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Default Extension="jpg" ContentType="image/jpg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0693400" cy="6121400"/>
  <p:notesSz cx="10693400" cy="6121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1897634"/>
            <a:ext cx="9089390" cy="1285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91"/>
            <a:ext cx="10691808" cy="61198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44856"/>
            <a:ext cx="9624060" cy="979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20.png"/><Relationship Id="rId6" Type="http://schemas.openxmlformats.org/officeDocument/2006/relationships/image" Target="../media/image50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791320" y="3079531"/>
            <a:ext cx="978535" cy="311150"/>
          </a:xfrm>
          <a:custGeom>
            <a:avLst/>
            <a:gdLst/>
            <a:ahLst/>
            <a:cxnLst/>
            <a:rect l="l" t="t" r="r" b="b"/>
            <a:pathLst>
              <a:path w="978535" h="311150">
                <a:moveTo>
                  <a:pt x="351104" y="195554"/>
                </a:moveTo>
                <a:lnTo>
                  <a:pt x="306616" y="195554"/>
                </a:lnTo>
                <a:lnTo>
                  <a:pt x="306616" y="62420"/>
                </a:lnTo>
                <a:lnTo>
                  <a:pt x="306616" y="29997"/>
                </a:lnTo>
                <a:lnTo>
                  <a:pt x="306616" y="0"/>
                </a:lnTo>
                <a:lnTo>
                  <a:pt x="234873" y="0"/>
                </a:lnTo>
                <a:lnTo>
                  <a:pt x="234873" y="62420"/>
                </a:lnTo>
                <a:lnTo>
                  <a:pt x="234873" y="196240"/>
                </a:lnTo>
                <a:lnTo>
                  <a:pt x="105498" y="196240"/>
                </a:lnTo>
                <a:lnTo>
                  <a:pt x="105905" y="195554"/>
                </a:lnTo>
                <a:lnTo>
                  <a:pt x="109334" y="189776"/>
                </a:lnTo>
                <a:lnTo>
                  <a:pt x="114160" y="178498"/>
                </a:lnTo>
                <a:lnTo>
                  <a:pt x="123431" y="134759"/>
                </a:lnTo>
                <a:lnTo>
                  <a:pt x="125082" y="102641"/>
                </a:lnTo>
                <a:lnTo>
                  <a:pt x="125044" y="82765"/>
                </a:lnTo>
                <a:lnTo>
                  <a:pt x="124904" y="76657"/>
                </a:lnTo>
                <a:lnTo>
                  <a:pt x="124802" y="73177"/>
                </a:lnTo>
                <a:lnTo>
                  <a:pt x="124688" y="69316"/>
                </a:lnTo>
                <a:lnTo>
                  <a:pt x="124371" y="63373"/>
                </a:lnTo>
                <a:lnTo>
                  <a:pt x="124320" y="62420"/>
                </a:lnTo>
                <a:lnTo>
                  <a:pt x="234873" y="62420"/>
                </a:lnTo>
                <a:lnTo>
                  <a:pt x="234873" y="0"/>
                </a:lnTo>
                <a:lnTo>
                  <a:pt x="53809" y="0"/>
                </a:lnTo>
                <a:lnTo>
                  <a:pt x="54952" y="11099"/>
                </a:lnTo>
                <a:lnTo>
                  <a:pt x="55968" y="21983"/>
                </a:lnTo>
                <a:lnTo>
                  <a:pt x="58572" y="61836"/>
                </a:lnTo>
                <a:lnTo>
                  <a:pt x="58788" y="69316"/>
                </a:lnTo>
                <a:lnTo>
                  <a:pt x="58889" y="73177"/>
                </a:lnTo>
                <a:lnTo>
                  <a:pt x="58953" y="83807"/>
                </a:lnTo>
                <a:lnTo>
                  <a:pt x="58674" y="97599"/>
                </a:lnTo>
                <a:lnTo>
                  <a:pt x="58572" y="102641"/>
                </a:lnTo>
                <a:lnTo>
                  <a:pt x="52425" y="152260"/>
                </a:lnTo>
                <a:lnTo>
                  <a:pt x="32829" y="195554"/>
                </a:lnTo>
                <a:lnTo>
                  <a:pt x="0" y="195554"/>
                </a:lnTo>
                <a:lnTo>
                  <a:pt x="0" y="310743"/>
                </a:lnTo>
                <a:lnTo>
                  <a:pt x="66916" y="310743"/>
                </a:lnTo>
                <a:lnTo>
                  <a:pt x="66916" y="258660"/>
                </a:lnTo>
                <a:lnTo>
                  <a:pt x="284187" y="258660"/>
                </a:lnTo>
                <a:lnTo>
                  <a:pt x="284187" y="310743"/>
                </a:lnTo>
                <a:lnTo>
                  <a:pt x="351104" y="310743"/>
                </a:lnTo>
                <a:lnTo>
                  <a:pt x="351104" y="258660"/>
                </a:lnTo>
                <a:lnTo>
                  <a:pt x="351104" y="238658"/>
                </a:lnTo>
                <a:lnTo>
                  <a:pt x="351104" y="195554"/>
                </a:lnTo>
                <a:close/>
              </a:path>
              <a:path w="978535" h="311150">
                <a:moveTo>
                  <a:pt x="682193" y="0"/>
                </a:moveTo>
                <a:lnTo>
                  <a:pt x="428358" y="0"/>
                </a:lnTo>
                <a:lnTo>
                  <a:pt x="430136" y="16687"/>
                </a:lnTo>
                <a:lnTo>
                  <a:pt x="431673" y="32588"/>
                </a:lnTo>
                <a:lnTo>
                  <a:pt x="434873" y="75704"/>
                </a:lnTo>
                <a:lnTo>
                  <a:pt x="435914" y="113322"/>
                </a:lnTo>
                <a:lnTo>
                  <a:pt x="435330" y="133921"/>
                </a:lnTo>
                <a:lnTo>
                  <a:pt x="426110" y="178993"/>
                </a:lnTo>
                <a:lnTo>
                  <a:pt x="393865" y="199339"/>
                </a:lnTo>
                <a:lnTo>
                  <a:pt x="387337" y="198983"/>
                </a:lnTo>
                <a:lnTo>
                  <a:pt x="380504" y="197878"/>
                </a:lnTo>
                <a:lnTo>
                  <a:pt x="373367" y="196049"/>
                </a:lnTo>
                <a:lnTo>
                  <a:pt x="365937" y="193484"/>
                </a:lnTo>
                <a:lnTo>
                  <a:pt x="365937" y="252806"/>
                </a:lnTo>
                <a:lnTo>
                  <a:pt x="402615" y="263144"/>
                </a:lnTo>
                <a:lnTo>
                  <a:pt x="415937" y="263842"/>
                </a:lnTo>
                <a:lnTo>
                  <a:pt x="430580" y="262928"/>
                </a:lnTo>
                <a:lnTo>
                  <a:pt x="474954" y="241071"/>
                </a:lnTo>
                <a:lnTo>
                  <a:pt x="494233" y="203657"/>
                </a:lnTo>
                <a:lnTo>
                  <a:pt x="495236" y="199339"/>
                </a:lnTo>
                <a:lnTo>
                  <a:pt x="498157" y="186893"/>
                </a:lnTo>
                <a:lnTo>
                  <a:pt x="500951" y="167830"/>
                </a:lnTo>
                <a:lnTo>
                  <a:pt x="502640" y="146456"/>
                </a:lnTo>
                <a:lnTo>
                  <a:pt x="503199" y="122783"/>
                </a:lnTo>
                <a:lnTo>
                  <a:pt x="503110" y="112433"/>
                </a:lnTo>
                <a:lnTo>
                  <a:pt x="501535" y="72745"/>
                </a:lnTo>
                <a:lnTo>
                  <a:pt x="500811" y="63461"/>
                </a:lnTo>
                <a:lnTo>
                  <a:pt x="610463" y="63461"/>
                </a:lnTo>
                <a:lnTo>
                  <a:pt x="610463" y="258660"/>
                </a:lnTo>
                <a:lnTo>
                  <a:pt x="682193" y="258660"/>
                </a:lnTo>
                <a:lnTo>
                  <a:pt x="682193" y="63461"/>
                </a:lnTo>
                <a:lnTo>
                  <a:pt x="682193" y="31038"/>
                </a:lnTo>
                <a:lnTo>
                  <a:pt x="682193" y="0"/>
                </a:lnTo>
                <a:close/>
              </a:path>
              <a:path w="978535" h="311150">
                <a:moveTo>
                  <a:pt x="978458" y="0"/>
                </a:moveTo>
                <a:lnTo>
                  <a:pt x="906716" y="0"/>
                </a:lnTo>
                <a:lnTo>
                  <a:pt x="906716" y="51041"/>
                </a:lnTo>
                <a:lnTo>
                  <a:pt x="906716" y="114846"/>
                </a:lnTo>
                <a:lnTo>
                  <a:pt x="830834" y="114846"/>
                </a:lnTo>
                <a:lnTo>
                  <a:pt x="822528" y="114325"/>
                </a:lnTo>
                <a:lnTo>
                  <a:pt x="793597" y="93002"/>
                </a:lnTo>
                <a:lnTo>
                  <a:pt x="793597" y="83121"/>
                </a:lnTo>
                <a:lnTo>
                  <a:pt x="794207" y="75946"/>
                </a:lnTo>
                <a:lnTo>
                  <a:pt x="796048" y="69621"/>
                </a:lnTo>
                <a:lnTo>
                  <a:pt x="799122" y="64135"/>
                </a:lnTo>
                <a:lnTo>
                  <a:pt x="803300" y="59626"/>
                </a:lnTo>
                <a:lnTo>
                  <a:pt x="803427" y="59486"/>
                </a:lnTo>
                <a:lnTo>
                  <a:pt x="808824" y="55791"/>
                </a:lnTo>
                <a:lnTo>
                  <a:pt x="815187" y="53149"/>
                </a:lnTo>
                <a:lnTo>
                  <a:pt x="822528" y="51574"/>
                </a:lnTo>
                <a:lnTo>
                  <a:pt x="830834" y="51041"/>
                </a:lnTo>
                <a:lnTo>
                  <a:pt x="906716" y="51041"/>
                </a:lnTo>
                <a:lnTo>
                  <a:pt x="906716" y="0"/>
                </a:lnTo>
                <a:lnTo>
                  <a:pt x="820496" y="0"/>
                </a:lnTo>
                <a:lnTo>
                  <a:pt x="806132" y="660"/>
                </a:lnTo>
                <a:lnTo>
                  <a:pt x="768591" y="10515"/>
                </a:lnTo>
                <a:lnTo>
                  <a:pt x="734098" y="39484"/>
                </a:lnTo>
                <a:lnTo>
                  <a:pt x="721855" y="83121"/>
                </a:lnTo>
                <a:lnTo>
                  <a:pt x="722617" y="94970"/>
                </a:lnTo>
                <a:lnTo>
                  <a:pt x="740841" y="134505"/>
                </a:lnTo>
                <a:lnTo>
                  <a:pt x="780173" y="158534"/>
                </a:lnTo>
                <a:lnTo>
                  <a:pt x="788670" y="160667"/>
                </a:lnTo>
                <a:lnTo>
                  <a:pt x="714959" y="258660"/>
                </a:lnTo>
                <a:lnTo>
                  <a:pt x="797725" y="258660"/>
                </a:lnTo>
                <a:lnTo>
                  <a:pt x="865644" y="165544"/>
                </a:lnTo>
                <a:lnTo>
                  <a:pt x="906716" y="165544"/>
                </a:lnTo>
                <a:lnTo>
                  <a:pt x="906716" y="258660"/>
                </a:lnTo>
                <a:lnTo>
                  <a:pt x="978458" y="258660"/>
                </a:lnTo>
                <a:lnTo>
                  <a:pt x="978458" y="165544"/>
                </a:lnTo>
                <a:lnTo>
                  <a:pt x="978458" y="114846"/>
                </a:lnTo>
                <a:lnTo>
                  <a:pt x="978458" y="51041"/>
                </a:lnTo>
                <a:lnTo>
                  <a:pt x="978458" y="18973"/>
                </a:lnTo>
                <a:lnTo>
                  <a:pt x="97845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903243" y="3079620"/>
            <a:ext cx="71755" cy="259079"/>
          </a:xfrm>
          <a:custGeom>
            <a:avLst/>
            <a:gdLst/>
            <a:ahLst/>
            <a:cxnLst/>
            <a:rect l="l" t="t" r="r" b="b"/>
            <a:pathLst>
              <a:path w="71754" h="259079">
                <a:moveTo>
                  <a:pt x="71386" y="0"/>
                </a:moveTo>
                <a:lnTo>
                  <a:pt x="0" y="0"/>
                </a:lnTo>
                <a:lnTo>
                  <a:pt x="0" y="95250"/>
                </a:lnTo>
                <a:lnTo>
                  <a:pt x="0" y="158750"/>
                </a:lnTo>
                <a:lnTo>
                  <a:pt x="0" y="259080"/>
                </a:lnTo>
                <a:lnTo>
                  <a:pt x="71386" y="259080"/>
                </a:lnTo>
                <a:lnTo>
                  <a:pt x="71386" y="158750"/>
                </a:lnTo>
                <a:lnTo>
                  <a:pt x="40005" y="158750"/>
                </a:lnTo>
                <a:lnTo>
                  <a:pt x="40005" y="95250"/>
                </a:lnTo>
                <a:lnTo>
                  <a:pt x="71386" y="95250"/>
                </a:lnTo>
                <a:lnTo>
                  <a:pt x="7138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106722" y="3079620"/>
            <a:ext cx="71755" cy="259079"/>
          </a:xfrm>
          <a:custGeom>
            <a:avLst/>
            <a:gdLst/>
            <a:ahLst/>
            <a:cxnLst/>
            <a:rect l="l" t="t" r="r" b="b"/>
            <a:pathLst>
              <a:path w="71754" h="259079">
                <a:moveTo>
                  <a:pt x="71742" y="0"/>
                </a:moveTo>
                <a:lnTo>
                  <a:pt x="0" y="0"/>
                </a:lnTo>
                <a:lnTo>
                  <a:pt x="0" y="95250"/>
                </a:lnTo>
                <a:lnTo>
                  <a:pt x="0" y="158750"/>
                </a:lnTo>
                <a:lnTo>
                  <a:pt x="0" y="259080"/>
                </a:lnTo>
                <a:lnTo>
                  <a:pt x="71742" y="259080"/>
                </a:lnTo>
                <a:lnTo>
                  <a:pt x="71742" y="158750"/>
                </a:lnTo>
                <a:lnTo>
                  <a:pt x="29667" y="158750"/>
                </a:lnTo>
                <a:lnTo>
                  <a:pt x="29667" y="95250"/>
                </a:lnTo>
                <a:lnTo>
                  <a:pt x="71742" y="95250"/>
                </a:lnTo>
                <a:lnTo>
                  <a:pt x="717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943248" y="3074019"/>
            <a:ext cx="1069975" cy="269875"/>
          </a:xfrm>
          <a:custGeom>
            <a:avLst/>
            <a:gdLst/>
            <a:ahLst/>
            <a:cxnLst/>
            <a:rect l="l" t="t" r="r" b="b"/>
            <a:pathLst>
              <a:path w="1069975" h="269875">
                <a:moveTo>
                  <a:pt x="163474" y="101041"/>
                </a:moveTo>
                <a:lnTo>
                  <a:pt x="31381" y="101041"/>
                </a:lnTo>
                <a:lnTo>
                  <a:pt x="0" y="101041"/>
                </a:lnTo>
                <a:lnTo>
                  <a:pt x="0" y="164503"/>
                </a:lnTo>
                <a:lnTo>
                  <a:pt x="31381" y="164503"/>
                </a:lnTo>
                <a:lnTo>
                  <a:pt x="163474" y="164503"/>
                </a:lnTo>
                <a:lnTo>
                  <a:pt x="163474" y="101041"/>
                </a:lnTo>
                <a:close/>
              </a:path>
              <a:path w="1069975" h="269875">
                <a:moveTo>
                  <a:pt x="235216" y="101041"/>
                </a:moveTo>
                <a:lnTo>
                  <a:pt x="193141" y="101041"/>
                </a:lnTo>
                <a:lnTo>
                  <a:pt x="193141" y="164503"/>
                </a:lnTo>
                <a:lnTo>
                  <a:pt x="235216" y="164503"/>
                </a:lnTo>
                <a:lnTo>
                  <a:pt x="235216" y="101041"/>
                </a:lnTo>
                <a:close/>
              </a:path>
              <a:path w="1069975" h="269875">
                <a:moveTo>
                  <a:pt x="515950" y="206235"/>
                </a:moveTo>
                <a:lnTo>
                  <a:pt x="352234" y="206235"/>
                </a:lnTo>
                <a:lnTo>
                  <a:pt x="359651" y="160705"/>
                </a:lnTo>
                <a:lnTo>
                  <a:pt x="504571" y="160705"/>
                </a:lnTo>
                <a:lnTo>
                  <a:pt x="504571" y="108978"/>
                </a:lnTo>
                <a:lnTo>
                  <a:pt x="359651" y="108978"/>
                </a:lnTo>
                <a:lnTo>
                  <a:pt x="352234" y="63449"/>
                </a:lnTo>
                <a:lnTo>
                  <a:pt x="514235" y="63449"/>
                </a:lnTo>
                <a:lnTo>
                  <a:pt x="514235" y="31038"/>
                </a:lnTo>
                <a:lnTo>
                  <a:pt x="514235" y="5511"/>
                </a:lnTo>
                <a:lnTo>
                  <a:pt x="275564" y="5511"/>
                </a:lnTo>
                <a:lnTo>
                  <a:pt x="295224" y="134848"/>
                </a:lnTo>
                <a:lnTo>
                  <a:pt x="275564" y="264172"/>
                </a:lnTo>
                <a:lnTo>
                  <a:pt x="515950" y="264172"/>
                </a:lnTo>
                <a:lnTo>
                  <a:pt x="515950" y="238658"/>
                </a:lnTo>
                <a:lnTo>
                  <a:pt x="515950" y="206235"/>
                </a:lnTo>
                <a:close/>
              </a:path>
              <a:path w="1069975" h="269875">
                <a:moveTo>
                  <a:pt x="753922" y="5511"/>
                </a:moveTo>
                <a:lnTo>
                  <a:pt x="557339" y="5511"/>
                </a:lnTo>
                <a:lnTo>
                  <a:pt x="557339" y="264172"/>
                </a:lnTo>
                <a:lnTo>
                  <a:pt x="628726" y="264172"/>
                </a:lnTo>
                <a:lnTo>
                  <a:pt x="628726" y="69316"/>
                </a:lnTo>
                <a:lnTo>
                  <a:pt x="753922" y="69316"/>
                </a:lnTo>
                <a:lnTo>
                  <a:pt x="753922" y="36893"/>
                </a:lnTo>
                <a:lnTo>
                  <a:pt x="753922" y="5511"/>
                </a:lnTo>
                <a:close/>
              </a:path>
              <a:path w="1069975" h="269875">
                <a:moveTo>
                  <a:pt x="1069492" y="134848"/>
                </a:moveTo>
                <a:lnTo>
                  <a:pt x="1068285" y="115290"/>
                </a:lnTo>
                <a:lnTo>
                  <a:pt x="1064666" y="96989"/>
                </a:lnTo>
                <a:lnTo>
                  <a:pt x="1058633" y="79946"/>
                </a:lnTo>
                <a:lnTo>
                  <a:pt x="1050290" y="64338"/>
                </a:lnTo>
                <a:lnTo>
                  <a:pt x="1050188" y="64147"/>
                </a:lnTo>
                <a:lnTo>
                  <a:pt x="1049921" y="63792"/>
                </a:lnTo>
                <a:lnTo>
                  <a:pt x="1039583" y="49809"/>
                </a:lnTo>
                <a:lnTo>
                  <a:pt x="1027074" y="37147"/>
                </a:lnTo>
                <a:lnTo>
                  <a:pt x="1012672" y="26187"/>
                </a:lnTo>
                <a:lnTo>
                  <a:pt x="997077" y="17297"/>
                </a:lnTo>
                <a:lnTo>
                  <a:pt x="997077" y="134848"/>
                </a:lnTo>
                <a:lnTo>
                  <a:pt x="996454" y="145491"/>
                </a:lnTo>
                <a:lnTo>
                  <a:pt x="975296" y="186829"/>
                </a:lnTo>
                <a:lnTo>
                  <a:pt x="939126" y="203733"/>
                </a:lnTo>
                <a:lnTo>
                  <a:pt x="915682" y="205892"/>
                </a:lnTo>
                <a:lnTo>
                  <a:pt x="903668" y="205346"/>
                </a:lnTo>
                <a:lnTo>
                  <a:pt x="863942" y="192506"/>
                </a:lnTo>
                <a:lnTo>
                  <a:pt x="836790" y="155371"/>
                </a:lnTo>
                <a:lnTo>
                  <a:pt x="834288" y="134848"/>
                </a:lnTo>
                <a:lnTo>
                  <a:pt x="834910" y="124193"/>
                </a:lnTo>
                <a:lnTo>
                  <a:pt x="856361" y="82854"/>
                </a:lnTo>
                <a:lnTo>
                  <a:pt x="892479" y="65951"/>
                </a:lnTo>
                <a:lnTo>
                  <a:pt x="915682" y="63792"/>
                </a:lnTo>
                <a:lnTo>
                  <a:pt x="927836" y="64338"/>
                </a:lnTo>
                <a:lnTo>
                  <a:pt x="967752" y="77177"/>
                </a:lnTo>
                <a:lnTo>
                  <a:pt x="994613" y="114325"/>
                </a:lnTo>
                <a:lnTo>
                  <a:pt x="997077" y="134848"/>
                </a:lnTo>
                <a:lnTo>
                  <a:pt x="997077" y="17297"/>
                </a:lnTo>
                <a:lnTo>
                  <a:pt x="958964" y="4216"/>
                </a:lnTo>
                <a:lnTo>
                  <a:pt x="915682" y="0"/>
                </a:lnTo>
                <a:lnTo>
                  <a:pt x="893445" y="1054"/>
                </a:lnTo>
                <a:lnTo>
                  <a:pt x="853173" y="9499"/>
                </a:lnTo>
                <a:lnTo>
                  <a:pt x="818781" y="26187"/>
                </a:lnTo>
                <a:lnTo>
                  <a:pt x="781342" y="64147"/>
                </a:lnTo>
                <a:lnTo>
                  <a:pt x="763397" y="115290"/>
                </a:lnTo>
                <a:lnTo>
                  <a:pt x="762203" y="134848"/>
                </a:lnTo>
                <a:lnTo>
                  <a:pt x="763397" y="154393"/>
                </a:lnTo>
                <a:lnTo>
                  <a:pt x="767016" y="172783"/>
                </a:lnTo>
                <a:lnTo>
                  <a:pt x="772972" y="189750"/>
                </a:lnTo>
                <a:lnTo>
                  <a:pt x="781240" y="205346"/>
                </a:lnTo>
                <a:lnTo>
                  <a:pt x="781342" y="205549"/>
                </a:lnTo>
                <a:lnTo>
                  <a:pt x="818781" y="243509"/>
                </a:lnTo>
                <a:lnTo>
                  <a:pt x="853173" y="260184"/>
                </a:lnTo>
                <a:lnTo>
                  <a:pt x="893445" y="268643"/>
                </a:lnTo>
                <a:lnTo>
                  <a:pt x="915682" y="269697"/>
                </a:lnTo>
                <a:lnTo>
                  <a:pt x="938047" y="268643"/>
                </a:lnTo>
                <a:lnTo>
                  <a:pt x="978408" y="260184"/>
                </a:lnTo>
                <a:lnTo>
                  <a:pt x="1012672" y="243509"/>
                </a:lnTo>
                <a:lnTo>
                  <a:pt x="1049934" y="205892"/>
                </a:lnTo>
                <a:lnTo>
                  <a:pt x="1050188" y="205549"/>
                </a:lnTo>
                <a:lnTo>
                  <a:pt x="1058633" y="189750"/>
                </a:lnTo>
                <a:lnTo>
                  <a:pt x="1064641" y="172783"/>
                </a:lnTo>
                <a:lnTo>
                  <a:pt x="1068285" y="154393"/>
                </a:lnTo>
                <a:lnTo>
                  <a:pt x="1069492" y="13484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5958560" y="3079531"/>
            <a:ext cx="978535" cy="311150"/>
          </a:xfrm>
          <a:custGeom>
            <a:avLst/>
            <a:gdLst/>
            <a:ahLst/>
            <a:cxnLst/>
            <a:rect l="l" t="t" r="r" b="b"/>
            <a:pathLst>
              <a:path w="978534" h="311150">
                <a:moveTo>
                  <a:pt x="351104" y="195554"/>
                </a:moveTo>
                <a:lnTo>
                  <a:pt x="306603" y="195554"/>
                </a:lnTo>
                <a:lnTo>
                  <a:pt x="306603" y="62420"/>
                </a:lnTo>
                <a:lnTo>
                  <a:pt x="306603" y="29997"/>
                </a:lnTo>
                <a:lnTo>
                  <a:pt x="306603" y="0"/>
                </a:lnTo>
                <a:lnTo>
                  <a:pt x="234873" y="0"/>
                </a:lnTo>
                <a:lnTo>
                  <a:pt x="234873" y="62420"/>
                </a:lnTo>
                <a:lnTo>
                  <a:pt x="234873" y="196240"/>
                </a:lnTo>
                <a:lnTo>
                  <a:pt x="105498" y="196240"/>
                </a:lnTo>
                <a:lnTo>
                  <a:pt x="105905" y="195554"/>
                </a:lnTo>
                <a:lnTo>
                  <a:pt x="109334" y="189776"/>
                </a:lnTo>
                <a:lnTo>
                  <a:pt x="114160" y="178498"/>
                </a:lnTo>
                <a:lnTo>
                  <a:pt x="123431" y="134759"/>
                </a:lnTo>
                <a:lnTo>
                  <a:pt x="125082" y="102641"/>
                </a:lnTo>
                <a:lnTo>
                  <a:pt x="125044" y="82765"/>
                </a:lnTo>
                <a:lnTo>
                  <a:pt x="124904" y="76657"/>
                </a:lnTo>
                <a:lnTo>
                  <a:pt x="124802" y="73177"/>
                </a:lnTo>
                <a:lnTo>
                  <a:pt x="124675" y="69316"/>
                </a:lnTo>
                <a:lnTo>
                  <a:pt x="124358" y="63373"/>
                </a:lnTo>
                <a:lnTo>
                  <a:pt x="124307" y="62420"/>
                </a:lnTo>
                <a:lnTo>
                  <a:pt x="234873" y="62420"/>
                </a:lnTo>
                <a:lnTo>
                  <a:pt x="234873" y="0"/>
                </a:lnTo>
                <a:lnTo>
                  <a:pt x="123596" y="0"/>
                </a:lnTo>
                <a:lnTo>
                  <a:pt x="123596" y="54229"/>
                </a:lnTo>
                <a:lnTo>
                  <a:pt x="122643" y="46494"/>
                </a:lnTo>
                <a:lnTo>
                  <a:pt x="123494" y="53352"/>
                </a:lnTo>
                <a:lnTo>
                  <a:pt x="123596" y="54229"/>
                </a:lnTo>
                <a:lnTo>
                  <a:pt x="123596" y="0"/>
                </a:lnTo>
                <a:lnTo>
                  <a:pt x="53809" y="0"/>
                </a:lnTo>
                <a:lnTo>
                  <a:pt x="54940" y="11099"/>
                </a:lnTo>
                <a:lnTo>
                  <a:pt x="55956" y="21983"/>
                </a:lnTo>
                <a:lnTo>
                  <a:pt x="58572" y="61836"/>
                </a:lnTo>
                <a:lnTo>
                  <a:pt x="58788" y="69316"/>
                </a:lnTo>
                <a:lnTo>
                  <a:pt x="58889" y="73177"/>
                </a:lnTo>
                <a:lnTo>
                  <a:pt x="58953" y="83807"/>
                </a:lnTo>
                <a:lnTo>
                  <a:pt x="58674" y="97599"/>
                </a:lnTo>
                <a:lnTo>
                  <a:pt x="58572" y="102641"/>
                </a:lnTo>
                <a:lnTo>
                  <a:pt x="52425" y="152260"/>
                </a:lnTo>
                <a:lnTo>
                  <a:pt x="32829" y="195554"/>
                </a:lnTo>
                <a:lnTo>
                  <a:pt x="0" y="195554"/>
                </a:lnTo>
                <a:lnTo>
                  <a:pt x="0" y="310743"/>
                </a:lnTo>
                <a:lnTo>
                  <a:pt x="66916" y="310743"/>
                </a:lnTo>
                <a:lnTo>
                  <a:pt x="66916" y="258660"/>
                </a:lnTo>
                <a:lnTo>
                  <a:pt x="284187" y="258660"/>
                </a:lnTo>
                <a:lnTo>
                  <a:pt x="284187" y="310743"/>
                </a:lnTo>
                <a:lnTo>
                  <a:pt x="351104" y="310743"/>
                </a:lnTo>
                <a:lnTo>
                  <a:pt x="351104" y="258660"/>
                </a:lnTo>
                <a:lnTo>
                  <a:pt x="351104" y="238658"/>
                </a:lnTo>
                <a:lnTo>
                  <a:pt x="351104" y="195554"/>
                </a:lnTo>
                <a:close/>
              </a:path>
              <a:path w="978534" h="311150">
                <a:moveTo>
                  <a:pt x="682193" y="0"/>
                </a:moveTo>
                <a:lnTo>
                  <a:pt x="428358" y="0"/>
                </a:lnTo>
                <a:lnTo>
                  <a:pt x="430136" y="16687"/>
                </a:lnTo>
                <a:lnTo>
                  <a:pt x="431673" y="32588"/>
                </a:lnTo>
                <a:lnTo>
                  <a:pt x="434873" y="75704"/>
                </a:lnTo>
                <a:lnTo>
                  <a:pt x="435914" y="113322"/>
                </a:lnTo>
                <a:lnTo>
                  <a:pt x="435330" y="133921"/>
                </a:lnTo>
                <a:lnTo>
                  <a:pt x="426110" y="178993"/>
                </a:lnTo>
                <a:lnTo>
                  <a:pt x="393865" y="199339"/>
                </a:lnTo>
                <a:lnTo>
                  <a:pt x="387337" y="198983"/>
                </a:lnTo>
                <a:lnTo>
                  <a:pt x="380504" y="197878"/>
                </a:lnTo>
                <a:lnTo>
                  <a:pt x="373367" y="196049"/>
                </a:lnTo>
                <a:lnTo>
                  <a:pt x="365925" y="193484"/>
                </a:lnTo>
                <a:lnTo>
                  <a:pt x="365925" y="252806"/>
                </a:lnTo>
                <a:lnTo>
                  <a:pt x="402615" y="263144"/>
                </a:lnTo>
                <a:lnTo>
                  <a:pt x="415937" y="263842"/>
                </a:lnTo>
                <a:lnTo>
                  <a:pt x="430568" y="262928"/>
                </a:lnTo>
                <a:lnTo>
                  <a:pt x="474954" y="241071"/>
                </a:lnTo>
                <a:lnTo>
                  <a:pt x="494233" y="203657"/>
                </a:lnTo>
                <a:lnTo>
                  <a:pt x="495236" y="199339"/>
                </a:lnTo>
                <a:lnTo>
                  <a:pt x="498144" y="186893"/>
                </a:lnTo>
                <a:lnTo>
                  <a:pt x="500951" y="167830"/>
                </a:lnTo>
                <a:lnTo>
                  <a:pt x="502627" y="146456"/>
                </a:lnTo>
                <a:lnTo>
                  <a:pt x="503186" y="122783"/>
                </a:lnTo>
                <a:lnTo>
                  <a:pt x="503110" y="112433"/>
                </a:lnTo>
                <a:lnTo>
                  <a:pt x="501535" y="72745"/>
                </a:lnTo>
                <a:lnTo>
                  <a:pt x="500811" y="63461"/>
                </a:lnTo>
                <a:lnTo>
                  <a:pt x="610450" y="63461"/>
                </a:lnTo>
                <a:lnTo>
                  <a:pt x="610450" y="258660"/>
                </a:lnTo>
                <a:lnTo>
                  <a:pt x="682193" y="258660"/>
                </a:lnTo>
                <a:lnTo>
                  <a:pt x="682193" y="63461"/>
                </a:lnTo>
                <a:lnTo>
                  <a:pt x="682193" y="31038"/>
                </a:lnTo>
                <a:lnTo>
                  <a:pt x="682193" y="0"/>
                </a:lnTo>
                <a:close/>
              </a:path>
              <a:path w="978534" h="311150">
                <a:moveTo>
                  <a:pt x="978446" y="0"/>
                </a:moveTo>
                <a:lnTo>
                  <a:pt x="906716" y="0"/>
                </a:lnTo>
                <a:lnTo>
                  <a:pt x="906716" y="51041"/>
                </a:lnTo>
                <a:lnTo>
                  <a:pt x="906716" y="114846"/>
                </a:lnTo>
                <a:lnTo>
                  <a:pt x="830834" y="114846"/>
                </a:lnTo>
                <a:lnTo>
                  <a:pt x="822528" y="114325"/>
                </a:lnTo>
                <a:lnTo>
                  <a:pt x="793584" y="93002"/>
                </a:lnTo>
                <a:lnTo>
                  <a:pt x="793584" y="83121"/>
                </a:lnTo>
                <a:lnTo>
                  <a:pt x="794207" y="75946"/>
                </a:lnTo>
                <a:lnTo>
                  <a:pt x="796048" y="69621"/>
                </a:lnTo>
                <a:lnTo>
                  <a:pt x="799122" y="64135"/>
                </a:lnTo>
                <a:lnTo>
                  <a:pt x="803300" y="59626"/>
                </a:lnTo>
                <a:lnTo>
                  <a:pt x="803414" y="59486"/>
                </a:lnTo>
                <a:lnTo>
                  <a:pt x="808812" y="55791"/>
                </a:lnTo>
                <a:lnTo>
                  <a:pt x="815187" y="53149"/>
                </a:lnTo>
                <a:lnTo>
                  <a:pt x="822528" y="51574"/>
                </a:lnTo>
                <a:lnTo>
                  <a:pt x="830834" y="51041"/>
                </a:lnTo>
                <a:lnTo>
                  <a:pt x="906716" y="51041"/>
                </a:lnTo>
                <a:lnTo>
                  <a:pt x="906716" y="0"/>
                </a:lnTo>
                <a:lnTo>
                  <a:pt x="820483" y="0"/>
                </a:lnTo>
                <a:lnTo>
                  <a:pt x="806119" y="660"/>
                </a:lnTo>
                <a:lnTo>
                  <a:pt x="768578" y="10515"/>
                </a:lnTo>
                <a:lnTo>
                  <a:pt x="734098" y="39484"/>
                </a:lnTo>
                <a:lnTo>
                  <a:pt x="721855" y="83121"/>
                </a:lnTo>
                <a:lnTo>
                  <a:pt x="722617" y="94970"/>
                </a:lnTo>
                <a:lnTo>
                  <a:pt x="740841" y="134505"/>
                </a:lnTo>
                <a:lnTo>
                  <a:pt x="780173" y="158534"/>
                </a:lnTo>
                <a:lnTo>
                  <a:pt x="788670" y="160667"/>
                </a:lnTo>
                <a:lnTo>
                  <a:pt x="714959" y="258660"/>
                </a:lnTo>
                <a:lnTo>
                  <a:pt x="797725" y="258660"/>
                </a:lnTo>
                <a:lnTo>
                  <a:pt x="865644" y="165544"/>
                </a:lnTo>
                <a:lnTo>
                  <a:pt x="906716" y="165544"/>
                </a:lnTo>
                <a:lnTo>
                  <a:pt x="906716" y="258660"/>
                </a:lnTo>
                <a:lnTo>
                  <a:pt x="978446" y="258660"/>
                </a:lnTo>
                <a:lnTo>
                  <a:pt x="978446" y="165544"/>
                </a:lnTo>
                <a:lnTo>
                  <a:pt x="978446" y="114846"/>
                </a:lnTo>
                <a:lnTo>
                  <a:pt x="978446" y="51041"/>
                </a:lnTo>
                <a:lnTo>
                  <a:pt x="978446" y="18973"/>
                </a:lnTo>
                <a:lnTo>
                  <a:pt x="97844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7070483" y="3079620"/>
            <a:ext cx="71755" cy="259079"/>
          </a:xfrm>
          <a:custGeom>
            <a:avLst/>
            <a:gdLst/>
            <a:ahLst/>
            <a:cxnLst/>
            <a:rect l="l" t="t" r="r" b="b"/>
            <a:pathLst>
              <a:path w="71754" h="259079">
                <a:moveTo>
                  <a:pt x="71386" y="0"/>
                </a:moveTo>
                <a:lnTo>
                  <a:pt x="0" y="0"/>
                </a:lnTo>
                <a:lnTo>
                  <a:pt x="0" y="95250"/>
                </a:lnTo>
                <a:lnTo>
                  <a:pt x="0" y="158750"/>
                </a:lnTo>
                <a:lnTo>
                  <a:pt x="0" y="259080"/>
                </a:lnTo>
                <a:lnTo>
                  <a:pt x="71386" y="259080"/>
                </a:lnTo>
                <a:lnTo>
                  <a:pt x="71386" y="158750"/>
                </a:lnTo>
                <a:lnTo>
                  <a:pt x="40005" y="158750"/>
                </a:lnTo>
                <a:lnTo>
                  <a:pt x="40005" y="95250"/>
                </a:lnTo>
                <a:lnTo>
                  <a:pt x="71386" y="95250"/>
                </a:lnTo>
                <a:lnTo>
                  <a:pt x="7138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7273963" y="3079620"/>
            <a:ext cx="71755" cy="259079"/>
          </a:xfrm>
          <a:custGeom>
            <a:avLst/>
            <a:gdLst/>
            <a:ahLst/>
            <a:cxnLst/>
            <a:rect l="l" t="t" r="r" b="b"/>
            <a:pathLst>
              <a:path w="71754" h="259079">
                <a:moveTo>
                  <a:pt x="71742" y="0"/>
                </a:moveTo>
                <a:lnTo>
                  <a:pt x="0" y="0"/>
                </a:lnTo>
                <a:lnTo>
                  <a:pt x="0" y="95250"/>
                </a:lnTo>
                <a:lnTo>
                  <a:pt x="0" y="158750"/>
                </a:lnTo>
                <a:lnTo>
                  <a:pt x="0" y="259080"/>
                </a:lnTo>
                <a:lnTo>
                  <a:pt x="71742" y="259080"/>
                </a:lnTo>
                <a:lnTo>
                  <a:pt x="71742" y="158750"/>
                </a:lnTo>
                <a:lnTo>
                  <a:pt x="29654" y="158750"/>
                </a:lnTo>
                <a:lnTo>
                  <a:pt x="29654" y="95250"/>
                </a:lnTo>
                <a:lnTo>
                  <a:pt x="71742" y="95250"/>
                </a:lnTo>
                <a:lnTo>
                  <a:pt x="7174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7110489" y="2995724"/>
            <a:ext cx="789940" cy="342900"/>
          </a:xfrm>
          <a:custGeom>
            <a:avLst/>
            <a:gdLst/>
            <a:ahLst/>
            <a:cxnLst/>
            <a:rect l="l" t="t" r="r" b="b"/>
            <a:pathLst>
              <a:path w="789940" h="342900">
                <a:moveTo>
                  <a:pt x="163474" y="179336"/>
                </a:moveTo>
                <a:lnTo>
                  <a:pt x="31381" y="179336"/>
                </a:lnTo>
                <a:lnTo>
                  <a:pt x="0" y="179336"/>
                </a:lnTo>
                <a:lnTo>
                  <a:pt x="0" y="242798"/>
                </a:lnTo>
                <a:lnTo>
                  <a:pt x="31381" y="242798"/>
                </a:lnTo>
                <a:lnTo>
                  <a:pt x="163474" y="242798"/>
                </a:lnTo>
                <a:lnTo>
                  <a:pt x="163474" y="179336"/>
                </a:lnTo>
                <a:close/>
              </a:path>
              <a:path w="789940" h="342900">
                <a:moveTo>
                  <a:pt x="235216" y="179336"/>
                </a:moveTo>
                <a:lnTo>
                  <a:pt x="193128" y="179336"/>
                </a:lnTo>
                <a:lnTo>
                  <a:pt x="193128" y="242798"/>
                </a:lnTo>
                <a:lnTo>
                  <a:pt x="235216" y="242798"/>
                </a:lnTo>
                <a:lnTo>
                  <a:pt x="235216" y="179336"/>
                </a:lnTo>
                <a:close/>
              </a:path>
              <a:path w="789940" h="342900">
                <a:moveTo>
                  <a:pt x="515950" y="284530"/>
                </a:moveTo>
                <a:lnTo>
                  <a:pt x="352234" y="284530"/>
                </a:lnTo>
                <a:lnTo>
                  <a:pt x="359638" y="239001"/>
                </a:lnTo>
                <a:lnTo>
                  <a:pt x="504571" y="239001"/>
                </a:lnTo>
                <a:lnTo>
                  <a:pt x="504571" y="187274"/>
                </a:lnTo>
                <a:lnTo>
                  <a:pt x="359638" y="187274"/>
                </a:lnTo>
                <a:lnTo>
                  <a:pt x="352234" y="141744"/>
                </a:lnTo>
                <a:lnTo>
                  <a:pt x="514223" y="141744"/>
                </a:lnTo>
                <a:lnTo>
                  <a:pt x="514223" y="109334"/>
                </a:lnTo>
                <a:lnTo>
                  <a:pt x="514223" y="83807"/>
                </a:lnTo>
                <a:lnTo>
                  <a:pt x="275564" y="83807"/>
                </a:lnTo>
                <a:lnTo>
                  <a:pt x="295224" y="213144"/>
                </a:lnTo>
                <a:lnTo>
                  <a:pt x="275564" y="342468"/>
                </a:lnTo>
                <a:lnTo>
                  <a:pt x="515950" y="342468"/>
                </a:lnTo>
                <a:lnTo>
                  <a:pt x="515950" y="316953"/>
                </a:lnTo>
                <a:lnTo>
                  <a:pt x="515950" y="284530"/>
                </a:lnTo>
                <a:close/>
              </a:path>
              <a:path w="789940" h="342900">
                <a:moveTo>
                  <a:pt x="655980" y="22072"/>
                </a:moveTo>
                <a:lnTo>
                  <a:pt x="617689" y="0"/>
                </a:lnTo>
                <a:lnTo>
                  <a:pt x="609485" y="546"/>
                </a:lnTo>
                <a:lnTo>
                  <a:pt x="579412" y="22072"/>
                </a:lnTo>
                <a:lnTo>
                  <a:pt x="579412" y="31724"/>
                </a:lnTo>
                <a:lnTo>
                  <a:pt x="602132" y="62636"/>
                </a:lnTo>
                <a:lnTo>
                  <a:pt x="617689" y="64833"/>
                </a:lnTo>
                <a:lnTo>
                  <a:pt x="625894" y="64287"/>
                </a:lnTo>
                <a:lnTo>
                  <a:pt x="655320" y="39065"/>
                </a:lnTo>
                <a:lnTo>
                  <a:pt x="655980" y="31724"/>
                </a:lnTo>
                <a:lnTo>
                  <a:pt x="655980" y="22072"/>
                </a:lnTo>
                <a:close/>
              </a:path>
              <a:path w="789940" h="342900">
                <a:moveTo>
                  <a:pt x="762889" y="22072"/>
                </a:moveTo>
                <a:lnTo>
                  <a:pt x="724611" y="0"/>
                </a:lnTo>
                <a:lnTo>
                  <a:pt x="716407" y="546"/>
                </a:lnTo>
                <a:lnTo>
                  <a:pt x="686320" y="22072"/>
                </a:lnTo>
                <a:lnTo>
                  <a:pt x="686320" y="31724"/>
                </a:lnTo>
                <a:lnTo>
                  <a:pt x="709041" y="62636"/>
                </a:lnTo>
                <a:lnTo>
                  <a:pt x="724611" y="64833"/>
                </a:lnTo>
                <a:lnTo>
                  <a:pt x="732802" y="64287"/>
                </a:lnTo>
                <a:lnTo>
                  <a:pt x="762228" y="39065"/>
                </a:lnTo>
                <a:lnTo>
                  <a:pt x="762889" y="31724"/>
                </a:lnTo>
                <a:lnTo>
                  <a:pt x="762889" y="22072"/>
                </a:lnTo>
                <a:close/>
              </a:path>
              <a:path w="789940" h="342900">
                <a:moveTo>
                  <a:pt x="789787" y="284530"/>
                </a:moveTo>
                <a:lnTo>
                  <a:pt x="626071" y="284530"/>
                </a:lnTo>
                <a:lnTo>
                  <a:pt x="633488" y="239001"/>
                </a:lnTo>
                <a:lnTo>
                  <a:pt x="778408" y="239001"/>
                </a:lnTo>
                <a:lnTo>
                  <a:pt x="778408" y="187274"/>
                </a:lnTo>
                <a:lnTo>
                  <a:pt x="633488" y="187274"/>
                </a:lnTo>
                <a:lnTo>
                  <a:pt x="626071" y="141744"/>
                </a:lnTo>
                <a:lnTo>
                  <a:pt x="788073" y="141744"/>
                </a:lnTo>
                <a:lnTo>
                  <a:pt x="788073" y="109334"/>
                </a:lnTo>
                <a:lnTo>
                  <a:pt x="788073" y="83807"/>
                </a:lnTo>
                <a:lnTo>
                  <a:pt x="549402" y="83807"/>
                </a:lnTo>
                <a:lnTo>
                  <a:pt x="569061" y="213144"/>
                </a:lnTo>
                <a:lnTo>
                  <a:pt x="549402" y="342468"/>
                </a:lnTo>
                <a:lnTo>
                  <a:pt x="789787" y="342468"/>
                </a:lnTo>
                <a:lnTo>
                  <a:pt x="789787" y="316953"/>
                </a:lnTo>
                <a:lnTo>
                  <a:pt x="789787" y="28453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5488764" y="2903879"/>
            <a:ext cx="0" cy="624205"/>
          </a:xfrm>
          <a:custGeom>
            <a:avLst/>
            <a:gdLst/>
            <a:ahLst/>
            <a:cxnLst/>
            <a:rect l="l" t="t" r="r" b="b"/>
            <a:pathLst>
              <a:path w="0" h="624204">
                <a:moveTo>
                  <a:pt x="0" y="0"/>
                </a:moveTo>
                <a:lnTo>
                  <a:pt x="0" y="623995"/>
                </a:lnTo>
              </a:path>
            </a:pathLst>
          </a:custGeom>
          <a:ln w="3599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95785"/>
            <a:ext cx="4693285" cy="4792980"/>
            <a:chOff x="0" y="95785"/>
            <a:chExt cx="4693285" cy="47929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5785"/>
              <a:ext cx="4692854" cy="479272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443062" y="1432747"/>
              <a:ext cx="1569085" cy="2110740"/>
            </a:xfrm>
            <a:custGeom>
              <a:avLst/>
              <a:gdLst/>
              <a:ahLst/>
              <a:cxnLst/>
              <a:rect l="l" t="t" r="r" b="b"/>
              <a:pathLst>
                <a:path w="1569085" h="2110740">
                  <a:moveTo>
                    <a:pt x="314096" y="1765300"/>
                  </a:moveTo>
                  <a:lnTo>
                    <a:pt x="235585" y="1752600"/>
                  </a:lnTo>
                  <a:lnTo>
                    <a:pt x="12" y="1739900"/>
                  </a:lnTo>
                  <a:lnTo>
                    <a:pt x="0" y="1841500"/>
                  </a:lnTo>
                  <a:lnTo>
                    <a:pt x="157048" y="1905000"/>
                  </a:lnTo>
                  <a:lnTo>
                    <a:pt x="0" y="1892300"/>
                  </a:lnTo>
                  <a:lnTo>
                    <a:pt x="0" y="1993900"/>
                  </a:lnTo>
                  <a:lnTo>
                    <a:pt x="235572" y="2095500"/>
                  </a:lnTo>
                  <a:lnTo>
                    <a:pt x="314096" y="2108200"/>
                  </a:lnTo>
                  <a:lnTo>
                    <a:pt x="314096" y="2006600"/>
                  </a:lnTo>
                  <a:lnTo>
                    <a:pt x="235572" y="1993900"/>
                  </a:lnTo>
                  <a:lnTo>
                    <a:pt x="78524" y="1930400"/>
                  </a:lnTo>
                  <a:lnTo>
                    <a:pt x="314096" y="1981200"/>
                  </a:lnTo>
                  <a:lnTo>
                    <a:pt x="314096" y="1930400"/>
                  </a:lnTo>
                  <a:lnTo>
                    <a:pt x="314096" y="1905000"/>
                  </a:lnTo>
                  <a:lnTo>
                    <a:pt x="78524" y="1841500"/>
                  </a:lnTo>
                  <a:lnTo>
                    <a:pt x="235572" y="1854200"/>
                  </a:lnTo>
                  <a:lnTo>
                    <a:pt x="314096" y="1879600"/>
                  </a:lnTo>
                  <a:lnTo>
                    <a:pt x="314096" y="1841500"/>
                  </a:lnTo>
                  <a:lnTo>
                    <a:pt x="314096" y="1765300"/>
                  </a:lnTo>
                  <a:close/>
                </a:path>
                <a:path w="1569085" h="2110740">
                  <a:moveTo>
                    <a:pt x="314109" y="1549400"/>
                  </a:moveTo>
                  <a:lnTo>
                    <a:pt x="235585" y="1524000"/>
                  </a:lnTo>
                  <a:lnTo>
                    <a:pt x="235585" y="1574800"/>
                  </a:lnTo>
                  <a:lnTo>
                    <a:pt x="78536" y="1536700"/>
                  </a:lnTo>
                  <a:lnTo>
                    <a:pt x="78549" y="1485900"/>
                  </a:lnTo>
                  <a:lnTo>
                    <a:pt x="25" y="1473200"/>
                  </a:lnTo>
                  <a:lnTo>
                    <a:pt x="12" y="1676400"/>
                  </a:lnTo>
                  <a:lnTo>
                    <a:pt x="78536" y="1701800"/>
                  </a:lnTo>
                  <a:lnTo>
                    <a:pt x="78536" y="1651000"/>
                  </a:lnTo>
                  <a:lnTo>
                    <a:pt x="235585" y="1689100"/>
                  </a:lnTo>
                  <a:lnTo>
                    <a:pt x="235585" y="1739900"/>
                  </a:lnTo>
                  <a:lnTo>
                    <a:pt x="314096" y="1752600"/>
                  </a:lnTo>
                  <a:lnTo>
                    <a:pt x="314109" y="1651000"/>
                  </a:lnTo>
                  <a:lnTo>
                    <a:pt x="314109" y="1574800"/>
                  </a:lnTo>
                  <a:lnTo>
                    <a:pt x="314109" y="1549400"/>
                  </a:lnTo>
                  <a:close/>
                </a:path>
                <a:path w="1569085" h="2110740">
                  <a:moveTo>
                    <a:pt x="314121" y="1270000"/>
                  </a:moveTo>
                  <a:lnTo>
                    <a:pt x="25" y="1193800"/>
                  </a:lnTo>
                  <a:lnTo>
                    <a:pt x="25" y="1295400"/>
                  </a:lnTo>
                  <a:lnTo>
                    <a:pt x="157073" y="1333500"/>
                  </a:lnTo>
                  <a:lnTo>
                    <a:pt x="25" y="1346200"/>
                  </a:lnTo>
                  <a:lnTo>
                    <a:pt x="25" y="1460500"/>
                  </a:lnTo>
                  <a:lnTo>
                    <a:pt x="314109" y="1536700"/>
                  </a:lnTo>
                  <a:lnTo>
                    <a:pt x="314109" y="1422400"/>
                  </a:lnTo>
                  <a:lnTo>
                    <a:pt x="157073" y="1384300"/>
                  </a:lnTo>
                  <a:lnTo>
                    <a:pt x="314121" y="1371600"/>
                  </a:lnTo>
                  <a:lnTo>
                    <a:pt x="314121" y="1270000"/>
                  </a:lnTo>
                  <a:close/>
                </a:path>
                <a:path w="1569085" h="2110740">
                  <a:moveTo>
                    <a:pt x="314121" y="1117600"/>
                  </a:moveTo>
                  <a:lnTo>
                    <a:pt x="312686" y="1104900"/>
                  </a:lnTo>
                  <a:lnTo>
                    <a:pt x="308394" y="1079500"/>
                  </a:lnTo>
                  <a:lnTo>
                    <a:pt x="304800" y="1066800"/>
                  </a:lnTo>
                  <a:lnTo>
                    <a:pt x="301218" y="1054100"/>
                  </a:lnTo>
                  <a:lnTo>
                    <a:pt x="291172" y="1041400"/>
                  </a:lnTo>
                  <a:lnTo>
                    <a:pt x="279095" y="1028700"/>
                  </a:lnTo>
                  <a:lnTo>
                    <a:pt x="265811" y="1016000"/>
                  </a:lnTo>
                  <a:lnTo>
                    <a:pt x="255282" y="1006792"/>
                  </a:lnTo>
                  <a:lnTo>
                    <a:pt x="255282" y="1117600"/>
                  </a:lnTo>
                  <a:lnTo>
                    <a:pt x="255270" y="1130300"/>
                  </a:lnTo>
                  <a:lnTo>
                    <a:pt x="58889" y="1092200"/>
                  </a:lnTo>
                  <a:lnTo>
                    <a:pt x="58889" y="1066800"/>
                  </a:lnTo>
                  <a:lnTo>
                    <a:pt x="66078" y="1066800"/>
                  </a:lnTo>
                  <a:lnTo>
                    <a:pt x="248196" y="1104900"/>
                  </a:lnTo>
                  <a:lnTo>
                    <a:pt x="252514" y="1104900"/>
                  </a:lnTo>
                  <a:lnTo>
                    <a:pt x="255282" y="1006792"/>
                  </a:lnTo>
                  <a:lnTo>
                    <a:pt x="78562" y="952500"/>
                  </a:lnTo>
                  <a:lnTo>
                    <a:pt x="48361" y="952500"/>
                  </a:lnTo>
                  <a:lnTo>
                    <a:pt x="12954" y="990600"/>
                  </a:lnTo>
                  <a:lnTo>
                    <a:pt x="1473" y="1028700"/>
                  </a:lnTo>
                  <a:lnTo>
                    <a:pt x="25" y="1181100"/>
                  </a:lnTo>
                  <a:lnTo>
                    <a:pt x="314121" y="1257300"/>
                  </a:lnTo>
                  <a:lnTo>
                    <a:pt x="314121" y="1130300"/>
                  </a:lnTo>
                  <a:lnTo>
                    <a:pt x="314121" y="1117600"/>
                  </a:lnTo>
                  <a:close/>
                </a:path>
                <a:path w="1569085" h="2110740">
                  <a:moveTo>
                    <a:pt x="314134" y="787400"/>
                  </a:moveTo>
                  <a:lnTo>
                    <a:pt x="235610" y="774700"/>
                  </a:lnTo>
                  <a:lnTo>
                    <a:pt x="235610" y="876300"/>
                  </a:lnTo>
                  <a:lnTo>
                    <a:pt x="38" y="825500"/>
                  </a:lnTo>
                  <a:lnTo>
                    <a:pt x="38" y="927100"/>
                  </a:lnTo>
                  <a:lnTo>
                    <a:pt x="314121" y="1003300"/>
                  </a:lnTo>
                  <a:lnTo>
                    <a:pt x="314134" y="876300"/>
                  </a:lnTo>
                  <a:lnTo>
                    <a:pt x="314134" y="787400"/>
                  </a:lnTo>
                  <a:close/>
                </a:path>
                <a:path w="1569085" h="2110740">
                  <a:moveTo>
                    <a:pt x="314147" y="558800"/>
                  </a:moveTo>
                  <a:lnTo>
                    <a:pt x="235623" y="546100"/>
                  </a:lnTo>
                  <a:lnTo>
                    <a:pt x="235610" y="647700"/>
                  </a:lnTo>
                  <a:lnTo>
                    <a:pt x="166928" y="635000"/>
                  </a:lnTo>
                  <a:lnTo>
                    <a:pt x="166941" y="533400"/>
                  </a:lnTo>
                  <a:lnTo>
                    <a:pt x="147269" y="520700"/>
                  </a:lnTo>
                  <a:lnTo>
                    <a:pt x="147256" y="635000"/>
                  </a:lnTo>
                  <a:lnTo>
                    <a:pt x="78574" y="609600"/>
                  </a:lnTo>
                  <a:lnTo>
                    <a:pt x="78574" y="508000"/>
                  </a:lnTo>
                  <a:lnTo>
                    <a:pt x="50" y="482600"/>
                  </a:lnTo>
                  <a:lnTo>
                    <a:pt x="50" y="698500"/>
                  </a:lnTo>
                  <a:lnTo>
                    <a:pt x="314134" y="774700"/>
                  </a:lnTo>
                  <a:lnTo>
                    <a:pt x="314147" y="647700"/>
                  </a:lnTo>
                  <a:lnTo>
                    <a:pt x="314147" y="558800"/>
                  </a:lnTo>
                  <a:close/>
                </a:path>
                <a:path w="1569085" h="2110740">
                  <a:moveTo>
                    <a:pt x="314147" y="419100"/>
                  </a:moveTo>
                  <a:lnTo>
                    <a:pt x="312712" y="393700"/>
                  </a:lnTo>
                  <a:lnTo>
                    <a:pt x="308419" y="381000"/>
                  </a:lnTo>
                  <a:lnTo>
                    <a:pt x="301244" y="355600"/>
                  </a:lnTo>
                  <a:lnTo>
                    <a:pt x="291198" y="342900"/>
                  </a:lnTo>
                  <a:lnTo>
                    <a:pt x="279120" y="317500"/>
                  </a:lnTo>
                  <a:lnTo>
                    <a:pt x="265836" y="304800"/>
                  </a:lnTo>
                  <a:lnTo>
                    <a:pt x="251333" y="304800"/>
                  </a:lnTo>
                  <a:lnTo>
                    <a:pt x="235635" y="292100"/>
                  </a:lnTo>
                  <a:lnTo>
                    <a:pt x="186613" y="279400"/>
                  </a:lnTo>
                  <a:lnTo>
                    <a:pt x="178803" y="279400"/>
                  </a:lnTo>
                  <a:lnTo>
                    <a:pt x="171564" y="292100"/>
                  </a:lnTo>
                  <a:lnTo>
                    <a:pt x="164909" y="292100"/>
                  </a:lnTo>
                  <a:lnTo>
                    <a:pt x="158838" y="304800"/>
                  </a:lnTo>
                  <a:lnTo>
                    <a:pt x="153771" y="317500"/>
                  </a:lnTo>
                  <a:lnTo>
                    <a:pt x="150164" y="342900"/>
                  </a:lnTo>
                  <a:lnTo>
                    <a:pt x="147993" y="355600"/>
                  </a:lnTo>
                  <a:lnTo>
                    <a:pt x="147269" y="381000"/>
                  </a:lnTo>
                  <a:lnTo>
                    <a:pt x="147269" y="393700"/>
                  </a:lnTo>
                  <a:lnTo>
                    <a:pt x="146354" y="393700"/>
                  </a:lnTo>
                  <a:lnTo>
                    <a:pt x="144500" y="406400"/>
                  </a:lnTo>
                  <a:lnTo>
                    <a:pt x="140195" y="406400"/>
                  </a:lnTo>
                  <a:lnTo>
                    <a:pt x="66103" y="381000"/>
                  </a:lnTo>
                  <a:lnTo>
                    <a:pt x="59893" y="381000"/>
                  </a:lnTo>
                  <a:lnTo>
                    <a:pt x="58915" y="368300"/>
                  </a:lnTo>
                  <a:lnTo>
                    <a:pt x="59893" y="368300"/>
                  </a:lnTo>
                  <a:lnTo>
                    <a:pt x="63792" y="355600"/>
                  </a:lnTo>
                  <a:lnTo>
                    <a:pt x="66103" y="355600"/>
                  </a:lnTo>
                  <a:lnTo>
                    <a:pt x="127774" y="368300"/>
                  </a:lnTo>
                  <a:lnTo>
                    <a:pt x="127774" y="355600"/>
                  </a:lnTo>
                  <a:lnTo>
                    <a:pt x="127774" y="266700"/>
                  </a:lnTo>
                  <a:lnTo>
                    <a:pt x="78587" y="254000"/>
                  </a:lnTo>
                  <a:lnTo>
                    <a:pt x="48475" y="254000"/>
                  </a:lnTo>
                  <a:lnTo>
                    <a:pt x="35166" y="266700"/>
                  </a:lnTo>
                  <a:lnTo>
                    <a:pt x="5803" y="304800"/>
                  </a:lnTo>
                  <a:lnTo>
                    <a:pt x="63" y="342900"/>
                  </a:lnTo>
                  <a:lnTo>
                    <a:pt x="63" y="368300"/>
                  </a:lnTo>
                  <a:lnTo>
                    <a:pt x="1498" y="393700"/>
                  </a:lnTo>
                  <a:lnTo>
                    <a:pt x="5791" y="406400"/>
                  </a:lnTo>
                  <a:lnTo>
                    <a:pt x="12966" y="431800"/>
                  </a:lnTo>
                  <a:lnTo>
                    <a:pt x="23012" y="444500"/>
                  </a:lnTo>
                  <a:lnTo>
                    <a:pt x="35090" y="469900"/>
                  </a:lnTo>
                  <a:lnTo>
                    <a:pt x="48374" y="482600"/>
                  </a:lnTo>
                  <a:lnTo>
                    <a:pt x="62877" y="482600"/>
                  </a:lnTo>
                  <a:lnTo>
                    <a:pt x="78574" y="495300"/>
                  </a:lnTo>
                  <a:lnTo>
                    <a:pt x="127762" y="508000"/>
                  </a:lnTo>
                  <a:lnTo>
                    <a:pt x="142773" y="508000"/>
                  </a:lnTo>
                  <a:lnTo>
                    <a:pt x="149377" y="495300"/>
                  </a:lnTo>
                  <a:lnTo>
                    <a:pt x="155371" y="482600"/>
                  </a:lnTo>
                  <a:lnTo>
                    <a:pt x="160439" y="469900"/>
                  </a:lnTo>
                  <a:lnTo>
                    <a:pt x="164045" y="444500"/>
                  </a:lnTo>
                  <a:lnTo>
                    <a:pt x="166217" y="431800"/>
                  </a:lnTo>
                  <a:lnTo>
                    <a:pt x="166941" y="406400"/>
                  </a:lnTo>
                  <a:lnTo>
                    <a:pt x="166941" y="393700"/>
                  </a:lnTo>
                  <a:lnTo>
                    <a:pt x="167919" y="393700"/>
                  </a:lnTo>
                  <a:lnTo>
                    <a:pt x="171831" y="381000"/>
                  </a:lnTo>
                  <a:lnTo>
                    <a:pt x="174129" y="381000"/>
                  </a:lnTo>
                  <a:lnTo>
                    <a:pt x="248221" y="406400"/>
                  </a:lnTo>
                  <a:lnTo>
                    <a:pt x="254381" y="406400"/>
                  </a:lnTo>
                  <a:lnTo>
                    <a:pt x="255308" y="419100"/>
                  </a:lnTo>
                  <a:lnTo>
                    <a:pt x="254381" y="419100"/>
                  </a:lnTo>
                  <a:lnTo>
                    <a:pt x="252539" y="431800"/>
                  </a:lnTo>
                  <a:lnTo>
                    <a:pt x="248221" y="431800"/>
                  </a:lnTo>
                  <a:lnTo>
                    <a:pt x="186613" y="419100"/>
                  </a:lnTo>
                  <a:lnTo>
                    <a:pt x="186613" y="520700"/>
                  </a:lnTo>
                  <a:lnTo>
                    <a:pt x="235623" y="533400"/>
                  </a:lnTo>
                  <a:lnTo>
                    <a:pt x="265823" y="533400"/>
                  </a:lnTo>
                  <a:lnTo>
                    <a:pt x="279107" y="520700"/>
                  </a:lnTo>
                  <a:lnTo>
                    <a:pt x="291185" y="520700"/>
                  </a:lnTo>
                  <a:lnTo>
                    <a:pt x="301231" y="495300"/>
                  </a:lnTo>
                  <a:lnTo>
                    <a:pt x="308406" y="482600"/>
                  </a:lnTo>
                  <a:lnTo>
                    <a:pt x="312712" y="469900"/>
                  </a:lnTo>
                  <a:lnTo>
                    <a:pt x="314147" y="444500"/>
                  </a:lnTo>
                  <a:lnTo>
                    <a:pt x="314147" y="431800"/>
                  </a:lnTo>
                  <a:lnTo>
                    <a:pt x="314147" y="419100"/>
                  </a:lnTo>
                  <a:close/>
                </a:path>
                <a:path w="1569085" h="2110740">
                  <a:moveTo>
                    <a:pt x="314172" y="165100"/>
                  </a:moveTo>
                  <a:lnTo>
                    <a:pt x="312737" y="139700"/>
                  </a:lnTo>
                  <a:lnTo>
                    <a:pt x="308432" y="127000"/>
                  </a:lnTo>
                  <a:lnTo>
                    <a:pt x="301256" y="101600"/>
                  </a:lnTo>
                  <a:lnTo>
                    <a:pt x="265849" y="63500"/>
                  </a:lnTo>
                  <a:lnTo>
                    <a:pt x="235648" y="38100"/>
                  </a:lnTo>
                  <a:lnTo>
                    <a:pt x="186639" y="25400"/>
                  </a:lnTo>
                  <a:lnTo>
                    <a:pt x="178816" y="25400"/>
                  </a:lnTo>
                  <a:lnTo>
                    <a:pt x="171577" y="38100"/>
                  </a:lnTo>
                  <a:lnTo>
                    <a:pt x="164922" y="38100"/>
                  </a:lnTo>
                  <a:lnTo>
                    <a:pt x="158851" y="50800"/>
                  </a:lnTo>
                  <a:lnTo>
                    <a:pt x="153784" y="76200"/>
                  </a:lnTo>
                  <a:lnTo>
                    <a:pt x="150177" y="88900"/>
                  </a:lnTo>
                  <a:lnTo>
                    <a:pt x="148005" y="101600"/>
                  </a:lnTo>
                  <a:lnTo>
                    <a:pt x="147281" y="127000"/>
                  </a:lnTo>
                  <a:lnTo>
                    <a:pt x="147281" y="139700"/>
                  </a:lnTo>
                  <a:lnTo>
                    <a:pt x="146367" y="152400"/>
                  </a:lnTo>
                  <a:lnTo>
                    <a:pt x="140208" y="152400"/>
                  </a:lnTo>
                  <a:lnTo>
                    <a:pt x="66116" y="139700"/>
                  </a:lnTo>
                  <a:lnTo>
                    <a:pt x="63817" y="127000"/>
                  </a:lnTo>
                  <a:lnTo>
                    <a:pt x="58928" y="127000"/>
                  </a:lnTo>
                  <a:lnTo>
                    <a:pt x="58928" y="114300"/>
                  </a:lnTo>
                  <a:lnTo>
                    <a:pt x="63817" y="114300"/>
                  </a:lnTo>
                  <a:lnTo>
                    <a:pt x="66116" y="101600"/>
                  </a:lnTo>
                  <a:lnTo>
                    <a:pt x="127787" y="127000"/>
                  </a:lnTo>
                  <a:lnTo>
                    <a:pt x="127787" y="101600"/>
                  </a:lnTo>
                  <a:lnTo>
                    <a:pt x="127787" y="12700"/>
                  </a:lnTo>
                  <a:lnTo>
                    <a:pt x="78600" y="0"/>
                  </a:lnTo>
                  <a:lnTo>
                    <a:pt x="48488" y="0"/>
                  </a:lnTo>
                  <a:lnTo>
                    <a:pt x="12992" y="38100"/>
                  </a:lnTo>
                  <a:lnTo>
                    <a:pt x="1511" y="76200"/>
                  </a:lnTo>
                  <a:lnTo>
                    <a:pt x="76" y="88900"/>
                  </a:lnTo>
                  <a:lnTo>
                    <a:pt x="76" y="114300"/>
                  </a:lnTo>
                  <a:lnTo>
                    <a:pt x="1511" y="139700"/>
                  </a:lnTo>
                  <a:lnTo>
                    <a:pt x="5816" y="165100"/>
                  </a:lnTo>
                  <a:lnTo>
                    <a:pt x="12979" y="177800"/>
                  </a:lnTo>
                  <a:lnTo>
                    <a:pt x="23025" y="203200"/>
                  </a:lnTo>
                  <a:lnTo>
                    <a:pt x="35102" y="215900"/>
                  </a:lnTo>
                  <a:lnTo>
                    <a:pt x="48387" y="228600"/>
                  </a:lnTo>
                  <a:lnTo>
                    <a:pt x="62890" y="241300"/>
                  </a:lnTo>
                  <a:lnTo>
                    <a:pt x="78587" y="241300"/>
                  </a:lnTo>
                  <a:lnTo>
                    <a:pt x="127774" y="254000"/>
                  </a:lnTo>
                  <a:lnTo>
                    <a:pt x="142786" y="254000"/>
                  </a:lnTo>
                  <a:lnTo>
                    <a:pt x="149390" y="241300"/>
                  </a:lnTo>
                  <a:lnTo>
                    <a:pt x="164071" y="203200"/>
                  </a:lnTo>
                  <a:lnTo>
                    <a:pt x="166954" y="152400"/>
                  </a:lnTo>
                  <a:lnTo>
                    <a:pt x="166954" y="139700"/>
                  </a:lnTo>
                  <a:lnTo>
                    <a:pt x="174142" y="139700"/>
                  </a:lnTo>
                  <a:lnTo>
                    <a:pt x="248234" y="152400"/>
                  </a:lnTo>
                  <a:lnTo>
                    <a:pt x="252552" y="152400"/>
                  </a:lnTo>
                  <a:lnTo>
                    <a:pt x="254393" y="165100"/>
                  </a:lnTo>
                  <a:lnTo>
                    <a:pt x="255320" y="165100"/>
                  </a:lnTo>
                  <a:lnTo>
                    <a:pt x="254393" y="177800"/>
                  </a:lnTo>
                  <a:lnTo>
                    <a:pt x="248234" y="177800"/>
                  </a:lnTo>
                  <a:lnTo>
                    <a:pt x="186626" y="165100"/>
                  </a:lnTo>
                  <a:lnTo>
                    <a:pt x="186626" y="266700"/>
                  </a:lnTo>
                  <a:lnTo>
                    <a:pt x="235635" y="279400"/>
                  </a:lnTo>
                  <a:lnTo>
                    <a:pt x="279133" y="279400"/>
                  </a:lnTo>
                  <a:lnTo>
                    <a:pt x="291211" y="266700"/>
                  </a:lnTo>
                  <a:lnTo>
                    <a:pt x="301256" y="254000"/>
                  </a:lnTo>
                  <a:lnTo>
                    <a:pt x="308419" y="228600"/>
                  </a:lnTo>
                  <a:lnTo>
                    <a:pt x="312724" y="215900"/>
                  </a:lnTo>
                  <a:lnTo>
                    <a:pt x="314172" y="190500"/>
                  </a:lnTo>
                  <a:lnTo>
                    <a:pt x="314172" y="177800"/>
                  </a:lnTo>
                  <a:lnTo>
                    <a:pt x="314172" y="165100"/>
                  </a:lnTo>
                  <a:close/>
                </a:path>
                <a:path w="1569085" h="2110740">
                  <a:moveTo>
                    <a:pt x="381317" y="1124445"/>
                  </a:moveTo>
                  <a:lnTo>
                    <a:pt x="381190" y="1107351"/>
                  </a:lnTo>
                  <a:lnTo>
                    <a:pt x="379806" y="1102372"/>
                  </a:lnTo>
                  <a:lnTo>
                    <a:pt x="379768" y="1102207"/>
                  </a:lnTo>
                  <a:lnTo>
                    <a:pt x="376643" y="1096937"/>
                  </a:lnTo>
                  <a:lnTo>
                    <a:pt x="373202" y="1091399"/>
                  </a:lnTo>
                  <a:lnTo>
                    <a:pt x="368249" y="1087247"/>
                  </a:lnTo>
                  <a:lnTo>
                    <a:pt x="344081" y="1081417"/>
                  </a:lnTo>
                  <a:lnTo>
                    <a:pt x="343001" y="1081417"/>
                  </a:lnTo>
                  <a:lnTo>
                    <a:pt x="342049" y="1082167"/>
                  </a:lnTo>
                  <a:lnTo>
                    <a:pt x="341795" y="1082687"/>
                  </a:lnTo>
                  <a:lnTo>
                    <a:pt x="341795" y="1095184"/>
                  </a:lnTo>
                  <a:lnTo>
                    <a:pt x="342392" y="1095933"/>
                  </a:lnTo>
                  <a:lnTo>
                    <a:pt x="361073" y="1100442"/>
                  </a:lnTo>
                  <a:lnTo>
                    <a:pt x="362940" y="1102372"/>
                  </a:lnTo>
                  <a:lnTo>
                    <a:pt x="364324" y="1104582"/>
                  </a:lnTo>
                  <a:lnTo>
                    <a:pt x="365963" y="1107351"/>
                  </a:lnTo>
                  <a:lnTo>
                    <a:pt x="366814" y="1110373"/>
                  </a:lnTo>
                  <a:lnTo>
                    <a:pt x="366814" y="1124445"/>
                  </a:lnTo>
                  <a:lnTo>
                    <a:pt x="344055" y="1118971"/>
                  </a:lnTo>
                  <a:lnTo>
                    <a:pt x="343001" y="1118971"/>
                  </a:lnTo>
                  <a:lnTo>
                    <a:pt x="342049" y="1119720"/>
                  </a:lnTo>
                  <a:lnTo>
                    <a:pt x="341795" y="1120241"/>
                  </a:lnTo>
                  <a:lnTo>
                    <a:pt x="341795" y="1132725"/>
                  </a:lnTo>
                  <a:lnTo>
                    <a:pt x="342392" y="1133487"/>
                  </a:lnTo>
                  <a:lnTo>
                    <a:pt x="369633" y="1140040"/>
                  </a:lnTo>
                  <a:lnTo>
                    <a:pt x="373405" y="1139215"/>
                  </a:lnTo>
                  <a:lnTo>
                    <a:pt x="379628" y="1134313"/>
                  </a:lnTo>
                  <a:lnTo>
                    <a:pt x="381317" y="1130846"/>
                  </a:lnTo>
                  <a:lnTo>
                    <a:pt x="381317" y="1124445"/>
                  </a:lnTo>
                  <a:close/>
                </a:path>
                <a:path w="1569085" h="2110740">
                  <a:moveTo>
                    <a:pt x="381317" y="417588"/>
                  </a:moveTo>
                  <a:lnTo>
                    <a:pt x="381190" y="405168"/>
                  </a:lnTo>
                  <a:lnTo>
                    <a:pt x="379806" y="400189"/>
                  </a:lnTo>
                  <a:lnTo>
                    <a:pt x="379768" y="400024"/>
                  </a:lnTo>
                  <a:lnTo>
                    <a:pt x="376643" y="394754"/>
                  </a:lnTo>
                  <a:lnTo>
                    <a:pt x="373202" y="389229"/>
                  </a:lnTo>
                  <a:lnTo>
                    <a:pt x="368249" y="385064"/>
                  </a:lnTo>
                  <a:lnTo>
                    <a:pt x="344068" y="379234"/>
                  </a:lnTo>
                  <a:lnTo>
                    <a:pt x="343001" y="379234"/>
                  </a:lnTo>
                  <a:lnTo>
                    <a:pt x="342049" y="379996"/>
                  </a:lnTo>
                  <a:lnTo>
                    <a:pt x="341795" y="380517"/>
                  </a:lnTo>
                  <a:lnTo>
                    <a:pt x="341795" y="392988"/>
                  </a:lnTo>
                  <a:lnTo>
                    <a:pt x="342392" y="393750"/>
                  </a:lnTo>
                  <a:lnTo>
                    <a:pt x="361073" y="398259"/>
                  </a:lnTo>
                  <a:lnTo>
                    <a:pt x="362940" y="400189"/>
                  </a:lnTo>
                  <a:lnTo>
                    <a:pt x="364324" y="402399"/>
                  </a:lnTo>
                  <a:lnTo>
                    <a:pt x="365963" y="405168"/>
                  </a:lnTo>
                  <a:lnTo>
                    <a:pt x="366814" y="408203"/>
                  </a:lnTo>
                  <a:lnTo>
                    <a:pt x="366814" y="414134"/>
                  </a:lnTo>
                  <a:lnTo>
                    <a:pt x="366255" y="416864"/>
                  </a:lnTo>
                  <a:lnTo>
                    <a:pt x="364528" y="418998"/>
                  </a:lnTo>
                  <a:lnTo>
                    <a:pt x="363067" y="420522"/>
                  </a:lnTo>
                  <a:lnTo>
                    <a:pt x="361391" y="420954"/>
                  </a:lnTo>
                  <a:lnTo>
                    <a:pt x="344385" y="416864"/>
                  </a:lnTo>
                  <a:lnTo>
                    <a:pt x="342900" y="416864"/>
                  </a:lnTo>
                  <a:lnTo>
                    <a:pt x="342023" y="417588"/>
                  </a:lnTo>
                  <a:lnTo>
                    <a:pt x="341795" y="418058"/>
                  </a:lnTo>
                  <a:lnTo>
                    <a:pt x="341795" y="430542"/>
                  </a:lnTo>
                  <a:lnTo>
                    <a:pt x="342392" y="431304"/>
                  </a:lnTo>
                  <a:lnTo>
                    <a:pt x="363054" y="436283"/>
                  </a:lnTo>
                  <a:lnTo>
                    <a:pt x="370103" y="434225"/>
                  </a:lnTo>
                  <a:lnTo>
                    <a:pt x="375310" y="428701"/>
                  </a:lnTo>
                  <a:lnTo>
                    <a:pt x="379615" y="423494"/>
                  </a:lnTo>
                  <a:lnTo>
                    <a:pt x="380339" y="420954"/>
                  </a:lnTo>
                  <a:lnTo>
                    <a:pt x="381317" y="417588"/>
                  </a:lnTo>
                  <a:close/>
                </a:path>
                <a:path w="1569085" h="2110740">
                  <a:moveTo>
                    <a:pt x="381317" y="165811"/>
                  </a:moveTo>
                  <a:lnTo>
                    <a:pt x="381190" y="153403"/>
                  </a:lnTo>
                  <a:lnTo>
                    <a:pt x="379806" y="148412"/>
                  </a:lnTo>
                  <a:lnTo>
                    <a:pt x="379768" y="148259"/>
                  </a:lnTo>
                  <a:lnTo>
                    <a:pt x="376643" y="142976"/>
                  </a:lnTo>
                  <a:lnTo>
                    <a:pt x="373202" y="137452"/>
                  </a:lnTo>
                  <a:lnTo>
                    <a:pt x="368249" y="133286"/>
                  </a:lnTo>
                  <a:lnTo>
                    <a:pt x="344055" y="127469"/>
                  </a:lnTo>
                  <a:lnTo>
                    <a:pt x="343001" y="127469"/>
                  </a:lnTo>
                  <a:lnTo>
                    <a:pt x="342049" y="128219"/>
                  </a:lnTo>
                  <a:lnTo>
                    <a:pt x="341795" y="128739"/>
                  </a:lnTo>
                  <a:lnTo>
                    <a:pt x="341795" y="141224"/>
                  </a:lnTo>
                  <a:lnTo>
                    <a:pt x="342392" y="141986"/>
                  </a:lnTo>
                  <a:lnTo>
                    <a:pt x="361073" y="146481"/>
                  </a:lnTo>
                  <a:lnTo>
                    <a:pt x="362940" y="148412"/>
                  </a:lnTo>
                  <a:lnTo>
                    <a:pt x="364324" y="150634"/>
                  </a:lnTo>
                  <a:lnTo>
                    <a:pt x="365963" y="153403"/>
                  </a:lnTo>
                  <a:lnTo>
                    <a:pt x="366814" y="156425"/>
                  </a:lnTo>
                  <a:lnTo>
                    <a:pt x="366814" y="162356"/>
                  </a:lnTo>
                  <a:lnTo>
                    <a:pt x="366255" y="165087"/>
                  </a:lnTo>
                  <a:lnTo>
                    <a:pt x="364528" y="167220"/>
                  </a:lnTo>
                  <a:lnTo>
                    <a:pt x="363067" y="168744"/>
                  </a:lnTo>
                  <a:lnTo>
                    <a:pt x="361391" y="169189"/>
                  </a:lnTo>
                  <a:lnTo>
                    <a:pt x="344398" y="165087"/>
                  </a:lnTo>
                  <a:lnTo>
                    <a:pt x="342900" y="165087"/>
                  </a:lnTo>
                  <a:lnTo>
                    <a:pt x="342023" y="165811"/>
                  </a:lnTo>
                  <a:lnTo>
                    <a:pt x="341795" y="166293"/>
                  </a:lnTo>
                  <a:lnTo>
                    <a:pt x="341795" y="178777"/>
                  </a:lnTo>
                  <a:lnTo>
                    <a:pt x="342392" y="179527"/>
                  </a:lnTo>
                  <a:lnTo>
                    <a:pt x="363054" y="184505"/>
                  </a:lnTo>
                  <a:lnTo>
                    <a:pt x="370103" y="182460"/>
                  </a:lnTo>
                  <a:lnTo>
                    <a:pt x="375310" y="176923"/>
                  </a:lnTo>
                  <a:lnTo>
                    <a:pt x="379615" y="171729"/>
                  </a:lnTo>
                  <a:lnTo>
                    <a:pt x="380339" y="169189"/>
                  </a:lnTo>
                  <a:lnTo>
                    <a:pt x="381317" y="165811"/>
                  </a:lnTo>
                  <a:close/>
                </a:path>
                <a:path w="1569085" h="2110740">
                  <a:moveTo>
                    <a:pt x="429488" y="2001329"/>
                  </a:moveTo>
                  <a:lnTo>
                    <a:pt x="428891" y="2000580"/>
                  </a:lnTo>
                  <a:lnTo>
                    <a:pt x="349643" y="1981479"/>
                  </a:lnTo>
                  <a:lnTo>
                    <a:pt x="343979" y="1979168"/>
                  </a:lnTo>
                  <a:lnTo>
                    <a:pt x="343192" y="1979168"/>
                  </a:lnTo>
                  <a:lnTo>
                    <a:pt x="342087" y="1979891"/>
                  </a:lnTo>
                  <a:lnTo>
                    <a:pt x="341795" y="1980463"/>
                  </a:lnTo>
                  <a:lnTo>
                    <a:pt x="341795" y="1993455"/>
                  </a:lnTo>
                  <a:lnTo>
                    <a:pt x="342252" y="1994128"/>
                  </a:lnTo>
                  <a:lnTo>
                    <a:pt x="344881" y="1995208"/>
                  </a:lnTo>
                  <a:lnTo>
                    <a:pt x="345478" y="1995398"/>
                  </a:lnTo>
                  <a:lnTo>
                    <a:pt x="414985" y="2012149"/>
                  </a:lnTo>
                  <a:lnTo>
                    <a:pt x="414985" y="2092223"/>
                  </a:lnTo>
                  <a:lnTo>
                    <a:pt x="352933" y="2077262"/>
                  </a:lnTo>
                  <a:lnTo>
                    <a:pt x="343979" y="2073605"/>
                  </a:lnTo>
                  <a:lnTo>
                    <a:pt x="343192" y="2073605"/>
                  </a:lnTo>
                  <a:lnTo>
                    <a:pt x="342087" y="2074329"/>
                  </a:lnTo>
                  <a:lnTo>
                    <a:pt x="341795" y="2074900"/>
                  </a:lnTo>
                  <a:lnTo>
                    <a:pt x="341795" y="2087892"/>
                  </a:lnTo>
                  <a:lnTo>
                    <a:pt x="342252" y="2088565"/>
                  </a:lnTo>
                  <a:lnTo>
                    <a:pt x="348602" y="2091143"/>
                  </a:lnTo>
                  <a:lnTo>
                    <a:pt x="427710" y="2110206"/>
                  </a:lnTo>
                  <a:lnTo>
                    <a:pt x="428129" y="2110206"/>
                  </a:lnTo>
                  <a:lnTo>
                    <a:pt x="429234" y="2109343"/>
                  </a:lnTo>
                  <a:lnTo>
                    <a:pt x="429488" y="2108809"/>
                  </a:lnTo>
                  <a:lnTo>
                    <a:pt x="429488" y="2092223"/>
                  </a:lnTo>
                  <a:lnTo>
                    <a:pt x="429488" y="2001329"/>
                  </a:lnTo>
                  <a:close/>
                </a:path>
                <a:path w="1569085" h="2110740">
                  <a:moveTo>
                    <a:pt x="429488" y="1895360"/>
                  </a:moveTo>
                  <a:lnTo>
                    <a:pt x="428891" y="1894611"/>
                  </a:lnTo>
                  <a:lnTo>
                    <a:pt x="344068" y="1874164"/>
                  </a:lnTo>
                  <a:lnTo>
                    <a:pt x="343001" y="1874164"/>
                  </a:lnTo>
                  <a:lnTo>
                    <a:pt x="342049" y="1874913"/>
                  </a:lnTo>
                  <a:lnTo>
                    <a:pt x="341795" y="1875447"/>
                  </a:lnTo>
                  <a:lnTo>
                    <a:pt x="341795" y="1887931"/>
                  </a:lnTo>
                  <a:lnTo>
                    <a:pt x="342392" y="1888680"/>
                  </a:lnTo>
                  <a:lnTo>
                    <a:pt x="414985" y="1906181"/>
                  </a:lnTo>
                  <a:lnTo>
                    <a:pt x="414985" y="1959673"/>
                  </a:lnTo>
                  <a:lnTo>
                    <a:pt x="344081" y="1942592"/>
                  </a:lnTo>
                  <a:lnTo>
                    <a:pt x="343001" y="1942592"/>
                  </a:lnTo>
                  <a:lnTo>
                    <a:pt x="342049" y="1943341"/>
                  </a:lnTo>
                  <a:lnTo>
                    <a:pt x="341795" y="1943862"/>
                  </a:lnTo>
                  <a:lnTo>
                    <a:pt x="341795" y="1956346"/>
                  </a:lnTo>
                  <a:lnTo>
                    <a:pt x="342392" y="1957108"/>
                  </a:lnTo>
                  <a:lnTo>
                    <a:pt x="427710" y="1977669"/>
                  </a:lnTo>
                  <a:lnTo>
                    <a:pt x="428129" y="1977669"/>
                  </a:lnTo>
                  <a:lnTo>
                    <a:pt x="429234" y="1976793"/>
                  </a:lnTo>
                  <a:lnTo>
                    <a:pt x="429488" y="1976272"/>
                  </a:lnTo>
                  <a:lnTo>
                    <a:pt x="429488" y="1959673"/>
                  </a:lnTo>
                  <a:lnTo>
                    <a:pt x="429488" y="1895360"/>
                  </a:lnTo>
                  <a:close/>
                </a:path>
                <a:path w="1569085" h="2110740">
                  <a:moveTo>
                    <a:pt x="429488" y="1762823"/>
                  </a:moveTo>
                  <a:lnTo>
                    <a:pt x="428891" y="1762061"/>
                  </a:lnTo>
                  <a:lnTo>
                    <a:pt x="349389" y="1742909"/>
                  </a:lnTo>
                  <a:lnTo>
                    <a:pt x="343293" y="1742452"/>
                  </a:lnTo>
                  <a:lnTo>
                    <a:pt x="342811" y="1742630"/>
                  </a:lnTo>
                  <a:lnTo>
                    <a:pt x="341998" y="1743379"/>
                  </a:lnTo>
                  <a:lnTo>
                    <a:pt x="341795" y="1743849"/>
                  </a:lnTo>
                  <a:lnTo>
                    <a:pt x="341795" y="1756117"/>
                  </a:lnTo>
                  <a:lnTo>
                    <a:pt x="342633" y="1757019"/>
                  </a:lnTo>
                  <a:lnTo>
                    <a:pt x="343573" y="1757019"/>
                  </a:lnTo>
                  <a:lnTo>
                    <a:pt x="347103" y="1757273"/>
                  </a:lnTo>
                  <a:lnTo>
                    <a:pt x="414985" y="1773631"/>
                  </a:lnTo>
                  <a:lnTo>
                    <a:pt x="414985" y="1853704"/>
                  </a:lnTo>
                  <a:lnTo>
                    <a:pt x="351320" y="1838363"/>
                  </a:lnTo>
                  <a:lnTo>
                    <a:pt x="352120" y="1838363"/>
                  </a:lnTo>
                  <a:lnTo>
                    <a:pt x="343293" y="1837728"/>
                  </a:lnTo>
                  <a:lnTo>
                    <a:pt x="342811" y="1837905"/>
                  </a:lnTo>
                  <a:lnTo>
                    <a:pt x="341998" y="1838655"/>
                  </a:lnTo>
                  <a:lnTo>
                    <a:pt x="341795" y="1839125"/>
                  </a:lnTo>
                  <a:lnTo>
                    <a:pt x="341795" y="1851393"/>
                  </a:lnTo>
                  <a:lnTo>
                    <a:pt x="342633" y="1852295"/>
                  </a:lnTo>
                  <a:lnTo>
                    <a:pt x="343573" y="1852295"/>
                  </a:lnTo>
                  <a:lnTo>
                    <a:pt x="348754" y="1852663"/>
                  </a:lnTo>
                  <a:lnTo>
                    <a:pt x="427710" y="1871700"/>
                  </a:lnTo>
                  <a:lnTo>
                    <a:pt x="428117" y="1871700"/>
                  </a:lnTo>
                  <a:lnTo>
                    <a:pt x="429234" y="1870824"/>
                  </a:lnTo>
                  <a:lnTo>
                    <a:pt x="429488" y="1870303"/>
                  </a:lnTo>
                  <a:lnTo>
                    <a:pt x="429488" y="1853704"/>
                  </a:lnTo>
                  <a:lnTo>
                    <a:pt x="429488" y="1762823"/>
                  </a:lnTo>
                  <a:close/>
                </a:path>
                <a:path w="1569085" h="2110740">
                  <a:moveTo>
                    <a:pt x="429488" y="1537614"/>
                  </a:moveTo>
                  <a:lnTo>
                    <a:pt x="428891" y="1536852"/>
                  </a:lnTo>
                  <a:lnTo>
                    <a:pt x="423557" y="1535569"/>
                  </a:lnTo>
                  <a:lnTo>
                    <a:pt x="349415" y="1517700"/>
                  </a:lnTo>
                  <a:lnTo>
                    <a:pt x="348348" y="1517700"/>
                  </a:lnTo>
                  <a:lnTo>
                    <a:pt x="347383" y="1518462"/>
                  </a:lnTo>
                  <a:lnTo>
                    <a:pt x="347141" y="1518983"/>
                  </a:lnTo>
                  <a:lnTo>
                    <a:pt x="347141" y="1570189"/>
                  </a:lnTo>
                  <a:lnTo>
                    <a:pt x="344081" y="1569440"/>
                  </a:lnTo>
                  <a:lnTo>
                    <a:pt x="343001" y="1569440"/>
                  </a:lnTo>
                  <a:lnTo>
                    <a:pt x="342049" y="1570189"/>
                  </a:lnTo>
                  <a:lnTo>
                    <a:pt x="341795" y="1570710"/>
                  </a:lnTo>
                  <a:lnTo>
                    <a:pt x="341795" y="1583194"/>
                  </a:lnTo>
                  <a:lnTo>
                    <a:pt x="342392" y="1583944"/>
                  </a:lnTo>
                  <a:lnTo>
                    <a:pt x="349948" y="1585772"/>
                  </a:lnTo>
                  <a:lnTo>
                    <a:pt x="353733" y="1584947"/>
                  </a:lnTo>
                  <a:lnTo>
                    <a:pt x="359956" y="1580045"/>
                  </a:lnTo>
                  <a:lnTo>
                    <a:pt x="361645" y="1576578"/>
                  </a:lnTo>
                  <a:lnTo>
                    <a:pt x="361645" y="1570189"/>
                  </a:lnTo>
                  <a:lnTo>
                    <a:pt x="361645" y="1535569"/>
                  </a:lnTo>
                  <a:lnTo>
                    <a:pt x="414985" y="1548422"/>
                  </a:lnTo>
                  <a:lnTo>
                    <a:pt x="414985" y="1734477"/>
                  </a:lnTo>
                  <a:lnTo>
                    <a:pt x="361645" y="1721624"/>
                  </a:lnTo>
                  <a:lnTo>
                    <a:pt x="361645" y="1672704"/>
                  </a:lnTo>
                  <a:lnTo>
                    <a:pt x="357720" y="1667713"/>
                  </a:lnTo>
                  <a:lnTo>
                    <a:pt x="344081" y="1664436"/>
                  </a:lnTo>
                  <a:lnTo>
                    <a:pt x="343001" y="1664436"/>
                  </a:lnTo>
                  <a:lnTo>
                    <a:pt x="342049" y="1665185"/>
                  </a:lnTo>
                  <a:lnTo>
                    <a:pt x="341795" y="1665706"/>
                  </a:lnTo>
                  <a:lnTo>
                    <a:pt x="341795" y="1678190"/>
                  </a:lnTo>
                  <a:lnTo>
                    <a:pt x="342392" y="1678940"/>
                  </a:lnTo>
                  <a:lnTo>
                    <a:pt x="347141" y="1680095"/>
                  </a:lnTo>
                  <a:lnTo>
                    <a:pt x="347141" y="1732432"/>
                  </a:lnTo>
                  <a:lnTo>
                    <a:pt x="347738" y="1733194"/>
                  </a:lnTo>
                  <a:lnTo>
                    <a:pt x="427710" y="1752460"/>
                  </a:lnTo>
                  <a:lnTo>
                    <a:pt x="428129" y="1752460"/>
                  </a:lnTo>
                  <a:lnTo>
                    <a:pt x="429234" y="1751584"/>
                  </a:lnTo>
                  <a:lnTo>
                    <a:pt x="429488" y="1751063"/>
                  </a:lnTo>
                  <a:lnTo>
                    <a:pt x="429488" y="1734477"/>
                  </a:lnTo>
                  <a:lnTo>
                    <a:pt x="429488" y="1537614"/>
                  </a:lnTo>
                  <a:close/>
                </a:path>
                <a:path w="1569085" h="2110740">
                  <a:moveTo>
                    <a:pt x="429488" y="1418386"/>
                  </a:moveTo>
                  <a:lnTo>
                    <a:pt x="428891" y="1417624"/>
                  </a:lnTo>
                  <a:lnTo>
                    <a:pt x="344081" y="1397190"/>
                  </a:lnTo>
                  <a:lnTo>
                    <a:pt x="343001" y="1397190"/>
                  </a:lnTo>
                  <a:lnTo>
                    <a:pt x="342049" y="1397939"/>
                  </a:lnTo>
                  <a:lnTo>
                    <a:pt x="341795" y="1398460"/>
                  </a:lnTo>
                  <a:lnTo>
                    <a:pt x="341795" y="1410944"/>
                  </a:lnTo>
                  <a:lnTo>
                    <a:pt x="342392" y="1411706"/>
                  </a:lnTo>
                  <a:lnTo>
                    <a:pt x="414985" y="1429194"/>
                  </a:lnTo>
                  <a:lnTo>
                    <a:pt x="414985" y="1509280"/>
                  </a:lnTo>
                  <a:lnTo>
                    <a:pt x="344081" y="1492186"/>
                  </a:lnTo>
                  <a:lnTo>
                    <a:pt x="343001" y="1492186"/>
                  </a:lnTo>
                  <a:lnTo>
                    <a:pt x="342049" y="1492935"/>
                  </a:lnTo>
                  <a:lnTo>
                    <a:pt x="341795" y="1493456"/>
                  </a:lnTo>
                  <a:lnTo>
                    <a:pt x="341795" y="1505940"/>
                  </a:lnTo>
                  <a:lnTo>
                    <a:pt x="342392" y="1506689"/>
                  </a:lnTo>
                  <a:lnTo>
                    <a:pt x="427710" y="1527251"/>
                  </a:lnTo>
                  <a:lnTo>
                    <a:pt x="428129" y="1527251"/>
                  </a:lnTo>
                  <a:lnTo>
                    <a:pt x="429234" y="1526387"/>
                  </a:lnTo>
                  <a:lnTo>
                    <a:pt x="429488" y="1525866"/>
                  </a:lnTo>
                  <a:lnTo>
                    <a:pt x="429488" y="1509280"/>
                  </a:lnTo>
                  <a:lnTo>
                    <a:pt x="429488" y="1418386"/>
                  </a:lnTo>
                  <a:close/>
                </a:path>
                <a:path w="1569085" h="2110740">
                  <a:moveTo>
                    <a:pt x="429488" y="1259281"/>
                  </a:moveTo>
                  <a:lnTo>
                    <a:pt x="428891" y="1258519"/>
                  </a:lnTo>
                  <a:lnTo>
                    <a:pt x="344093" y="1238084"/>
                  </a:lnTo>
                  <a:lnTo>
                    <a:pt x="343001" y="1238084"/>
                  </a:lnTo>
                  <a:lnTo>
                    <a:pt x="342049" y="1238834"/>
                  </a:lnTo>
                  <a:lnTo>
                    <a:pt x="341795" y="1239354"/>
                  </a:lnTo>
                  <a:lnTo>
                    <a:pt x="341795" y="1251839"/>
                  </a:lnTo>
                  <a:lnTo>
                    <a:pt x="342392" y="1252588"/>
                  </a:lnTo>
                  <a:lnTo>
                    <a:pt x="414985" y="1270088"/>
                  </a:lnTo>
                  <a:lnTo>
                    <a:pt x="414985" y="1354886"/>
                  </a:lnTo>
                  <a:lnTo>
                    <a:pt x="342544" y="1361859"/>
                  </a:lnTo>
                  <a:lnTo>
                    <a:pt x="341795" y="1362684"/>
                  </a:lnTo>
                  <a:lnTo>
                    <a:pt x="341795" y="1374952"/>
                  </a:lnTo>
                  <a:lnTo>
                    <a:pt x="342011" y="1375435"/>
                  </a:lnTo>
                  <a:lnTo>
                    <a:pt x="343014" y="1376349"/>
                  </a:lnTo>
                  <a:lnTo>
                    <a:pt x="343319" y="1376349"/>
                  </a:lnTo>
                  <a:lnTo>
                    <a:pt x="428739" y="1368132"/>
                  </a:lnTo>
                  <a:lnTo>
                    <a:pt x="429488" y="1367307"/>
                  </a:lnTo>
                  <a:lnTo>
                    <a:pt x="429488" y="1259281"/>
                  </a:lnTo>
                  <a:close/>
                </a:path>
                <a:path w="1569085" h="2110740">
                  <a:moveTo>
                    <a:pt x="429488" y="1114488"/>
                  </a:moveTo>
                  <a:lnTo>
                    <a:pt x="423710" y="1072070"/>
                  </a:lnTo>
                  <a:lnTo>
                    <a:pt x="406222" y="1033005"/>
                  </a:lnTo>
                  <a:lnTo>
                    <a:pt x="367068" y="994359"/>
                  </a:lnTo>
                  <a:lnTo>
                    <a:pt x="344093" y="986434"/>
                  </a:lnTo>
                  <a:lnTo>
                    <a:pt x="343001" y="986434"/>
                  </a:lnTo>
                  <a:lnTo>
                    <a:pt x="342049" y="987183"/>
                  </a:lnTo>
                  <a:lnTo>
                    <a:pt x="341795" y="987742"/>
                  </a:lnTo>
                  <a:lnTo>
                    <a:pt x="341795" y="1000175"/>
                  </a:lnTo>
                  <a:lnTo>
                    <a:pt x="342392" y="1000937"/>
                  </a:lnTo>
                  <a:lnTo>
                    <a:pt x="346100" y="1001839"/>
                  </a:lnTo>
                  <a:lnTo>
                    <a:pt x="360959" y="1007541"/>
                  </a:lnTo>
                  <a:lnTo>
                    <a:pt x="393941" y="1040714"/>
                  </a:lnTo>
                  <a:lnTo>
                    <a:pt x="409765" y="1076083"/>
                  </a:lnTo>
                  <a:lnTo>
                    <a:pt x="414985" y="1114488"/>
                  </a:lnTo>
                  <a:lnTo>
                    <a:pt x="414985" y="1231049"/>
                  </a:lnTo>
                  <a:lnTo>
                    <a:pt x="344055" y="1213954"/>
                  </a:lnTo>
                  <a:lnTo>
                    <a:pt x="343001" y="1213954"/>
                  </a:lnTo>
                  <a:lnTo>
                    <a:pt x="342049" y="1214716"/>
                  </a:lnTo>
                  <a:lnTo>
                    <a:pt x="341795" y="1215237"/>
                  </a:lnTo>
                  <a:lnTo>
                    <a:pt x="341795" y="1227721"/>
                  </a:lnTo>
                  <a:lnTo>
                    <a:pt x="342392" y="1228483"/>
                  </a:lnTo>
                  <a:lnTo>
                    <a:pt x="427710" y="1249032"/>
                  </a:lnTo>
                  <a:lnTo>
                    <a:pt x="428129" y="1249032"/>
                  </a:lnTo>
                  <a:lnTo>
                    <a:pt x="429234" y="1248168"/>
                  </a:lnTo>
                  <a:lnTo>
                    <a:pt x="429488" y="1247648"/>
                  </a:lnTo>
                  <a:lnTo>
                    <a:pt x="429488" y="1231049"/>
                  </a:lnTo>
                  <a:lnTo>
                    <a:pt x="429488" y="1114488"/>
                  </a:lnTo>
                  <a:close/>
                </a:path>
                <a:path w="1569085" h="2110740">
                  <a:moveTo>
                    <a:pt x="429488" y="782408"/>
                  </a:moveTo>
                  <a:lnTo>
                    <a:pt x="428891" y="781659"/>
                  </a:lnTo>
                  <a:lnTo>
                    <a:pt x="423545" y="780376"/>
                  </a:lnTo>
                  <a:lnTo>
                    <a:pt x="349415" y="762508"/>
                  </a:lnTo>
                  <a:lnTo>
                    <a:pt x="348348" y="762508"/>
                  </a:lnTo>
                  <a:lnTo>
                    <a:pt x="347383" y="763257"/>
                  </a:lnTo>
                  <a:lnTo>
                    <a:pt x="347141" y="763778"/>
                  </a:lnTo>
                  <a:lnTo>
                    <a:pt x="347141" y="867943"/>
                  </a:lnTo>
                  <a:lnTo>
                    <a:pt x="344081" y="867194"/>
                  </a:lnTo>
                  <a:lnTo>
                    <a:pt x="343001" y="867194"/>
                  </a:lnTo>
                  <a:lnTo>
                    <a:pt x="342049" y="867956"/>
                  </a:lnTo>
                  <a:lnTo>
                    <a:pt x="341795" y="868464"/>
                  </a:lnTo>
                  <a:lnTo>
                    <a:pt x="341795" y="880948"/>
                  </a:lnTo>
                  <a:lnTo>
                    <a:pt x="342392" y="881710"/>
                  </a:lnTo>
                  <a:lnTo>
                    <a:pt x="349948" y="883539"/>
                  </a:lnTo>
                  <a:lnTo>
                    <a:pt x="353733" y="882713"/>
                  </a:lnTo>
                  <a:lnTo>
                    <a:pt x="359956" y="877798"/>
                  </a:lnTo>
                  <a:lnTo>
                    <a:pt x="361645" y="874331"/>
                  </a:lnTo>
                  <a:lnTo>
                    <a:pt x="361645" y="867956"/>
                  </a:lnTo>
                  <a:lnTo>
                    <a:pt x="361645" y="780376"/>
                  </a:lnTo>
                  <a:lnTo>
                    <a:pt x="414985" y="793229"/>
                  </a:lnTo>
                  <a:lnTo>
                    <a:pt x="414985" y="979284"/>
                  </a:lnTo>
                  <a:lnTo>
                    <a:pt x="344068" y="962190"/>
                  </a:lnTo>
                  <a:lnTo>
                    <a:pt x="343001" y="962190"/>
                  </a:lnTo>
                  <a:lnTo>
                    <a:pt x="342049" y="962939"/>
                  </a:lnTo>
                  <a:lnTo>
                    <a:pt x="341795" y="963460"/>
                  </a:lnTo>
                  <a:lnTo>
                    <a:pt x="341795" y="975944"/>
                  </a:lnTo>
                  <a:lnTo>
                    <a:pt x="342392" y="976706"/>
                  </a:lnTo>
                  <a:lnTo>
                    <a:pt x="427710" y="997267"/>
                  </a:lnTo>
                  <a:lnTo>
                    <a:pt x="428129" y="997267"/>
                  </a:lnTo>
                  <a:lnTo>
                    <a:pt x="429234" y="996391"/>
                  </a:lnTo>
                  <a:lnTo>
                    <a:pt x="429488" y="995870"/>
                  </a:lnTo>
                  <a:lnTo>
                    <a:pt x="429488" y="979284"/>
                  </a:lnTo>
                  <a:lnTo>
                    <a:pt x="429488" y="782408"/>
                  </a:lnTo>
                  <a:close/>
                </a:path>
                <a:path w="1569085" h="2110740">
                  <a:moveTo>
                    <a:pt x="429488" y="557212"/>
                  </a:moveTo>
                  <a:lnTo>
                    <a:pt x="428891" y="556463"/>
                  </a:lnTo>
                  <a:lnTo>
                    <a:pt x="423545" y="555167"/>
                  </a:lnTo>
                  <a:lnTo>
                    <a:pt x="349440" y="537311"/>
                  </a:lnTo>
                  <a:lnTo>
                    <a:pt x="348348" y="537311"/>
                  </a:lnTo>
                  <a:lnTo>
                    <a:pt x="347383" y="538060"/>
                  </a:lnTo>
                  <a:lnTo>
                    <a:pt x="347141" y="538581"/>
                  </a:lnTo>
                  <a:lnTo>
                    <a:pt x="347141" y="642734"/>
                  </a:lnTo>
                  <a:lnTo>
                    <a:pt x="344055" y="641997"/>
                  </a:lnTo>
                  <a:lnTo>
                    <a:pt x="343001" y="641997"/>
                  </a:lnTo>
                  <a:lnTo>
                    <a:pt x="342049" y="642747"/>
                  </a:lnTo>
                  <a:lnTo>
                    <a:pt x="341795" y="643267"/>
                  </a:lnTo>
                  <a:lnTo>
                    <a:pt x="341795" y="655751"/>
                  </a:lnTo>
                  <a:lnTo>
                    <a:pt x="342392" y="656501"/>
                  </a:lnTo>
                  <a:lnTo>
                    <a:pt x="349948" y="658329"/>
                  </a:lnTo>
                  <a:lnTo>
                    <a:pt x="353733" y="657504"/>
                  </a:lnTo>
                  <a:lnTo>
                    <a:pt x="359956" y="652589"/>
                  </a:lnTo>
                  <a:lnTo>
                    <a:pt x="361645" y="649135"/>
                  </a:lnTo>
                  <a:lnTo>
                    <a:pt x="361645" y="642747"/>
                  </a:lnTo>
                  <a:lnTo>
                    <a:pt x="361645" y="555167"/>
                  </a:lnTo>
                  <a:lnTo>
                    <a:pt x="414985" y="568032"/>
                  </a:lnTo>
                  <a:lnTo>
                    <a:pt x="414985" y="754075"/>
                  </a:lnTo>
                  <a:lnTo>
                    <a:pt x="344081" y="736981"/>
                  </a:lnTo>
                  <a:lnTo>
                    <a:pt x="343001" y="736981"/>
                  </a:lnTo>
                  <a:lnTo>
                    <a:pt x="342049" y="737743"/>
                  </a:lnTo>
                  <a:lnTo>
                    <a:pt x="341795" y="738263"/>
                  </a:lnTo>
                  <a:lnTo>
                    <a:pt x="341795" y="750747"/>
                  </a:lnTo>
                  <a:lnTo>
                    <a:pt x="342392" y="751497"/>
                  </a:lnTo>
                  <a:lnTo>
                    <a:pt x="427710" y="772058"/>
                  </a:lnTo>
                  <a:lnTo>
                    <a:pt x="428117" y="772058"/>
                  </a:lnTo>
                  <a:lnTo>
                    <a:pt x="429234" y="771194"/>
                  </a:lnTo>
                  <a:lnTo>
                    <a:pt x="429488" y="770661"/>
                  </a:lnTo>
                  <a:lnTo>
                    <a:pt x="429488" y="754075"/>
                  </a:lnTo>
                  <a:lnTo>
                    <a:pt x="429488" y="557212"/>
                  </a:lnTo>
                  <a:close/>
                </a:path>
                <a:path w="1569085" h="2110740">
                  <a:moveTo>
                    <a:pt x="429488" y="412318"/>
                  </a:moveTo>
                  <a:lnTo>
                    <a:pt x="423710" y="369887"/>
                  </a:lnTo>
                  <a:lnTo>
                    <a:pt x="406222" y="330822"/>
                  </a:lnTo>
                  <a:lnTo>
                    <a:pt x="367068" y="292176"/>
                  </a:lnTo>
                  <a:lnTo>
                    <a:pt x="344068" y="284251"/>
                  </a:lnTo>
                  <a:lnTo>
                    <a:pt x="343001" y="284251"/>
                  </a:lnTo>
                  <a:lnTo>
                    <a:pt x="342049" y="285000"/>
                  </a:lnTo>
                  <a:lnTo>
                    <a:pt x="341795" y="285546"/>
                  </a:lnTo>
                  <a:lnTo>
                    <a:pt x="341795" y="298005"/>
                  </a:lnTo>
                  <a:lnTo>
                    <a:pt x="342392" y="298754"/>
                  </a:lnTo>
                  <a:lnTo>
                    <a:pt x="346100" y="299656"/>
                  </a:lnTo>
                  <a:lnTo>
                    <a:pt x="360959" y="305358"/>
                  </a:lnTo>
                  <a:lnTo>
                    <a:pt x="393941" y="338531"/>
                  </a:lnTo>
                  <a:lnTo>
                    <a:pt x="409765" y="373900"/>
                  </a:lnTo>
                  <a:lnTo>
                    <a:pt x="414985" y="412318"/>
                  </a:lnTo>
                  <a:lnTo>
                    <a:pt x="414985" y="438873"/>
                  </a:lnTo>
                  <a:lnTo>
                    <a:pt x="404710" y="486333"/>
                  </a:lnTo>
                  <a:lnTo>
                    <a:pt x="375691" y="513308"/>
                  </a:lnTo>
                  <a:lnTo>
                    <a:pt x="364426" y="515162"/>
                  </a:lnTo>
                  <a:lnTo>
                    <a:pt x="351993" y="513689"/>
                  </a:lnTo>
                  <a:lnTo>
                    <a:pt x="344157" y="511797"/>
                  </a:lnTo>
                  <a:lnTo>
                    <a:pt x="342976" y="511797"/>
                  </a:lnTo>
                  <a:lnTo>
                    <a:pt x="342049" y="512533"/>
                  </a:lnTo>
                  <a:lnTo>
                    <a:pt x="341795" y="513054"/>
                  </a:lnTo>
                  <a:lnTo>
                    <a:pt x="341795" y="525538"/>
                  </a:lnTo>
                  <a:lnTo>
                    <a:pt x="342392" y="526300"/>
                  </a:lnTo>
                  <a:lnTo>
                    <a:pt x="348602" y="527799"/>
                  </a:lnTo>
                  <a:lnTo>
                    <a:pt x="364934" y="529666"/>
                  </a:lnTo>
                  <a:lnTo>
                    <a:pt x="379984" y="527177"/>
                  </a:lnTo>
                  <a:lnTo>
                    <a:pt x="393687" y="520446"/>
                  </a:lnTo>
                  <a:lnTo>
                    <a:pt x="399669" y="515162"/>
                  </a:lnTo>
                  <a:lnTo>
                    <a:pt x="406019" y="509562"/>
                  </a:lnTo>
                  <a:lnTo>
                    <a:pt x="417118" y="493890"/>
                  </a:lnTo>
                  <a:lnTo>
                    <a:pt x="424357" y="476542"/>
                  </a:lnTo>
                  <a:lnTo>
                    <a:pt x="428294" y="458025"/>
                  </a:lnTo>
                  <a:lnTo>
                    <a:pt x="429488" y="438873"/>
                  </a:lnTo>
                  <a:lnTo>
                    <a:pt x="429488" y="412318"/>
                  </a:lnTo>
                  <a:close/>
                </a:path>
                <a:path w="1569085" h="2110740">
                  <a:moveTo>
                    <a:pt x="429488" y="160540"/>
                  </a:moveTo>
                  <a:lnTo>
                    <a:pt x="423710" y="118122"/>
                  </a:lnTo>
                  <a:lnTo>
                    <a:pt x="406222" y="79057"/>
                  </a:lnTo>
                  <a:lnTo>
                    <a:pt x="367068" y="40411"/>
                  </a:lnTo>
                  <a:lnTo>
                    <a:pt x="344081" y="32473"/>
                  </a:lnTo>
                  <a:lnTo>
                    <a:pt x="343001" y="32473"/>
                  </a:lnTo>
                  <a:lnTo>
                    <a:pt x="342049" y="33223"/>
                  </a:lnTo>
                  <a:lnTo>
                    <a:pt x="341795" y="33782"/>
                  </a:lnTo>
                  <a:lnTo>
                    <a:pt x="341795" y="46228"/>
                  </a:lnTo>
                  <a:lnTo>
                    <a:pt x="342392" y="46990"/>
                  </a:lnTo>
                  <a:lnTo>
                    <a:pt x="346100" y="47879"/>
                  </a:lnTo>
                  <a:lnTo>
                    <a:pt x="360959" y="53594"/>
                  </a:lnTo>
                  <a:lnTo>
                    <a:pt x="393941" y="86766"/>
                  </a:lnTo>
                  <a:lnTo>
                    <a:pt x="409765" y="122135"/>
                  </a:lnTo>
                  <a:lnTo>
                    <a:pt x="414985" y="160540"/>
                  </a:lnTo>
                  <a:lnTo>
                    <a:pt x="414985" y="187109"/>
                  </a:lnTo>
                  <a:lnTo>
                    <a:pt x="404710" y="234569"/>
                  </a:lnTo>
                  <a:lnTo>
                    <a:pt x="375691" y="261531"/>
                  </a:lnTo>
                  <a:lnTo>
                    <a:pt x="364426" y="263385"/>
                  </a:lnTo>
                  <a:lnTo>
                    <a:pt x="351993" y="261924"/>
                  </a:lnTo>
                  <a:lnTo>
                    <a:pt x="344157" y="260019"/>
                  </a:lnTo>
                  <a:lnTo>
                    <a:pt x="342976" y="260019"/>
                  </a:lnTo>
                  <a:lnTo>
                    <a:pt x="342049" y="260769"/>
                  </a:lnTo>
                  <a:lnTo>
                    <a:pt x="341795" y="261277"/>
                  </a:lnTo>
                  <a:lnTo>
                    <a:pt x="341795" y="273761"/>
                  </a:lnTo>
                  <a:lnTo>
                    <a:pt x="342392" y="274523"/>
                  </a:lnTo>
                  <a:lnTo>
                    <a:pt x="348602" y="276021"/>
                  </a:lnTo>
                  <a:lnTo>
                    <a:pt x="364934" y="277901"/>
                  </a:lnTo>
                  <a:lnTo>
                    <a:pt x="379984" y="275412"/>
                  </a:lnTo>
                  <a:lnTo>
                    <a:pt x="393687" y="268668"/>
                  </a:lnTo>
                  <a:lnTo>
                    <a:pt x="399669" y="263385"/>
                  </a:lnTo>
                  <a:lnTo>
                    <a:pt x="406019" y="257784"/>
                  </a:lnTo>
                  <a:lnTo>
                    <a:pt x="417118" y="242112"/>
                  </a:lnTo>
                  <a:lnTo>
                    <a:pt x="424357" y="224764"/>
                  </a:lnTo>
                  <a:lnTo>
                    <a:pt x="428294" y="206260"/>
                  </a:lnTo>
                  <a:lnTo>
                    <a:pt x="429488" y="187109"/>
                  </a:lnTo>
                  <a:lnTo>
                    <a:pt x="429488" y="160540"/>
                  </a:lnTo>
                  <a:close/>
                </a:path>
                <a:path w="1569085" h="2110740">
                  <a:moveTo>
                    <a:pt x="488886" y="1124445"/>
                  </a:moveTo>
                  <a:lnTo>
                    <a:pt x="475818" y="1087247"/>
                  </a:lnTo>
                  <a:lnTo>
                    <a:pt x="451662" y="1081417"/>
                  </a:lnTo>
                  <a:lnTo>
                    <a:pt x="450570" y="1081417"/>
                  </a:lnTo>
                  <a:lnTo>
                    <a:pt x="449618" y="1082167"/>
                  </a:lnTo>
                  <a:lnTo>
                    <a:pt x="449364" y="1082687"/>
                  </a:lnTo>
                  <a:lnTo>
                    <a:pt x="449364" y="1095184"/>
                  </a:lnTo>
                  <a:lnTo>
                    <a:pt x="449961" y="1095933"/>
                  </a:lnTo>
                  <a:lnTo>
                    <a:pt x="468642" y="1100442"/>
                  </a:lnTo>
                  <a:lnTo>
                    <a:pt x="470509" y="1102372"/>
                  </a:lnTo>
                  <a:lnTo>
                    <a:pt x="471893" y="1104582"/>
                  </a:lnTo>
                  <a:lnTo>
                    <a:pt x="473519" y="1107351"/>
                  </a:lnTo>
                  <a:lnTo>
                    <a:pt x="474383" y="1110373"/>
                  </a:lnTo>
                  <a:lnTo>
                    <a:pt x="474383" y="1124445"/>
                  </a:lnTo>
                  <a:lnTo>
                    <a:pt x="451637" y="1118971"/>
                  </a:lnTo>
                  <a:lnTo>
                    <a:pt x="450570" y="1118971"/>
                  </a:lnTo>
                  <a:lnTo>
                    <a:pt x="449618" y="1119720"/>
                  </a:lnTo>
                  <a:lnTo>
                    <a:pt x="449364" y="1120241"/>
                  </a:lnTo>
                  <a:lnTo>
                    <a:pt x="449364" y="1132725"/>
                  </a:lnTo>
                  <a:lnTo>
                    <a:pt x="449961" y="1133487"/>
                  </a:lnTo>
                  <a:lnTo>
                    <a:pt x="477202" y="1140040"/>
                  </a:lnTo>
                  <a:lnTo>
                    <a:pt x="480974" y="1139215"/>
                  </a:lnTo>
                  <a:lnTo>
                    <a:pt x="487210" y="1134313"/>
                  </a:lnTo>
                  <a:lnTo>
                    <a:pt x="488886" y="1130846"/>
                  </a:lnTo>
                  <a:lnTo>
                    <a:pt x="488886" y="1124445"/>
                  </a:lnTo>
                  <a:close/>
                </a:path>
                <a:path w="1569085" h="2110740">
                  <a:moveTo>
                    <a:pt x="488886" y="417588"/>
                  </a:moveTo>
                  <a:lnTo>
                    <a:pt x="488772" y="405168"/>
                  </a:lnTo>
                  <a:lnTo>
                    <a:pt x="487375" y="400189"/>
                  </a:lnTo>
                  <a:lnTo>
                    <a:pt x="487337" y="400024"/>
                  </a:lnTo>
                  <a:lnTo>
                    <a:pt x="484212" y="394754"/>
                  </a:lnTo>
                  <a:lnTo>
                    <a:pt x="480771" y="389229"/>
                  </a:lnTo>
                  <a:lnTo>
                    <a:pt x="475818" y="385064"/>
                  </a:lnTo>
                  <a:lnTo>
                    <a:pt x="451637" y="379234"/>
                  </a:lnTo>
                  <a:lnTo>
                    <a:pt x="450570" y="379234"/>
                  </a:lnTo>
                  <a:lnTo>
                    <a:pt x="449618" y="379996"/>
                  </a:lnTo>
                  <a:lnTo>
                    <a:pt x="449364" y="380517"/>
                  </a:lnTo>
                  <a:lnTo>
                    <a:pt x="449364" y="392988"/>
                  </a:lnTo>
                  <a:lnTo>
                    <a:pt x="449961" y="393750"/>
                  </a:lnTo>
                  <a:lnTo>
                    <a:pt x="468642" y="398259"/>
                  </a:lnTo>
                  <a:lnTo>
                    <a:pt x="470509" y="400189"/>
                  </a:lnTo>
                  <a:lnTo>
                    <a:pt x="471893" y="402399"/>
                  </a:lnTo>
                  <a:lnTo>
                    <a:pt x="473519" y="405168"/>
                  </a:lnTo>
                  <a:lnTo>
                    <a:pt x="474383" y="408203"/>
                  </a:lnTo>
                  <a:lnTo>
                    <a:pt x="474383" y="414134"/>
                  </a:lnTo>
                  <a:lnTo>
                    <a:pt x="473824" y="416864"/>
                  </a:lnTo>
                  <a:lnTo>
                    <a:pt x="472084" y="418998"/>
                  </a:lnTo>
                  <a:lnTo>
                    <a:pt x="470636" y="420522"/>
                  </a:lnTo>
                  <a:lnTo>
                    <a:pt x="468960" y="420954"/>
                  </a:lnTo>
                  <a:lnTo>
                    <a:pt x="451954" y="416864"/>
                  </a:lnTo>
                  <a:lnTo>
                    <a:pt x="450469" y="416864"/>
                  </a:lnTo>
                  <a:lnTo>
                    <a:pt x="449592" y="417588"/>
                  </a:lnTo>
                  <a:lnTo>
                    <a:pt x="449364" y="418058"/>
                  </a:lnTo>
                  <a:lnTo>
                    <a:pt x="449364" y="430542"/>
                  </a:lnTo>
                  <a:lnTo>
                    <a:pt x="449961" y="431304"/>
                  </a:lnTo>
                  <a:lnTo>
                    <a:pt x="470623" y="436283"/>
                  </a:lnTo>
                  <a:lnTo>
                    <a:pt x="477672" y="434225"/>
                  </a:lnTo>
                  <a:lnTo>
                    <a:pt x="482879" y="428701"/>
                  </a:lnTo>
                  <a:lnTo>
                    <a:pt x="487184" y="423494"/>
                  </a:lnTo>
                  <a:lnTo>
                    <a:pt x="487921" y="420954"/>
                  </a:lnTo>
                  <a:lnTo>
                    <a:pt x="488886" y="417588"/>
                  </a:lnTo>
                  <a:close/>
                </a:path>
                <a:path w="1569085" h="2110740">
                  <a:moveTo>
                    <a:pt x="488886" y="165811"/>
                  </a:moveTo>
                  <a:lnTo>
                    <a:pt x="488772" y="153403"/>
                  </a:lnTo>
                  <a:lnTo>
                    <a:pt x="487375" y="148412"/>
                  </a:lnTo>
                  <a:lnTo>
                    <a:pt x="487337" y="148259"/>
                  </a:lnTo>
                  <a:lnTo>
                    <a:pt x="484212" y="142976"/>
                  </a:lnTo>
                  <a:lnTo>
                    <a:pt x="480771" y="137452"/>
                  </a:lnTo>
                  <a:lnTo>
                    <a:pt x="475818" y="133286"/>
                  </a:lnTo>
                  <a:lnTo>
                    <a:pt x="451624" y="127469"/>
                  </a:lnTo>
                  <a:lnTo>
                    <a:pt x="450570" y="127469"/>
                  </a:lnTo>
                  <a:lnTo>
                    <a:pt x="449618" y="128219"/>
                  </a:lnTo>
                  <a:lnTo>
                    <a:pt x="449364" y="128739"/>
                  </a:lnTo>
                  <a:lnTo>
                    <a:pt x="449364" y="141224"/>
                  </a:lnTo>
                  <a:lnTo>
                    <a:pt x="449961" y="141986"/>
                  </a:lnTo>
                  <a:lnTo>
                    <a:pt x="468642" y="146481"/>
                  </a:lnTo>
                  <a:lnTo>
                    <a:pt x="470509" y="148412"/>
                  </a:lnTo>
                  <a:lnTo>
                    <a:pt x="471893" y="150634"/>
                  </a:lnTo>
                  <a:lnTo>
                    <a:pt x="473519" y="153403"/>
                  </a:lnTo>
                  <a:lnTo>
                    <a:pt x="474383" y="156425"/>
                  </a:lnTo>
                  <a:lnTo>
                    <a:pt x="474383" y="162356"/>
                  </a:lnTo>
                  <a:lnTo>
                    <a:pt x="473824" y="165087"/>
                  </a:lnTo>
                  <a:lnTo>
                    <a:pt x="472084" y="167220"/>
                  </a:lnTo>
                  <a:lnTo>
                    <a:pt x="470636" y="168744"/>
                  </a:lnTo>
                  <a:lnTo>
                    <a:pt x="468960" y="169189"/>
                  </a:lnTo>
                  <a:lnTo>
                    <a:pt x="451967" y="165087"/>
                  </a:lnTo>
                  <a:lnTo>
                    <a:pt x="450469" y="165087"/>
                  </a:lnTo>
                  <a:lnTo>
                    <a:pt x="449592" y="165811"/>
                  </a:lnTo>
                  <a:lnTo>
                    <a:pt x="449364" y="166293"/>
                  </a:lnTo>
                  <a:lnTo>
                    <a:pt x="449364" y="178777"/>
                  </a:lnTo>
                  <a:lnTo>
                    <a:pt x="449961" y="179527"/>
                  </a:lnTo>
                  <a:lnTo>
                    <a:pt x="470623" y="184505"/>
                  </a:lnTo>
                  <a:lnTo>
                    <a:pt x="477672" y="182460"/>
                  </a:lnTo>
                  <a:lnTo>
                    <a:pt x="482879" y="176923"/>
                  </a:lnTo>
                  <a:lnTo>
                    <a:pt x="487184" y="171729"/>
                  </a:lnTo>
                  <a:lnTo>
                    <a:pt x="487921" y="169189"/>
                  </a:lnTo>
                  <a:lnTo>
                    <a:pt x="488886" y="165811"/>
                  </a:lnTo>
                  <a:close/>
                </a:path>
                <a:path w="1569085" h="2110740">
                  <a:moveTo>
                    <a:pt x="537057" y="2001329"/>
                  </a:moveTo>
                  <a:lnTo>
                    <a:pt x="536460" y="2000580"/>
                  </a:lnTo>
                  <a:lnTo>
                    <a:pt x="457212" y="1981479"/>
                  </a:lnTo>
                  <a:lnTo>
                    <a:pt x="451548" y="1979168"/>
                  </a:lnTo>
                  <a:lnTo>
                    <a:pt x="450761" y="1979168"/>
                  </a:lnTo>
                  <a:lnTo>
                    <a:pt x="449668" y="1979891"/>
                  </a:lnTo>
                  <a:lnTo>
                    <a:pt x="449364" y="1980463"/>
                  </a:lnTo>
                  <a:lnTo>
                    <a:pt x="449364" y="1993455"/>
                  </a:lnTo>
                  <a:lnTo>
                    <a:pt x="449821" y="1994128"/>
                  </a:lnTo>
                  <a:lnTo>
                    <a:pt x="452437" y="1995208"/>
                  </a:lnTo>
                  <a:lnTo>
                    <a:pt x="453034" y="1995398"/>
                  </a:lnTo>
                  <a:lnTo>
                    <a:pt x="522554" y="2012149"/>
                  </a:lnTo>
                  <a:lnTo>
                    <a:pt x="522554" y="2092223"/>
                  </a:lnTo>
                  <a:lnTo>
                    <a:pt x="460502" y="2077262"/>
                  </a:lnTo>
                  <a:lnTo>
                    <a:pt x="451548" y="2073605"/>
                  </a:lnTo>
                  <a:lnTo>
                    <a:pt x="450761" y="2073605"/>
                  </a:lnTo>
                  <a:lnTo>
                    <a:pt x="449668" y="2074329"/>
                  </a:lnTo>
                  <a:lnTo>
                    <a:pt x="449364" y="2074900"/>
                  </a:lnTo>
                  <a:lnTo>
                    <a:pt x="449364" y="2087892"/>
                  </a:lnTo>
                  <a:lnTo>
                    <a:pt x="449821" y="2088565"/>
                  </a:lnTo>
                  <a:lnTo>
                    <a:pt x="456171" y="2091143"/>
                  </a:lnTo>
                  <a:lnTo>
                    <a:pt x="535292" y="2110206"/>
                  </a:lnTo>
                  <a:lnTo>
                    <a:pt x="535711" y="2110206"/>
                  </a:lnTo>
                  <a:lnTo>
                    <a:pt x="536803" y="2109343"/>
                  </a:lnTo>
                  <a:lnTo>
                    <a:pt x="537057" y="2108809"/>
                  </a:lnTo>
                  <a:lnTo>
                    <a:pt x="537057" y="2092223"/>
                  </a:lnTo>
                  <a:lnTo>
                    <a:pt x="537057" y="2001329"/>
                  </a:lnTo>
                  <a:close/>
                </a:path>
                <a:path w="1569085" h="2110740">
                  <a:moveTo>
                    <a:pt x="537057" y="1895360"/>
                  </a:moveTo>
                  <a:lnTo>
                    <a:pt x="536460" y="1894611"/>
                  </a:lnTo>
                  <a:lnTo>
                    <a:pt x="451637" y="1874164"/>
                  </a:lnTo>
                  <a:lnTo>
                    <a:pt x="450570" y="1874164"/>
                  </a:lnTo>
                  <a:lnTo>
                    <a:pt x="449618" y="1874913"/>
                  </a:lnTo>
                  <a:lnTo>
                    <a:pt x="449364" y="1875447"/>
                  </a:lnTo>
                  <a:lnTo>
                    <a:pt x="449364" y="1887931"/>
                  </a:lnTo>
                  <a:lnTo>
                    <a:pt x="449961" y="1888680"/>
                  </a:lnTo>
                  <a:lnTo>
                    <a:pt x="522554" y="1906181"/>
                  </a:lnTo>
                  <a:lnTo>
                    <a:pt x="522554" y="1959673"/>
                  </a:lnTo>
                  <a:lnTo>
                    <a:pt x="451662" y="1942592"/>
                  </a:lnTo>
                  <a:lnTo>
                    <a:pt x="450570" y="1942592"/>
                  </a:lnTo>
                  <a:lnTo>
                    <a:pt x="449618" y="1943341"/>
                  </a:lnTo>
                  <a:lnTo>
                    <a:pt x="449364" y="1943862"/>
                  </a:lnTo>
                  <a:lnTo>
                    <a:pt x="449364" y="1956346"/>
                  </a:lnTo>
                  <a:lnTo>
                    <a:pt x="449961" y="1957108"/>
                  </a:lnTo>
                  <a:lnTo>
                    <a:pt x="535292" y="1977669"/>
                  </a:lnTo>
                  <a:lnTo>
                    <a:pt x="535698" y="1977669"/>
                  </a:lnTo>
                  <a:lnTo>
                    <a:pt x="536803" y="1976793"/>
                  </a:lnTo>
                  <a:lnTo>
                    <a:pt x="537057" y="1976272"/>
                  </a:lnTo>
                  <a:lnTo>
                    <a:pt x="537057" y="1959673"/>
                  </a:lnTo>
                  <a:lnTo>
                    <a:pt x="537057" y="1895360"/>
                  </a:lnTo>
                  <a:close/>
                </a:path>
                <a:path w="1569085" h="2110740">
                  <a:moveTo>
                    <a:pt x="537057" y="1762823"/>
                  </a:moveTo>
                  <a:lnTo>
                    <a:pt x="536460" y="1762061"/>
                  </a:lnTo>
                  <a:lnTo>
                    <a:pt x="456958" y="1742909"/>
                  </a:lnTo>
                  <a:lnTo>
                    <a:pt x="450862" y="1742452"/>
                  </a:lnTo>
                  <a:lnTo>
                    <a:pt x="450380" y="1742630"/>
                  </a:lnTo>
                  <a:lnTo>
                    <a:pt x="449567" y="1743379"/>
                  </a:lnTo>
                  <a:lnTo>
                    <a:pt x="449364" y="1743849"/>
                  </a:lnTo>
                  <a:lnTo>
                    <a:pt x="449364" y="1756117"/>
                  </a:lnTo>
                  <a:lnTo>
                    <a:pt x="450202" y="1757019"/>
                  </a:lnTo>
                  <a:lnTo>
                    <a:pt x="451142" y="1757019"/>
                  </a:lnTo>
                  <a:lnTo>
                    <a:pt x="454685" y="1757273"/>
                  </a:lnTo>
                  <a:lnTo>
                    <a:pt x="522554" y="1773631"/>
                  </a:lnTo>
                  <a:lnTo>
                    <a:pt x="522554" y="1853704"/>
                  </a:lnTo>
                  <a:lnTo>
                    <a:pt x="458889" y="1838363"/>
                  </a:lnTo>
                  <a:lnTo>
                    <a:pt x="459689" y="1838363"/>
                  </a:lnTo>
                  <a:lnTo>
                    <a:pt x="450862" y="1837728"/>
                  </a:lnTo>
                  <a:lnTo>
                    <a:pt x="450380" y="1837905"/>
                  </a:lnTo>
                  <a:lnTo>
                    <a:pt x="449567" y="1838655"/>
                  </a:lnTo>
                  <a:lnTo>
                    <a:pt x="449364" y="1839125"/>
                  </a:lnTo>
                  <a:lnTo>
                    <a:pt x="449364" y="1851393"/>
                  </a:lnTo>
                  <a:lnTo>
                    <a:pt x="450202" y="1852295"/>
                  </a:lnTo>
                  <a:lnTo>
                    <a:pt x="451142" y="1852295"/>
                  </a:lnTo>
                  <a:lnTo>
                    <a:pt x="456323" y="1852663"/>
                  </a:lnTo>
                  <a:lnTo>
                    <a:pt x="535292" y="1871700"/>
                  </a:lnTo>
                  <a:lnTo>
                    <a:pt x="535698" y="1871700"/>
                  </a:lnTo>
                  <a:lnTo>
                    <a:pt x="536803" y="1870824"/>
                  </a:lnTo>
                  <a:lnTo>
                    <a:pt x="537057" y="1870303"/>
                  </a:lnTo>
                  <a:lnTo>
                    <a:pt x="537057" y="1853704"/>
                  </a:lnTo>
                  <a:lnTo>
                    <a:pt x="537057" y="1762823"/>
                  </a:lnTo>
                  <a:close/>
                </a:path>
                <a:path w="1569085" h="2110740">
                  <a:moveTo>
                    <a:pt x="537057" y="1537614"/>
                  </a:moveTo>
                  <a:lnTo>
                    <a:pt x="536460" y="1536852"/>
                  </a:lnTo>
                  <a:lnTo>
                    <a:pt x="531126" y="1535569"/>
                  </a:lnTo>
                  <a:lnTo>
                    <a:pt x="456984" y="1517700"/>
                  </a:lnTo>
                  <a:lnTo>
                    <a:pt x="455917" y="1517700"/>
                  </a:lnTo>
                  <a:lnTo>
                    <a:pt x="454964" y="1518462"/>
                  </a:lnTo>
                  <a:lnTo>
                    <a:pt x="454710" y="1518983"/>
                  </a:lnTo>
                  <a:lnTo>
                    <a:pt x="454710" y="1570189"/>
                  </a:lnTo>
                  <a:lnTo>
                    <a:pt x="451650" y="1569440"/>
                  </a:lnTo>
                  <a:lnTo>
                    <a:pt x="450570" y="1569440"/>
                  </a:lnTo>
                  <a:lnTo>
                    <a:pt x="449618" y="1570189"/>
                  </a:lnTo>
                  <a:lnTo>
                    <a:pt x="449364" y="1570710"/>
                  </a:lnTo>
                  <a:lnTo>
                    <a:pt x="449364" y="1583194"/>
                  </a:lnTo>
                  <a:lnTo>
                    <a:pt x="449961" y="1583944"/>
                  </a:lnTo>
                  <a:lnTo>
                    <a:pt x="457517" y="1585772"/>
                  </a:lnTo>
                  <a:lnTo>
                    <a:pt x="461302" y="1584947"/>
                  </a:lnTo>
                  <a:lnTo>
                    <a:pt x="467525" y="1580045"/>
                  </a:lnTo>
                  <a:lnTo>
                    <a:pt x="469214" y="1576578"/>
                  </a:lnTo>
                  <a:lnTo>
                    <a:pt x="469214" y="1570189"/>
                  </a:lnTo>
                  <a:lnTo>
                    <a:pt x="469214" y="1535569"/>
                  </a:lnTo>
                  <a:lnTo>
                    <a:pt x="522554" y="1548422"/>
                  </a:lnTo>
                  <a:lnTo>
                    <a:pt x="522554" y="1734477"/>
                  </a:lnTo>
                  <a:lnTo>
                    <a:pt x="469214" y="1721624"/>
                  </a:lnTo>
                  <a:lnTo>
                    <a:pt x="469214" y="1672704"/>
                  </a:lnTo>
                  <a:lnTo>
                    <a:pt x="465289" y="1667713"/>
                  </a:lnTo>
                  <a:lnTo>
                    <a:pt x="451650" y="1664436"/>
                  </a:lnTo>
                  <a:lnTo>
                    <a:pt x="450570" y="1664436"/>
                  </a:lnTo>
                  <a:lnTo>
                    <a:pt x="449618" y="1665185"/>
                  </a:lnTo>
                  <a:lnTo>
                    <a:pt x="449364" y="1665706"/>
                  </a:lnTo>
                  <a:lnTo>
                    <a:pt x="449364" y="1678190"/>
                  </a:lnTo>
                  <a:lnTo>
                    <a:pt x="449961" y="1678940"/>
                  </a:lnTo>
                  <a:lnTo>
                    <a:pt x="454710" y="1680095"/>
                  </a:lnTo>
                  <a:lnTo>
                    <a:pt x="454710" y="1732432"/>
                  </a:lnTo>
                  <a:lnTo>
                    <a:pt x="455307" y="1733194"/>
                  </a:lnTo>
                  <a:lnTo>
                    <a:pt x="535292" y="1752460"/>
                  </a:lnTo>
                  <a:lnTo>
                    <a:pt x="535698" y="1752460"/>
                  </a:lnTo>
                  <a:lnTo>
                    <a:pt x="536803" y="1751584"/>
                  </a:lnTo>
                  <a:lnTo>
                    <a:pt x="537057" y="1751063"/>
                  </a:lnTo>
                  <a:lnTo>
                    <a:pt x="537057" y="1734477"/>
                  </a:lnTo>
                  <a:lnTo>
                    <a:pt x="537057" y="1537614"/>
                  </a:lnTo>
                  <a:close/>
                </a:path>
                <a:path w="1569085" h="2110740">
                  <a:moveTo>
                    <a:pt x="537057" y="1418386"/>
                  </a:moveTo>
                  <a:lnTo>
                    <a:pt x="536460" y="1417624"/>
                  </a:lnTo>
                  <a:lnTo>
                    <a:pt x="451662" y="1397190"/>
                  </a:lnTo>
                  <a:lnTo>
                    <a:pt x="450570" y="1397190"/>
                  </a:lnTo>
                  <a:lnTo>
                    <a:pt x="449618" y="1397939"/>
                  </a:lnTo>
                  <a:lnTo>
                    <a:pt x="449364" y="1398460"/>
                  </a:lnTo>
                  <a:lnTo>
                    <a:pt x="449364" y="1410944"/>
                  </a:lnTo>
                  <a:lnTo>
                    <a:pt x="449961" y="1411706"/>
                  </a:lnTo>
                  <a:lnTo>
                    <a:pt x="522554" y="1429194"/>
                  </a:lnTo>
                  <a:lnTo>
                    <a:pt x="522554" y="1509280"/>
                  </a:lnTo>
                  <a:lnTo>
                    <a:pt x="451662" y="1492186"/>
                  </a:lnTo>
                  <a:lnTo>
                    <a:pt x="450570" y="1492186"/>
                  </a:lnTo>
                  <a:lnTo>
                    <a:pt x="449618" y="1492935"/>
                  </a:lnTo>
                  <a:lnTo>
                    <a:pt x="449364" y="1493456"/>
                  </a:lnTo>
                  <a:lnTo>
                    <a:pt x="449364" y="1505940"/>
                  </a:lnTo>
                  <a:lnTo>
                    <a:pt x="449961" y="1506689"/>
                  </a:lnTo>
                  <a:lnTo>
                    <a:pt x="535292" y="1527251"/>
                  </a:lnTo>
                  <a:lnTo>
                    <a:pt x="535711" y="1527251"/>
                  </a:lnTo>
                  <a:lnTo>
                    <a:pt x="536803" y="1526387"/>
                  </a:lnTo>
                  <a:lnTo>
                    <a:pt x="537057" y="1525866"/>
                  </a:lnTo>
                  <a:lnTo>
                    <a:pt x="537057" y="1509280"/>
                  </a:lnTo>
                  <a:lnTo>
                    <a:pt x="537057" y="1418386"/>
                  </a:lnTo>
                  <a:close/>
                </a:path>
                <a:path w="1569085" h="2110740">
                  <a:moveTo>
                    <a:pt x="537057" y="1259281"/>
                  </a:moveTo>
                  <a:lnTo>
                    <a:pt x="536460" y="1258519"/>
                  </a:lnTo>
                  <a:lnTo>
                    <a:pt x="451662" y="1238084"/>
                  </a:lnTo>
                  <a:lnTo>
                    <a:pt x="450570" y="1238084"/>
                  </a:lnTo>
                  <a:lnTo>
                    <a:pt x="449618" y="1238834"/>
                  </a:lnTo>
                  <a:lnTo>
                    <a:pt x="449364" y="1239354"/>
                  </a:lnTo>
                  <a:lnTo>
                    <a:pt x="449364" y="1251839"/>
                  </a:lnTo>
                  <a:lnTo>
                    <a:pt x="449961" y="1252588"/>
                  </a:lnTo>
                  <a:lnTo>
                    <a:pt x="522554" y="1270088"/>
                  </a:lnTo>
                  <a:lnTo>
                    <a:pt x="522554" y="1354886"/>
                  </a:lnTo>
                  <a:lnTo>
                    <a:pt x="450100" y="1361859"/>
                  </a:lnTo>
                  <a:lnTo>
                    <a:pt x="449364" y="1362684"/>
                  </a:lnTo>
                  <a:lnTo>
                    <a:pt x="449364" y="1374952"/>
                  </a:lnTo>
                  <a:lnTo>
                    <a:pt x="449580" y="1375435"/>
                  </a:lnTo>
                  <a:lnTo>
                    <a:pt x="450583" y="1376349"/>
                  </a:lnTo>
                  <a:lnTo>
                    <a:pt x="450900" y="1376349"/>
                  </a:lnTo>
                  <a:lnTo>
                    <a:pt x="536321" y="1368132"/>
                  </a:lnTo>
                  <a:lnTo>
                    <a:pt x="537057" y="1367307"/>
                  </a:lnTo>
                  <a:lnTo>
                    <a:pt x="537057" y="1259281"/>
                  </a:lnTo>
                  <a:close/>
                </a:path>
                <a:path w="1569085" h="2110740">
                  <a:moveTo>
                    <a:pt x="537057" y="1114488"/>
                  </a:moveTo>
                  <a:lnTo>
                    <a:pt x="531279" y="1072070"/>
                  </a:lnTo>
                  <a:lnTo>
                    <a:pt x="513791" y="1033005"/>
                  </a:lnTo>
                  <a:lnTo>
                    <a:pt x="474637" y="994359"/>
                  </a:lnTo>
                  <a:lnTo>
                    <a:pt x="451662" y="986434"/>
                  </a:lnTo>
                  <a:lnTo>
                    <a:pt x="450570" y="986434"/>
                  </a:lnTo>
                  <a:lnTo>
                    <a:pt x="449618" y="987183"/>
                  </a:lnTo>
                  <a:lnTo>
                    <a:pt x="449364" y="987742"/>
                  </a:lnTo>
                  <a:lnTo>
                    <a:pt x="449364" y="1000175"/>
                  </a:lnTo>
                  <a:lnTo>
                    <a:pt x="449961" y="1000937"/>
                  </a:lnTo>
                  <a:lnTo>
                    <a:pt x="453669" y="1001839"/>
                  </a:lnTo>
                  <a:lnTo>
                    <a:pt x="468528" y="1007541"/>
                  </a:lnTo>
                  <a:lnTo>
                    <a:pt x="501497" y="1040714"/>
                  </a:lnTo>
                  <a:lnTo>
                    <a:pt x="517334" y="1076083"/>
                  </a:lnTo>
                  <a:lnTo>
                    <a:pt x="522554" y="1114488"/>
                  </a:lnTo>
                  <a:lnTo>
                    <a:pt x="522554" y="1231049"/>
                  </a:lnTo>
                  <a:lnTo>
                    <a:pt x="451637" y="1213954"/>
                  </a:lnTo>
                  <a:lnTo>
                    <a:pt x="450570" y="1213954"/>
                  </a:lnTo>
                  <a:lnTo>
                    <a:pt x="449618" y="1214716"/>
                  </a:lnTo>
                  <a:lnTo>
                    <a:pt x="449364" y="1215237"/>
                  </a:lnTo>
                  <a:lnTo>
                    <a:pt x="449364" y="1227721"/>
                  </a:lnTo>
                  <a:lnTo>
                    <a:pt x="449961" y="1228483"/>
                  </a:lnTo>
                  <a:lnTo>
                    <a:pt x="535292" y="1249032"/>
                  </a:lnTo>
                  <a:lnTo>
                    <a:pt x="535698" y="1249032"/>
                  </a:lnTo>
                  <a:lnTo>
                    <a:pt x="536803" y="1248168"/>
                  </a:lnTo>
                  <a:lnTo>
                    <a:pt x="537057" y="1247648"/>
                  </a:lnTo>
                  <a:lnTo>
                    <a:pt x="537057" y="1231049"/>
                  </a:lnTo>
                  <a:lnTo>
                    <a:pt x="537057" y="1114488"/>
                  </a:lnTo>
                  <a:close/>
                </a:path>
                <a:path w="1569085" h="2110740">
                  <a:moveTo>
                    <a:pt x="537057" y="782408"/>
                  </a:moveTo>
                  <a:lnTo>
                    <a:pt x="536460" y="781659"/>
                  </a:lnTo>
                  <a:lnTo>
                    <a:pt x="531114" y="780376"/>
                  </a:lnTo>
                  <a:lnTo>
                    <a:pt x="456984" y="762508"/>
                  </a:lnTo>
                  <a:lnTo>
                    <a:pt x="455917" y="762508"/>
                  </a:lnTo>
                  <a:lnTo>
                    <a:pt x="454964" y="763257"/>
                  </a:lnTo>
                  <a:lnTo>
                    <a:pt x="454710" y="763778"/>
                  </a:lnTo>
                  <a:lnTo>
                    <a:pt x="454710" y="867943"/>
                  </a:lnTo>
                  <a:lnTo>
                    <a:pt x="451650" y="867194"/>
                  </a:lnTo>
                  <a:lnTo>
                    <a:pt x="450570" y="867194"/>
                  </a:lnTo>
                  <a:lnTo>
                    <a:pt x="449618" y="867956"/>
                  </a:lnTo>
                  <a:lnTo>
                    <a:pt x="449364" y="868464"/>
                  </a:lnTo>
                  <a:lnTo>
                    <a:pt x="449364" y="880948"/>
                  </a:lnTo>
                  <a:lnTo>
                    <a:pt x="449961" y="881710"/>
                  </a:lnTo>
                  <a:lnTo>
                    <a:pt x="457517" y="883539"/>
                  </a:lnTo>
                  <a:lnTo>
                    <a:pt x="461302" y="882713"/>
                  </a:lnTo>
                  <a:lnTo>
                    <a:pt x="467525" y="877798"/>
                  </a:lnTo>
                  <a:lnTo>
                    <a:pt x="469214" y="874331"/>
                  </a:lnTo>
                  <a:lnTo>
                    <a:pt x="469214" y="867956"/>
                  </a:lnTo>
                  <a:lnTo>
                    <a:pt x="469214" y="780376"/>
                  </a:lnTo>
                  <a:lnTo>
                    <a:pt x="522554" y="793229"/>
                  </a:lnTo>
                  <a:lnTo>
                    <a:pt x="522554" y="979284"/>
                  </a:lnTo>
                  <a:lnTo>
                    <a:pt x="451637" y="962190"/>
                  </a:lnTo>
                  <a:lnTo>
                    <a:pt x="450570" y="962190"/>
                  </a:lnTo>
                  <a:lnTo>
                    <a:pt x="449618" y="962939"/>
                  </a:lnTo>
                  <a:lnTo>
                    <a:pt x="449364" y="963460"/>
                  </a:lnTo>
                  <a:lnTo>
                    <a:pt x="449364" y="975944"/>
                  </a:lnTo>
                  <a:lnTo>
                    <a:pt x="449961" y="976706"/>
                  </a:lnTo>
                  <a:lnTo>
                    <a:pt x="535292" y="997267"/>
                  </a:lnTo>
                  <a:lnTo>
                    <a:pt x="535698" y="997267"/>
                  </a:lnTo>
                  <a:lnTo>
                    <a:pt x="536803" y="996391"/>
                  </a:lnTo>
                  <a:lnTo>
                    <a:pt x="537057" y="995870"/>
                  </a:lnTo>
                  <a:lnTo>
                    <a:pt x="537057" y="979284"/>
                  </a:lnTo>
                  <a:lnTo>
                    <a:pt x="537057" y="782408"/>
                  </a:lnTo>
                  <a:close/>
                </a:path>
                <a:path w="1569085" h="2110740">
                  <a:moveTo>
                    <a:pt x="537057" y="557212"/>
                  </a:moveTo>
                  <a:lnTo>
                    <a:pt x="536460" y="556463"/>
                  </a:lnTo>
                  <a:lnTo>
                    <a:pt x="531114" y="555167"/>
                  </a:lnTo>
                  <a:lnTo>
                    <a:pt x="457009" y="537311"/>
                  </a:lnTo>
                  <a:lnTo>
                    <a:pt x="455917" y="537311"/>
                  </a:lnTo>
                  <a:lnTo>
                    <a:pt x="454964" y="538060"/>
                  </a:lnTo>
                  <a:lnTo>
                    <a:pt x="454710" y="538581"/>
                  </a:lnTo>
                  <a:lnTo>
                    <a:pt x="454710" y="642734"/>
                  </a:lnTo>
                  <a:lnTo>
                    <a:pt x="451624" y="641997"/>
                  </a:lnTo>
                  <a:lnTo>
                    <a:pt x="450570" y="641997"/>
                  </a:lnTo>
                  <a:lnTo>
                    <a:pt x="449618" y="642747"/>
                  </a:lnTo>
                  <a:lnTo>
                    <a:pt x="449364" y="643267"/>
                  </a:lnTo>
                  <a:lnTo>
                    <a:pt x="449364" y="655751"/>
                  </a:lnTo>
                  <a:lnTo>
                    <a:pt x="449961" y="656501"/>
                  </a:lnTo>
                  <a:lnTo>
                    <a:pt x="457517" y="658329"/>
                  </a:lnTo>
                  <a:lnTo>
                    <a:pt x="461302" y="657504"/>
                  </a:lnTo>
                  <a:lnTo>
                    <a:pt x="467525" y="652589"/>
                  </a:lnTo>
                  <a:lnTo>
                    <a:pt x="469214" y="649135"/>
                  </a:lnTo>
                  <a:lnTo>
                    <a:pt x="469214" y="642747"/>
                  </a:lnTo>
                  <a:lnTo>
                    <a:pt x="469214" y="555167"/>
                  </a:lnTo>
                  <a:lnTo>
                    <a:pt x="522554" y="568032"/>
                  </a:lnTo>
                  <a:lnTo>
                    <a:pt x="522554" y="754075"/>
                  </a:lnTo>
                  <a:lnTo>
                    <a:pt x="451662" y="736981"/>
                  </a:lnTo>
                  <a:lnTo>
                    <a:pt x="450570" y="736981"/>
                  </a:lnTo>
                  <a:lnTo>
                    <a:pt x="449618" y="737743"/>
                  </a:lnTo>
                  <a:lnTo>
                    <a:pt x="449364" y="738263"/>
                  </a:lnTo>
                  <a:lnTo>
                    <a:pt x="449364" y="750747"/>
                  </a:lnTo>
                  <a:lnTo>
                    <a:pt x="449961" y="751497"/>
                  </a:lnTo>
                  <a:lnTo>
                    <a:pt x="535292" y="772058"/>
                  </a:lnTo>
                  <a:lnTo>
                    <a:pt x="535698" y="772058"/>
                  </a:lnTo>
                  <a:lnTo>
                    <a:pt x="536803" y="771194"/>
                  </a:lnTo>
                  <a:lnTo>
                    <a:pt x="537057" y="770661"/>
                  </a:lnTo>
                  <a:lnTo>
                    <a:pt x="537057" y="754075"/>
                  </a:lnTo>
                  <a:lnTo>
                    <a:pt x="537057" y="557212"/>
                  </a:lnTo>
                  <a:close/>
                </a:path>
                <a:path w="1569085" h="2110740">
                  <a:moveTo>
                    <a:pt x="537057" y="412318"/>
                  </a:moveTo>
                  <a:lnTo>
                    <a:pt x="531279" y="369887"/>
                  </a:lnTo>
                  <a:lnTo>
                    <a:pt x="513791" y="330822"/>
                  </a:lnTo>
                  <a:lnTo>
                    <a:pt x="474637" y="292176"/>
                  </a:lnTo>
                  <a:lnTo>
                    <a:pt x="451637" y="284251"/>
                  </a:lnTo>
                  <a:lnTo>
                    <a:pt x="450570" y="284251"/>
                  </a:lnTo>
                  <a:lnTo>
                    <a:pt x="449618" y="285000"/>
                  </a:lnTo>
                  <a:lnTo>
                    <a:pt x="449364" y="285546"/>
                  </a:lnTo>
                  <a:lnTo>
                    <a:pt x="449364" y="298005"/>
                  </a:lnTo>
                  <a:lnTo>
                    <a:pt x="449961" y="298754"/>
                  </a:lnTo>
                  <a:lnTo>
                    <a:pt x="453669" y="299656"/>
                  </a:lnTo>
                  <a:lnTo>
                    <a:pt x="468528" y="305358"/>
                  </a:lnTo>
                  <a:lnTo>
                    <a:pt x="501497" y="338531"/>
                  </a:lnTo>
                  <a:lnTo>
                    <a:pt x="517334" y="373900"/>
                  </a:lnTo>
                  <a:lnTo>
                    <a:pt x="522554" y="412318"/>
                  </a:lnTo>
                  <a:lnTo>
                    <a:pt x="522554" y="438873"/>
                  </a:lnTo>
                  <a:lnTo>
                    <a:pt x="512279" y="486333"/>
                  </a:lnTo>
                  <a:lnTo>
                    <a:pt x="483260" y="513308"/>
                  </a:lnTo>
                  <a:lnTo>
                    <a:pt x="472008" y="515162"/>
                  </a:lnTo>
                  <a:lnTo>
                    <a:pt x="459574" y="513689"/>
                  </a:lnTo>
                  <a:lnTo>
                    <a:pt x="451726" y="511797"/>
                  </a:lnTo>
                  <a:lnTo>
                    <a:pt x="450545" y="511797"/>
                  </a:lnTo>
                  <a:lnTo>
                    <a:pt x="449618" y="512533"/>
                  </a:lnTo>
                  <a:lnTo>
                    <a:pt x="449364" y="513054"/>
                  </a:lnTo>
                  <a:lnTo>
                    <a:pt x="449364" y="525538"/>
                  </a:lnTo>
                  <a:lnTo>
                    <a:pt x="449961" y="526300"/>
                  </a:lnTo>
                  <a:lnTo>
                    <a:pt x="456171" y="527799"/>
                  </a:lnTo>
                  <a:lnTo>
                    <a:pt x="472516" y="529666"/>
                  </a:lnTo>
                  <a:lnTo>
                    <a:pt x="487553" y="527177"/>
                  </a:lnTo>
                  <a:lnTo>
                    <a:pt x="501256" y="520446"/>
                  </a:lnTo>
                  <a:lnTo>
                    <a:pt x="507238" y="515162"/>
                  </a:lnTo>
                  <a:lnTo>
                    <a:pt x="513600" y="509562"/>
                  </a:lnTo>
                  <a:lnTo>
                    <a:pt x="524687" y="493890"/>
                  </a:lnTo>
                  <a:lnTo>
                    <a:pt x="531926" y="476542"/>
                  </a:lnTo>
                  <a:lnTo>
                    <a:pt x="535863" y="458025"/>
                  </a:lnTo>
                  <a:lnTo>
                    <a:pt x="537057" y="438873"/>
                  </a:lnTo>
                  <a:lnTo>
                    <a:pt x="537057" y="412318"/>
                  </a:lnTo>
                  <a:close/>
                </a:path>
                <a:path w="1569085" h="2110740">
                  <a:moveTo>
                    <a:pt x="537057" y="160540"/>
                  </a:moveTo>
                  <a:lnTo>
                    <a:pt x="531279" y="118122"/>
                  </a:lnTo>
                  <a:lnTo>
                    <a:pt x="513791" y="79057"/>
                  </a:lnTo>
                  <a:lnTo>
                    <a:pt x="474637" y="40411"/>
                  </a:lnTo>
                  <a:lnTo>
                    <a:pt x="451662" y="32473"/>
                  </a:lnTo>
                  <a:lnTo>
                    <a:pt x="450570" y="32473"/>
                  </a:lnTo>
                  <a:lnTo>
                    <a:pt x="449618" y="33223"/>
                  </a:lnTo>
                  <a:lnTo>
                    <a:pt x="449364" y="33782"/>
                  </a:lnTo>
                  <a:lnTo>
                    <a:pt x="449364" y="46228"/>
                  </a:lnTo>
                  <a:lnTo>
                    <a:pt x="449961" y="46990"/>
                  </a:lnTo>
                  <a:lnTo>
                    <a:pt x="453669" y="47879"/>
                  </a:lnTo>
                  <a:lnTo>
                    <a:pt x="468528" y="53594"/>
                  </a:lnTo>
                  <a:lnTo>
                    <a:pt x="501497" y="86766"/>
                  </a:lnTo>
                  <a:lnTo>
                    <a:pt x="517334" y="122135"/>
                  </a:lnTo>
                  <a:lnTo>
                    <a:pt x="522554" y="160540"/>
                  </a:lnTo>
                  <a:lnTo>
                    <a:pt x="522554" y="187109"/>
                  </a:lnTo>
                  <a:lnTo>
                    <a:pt x="512279" y="234569"/>
                  </a:lnTo>
                  <a:lnTo>
                    <a:pt x="483260" y="261531"/>
                  </a:lnTo>
                  <a:lnTo>
                    <a:pt x="472008" y="263385"/>
                  </a:lnTo>
                  <a:lnTo>
                    <a:pt x="459574" y="261924"/>
                  </a:lnTo>
                  <a:lnTo>
                    <a:pt x="451726" y="260019"/>
                  </a:lnTo>
                  <a:lnTo>
                    <a:pt x="450545" y="260019"/>
                  </a:lnTo>
                  <a:lnTo>
                    <a:pt x="449618" y="260769"/>
                  </a:lnTo>
                  <a:lnTo>
                    <a:pt x="449364" y="261277"/>
                  </a:lnTo>
                  <a:lnTo>
                    <a:pt x="449364" y="273761"/>
                  </a:lnTo>
                  <a:lnTo>
                    <a:pt x="449961" y="274523"/>
                  </a:lnTo>
                  <a:lnTo>
                    <a:pt x="456171" y="276021"/>
                  </a:lnTo>
                  <a:lnTo>
                    <a:pt x="472516" y="277901"/>
                  </a:lnTo>
                  <a:lnTo>
                    <a:pt x="487553" y="275412"/>
                  </a:lnTo>
                  <a:lnTo>
                    <a:pt x="501256" y="268668"/>
                  </a:lnTo>
                  <a:lnTo>
                    <a:pt x="507238" y="263385"/>
                  </a:lnTo>
                  <a:lnTo>
                    <a:pt x="513600" y="257784"/>
                  </a:lnTo>
                  <a:lnTo>
                    <a:pt x="524687" y="242112"/>
                  </a:lnTo>
                  <a:lnTo>
                    <a:pt x="531926" y="224764"/>
                  </a:lnTo>
                  <a:lnTo>
                    <a:pt x="535863" y="206260"/>
                  </a:lnTo>
                  <a:lnTo>
                    <a:pt x="537057" y="187109"/>
                  </a:lnTo>
                  <a:lnTo>
                    <a:pt x="537057" y="160540"/>
                  </a:lnTo>
                  <a:close/>
                </a:path>
                <a:path w="1569085" h="2110740">
                  <a:moveTo>
                    <a:pt x="754672" y="456742"/>
                  </a:moveTo>
                  <a:lnTo>
                    <a:pt x="750163" y="460552"/>
                  </a:lnTo>
                  <a:lnTo>
                    <a:pt x="741921" y="478332"/>
                  </a:lnTo>
                  <a:lnTo>
                    <a:pt x="753084" y="468172"/>
                  </a:lnTo>
                  <a:lnTo>
                    <a:pt x="754672" y="456742"/>
                  </a:lnTo>
                  <a:close/>
                </a:path>
                <a:path w="1569085" h="2110740">
                  <a:moveTo>
                    <a:pt x="754697" y="438962"/>
                  </a:moveTo>
                  <a:lnTo>
                    <a:pt x="742467" y="447852"/>
                  </a:lnTo>
                  <a:lnTo>
                    <a:pt x="742416" y="449122"/>
                  </a:lnTo>
                  <a:lnTo>
                    <a:pt x="742302" y="451662"/>
                  </a:lnTo>
                  <a:lnTo>
                    <a:pt x="742188" y="454202"/>
                  </a:lnTo>
                  <a:lnTo>
                    <a:pt x="742073" y="456742"/>
                  </a:lnTo>
                  <a:lnTo>
                    <a:pt x="741959" y="459282"/>
                  </a:lnTo>
                  <a:lnTo>
                    <a:pt x="741895" y="460552"/>
                  </a:lnTo>
                  <a:lnTo>
                    <a:pt x="748588" y="450392"/>
                  </a:lnTo>
                  <a:lnTo>
                    <a:pt x="754697" y="438962"/>
                  </a:lnTo>
                  <a:close/>
                </a:path>
                <a:path w="1569085" h="2110740">
                  <a:moveTo>
                    <a:pt x="761441" y="338632"/>
                  </a:moveTo>
                  <a:lnTo>
                    <a:pt x="759891" y="334822"/>
                  </a:lnTo>
                  <a:lnTo>
                    <a:pt x="751700" y="343712"/>
                  </a:lnTo>
                  <a:lnTo>
                    <a:pt x="752830" y="347522"/>
                  </a:lnTo>
                  <a:lnTo>
                    <a:pt x="761441" y="338632"/>
                  </a:lnTo>
                  <a:close/>
                </a:path>
                <a:path w="1569085" h="2110740">
                  <a:moveTo>
                    <a:pt x="772096" y="323392"/>
                  </a:moveTo>
                  <a:lnTo>
                    <a:pt x="763651" y="328472"/>
                  </a:lnTo>
                  <a:lnTo>
                    <a:pt x="765086" y="334822"/>
                  </a:lnTo>
                  <a:lnTo>
                    <a:pt x="768794" y="333552"/>
                  </a:lnTo>
                  <a:lnTo>
                    <a:pt x="772096" y="323392"/>
                  </a:lnTo>
                  <a:close/>
                </a:path>
                <a:path w="1569085" h="2110740">
                  <a:moveTo>
                    <a:pt x="774725" y="430072"/>
                  </a:moveTo>
                  <a:lnTo>
                    <a:pt x="765213" y="438962"/>
                  </a:lnTo>
                  <a:lnTo>
                    <a:pt x="765238" y="442772"/>
                  </a:lnTo>
                  <a:lnTo>
                    <a:pt x="774725" y="430072"/>
                  </a:lnTo>
                  <a:close/>
                </a:path>
                <a:path w="1569085" h="2110740">
                  <a:moveTo>
                    <a:pt x="776871" y="333552"/>
                  </a:moveTo>
                  <a:lnTo>
                    <a:pt x="764438" y="342442"/>
                  </a:lnTo>
                  <a:lnTo>
                    <a:pt x="762762" y="351332"/>
                  </a:lnTo>
                  <a:lnTo>
                    <a:pt x="758367" y="352602"/>
                  </a:lnTo>
                  <a:lnTo>
                    <a:pt x="748411" y="366572"/>
                  </a:lnTo>
                  <a:lnTo>
                    <a:pt x="749020" y="370382"/>
                  </a:lnTo>
                  <a:lnTo>
                    <a:pt x="776871" y="333552"/>
                  </a:lnTo>
                  <a:close/>
                </a:path>
                <a:path w="1569085" h="2110740">
                  <a:moveTo>
                    <a:pt x="782408" y="440232"/>
                  </a:moveTo>
                  <a:lnTo>
                    <a:pt x="776795" y="441502"/>
                  </a:lnTo>
                  <a:lnTo>
                    <a:pt x="776757" y="444042"/>
                  </a:lnTo>
                  <a:lnTo>
                    <a:pt x="780249" y="444042"/>
                  </a:lnTo>
                  <a:lnTo>
                    <a:pt x="782408" y="440232"/>
                  </a:lnTo>
                  <a:close/>
                </a:path>
                <a:path w="1569085" h="2110740">
                  <a:moveTo>
                    <a:pt x="783018" y="461822"/>
                  </a:moveTo>
                  <a:lnTo>
                    <a:pt x="771029" y="468172"/>
                  </a:lnTo>
                  <a:lnTo>
                    <a:pt x="759002" y="499922"/>
                  </a:lnTo>
                  <a:lnTo>
                    <a:pt x="776757" y="470725"/>
                  </a:lnTo>
                  <a:lnTo>
                    <a:pt x="783018" y="461822"/>
                  </a:lnTo>
                  <a:close/>
                </a:path>
                <a:path w="1569085" h="2110740">
                  <a:moveTo>
                    <a:pt x="788238" y="491032"/>
                  </a:moveTo>
                  <a:lnTo>
                    <a:pt x="780630" y="497382"/>
                  </a:lnTo>
                  <a:lnTo>
                    <a:pt x="778319" y="515162"/>
                  </a:lnTo>
                  <a:lnTo>
                    <a:pt x="788238" y="491032"/>
                  </a:lnTo>
                  <a:close/>
                </a:path>
                <a:path w="1569085" h="2110740">
                  <a:moveTo>
                    <a:pt x="792632" y="306882"/>
                  </a:moveTo>
                  <a:lnTo>
                    <a:pt x="788606" y="305612"/>
                  </a:lnTo>
                  <a:lnTo>
                    <a:pt x="779678" y="315772"/>
                  </a:lnTo>
                  <a:lnTo>
                    <a:pt x="781748" y="317042"/>
                  </a:lnTo>
                  <a:lnTo>
                    <a:pt x="792632" y="306882"/>
                  </a:lnTo>
                  <a:close/>
                </a:path>
                <a:path w="1569085" h="2110740">
                  <a:moveTo>
                    <a:pt x="793305" y="464362"/>
                  </a:moveTo>
                  <a:lnTo>
                    <a:pt x="792302" y="461822"/>
                  </a:lnTo>
                  <a:lnTo>
                    <a:pt x="788060" y="464362"/>
                  </a:lnTo>
                  <a:lnTo>
                    <a:pt x="788479" y="468172"/>
                  </a:lnTo>
                  <a:lnTo>
                    <a:pt x="793305" y="464362"/>
                  </a:lnTo>
                  <a:close/>
                </a:path>
                <a:path w="1569085" h="2110740">
                  <a:moveTo>
                    <a:pt x="834796" y="427532"/>
                  </a:moveTo>
                  <a:lnTo>
                    <a:pt x="828929" y="430072"/>
                  </a:lnTo>
                  <a:lnTo>
                    <a:pt x="819658" y="440232"/>
                  </a:lnTo>
                  <a:lnTo>
                    <a:pt x="819594" y="441502"/>
                  </a:lnTo>
                  <a:lnTo>
                    <a:pt x="819518" y="442772"/>
                  </a:lnTo>
                  <a:lnTo>
                    <a:pt x="819454" y="444042"/>
                  </a:lnTo>
                  <a:lnTo>
                    <a:pt x="819391" y="445312"/>
                  </a:lnTo>
                  <a:lnTo>
                    <a:pt x="819327" y="446582"/>
                  </a:lnTo>
                  <a:lnTo>
                    <a:pt x="833869" y="430072"/>
                  </a:lnTo>
                  <a:lnTo>
                    <a:pt x="834796" y="427532"/>
                  </a:lnTo>
                  <a:close/>
                </a:path>
                <a:path w="1569085" h="2110740">
                  <a:moveTo>
                    <a:pt x="854049" y="421182"/>
                  </a:moveTo>
                  <a:lnTo>
                    <a:pt x="846391" y="427532"/>
                  </a:lnTo>
                  <a:lnTo>
                    <a:pt x="845756" y="432612"/>
                  </a:lnTo>
                  <a:lnTo>
                    <a:pt x="852893" y="427532"/>
                  </a:lnTo>
                  <a:lnTo>
                    <a:pt x="854049" y="421182"/>
                  </a:lnTo>
                  <a:close/>
                </a:path>
                <a:path w="1569085" h="2110740">
                  <a:moveTo>
                    <a:pt x="860742" y="484682"/>
                  </a:moveTo>
                  <a:lnTo>
                    <a:pt x="855268" y="488492"/>
                  </a:lnTo>
                  <a:lnTo>
                    <a:pt x="860298" y="491032"/>
                  </a:lnTo>
                  <a:lnTo>
                    <a:pt x="860386" y="489762"/>
                  </a:lnTo>
                  <a:lnTo>
                    <a:pt x="860475" y="488492"/>
                  </a:lnTo>
                  <a:lnTo>
                    <a:pt x="860564" y="487222"/>
                  </a:lnTo>
                  <a:lnTo>
                    <a:pt x="860653" y="485952"/>
                  </a:lnTo>
                  <a:lnTo>
                    <a:pt x="860742" y="484682"/>
                  </a:lnTo>
                  <a:close/>
                </a:path>
                <a:path w="1569085" h="2110740">
                  <a:moveTo>
                    <a:pt x="869048" y="428802"/>
                  </a:moveTo>
                  <a:lnTo>
                    <a:pt x="868146" y="421182"/>
                  </a:lnTo>
                  <a:lnTo>
                    <a:pt x="862901" y="428802"/>
                  </a:lnTo>
                  <a:lnTo>
                    <a:pt x="863409" y="431342"/>
                  </a:lnTo>
                  <a:lnTo>
                    <a:pt x="869048" y="428802"/>
                  </a:lnTo>
                  <a:close/>
                </a:path>
                <a:path w="1569085" h="2110740">
                  <a:moveTo>
                    <a:pt x="869734" y="389432"/>
                  </a:moveTo>
                  <a:lnTo>
                    <a:pt x="834872" y="426262"/>
                  </a:lnTo>
                  <a:lnTo>
                    <a:pt x="840206" y="424992"/>
                  </a:lnTo>
                  <a:lnTo>
                    <a:pt x="869734" y="389432"/>
                  </a:lnTo>
                  <a:close/>
                </a:path>
                <a:path w="1569085" h="2110740">
                  <a:moveTo>
                    <a:pt x="872959" y="290372"/>
                  </a:moveTo>
                  <a:lnTo>
                    <a:pt x="864057" y="292912"/>
                  </a:lnTo>
                  <a:lnTo>
                    <a:pt x="863993" y="296722"/>
                  </a:lnTo>
                  <a:lnTo>
                    <a:pt x="872959" y="290372"/>
                  </a:lnTo>
                  <a:close/>
                </a:path>
                <a:path w="1569085" h="2110740">
                  <a:moveTo>
                    <a:pt x="875372" y="441502"/>
                  </a:moveTo>
                  <a:lnTo>
                    <a:pt x="872959" y="433882"/>
                  </a:lnTo>
                  <a:lnTo>
                    <a:pt x="867943" y="447852"/>
                  </a:lnTo>
                  <a:lnTo>
                    <a:pt x="875372" y="441502"/>
                  </a:lnTo>
                  <a:close/>
                </a:path>
                <a:path w="1569085" h="2110740">
                  <a:moveTo>
                    <a:pt x="890993" y="466902"/>
                  </a:moveTo>
                  <a:lnTo>
                    <a:pt x="879589" y="477062"/>
                  </a:lnTo>
                  <a:lnTo>
                    <a:pt x="881926" y="480872"/>
                  </a:lnTo>
                  <a:lnTo>
                    <a:pt x="890993" y="466902"/>
                  </a:lnTo>
                  <a:close/>
                </a:path>
                <a:path w="1569085" h="2110740">
                  <a:moveTo>
                    <a:pt x="891324" y="452970"/>
                  </a:moveTo>
                  <a:lnTo>
                    <a:pt x="891095" y="451662"/>
                  </a:lnTo>
                  <a:lnTo>
                    <a:pt x="890841" y="450392"/>
                  </a:lnTo>
                  <a:lnTo>
                    <a:pt x="886015" y="454202"/>
                  </a:lnTo>
                  <a:lnTo>
                    <a:pt x="875258" y="460552"/>
                  </a:lnTo>
                  <a:lnTo>
                    <a:pt x="867892" y="480872"/>
                  </a:lnTo>
                  <a:lnTo>
                    <a:pt x="891324" y="452970"/>
                  </a:lnTo>
                  <a:close/>
                </a:path>
                <a:path w="1569085" h="2110740">
                  <a:moveTo>
                    <a:pt x="899439" y="587552"/>
                  </a:moveTo>
                  <a:lnTo>
                    <a:pt x="895134" y="588822"/>
                  </a:lnTo>
                  <a:lnTo>
                    <a:pt x="877570" y="645972"/>
                  </a:lnTo>
                  <a:lnTo>
                    <a:pt x="877633" y="647242"/>
                  </a:lnTo>
                  <a:lnTo>
                    <a:pt x="877735" y="649782"/>
                  </a:lnTo>
                  <a:lnTo>
                    <a:pt x="877849" y="652322"/>
                  </a:lnTo>
                  <a:lnTo>
                    <a:pt x="877951" y="654862"/>
                  </a:lnTo>
                  <a:lnTo>
                    <a:pt x="878065" y="657402"/>
                  </a:lnTo>
                  <a:lnTo>
                    <a:pt x="878166" y="659942"/>
                  </a:lnTo>
                  <a:lnTo>
                    <a:pt x="878281" y="662482"/>
                  </a:lnTo>
                  <a:lnTo>
                    <a:pt x="878382" y="665022"/>
                  </a:lnTo>
                  <a:lnTo>
                    <a:pt x="878497" y="667562"/>
                  </a:lnTo>
                  <a:lnTo>
                    <a:pt x="878598" y="670102"/>
                  </a:lnTo>
                  <a:lnTo>
                    <a:pt x="878713" y="672642"/>
                  </a:lnTo>
                  <a:lnTo>
                    <a:pt x="878751" y="673633"/>
                  </a:lnTo>
                  <a:lnTo>
                    <a:pt x="878878" y="676452"/>
                  </a:lnTo>
                  <a:lnTo>
                    <a:pt x="878979" y="678992"/>
                  </a:lnTo>
                  <a:lnTo>
                    <a:pt x="879094" y="681532"/>
                  </a:lnTo>
                  <a:lnTo>
                    <a:pt x="879195" y="684072"/>
                  </a:lnTo>
                  <a:lnTo>
                    <a:pt x="879309" y="686612"/>
                  </a:lnTo>
                  <a:lnTo>
                    <a:pt x="879411" y="689152"/>
                  </a:lnTo>
                  <a:lnTo>
                    <a:pt x="879525" y="691692"/>
                  </a:lnTo>
                  <a:lnTo>
                    <a:pt x="879627" y="694232"/>
                  </a:lnTo>
                  <a:lnTo>
                    <a:pt x="879741" y="696772"/>
                  </a:lnTo>
                  <a:lnTo>
                    <a:pt x="879843" y="699312"/>
                  </a:lnTo>
                  <a:lnTo>
                    <a:pt x="899439" y="587552"/>
                  </a:lnTo>
                  <a:close/>
                </a:path>
                <a:path w="1569085" h="2110740">
                  <a:moveTo>
                    <a:pt x="902550" y="596442"/>
                  </a:moveTo>
                  <a:lnTo>
                    <a:pt x="902233" y="597712"/>
                  </a:lnTo>
                  <a:lnTo>
                    <a:pt x="887463" y="685342"/>
                  </a:lnTo>
                  <a:lnTo>
                    <a:pt x="892771" y="701852"/>
                  </a:lnTo>
                  <a:lnTo>
                    <a:pt x="901611" y="606602"/>
                  </a:lnTo>
                  <a:lnTo>
                    <a:pt x="901725" y="605332"/>
                  </a:lnTo>
                  <a:lnTo>
                    <a:pt x="901839" y="604062"/>
                  </a:lnTo>
                  <a:lnTo>
                    <a:pt x="901954" y="602792"/>
                  </a:lnTo>
                  <a:lnTo>
                    <a:pt x="902081" y="601522"/>
                  </a:lnTo>
                  <a:lnTo>
                    <a:pt x="902195" y="600252"/>
                  </a:lnTo>
                  <a:lnTo>
                    <a:pt x="902309" y="598982"/>
                  </a:lnTo>
                  <a:lnTo>
                    <a:pt x="902423" y="597712"/>
                  </a:lnTo>
                  <a:lnTo>
                    <a:pt x="902550" y="596442"/>
                  </a:lnTo>
                  <a:close/>
                </a:path>
                <a:path w="1569085" h="2110740">
                  <a:moveTo>
                    <a:pt x="912215" y="278942"/>
                  </a:moveTo>
                  <a:lnTo>
                    <a:pt x="907034" y="280212"/>
                  </a:lnTo>
                  <a:lnTo>
                    <a:pt x="910450" y="282752"/>
                  </a:lnTo>
                  <a:lnTo>
                    <a:pt x="912215" y="278942"/>
                  </a:lnTo>
                  <a:close/>
                </a:path>
                <a:path w="1569085" h="2110740">
                  <a:moveTo>
                    <a:pt x="921067" y="300532"/>
                  </a:moveTo>
                  <a:lnTo>
                    <a:pt x="908862" y="304342"/>
                  </a:lnTo>
                  <a:lnTo>
                    <a:pt x="905141" y="310692"/>
                  </a:lnTo>
                  <a:lnTo>
                    <a:pt x="921067" y="300532"/>
                  </a:lnTo>
                  <a:close/>
                </a:path>
                <a:path w="1569085" h="2110740">
                  <a:moveTo>
                    <a:pt x="923721" y="313232"/>
                  </a:moveTo>
                  <a:lnTo>
                    <a:pt x="919861" y="313232"/>
                  </a:lnTo>
                  <a:lnTo>
                    <a:pt x="921219" y="315772"/>
                  </a:lnTo>
                  <a:lnTo>
                    <a:pt x="923721" y="313232"/>
                  </a:lnTo>
                  <a:close/>
                </a:path>
                <a:path w="1569085" h="2110740">
                  <a:moveTo>
                    <a:pt x="923810" y="456742"/>
                  </a:moveTo>
                  <a:lnTo>
                    <a:pt x="920623" y="452970"/>
                  </a:lnTo>
                  <a:lnTo>
                    <a:pt x="918552" y="454202"/>
                  </a:lnTo>
                  <a:lnTo>
                    <a:pt x="914476" y="456742"/>
                  </a:lnTo>
                  <a:lnTo>
                    <a:pt x="923810" y="456742"/>
                  </a:lnTo>
                  <a:close/>
                </a:path>
                <a:path w="1569085" h="2110740">
                  <a:moveTo>
                    <a:pt x="924623" y="442772"/>
                  </a:moveTo>
                  <a:lnTo>
                    <a:pt x="921486" y="440232"/>
                  </a:lnTo>
                  <a:lnTo>
                    <a:pt x="915555" y="442772"/>
                  </a:lnTo>
                  <a:lnTo>
                    <a:pt x="917511" y="447852"/>
                  </a:lnTo>
                  <a:lnTo>
                    <a:pt x="924623" y="442772"/>
                  </a:lnTo>
                  <a:close/>
                </a:path>
                <a:path w="1569085" h="2110740">
                  <a:moveTo>
                    <a:pt x="929894" y="294182"/>
                  </a:moveTo>
                  <a:lnTo>
                    <a:pt x="924699" y="297992"/>
                  </a:lnTo>
                  <a:lnTo>
                    <a:pt x="929678" y="300532"/>
                  </a:lnTo>
                  <a:lnTo>
                    <a:pt x="929767" y="297992"/>
                  </a:lnTo>
                  <a:lnTo>
                    <a:pt x="929855" y="295452"/>
                  </a:lnTo>
                  <a:lnTo>
                    <a:pt x="929894" y="294182"/>
                  </a:lnTo>
                  <a:close/>
                </a:path>
                <a:path w="1569085" h="2110740">
                  <a:moveTo>
                    <a:pt x="934250" y="371652"/>
                  </a:moveTo>
                  <a:lnTo>
                    <a:pt x="925614" y="372922"/>
                  </a:lnTo>
                  <a:lnTo>
                    <a:pt x="922769" y="376732"/>
                  </a:lnTo>
                  <a:lnTo>
                    <a:pt x="907872" y="385622"/>
                  </a:lnTo>
                  <a:lnTo>
                    <a:pt x="917689" y="384352"/>
                  </a:lnTo>
                  <a:lnTo>
                    <a:pt x="925410" y="376732"/>
                  </a:lnTo>
                  <a:lnTo>
                    <a:pt x="934250" y="371652"/>
                  </a:lnTo>
                  <a:close/>
                </a:path>
                <a:path w="1569085" h="2110740">
                  <a:moveTo>
                    <a:pt x="936358" y="342442"/>
                  </a:moveTo>
                  <a:lnTo>
                    <a:pt x="890790" y="375462"/>
                  </a:lnTo>
                  <a:lnTo>
                    <a:pt x="904633" y="372922"/>
                  </a:lnTo>
                  <a:lnTo>
                    <a:pt x="897420" y="379272"/>
                  </a:lnTo>
                  <a:lnTo>
                    <a:pt x="896721" y="385622"/>
                  </a:lnTo>
                  <a:lnTo>
                    <a:pt x="905637" y="384352"/>
                  </a:lnTo>
                  <a:lnTo>
                    <a:pt x="908812" y="381812"/>
                  </a:lnTo>
                  <a:lnTo>
                    <a:pt x="921054" y="375462"/>
                  </a:lnTo>
                  <a:lnTo>
                    <a:pt x="922616" y="372922"/>
                  </a:lnTo>
                  <a:lnTo>
                    <a:pt x="924166" y="370382"/>
                  </a:lnTo>
                  <a:lnTo>
                    <a:pt x="931938" y="357682"/>
                  </a:lnTo>
                  <a:lnTo>
                    <a:pt x="905040" y="370382"/>
                  </a:lnTo>
                  <a:lnTo>
                    <a:pt x="936358" y="342442"/>
                  </a:lnTo>
                  <a:close/>
                </a:path>
                <a:path w="1569085" h="2110740">
                  <a:moveTo>
                    <a:pt x="946734" y="273862"/>
                  </a:moveTo>
                  <a:lnTo>
                    <a:pt x="919175" y="285292"/>
                  </a:lnTo>
                  <a:lnTo>
                    <a:pt x="923582" y="290372"/>
                  </a:lnTo>
                  <a:lnTo>
                    <a:pt x="929233" y="286562"/>
                  </a:lnTo>
                  <a:lnTo>
                    <a:pt x="933665" y="287832"/>
                  </a:lnTo>
                  <a:lnTo>
                    <a:pt x="934618" y="286562"/>
                  </a:lnTo>
                  <a:lnTo>
                    <a:pt x="936510" y="284022"/>
                  </a:lnTo>
                  <a:lnTo>
                    <a:pt x="946734" y="273862"/>
                  </a:lnTo>
                  <a:close/>
                </a:path>
                <a:path w="1569085" h="2110740">
                  <a:moveTo>
                    <a:pt x="968222" y="832662"/>
                  </a:moveTo>
                  <a:lnTo>
                    <a:pt x="957757" y="819962"/>
                  </a:lnTo>
                  <a:lnTo>
                    <a:pt x="942924" y="811072"/>
                  </a:lnTo>
                  <a:lnTo>
                    <a:pt x="968222" y="832662"/>
                  </a:lnTo>
                  <a:close/>
                </a:path>
                <a:path w="1569085" h="2110740">
                  <a:moveTo>
                    <a:pt x="970813" y="754684"/>
                  </a:moveTo>
                  <a:lnTo>
                    <a:pt x="958316" y="714552"/>
                  </a:lnTo>
                  <a:lnTo>
                    <a:pt x="958392" y="715822"/>
                  </a:lnTo>
                  <a:lnTo>
                    <a:pt x="960996" y="737412"/>
                  </a:lnTo>
                  <a:lnTo>
                    <a:pt x="970813" y="754684"/>
                  </a:lnTo>
                  <a:close/>
                </a:path>
                <a:path w="1569085" h="2110740">
                  <a:moveTo>
                    <a:pt x="982065" y="351332"/>
                  </a:moveTo>
                  <a:lnTo>
                    <a:pt x="982014" y="346252"/>
                  </a:lnTo>
                  <a:lnTo>
                    <a:pt x="977392" y="347522"/>
                  </a:lnTo>
                  <a:lnTo>
                    <a:pt x="975804" y="351332"/>
                  </a:lnTo>
                  <a:lnTo>
                    <a:pt x="982065" y="351332"/>
                  </a:lnTo>
                  <a:close/>
                </a:path>
                <a:path w="1569085" h="2110740">
                  <a:moveTo>
                    <a:pt x="986142" y="593902"/>
                  </a:moveTo>
                  <a:lnTo>
                    <a:pt x="979830" y="592632"/>
                  </a:lnTo>
                  <a:lnTo>
                    <a:pt x="976566" y="597712"/>
                  </a:lnTo>
                  <a:lnTo>
                    <a:pt x="986142" y="593902"/>
                  </a:lnTo>
                  <a:close/>
                </a:path>
                <a:path w="1569085" h="2110740">
                  <a:moveTo>
                    <a:pt x="991527" y="518972"/>
                  </a:moveTo>
                  <a:lnTo>
                    <a:pt x="989838" y="515162"/>
                  </a:lnTo>
                  <a:lnTo>
                    <a:pt x="986701" y="517702"/>
                  </a:lnTo>
                  <a:lnTo>
                    <a:pt x="988707" y="521512"/>
                  </a:lnTo>
                  <a:lnTo>
                    <a:pt x="991527" y="518972"/>
                  </a:lnTo>
                  <a:close/>
                </a:path>
                <a:path w="1569085" h="2110740">
                  <a:moveTo>
                    <a:pt x="996010" y="873302"/>
                  </a:moveTo>
                  <a:lnTo>
                    <a:pt x="979208" y="856792"/>
                  </a:lnTo>
                  <a:lnTo>
                    <a:pt x="977201" y="863142"/>
                  </a:lnTo>
                  <a:lnTo>
                    <a:pt x="996010" y="873302"/>
                  </a:lnTo>
                  <a:close/>
                </a:path>
                <a:path w="1569085" h="2110740">
                  <a:moveTo>
                    <a:pt x="998524" y="598982"/>
                  </a:moveTo>
                  <a:lnTo>
                    <a:pt x="996581" y="595172"/>
                  </a:lnTo>
                  <a:lnTo>
                    <a:pt x="988491" y="597712"/>
                  </a:lnTo>
                  <a:lnTo>
                    <a:pt x="991768" y="606602"/>
                  </a:lnTo>
                  <a:lnTo>
                    <a:pt x="998524" y="598982"/>
                  </a:lnTo>
                  <a:close/>
                </a:path>
                <a:path w="1569085" h="2110740">
                  <a:moveTo>
                    <a:pt x="1004417" y="518972"/>
                  </a:moveTo>
                  <a:lnTo>
                    <a:pt x="988301" y="531672"/>
                  </a:lnTo>
                  <a:lnTo>
                    <a:pt x="995591" y="530402"/>
                  </a:lnTo>
                  <a:lnTo>
                    <a:pt x="1004417" y="518972"/>
                  </a:lnTo>
                  <a:close/>
                </a:path>
                <a:path w="1569085" h="2110740">
                  <a:moveTo>
                    <a:pt x="1010005" y="868222"/>
                  </a:moveTo>
                  <a:lnTo>
                    <a:pt x="973302" y="841552"/>
                  </a:lnTo>
                  <a:lnTo>
                    <a:pt x="971308" y="844092"/>
                  </a:lnTo>
                  <a:lnTo>
                    <a:pt x="1010005" y="868222"/>
                  </a:lnTo>
                  <a:close/>
                </a:path>
                <a:path w="1569085" h="2110740">
                  <a:moveTo>
                    <a:pt x="1024407" y="89712"/>
                  </a:moveTo>
                  <a:lnTo>
                    <a:pt x="934656" y="107492"/>
                  </a:lnTo>
                  <a:lnTo>
                    <a:pt x="1005941" y="95338"/>
                  </a:lnTo>
                  <a:lnTo>
                    <a:pt x="1024407" y="89712"/>
                  </a:lnTo>
                  <a:close/>
                </a:path>
                <a:path w="1569085" h="2110740">
                  <a:moveTo>
                    <a:pt x="1026985" y="772845"/>
                  </a:moveTo>
                  <a:lnTo>
                    <a:pt x="1001344" y="740219"/>
                  </a:lnTo>
                  <a:lnTo>
                    <a:pt x="1002792" y="745032"/>
                  </a:lnTo>
                  <a:lnTo>
                    <a:pt x="1026985" y="772845"/>
                  </a:lnTo>
                  <a:close/>
                </a:path>
                <a:path w="1569085" h="2110740">
                  <a:moveTo>
                    <a:pt x="1027468" y="520242"/>
                  </a:moveTo>
                  <a:lnTo>
                    <a:pt x="1020902" y="518972"/>
                  </a:lnTo>
                  <a:lnTo>
                    <a:pt x="1013904" y="527862"/>
                  </a:lnTo>
                  <a:lnTo>
                    <a:pt x="1027468" y="520242"/>
                  </a:lnTo>
                  <a:close/>
                </a:path>
                <a:path w="1569085" h="2110740">
                  <a:moveTo>
                    <a:pt x="1034491" y="854252"/>
                  </a:moveTo>
                  <a:lnTo>
                    <a:pt x="1007059" y="827747"/>
                  </a:lnTo>
                  <a:lnTo>
                    <a:pt x="999299" y="823772"/>
                  </a:lnTo>
                  <a:lnTo>
                    <a:pt x="976096" y="802182"/>
                  </a:lnTo>
                  <a:lnTo>
                    <a:pt x="972832" y="794664"/>
                  </a:lnTo>
                  <a:lnTo>
                    <a:pt x="945146" y="767892"/>
                  </a:lnTo>
                  <a:lnTo>
                    <a:pt x="952004" y="785672"/>
                  </a:lnTo>
                  <a:lnTo>
                    <a:pt x="1008087" y="845362"/>
                  </a:lnTo>
                  <a:lnTo>
                    <a:pt x="1034491" y="854252"/>
                  </a:lnTo>
                  <a:close/>
                </a:path>
                <a:path w="1569085" h="2110740">
                  <a:moveTo>
                    <a:pt x="1044702" y="892352"/>
                  </a:moveTo>
                  <a:lnTo>
                    <a:pt x="1043749" y="891628"/>
                  </a:lnTo>
                  <a:lnTo>
                    <a:pt x="1026274" y="889812"/>
                  </a:lnTo>
                  <a:lnTo>
                    <a:pt x="1044702" y="892352"/>
                  </a:lnTo>
                  <a:close/>
                </a:path>
                <a:path w="1569085" h="2110740">
                  <a:moveTo>
                    <a:pt x="1045349" y="328472"/>
                  </a:moveTo>
                  <a:lnTo>
                    <a:pt x="988898" y="346252"/>
                  </a:lnTo>
                  <a:lnTo>
                    <a:pt x="998778" y="346252"/>
                  </a:lnTo>
                  <a:lnTo>
                    <a:pt x="1045349" y="328472"/>
                  </a:lnTo>
                  <a:close/>
                </a:path>
                <a:path w="1569085" h="2110740">
                  <a:moveTo>
                    <a:pt x="1045502" y="871258"/>
                  </a:moveTo>
                  <a:lnTo>
                    <a:pt x="973658" y="823772"/>
                  </a:lnTo>
                  <a:lnTo>
                    <a:pt x="957046" y="804722"/>
                  </a:lnTo>
                  <a:lnTo>
                    <a:pt x="963155" y="821232"/>
                  </a:lnTo>
                  <a:lnTo>
                    <a:pt x="973505" y="827582"/>
                  </a:lnTo>
                  <a:lnTo>
                    <a:pt x="974725" y="832662"/>
                  </a:lnTo>
                  <a:lnTo>
                    <a:pt x="1024039" y="866952"/>
                  </a:lnTo>
                  <a:lnTo>
                    <a:pt x="1045502" y="871258"/>
                  </a:lnTo>
                  <a:close/>
                </a:path>
                <a:path w="1569085" h="2110740">
                  <a:moveTo>
                    <a:pt x="1046772" y="338632"/>
                  </a:moveTo>
                  <a:lnTo>
                    <a:pt x="1000518" y="353872"/>
                  </a:lnTo>
                  <a:lnTo>
                    <a:pt x="1019238" y="350062"/>
                  </a:lnTo>
                  <a:lnTo>
                    <a:pt x="1046772" y="338632"/>
                  </a:lnTo>
                  <a:close/>
                </a:path>
                <a:path w="1569085" h="2110740">
                  <a:moveTo>
                    <a:pt x="1055179" y="85902"/>
                  </a:moveTo>
                  <a:lnTo>
                    <a:pt x="1041146" y="88442"/>
                  </a:lnTo>
                  <a:lnTo>
                    <a:pt x="1044092" y="88836"/>
                  </a:lnTo>
                  <a:lnTo>
                    <a:pt x="1053719" y="87198"/>
                  </a:lnTo>
                  <a:lnTo>
                    <a:pt x="1055179" y="85902"/>
                  </a:lnTo>
                  <a:close/>
                </a:path>
                <a:path w="1569085" h="2110740">
                  <a:moveTo>
                    <a:pt x="1055306" y="360222"/>
                  </a:moveTo>
                  <a:lnTo>
                    <a:pt x="1042543" y="361492"/>
                  </a:lnTo>
                  <a:lnTo>
                    <a:pt x="998804" y="379272"/>
                  </a:lnTo>
                  <a:lnTo>
                    <a:pt x="1055306" y="360222"/>
                  </a:lnTo>
                  <a:close/>
                </a:path>
                <a:path w="1569085" h="2110740">
                  <a:moveTo>
                    <a:pt x="1056678" y="873493"/>
                  </a:moveTo>
                  <a:lnTo>
                    <a:pt x="1045502" y="871258"/>
                  </a:lnTo>
                  <a:lnTo>
                    <a:pt x="1050531" y="874572"/>
                  </a:lnTo>
                  <a:lnTo>
                    <a:pt x="1056678" y="873493"/>
                  </a:lnTo>
                  <a:close/>
                </a:path>
                <a:path w="1569085" h="2110740">
                  <a:moveTo>
                    <a:pt x="1059776" y="553262"/>
                  </a:moveTo>
                  <a:lnTo>
                    <a:pt x="1022921" y="578662"/>
                  </a:lnTo>
                  <a:lnTo>
                    <a:pt x="1026579" y="579932"/>
                  </a:lnTo>
                  <a:lnTo>
                    <a:pt x="1059776" y="553262"/>
                  </a:lnTo>
                  <a:close/>
                </a:path>
                <a:path w="1569085" h="2110740">
                  <a:moveTo>
                    <a:pt x="1061948" y="626389"/>
                  </a:moveTo>
                  <a:lnTo>
                    <a:pt x="1059535" y="628192"/>
                  </a:lnTo>
                  <a:lnTo>
                    <a:pt x="1059256" y="629246"/>
                  </a:lnTo>
                  <a:lnTo>
                    <a:pt x="1061948" y="626389"/>
                  </a:lnTo>
                  <a:close/>
                </a:path>
                <a:path w="1569085" h="2110740">
                  <a:moveTo>
                    <a:pt x="1063269" y="513892"/>
                  </a:moveTo>
                  <a:lnTo>
                    <a:pt x="1060132" y="515162"/>
                  </a:lnTo>
                  <a:lnTo>
                    <a:pt x="1060589" y="517702"/>
                  </a:lnTo>
                  <a:lnTo>
                    <a:pt x="1063269" y="513892"/>
                  </a:lnTo>
                  <a:close/>
                </a:path>
                <a:path w="1569085" h="2110740">
                  <a:moveTo>
                    <a:pt x="1067320" y="1051179"/>
                  </a:moveTo>
                  <a:lnTo>
                    <a:pt x="1031748" y="1051179"/>
                  </a:lnTo>
                  <a:lnTo>
                    <a:pt x="1031748" y="1013079"/>
                  </a:lnTo>
                  <a:lnTo>
                    <a:pt x="1022896" y="1013079"/>
                  </a:lnTo>
                  <a:lnTo>
                    <a:pt x="1022896" y="1051179"/>
                  </a:lnTo>
                  <a:lnTo>
                    <a:pt x="986764" y="1051179"/>
                  </a:lnTo>
                  <a:lnTo>
                    <a:pt x="986764" y="1013079"/>
                  </a:lnTo>
                  <a:lnTo>
                    <a:pt x="977900" y="1013079"/>
                  </a:lnTo>
                  <a:lnTo>
                    <a:pt x="977900" y="1051179"/>
                  </a:lnTo>
                  <a:lnTo>
                    <a:pt x="941768" y="1051179"/>
                  </a:lnTo>
                  <a:lnTo>
                    <a:pt x="941768" y="1013079"/>
                  </a:lnTo>
                  <a:lnTo>
                    <a:pt x="932903" y="1013079"/>
                  </a:lnTo>
                  <a:lnTo>
                    <a:pt x="932903" y="1051179"/>
                  </a:lnTo>
                  <a:lnTo>
                    <a:pt x="896772" y="1051179"/>
                  </a:lnTo>
                  <a:lnTo>
                    <a:pt x="896772" y="1013079"/>
                  </a:lnTo>
                  <a:lnTo>
                    <a:pt x="887933" y="1013079"/>
                  </a:lnTo>
                  <a:lnTo>
                    <a:pt x="887933" y="1051179"/>
                  </a:lnTo>
                  <a:lnTo>
                    <a:pt x="851789" y="1051179"/>
                  </a:lnTo>
                  <a:lnTo>
                    <a:pt x="851789" y="992759"/>
                  </a:lnTo>
                  <a:lnTo>
                    <a:pt x="874395" y="992759"/>
                  </a:lnTo>
                  <a:lnTo>
                    <a:pt x="874395" y="986409"/>
                  </a:lnTo>
                  <a:lnTo>
                    <a:pt x="851789" y="986409"/>
                  </a:lnTo>
                  <a:lnTo>
                    <a:pt x="851789" y="927989"/>
                  </a:lnTo>
                  <a:lnTo>
                    <a:pt x="874395" y="927989"/>
                  </a:lnTo>
                  <a:lnTo>
                    <a:pt x="874395" y="920369"/>
                  </a:lnTo>
                  <a:lnTo>
                    <a:pt x="851789" y="920369"/>
                  </a:lnTo>
                  <a:lnTo>
                    <a:pt x="851789" y="863219"/>
                  </a:lnTo>
                  <a:lnTo>
                    <a:pt x="874395" y="863219"/>
                  </a:lnTo>
                  <a:lnTo>
                    <a:pt x="874395" y="855599"/>
                  </a:lnTo>
                  <a:lnTo>
                    <a:pt x="851789" y="855599"/>
                  </a:lnTo>
                  <a:lnTo>
                    <a:pt x="851789" y="826389"/>
                  </a:lnTo>
                  <a:lnTo>
                    <a:pt x="843000" y="826389"/>
                  </a:lnTo>
                  <a:lnTo>
                    <a:pt x="843000" y="1051179"/>
                  </a:lnTo>
                  <a:lnTo>
                    <a:pt x="810895" y="1051179"/>
                  </a:lnTo>
                  <a:lnTo>
                    <a:pt x="810895" y="992759"/>
                  </a:lnTo>
                  <a:lnTo>
                    <a:pt x="843000" y="992759"/>
                  </a:lnTo>
                  <a:lnTo>
                    <a:pt x="843000" y="986409"/>
                  </a:lnTo>
                  <a:lnTo>
                    <a:pt x="810895" y="986409"/>
                  </a:lnTo>
                  <a:lnTo>
                    <a:pt x="810895" y="927989"/>
                  </a:lnTo>
                  <a:lnTo>
                    <a:pt x="843000" y="927989"/>
                  </a:lnTo>
                  <a:lnTo>
                    <a:pt x="843000" y="920369"/>
                  </a:lnTo>
                  <a:lnTo>
                    <a:pt x="810895" y="920369"/>
                  </a:lnTo>
                  <a:lnTo>
                    <a:pt x="810895" y="863219"/>
                  </a:lnTo>
                  <a:lnTo>
                    <a:pt x="843000" y="863219"/>
                  </a:lnTo>
                  <a:lnTo>
                    <a:pt x="843000" y="855599"/>
                  </a:lnTo>
                  <a:lnTo>
                    <a:pt x="810895" y="855599"/>
                  </a:lnTo>
                  <a:lnTo>
                    <a:pt x="810895" y="826389"/>
                  </a:lnTo>
                  <a:lnTo>
                    <a:pt x="802055" y="826389"/>
                  </a:lnTo>
                  <a:lnTo>
                    <a:pt x="802055" y="1051179"/>
                  </a:lnTo>
                  <a:lnTo>
                    <a:pt x="765911" y="1051179"/>
                  </a:lnTo>
                  <a:lnTo>
                    <a:pt x="765911" y="992759"/>
                  </a:lnTo>
                  <a:lnTo>
                    <a:pt x="802055" y="992759"/>
                  </a:lnTo>
                  <a:lnTo>
                    <a:pt x="802055" y="986409"/>
                  </a:lnTo>
                  <a:lnTo>
                    <a:pt x="765911" y="986409"/>
                  </a:lnTo>
                  <a:lnTo>
                    <a:pt x="765911" y="927989"/>
                  </a:lnTo>
                  <a:lnTo>
                    <a:pt x="802055" y="927989"/>
                  </a:lnTo>
                  <a:lnTo>
                    <a:pt x="802055" y="920369"/>
                  </a:lnTo>
                  <a:lnTo>
                    <a:pt x="765911" y="920369"/>
                  </a:lnTo>
                  <a:lnTo>
                    <a:pt x="765911" y="863219"/>
                  </a:lnTo>
                  <a:lnTo>
                    <a:pt x="802055" y="863219"/>
                  </a:lnTo>
                  <a:lnTo>
                    <a:pt x="802055" y="855599"/>
                  </a:lnTo>
                  <a:lnTo>
                    <a:pt x="765911" y="855599"/>
                  </a:lnTo>
                  <a:lnTo>
                    <a:pt x="765911" y="826389"/>
                  </a:lnTo>
                  <a:lnTo>
                    <a:pt x="757047" y="826389"/>
                  </a:lnTo>
                  <a:lnTo>
                    <a:pt x="757047" y="855599"/>
                  </a:lnTo>
                  <a:lnTo>
                    <a:pt x="757047" y="863219"/>
                  </a:lnTo>
                  <a:lnTo>
                    <a:pt x="757047" y="920369"/>
                  </a:lnTo>
                  <a:lnTo>
                    <a:pt x="720915" y="920369"/>
                  </a:lnTo>
                  <a:lnTo>
                    <a:pt x="720915" y="863219"/>
                  </a:lnTo>
                  <a:lnTo>
                    <a:pt x="757047" y="863219"/>
                  </a:lnTo>
                  <a:lnTo>
                    <a:pt x="757047" y="855599"/>
                  </a:lnTo>
                  <a:lnTo>
                    <a:pt x="720915" y="855599"/>
                  </a:lnTo>
                  <a:lnTo>
                    <a:pt x="720915" y="826389"/>
                  </a:lnTo>
                  <a:lnTo>
                    <a:pt x="712050" y="826389"/>
                  </a:lnTo>
                  <a:lnTo>
                    <a:pt x="712050" y="855599"/>
                  </a:lnTo>
                  <a:lnTo>
                    <a:pt x="712050" y="863219"/>
                  </a:lnTo>
                  <a:lnTo>
                    <a:pt x="712050" y="920369"/>
                  </a:lnTo>
                  <a:lnTo>
                    <a:pt x="675919" y="920369"/>
                  </a:lnTo>
                  <a:lnTo>
                    <a:pt x="675919" y="863219"/>
                  </a:lnTo>
                  <a:lnTo>
                    <a:pt x="712050" y="863219"/>
                  </a:lnTo>
                  <a:lnTo>
                    <a:pt x="712050" y="855599"/>
                  </a:lnTo>
                  <a:lnTo>
                    <a:pt x="675919" y="855599"/>
                  </a:lnTo>
                  <a:lnTo>
                    <a:pt x="675957" y="798449"/>
                  </a:lnTo>
                  <a:lnTo>
                    <a:pt x="692175" y="798449"/>
                  </a:lnTo>
                  <a:lnTo>
                    <a:pt x="692175" y="790829"/>
                  </a:lnTo>
                  <a:lnTo>
                    <a:pt x="675957" y="790829"/>
                  </a:lnTo>
                  <a:lnTo>
                    <a:pt x="675919" y="732409"/>
                  </a:lnTo>
                  <a:lnTo>
                    <a:pt x="692175" y="732409"/>
                  </a:lnTo>
                  <a:lnTo>
                    <a:pt x="692175" y="726059"/>
                  </a:lnTo>
                  <a:lnTo>
                    <a:pt x="675919" y="726059"/>
                  </a:lnTo>
                  <a:lnTo>
                    <a:pt x="675919" y="667639"/>
                  </a:lnTo>
                  <a:lnTo>
                    <a:pt x="692175" y="667639"/>
                  </a:lnTo>
                  <a:lnTo>
                    <a:pt x="692175" y="660019"/>
                  </a:lnTo>
                  <a:lnTo>
                    <a:pt x="675919" y="660019"/>
                  </a:lnTo>
                  <a:lnTo>
                    <a:pt x="675919" y="602869"/>
                  </a:lnTo>
                  <a:lnTo>
                    <a:pt x="692175" y="602869"/>
                  </a:lnTo>
                  <a:lnTo>
                    <a:pt x="692175" y="595249"/>
                  </a:lnTo>
                  <a:lnTo>
                    <a:pt x="675919" y="595249"/>
                  </a:lnTo>
                  <a:lnTo>
                    <a:pt x="675957" y="538099"/>
                  </a:lnTo>
                  <a:lnTo>
                    <a:pt x="692175" y="538099"/>
                  </a:lnTo>
                  <a:lnTo>
                    <a:pt x="692175" y="530479"/>
                  </a:lnTo>
                  <a:lnTo>
                    <a:pt x="675957" y="530479"/>
                  </a:lnTo>
                  <a:lnTo>
                    <a:pt x="675919" y="473329"/>
                  </a:lnTo>
                  <a:lnTo>
                    <a:pt x="692175" y="473329"/>
                  </a:lnTo>
                  <a:lnTo>
                    <a:pt x="692175" y="465709"/>
                  </a:lnTo>
                  <a:lnTo>
                    <a:pt x="675919" y="465709"/>
                  </a:lnTo>
                  <a:lnTo>
                    <a:pt x="675919" y="407289"/>
                  </a:lnTo>
                  <a:lnTo>
                    <a:pt x="692175" y="407289"/>
                  </a:lnTo>
                  <a:lnTo>
                    <a:pt x="692175" y="400939"/>
                  </a:lnTo>
                  <a:lnTo>
                    <a:pt x="675919" y="400939"/>
                  </a:lnTo>
                  <a:lnTo>
                    <a:pt x="675919" y="342519"/>
                  </a:lnTo>
                  <a:lnTo>
                    <a:pt x="692175" y="342519"/>
                  </a:lnTo>
                  <a:lnTo>
                    <a:pt x="692175" y="334899"/>
                  </a:lnTo>
                  <a:lnTo>
                    <a:pt x="675919" y="334899"/>
                  </a:lnTo>
                  <a:lnTo>
                    <a:pt x="675957" y="277749"/>
                  </a:lnTo>
                  <a:lnTo>
                    <a:pt x="692175" y="277749"/>
                  </a:lnTo>
                  <a:lnTo>
                    <a:pt x="692175" y="270129"/>
                  </a:lnTo>
                  <a:lnTo>
                    <a:pt x="675957" y="270129"/>
                  </a:lnTo>
                  <a:lnTo>
                    <a:pt x="675919" y="212979"/>
                  </a:lnTo>
                  <a:lnTo>
                    <a:pt x="692175" y="212979"/>
                  </a:lnTo>
                  <a:lnTo>
                    <a:pt x="692175" y="205359"/>
                  </a:lnTo>
                  <a:lnTo>
                    <a:pt x="675919" y="205359"/>
                  </a:lnTo>
                  <a:lnTo>
                    <a:pt x="675919" y="148209"/>
                  </a:lnTo>
                  <a:lnTo>
                    <a:pt x="692175" y="148209"/>
                  </a:lnTo>
                  <a:lnTo>
                    <a:pt x="692175" y="140589"/>
                  </a:lnTo>
                  <a:lnTo>
                    <a:pt x="667080" y="140589"/>
                  </a:lnTo>
                  <a:lnTo>
                    <a:pt x="667080" y="148209"/>
                  </a:lnTo>
                  <a:lnTo>
                    <a:pt x="667080" y="205359"/>
                  </a:lnTo>
                  <a:lnTo>
                    <a:pt x="667080" y="920369"/>
                  </a:lnTo>
                  <a:lnTo>
                    <a:pt x="630936" y="920369"/>
                  </a:lnTo>
                  <a:lnTo>
                    <a:pt x="630936" y="863219"/>
                  </a:lnTo>
                  <a:lnTo>
                    <a:pt x="667080" y="863219"/>
                  </a:lnTo>
                  <a:lnTo>
                    <a:pt x="667080" y="855599"/>
                  </a:lnTo>
                  <a:lnTo>
                    <a:pt x="630936" y="855599"/>
                  </a:lnTo>
                  <a:lnTo>
                    <a:pt x="630986" y="798449"/>
                  </a:lnTo>
                  <a:lnTo>
                    <a:pt x="667080" y="798449"/>
                  </a:lnTo>
                  <a:lnTo>
                    <a:pt x="667080" y="790829"/>
                  </a:lnTo>
                  <a:lnTo>
                    <a:pt x="630986" y="790829"/>
                  </a:lnTo>
                  <a:lnTo>
                    <a:pt x="630936" y="732409"/>
                  </a:lnTo>
                  <a:lnTo>
                    <a:pt x="667080" y="732409"/>
                  </a:lnTo>
                  <a:lnTo>
                    <a:pt x="667080" y="726059"/>
                  </a:lnTo>
                  <a:lnTo>
                    <a:pt x="630936" y="726059"/>
                  </a:lnTo>
                  <a:lnTo>
                    <a:pt x="630936" y="667639"/>
                  </a:lnTo>
                  <a:lnTo>
                    <a:pt x="667080" y="667639"/>
                  </a:lnTo>
                  <a:lnTo>
                    <a:pt x="667080" y="660019"/>
                  </a:lnTo>
                  <a:lnTo>
                    <a:pt x="630936" y="660019"/>
                  </a:lnTo>
                  <a:lnTo>
                    <a:pt x="630936" y="602869"/>
                  </a:lnTo>
                  <a:lnTo>
                    <a:pt x="667080" y="602869"/>
                  </a:lnTo>
                  <a:lnTo>
                    <a:pt x="667080" y="595249"/>
                  </a:lnTo>
                  <a:lnTo>
                    <a:pt x="630936" y="595249"/>
                  </a:lnTo>
                  <a:lnTo>
                    <a:pt x="630986" y="538099"/>
                  </a:lnTo>
                  <a:lnTo>
                    <a:pt x="667080" y="538099"/>
                  </a:lnTo>
                  <a:lnTo>
                    <a:pt x="667080" y="530479"/>
                  </a:lnTo>
                  <a:lnTo>
                    <a:pt x="630986" y="530479"/>
                  </a:lnTo>
                  <a:lnTo>
                    <a:pt x="630936" y="473329"/>
                  </a:lnTo>
                  <a:lnTo>
                    <a:pt x="667080" y="473329"/>
                  </a:lnTo>
                  <a:lnTo>
                    <a:pt x="667080" y="465709"/>
                  </a:lnTo>
                  <a:lnTo>
                    <a:pt x="630936" y="465709"/>
                  </a:lnTo>
                  <a:lnTo>
                    <a:pt x="630936" y="407289"/>
                  </a:lnTo>
                  <a:lnTo>
                    <a:pt x="667080" y="407289"/>
                  </a:lnTo>
                  <a:lnTo>
                    <a:pt x="667080" y="400939"/>
                  </a:lnTo>
                  <a:lnTo>
                    <a:pt x="630936" y="400939"/>
                  </a:lnTo>
                  <a:lnTo>
                    <a:pt x="630936" y="342519"/>
                  </a:lnTo>
                  <a:lnTo>
                    <a:pt x="667080" y="342519"/>
                  </a:lnTo>
                  <a:lnTo>
                    <a:pt x="667080" y="334899"/>
                  </a:lnTo>
                  <a:lnTo>
                    <a:pt x="630936" y="334899"/>
                  </a:lnTo>
                  <a:lnTo>
                    <a:pt x="630986" y="277749"/>
                  </a:lnTo>
                  <a:lnTo>
                    <a:pt x="667080" y="277749"/>
                  </a:lnTo>
                  <a:lnTo>
                    <a:pt x="667080" y="270129"/>
                  </a:lnTo>
                  <a:lnTo>
                    <a:pt x="630986" y="270129"/>
                  </a:lnTo>
                  <a:lnTo>
                    <a:pt x="630936" y="212979"/>
                  </a:lnTo>
                  <a:lnTo>
                    <a:pt x="667080" y="212979"/>
                  </a:lnTo>
                  <a:lnTo>
                    <a:pt x="667080" y="205359"/>
                  </a:lnTo>
                  <a:lnTo>
                    <a:pt x="630936" y="205359"/>
                  </a:lnTo>
                  <a:lnTo>
                    <a:pt x="630936" y="148209"/>
                  </a:lnTo>
                  <a:lnTo>
                    <a:pt x="667080" y="148209"/>
                  </a:lnTo>
                  <a:lnTo>
                    <a:pt x="667080" y="140589"/>
                  </a:lnTo>
                  <a:lnTo>
                    <a:pt x="586574" y="140589"/>
                  </a:lnTo>
                  <a:lnTo>
                    <a:pt x="586574" y="148209"/>
                  </a:lnTo>
                  <a:lnTo>
                    <a:pt x="622147" y="148209"/>
                  </a:lnTo>
                  <a:lnTo>
                    <a:pt x="622147" y="205359"/>
                  </a:lnTo>
                  <a:lnTo>
                    <a:pt x="586574" y="205359"/>
                  </a:lnTo>
                  <a:lnTo>
                    <a:pt x="586574" y="212979"/>
                  </a:lnTo>
                  <a:lnTo>
                    <a:pt x="622147" y="212979"/>
                  </a:lnTo>
                  <a:lnTo>
                    <a:pt x="622147" y="270129"/>
                  </a:lnTo>
                  <a:lnTo>
                    <a:pt x="586574" y="270129"/>
                  </a:lnTo>
                  <a:lnTo>
                    <a:pt x="586574" y="277749"/>
                  </a:lnTo>
                  <a:lnTo>
                    <a:pt x="622147" y="277749"/>
                  </a:lnTo>
                  <a:lnTo>
                    <a:pt x="622147" y="334899"/>
                  </a:lnTo>
                  <a:lnTo>
                    <a:pt x="586574" y="334899"/>
                  </a:lnTo>
                  <a:lnTo>
                    <a:pt x="586574" y="342519"/>
                  </a:lnTo>
                  <a:lnTo>
                    <a:pt x="622147" y="342519"/>
                  </a:lnTo>
                  <a:lnTo>
                    <a:pt x="622147" y="400939"/>
                  </a:lnTo>
                  <a:lnTo>
                    <a:pt x="586574" y="400939"/>
                  </a:lnTo>
                  <a:lnTo>
                    <a:pt x="586574" y="407289"/>
                  </a:lnTo>
                  <a:lnTo>
                    <a:pt x="622147" y="407289"/>
                  </a:lnTo>
                  <a:lnTo>
                    <a:pt x="622147" y="465709"/>
                  </a:lnTo>
                  <a:lnTo>
                    <a:pt x="586574" y="465709"/>
                  </a:lnTo>
                  <a:lnTo>
                    <a:pt x="586574" y="473329"/>
                  </a:lnTo>
                  <a:lnTo>
                    <a:pt x="622147" y="473329"/>
                  </a:lnTo>
                  <a:lnTo>
                    <a:pt x="622147" y="530479"/>
                  </a:lnTo>
                  <a:lnTo>
                    <a:pt x="586574" y="530479"/>
                  </a:lnTo>
                  <a:lnTo>
                    <a:pt x="586574" y="538099"/>
                  </a:lnTo>
                  <a:lnTo>
                    <a:pt x="622147" y="538099"/>
                  </a:lnTo>
                  <a:lnTo>
                    <a:pt x="622147" y="595249"/>
                  </a:lnTo>
                  <a:lnTo>
                    <a:pt x="586574" y="595249"/>
                  </a:lnTo>
                  <a:lnTo>
                    <a:pt x="586574" y="602869"/>
                  </a:lnTo>
                  <a:lnTo>
                    <a:pt x="622147" y="602869"/>
                  </a:lnTo>
                  <a:lnTo>
                    <a:pt x="622147" y="660019"/>
                  </a:lnTo>
                  <a:lnTo>
                    <a:pt x="586574" y="660019"/>
                  </a:lnTo>
                  <a:lnTo>
                    <a:pt x="586574" y="667639"/>
                  </a:lnTo>
                  <a:lnTo>
                    <a:pt x="622147" y="667639"/>
                  </a:lnTo>
                  <a:lnTo>
                    <a:pt x="622147" y="726059"/>
                  </a:lnTo>
                  <a:lnTo>
                    <a:pt x="586574" y="726059"/>
                  </a:lnTo>
                  <a:lnTo>
                    <a:pt x="586574" y="732409"/>
                  </a:lnTo>
                  <a:lnTo>
                    <a:pt x="622147" y="732409"/>
                  </a:lnTo>
                  <a:lnTo>
                    <a:pt x="622147" y="790829"/>
                  </a:lnTo>
                  <a:lnTo>
                    <a:pt x="586574" y="790829"/>
                  </a:lnTo>
                  <a:lnTo>
                    <a:pt x="586574" y="798449"/>
                  </a:lnTo>
                  <a:lnTo>
                    <a:pt x="622147" y="798449"/>
                  </a:lnTo>
                  <a:lnTo>
                    <a:pt x="622147" y="855599"/>
                  </a:lnTo>
                  <a:lnTo>
                    <a:pt x="586574" y="855599"/>
                  </a:lnTo>
                  <a:lnTo>
                    <a:pt x="586574" y="863219"/>
                  </a:lnTo>
                  <a:lnTo>
                    <a:pt x="622147" y="863219"/>
                  </a:lnTo>
                  <a:lnTo>
                    <a:pt x="622147" y="920369"/>
                  </a:lnTo>
                  <a:lnTo>
                    <a:pt x="586574" y="920369"/>
                  </a:lnTo>
                  <a:lnTo>
                    <a:pt x="586574" y="927989"/>
                  </a:lnTo>
                  <a:lnTo>
                    <a:pt x="622147" y="927989"/>
                  </a:lnTo>
                  <a:lnTo>
                    <a:pt x="622147" y="949579"/>
                  </a:lnTo>
                  <a:lnTo>
                    <a:pt x="630936" y="949579"/>
                  </a:lnTo>
                  <a:lnTo>
                    <a:pt x="630936" y="927989"/>
                  </a:lnTo>
                  <a:lnTo>
                    <a:pt x="667080" y="927989"/>
                  </a:lnTo>
                  <a:lnTo>
                    <a:pt x="667080" y="949579"/>
                  </a:lnTo>
                  <a:lnTo>
                    <a:pt x="675919" y="949579"/>
                  </a:lnTo>
                  <a:lnTo>
                    <a:pt x="675919" y="927989"/>
                  </a:lnTo>
                  <a:lnTo>
                    <a:pt x="712050" y="927989"/>
                  </a:lnTo>
                  <a:lnTo>
                    <a:pt x="712050" y="949579"/>
                  </a:lnTo>
                  <a:lnTo>
                    <a:pt x="720915" y="949579"/>
                  </a:lnTo>
                  <a:lnTo>
                    <a:pt x="720915" y="927989"/>
                  </a:lnTo>
                  <a:lnTo>
                    <a:pt x="757047" y="927989"/>
                  </a:lnTo>
                  <a:lnTo>
                    <a:pt x="757047" y="986409"/>
                  </a:lnTo>
                  <a:lnTo>
                    <a:pt x="738530" y="986409"/>
                  </a:lnTo>
                  <a:lnTo>
                    <a:pt x="738530" y="992759"/>
                  </a:lnTo>
                  <a:lnTo>
                    <a:pt x="757047" y="992759"/>
                  </a:lnTo>
                  <a:lnTo>
                    <a:pt x="757047" y="1051179"/>
                  </a:lnTo>
                  <a:lnTo>
                    <a:pt x="738530" y="1051179"/>
                  </a:lnTo>
                  <a:lnTo>
                    <a:pt x="738530" y="1058799"/>
                  </a:lnTo>
                  <a:lnTo>
                    <a:pt x="757072" y="1058799"/>
                  </a:lnTo>
                  <a:lnTo>
                    <a:pt x="757072" y="1074039"/>
                  </a:lnTo>
                  <a:lnTo>
                    <a:pt x="765911" y="1074039"/>
                  </a:lnTo>
                  <a:lnTo>
                    <a:pt x="765911" y="1058799"/>
                  </a:lnTo>
                  <a:lnTo>
                    <a:pt x="802055" y="1058799"/>
                  </a:lnTo>
                  <a:lnTo>
                    <a:pt x="802055" y="1074039"/>
                  </a:lnTo>
                  <a:lnTo>
                    <a:pt x="810895" y="1074039"/>
                  </a:lnTo>
                  <a:lnTo>
                    <a:pt x="810895" y="1058799"/>
                  </a:lnTo>
                  <a:lnTo>
                    <a:pt x="843000" y="1058799"/>
                  </a:lnTo>
                  <a:lnTo>
                    <a:pt x="843000" y="1074039"/>
                  </a:lnTo>
                  <a:lnTo>
                    <a:pt x="851839" y="1074039"/>
                  </a:lnTo>
                  <a:lnTo>
                    <a:pt x="851839" y="1058799"/>
                  </a:lnTo>
                  <a:lnTo>
                    <a:pt x="887971" y="1058799"/>
                  </a:lnTo>
                  <a:lnTo>
                    <a:pt x="887971" y="1074039"/>
                  </a:lnTo>
                  <a:lnTo>
                    <a:pt x="896823" y="1074039"/>
                  </a:lnTo>
                  <a:lnTo>
                    <a:pt x="896823" y="1058799"/>
                  </a:lnTo>
                  <a:lnTo>
                    <a:pt x="932942" y="1058799"/>
                  </a:lnTo>
                  <a:lnTo>
                    <a:pt x="932942" y="1074039"/>
                  </a:lnTo>
                  <a:lnTo>
                    <a:pt x="941793" y="1074039"/>
                  </a:lnTo>
                  <a:lnTo>
                    <a:pt x="941793" y="1058799"/>
                  </a:lnTo>
                  <a:lnTo>
                    <a:pt x="977925" y="1058799"/>
                  </a:lnTo>
                  <a:lnTo>
                    <a:pt x="977925" y="1074039"/>
                  </a:lnTo>
                  <a:lnTo>
                    <a:pt x="986764" y="1074039"/>
                  </a:lnTo>
                  <a:lnTo>
                    <a:pt x="986764" y="1058799"/>
                  </a:lnTo>
                  <a:lnTo>
                    <a:pt x="1022896" y="1058799"/>
                  </a:lnTo>
                  <a:lnTo>
                    <a:pt x="1022896" y="1074039"/>
                  </a:lnTo>
                  <a:lnTo>
                    <a:pt x="1031748" y="1074039"/>
                  </a:lnTo>
                  <a:lnTo>
                    <a:pt x="1031748" y="1058799"/>
                  </a:lnTo>
                  <a:lnTo>
                    <a:pt x="1067320" y="1058799"/>
                  </a:lnTo>
                  <a:lnTo>
                    <a:pt x="1067320" y="1051179"/>
                  </a:lnTo>
                  <a:close/>
                </a:path>
                <a:path w="1569085" h="2110740">
                  <a:moveTo>
                    <a:pt x="1072057" y="588822"/>
                  </a:moveTo>
                  <a:lnTo>
                    <a:pt x="1070648" y="590092"/>
                  </a:lnTo>
                  <a:lnTo>
                    <a:pt x="1034986" y="624382"/>
                  </a:lnTo>
                  <a:lnTo>
                    <a:pt x="1034034" y="627748"/>
                  </a:lnTo>
                  <a:lnTo>
                    <a:pt x="1072057" y="588822"/>
                  </a:lnTo>
                  <a:close/>
                </a:path>
                <a:path w="1569085" h="2110740">
                  <a:moveTo>
                    <a:pt x="1072705" y="560882"/>
                  </a:moveTo>
                  <a:lnTo>
                    <a:pt x="1026033" y="592632"/>
                  </a:lnTo>
                  <a:lnTo>
                    <a:pt x="1029703" y="593902"/>
                  </a:lnTo>
                  <a:lnTo>
                    <a:pt x="1072705" y="560882"/>
                  </a:lnTo>
                  <a:close/>
                </a:path>
                <a:path w="1569085" h="2110740">
                  <a:moveTo>
                    <a:pt x="1075385" y="894892"/>
                  </a:moveTo>
                  <a:lnTo>
                    <a:pt x="1066914" y="888542"/>
                  </a:lnTo>
                  <a:lnTo>
                    <a:pt x="1020038" y="873302"/>
                  </a:lnTo>
                  <a:lnTo>
                    <a:pt x="1043749" y="891628"/>
                  </a:lnTo>
                  <a:lnTo>
                    <a:pt x="1075385" y="894892"/>
                  </a:lnTo>
                  <a:close/>
                </a:path>
                <a:path w="1569085" h="2110740">
                  <a:moveTo>
                    <a:pt x="1080274" y="929182"/>
                  </a:moveTo>
                  <a:lnTo>
                    <a:pt x="1030084" y="919022"/>
                  </a:lnTo>
                  <a:lnTo>
                    <a:pt x="1079944" y="934262"/>
                  </a:lnTo>
                  <a:lnTo>
                    <a:pt x="1080274" y="929182"/>
                  </a:lnTo>
                  <a:close/>
                </a:path>
                <a:path w="1569085" h="2110740">
                  <a:moveTo>
                    <a:pt x="1091171" y="896162"/>
                  </a:moveTo>
                  <a:lnTo>
                    <a:pt x="1080122" y="892352"/>
                  </a:lnTo>
                  <a:lnTo>
                    <a:pt x="1077633" y="894892"/>
                  </a:lnTo>
                  <a:lnTo>
                    <a:pt x="1086383" y="898702"/>
                  </a:lnTo>
                  <a:lnTo>
                    <a:pt x="1091171" y="896162"/>
                  </a:lnTo>
                  <a:close/>
                </a:path>
                <a:path w="1569085" h="2110740">
                  <a:moveTo>
                    <a:pt x="1091641" y="604062"/>
                  </a:moveTo>
                  <a:lnTo>
                    <a:pt x="1082941" y="604062"/>
                  </a:lnTo>
                  <a:lnTo>
                    <a:pt x="1061948" y="626389"/>
                  </a:lnTo>
                  <a:lnTo>
                    <a:pt x="1091641" y="604062"/>
                  </a:lnTo>
                  <a:close/>
                </a:path>
                <a:path w="1569085" h="2110740">
                  <a:moveTo>
                    <a:pt x="1133500" y="878382"/>
                  </a:moveTo>
                  <a:lnTo>
                    <a:pt x="1132497" y="873493"/>
                  </a:lnTo>
                  <a:lnTo>
                    <a:pt x="1132459" y="873302"/>
                  </a:lnTo>
                  <a:lnTo>
                    <a:pt x="1113193" y="868222"/>
                  </a:lnTo>
                  <a:lnTo>
                    <a:pt x="1128052" y="865682"/>
                  </a:lnTo>
                  <a:lnTo>
                    <a:pt x="1080249" y="861872"/>
                  </a:lnTo>
                  <a:lnTo>
                    <a:pt x="1083792" y="865682"/>
                  </a:lnTo>
                  <a:lnTo>
                    <a:pt x="1093901" y="866952"/>
                  </a:lnTo>
                  <a:lnTo>
                    <a:pt x="1056678" y="873493"/>
                  </a:lnTo>
                  <a:lnTo>
                    <a:pt x="1131811" y="888542"/>
                  </a:lnTo>
                  <a:lnTo>
                    <a:pt x="1130782" y="884732"/>
                  </a:lnTo>
                  <a:lnTo>
                    <a:pt x="1097000" y="879652"/>
                  </a:lnTo>
                  <a:lnTo>
                    <a:pt x="1133500" y="878382"/>
                  </a:lnTo>
                  <a:close/>
                </a:path>
                <a:path w="1569085" h="2110740">
                  <a:moveTo>
                    <a:pt x="1140460" y="505002"/>
                  </a:moveTo>
                  <a:lnTo>
                    <a:pt x="1116025" y="507542"/>
                  </a:lnTo>
                  <a:lnTo>
                    <a:pt x="1073137" y="515162"/>
                  </a:lnTo>
                  <a:lnTo>
                    <a:pt x="1140460" y="505002"/>
                  </a:lnTo>
                  <a:close/>
                </a:path>
                <a:path w="1569085" h="2110740">
                  <a:moveTo>
                    <a:pt x="1145590" y="988872"/>
                  </a:moveTo>
                  <a:lnTo>
                    <a:pt x="1045641" y="981252"/>
                  </a:lnTo>
                  <a:lnTo>
                    <a:pt x="1133170" y="993952"/>
                  </a:lnTo>
                  <a:lnTo>
                    <a:pt x="1145590" y="988872"/>
                  </a:lnTo>
                  <a:close/>
                </a:path>
                <a:path w="1569085" h="2110740">
                  <a:moveTo>
                    <a:pt x="1149972" y="957122"/>
                  </a:moveTo>
                  <a:lnTo>
                    <a:pt x="1142644" y="952042"/>
                  </a:lnTo>
                  <a:lnTo>
                    <a:pt x="1127340" y="950772"/>
                  </a:lnTo>
                  <a:lnTo>
                    <a:pt x="1139507" y="945692"/>
                  </a:lnTo>
                  <a:lnTo>
                    <a:pt x="1031201" y="929182"/>
                  </a:lnTo>
                  <a:lnTo>
                    <a:pt x="1069822" y="945692"/>
                  </a:lnTo>
                  <a:lnTo>
                    <a:pt x="1030579" y="943152"/>
                  </a:lnTo>
                  <a:lnTo>
                    <a:pt x="1057084" y="955852"/>
                  </a:lnTo>
                  <a:lnTo>
                    <a:pt x="1037856" y="958392"/>
                  </a:lnTo>
                  <a:lnTo>
                    <a:pt x="1102410" y="974902"/>
                  </a:lnTo>
                  <a:lnTo>
                    <a:pt x="1035507" y="966012"/>
                  </a:lnTo>
                  <a:lnTo>
                    <a:pt x="1044994" y="973632"/>
                  </a:lnTo>
                  <a:lnTo>
                    <a:pt x="1146848" y="976172"/>
                  </a:lnTo>
                  <a:lnTo>
                    <a:pt x="1135481" y="974902"/>
                  </a:lnTo>
                  <a:lnTo>
                    <a:pt x="1124127" y="973632"/>
                  </a:lnTo>
                  <a:lnTo>
                    <a:pt x="1143939" y="964742"/>
                  </a:lnTo>
                  <a:lnTo>
                    <a:pt x="1086319" y="960932"/>
                  </a:lnTo>
                  <a:lnTo>
                    <a:pt x="1149972" y="957122"/>
                  </a:lnTo>
                  <a:close/>
                </a:path>
                <a:path w="1569085" h="2110740">
                  <a:moveTo>
                    <a:pt x="1162608" y="310692"/>
                  </a:moveTo>
                  <a:lnTo>
                    <a:pt x="1083297" y="306882"/>
                  </a:lnTo>
                  <a:lnTo>
                    <a:pt x="1079601" y="309422"/>
                  </a:lnTo>
                  <a:lnTo>
                    <a:pt x="1087348" y="313232"/>
                  </a:lnTo>
                  <a:lnTo>
                    <a:pt x="1161148" y="313232"/>
                  </a:lnTo>
                  <a:lnTo>
                    <a:pt x="1162608" y="310692"/>
                  </a:lnTo>
                  <a:close/>
                </a:path>
                <a:path w="1569085" h="2110740">
                  <a:moveTo>
                    <a:pt x="1181684" y="513892"/>
                  </a:moveTo>
                  <a:lnTo>
                    <a:pt x="1148588" y="506272"/>
                  </a:lnTo>
                  <a:lnTo>
                    <a:pt x="1155471" y="512622"/>
                  </a:lnTo>
                  <a:lnTo>
                    <a:pt x="1181684" y="513892"/>
                  </a:lnTo>
                  <a:close/>
                </a:path>
                <a:path w="1569085" h="2110740">
                  <a:moveTo>
                    <a:pt x="1197952" y="549452"/>
                  </a:moveTo>
                  <a:lnTo>
                    <a:pt x="1197483" y="546912"/>
                  </a:lnTo>
                  <a:lnTo>
                    <a:pt x="1193800" y="546912"/>
                  </a:lnTo>
                  <a:lnTo>
                    <a:pt x="1193571" y="549452"/>
                  </a:lnTo>
                  <a:lnTo>
                    <a:pt x="1193457" y="550722"/>
                  </a:lnTo>
                  <a:lnTo>
                    <a:pt x="1197952" y="549452"/>
                  </a:lnTo>
                  <a:close/>
                </a:path>
                <a:path w="1569085" h="2110740">
                  <a:moveTo>
                    <a:pt x="1200086" y="511352"/>
                  </a:moveTo>
                  <a:lnTo>
                    <a:pt x="1171422" y="502462"/>
                  </a:lnTo>
                  <a:lnTo>
                    <a:pt x="1134554" y="491032"/>
                  </a:lnTo>
                  <a:lnTo>
                    <a:pt x="1064247" y="497382"/>
                  </a:lnTo>
                  <a:lnTo>
                    <a:pt x="1042949" y="511352"/>
                  </a:lnTo>
                  <a:lnTo>
                    <a:pt x="1160907" y="502462"/>
                  </a:lnTo>
                  <a:lnTo>
                    <a:pt x="1200086" y="511352"/>
                  </a:lnTo>
                  <a:close/>
                </a:path>
                <a:path w="1569085" h="2110740">
                  <a:moveTo>
                    <a:pt x="1206487" y="538022"/>
                  </a:moveTo>
                  <a:lnTo>
                    <a:pt x="1201686" y="538022"/>
                  </a:lnTo>
                  <a:lnTo>
                    <a:pt x="1201623" y="539292"/>
                  </a:lnTo>
                  <a:lnTo>
                    <a:pt x="1201547" y="540562"/>
                  </a:lnTo>
                  <a:lnTo>
                    <a:pt x="1201470" y="541832"/>
                  </a:lnTo>
                  <a:lnTo>
                    <a:pt x="1205090" y="541832"/>
                  </a:lnTo>
                  <a:lnTo>
                    <a:pt x="1206487" y="538022"/>
                  </a:lnTo>
                  <a:close/>
                </a:path>
                <a:path w="1569085" h="2110740">
                  <a:moveTo>
                    <a:pt x="1214424" y="530402"/>
                  </a:moveTo>
                  <a:lnTo>
                    <a:pt x="1211275" y="527862"/>
                  </a:lnTo>
                  <a:lnTo>
                    <a:pt x="1210119" y="534212"/>
                  </a:lnTo>
                  <a:lnTo>
                    <a:pt x="1214424" y="530402"/>
                  </a:lnTo>
                  <a:close/>
                </a:path>
                <a:path w="1569085" h="2110740">
                  <a:moveTo>
                    <a:pt x="1216126" y="517702"/>
                  </a:moveTo>
                  <a:lnTo>
                    <a:pt x="1210068" y="515162"/>
                  </a:lnTo>
                  <a:lnTo>
                    <a:pt x="1210106" y="516432"/>
                  </a:lnTo>
                  <a:lnTo>
                    <a:pt x="1210233" y="520242"/>
                  </a:lnTo>
                  <a:lnTo>
                    <a:pt x="1216126" y="517702"/>
                  </a:lnTo>
                  <a:close/>
                </a:path>
                <a:path w="1569085" h="2110740">
                  <a:moveTo>
                    <a:pt x="1227480" y="300532"/>
                  </a:moveTo>
                  <a:lnTo>
                    <a:pt x="1224000" y="299262"/>
                  </a:lnTo>
                  <a:lnTo>
                    <a:pt x="1221257" y="300532"/>
                  </a:lnTo>
                  <a:lnTo>
                    <a:pt x="1227480" y="300532"/>
                  </a:lnTo>
                  <a:close/>
                </a:path>
                <a:path w="1569085" h="2110740">
                  <a:moveTo>
                    <a:pt x="1246720" y="305612"/>
                  </a:moveTo>
                  <a:lnTo>
                    <a:pt x="1239888" y="300532"/>
                  </a:lnTo>
                  <a:lnTo>
                    <a:pt x="1238046" y="305612"/>
                  </a:lnTo>
                  <a:lnTo>
                    <a:pt x="1246720" y="305612"/>
                  </a:lnTo>
                  <a:close/>
                </a:path>
                <a:path w="1569085" h="2110740">
                  <a:moveTo>
                    <a:pt x="1249959" y="320852"/>
                  </a:moveTo>
                  <a:lnTo>
                    <a:pt x="1248829" y="317042"/>
                  </a:lnTo>
                  <a:lnTo>
                    <a:pt x="1237881" y="315772"/>
                  </a:lnTo>
                  <a:lnTo>
                    <a:pt x="1246073" y="322122"/>
                  </a:lnTo>
                  <a:lnTo>
                    <a:pt x="1249959" y="320852"/>
                  </a:lnTo>
                  <a:close/>
                </a:path>
                <a:path w="1569085" h="2110740">
                  <a:moveTo>
                    <a:pt x="1258214" y="877112"/>
                  </a:moveTo>
                  <a:lnTo>
                    <a:pt x="1249857" y="874572"/>
                  </a:lnTo>
                  <a:lnTo>
                    <a:pt x="1251546" y="872032"/>
                  </a:lnTo>
                  <a:lnTo>
                    <a:pt x="1240015" y="875842"/>
                  </a:lnTo>
                  <a:lnTo>
                    <a:pt x="1226096" y="887272"/>
                  </a:lnTo>
                  <a:lnTo>
                    <a:pt x="1241894" y="883462"/>
                  </a:lnTo>
                  <a:lnTo>
                    <a:pt x="1239532" y="896162"/>
                  </a:lnTo>
                  <a:lnTo>
                    <a:pt x="1251991" y="883462"/>
                  </a:lnTo>
                  <a:lnTo>
                    <a:pt x="1258214" y="877112"/>
                  </a:lnTo>
                  <a:close/>
                </a:path>
                <a:path w="1569085" h="2110740">
                  <a:moveTo>
                    <a:pt x="1263370" y="600252"/>
                  </a:moveTo>
                  <a:lnTo>
                    <a:pt x="1252067" y="582472"/>
                  </a:lnTo>
                  <a:lnTo>
                    <a:pt x="1259103" y="597712"/>
                  </a:lnTo>
                  <a:lnTo>
                    <a:pt x="1263370" y="600252"/>
                  </a:lnTo>
                  <a:close/>
                </a:path>
                <a:path w="1569085" h="2110740">
                  <a:moveTo>
                    <a:pt x="1266456" y="966012"/>
                  </a:moveTo>
                  <a:lnTo>
                    <a:pt x="1258570" y="969822"/>
                  </a:lnTo>
                  <a:lnTo>
                    <a:pt x="1221409" y="988872"/>
                  </a:lnTo>
                  <a:lnTo>
                    <a:pt x="1261338" y="971092"/>
                  </a:lnTo>
                  <a:lnTo>
                    <a:pt x="1266456" y="966012"/>
                  </a:lnTo>
                  <a:close/>
                </a:path>
                <a:path w="1569085" h="2110740">
                  <a:moveTo>
                    <a:pt x="1269009" y="883462"/>
                  </a:moveTo>
                  <a:lnTo>
                    <a:pt x="1233017" y="906322"/>
                  </a:lnTo>
                  <a:lnTo>
                    <a:pt x="1236345" y="908862"/>
                  </a:lnTo>
                  <a:lnTo>
                    <a:pt x="1267117" y="892352"/>
                  </a:lnTo>
                  <a:lnTo>
                    <a:pt x="1269009" y="883462"/>
                  </a:lnTo>
                  <a:close/>
                </a:path>
                <a:path w="1569085" h="2110740">
                  <a:moveTo>
                    <a:pt x="1271587" y="896162"/>
                  </a:moveTo>
                  <a:lnTo>
                    <a:pt x="1228547" y="924102"/>
                  </a:lnTo>
                  <a:lnTo>
                    <a:pt x="1243457" y="920292"/>
                  </a:lnTo>
                  <a:lnTo>
                    <a:pt x="1271587" y="896162"/>
                  </a:lnTo>
                  <a:close/>
                </a:path>
                <a:path w="1569085" h="2110740">
                  <a:moveTo>
                    <a:pt x="1273276" y="940612"/>
                  </a:moveTo>
                  <a:lnTo>
                    <a:pt x="1272286" y="938072"/>
                  </a:lnTo>
                  <a:lnTo>
                    <a:pt x="1243774" y="946962"/>
                  </a:lnTo>
                  <a:lnTo>
                    <a:pt x="1264526" y="927912"/>
                  </a:lnTo>
                  <a:lnTo>
                    <a:pt x="1214742" y="954582"/>
                  </a:lnTo>
                  <a:lnTo>
                    <a:pt x="1232687" y="953312"/>
                  </a:lnTo>
                  <a:lnTo>
                    <a:pt x="1209459" y="966012"/>
                  </a:lnTo>
                  <a:lnTo>
                    <a:pt x="1209636" y="968552"/>
                  </a:lnTo>
                  <a:lnTo>
                    <a:pt x="1241031" y="962202"/>
                  </a:lnTo>
                  <a:lnTo>
                    <a:pt x="1215796" y="978712"/>
                  </a:lnTo>
                  <a:lnTo>
                    <a:pt x="1252956" y="962202"/>
                  </a:lnTo>
                  <a:lnTo>
                    <a:pt x="1267244" y="955852"/>
                  </a:lnTo>
                  <a:lnTo>
                    <a:pt x="1272959" y="953312"/>
                  </a:lnTo>
                  <a:lnTo>
                    <a:pt x="1271790" y="950772"/>
                  </a:lnTo>
                  <a:lnTo>
                    <a:pt x="1252181" y="955852"/>
                  </a:lnTo>
                  <a:lnTo>
                    <a:pt x="1255687" y="953312"/>
                  </a:lnTo>
                  <a:lnTo>
                    <a:pt x="1264488" y="946962"/>
                  </a:lnTo>
                  <a:lnTo>
                    <a:pt x="1273276" y="940612"/>
                  </a:lnTo>
                  <a:close/>
                </a:path>
                <a:path w="1569085" h="2110740">
                  <a:moveTo>
                    <a:pt x="1275930" y="624382"/>
                  </a:moveTo>
                  <a:lnTo>
                    <a:pt x="1267561" y="615492"/>
                  </a:lnTo>
                  <a:lnTo>
                    <a:pt x="1275499" y="630732"/>
                  </a:lnTo>
                  <a:lnTo>
                    <a:pt x="1275600" y="629246"/>
                  </a:lnTo>
                  <a:lnTo>
                    <a:pt x="1275702" y="627748"/>
                  </a:lnTo>
                  <a:lnTo>
                    <a:pt x="1275791" y="626389"/>
                  </a:lnTo>
                  <a:lnTo>
                    <a:pt x="1275842" y="625652"/>
                  </a:lnTo>
                  <a:lnTo>
                    <a:pt x="1275930" y="624382"/>
                  </a:lnTo>
                  <a:close/>
                </a:path>
                <a:path w="1569085" h="2110740">
                  <a:moveTo>
                    <a:pt x="1284884" y="621842"/>
                  </a:moveTo>
                  <a:lnTo>
                    <a:pt x="1284782" y="620572"/>
                  </a:lnTo>
                  <a:lnTo>
                    <a:pt x="1284693" y="619302"/>
                  </a:lnTo>
                  <a:lnTo>
                    <a:pt x="1284605" y="618032"/>
                  </a:lnTo>
                  <a:lnTo>
                    <a:pt x="1284503" y="616762"/>
                  </a:lnTo>
                  <a:lnTo>
                    <a:pt x="1284414" y="615492"/>
                  </a:lnTo>
                  <a:lnTo>
                    <a:pt x="1284325" y="614222"/>
                  </a:lnTo>
                  <a:lnTo>
                    <a:pt x="1284224" y="612952"/>
                  </a:lnTo>
                  <a:lnTo>
                    <a:pt x="1280680" y="612952"/>
                  </a:lnTo>
                  <a:lnTo>
                    <a:pt x="1280566" y="618032"/>
                  </a:lnTo>
                  <a:lnTo>
                    <a:pt x="1284884" y="621842"/>
                  </a:lnTo>
                  <a:close/>
                </a:path>
                <a:path w="1569085" h="2110740">
                  <a:moveTo>
                    <a:pt x="1298143" y="367842"/>
                  </a:moveTo>
                  <a:lnTo>
                    <a:pt x="1290396" y="358952"/>
                  </a:lnTo>
                  <a:lnTo>
                    <a:pt x="1285405" y="358952"/>
                  </a:lnTo>
                  <a:lnTo>
                    <a:pt x="1298143" y="367842"/>
                  </a:lnTo>
                  <a:close/>
                </a:path>
                <a:path w="1569085" h="2110740">
                  <a:moveTo>
                    <a:pt x="1322031" y="351332"/>
                  </a:moveTo>
                  <a:lnTo>
                    <a:pt x="1310995" y="347522"/>
                  </a:lnTo>
                  <a:lnTo>
                    <a:pt x="1321320" y="357682"/>
                  </a:lnTo>
                  <a:lnTo>
                    <a:pt x="1322031" y="351332"/>
                  </a:lnTo>
                  <a:close/>
                </a:path>
                <a:path w="1569085" h="2110740">
                  <a:moveTo>
                    <a:pt x="1330667" y="807262"/>
                  </a:moveTo>
                  <a:lnTo>
                    <a:pt x="1329677" y="800912"/>
                  </a:lnTo>
                  <a:lnTo>
                    <a:pt x="1272324" y="868222"/>
                  </a:lnTo>
                  <a:lnTo>
                    <a:pt x="1277848" y="869492"/>
                  </a:lnTo>
                  <a:lnTo>
                    <a:pt x="1330667" y="807262"/>
                  </a:lnTo>
                  <a:close/>
                </a:path>
                <a:path w="1569085" h="2110740">
                  <a:moveTo>
                    <a:pt x="1331531" y="775512"/>
                  </a:moveTo>
                  <a:lnTo>
                    <a:pt x="1325791" y="781862"/>
                  </a:lnTo>
                  <a:lnTo>
                    <a:pt x="1265059" y="863142"/>
                  </a:lnTo>
                  <a:lnTo>
                    <a:pt x="1297012" y="835202"/>
                  </a:lnTo>
                  <a:lnTo>
                    <a:pt x="1331531" y="775512"/>
                  </a:lnTo>
                  <a:close/>
                </a:path>
                <a:path w="1569085" h="2110740">
                  <a:moveTo>
                    <a:pt x="1340485" y="719632"/>
                  </a:moveTo>
                  <a:lnTo>
                    <a:pt x="1340421" y="681532"/>
                  </a:lnTo>
                  <a:lnTo>
                    <a:pt x="1340421" y="678992"/>
                  </a:lnTo>
                  <a:lnTo>
                    <a:pt x="1340408" y="673912"/>
                  </a:lnTo>
                  <a:lnTo>
                    <a:pt x="1340408" y="672642"/>
                  </a:lnTo>
                  <a:lnTo>
                    <a:pt x="1340396" y="667562"/>
                  </a:lnTo>
                  <a:lnTo>
                    <a:pt x="1340383" y="663752"/>
                  </a:lnTo>
                  <a:lnTo>
                    <a:pt x="1340345" y="638352"/>
                  </a:lnTo>
                  <a:lnTo>
                    <a:pt x="1335506" y="663752"/>
                  </a:lnTo>
                  <a:lnTo>
                    <a:pt x="1334452" y="660336"/>
                  </a:lnTo>
                  <a:lnTo>
                    <a:pt x="1334452" y="681532"/>
                  </a:lnTo>
                  <a:lnTo>
                    <a:pt x="1333969" y="684072"/>
                  </a:lnTo>
                  <a:lnTo>
                    <a:pt x="1333563" y="685317"/>
                  </a:lnTo>
                  <a:lnTo>
                    <a:pt x="1334452" y="681532"/>
                  </a:lnTo>
                  <a:lnTo>
                    <a:pt x="1334452" y="660336"/>
                  </a:lnTo>
                  <a:lnTo>
                    <a:pt x="1330426" y="647242"/>
                  </a:lnTo>
                  <a:lnTo>
                    <a:pt x="1323797" y="667562"/>
                  </a:lnTo>
                  <a:lnTo>
                    <a:pt x="1323670" y="667118"/>
                  </a:lnTo>
                  <a:lnTo>
                    <a:pt x="1323670" y="695502"/>
                  </a:lnTo>
                  <a:lnTo>
                    <a:pt x="1308023" y="764082"/>
                  </a:lnTo>
                  <a:lnTo>
                    <a:pt x="1286573" y="798372"/>
                  </a:lnTo>
                  <a:lnTo>
                    <a:pt x="1287487" y="795832"/>
                  </a:lnTo>
                  <a:lnTo>
                    <a:pt x="1319098" y="708202"/>
                  </a:lnTo>
                  <a:lnTo>
                    <a:pt x="1319555" y="706932"/>
                  </a:lnTo>
                  <a:lnTo>
                    <a:pt x="1323670" y="695502"/>
                  </a:lnTo>
                  <a:lnTo>
                    <a:pt x="1323670" y="667118"/>
                  </a:lnTo>
                  <a:lnTo>
                    <a:pt x="1323441" y="666292"/>
                  </a:lnTo>
                  <a:lnTo>
                    <a:pt x="1322743" y="663752"/>
                  </a:lnTo>
                  <a:lnTo>
                    <a:pt x="1317485" y="644702"/>
                  </a:lnTo>
                  <a:lnTo>
                    <a:pt x="1313624" y="656361"/>
                  </a:lnTo>
                  <a:lnTo>
                    <a:pt x="1313624" y="668832"/>
                  </a:lnTo>
                  <a:lnTo>
                    <a:pt x="1311275" y="672642"/>
                  </a:lnTo>
                  <a:lnTo>
                    <a:pt x="1311465" y="670102"/>
                  </a:lnTo>
                  <a:lnTo>
                    <a:pt x="1311567" y="668832"/>
                  </a:lnTo>
                  <a:lnTo>
                    <a:pt x="1311668" y="667562"/>
                  </a:lnTo>
                  <a:lnTo>
                    <a:pt x="1311757" y="666292"/>
                  </a:lnTo>
                  <a:lnTo>
                    <a:pt x="1313624" y="668832"/>
                  </a:lnTo>
                  <a:lnTo>
                    <a:pt x="1313624" y="656361"/>
                  </a:lnTo>
                  <a:lnTo>
                    <a:pt x="1311173" y="663752"/>
                  </a:lnTo>
                  <a:lnTo>
                    <a:pt x="1310817" y="662597"/>
                  </a:lnTo>
                  <a:lnTo>
                    <a:pt x="1310817" y="708202"/>
                  </a:lnTo>
                  <a:lnTo>
                    <a:pt x="1292923" y="767892"/>
                  </a:lnTo>
                  <a:lnTo>
                    <a:pt x="1273136" y="795832"/>
                  </a:lnTo>
                  <a:lnTo>
                    <a:pt x="1301534" y="729792"/>
                  </a:lnTo>
                  <a:lnTo>
                    <a:pt x="1302080" y="728522"/>
                  </a:lnTo>
                  <a:lnTo>
                    <a:pt x="1309725" y="710742"/>
                  </a:lnTo>
                  <a:lnTo>
                    <a:pt x="1310817" y="708202"/>
                  </a:lnTo>
                  <a:lnTo>
                    <a:pt x="1310817" y="662597"/>
                  </a:lnTo>
                  <a:lnTo>
                    <a:pt x="1304163" y="640892"/>
                  </a:lnTo>
                  <a:lnTo>
                    <a:pt x="1301153" y="660590"/>
                  </a:lnTo>
                  <a:lnTo>
                    <a:pt x="1301153" y="678992"/>
                  </a:lnTo>
                  <a:lnTo>
                    <a:pt x="1300149" y="686612"/>
                  </a:lnTo>
                  <a:lnTo>
                    <a:pt x="1298968" y="684072"/>
                  </a:lnTo>
                  <a:lnTo>
                    <a:pt x="1298384" y="682802"/>
                  </a:lnTo>
                  <a:lnTo>
                    <a:pt x="1301153" y="678992"/>
                  </a:lnTo>
                  <a:lnTo>
                    <a:pt x="1301153" y="660590"/>
                  </a:lnTo>
                  <a:lnTo>
                    <a:pt x="1300086" y="667562"/>
                  </a:lnTo>
                  <a:lnTo>
                    <a:pt x="1292707" y="640892"/>
                  </a:lnTo>
                  <a:lnTo>
                    <a:pt x="1292199" y="645121"/>
                  </a:lnTo>
                  <a:lnTo>
                    <a:pt x="1292199" y="729792"/>
                  </a:lnTo>
                  <a:lnTo>
                    <a:pt x="1277112" y="772845"/>
                  </a:lnTo>
                  <a:lnTo>
                    <a:pt x="1277061" y="772972"/>
                  </a:lnTo>
                  <a:lnTo>
                    <a:pt x="1236992" y="814908"/>
                  </a:lnTo>
                  <a:lnTo>
                    <a:pt x="1237780" y="813612"/>
                  </a:lnTo>
                  <a:lnTo>
                    <a:pt x="1239431" y="811072"/>
                  </a:lnTo>
                  <a:lnTo>
                    <a:pt x="1246022" y="800912"/>
                  </a:lnTo>
                  <a:lnTo>
                    <a:pt x="1275715" y="755192"/>
                  </a:lnTo>
                  <a:lnTo>
                    <a:pt x="1292199" y="729792"/>
                  </a:lnTo>
                  <a:lnTo>
                    <a:pt x="1292199" y="645121"/>
                  </a:lnTo>
                  <a:lnTo>
                    <a:pt x="1288884" y="672642"/>
                  </a:lnTo>
                  <a:lnTo>
                    <a:pt x="1288186" y="670102"/>
                  </a:lnTo>
                  <a:lnTo>
                    <a:pt x="1284020" y="654862"/>
                  </a:lnTo>
                  <a:lnTo>
                    <a:pt x="1282979" y="651052"/>
                  </a:lnTo>
                  <a:lnTo>
                    <a:pt x="1278801" y="635812"/>
                  </a:lnTo>
                  <a:lnTo>
                    <a:pt x="1278509" y="637641"/>
                  </a:lnTo>
                  <a:lnTo>
                    <a:pt x="1278509" y="658672"/>
                  </a:lnTo>
                  <a:lnTo>
                    <a:pt x="1277340" y="670102"/>
                  </a:lnTo>
                  <a:lnTo>
                    <a:pt x="1276489" y="668832"/>
                  </a:lnTo>
                  <a:lnTo>
                    <a:pt x="1274787" y="666292"/>
                  </a:lnTo>
                  <a:lnTo>
                    <a:pt x="1275194" y="659942"/>
                  </a:lnTo>
                  <a:lnTo>
                    <a:pt x="1275270" y="658672"/>
                  </a:lnTo>
                  <a:lnTo>
                    <a:pt x="1275346" y="657402"/>
                  </a:lnTo>
                  <a:lnTo>
                    <a:pt x="1275435" y="656132"/>
                  </a:lnTo>
                  <a:lnTo>
                    <a:pt x="1275511" y="654862"/>
                  </a:lnTo>
                  <a:lnTo>
                    <a:pt x="1278509" y="658672"/>
                  </a:lnTo>
                  <a:lnTo>
                    <a:pt x="1278509" y="637641"/>
                  </a:lnTo>
                  <a:lnTo>
                    <a:pt x="1277429" y="644372"/>
                  </a:lnTo>
                  <a:lnTo>
                    <a:pt x="1277378" y="644702"/>
                  </a:lnTo>
                  <a:lnTo>
                    <a:pt x="1274559" y="651052"/>
                  </a:lnTo>
                  <a:lnTo>
                    <a:pt x="1270977" y="641794"/>
                  </a:lnTo>
                  <a:lnTo>
                    <a:pt x="1270977" y="755192"/>
                  </a:lnTo>
                  <a:lnTo>
                    <a:pt x="1257325" y="779322"/>
                  </a:lnTo>
                  <a:lnTo>
                    <a:pt x="1237195" y="800912"/>
                  </a:lnTo>
                  <a:lnTo>
                    <a:pt x="1241818" y="794664"/>
                  </a:lnTo>
                  <a:lnTo>
                    <a:pt x="1270977" y="755192"/>
                  </a:lnTo>
                  <a:lnTo>
                    <a:pt x="1270977" y="641794"/>
                  </a:lnTo>
                  <a:lnTo>
                    <a:pt x="1267688" y="633272"/>
                  </a:lnTo>
                  <a:lnTo>
                    <a:pt x="1251648" y="606602"/>
                  </a:lnTo>
                  <a:lnTo>
                    <a:pt x="1260741" y="623112"/>
                  </a:lnTo>
                  <a:lnTo>
                    <a:pt x="1264437" y="662482"/>
                  </a:lnTo>
                  <a:lnTo>
                    <a:pt x="1264551" y="663752"/>
                  </a:lnTo>
                  <a:lnTo>
                    <a:pt x="1264678" y="665022"/>
                  </a:lnTo>
                  <a:lnTo>
                    <a:pt x="1264793" y="666292"/>
                  </a:lnTo>
                  <a:lnTo>
                    <a:pt x="1264907" y="667562"/>
                  </a:lnTo>
                  <a:lnTo>
                    <a:pt x="1265034" y="668832"/>
                  </a:lnTo>
                  <a:lnTo>
                    <a:pt x="1259852" y="654862"/>
                  </a:lnTo>
                  <a:lnTo>
                    <a:pt x="1254213" y="639622"/>
                  </a:lnTo>
                  <a:lnTo>
                    <a:pt x="1254252" y="640892"/>
                  </a:lnTo>
                  <a:lnTo>
                    <a:pt x="1254379" y="644372"/>
                  </a:lnTo>
                  <a:lnTo>
                    <a:pt x="1254480" y="647242"/>
                  </a:lnTo>
                  <a:lnTo>
                    <a:pt x="1254569" y="649782"/>
                  </a:lnTo>
                  <a:lnTo>
                    <a:pt x="1251902" y="654862"/>
                  </a:lnTo>
                  <a:lnTo>
                    <a:pt x="1236268" y="652322"/>
                  </a:lnTo>
                  <a:lnTo>
                    <a:pt x="1236357" y="645972"/>
                  </a:lnTo>
                  <a:lnTo>
                    <a:pt x="1230757" y="645972"/>
                  </a:lnTo>
                  <a:lnTo>
                    <a:pt x="1228509" y="654862"/>
                  </a:lnTo>
                  <a:lnTo>
                    <a:pt x="1196898" y="605332"/>
                  </a:lnTo>
                  <a:lnTo>
                    <a:pt x="1187996" y="591362"/>
                  </a:lnTo>
                  <a:lnTo>
                    <a:pt x="1195666" y="596442"/>
                  </a:lnTo>
                  <a:lnTo>
                    <a:pt x="1193977" y="591362"/>
                  </a:lnTo>
                  <a:lnTo>
                    <a:pt x="1191018" y="582472"/>
                  </a:lnTo>
                  <a:lnTo>
                    <a:pt x="1190599" y="581202"/>
                  </a:lnTo>
                  <a:lnTo>
                    <a:pt x="1190180" y="579932"/>
                  </a:lnTo>
                  <a:lnTo>
                    <a:pt x="1187958" y="571042"/>
                  </a:lnTo>
                  <a:lnTo>
                    <a:pt x="1187640" y="569772"/>
                  </a:lnTo>
                  <a:lnTo>
                    <a:pt x="1186370" y="564692"/>
                  </a:lnTo>
                  <a:lnTo>
                    <a:pt x="1191082" y="560882"/>
                  </a:lnTo>
                  <a:lnTo>
                    <a:pt x="1182509" y="553910"/>
                  </a:lnTo>
                  <a:lnTo>
                    <a:pt x="1182509" y="615492"/>
                  </a:lnTo>
                  <a:lnTo>
                    <a:pt x="1178420" y="616762"/>
                  </a:lnTo>
                  <a:lnTo>
                    <a:pt x="1169060" y="610412"/>
                  </a:lnTo>
                  <a:lnTo>
                    <a:pt x="1167307" y="606602"/>
                  </a:lnTo>
                  <a:lnTo>
                    <a:pt x="1172629" y="605332"/>
                  </a:lnTo>
                  <a:lnTo>
                    <a:pt x="1180071" y="610412"/>
                  </a:lnTo>
                  <a:lnTo>
                    <a:pt x="1182509" y="615492"/>
                  </a:lnTo>
                  <a:lnTo>
                    <a:pt x="1182509" y="553910"/>
                  </a:lnTo>
                  <a:lnTo>
                    <a:pt x="1170813" y="544372"/>
                  </a:lnTo>
                  <a:lnTo>
                    <a:pt x="1187729" y="543102"/>
                  </a:lnTo>
                  <a:lnTo>
                    <a:pt x="1183792" y="541832"/>
                  </a:lnTo>
                  <a:lnTo>
                    <a:pt x="1165771" y="536028"/>
                  </a:lnTo>
                  <a:lnTo>
                    <a:pt x="1165771" y="616762"/>
                  </a:lnTo>
                  <a:lnTo>
                    <a:pt x="1161288" y="615492"/>
                  </a:lnTo>
                  <a:lnTo>
                    <a:pt x="1156906" y="614260"/>
                  </a:lnTo>
                  <a:lnTo>
                    <a:pt x="1156906" y="625652"/>
                  </a:lnTo>
                  <a:lnTo>
                    <a:pt x="1151623" y="625652"/>
                  </a:lnTo>
                  <a:lnTo>
                    <a:pt x="1146073" y="623112"/>
                  </a:lnTo>
                  <a:lnTo>
                    <a:pt x="1140079" y="620382"/>
                  </a:lnTo>
                  <a:lnTo>
                    <a:pt x="1140079" y="629462"/>
                  </a:lnTo>
                  <a:lnTo>
                    <a:pt x="1127785" y="628561"/>
                  </a:lnTo>
                  <a:lnTo>
                    <a:pt x="1127785" y="719632"/>
                  </a:lnTo>
                  <a:lnTo>
                    <a:pt x="1122324" y="722172"/>
                  </a:lnTo>
                  <a:lnTo>
                    <a:pt x="1111643" y="718362"/>
                  </a:lnTo>
                  <a:lnTo>
                    <a:pt x="1127785" y="719632"/>
                  </a:lnTo>
                  <a:lnTo>
                    <a:pt x="1127785" y="628561"/>
                  </a:lnTo>
                  <a:lnTo>
                    <a:pt x="1124902" y="628345"/>
                  </a:lnTo>
                  <a:lnTo>
                    <a:pt x="1124902" y="662482"/>
                  </a:lnTo>
                  <a:lnTo>
                    <a:pt x="1123315" y="662863"/>
                  </a:lnTo>
                  <a:lnTo>
                    <a:pt x="1123315" y="673912"/>
                  </a:lnTo>
                  <a:lnTo>
                    <a:pt x="1119886" y="675182"/>
                  </a:lnTo>
                  <a:lnTo>
                    <a:pt x="1116774" y="681532"/>
                  </a:lnTo>
                  <a:lnTo>
                    <a:pt x="1121600" y="685342"/>
                  </a:lnTo>
                  <a:lnTo>
                    <a:pt x="1117955" y="685342"/>
                  </a:lnTo>
                  <a:lnTo>
                    <a:pt x="1114018" y="676452"/>
                  </a:lnTo>
                  <a:lnTo>
                    <a:pt x="1123315" y="673912"/>
                  </a:lnTo>
                  <a:lnTo>
                    <a:pt x="1123315" y="662863"/>
                  </a:lnTo>
                  <a:lnTo>
                    <a:pt x="1108506" y="666292"/>
                  </a:lnTo>
                  <a:lnTo>
                    <a:pt x="1105369" y="681532"/>
                  </a:lnTo>
                  <a:lnTo>
                    <a:pt x="1115910" y="695502"/>
                  </a:lnTo>
                  <a:lnTo>
                    <a:pt x="1109497" y="696772"/>
                  </a:lnTo>
                  <a:lnTo>
                    <a:pt x="1106665" y="693153"/>
                  </a:lnTo>
                  <a:lnTo>
                    <a:pt x="1106665" y="703122"/>
                  </a:lnTo>
                  <a:lnTo>
                    <a:pt x="1103249" y="703122"/>
                  </a:lnTo>
                  <a:lnTo>
                    <a:pt x="1093330" y="692416"/>
                  </a:lnTo>
                  <a:lnTo>
                    <a:pt x="1093330" y="705662"/>
                  </a:lnTo>
                  <a:lnTo>
                    <a:pt x="1086180" y="704392"/>
                  </a:lnTo>
                  <a:lnTo>
                    <a:pt x="1085583" y="701852"/>
                  </a:lnTo>
                  <a:lnTo>
                    <a:pt x="1083716" y="694004"/>
                  </a:lnTo>
                  <a:lnTo>
                    <a:pt x="1083716" y="713282"/>
                  </a:lnTo>
                  <a:lnTo>
                    <a:pt x="1081176" y="710742"/>
                  </a:lnTo>
                  <a:lnTo>
                    <a:pt x="1076413" y="705980"/>
                  </a:lnTo>
                  <a:lnTo>
                    <a:pt x="1076413" y="739952"/>
                  </a:lnTo>
                  <a:lnTo>
                    <a:pt x="1071689" y="739952"/>
                  </a:lnTo>
                  <a:lnTo>
                    <a:pt x="1064247" y="732777"/>
                  </a:lnTo>
                  <a:lnTo>
                    <a:pt x="1064247" y="745032"/>
                  </a:lnTo>
                  <a:lnTo>
                    <a:pt x="1059853" y="740359"/>
                  </a:lnTo>
                  <a:lnTo>
                    <a:pt x="1059853" y="756462"/>
                  </a:lnTo>
                  <a:lnTo>
                    <a:pt x="1056043" y="752767"/>
                  </a:lnTo>
                  <a:lnTo>
                    <a:pt x="1056043" y="767892"/>
                  </a:lnTo>
                  <a:lnTo>
                    <a:pt x="1055039" y="767575"/>
                  </a:lnTo>
                  <a:lnTo>
                    <a:pt x="1055039" y="808532"/>
                  </a:lnTo>
                  <a:lnTo>
                    <a:pt x="1039914" y="801319"/>
                  </a:lnTo>
                  <a:lnTo>
                    <a:pt x="1039914" y="813612"/>
                  </a:lnTo>
                  <a:lnTo>
                    <a:pt x="1019340" y="802182"/>
                  </a:lnTo>
                  <a:lnTo>
                    <a:pt x="1016254" y="798372"/>
                  </a:lnTo>
                  <a:lnTo>
                    <a:pt x="1013231" y="794664"/>
                  </a:lnTo>
                  <a:lnTo>
                    <a:pt x="1013053" y="794448"/>
                  </a:lnTo>
                  <a:lnTo>
                    <a:pt x="1013053" y="805992"/>
                  </a:lnTo>
                  <a:lnTo>
                    <a:pt x="1000975" y="798372"/>
                  </a:lnTo>
                  <a:lnTo>
                    <a:pt x="1005103" y="800938"/>
                  </a:lnTo>
                  <a:lnTo>
                    <a:pt x="1007021" y="802182"/>
                  </a:lnTo>
                  <a:lnTo>
                    <a:pt x="1013053" y="805992"/>
                  </a:lnTo>
                  <a:lnTo>
                    <a:pt x="1013053" y="794448"/>
                  </a:lnTo>
                  <a:lnTo>
                    <a:pt x="1006983" y="786942"/>
                  </a:lnTo>
                  <a:lnTo>
                    <a:pt x="992619" y="769251"/>
                  </a:lnTo>
                  <a:lnTo>
                    <a:pt x="992619" y="786942"/>
                  </a:lnTo>
                  <a:lnTo>
                    <a:pt x="989177" y="786942"/>
                  </a:lnTo>
                  <a:lnTo>
                    <a:pt x="970813" y="754684"/>
                  </a:lnTo>
                  <a:lnTo>
                    <a:pt x="983221" y="794575"/>
                  </a:lnTo>
                  <a:lnTo>
                    <a:pt x="980135" y="793292"/>
                  </a:lnTo>
                  <a:lnTo>
                    <a:pt x="945273" y="729792"/>
                  </a:lnTo>
                  <a:lnTo>
                    <a:pt x="945235" y="728522"/>
                  </a:lnTo>
                  <a:lnTo>
                    <a:pt x="945134" y="725982"/>
                  </a:lnTo>
                  <a:lnTo>
                    <a:pt x="945032" y="722960"/>
                  </a:lnTo>
                  <a:lnTo>
                    <a:pt x="944905" y="719632"/>
                  </a:lnTo>
                  <a:lnTo>
                    <a:pt x="944816" y="717092"/>
                  </a:lnTo>
                  <a:lnTo>
                    <a:pt x="944702" y="714159"/>
                  </a:lnTo>
                  <a:lnTo>
                    <a:pt x="944575" y="710742"/>
                  </a:lnTo>
                  <a:lnTo>
                    <a:pt x="944486" y="708202"/>
                  </a:lnTo>
                  <a:lnTo>
                    <a:pt x="944384" y="705662"/>
                  </a:lnTo>
                  <a:lnTo>
                    <a:pt x="944295" y="703122"/>
                  </a:lnTo>
                  <a:lnTo>
                    <a:pt x="944206" y="700582"/>
                  </a:lnTo>
                  <a:lnTo>
                    <a:pt x="944079" y="697331"/>
                  </a:lnTo>
                  <a:lnTo>
                    <a:pt x="943965" y="694232"/>
                  </a:lnTo>
                  <a:lnTo>
                    <a:pt x="943876" y="691692"/>
                  </a:lnTo>
                  <a:lnTo>
                    <a:pt x="943787" y="689152"/>
                  </a:lnTo>
                  <a:lnTo>
                    <a:pt x="943686" y="686612"/>
                  </a:lnTo>
                  <a:lnTo>
                    <a:pt x="943597" y="684072"/>
                  </a:lnTo>
                  <a:lnTo>
                    <a:pt x="943495" y="681532"/>
                  </a:lnTo>
                  <a:lnTo>
                    <a:pt x="943406" y="678992"/>
                  </a:lnTo>
                  <a:lnTo>
                    <a:pt x="943317" y="676452"/>
                  </a:lnTo>
                  <a:lnTo>
                    <a:pt x="943203" y="673633"/>
                  </a:lnTo>
                  <a:lnTo>
                    <a:pt x="943178" y="672642"/>
                  </a:lnTo>
                  <a:lnTo>
                    <a:pt x="943076" y="670102"/>
                  </a:lnTo>
                  <a:lnTo>
                    <a:pt x="942987" y="667562"/>
                  </a:lnTo>
                  <a:lnTo>
                    <a:pt x="942898" y="665022"/>
                  </a:lnTo>
                  <a:lnTo>
                    <a:pt x="958189" y="714159"/>
                  </a:lnTo>
                  <a:lnTo>
                    <a:pt x="956259" y="698042"/>
                  </a:lnTo>
                  <a:lnTo>
                    <a:pt x="956170" y="697331"/>
                  </a:lnTo>
                  <a:lnTo>
                    <a:pt x="954417" y="682802"/>
                  </a:lnTo>
                  <a:lnTo>
                    <a:pt x="954532" y="685342"/>
                  </a:lnTo>
                  <a:lnTo>
                    <a:pt x="953960" y="678992"/>
                  </a:lnTo>
                  <a:lnTo>
                    <a:pt x="954417" y="682802"/>
                  </a:lnTo>
                  <a:lnTo>
                    <a:pt x="956106" y="696772"/>
                  </a:lnTo>
                  <a:lnTo>
                    <a:pt x="956170" y="697331"/>
                  </a:lnTo>
                  <a:lnTo>
                    <a:pt x="992619" y="786942"/>
                  </a:lnTo>
                  <a:lnTo>
                    <a:pt x="992619" y="769251"/>
                  </a:lnTo>
                  <a:lnTo>
                    <a:pt x="980186" y="753922"/>
                  </a:lnTo>
                  <a:lnTo>
                    <a:pt x="974001" y="723442"/>
                  </a:lnTo>
                  <a:lnTo>
                    <a:pt x="973899" y="722960"/>
                  </a:lnTo>
                  <a:lnTo>
                    <a:pt x="1002030" y="779322"/>
                  </a:lnTo>
                  <a:lnTo>
                    <a:pt x="1039914" y="813612"/>
                  </a:lnTo>
                  <a:lnTo>
                    <a:pt x="1039914" y="801319"/>
                  </a:lnTo>
                  <a:lnTo>
                    <a:pt x="1028433" y="795832"/>
                  </a:lnTo>
                  <a:lnTo>
                    <a:pt x="990371" y="746302"/>
                  </a:lnTo>
                  <a:lnTo>
                    <a:pt x="983881" y="718362"/>
                  </a:lnTo>
                  <a:lnTo>
                    <a:pt x="983754" y="717842"/>
                  </a:lnTo>
                  <a:lnTo>
                    <a:pt x="1001344" y="740219"/>
                  </a:lnTo>
                  <a:lnTo>
                    <a:pt x="992517" y="710742"/>
                  </a:lnTo>
                  <a:lnTo>
                    <a:pt x="1001369" y="731062"/>
                  </a:lnTo>
                  <a:lnTo>
                    <a:pt x="1048156" y="790752"/>
                  </a:lnTo>
                  <a:lnTo>
                    <a:pt x="1035939" y="783132"/>
                  </a:lnTo>
                  <a:lnTo>
                    <a:pt x="1028204" y="774242"/>
                  </a:lnTo>
                  <a:lnTo>
                    <a:pt x="1029081" y="775512"/>
                  </a:lnTo>
                  <a:lnTo>
                    <a:pt x="1055039" y="808532"/>
                  </a:lnTo>
                  <a:lnTo>
                    <a:pt x="1055039" y="767575"/>
                  </a:lnTo>
                  <a:lnTo>
                    <a:pt x="1052144" y="766622"/>
                  </a:lnTo>
                  <a:lnTo>
                    <a:pt x="1047394" y="760780"/>
                  </a:lnTo>
                  <a:lnTo>
                    <a:pt x="1047394" y="774242"/>
                  </a:lnTo>
                  <a:lnTo>
                    <a:pt x="1019136" y="750112"/>
                  </a:lnTo>
                  <a:lnTo>
                    <a:pt x="1004404" y="710742"/>
                  </a:lnTo>
                  <a:lnTo>
                    <a:pt x="1047394" y="774242"/>
                  </a:lnTo>
                  <a:lnTo>
                    <a:pt x="1047394" y="760780"/>
                  </a:lnTo>
                  <a:lnTo>
                    <a:pt x="1015009" y="720902"/>
                  </a:lnTo>
                  <a:lnTo>
                    <a:pt x="1014031" y="710742"/>
                  </a:lnTo>
                  <a:lnTo>
                    <a:pt x="1013790" y="708202"/>
                  </a:lnTo>
                  <a:lnTo>
                    <a:pt x="1013663" y="706932"/>
                  </a:lnTo>
                  <a:lnTo>
                    <a:pt x="1021232" y="718362"/>
                  </a:lnTo>
                  <a:lnTo>
                    <a:pt x="1056043" y="767892"/>
                  </a:lnTo>
                  <a:lnTo>
                    <a:pt x="1056043" y="752767"/>
                  </a:lnTo>
                  <a:lnTo>
                    <a:pt x="1035024" y="732332"/>
                  </a:lnTo>
                  <a:lnTo>
                    <a:pt x="1028433" y="706932"/>
                  </a:lnTo>
                  <a:lnTo>
                    <a:pt x="1024483" y="691692"/>
                  </a:lnTo>
                  <a:lnTo>
                    <a:pt x="1027849" y="703122"/>
                  </a:lnTo>
                  <a:lnTo>
                    <a:pt x="1059853" y="756462"/>
                  </a:lnTo>
                  <a:lnTo>
                    <a:pt x="1059853" y="740359"/>
                  </a:lnTo>
                  <a:lnTo>
                    <a:pt x="1041577" y="720902"/>
                  </a:lnTo>
                  <a:lnTo>
                    <a:pt x="1032611" y="698042"/>
                  </a:lnTo>
                  <a:lnTo>
                    <a:pt x="1032713" y="691692"/>
                  </a:lnTo>
                  <a:lnTo>
                    <a:pt x="1032764" y="689152"/>
                  </a:lnTo>
                  <a:lnTo>
                    <a:pt x="1032840" y="684072"/>
                  </a:lnTo>
                  <a:lnTo>
                    <a:pt x="1038440" y="700582"/>
                  </a:lnTo>
                  <a:lnTo>
                    <a:pt x="1064247" y="745032"/>
                  </a:lnTo>
                  <a:lnTo>
                    <a:pt x="1064247" y="732777"/>
                  </a:lnTo>
                  <a:lnTo>
                    <a:pt x="1063790" y="732332"/>
                  </a:lnTo>
                  <a:lnTo>
                    <a:pt x="1062266" y="725982"/>
                  </a:lnTo>
                  <a:lnTo>
                    <a:pt x="1068666" y="728522"/>
                  </a:lnTo>
                  <a:lnTo>
                    <a:pt x="1076083" y="736142"/>
                  </a:lnTo>
                  <a:lnTo>
                    <a:pt x="1076185" y="737412"/>
                  </a:lnTo>
                  <a:lnTo>
                    <a:pt x="1076299" y="738682"/>
                  </a:lnTo>
                  <a:lnTo>
                    <a:pt x="1076413" y="739952"/>
                  </a:lnTo>
                  <a:lnTo>
                    <a:pt x="1076413" y="705980"/>
                  </a:lnTo>
                  <a:lnTo>
                    <a:pt x="1076096" y="705662"/>
                  </a:lnTo>
                  <a:lnTo>
                    <a:pt x="1080490" y="706932"/>
                  </a:lnTo>
                  <a:lnTo>
                    <a:pt x="1083716" y="713282"/>
                  </a:lnTo>
                  <a:lnTo>
                    <a:pt x="1083716" y="694004"/>
                  </a:lnTo>
                  <a:lnTo>
                    <a:pt x="1083170" y="691692"/>
                  </a:lnTo>
                  <a:lnTo>
                    <a:pt x="1093330" y="705662"/>
                  </a:lnTo>
                  <a:lnTo>
                    <a:pt x="1093330" y="692416"/>
                  </a:lnTo>
                  <a:lnTo>
                    <a:pt x="1092669" y="691692"/>
                  </a:lnTo>
                  <a:lnTo>
                    <a:pt x="1091488" y="690422"/>
                  </a:lnTo>
                  <a:lnTo>
                    <a:pt x="1092060" y="686612"/>
                  </a:lnTo>
                  <a:lnTo>
                    <a:pt x="1093787" y="675182"/>
                  </a:lnTo>
                  <a:lnTo>
                    <a:pt x="1093685" y="687882"/>
                  </a:lnTo>
                  <a:lnTo>
                    <a:pt x="1106665" y="703122"/>
                  </a:lnTo>
                  <a:lnTo>
                    <a:pt x="1106665" y="693153"/>
                  </a:lnTo>
                  <a:lnTo>
                    <a:pt x="1103553" y="689152"/>
                  </a:lnTo>
                  <a:lnTo>
                    <a:pt x="1103655" y="687882"/>
                  </a:lnTo>
                  <a:lnTo>
                    <a:pt x="1105484" y="665022"/>
                  </a:lnTo>
                  <a:lnTo>
                    <a:pt x="1124902" y="662482"/>
                  </a:lnTo>
                  <a:lnTo>
                    <a:pt x="1124902" y="628345"/>
                  </a:lnTo>
                  <a:lnTo>
                    <a:pt x="1122883" y="628192"/>
                  </a:lnTo>
                  <a:lnTo>
                    <a:pt x="1127836" y="623112"/>
                  </a:lnTo>
                  <a:lnTo>
                    <a:pt x="1134948" y="624382"/>
                  </a:lnTo>
                  <a:lnTo>
                    <a:pt x="1140079" y="629462"/>
                  </a:lnTo>
                  <a:lnTo>
                    <a:pt x="1140079" y="620382"/>
                  </a:lnTo>
                  <a:lnTo>
                    <a:pt x="1132192" y="616762"/>
                  </a:lnTo>
                  <a:lnTo>
                    <a:pt x="1136040" y="615492"/>
                  </a:lnTo>
                  <a:lnTo>
                    <a:pt x="1156906" y="625652"/>
                  </a:lnTo>
                  <a:lnTo>
                    <a:pt x="1156906" y="614260"/>
                  </a:lnTo>
                  <a:lnTo>
                    <a:pt x="1152334" y="612952"/>
                  </a:lnTo>
                  <a:lnTo>
                    <a:pt x="1155839" y="610412"/>
                  </a:lnTo>
                  <a:lnTo>
                    <a:pt x="1165771" y="616762"/>
                  </a:lnTo>
                  <a:lnTo>
                    <a:pt x="1165771" y="536028"/>
                  </a:lnTo>
                  <a:lnTo>
                    <a:pt x="1164513" y="535622"/>
                  </a:lnTo>
                  <a:lnTo>
                    <a:pt x="1164513" y="540562"/>
                  </a:lnTo>
                  <a:lnTo>
                    <a:pt x="1157249" y="541832"/>
                  </a:lnTo>
                  <a:lnTo>
                    <a:pt x="1151915" y="538022"/>
                  </a:lnTo>
                  <a:lnTo>
                    <a:pt x="1156957" y="535482"/>
                  </a:lnTo>
                  <a:lnTo>
                    <a:pt x="1164513" y="540562"/>
                  </a:lnTo>
                  <a:lnTo>
                    <a:pt x="1164513" y="535622"/>
                  </a:lnTo>
                  <a:lnTo>
                    <a:pt x="1164082" y="535482"/>
                  </a:lnTo>
                  <a:lnTo>
                    <a:pt x="1136497" y="526592"/>
                  </a:lnTo>
                  <a:lnTo>
                    <a:pt x="1146327" y="536752"/>
                  </a:lnTo>
                  <a:lnTo>
                    <a:pt x="1130376" y="538022"/>
                  </a:lnTo>
                  <a:lnTo>
                    <a:pt x="1121689" y="560882"/>
                  </a:lnTo>
                  <a:lnTo>
                    <a:pt x="1121575" y="563422"/>
                  </a:lnTo>
                  <a:lnTo>
                    <a:pt x="1121511" y="564692"/>
                  </a:lnTo>
                  <a:lnTo>
                    <a:pt x="1121397" y="567232"/>
                  </a:lnTo>
                  <a:lnTo>
                    <a:pt x="1126782" y="564692"/>
                  </a:lnTo>
                  <a:lnTo>
                    <a:pt x="1127188" y="569772"/>
                  </a:lnTo>
                  <a:lnTo>
                    <a:pt x="1121206" y="577278"/>
                  </a:lnTo>
                  <a:lnTo>
                    <a:pt x="1121206" y="635812"/>
                  </a:lnTo>
                  <a:lnTo>
                    <a:pt x="1120165" y="641184"/>
                  </a:lnTo>
                  <a:lnTo>
                    <a:pt x="1120165" y="649782"/>
                  </a:lnTo>
                  <a:lnTo>
                    <a:pt x="1102487" y="656132"/>
                  </a:lnTo>
                  <a:lnTo>
                    <a:pt x="1114742" y="647242"/>
                  </a:lnTo>
                  <a:lnTo>
                    <a:pt x="1116495" y="645972"/>
                  </a:lnTo>
                  <a:lnTo>
                    <a:pt x="1120165" y="649782"/>
                  </a:lnTo>
                  <a:lnTo>
                    <a:pt x="1120165" y="641184"/>
                  </a:lnTo>
                  <a:lnTo>
                    <a:pt x="1119974" y="642162"/>
                  </a:lnTo>
                  <a:lnTo>
                    <a:pt x="1113967" y="639622"/>
                  </a:lnTo>
                  <a:lnTo>
                    <a:pt x="1121206" y="635812"/>
                  </a:lnTo>
                  <a:lnTo>
                    <a:pt x="1121206" y="577278"/>
                  </a:lnTo>
                  <a:lnTo>
                    <a:pt x="1111986" y="588822"/>
                  </a:lnTo>
                  <a:lnTo>
                    <a:pt x="1118895" y="592632"/>
                  </a:lnTo>
                  <a:lnTo>
                    <a:pt x="1105839" y="601522"/>
                  </a:lnTo>
                  <a:lnTo>
                    <a:pt x="1098245" y="610552"/>
                  </a:lnTo>
                  <a:lnTo>
                    <a:pt x="1098245" y="629462"/>
                  </a:lnTo>
                  <a:lnTo>
                    <a:pt x="1097127" y="630732"/>
                  </a:lnTo>
                  <a:lnTo>
                    <a:pt x="1096530" y="631291"/>
                  </a:lnTo>
                  <a:lnTo>
                    <a:pt x="1096530" y="647242"/>
                  </a:lnTo>
                  <a:lnTo>
                    <a:pt x="1081239" y="686612"/>
                  </a:lnTo>
                  <a:lnTo>
                    <a:pt x="1078128" y="685342"/>
                  </a:lnTo>
                  <a:lnTo>
                    <a:pt x="1078052" y="684072"/>
                  </a:lnTo>
                  <a:lnTo>
                    <a:pt x="1077976" y="682802"/>
                  </a:lnTo>
                  <a:lnTo>
                    <a:pt x="1077899" y="681532"/>
                  </a:lnTo>
                  <a:lnTo>
                    <a:pt x="1077836" y="680262"/>
                  </a:lnTo>
                  <a:lnTo>
                    <a:pt x="1077760" y="678992"/>
                  </a:lnTo>
                  <a:lnTo>
                    <a:pt x="1077683" y="677722"/>
                  </a:lnTo>
                  <a:lnTo>
                    <a:pt x="1077607" y="676452"/>
                  </a:lnTo>
                  <a:lnTo>
                    <a:pt x="1077531" y="675182"/>
                  </a:lnTo>
                  <a:lnTo>
                    <a:pt x="1083437" y="657402"/>
                  </a:lnTo>
                  <a:lnTo>
                    <a:pt x="1096530" y="647242"/>
                  </a:lnTo>
                  <a:lnTo>
                    <a:pt x="1096530" y="631291"/>
                  </a:lnTo>
                  <a:lnTo>
                    <a:pt x="1095832" y="631926"/>
                  </a:lnTo>
                  <a:lnTo>
                    <a:pt x="1098245" y="629462"/>
                  </a:lnTo>
                  <a:lnTo>
                    <a:pt x="1098245" y="610552"/>
                  </a:lnTo>
                  <a:lnTo>
                    <a:pt x="1085151" y="626097"/>
                  </a:lnTo>
                  <a:lnTo>
                    <a:pt x="1085151" y="644372"/>
                  </a:lnTo>
                  <a:lnTo>
                    <a:pt x="1073023" y="666292"/>
                  </a:lnTo>
                  <a:lnTo>
                    <a:pt x="1073086" y="670102"/>
                  </a:lnTo>
                  <a:lnTo>
                    <a:pt x="1073213" y="676452"/>
                  </a:lnTo>
                  <a:lnTo>
                    <a:pt x="1073327" y="682802"/>
                  </a:lnTo>
                  <a:lnTo>
                    <a:pt x="1073442" y="689152"/>
                  </a:lnTo>
                  <a:lnTo>
                    <a:pt x="1073556" y="695502"/>
                  </a:lnTo>
                  <a:lnTo>
                    <a:pt x="1073670" y="701852"/>
                  </a:lnTo>
                  <a:lnTo>
                    <a:pt x="1070775" y="700582"/>
                  </a:lnTo>
                  <a:lnTo>
                    <a:pt x="1066990" y="689940"/>
                  </a:lnTo>
                  <a:lnTo>
                    <a:pt x="1066990" y="708202"/>
                  </a:lnTo>
                  <a:lnTo>
                    <a:pt x="1063485" y="710742"/>
                  </a:lnTo>
                  <a:lnTo>
                    <a:pt x="1059878" y="670102"/>
                  </a:lnTo>
                  <a:lnTo>
                    <a:pt x="1059764" y="668832"/>
                  </a:lnTo>
                  <a:lnTo>
                    <a:pt x="1059649" y="667562"/>
                  </a:lnTo>
                  <a:lnTo>
                    <a:pt x="1059535" y="666292"/>
                  </a:lnTo>
                  <a:lnTo>
                    <a:pt x="1066990" y="708202"/>
                  </a:lnTo>
                  <a:lnTo>
                    <a:pt x="1066990" y="689940"/>
                  </a:lnTo>
                  <a:lnTo>
                    <a:pt x="1066711" y="689152"/>
                  </a:lnTo>
                  <a:lnTo>
                    <a:pt x="1070432" y="666292"/>
                  </a:lnTo>
                  <a:lnTo>
                    <a:pt x="1071473" y="659942"/>
                  </a:lnTo>
                  <a:lnTo>
                    <a:pt x="1073708" y="657402"/>
                  </a:lnTo>
                  <a:lnTo>
                    <a:pt x="1079284" y="651052"/>
                  </a:lnTo>
                  <a:lnTo>
                    <a:pt x="1081506" y="648512"/>
                  </a:lnTo>
                  <a:lnTo>
                    <a:pt x="1082624" y="647242"/>
                  </a:lnTo>
                  <a:lnTo>
                    <a:pt x="1085151" y="644372"/>
                  </a:lnTo>
                  <a:lnTo>
                    <a:pt x="1085151" y="626097"/>
                  </a:lnTo>
                  <a:lnTo>
                    <a:pt x="1067333" y="647242"/>
                  </a:lnTo>
                  <a:lnTo>
                    <a:pt x="1064717" y="644702"/>
                  </a:lnTo>
                  <a:lnTo>
                    <a:pt x="1082001" y="624382"/>
                  </a:lnTo>
                  <a:lnTo>
                    <a:pt x="1057452" y="645604"/>
                  </a:lnTo>
                  <a:lnTo>
                    <a:pt x="1057452" y="715822"/>
                  </a:lnTo>
                  <a:lnTo>
                    <a:pt x="1048207" y="706932"/>
                  </a:lnTo>
                  <a:lnTo>
                    <a:pt x="1048308" y="704392"/>
                  </a:lnTo>
                  <a:lnTo>
                    <a:pt x="1048423" y="701852"/>
                  </a:lnTo>
                  <a:lnTo>
                    <a:pt x="1048537" y="699312"/>
                  </a:lnTo>
                  <a:lnTo>
                    <a:pt x="1048651" y="696772"/>
                  </a:lnTo>
                  <a:lnTo>
                    <a:pt x="1048766" y="694232"/>
                  </a:lnTo>
                  <a:lnTo>
                    <a:pt x="1048867" y="691692"/>
                  </a:lnTo>
                  <a:lnTo>
                    <a:pt x="1048981" y="689152"/>
                  </a:lnTo>
                  <a:lnTo>
                    <a:pt x="1049096" y="686612"/>
                  </a:lnTo>
                  <a:lnTo>
                    <a:pt x="1049210" y="684072"/>
                  </a:lnTo>
                  <a:lnTo>
                    <a:pt x="1049324" y="681532"/>
                  </a:lnTo>
                  <a:lnTo>
                    <a:pt x="1049426" y="678992"/>
                  </a:lnTo>
                  <a:lnTo>
                    <a:pt x="1049540" y="676452"/>
                  </a:lnTo>
                  <a:lnTo>
                    <a:pt x="1049667" y="673633"/>
                  </a:lnTo>
                  <a:lnTo>
                    <a:pt x="1049705" y="672642"/>
                  </a:lnTo>
                  <a:lnTo>
                    <a:pt x="1049820" y="670102"/>
                  </a:lnTo>
                  <a:lnTo>
                    <a:pt x="1049934" y="667562"/>
                  </a:lnTo>
                  <a:lnTo>
                    <a:pt x="1050048" y="665022"/>
                  </a:lnTo>
                  <a:lnTo>
                    <a:pt x="1050163" y="662482"/>
                  </a:lnTo>
                  <a:lnTo>
                    <a:pt x="1050264" y="659942"/>
                  </a:lnTo>
                  <a:lnTo>
                    <a:pt x="1050378" y="657402"/>
                  </a:lnTo>
                  <a:lnTo>
                    <a:pt x="1057452" y="715822"/>
                  </a:lnTo>
                  <a:lnTo>
                    <a:pt x="1057452" y="645604"/>
                  </a:lnTo>
                  <a:lnTo>
                    <a:pt x="1054074" y="648512"/>
                  </a:lnTo>
                  <a:lnTo>
                    <a:pt x="1054747" y="645972"/>
                  </a:lnTo>
                  <a:lnTo>
                    <a:pt x="1059192" y="629462"/>
                  </a:lnTo>
                  <a:lnTo>
                    <a:pt x="1059256" y="629246"/>
                  </a:lnTo>
                  <a:lnTo>
                    <a:pt x="1043508" y="645972"/>
                  </a:lnTo>
                  <a:lnTo>
                    <a:pt x="1043393" y="644702"/>
                  </a:lnTo>
                  <a:lnTo>
                    <a:pt x="1043266" y="643432"/>
                  </a:lnTo>
                  <a:lnTo>
                    <a:pt x="1043152" y="642162"/>
                  </a:lnTo>
                  <a:lnTo>
                    <a:pt x="1043025" y="640892"/>
                  </a:lnTo>
                  <a:lnTo>
                    <a:pt x="1042898" y="639622"/>
                  </a:lnTo>
                  <a:lnTo>
                    <a:pt x="1042784" y="638352"/>
                  </a:lnTo>
                  <a:lnTo>
                    <a:pt x="1042657" y="637082"/>
                  </a:lnTo>
                  <a:lnTo>
                    <a:pt x="1042543" y="635812"/>
                  </a:lnTo>
                  <a:lnTo>
                    <a:pt x="1042416" y="634542"/>
                  </a:lnTo>
                  <a:lnTo>
                    <a:pt x="1042301" y="633272"/>
                  </a:lnTo>
                  <a:lnTo>
                    <a:pt x="1070457" y="602792"/>
                  </a:lnTo>
                  <a:lnTo>
                    <a:pt x="1067282" y="601522"/>
                  </a:lnTo>
                  <a:lnTo>
                    <a:pt x="1056767" y="609142"/>
                  </a:lnTo>
                  <a:lnTo>
                    <a:pt x="1028141" y="648512"/>
                  </a:lnTo>
                  <a:lnTo>
                    <a:pt x="1029576" y="643432"/>
                  </a:lnTo>
                  <a:lnTo>
                    <a:pt x="1034034" y="627748"/>
                  </a:lnTo>
                  <a:lnTo>
                    <a:pt x="1018692" y="643432"/>
                  </a:lnTo>
                  <a:lnTo>
                    <a:pt x="1019505" y="640892"/>
                  </a:lnTo>
                  <a:lnTo>
                    <a:pt x="1028776" y="611682"/>
                  </a:lnTo>
                  <a:lnTo>
                    <a:pt x="1072083" y="576122"/>
                  </a:lnTo>
                  <a:lnTo>
                    <a:pt x="1059332" y="576122"/>
                  </a:lnTo>
                  <a:lnTo>
                    <a:pt x="1046086" y="587552"/>
                  </a:lnTo>
                  <a:lnTo>
                    <a:pt x="1005840" y="640892"/>
                  </a:lnTo>
                  <a:lnTo>
                    <a:pt x="1005916" y="639622"/>
                  </a:lnTo>
                  <a:lnTo>
                    <a:pt x="1005979" y="638352"/>
                  </a:lnTo>
                  <a:lnTo>
                    <a:pt x="1006055" y="637082"/>
                  </a:lnTo>
                  <a:lnTo>
                    <a:pt x="1006119" y="635812"/>
                  </a:lnTo>
                  <a:lnTo>
                    <a:pt x="1006182" y="634542"/>
                  </a:lnTo>
                  <a:lnTo>
                    <a:pt x="1006259" y="633272"/>
                  </a:lnTo>
                  <a:lnTo>
                    <a:pt x="1006322" y="632002"/>
                  </a:lnTo>
                  <a:lnTo>
                    <a:pt x="1006398" y="630732"/>
                  </a:lnTo>
                  <a:lnTo>
                    <a:pt x="1006475" y="629246"/>
                  </a:lnTo>
                  <a:lnTo>
                    <a:pt x="1006538" y="628192"/>
                  </a:lnTo>
                  <a:lnTo>
                    <a:pt x="1022337" y="604062"/>
                  </a:lnTo>
                  <a:lnTo>
                    <a:pt x="994816" y="634542"/>
                  </a:lnTo>
                  <a:lnTo>
                    <a:pt x="983640" y="633272"/>
                  </a:lnTo>
                  <a:lnTo>
                    <a:pt x="983754" y="632002"/>
                  </a:lnTo>
                  <a:lnTo>
                    <a:pt x="983869" y="630732"/>
                  </a:lnTo>
                  <a:lnTo>
                    <a:pt x="983983" y="629462"/>
                  </a:lnTo>
                  <a:lnTo>
                    <a:pt x="984084" y="628192"/>
                  </a:lnTo>
                  <a:lnTo>
                    <a:pt x="984656" y="621842"/>
                  </a:lnTo>
                  <a:lnTo>
                    <a:pt x="983170" y="621842"/>
                  </a:lnTo>
                  <a:lnTo>
                    <a:pt x="983170" y="717092"/>
                  </a:lnTo>
                  <a:lnTo>
                    <a:pt x="977087" y="689152"/>
                  </a:lnTo>
                  <a:lnTo>
                    <a:pt x="978992" y="697357"/>
                  </a:lnTo>
                  <a:lnTo>
                    <a:pt x="979030" y="698042"/>
                  </a:lnTo>
                  <a:lnTo>
                    <a:pt x="983170" y="717092"/>
                  </a:lnTo>
                  <a:lnTo>
                    <a:pt x="983170" y="621842"/>
                  </a:lnTo>
                  <a:lnTo>
                    <a:pt x="979525" y="621842"/>
                  </a:lnTo>
                  <a:lnTo>
                    <a:pt x="970610" y="616762"/>
                  </a:lnTo>
                  <a:lnTo>
                    <a:pt x="968070" y="619798"/>
                  </a:lnTo>
                  <a:lnTo>
                    <a:pt x="968070" y="697052"/>
                  </a:lnTo>
                  <a:lnTo>
                    <a:pt x="965504" y="681532"/>
                  </a:lnTo>
                  <a:lnTo>
                    <a:pt x="966012" y="684072"/>
                  </a:lnTo>
                  <a:lnTo>
                    <a:pt x="966139" y="685342"/>
                  </a:lnTo>
                  <a:lnTo>
                    <a:pt x="968070" y="697052"/>
                  </a:lnTo>
                  <a:lnTo>
                    <a:pt x="968070" y="619798"/>
                  </a:lnTo>
                  <a:lnTo>
                    <a:pt x="961009" y="628192"/>
                  </a:lnTo>
                  <a:lnTo>
                    <a:pt x="960894" y="621842"/>
                  </a:lnTo>
                  <a:lnTo>
                    <a:pt x="937425" y="628192"/>
                  </a:lnTo>
                  <a:lnTo>
                    <a:pt x="936701" y="626922"/>
                  </a:lnTo>
                  <a:lnTo>
                    <a:pt x="935977" y="625652"/>
                  </a:lnTo>
                  <a:lnTo>
                    <a:pt x="930897" y="616762"/>
                  </a:lnTo>
                  <a:lnTo>
                    <a:pt x="930871" y="618032"/>
                  </a:lnTo>
                  <a:lnTo>
                    <a:pt x="930757" y="623112"/>
                  </a:lnTo>
                  <a:lnTo>
                    <a:pt x="925588" y="625652"/>
                  </a:lnTo>
                  <a:lnTo>
                    <a:pt x="925703" y="621842"/>
                  </a:lnTo>
                  <a:lnTo>
                    <a:pt x="925779" y="619302"/>
                  </a:lnTo>
                  <a:lnTo>
                    <a:pt x="925906" y="615492"/>
                  </a:lnTo>
                  <a:lnTo>
                    <a:pt x="925944" y="614222"/>
                  </a:lnTo>
                  <a:lnTo>
                    <a:pt x="922388" y="616000"/>
                  </a:lnTo>
                  <a:lnTo>
                    <a:pt x="922388" y="637082"/>
                  </a:lnTo>
                  <a:lnTo>
                    <a:pt x="922337" y="638352"/>
                  </a:lnTo>
                  <a:lnTo>
                    <a:pt x="922159" y="639622"/>
                  </a:lnTo>
                  <a:lnTo>
                    <a:pt x="922274" y="638352"/>
                  </a:lnTo>
                  <a:lnTo>
                    <a:pt x="922388" y="637082"/>
                  </a:lnTo>
                  <a:lnTo>
                    <a:pt x="922388" y="616000"/>
                  </a:lnTo>
                  <a:lnTo>
                    <a:pt x="920991" y="616699"/>
                  </a:lnTo>
                  <a:lnTo>
                    <a:pt x="920991" y="652322"/>
                  </a:lnTo>
                  <a:lnTo>
                    <a:pt x="920076" y="662482"/>
                  </a:lnTo>
                  <a:lnTo>
                    <a:pt x="919962" y="663752"/>
                  </a:lnTo>
                  <a:lnTo>
                    <a:pt x="919835" y="665022"/>
                  </a:lnTo>
                  <a:lnTo>
                    <a:pt x="920991" y="652322"/>
                  </a:lnTo>
                  <a:lnTo>
                    <a:pt x="920991" y="616699"/>
                  </a:lnTo>
                  <a:lnTo>
                    <a:pt x="915746" y="619302"/>
                  </a:lnTo>
                  <a:lnTo>
                    <a:pt x="917270" y="609142"/>
                  </a:lnTo>
                  <a:lnTo>
                    <a:pt x="914488" y="602792"/>
                  </a:lnTo>
                  <a:lnTo>
                    <a:pt x="905865" y="612952"/>
                  </a:lnTo>
                  <a:lnTo>
                    <a:pt x="901585" y="634542"/>
                  </a:lnTo>
                  <a:lnTo>
                    <a:pt x="901700" y="637082"/>
                  </a:lnTo>
                  <a:lnTo>
                    <a:pt x="901801" y="639622"/>
                  </a:lnTo>
                  <a:lnTo>
                    <a:pt x="901915" y="642162"/>
                  </a:lnTo>
                  <a:lnTo>
                    <a:pt x="902004" y="644372"/>
                  </a:lnTo>
                  <a:lnTo>
                    <a:pt x="902119" y="647242"/>
                  </a:lnTo>
                  <a:lnTo>
                    <a:pt x="902233" y="649782"/>
                  </a:lnTo>
                  <a:lnTo>
                    <a:pt x="902335" y="652322"/>
                  </a:lnTo>
                  <a:lnTo>
                    <a:pt x="902436" y="654862"/>
                  </a:lnTo>
                  <a:lnTo>
                    <a:pt x="902550" y="657402"/>
                  </a:lnTo>
                  <a:lnTo>
                    <a:pt x="902652" y="659942"/>
                  </a:lnTo>
                  <a:lnTo>
                    <a:pt x="902754" y="662482"/>
                  </a:lnTo>
                  <a:lnTo>
                    <a:pt x="902868" y="665022"/>
                  </a:lnTo>
                  <a:lnTo>
                    <a:pt x="902970" y="667562"/>
                  </a:lnTo>
                  <a:lnTo>
                    <a:pt x="903084" y="670102"/>
                  </a:lnTo>
                  <a:lnTo>
                    <a:pt x="903185" y="672642"/>
                  </a:lnTo>
                  <a:lnTo>
                    <a:pt x="903224" y="673633"/>
                  </a:lnTo>
                  <a:lnTo>
                    <a:pt x="903338" y="676452"/>
                  </a:lnTo>
                  <a:lnTo>
                    <a:pt x="903452" y="678992"/>
                  </a:lnTo>
                  <a:lnTo>
                    <a:pt x="903554" y="681532"/>
                  </a:lnTo>
                  <a:lnTo>
                    <a:pt x="903668" y="684072"/>
                  </a:lnTo>
                  <a:lnTo>
                    <a:pt x="903770" y="686612"/>
                  </a:lnTo>
                  <a:lnTo>
                    <a:pt x="903871" y="689152"/>
                  </a:lnTo>
                  <a:lnTo>
                    <a:pt x="903986" y="691692"/>
                  </a:lnTo>
                  <a:lnTo>
                    <a:pt x="904087" y="694232"/>
                  </a:lnTo>
                  <a:lnTo>
                    <a:pt x="904138" y="695502"/>
                  </a:lnTo>
                  <a:lnTo>
                    <a:pt x="904252" y="698042"/>
                  </a:lnTo>
                  <a:lnTo>
                    <a:pt x="904354" y="700582"/>
                  </a:lnTo>
                  <a:lnTo>
                    <a:pt x="904455" y="703122"/>
                  </a:lnTo>
                  <a:lnTo>
                    <a:pt x="904570" y="705662"/>
                  </a:lnTo>
                  <a:lnTo>
                    <a:pt x="904671" y="708202"/>
                  </a:lnTo>
                  <a:lnTo>
                    <a:pt x="904773" y="710742"/>
                  </a:lnTo>
                  <a:lnTo>
                    <a:pt x="904887" y="713282"/>
                  </a:lnTo>
                  <a:lnTo>
                    <a:pt x="904925" y="714159"/>
                  </a:lnTo>
                  <a:lnTo>
                    <a:pt x="905065" y="713282"/>
                  </a:lnTo>
                  <a:lnTo>
                    <a:pt x="913650" y="629462"/>
                  </a:lnTo>
                  <a:lnTo>
                    <a:pt x="913663" y="629246"/>
                  </a:lnTo>
                  <a:lnTo>
                    <a:pt x="913777" y="628192"/>
                  </a:lnTo>
                  <a:lnTo>
                    <a:pt x="913815" y="627748"/>
                  </a:lnTo>
                  <a:lnTo>
                    <a:pt x="913904" y="626922"/>
                  </a:lnTo>
                  <a:lnTo>
                    <a:pt x="914006" y="629246"/>
                  </a:lnTo>
                  <a:lnTo>
                    <a:pt x="914133" y="632002"/>
                  </a:lnTo>
                  <a:lnTo>
                    <a:pt x="914247" y="634542"/>
                  </a:lnTo>
                  <a:lnTo>
                    <a:pt x="914374" y="637082"/>
                  </a:lnTo>
                  <a:lnTo>
                    <a:pt x="914488" y="639622"/>
                  </a:lnTo>
                  <a:lnTo>
                    <a:pt x="914603" y="642162"/>
                  </a:lnTo>
                  <a:lnTo>
                    <a:pt x="914717" y="644702"/>
                  </a:lnTo>
                  <a:lnTo>
                    <a:pt x="914831" y="647242"/>
                  </a:lnTo>
                  <a:lnTo>
                    <a:pt x="914946" y="649782"/>
                  </a:lnTo>
                  <a:lnTo>
                    <a:pt x="915073" y="652322"/>
                  </a:lnTo>
                  <a:lnTo>
                    <a:pt x="915644" y="665022"/>
                  </a:lnTo>
                  <a:lnTo>
                    <a:pt x="915771" y="667562"/>
                  </a:lnTo>
                  <a:lnTo>
                    <a:pt x="915885" y="670102"/>
                  </a:lnTo>
                  <a:lnTo>
                    <a:pt x="916000" y="672642"/>
                  </a:lnTo>
                  <a:lnTo>
                    <a:pt x="916063" y="673912"/>
                  </a:lnTo>
                  <a:lnTo>
                    <a:pt x="916635" y="686612"/>
                  </a:lnTo>
                  <a:lnTo>
                    <a:pt x="916762" y="689152"/>
                  </a:lnTo>
                  <a:lnTo>
                    <a:pt x="916876" y="691692"/>
                  </a:lnTo>
                  <a:lnTo>
                    <a:pt x="916990" y="694232"/>
                  </a:lnTo>
                  <a:lnTo>
                    <a:pt x="917041" y="695502"/>
                  </a:lnTo>
                  <a:lnTo>
                    <a:pt x="917168" y="698042"/>
                  </a:lnTo>
                  <a:lnTo>
                    <a:pt x="917282" y="700582"/>
                  </a:lnTo>
                  <a:lnTo>
                    <a:pt x="917397" y="703122"/>
                  </a:lnTo>
                  <a:lnTo>
                    <a:pt x="917511" y="705662"/>
                  </a:lnTo>
                  <a:lnTo>
                    <a:pt x="917625" y="708202"/>
                  </a:lnTo>
                  <a:lnTo>
                    <a:pt x="917740" y="710742"/>
                  </a:lnTo>
                  <a:lnTo>
                    <a:pt x="917867" y="713282"/>
                  </a:lnTo>
                  <a:lnTo>
                    <a:pt x="918438" y="725982"/>
                  </a:lnTo>
                  <a:lnTo>
                    <a:pt x="918565" y="728522"/>
                  </a:lnTo>
                  <a:lnTo>
                    <a:pt x="918679" y="731062"/>
                  </a:lnTo>
                  <a:lnTo>
                    <a:pt x="918832" y="729792"/>
                  </a:lnTo>
                  <a:lnTo>
                    <a:pt x="918883" y="728522"/>
                  </a:lnTo>
                  <a:lnTo>
                    <a:pt x="918984" y="725982"/>
                  </a:lnTo>
                  <a:lnTo>
                    <a:pt x="919099" y="722960"/>
                  </a:lnTo>
                  <a:lnTo>
                    <a:pt x="919175" y="720902"/>
                  </a:lnTo>
                  <a:lnTo>
                    <a:pt x="919289" y="717842"/>
                  </a:lnTo>
                  <a:lnTo>
                    <a:pt x="919416" y="714552"/>
                  </a:lnTo>
                  <a:lnTo>
                    <a:pt x="919467" y="713282"/>
                  </a:lnTo>
                  <a:lnTo>
                    <a:pt x="919568" y="710742"/>
                  </a:lnTo>
                  <a:lnTo>
                    <a:pt x="919657" y="708202"/>
                  </a:lnTo>
                  <a:lnTo>
                    <a:pt x="919759" y="705662"/>
                  </a:lnTo>
                  <a:lnTo>
                    <a:pt x="919861" y="703122"/>
                  </a:lnTo>
                  <a:lnTo>
                    <a:pt x="919949" y="700582"/>
                  </a:lnTo>
                  <a:lnTo>
                    <a:pt x="920076" y="697331"/>
                  </a:lnTo>
                  <a:lnTo>
                    <a:pt x="920191" y="694232"/>
                  </a:lnTo>
                  <a:lnTo>
                    <a:pt x="920292" y="691692"/>
                  </a:lnTo>
                  <a:lnTo>
                    <a:pt x="920394" y="689152"/>
                  </a:lnTo>
                  <a:lnTo>
                    <a:pt x="920483" y="686612"/>
                  </a:lnTo>
                  <a:lnTo>
                    <a:pt x="920584" y="684072"/>
                  </a:lnTo>
                  <a:lnTo>
                    <a:pt x="920686" y="681532"/>
                  </a:lnTo>
                  <a:lnTo>
                    <a:pt x="920775" y="678992"/>
                  </a:lnTo>
                  <a:lnTo>
                    <a:pt x="920877" y="676452"/>
                  </a:lnTo>
                  <a:lnTo>
                    <a:pt x="920991" y="673633"/>
                  </a:lnTo>
                  <a:lnTo>
                    <a:pt x="921029" y="672642"/>
                  </a:lnTo>
                  <a:lnTo>
                    <a:pt x="921118" y="670102"/>
                  </a:lnTo>
                  <a:lnTo>
                    <a:pt x="921029" y="673912"/>
                  </a:lnTo>
                  <a:lnTo>
                    <a:pt x="927785" y="724712"/>
                  </a:lnTo>
                  <a:lnTo>
                    <a:pt x="931824" y="724712"/>
                  </a:lnTo>
                  <a:lnTo>
                    <a:pt x="931837" y="651052"/>
                  </a:lnTo>
                  <a:lnTo>
                    <a:pt x="934148" y="694232"/>
                  </a:lnTo>
                  <a:lnTo>
                    <a:pt x="934212" y="695502"/>
                  </a:lnTo>
                  <a:lnTo>
                    <a:pt x="934313" y="697331"/>
                  </a:lnTo>
                  <a:lnTo>
                    <a:pt x="934415" y="699312"/>
                  </a:lnTo>
                  <a:lnTo>
                    <a:pt x="934491" y="700582"/>
                  </a:lnTo>
                  <a:lnTo>
                    <a:pt x="934554" y="701852"/>
                  </a:lnTo>
                  <a:lnTo>
                    <a:pt x="934618" y="703122"/>
                  </a:lnTo>
                  <a:lnTo>
                    <a:pt x="934694" y="704392"/>
                  </a:lnTo>
                  <a:lnTo>
                    <a:pt x="934758" y="705662"/>
                  </a:lnTo>
                  <a:lnTo>
                    <a:pt x="934821" y="706932"/>
                  </a:lnTo>
                  <a:lnTo>
                    <a:pt x="972832" y="794664"/>
                  </a:lnTo>
                  <a:lnTo>
                    <a:pt x="1007059" y="827747"/>
                  </a:lnTo>
                  <a:lnTo>
                    <a:pt x="1041539" y="845362"/>
                  </a:lnTo>
                  <a:lnTo>
                    <a:pt x="991997" y="805992"/>
                  </a:lnTo>
                  <a:lnTo>
                    <a:pt x="1082611" y="852982"/>
                  </a:lnTo>
                  <a:lnTo>
                    <a:pt x="1087247" y="849172"/>
                  </a:lnTo>
                  <a:lnTo>
                    <a:pt x="1079144" y="846632"/>
                  </a:lnTo>
                  <a:lnTo>
                    <a:pt x="1052842" y="830402"/>
                  </a:lnTo>
                  <a:lnTo>
                    <a:pt x="1116647" y="841552"/>
                  </a:lnTo>
                  <a:lnTo>
                    <a:pt x="1095908" y="836472"/>
                  </a:lnTo>
                  <a:lnTo>
                    <a:pt x="1102360" y="830122"/>
                  </a:lnTo>
                  <a:lnTo>
                    <a:pt x="1098080" y="825042"/>
                  </a:lnTo>
                  <a:lnTo>
                    <a:pt x="1106220" y="822502"/>
                  </a:lnTo>
                  <a:lnTo>
                    <a:pt x="1118425" y="818692"/>
                  </a:lnTo>
                  <a:lnTo>
                    <a:pt x="1122502" y="817422"/>
                  </a:lnTo>
                  <a:lnTo>
                    <a:pt x="1108976" y="813612"/>
                  </a:lnTo>
                  <a:lnTo>
                    <a:pt x="1095451" y="809802"/>
                  </a:lnTo>
                  <a:lnTo>
                    <a:pt x="1119428" y="808532"/>
                  </a:lnTo>
                  <a:lnTo>
                    <a:pt x="1081036" y="793292"/>
                  </a:lnTo>
                  <a:lnTo>
                    <a:pt x="1113294" y="794575"/>
                  </a:lnTo>
                  <a:lnTo>
                    <a:pt x="1110576" y="793292"/>
                  </a:lnTo>
                  <a:lnTo>
                    <a:pt x="1105115" y="790752"/>
                  </a:lnTo>
                  <a:lnTo>
                    <a:pt x="1094206" y="785672"/>
                  </a:lnTo>
                  <a:lnTo>
                    <a:pt x="1104252" y="785672"/>
                  </a:lnTo>
                  <a:lnTo>
                    <a:pt x="1102499" y="784402"/>
                  </a:lnTo>
                  <a:lnTo>
                    <a:pt x="1095527" y="779322"/>
                  </a:lnTo>
                  <a:lnTo>
                    <a:pt x="1090307" y="775525"/>
                  </a:lnTo>
                  <a:lnTo>
                    <a:pt x="1090307" y="781862"/>
                  </a:lnTo>
                  <a:lnTo>
                    <a:pt x="1079563" y="784402"/>
                  </a:lnTo>
                  <a:lnTo>
                    <a:pt x="1078801" y="779322"/>
                  </a:lnTo>
                  <a:lnTo>
                    <a:pt x="1090307" y="781862"/>
                  </a:lnTo>
                  <a:lnTo>
                    <a:pt x="1090307" y="775525"/>
                  </a:lnTo>
                  <a:lnTo>
                    <a:pt x="1088555" y="774242"/>
                  </a:lnTo>
                  <a:lnTo>
                    <a:pt x="1079830" y="767892"/>
                  </a:lnTo>
                  <a:lnTo>
                    <a:pt x="1078090" y="766622"/>
                  </a:lnTo>
                  <a:lnTo>
                    <a:pt x="1093749" y="766622"/>
                  </a:lnTo>
                  <a:lnTo>
                    <a:pt x="1078255" y="756462"/>
                  </a:lnTo>
                  <a:lnTo>
                    <a:pt x="1076312" y="755192"/>
                  </a:lnTo>
                  <a:lnTo>
                    <a:pt x="1096657" y="760272"/>
                  </a:lnTo>
                  <a:lnTo>
                    <a:pt x="1103998" y="755192"/>
                  </a:lnTo>
                  <a:lnTo>
                    <a:pt x="1094867" y="755192"/>
                  </a:lnTo>
                  <a:lnTo>
                    <a:pt x="1083348" y="745032"/>
                  </a:lnTo>
                  <a:lnTo>
                    <a:pt x="1079030" y="741222"/>
                  </a:lnTo>
                  <a:lnTo>
                    <a:pt x="1109370" y="750112"/>
                  </a:lnTo>
                  <a:lnTo>
                    <a:pt x="1100912" y="741222"/>
                  </a:lnTo>
                  <a:lnTo>
                    <a:pt x="1099705" y="739952"/>
                  </a:lnTo>
                  <a:lnTo>
                    <a:pt x="1150416" y="736142"/>
                  </a:lnTo>
                  <a:lnTo>
                    <a:pt x="1134922" y="745032"/>
                  </a:lnTo>
                  <a:lnTo>
                    <a:pt x="1144130" y="747572"/>
                  </a:lnTo>
                  <a:lnTo>
                    <a:pt x="1165110" y="741222"/>
                  </a:lnTo>
                  <a:lnTo>
                    <a:pt x="1158189" y="747572"/>
                  </a:lnTo>
                  <a:lnTo>
                    <a:pt x="1168209" y="741222"/>
                  </a:lnTo>
                  <a:lnTo>
                    <a:pt x="1176223" y="736142"/>
                  </a:lnTo>
                  <a:lnTo>
                    <a:pt x="1192263" y="725982"/>
                  </a:lnTo>
                  <a:lnTo>
                    <a:pt x="1194269" y="724712"/>
                  </a:lnTo>
                  <a:lnTo>
                    <a:pt x="1198283" y="722172"/>
                  </a:lnTo>
                  <a:lnTo>
                    <a:pt x="1182154" y="743762"/>
                  </a:lnTo>
                  <a:lnTo>
                    <a:pt x="1207541" y="722172"/>
                  </a:lnTo>
                  <a:lnTo>
                    <a:pt x="1207630" y="720902"/>
                  </a:lnTo>
                  <a:lnTo>
                    <a:pt x="1207731" y="719632"/>
                  </a:lnTo>
                  <a:lnTo>
                    <a:pt x="1207820" y="718362"/>
                  </a:lnTo>
                  <a:lnTo>
                    <a:pt x="1207909" y="717092"/>
                  </a:lnTo>
                  <a:lnTo>
                    <a:pt x="1208011" y="715822"/>
                  </a:lnTo>
                  <a:lnTo>
                    <a:pt x="1208125" y="714159"/>
                  </a:lnTo>
                  <a:lnTo>
                    <a:pt x="1208189" y="713282"/>
                  </a:lnTo>
                  <a:lnTo>
                    <a:pt x="1208570" y="708202"/>
                  </a:lnTo>
                  <a:lnTo>
                    <a:pt x="1208659" y="706932"/>
                  </a:lnTo>
                  <a:lnTo>
                    <a:pt x="1212672" y="652322"/>
                  </a:lnTo>
                  <a:lnTo>
                    <a:pt x="1212761" y="651052"/>
                  </a:lnTo>
                  <a:lnTo>
                    <a:pt x="1212850" y="649782"/>
                  </a:lnTo>
                  <a:lnTo>
                    <a:pt x="1212951" y="648512"/>
                  </a:lnTo>
                  <a:lnTo>
                    <a:pt x="1209090" y="642454"/>
                  </a:lnTo>
                  <a:lnTo>
                    <a:pt x="1209090" y="663752"/>
                  </a:lnTo>
                  <a:lnTo>
                    <a:pt x="1204455" y="706932"/>
                  </a:lnTo>
                  <a:lnTo>
                    <a:pt x="1204493" y="703122"/>
                  </a:lnTo>
                  <a:lnTo>
                    <a:pt x="1204544" y="696772"/>
                  </a:lnTo>
                  <a:lnTo>
                    <a:pt x="1204645" y="685342"/>
                  </a:lnTo>
                  <a:lnTo>
                    <a:pt x="1204696" y="680262"/>
                  </a:lnTo>
                  <a:lnTo>
                    <a:pt x="1204810" y="666292"/>
                  </a:lnTo>
                  <a:lnTo>
                    <a:pt x="1204823" y="665022"/>
                  </a:lnTo>
                  <a:lnTo>
                    <a:pt x="1196238" y="643547"/>
                  </a:lnTo>
                  <a:lnTo>
                    <a:pt x="1196238" y="680262"/>
                  </a:lnTo>
                  <a:lnTo>
                    <a:pt x="1194409" y="673912"/>
                  </a:lnTo>
                  <a:lnTo>
                    <a:pt x="1193317" y="670102"/>
                  </a:lnTo>
                  <a:lnTo>
                    <a:pt x="1186764" y="647242"/>
                  </a:lnTo>
                  <a:lnTo>
                    <a:pt x="1186395" y="645972"/>
                  </a:lnTo>
                  <a:lnTo>
                    <a:pt x="1185303" y="642162"/>
                  </a:lnTo>
                  <a:lnTo>
                    <a:pt x="1184973" y="641007"/>
                  </a:lnTo>
                  <a:lnTo>
                    <a:pt x="1184973" y="663752"/>
                  </a:lnTo>
                  <a:lnTo>
                    <a:pt x="1183881" y="670102"/>
                  </a:lnTo>
                  <a:lnTo>
                    <a:pt x="1181354" y="662482"/>
                  </a:lnTo>
                  <a:lnTo>
                    <a:pt x="1179245" y="656132"/>
                  </a:lnTo>
                  <a:lnTo>
                    <a:pt x="1176299" y="647242"/>
                  </a:lnTo>
                  <a:lnTo>
                    <a:pt x="1180465" y="651052"/>
                  </a:lnTo>
                  <a:lnTo>
                    <a:pt x="1184973" y="663752"/>
                  </a:lnTo>
                  <a:lnTo>
                    <a:pt x="1184973" y="641007"/>
                  </a:lnTo>
                  <a:lnTo>
                    <a:pt x="1183855" y="637082"/>
                  </a:lnTo>
                  <a:lnTo>
                    <a:pt x="1196200" y="658672"/>
                  </a:lnTo>
                  <a:lnTo>
                    <a:pt x="1196238" y="680262"/>
                  </a:lnTo>
                  <a:lnTo>
                    <a:pt x="1196238" y="643547"/>
                  </a:lnTo>
                  <a:lnTo>
                    <a:pt x="1193660" y="637082"/>
                  </a:lnTo>
                  <a:lnTo>
                    <a:pt x="1193152" y="635812"/>
                  </a:lnTo>
                  <a:lnTo>
                    <a:pt x="1189088" y="625652"/>
                  </a:lnTo>
                  <a:lnTo>
                    <a:pt x="1192377" y="625652"/>
                  </a:lnTo>
                  <a:lnTo>
                    <a:pt x="1209090" y="663752"/>
                  </a:lnTo>
                  <a:lnTo>
                    <a:pt x="1209090" y="642454"/>
                  </a:lnTo>
                  <a:lnTo>
                    <a:pt x="1192733" y="616762"/>
                  </a:lnTo>
                  <a:lnTo>
                    <a:pt x="1185468" y="605332"/>
                  </a:lnTo>
                  <a:lnTo>
                    <a:pt x="1214297" y="644702"/>
                  </a:lnTo>
                  <a:lnTo>
                    <a:pt x="1220774" y="705662"/>
                  </a:lnTo>
                  <a:lnTo>
                    <a:pt x="1229283" y="698042"/>
                  </a:lnTo>
                  <a:lnTo>
                    <a:pt x="1230744" y="704392"/>
                  </a:lnTo>
                  <a:lnTo>
                    <a:pt x="1221219" y="723442"/>
                  </a:lnTo>
                  <a:lnTo>
                    <a:pt x="1220406" y="718362"/>
                  </a:lnTo>
                  <a:lnTo>
                    <a:pt x="1196759" y="767892"/>
                  </a:lnTo>
                  <a:lnTo>
                    <a:pt x="1222629" y="746302"/>
                  </a:lnTo>
                  <a:lnTo>
                    <a:pt x="1200797" y="775512"/>
                  </a:lnTo>
                  <a:lnTo>
                    <a:pt x="1225042" y="759002"/>
                  </a:lnTo>
                  <a:lnTo>
                    <a:pt x="1214488" y="783132"/>
                  </a:lnTo>
                  <a:lnTo>
                    <a:pt x="1218641" y="781862"/>
                  </a:lnTo>
                  <a:lnTo>
                    <a:pt x="1234770" y="759002"/>
                  </a:lnTo>
                  <a:lnTo>
                    <a:pt x="1243723" y="746302"/>
                  </a:lnTo>
                  <a:lnTo>
                    <a:pt x="1249108" y="738682"/>
                  </a:lnTo>
                  <a:lnTo>
                    <a:pt x="1256271" y="728522"/>
                  </a:lnTo>
                  <a:lnTo>
                    <a:pt x="1253464" y="741222"/>
                  </a:lnTo>
                  <a:lnTo>
                    <a:pt x="1210487" y="798372"/>
                  </a:lnTo>
                  <a:lnTo>
                    <a:pt x="1220038" y="795832"/>
                  </a:lnTo>
                  <a:lnTo>
                    <a:pt x="1226045" y="794664"/>
                  </a:lnTo>
                  <a:lnTo>
                    <a:pt x="1226451" y="794664"/>
                  </a:lnTo>
                  <a:lnTo>
                    <a:pt x="1214856" y="812342"/>
                  </a:lnTo>
                  <a:lnTo>
                    <a:pt x="1223022" y="811072"/>
                  </a:lnTo>
                  <a:lnTo>
                    <a:pt x="1215161" y="823772"/>
                  </a:lnTo>
                  <a:lnTo>
                    <a:pt x="1236980" y="814933"/>
                  </a:lnTo>
                  <a:lnTo>
                    <a:pt x="1224889" y="827582"/>
                  </a:lnTo>
                  <a:lnTo>
                    <a:pt x="1221981" y="836472"/>
                  </a:lnTo>
                  <a:lnTo>
                    <a:pt x="1252562" y="817422"/>
                  </a:lnTo>
                  <a:lnTo>
                    <a:pt x="1231315" y="839012"/>
                  </a:lnTo>
                  <a:lnTo>
                    <a:pt x="1265123" y="821232"/>
                  </a:lnTo>
                  <a:lnTo>
                    <a:pt x="1251394" y="839012"/>
                  </a:lnTo>
                  <a:lnTo>
                    <a:pt x="1280185" y="821232"/>
                  </a:lnTo>
                  <a:lnTo>
                    <a:pt x="1282242" y="817422"/>
                  </a:lnTo>
                  <a:lnTo>
                    <a:pt x="1292529" y="798372"/>
                  </a:lnTo>
                  <a:lnTo>
                    <a:pt x="1318564" y="750112"/>
                  </a:lnTo>
                  <a:lnTo>
                    <a:pt x="1318653" y="749960"/>
                  </a:lnTo>
                  <a:lnTo>
                    <a:pt x="1310411" y="785672"/>
                  </a:lnTo>
                  <a:lnTo>
                    <a:pt x="1260081" y="846632"/>
                  </a:lnTo>
                  <a:lnTo>
                    <a:pt x="1301432" y="812342"/>
                  </a:lnTo>
                  <a:lnTo>
                    <a:pt x="1340485" y="719632"/>
                  </a:lnTo>
                  <a:close/>
                </a:path>
                <a:path w="1569085" h="2110740">
                  <a:moveTo>
                    <a:pt x="1342288" y="134162"/>
                  </a:moveTo>
                  <a:lnTo>
                    <a:pt x="1329537" y="124002"/>
                  </a:lnTo>
                  <a:lnTo>
                    <a:pt x="1329537" y="130352"/>
                  </a:lnTo>
                  <a:lnTo>
                    <a:pt x="1342288" y="134162"/>
                  </a:lnTo>
                  <a:close/>
                </a:path>
                <a:path w="1569085" h="2110740">
                  <a:moveTo>
                    <a:pt x="1354632" y="792022"/>
                  </a:moveTo>
                  <a:lnTo>
                    <a:pt x="1351749" y="789482"/>
                  </a:lnTo>
                  <a:lnTo>
                    <a:pt x="1323174" y="826312"/>
                  </a:lnTo>
                  <a:lnTo>
                    <a:pt x="1324406" y="828852"/>
                  </a:lnTo>
                  <a:lnTo>
                    <a:pt x="1334185" y="819962"/>
                  </a:lnTo>
                  <a:lnTo>
                    <a:pt x="1354632" y="792022"/>
                  </a:lnTo>
                  <a:close/>
                </a:path>
                <a:path w="1569085" h="2110740">
                  <a:moveTo>
                    <a:pt x="1356004" y="690422"/>
                  </a:moveTo>
                  <a:lnTo>
                    <a:pt x="1352461" y="652322"/>
                  </a:lnTo>
                  <a:lnTo>
                    <a:pt x="1352346" y="651052"/>
                  </a:lnTo>
                  <a:lnTo>
                    <a:pt x="1352219" y="649782"/>
                  </a:lnTo>
                  <a:lnTo>
                    <a:pt x="1352105" y="648512"/>
                  </a:lnTo>
                  <a:lnTo>
                    <a:pt x="1351991" y="647242"/>
                  </a:lnTo>
                  <a:lnTo>
                    <a:pt x="1351876" y="645972"/>
                  </a:lnTo>
                  <a:lnTo>
                    <a:pt x="1351749" y="644702"/>
                  </a:lnTo>
                  <a:lnTo>
                    <a:pt x="1351635" y="643432"/>
                  </a:lnTo>
                  <a:lnTo>
                    <a:pt x="1351521" y="642162"/>
                  </a:lnTo>
                  <a:lnTo>
                    <a:pt x="1351394" y="640892"/>
                  </a:lnTo>
                  <a:lnTo>
                    <a:pt x="1351280" y="639622"/>
                  </a:lnTo>
                  <a:lnTo>
                    <a:pt x="1351165" y="638352"/>
                  </a:lnTo>
                  <a:lnTo>
                    <a:pt x="1351038" y="637082"/>
                  </a:lnTo>
                  <a:lnTo>
                    <a:pt x="1350924" y="635812"/>
                  </a:lnTo>
                  <a:lnTo>
                    <a:pt x="1350810" y="634542"/>
                  </a:lnTo>
                  <a:lnTo>
                    <a:pt x="1350695" y="633272"/>
                  </a:lnTo>
                  <a:lnTo>
                    <a:pt x="1350568" y="632002"/>
                  </a:lnTo>
                  <a:lnTo>
                    <a:pt x="1350454" y="630732"/>
                  </a:lnTo>
                  <a:lnTo>
                    <a:pt x="1350340" y="629462"/>
                  </a:lnTo>
                  <a:lnTo>
                    <a:pt x="1350213" y="628192"/>
                  </a:lnTo>
                  <a:lnTo>
                    <a:pt x="1343914" y="630732"/>
                  </a:lnTo>
                  <a:lnTo>
                    <a:pt x="1345857" y="634542"/>
                  </a:lnTo>
                  <a:lnTo>
                    <a:pt x="1341653" y="736142"/>
                  </a:lnTo>
                  <a:lnTo>
                    <a:pt x="1341539" y="738682"/>
                  </a:lnTo>
                  <a:lnTo>
                    <a:pt x="1341437" y="741222"/>
                  </a:lnTo>
                  <a:lnTo>
                    <a:pt x="1341335" y="743762"/>
                  </a:lnTo>
                  <a:lnTo>
                    <a:pt x="1341234" y="746302"/>
                  </a:lnTo>
                  <a:lnTo>
                    <a:pt x="1341120" y="748842"/>
                  </a:lnTo>
                  <a:lnTo>
                    <a:pt x="1356004" y="690422"/>
                  </a:lnTo>
                  <a:close/>
                </a:path>
                <a:path w="1569085" h="2110740">
                  <a:moveTo>
                    <a:pt x="1360271" y="618032"/>
                  </a:moveTo>
                  <a:lnTo>
                    <a:pt x="1354302" y="621842"/>
                  </a:lnTo>
                  <a:lnTo>
                    <a:pt x="1354315" y="633272"/>
                  </a:lnTo>
                  <a:lnTo>
                    <a:pt x="1360271" y="618032"/>
                  </a:lnTo>
                  <a:close/>
                </a:path>
                <a:path w="1569085" h="2110740">
                  <a:moveTo>
                    <a:pt x="1366367" y="649782"/>
                  </a:moveTo>
                  <a:lnTo>
                    <a:pt x="1359979" y="644702"/>
                  </a:lnTo>
                  <a:lnTo>
                    <a:pt x="1359954" y="648512"/>
                  </a:lnTo>
                  <a:lnTo>
                    <a:pt x="1359827" y="665022"/>
                  </a:lnTo>
                  <a:lnTo>
                    <a:pt x="1359700" y="681532"/>
                  </a:lnTo>
                  <a:lnTo>
                    <a:pt x="1359573" y="698042"/>
                  </a:lnTo>
                  <a:lnTo>
                    <a:pt x="1359446" y="714552"/>
                  </a:lnTo>
                  <a:lnTo>
                    <a:pt x="1359319" y="731062"/>
                  </a:lnTo>
                  <a:lnTo>
                    <a:pt x="1359535" y="729792"/>
                  </a:lnTo>
                  <a:lnTo>
                    <a:pt x="1366151" y="652322"/>
                  </a:lnTo>
                  <a:lnTo>
                    <a:pt x="1366266" y="651052"/>
                  </a:lnTo>
                  <a:lnTo>
                    <a:pt x="1366367" y="649782"/>
                  </a:lnTo>
                  <a:close/>
                </a:path>
                <a:path w="1569085" h="2110740">
                  <a:moveTo>
                    <a:pt x="1370876" y="620572"/>
                  </a:moveTo>
                  <a:lnTo>
                    <a:pt x="1369707" y="609142"/>
                  </a:lnTo>
                  <a:lnTo>
                    <a:pt x="1364386" y="610412"/>
                  </a:lnTo>
                  <a:lnTo>
                    <a:pt x="1365313" y="619302"/>
                  </a:lnTo>
                  <a:lnTo>
                    <a:pt x="1364983" y="621842"/>
                  </a:lnTo>
                  <a:lnTo>
                    <a:pt x="1370876" y="620572"/>
                  </a:lnTo>
                  <a:close/>
                </a:path>
                <a:path w="1569085" h="2110740">
                  <a:moveTo>
                    <a:pt x="1377048" y="760272"/>
                  </a:moveTo>
                  <a:lnTo>
                    <a:pt x="1365821" y="772845"/>
                  </a:lnTo>
                  <a:lnTo>
                    <a:pt x="1365694" y="772972"/>
                  </a:lnTo>
                  <a:lnTo>
                    <a:pt x="1363726" y="781862"/>
                  </a:lnTo>
                  <a:lnTo>
                    <a:pt x="1376997" y="765352"/>
                  </a:lnTo>
                  <a:lnTo>
                    <a:pt x="1377048" y="760272"/>
                  </a:lnTo>
                  <a:close/>
                </a:path>
                <a:path w="1569085" h="2110740">
                  <a:moveTo>
                    <a:pt x="1380197" y="604062"/>
                  </a:moveTo>
                  <a:lnTo>
                    <a:pt x="1377810" y="602792"/>
                  </a:lnTo>
                  <a:lnTo>
                    <a:pt x="1377937" y="601522"/>
                  </a:lnTo>
                  <a:lnTo>
                    <a:pt x="1378051" y="600252"/>
                  </a:lnTo>
                  <a:lnTo>
                    <a:pt x="1378178" y="598982"/>
                  </a:lnTo>
                  <a:lnTo>
                    <a:pt x="1373251" y="605332"/>
                  </a:lnTo>
                  <a:lnTo>
                    <a:pt x="1378712" y="610412"/>
                  </a:lnTo>
                  <a:lnTo>
                    <a:pt x="1380197" y="604062"/>
                  </a:lnTo>
                  <a:close/>
                </a:path>
                <a:path w="1569085" h="2110740">
                  <a:moveTo>
                    <a:pt x="1381937" y="612952"/>
                  </a:moveTo>
                  <a:lnTo>
                    <a:pt x="1377594" y="614222"/>
                  </a:lnTo>
                  <a:lnTo>
                    <a:pt x="1377594" y="618032"/>
                  </a:lnTo>
                  <a:lnTo>
                    <a:pt x="1381150" y="616762"/>
                  </a:lnTo>
                  <a:lnTo>
                    <a:pt x="1381937" y="612952"/>
                  </a:lnTo>
                  <a:close/>
                </a:path>
                <a:path w="1569085" h="2110740">
                  <a:moveTo>
                    <a:pt x="1390713" y="539292"/>
                  </a:moveTo>
                  <a:lnTo>
                    <a:pt x="1359141" y="488492"/>
                  </a:lnTo>
                  <a:lnTo>
                    <a:pt x="1294409" y="430072"/>
                  </a:lnTo>
                  <a:lnTo>
                    <a:pt x="1284566" y="421182"/>
                  </a:lnTo>
                  <a:lnTo>
                    <a:pt x="1281747" y="418642"/>
                  </a:lnTo>
                  <a:lnTo>
                    <a:pt x="1314056" y="437692"/>
                  </a:lnTo>
                  <a:lnTo>
                    <a:pt x="1382814" y="512622"/>
                  </a:lnTo>
                  <a:lnTo>
                    <a:pt x="1366380" y="480872"/>
                  </a:lnTo>
                  <a:lnTo>
                    <a:pt x="1299679" y="418642"/>
                  </a:lnTo>
                  <a:lnTo>
                    <a:pt x="1298321" y="417372"/>
                  </a:lnTo>
                  <a:lnTo>
                    <a:pt x="1292885" y="412292"/>
                  </a:lnTo>
                  <a:lnTo>
                    <a:pt x="1312811" y="421182"/>
                  </a:lnTo>
                  <a:lnTo>
                    <a:pt x="1302435" y="412292"/>
                  </a:lnTo>
                  <a:lnTo>
                    <a:pt x="1297990" y="408482"/>
                  </a:lnTo>
                  <a:lnTo>
                    <a:pt x="1295019" y="405942"/>
                  </a:lnTo>
                  <a:lnTo>
                    <a:pt x="1292059" y="403402"/>
                  </a:lnTo>
                  <a:lnTo>
                    <a:pt x="1289088" y="400862"/>
                  </a:lnTo>
                  <a:lnTo>
                    <a:pt x="1286129" y="398322"/>
                  </a:lnTo>
                  <a:lnTo>
                    <a:pt x="1280198" y="393242"/>
                  </a:lnTo>
                  <a:lnTo>
                    <a:pt x="1272781" y="386892"/>
                  </a:lnTo>
                  <a:lnTo>
                    <a:pt x="1278153" y="384352"/>
                  </a:lnTo>
                  <a:lnTo>
                    <a:pt x="1257363" y="367842"/>
                  </a:lnTo>
                  <a:lnTo>
                    <a:pt x="1252474" y="353872"/>
                  </a:lnTo>
                  <a:lnTo>
                    <a:pt x="1230376" y="344982"/>
                  </a:lnTo>
                  <a:lnTo>
                    <a:pt x="1245311" y="343712"/>
                  </a:lnTo>
                  <a:lnTo>
                    <a:pt x="1247673" y="347522"/>
                  </a:lnTo>
                  <a:lnTo>
                    <a:pt x="1273683" y="357682"/>
                  </a:lnTo>
                  <a:lnTo>
                    <a:pt x="1248092" y="343712"/>
                  </a:lnTo>
                  <a:lnTo>
                    <a:pt x="1224838" y="331012"/>
                  </a:lnTo>
                  <a:lnTo>
                    <a:pt x="1286865" y="350062"/>
                  </a:lnTo>
                  <a:lnTo>
                    <a:pt x="1247140" y="331012"/>
                  </a:lnTo>
                  <a:lnTo>
                    <a:pt x="1239202" y="327202"/>
                  </a:lnTo>
                  <a:lnTo>
                    <a:pt x="1215986" y="317042"/>
                  </a:lnTo>
                  <a:lnTo>
                    <a:pt x="1217104" y="310692"/>
                  </a:lnTo>
                  <a:lnTo>
                    <a:pt x="1221511" y="314502"/>
                  </a:lnTo>
                  <a:lnTo>
                    <a:pt x="1225664" y="311962"/>
                  </a:lnTo>
                  <a:lnTo>
                    <a:pt x="1220406" y="310692"/>
                  </a:lnTo>
                  <a:lnTo>
                    <a:pt x="1199388" y="305612"/>
                  </a:lnTo>
                  <a:lnTo>
                    <a:pt x="1208963" y="313232"/>
                  </a:lnTo>
                  <a:lnTo>
                    <a:pt x="1208290" y="313372"/>
                  </a:lnTo>
                  <a:lnTo>
                    <a:pt x="1208290" y="459282"/>
                  </a:lnTo>
                  <a:lnTo>
                    <a:pt x="1203210" y="456742"/>
                  </a:lnTo>
                  <a:lnTo>
                    <a:pt x="1206119" y="455472"/>
                  </a:lnTo>
                  <a:lnTo>
                    <a:pt x="1208290" y="459282"/>
                  </a:lnTo>
                  <a:lnTo>
                    <a:pt x="1208290" y="313372"/>
                  </a:lnTo>
                  <a:lnTo>
                    <a:pt x="1196505" y="315772"/>
                  </a:lnTo>
                  <a:lnTo>
                    <a:pt x="1197254" y="320852"/>
                  </a:lnTo>
                  <a:lnTo>
                    <a:pt x="1202321" y="320852"/>
                  </a:lnTo>
                  <a:lnTo>
                    <a:pt x="1205585" y="324662"/>
                  </a:lnTo>
                  <a:lnTo>
                    <a:pt x="1190739" y="325932"/>
                  </a:lnTo>
                  <a:lnTo>
                    <a:pt x="1196378" y="331012"/>
                  </a:lnTo>
                  <a:lnTo>
                    <a:pt x="1200175" y="334822"/>
                  </a:lnTo>
                  <a:lnTo>
                    <a:pt x="1176312" y="337362"/>
                  </a:lnTo>
                  <a:lnTo>
                    <a:pt x="1191590" y="344982"/>
                  </a:lnTo>
                  <a:lnTo>
                    <a:pt x="1183424" y="345452"/>
                  </a:lnTo>
                  <a:lnTo>
                    <a:pt x="1183424" y="451662"/>
                  </a:lnTo>
                  <a:lnTo>
                    <a:pt x="1181684" y="451218"/>
                  </a:lnTo>
                  <a:lnTo>
                    <a:pt x="1181684" y="464362"/>
                  </a:lnTo>
                  <a:lnTo>
                    <a:pt x="1176629" y="461822"/>
                  </a:lnTo>
                  <a:lnTo>
                    <a:pt x="1179283" y="463118"/>
                  </a:lnTo>
                  <a:lnTo>
                    <a:pt x="1181684" y="464362"/>
                  </a:lnTo>
                  <a:lnTo>
                    <a:pt x="1181684" y="451218"/>
                  </a:lnTo>
                  <a:lnTo>
                    <a:pt x="1173683" y="449122"/>
                  </a:lnTo>
                  <a:lnTo>
                    <a:pt x="1177455" y="447852"/>
                  </a:lnTo>
                  <a:lnTo>
                    <a:pt x="1183424" y="451662"/>
                  </a:lnTo>
                  <a:lnTo>
                    <a:pt x="1183424" y="345452"/>
                  </a:lnTo>
                  <a:lnTo>
                    <a:pt x="1169352" y="346252"/>
                  </a:lnTo>
                  <a:lnTo>
                    <a:pt x="1180630" y="355142"/>
                  </a:lnTo>
                  <a:lnTo>
                    <a:pt x="1144524" y="355142"/>
                  </a:lnTo>
                  <a:lnTo>
                    <a:pt x="1170076" y="364032"/>
                  </a:lnTo>
                  <a:lnTo>
                    <a:pt x="1127061" y="365302"/>
                  </a:lnTo>
                  <a:lnTo>
                    <a:pt x="1171270" y="375462"/>
                  </a:lnTo>
                  <a:lnTo>
                    <a:pt x="1132890" y="375462"/>
                  </a:lnTo>
                  <a:lnTo>
                    <a:pt x="1119416" y="379272"/>
                  </a:lnTo>
                  <a:lnTo>
                    <a:pt x="1144651" y="385622"/>
                  </a:lnTo>
                  <a:lnTo>
                    <a:pt x="1134046" y="386270"/>
                  </a:lnTo>
                  <a:lnTo>
                    <a:pt x="1134046" y="454202"/>
                  </a:lnTo>
                  <a:lnTo>
                    <a:pt x="1133132" y="454202"/>
                  </a:lnTo>
                  <a:lnTo>
                    <a:pt x="1133132" y="465632"/>
                  </a:lnTo>
                  <a:lnTo>
                    <a:pt x="1127620" y="466572"/>
                  </a:lnTo>
                  <a:lnTo>
                    <a:pt x="1127620" y="479602"/>
                  </a:lnTo>
                  <a:lnTo>
                    <a:pt x="1049616" y="491032"/>
                  </a:lnTo>
                  <a:lnTo>
                    <a:pt x="1058760" y="483412"/>
                  </a:lnTo>
                  <a:lnTo>
                    <a:pt x="1081633" y="482142"/>
                  </a:lnTo>
                  <a:lnTo>
                    <a:pt x="1127379" y="479602"/>
                  </a:lnTo>
                  <a:lnTo>
                    <a:pt x="1127620" y="479602"/>
                  </a:lnTo>
                  <a:lnTo>
                    <a:pt x="1127620" y="466572"/>
                  </a:lnTo>
                  <a:lnTo>
                    <a:pt x="1036066" y="482142"/>
                  </a:lnTo>
                  <a:lnTo>
                    <a:pt x="1040599" y="479602"/>
                  </a:lnTo>
                  <a:lnTo>
                    <a:pt x="1049693" y="474522"/>
                  </a:lnTo>
                  <a:lnTo>
                    <a:pt x="1051966" y="473252"/>
                  </a:lnTo>
                  <a:lnTo>
                    <a:pt x="1133132" y="465632"/>
                  </a:lnTo>
                  <a:lnTo>
                    <a:pt x="1133132" y="454202"/>
                  </a:lnTo>
                  <a:lnTo>
                    <a:pt x="1116482" y="454202"/>
                  </a:lnTo>
                  <a:lnTo>
                    <a:pt x="1120178" y="451662"/>
                  </a:lnTo>
                  <a:lnTo>
                    <a:pt x="1134046" y="454202"/>
                  </a:lnTo>
                  <a:lnTo>
                    <a:pt x="1134046" y="386270"/>
                  </a:lnTo>
                  <a:lnTo>
                    <a:pt x="1103515" y="388112"/>
                  </a:lnTo>
                  <a:lnTo>
                    <a:pt x="1103515" y="407212"/>
                  </a:lnTo>
                  <a:lnTo>
                    <a:pt x="1094003" y="408482"/>
                  </a:lnTo>
                  <a:lnTo>
                    <a:pt x="1095502" y="405942"/>
                  </a:lnTo>
                  <a:lnTo>
                    <a:pt x="1103515" y="407212"/>
                  </a:lnTo>
                  <a:lnTo>
                    <a:pt x="1103515" y="388112"/>
                  </a:lnTo>
                  <a:lnTo>
                    <a:pt x="1060577" y="390702"/>
                  </a:lnTo>
                  <a:lnTo>
                    <a:pt x="1062164" y="385622"/>
                  </a:lnTo>
                  <a:lnTo>
                    <a:pt x="1069086" y="386892"/>
                  </a:lnTo>
                  <a:lnTo>
                    <a:pt x="1070673" y="385622"/>
                  </a:lnTo>
                  <a:lnTo>
                    <a:pt x="1073835" y="383082"/>
                  </a:lnTo>
                  <a:lnTo>
                    <a:pt x="1047991" y="383082"/>
                  </a:lnTo>
                  <a:lnTo>
                    <a:pt x="1055611" y="376732"/>
                  </a:lnTo>
                  <a:lnTo>
                    <a:pt x="993330" y="393242"/>
                  </a:lnTo>
                  <a:lnTo>
                    <a:pt x="998029" y="397052"/>
                  </a:lnTo>
                  <a:lnTo>
                    <a:pt x="1003719" y="391972"/>
                  </a:lnTo>
                  <a:lnTo>
                    <a:pt x="1010564" y="391972"/>
                  </a:lnTo>
                  <a:lnTo>
                    <a:pt x="965530" y="423722"/>
                  </a:lnTo>
                  <a:lnTo>
                    <a:pt x="995146" y="412292"/>
                  </a:lnTo>
                  <a:lnTo>
                    <a:pt x="941425" y="454202"/>
                  </a:lnTo>
                  <a:lnTo>
                    <a:pt x="958697" y="444042"/>
                  </a:lnTo>
                  <a:lnTo>
                    <a:pt x="923036" y="485952"/>
                  </a:lnTo>
                  <a:lnTo>
                    <a:pt x="947889" y="468172"/>
                  </a:lnTo>
                  <a:lnTo>
                    <a:pt x="893241" y="539292"/>
                  </a:lnTo>
                  <a:lnTo>
                    <a:pt x="947724" y="480872"/>
                  </a:lnTo>
                  <a:lnTo>
                    <a:pt x="974852" y="468172"/>
                  </a:lnTo>
                  <a:lnTo>
                    <a:pt x="1007338" y="452970"/>
                  </a:lnTo>
                  <a:lnTo>
                    <a:pt x="946035" y="489762"/>
                  </a:lnTo>
                  <a:lnTo>
                    <a:pt x="896937" y="558342"/>
                  </a:lnTo>
                  <a:lnTo>
                    <a:pt x="929551" y="517702"/>
                  </a:lnTo>
                  <a:lnTo>
                    <a:pt x="927163" y="531672"/>
                  </a:lnTo>
                  <a:lnTo>
                    <a:pt x="946670" y="517702"/>
                  </a:lnTo>
                  <a:lnTo>
                    <a:pt x="955548" y="511352"/>
                  </a:lnTo>
                  <a:lnTo>
                    <a:pt x="949706" y="521512"/>
                  </a:lnTo>
                  <a:lnTo>
                    <a:pt x="953135" y="522782"/>
                  </a:lnTo>
                  <a:lnTo>
                    <a:pt x="970419" y="511352"/>
                  </a:lnTo>
                  <a:lnTo>
                    <a:pt x="980020" y="505002"/>
                  </a:lnTo>
                  <a:lnTo>
                    <a:pt x="974051" y="513892"/>
                  </a:lnTo>
                  <a:lnTo>
                    <a:pt x="992860" y="505002"/>
                  </a:lnTo>
                  <a:lnTo>
                    <a:pt x="1003617" y="499922"/>
                  </a:lnTo>
                  <a:lnTo>
                    <a:pt x="995146" y="511352"/>
                  </a:lnTo>
                  <a:lnTo>
                    <a:pt x="1024902" y="499922"/>
                  </a:lnTo>
                  <a:lnTo>
                    <a:pt x="1014095" y="515162"/>
                  </a:lnTo>
                  <a:lnTo>
                    <a:pt x="1019721" y="512622"/>
                  </a:lnTo>
                  <a:lnTo>
                    <a:pt x="1052017" y="499922"/>
                  </a:lnTo>
                  <a:lnTo>
                    <a:pt x="1071384" y="492302"/>
                  </a:lnTo>
                  <a:lnTo>
                    <a:pt x="1097953" y="491032"/>
                  </a:lnTo>
                  <a:lnTo>
                    <a:pt x="1151089" y="488492"/>
                  </a:lnTo>
                  <a:lnTo>
                    <a:pt x="1235290" y="517702"/>
                  </a:lnTo>
                  <a:lnTo>
                    <a:pt x="1228509" y="510082"/>
                  </a:lnTo>
                  <a:lnTo>
                    <a:pt x="1165796" y="488492"/>
                  </a:lnTo>
                  <a:lnTo>
                    <a:pt x="1138224" y="479005"/>
                  </a:lnTo>
                  <a:lnTo>
                    <a:pt x="1150251" y="478332"/>
                  </a:lnTo>
                  <a:lnTo>
                    <a:pt x="1251521" y="517702"/>
                  </a:lnTo>
                  <a:lnTo>
                    <a:pt x="1245323" y="505371"/>
                  </a:lnTo>
                  <a:lnTo>
                    <a:pt x="1265148" y="515162"/>
                  </a:lnTo>
                  <a:lnTo>
                    <a:pt x="1261351" y="504405"/>
                  </a:lnTo>
                  <a:lnTo>
                    <a:pt x="1280236" y="513892"/>
                  </a:lnTo>
                  <a:lnTo>
                    <a:pt x="1284109" y="510082"/>
                  </a:lnTo>
                  <a:lnTo>
                    <a:pt x="1279740" y="506272"/>
                  </a:lnTo>
                  <a:lnTo>
                    <a:pt x="1278636" y="501192"/>
                  </a:lnTo>
                  <a:lnTo>
                    <a:pt x="1296771" y="513892"/>
                  </a:lnTo>
                  <a:lnTo>
                    <a:pt x="1296885" y="508812"/>
                  </a:lnTo>
                  <a:lnTo>
                    <a:pt x="1296987" y="503732"/>
                  </a:lnTo>
                  <a:lnTo>
                    <a:pt x="1293520" y="501192"/>
                  </a:lnTo>
                  <a:lnTo>
                    <a:pt x="1290040" y="498652"/>
                  </a:lnTo>
                  <a:lnTo>
                    <a:pt x="1274305" y="487146"/>
                  </a:lnTo>
                  <a:lnTo>
                    <a:pt x="1274305" y="498652"/>
                  </a:lnTo>
                  <a:lnTo>
                    <a:pt x="1243342" y="479298"/>
                  </a:lnTo>
                  <a:lnTo>
                    <a:pt x="1243342" y="504405"/>
                  </a:lnTo>
                  <a:lnTo>
                    <a:pt x="1241450" y="503466"/>
                  </a:lnTo>
                  <a:lnTo>
                    <a:pt x="1242174" y="503770"/>
                  </a:lnTo>
                  <a:lnTo>
                    <a:pt x="1243342" y="504405"/>
                  </a:lnTo>
                  <a:lnTo>
                    <a:pt x="1243342" y="479298"/>
                  </a:lnTo>
                  <a:lnTo>
                    <a:pt x="1240891" y="477761"/>
                  </a:lnTo>
                  <a:lnTo>
                    <a:pt x="1240891" y="503212"/>
                  </a:lnTo>
                  <a:lnTo>
                    <a:pt x="1181633" y="478332"/>
                  </a:lnTo>
                  <a:lnTo>
                    <a:pt x="1160449" y="469442"/>
                  </a:lnTo>
                  <a:lnTo>
                    <a:pt x="1172629" y="469442"/>
                  </a:lnTo>
                  <a:lnTo>
                    <a:pt x="1239443" y="502462"/>
                  </a:lnTo>
                  <a:lnTo>
                    <a:pt x="1240891" y="503212"/>
                  </a:lnTo>
                  <a:lnTo>
                    <a:pt x="1240891" y="477761"/>
                  </a:lnTo>
                  <a:lnTo>
                    <a:pt x="1225562" y="468172"/>
                  </a:lnTo>
                  <a:lnTo>
                    <a:pt x="1241818" y="471982"/>
                  </a:lnTo>
                  <a:lnTo>
                    <a:pt x="1274305" y="498652"/>
                  </a:lnTo>
                  <a:lnTo>
                    <a:pt x="1274305" y="487146"/>
                  </a:lnTo>
                  <a:lnTo>
                    <a:pt x="1248397" y="468172"/>
                  </a:lnTo>
                  <a:lnTo>
                    <a:pt x="1239723" y="461822"/>
                  </a:lnTo>
                  <a:lnTo>
                    <a:pt x="1236256" y="459282"/>
                  </a:lnTo>
                  <a:lnTo>
                    <a:pt x="1312659" y="513892"/>
                  </a:lnTo>
                  <a:lnTo>
                    <a:pt x="1312557" y="511352"/>
                  </a:lnTo>
                  <a:lnTo>
                    <a:pt x="1312443" y="508812"/>
                  </a:lnTo>
                  <a:lnTo>
                    <a:pt x="1312341" y="506272"/>
                  </a:lnTo>
                  <a:lnTo>
                    <a:pt x="1312227" y="503326"/>
                  </a:lnTo>
                  <a:lnTo>
                    <a:pt x="1253058" y="455472"/>
                  </a:lnTo>
                  <a:lnTo>
                    <a:pt x="1251483" y="454202"/>
                  </a:lnTo>
                  <a:lnTo>
                    <a:pt x="1246771" y="450392"/>
                  </a:lnTo>
                  <a:lnTo>
                    <a:pt x="1254747" y="456742"/>
                  </a:lnTo>
                  <a:lnTo>
                    <a:pt x="1257769" y="459282"/>
                  </a:lnTo>
                  <a:lnTo>
                    <a:pt x="1312227" y="503326"/>
                  </a:lnTo>
                  <a:lnTo>
                    <a:pt x="1333144" y="520242"/>
                  </a:lnTo>
                  <a:lnTo>
                    <a:pt x="1334401" y="512622"/>
                  </a:lnTo>
                  <a:lnTo>
                    <a:pt x="1326070" y="501192"/>
                  </a:lnTo>
                  <a:lnTo>
                    <a:pt x="1353197" y="525322"/>
                  </a:lnTo>
                  <a:lnTo>
                    <a:pt x="1351978" y="516432"/>
                  </a:lnTo>
                  <a:lnTo>
                    <a:pt x="1343177" y="503732"/>
                  </a:lnTo>
                  <a:lnTo>
                    <a:pt x="1371180" y="531672"/>
                  </a:lnTo>
                  <a:lnTo>
                    <a:pt x="1370101" y="530402"/>
                  </a:lnTo>
                  <a:lnTo>
                    <a:pt x="1345323" y="503732"/>
                  </a:lnTo>
                  <a:lnTo>
                    <a:pt x="1342961" y="501192"/>
                  </a:lnTo>
                  <a:lnTo>
                    <a:pt x="1333525" y="491032"/>
                  </a:lnTo>
                  <a:lnTo>
                    <a:pt x="1322336" y="479005"/>
                  </a:lnTo>
                  <a:lnTo>
                    <a:pt x="1321612" y="478421"/>
                  </a:lnTo>
                  <a:lnTo>
                    <a:pt x="1322387" y="479005"/>
                  </a:lnTo>
                  <a:lnTo>
                    <a:pt x="1321727" y="478332"/>
                  </a:lnTo>
                  <a:lnTo>
                    <a:pt x="1281607" y="435152"/>
                  </a:lnTo>
                  <a:lnTo>
                    <a:pt x="1276883" y="430072"/>
                  </a:lnTo>
                  <a:lnTo>
                    <a:pt x="1305115" y="445312"/>
                  </a:lnTo>
                  <a:lnTo>
                    <a:pt x="1380769" y="532942"/>
                  </a:lnTo>
                  <a:lnTo>
                    <a:pt x="1390713" y="539292"/>
                  </a:lnTo>
                  <a:close/>
                </a:path>
                <a:path w="1569085" h="2110740">
                  <a:moveTo>
                    <a:pt x="1391437" y="602792"/>
                  </a:moveTo>
                  <a:lnTo>
                    <a:pt x="1387297" y="590092"/>
                  </a:lnTo>
                  <a:lnTo>
                    <a:pt x="1387233" y="591362"/>
                  </a:lnTo>
                  <a:lnTo>
                    <a:pt x="1387106" y="593902"/>
                  </a:lnTo>
                  <a:lnTo>
                    <a:pt x="1386992" y="596442"/>
                  </a:lnTo>
                  <a:lnTo>
                    <a:pt x="1386865" y="598982"/>
                  </a:lnTo>
                  <a:lnTo>
                    <a:pt x="1386751" y="601522"/>
                  </a:lnTo>
                  <a:lnTo>
                    <a:pt x="1386624" y="604062"/>
                  </a:lnTo>
                  <a:lnTo>
                    <a:pt x="1386509" y="606602"/>
                  </a:lnTo>
                  <a:lnTo>
                    <a:pt x="1386382" y="609142"/>
                  </a:lnTo>
                  <a:lnTo>
                    <a:pt x="1390484" y="606602"/>
                  </a:lnTo>
                  <a:lnTo>
                    <a:pt x="1391437" y="602792"/>
                  </a:lnTo>
                  <a:close/>
                </a:path>
                <a:path w="1569085" h="2110740">
                  <a:moveTo>
                    <a:pt x="1392897" y="173532"/>
                  </a:moveTo>
                  <a:lnTo>
                    <a:pt x="1329118" y="135432"/>
                  </a:lnTo>
                  <a:lnTo>
                    <a:pt x="1323086" y="141782"/>
                  </a:lnTo>
                  <a:lnTo>
                    <a:pt x="1391881" y="173532"/>
                  </a:lnTo>
                  <a:lnTo>
                    <a:pt x="1392897" y="173532"/>
                  </a:lnTo>
                  <a:close/>
                </a:path>
                <a:path w="1569085" h="2110740">
                  <a:moveTo>
                    <a:pt x="1394155" y="742492"/>
                  </a:moveTo>
                  <a:lnTo>
                    <a:pt x="1387919" y="747572"/>
                  </a:lnTo>
                  <a:lnTo>
                    <a:pt x="1386649" y="752652"/>
                  </a:lnTo>
                  <a:lnTo>
                    <a:pt x="1394155" y="742492"/>
                  </a:lnTo>
                  <a:close/>
                </a:path>
                <a:path w="1569085" h="2110740">
                  <a:moveTo>
                    <a:pt x="1400022" y="676452"/>
                  </a:moveTo>
                  <a:lnTo>
                    <a:pt x="1399895" y="673633"/>
                  </a:lnTo>
                  <a:lnTo>
                    <a:pt x="1398066" y="652322"/>
                  </a:lnTo>
                  <a:lnTo>
                    <a:pt x="1397965" y="651052"/>
                  </a:lnTo>
                  <a:lnTo>
                    <a:pt x="1397850" y="649782"/>
                  </a:lnTo>
                  <a:lnTo>
                    <a:pt x="1397749" y="648512"/>
                  </a:lnTo>
                  <a:lnTo>
                    <a:pt x="1397635" y="647242"/>
                  </a:lnTo>
                  <a:lnTo>
                    <a:pt x="1397533" y="645972"/>
                  </a:lnTo>
                  <a:lnTo>
                    <a:pt x="1397419" y="644702"/>
                  </a:lnTo>
                  <a:lnTo>
                    <a:pt x="1397317" y="643432"/>
                  </a:lnTo>
                  <a:lnTo>
                    <a:pt x="1397203" y="642162"/>
                  </a:lnTo>
                  <a:lnTo>
                    <a:pt x="1397088" y="640892"/>
                  </a:lnTo>
                  <a:lnTo>
                    <a:pt x="1396987" y="639622"/>
                  </a:lnTo>
                  <a:lnTo>
                    <a:pt x="1396873" y="638352"/>
                  </a:lnTo>
                  <a:lnTo>
                    <a:pt x="1396771" y="637082"/>
                  </a:lnTo>
                  <a:lnTo>
                    <a:pt x="1396657" y="635812"/>
                  </a:lnTo>
                  <a:lnTo>
                    <a:pt x="1396555" y="634542"/>
                  </a:lnTo>
                  <a:lnTo>
                    <a:pt x="1396441" y="633272"/>
                  </a:lnTo>
                  <a:lnTo>
                    <a:pt x="1396339" y="632002"/>
                  </a:lnTo>
                  <a:lnTo>
                    <a:pt x="1396225" y="630732"/>
                  </a:lnTo>
                  <a:lnTo>
                    <a:pt x="1396111" y="629462"/>
                  </a:lnTo>
                  <a:lnTo>
                    <a:pt x="1396009" y="628192"/>
                  </a:lnTo>
                  <a:lnTo>
                    <a:pt x="1395895" y="626922"/>
                  </a:lnTo>
                  <a:lnTo>
                    <a:pt x="1395793" y="625652"/>
                  </a:lnTo>
                  <a:lnTo>
                    <a:pt x="1395679" y="624382"/>
                  </a:lnTo>
                  <a:lnTo>
                    <a:pt x="1392135" y="632002"/>
                  </a:lnTo>
                  <a:lnTo>
                    <a:pt x="1400022" y="676452"/>
                  </a:lnTo>
                  <a:close/>
                </a:path>
                <a:path w="1569085" h="2110740">
                  <a:moveTo>
                    <a:pt x="1400225" y="593902"/>
                  </a:moveTo>
                  <a:lnTo>
                    <a:pt x="1399552" y="583742"/>
                  </a:lnTo>
                  <a:lnTo>
                    <a:pt x="1396758" y="579932"/>
                  </a:lnTo>
                  <a:lnTo>
                    <a:pt x="1391005" y="583742"/>
                  </a:lnTo>
                  <a:lnTo>
                    <a:pt x="1395336" y="598982"/>
                  </a:lnTo>
                  <a:lnTo>
                    <a:pt x="1400225" y="593902"/>
                  </a:lnTo>
                  <a:close/>
                </a:path>
                <a:path w="1569085" h="2110740">
                  <a:moveTo>
                    <a:pt x="1402499" y="400862"/>
                  </a:moveTo>
                  <a:lnTo>
                    <a:pt x="1395869" y="395782"/>
                  </a:lnTo>
                  <a:lnTo>
                    <a:pt x="1394815" y="399592"/>
                  </a:lnTo>
                  <a:lnTo>
                    <a:pt x="1399286" y="403402"/>
                  </a:lnTo>
                  <a:lnTo>
                    <a:pt x="1402499" y="400862"/>
                  </a:lnTo>
                  <a:close/>
                </a:path>
                <a:path w="1569085" h="2110740">
                  <a:moveTo>
                    <a:pt x="1409128" y="658672"/>
                  </a:moveTo>
                  <a:lnTo>
                    <a:pt x="1409052" y="654862"/>
                  </a:lnTo>
                  <a:lnTo>
                    <a:pt x="1408925" y="652322"/>
                  </a:lnTo>
                  <a:lnTo>
                    <a:pt x="1408861" y="651052"/>
                  </a:lnTo>
                  <a:lnTo>
                    <a:pt x="1408798" y="649782"/>
                  </a:lnTo>
                  <a:lnTo>
                    <a:pt x="1408734" y="648512"/>
                  </a:lnTo>
                  <a:lnTo>
                    <a:pt x="1408671" y="647242"/>
                  </a:lnTo>
                  <a:lnTo>
                    <a:pt x="1408595" y="645972"/>
                  </a:lnTo>
                  <a:lnTo>
                    <a:pt x="1408518" y="644372"/>
                  </a:lnTo>
                  <a:lnTo>
                    <a:pt x="1408404" y="642162"/>
                  </a:lnTo>
                  <a:lnTo>
                    <a:pt x="1408341" y="640892"/>
                  </a:lnTo>
                  <a:lnTo>
                    <a:pt x="1407960" y="633272"/>
                  </a:lnTo>
                  <a:lnTo>
                    <a:pt x="1407883" y="632002"/>
                  </a:lnTo>
                  <a:lnTo>
                    <a:pt x="1404023" y="623112"/>
                  </a:lnTo>
                  <a:lnTo>
                    <a:pt x="1409128" y="658672"/>
                  </a:lnTo>
                  <a:close/>
                </a:path>
                <a:path w="1569085" h="2110740">
                  <a:moveTo>
                    <a:pt x="1411389" y="393242"/>
                  </a:moveTo>
                  <a:lnTo>
                    <a:pt x="1396441" y="383082"/>
                  </a:lnTo>
                  <a:lnTo>
                    <a:pt x="1401826" y="394512"/>
                  </a:lnTo>
                  <a:lnTo>
                    <a:pt x="1411389" y="393242"/>
                  </a:lnTo>
                  <a:close/>
                </a:path>
                <a:path w="1569085" h="2110740">
                  <a:moveTo>
                    <a:pt x="1417332" y="564692"/>
                  </a:moveTo>
                  <a:lnTo>
                    <a:pt x="1415630" y="559612"/>
                  </a:lnTo>
                  <a:lnTo>
                    <a:pt x="1409128" y="560882"/>
                  </a:lnTo>
                  <a:lnTo>
                    <a:pt x="1407071" y="563422"/>
                  </a:lnTo>
                  <a:lnTo>
                    <a:pt x="1406436" y="569772"/>
                  </a:lnTo>
                  <a:lnTo>
                    <a:pt x="1399286" y="574852"/>
                  </a:lnTo>
                  <a:lnTo>
                    <a:pt x="1415859" y="574852"/>
                  </a:lnTo>
                  <a:lnTo>
                    <a:pt x="1417332" y="564692"/>
                  </a:lnTo>
                  <a:close/>
                </a:path>
                <a:path w="1569085" h="2110740">
                  <a:moveTo>
                    <a:pt x="1425181" y="555802"/>
                  </a:moveTo>
                  <a:lnTo>
                    <a:pt x="1422400" y="549452"/>
                  </a:lnTo>
                  <a:lnTo>
                    <a:pt x="1416011" y="553262"/>
                  </a:lnTo>
                  <a:lnTo>
                    <a:pt x="1416710" y="558342"/>
                  </a:lnTo>
                  <a:lnTo>
                    <a:pt x="1419390" y="563422"/>
                  </a:lnTo>
                  <a:lnTo>
                    <a:pt x="1425181" y="555802"/>
                  </a:lnTo>
                  <a:close/>
                </a:path>
                <a:path w="1569085" h="2110740">
                  <a:moveTo>
                    <a:pt x="1430337" y="543102"/>
                  </a:moveTo>
                  <a:lnTo>
                    <a:pt x="1429956" y="539292"/>
                  </a:lnTo>
                  <a:lnTo>
                    <a:pt x="1425308" y="544372"/>
                  </a:lnTo>
                  <a:lnTo>
                    <a:pt x="1430337" y="543102"/>
                  </a:lnTo>
                  <a:close/>
                </a:path>
                <a:path w="1569085" h="2110740">
                  <a:moveTo>
                    <a:pt x="1437513" y="534212"/>
                  </a:moveTo>
                  <a:lnTo>
                    <a:pt x="1437436" y="530402"/>
                  </a:lnTo>
                  <a:lnTo>
                    <a:pt x="1433614" y="535482"/>
                  </a:lnTo>
                  <a:lnTo>
                    <a:pt x="1437513" y="534212"/>
                  </a:lnTo>
                  <a:close/>
                </a:path>
                <a:path w="1569085" h="2110740">
                  <a:moveTo>
                    <a:pt x="1442275" y="409752"/>
                  </a:moveTo>
                  <a:lnTo>
                    <a:pt x="1435836" y="403402"/>
                  </a:lnTo>
                  <a:lnTo>
                    <a:pt x="1436039" y="405942"/>
                  </a:lnTo>
                  <a:lnTo>
                    <a:pt x="1436128" y="407212"/>
                  </a:lnTo>
                  <a:lnTo>
                    <a:pt x="1436230" y="408482"/>
                  </a:lnTo>
                  <a:lnTo>
                    <a:pt x="1436331" y="409752"/>
                  </a:lnTo>
                  <a:lnTo>
                    <a:pt x="1442275" y="409752"/>
                  </a:lnTo>
                  <a:close/>
                </a:path>
                <a:path w="1569085" h="2110740">
                  <a:moveTo>
                    <a:pt x="1446149" y="522782"/>
                  </a:moveTo>
                  <a:lnTo>
                    <a:pt x="1445399" y="518972"/>
                  </a:lnTo>
                  <a:lnTo>
                    <a:pt x="1441246" y="521512"/>
                  </a:lnTo>
                  <a:lnTo>
                    <a:pt x="1441373" y="522782"/>
                  </a:lnTo>
                  <a:lnTo>
                    <a:pt x="1441488" y="524052"/>
                  </a:lnTo>
                  <a:lnTo>
                    <a:pt x="1441615" y="525322"/>
                  </a:lnTo>
                  <a:lnTo>
                    <a:pt x="1446149" y="522782"/>
                  </a:lnTo>
                  <a:close/>
                </a:path>
                <a:path w="1569085" h="2110740">
                  <a:moveTo>
                    <a:pt x="1455407" y="384352"/>
                  </a:moveTo>
                  <a:lnTo>
                    <a:pt x="1455267" y="383565"/>
                  </a:lnTo>
                  <a:lnTo>
                    <a:pt x="1455178" y="383082"/>
                  </a:lnTo>
                  <a:lnTo>
                    <a:pt x="1455102" y="382663"/>
                  </a:lnTo>
                  <a:lnTo>
                    <a:pt x="1451343" y="383565"/>
                  </a:lnTo>
                  <a:lnTo>
                    <a:pt x="1451610" y="384352"/>
                  </a:lnTo>
                  <a:lnTo>
                    <a:pt x="1455407" y="384352"/>
                  </a:lnTo>
                  <a:close/>
                </a:path>
                <a:path w="1569085" h="2110740">
                  <a:moveTo>
                    <a:pt x="1456232" y="512622"/>
                  </a:moveTo>
                  <a:lnTo>
                    <a:pt x="1452918" y="508812"/>
                  </a:lnTo>
                  <a:lnTo>
                    <a:pt x="1448460" y="512622"/>
                  </a:lnTo>
                  <a:lnTo>
                    <a:pt x="1450378" y="516432"/>
                  </a:lnTo>
                  <a:lnTo>
                    <a:pt x="1456232" y="512622"/>
                  </a:lnTo>
                  <a:close/>
                </a:path>
                <a:path w="1569085" h="2110740">
                  <a:moveTo>
                    <a:pt x="1463497" y="503732"/>
                  </a:moveTo>
                  <a:lnTo>
                    <a:pt x="1458950" y="501192"/>
                  </a:lnTo>
                  <a:lnTo>
                    <a:pt x="1456372" y="503732"/>
                  </a:lnTo>
                  <a:lnTo>
                    <a:pt x="1458899" y="508812"/>
                  </a:lnTo>
                  <a:lnTo>
                    <a:pt x="1463497" y="503732"/>
                  </a:lnTo>
                  <a:close/>
                </a:path>
                <a:path w="1569085" h="2110740">
                  <a:moveTo>
                    <a:pt x="1465186" y="216712"/>
                  </a:moveTo>
                  <a:lnTo>
                    <a:pt x="1397660" y="173532"/>
                  </a:lnTo>
                  <a:lnTo>
                    <a:pt x="1392897" y="173532"/>
                  </a:lnTo>
                  <a:lnTo>
                    <a:pt x="1465186" y="216712"/>
                  </a:lnTo>
                  <a:close/>
                </a:path>
                <a:path w="1569085" h="2110740">
                  <a:moveTo>
                    <a:pt x="1476527" y="348792"/>
                  </a:moveTo>
                  <a:lnTo>
                    <a:pt x="1475981" y="343712"/>
                  </a:lnTo>
                  <a:lnTo>
                    <a:pt x="1470748" y="341172"/>
                  </a:lnTo>
                  <a:lnTo>
                    <a:pt x="1472577" y="347522"/>
                  </a:lnTo>
                  <a:lnTo>
                    <a:pt x="1476527" y="348792"/>
                  </a:lnTo>
                  <a:close/>
                </a:path>
                <a:path w="1569085" h="2110740">
                  <a:moveTo>
                    <a:pt x="1479334" y="485952"/>
                  </a:moveTo>
                  <a:lnTo>
                    <a:pt x="1478457" y="482142"/>
                  </a:lnTo>
                  <a:lnTo>
                    <a:pt x="1474063" y="484682"/>
                  </a:lnTo>
                  <a:lnTo>
                    <a:pt x="1474114" y="485952"/>
                  </a:lnTo>
                  <a:lnTo>
                    <a:pt x="1474228" y="488492"/>
                  </a:lnTo>
                  <a:lnTo>
                    <a:pt x="1479334" y="485952"/>
                  </a:lnTo>
                  <a:close/>
                </a:path>
                <a:path w="1569085" h="2110740">
                  <a:moveTo>
                    <a:pt x="1486179" y="473252"/>
                  </a:moveTo>
                  <a:lnTo>
                    <a:pt x="1482394" y="474522"/>
                  </a:lnTo>
                  <a:lnTo>
                    <a:pt x="1482826" y="478332"/>
                  </a:lnTo>
                  <a:lnTo>
                    <a:pt x="1486179" y="473252"/>
                  </a:lnTo>
                  <a:close/>
                </a:path>
                <a:path w="1569085" h="2110740">
                  <a:moveTo>
                    <a:pt x="1488922" y="378002"/>
                  </a:moveTo>
                  <a:lnTo>
                    <a:pt x="1488401" y="372922"/>
                  </a:lnTo>
                  <a:lnTo>
                    <a:pt x="1488274" y="371652"/>
                  </a:lnTo>
                  <a:lnTo>
                    <a:pt x="1488147" y="370382"/>
                  </a:lnTo>
                  <a:lnTo>
                    <a:pt x="1472463" y="360222"/>
                  </a:lnTo>
                  <a:lnTo>
                    <a:pt x="1461516" y="363728"/>
                  </a:lnTo>
                  <a:lnTo>
                    <a:pt x="1461516" y="371652"/>
                  </a:lnTo>
                  <a:lnTo>
                    <a:pt x="1459890" y="376732"/>
                  </a:lnTo>
                  <a:lnTo>
                    <a:pt x="1458823" y="371652"/>
                  </a:lnTo>
                  <a:lnTo>
                    <a:pt x="1461516" y="371652"/>
                  </a:lnTo>
                  <a:lnTo>
                    <a:pt x="1461516" y="363728"/>
                  </a:lnTo>
                  <a:lnTo>
                    <a:pt x="1448663" y="367842"/>
                  </a:lnTo>
                  <a:lnTo>
                    <a:pt x="1447952" y="374192"/>
                  </a:lnTo>
                  <a:lnTo>
                    <a:pt x="1441958" y="378002"/>
                  </a:lnTo>
                  <a:lnTo>
                    <a:pt x="1442720" y="385622"/>
                  </a:lnTo>
                  <a:lnTo>
                    <a:pt x="1451343" y="383565"/>
                  </a:lnTo>
                  <a:lnTo>
                    <a:pt x="1449933" y="379272"/>
                  </a:lnTo>
                  <a:lnTo>
                    <a:pt x="1454480" y="379272"/>
                  </a:lnTo>
                  <a:lnTo>
                    <a:pt x="1455102" y="382663"/>
                  </a:lnTo>
                  <a:lnTo>
                    <a:pt x="1469224" y="379272"/>
                  </a:lnTo>
                  <a:lnTo>
                    <a:pt x="1472184" y="384352"/>
                  </a:lnTo>
                  <a:lnTo>
                    <a:pt x="1476362" y="380542"/>
                  </a:lnTo>
                  <a:lnTo>
                    <a:pt x="1475955" y="379272"/>
                  </a:lnTo>
                  <a:lnTo>
                    <a:pt x="1475130" y="376732"/>
                  </a:lnTo>
                  <a:lnTo>
                    <a:pt x="1474724" y="375462"/>
                  </a:lnTo>
                  <a:lnTo>
                    <a:pt x="1475943" y="372922"/>
                  </a:lnTo>
                  <a:lnTo>
                    <a:pt x="1480629" y="372922"/>
                  </a:lnTo>
                  <a:lnTo>
                    <a:pt x="1483499" y="379272"/>
                  </a:lnTo>
                  <a:lnTo>
                    <a:pt x="1488922" y="378002"/>
                  </a:lnTo>
                  <a:close/>
                </a:path>
                <a:path w="1569085" h="2110740">
                  <a:moveTo>
                    <a:pt x="1500886" y="409752"/>
                  </a:moveTo>
                  <a:lnTo>
                    <a:pt x="1497431" y="408482"/>
                  </a:lnTo>
                  <a:lnTo>
                    <a:pt x="1500162" y="416102"/>
                  </a:lnTo>
                  <a:lnTo>
                    <a:pt x="1500886" y="409752"/>
                  </a:lnTo>
                  <a:close/>
                </a:path>
                <a:path w="1569085" h="2110740">
                  <a:moveTo>
                    <a:pt x="1501813" y="454202"/>
                  </a:moveTo>
                  <a:lnTo>
                    <a:pt x="1498828" y="452970"/>
                  </a:lnTo>
                  <a:lnTo>
                    <a:pt x="1498892" y="454202"/>
                  </a:lnTo>
                  <a:lnTo>
                    <a:pt x="1499476" y="459282"/>
                  </a:lnTo>
                  <a:lnTo>
                    <a:pt x="1501813" y="454202"/>
                  </a:lnTo>
                  <a:close/>
                </a:path>
                <a:path w="1569085" h="2110740">
                  <a:moveTo>
                    <a:pt x="1515046" y="270052"/>
                  </a:moveTo>
                  <a:lnTo>
                    <a:pt x="1505026" y="259892"/>
                  </a:lnTo>
                  <a:lnTo>
                    <a:pt x="1506537" y="264972"/>
                  </a:lnTo>
                  <a:lnTo>
                    <a:pt x="1515046" y="270052"/>
                  </a:lnTo>
                  <a:close/>
                </a:path>
                <a:path w="1569085" h="2110740">
                  <a:moveTo>
                    <a:pt x="1518691" y="360222"/>
                  </a:moveTo>
                  <a:lnTo>
                    <a:pt x="1516888" y="355142"/>
                  </a:lnTo>
                  <a:lnTo>
                    <a:pt x="1501013" y="338632"/>
                  </a:lnTo>
                  <a:lnTo>
                    <a:pt x="1513471" y="357682"/>
                  </a:lnTo>
                  <a:lnTo>
                    <a:pt x="1518691" y="360222"/>
                  </a:lnTo>
                  <a:close/>
                </a:path>
                <a:path w="1569085" h="2110740">
                  <a:moveTo>
                    <a:pt x="1519326" y="437692"/>
                  </a:moveTo>
                  <a:lnTo>
                    <a:pt x="1503464" y="417372"/>
                  </a:lnTo>
                  <a:lnTo>
                    <a:pt x="1503527" y="418642"/>
                  </a:lnTo>
                  <a:lnTo>
                    <a:pt x="1503641" y="421182"/>
                  </a:lnTo>
                  <a:lnTo>
                    <a:pt x="1503705" y="422452"/>
                  </a:lnTo>
                  <a:lnTo>
                    <a:pt x="1503819" y="424992"/>
                  </a:lnTo>
                  <a:lnTo>
                    <a:pt x="1503934" y="427532"/>
                  </a:lnTo>
                  <a:lnTo>
                    <a:pt x="1504048" y="430072"/>
                  </a:lnTo>
                  <a:lnTo>
                    <a:pt x="1504162" y="432612"/>
                  </a:lnTo>
                  <a:lnTo>
                    <a:pt x="1504276" y="435152"/>
                  </a:lnTo>
                  <a:lnTo>
                    <a:pt x="1504378" y="437692"/>
                  </a:lnTo>
                  <a:lnTo>
                    <a:pt x="1504492" y="440232"/>
                  </a:lnTo>
                  <a:lnTo>
                    <a:pt x="1504594" y="442772"/>
                  </a:lnTo>
                  <a:lnTo>
                    <a:pt x="1504696" y="445312"/>
                  </a:lnTo>
                  <a:lnTo>
                    <a:pt x="1504810" y="447852"/>
                  </a:lnTo>
                  <a:lnTo>
                    <a:pt x="1511477" y="438962"/>
                  </a:lnTo>
                  <a:lnTo>
                    <a:pt x="1519326" y="437692"/>
                  </a:lnTo>
                  <a:close/>
                </a:path>
                <a:path w="1569085" h="2110740">
                  <a:moveTo>
                    <a:pt x="1524050" y="469442"/>
                  </a:moveTo>
                  <a:lnTo>
                    <a:pt x="1523085" y="463092"/>
                  </a:lnTo>
                  <a:lnTo>
                    <a:pt x="1514830" y="463092"/>
                  </a:lnTo>
                  <a:lnTo>
                    <a:pt x="1514868" y="465632"/>
                  </a:lnTo>
                  <a:lnTo>
                    <a:pt x="1514970" y="470725"/>
                  </a:lnTo>
                  <a:lnTo>
                    <a:pt x="1508315" y="469442"/>
                  </a:lnTo>
                  <a:lnTo>
                    <a:pt x="1503032" y="464362"/>
                  </a:lnTo>
                  <a:lnTo>
                    <a:pt x="1514398" y="480872"/>
                  </a:lnTo>
                  <a:lnTo>
                    <a:pt x="1514805" y="474522"/>
                  </a:lnTo>
                  <a:lnTo>
                    <a:pt x="1514881" y="473252"/>
                  </a:lnTo>
                  <a:lnTo>
                    <a:pt x="1514970" y="471982"/>
                  </a:lnTo>
                  <a:lnTo>
                    <a:pt x="1515033" y="470738"/>
                  </a:lnTo>
                  <a:lnTo>
                    <a:pt x="1521421" y="471982"/>
                  </a:lnTo>
                  <a:lnTo>
                    <a:pt x="1524050" y="469442"/>
                  </a:lnTo>
                  <a:close/>
                </a:path>
                <a:path w="1569085" h="2110740">
                  <a:moveTo>
                    <a:pt x="1527873" y="431342"/>
                  </a:moveTo>
                  <a:lnTo>
                    <a:pt x="1507185" y="400862"/>
                  </a:lnTo>
                  <a:lnTo>
                    <a:pt x="1507680" y="405942"/>
                  </a:lnTo>
                  <a:lnTo>
                    <a:pt x="1507807" y="407212"/>
                  </a:lnTo>
                  <a:lnTo>
                    <a:pt x="1507934" y="408482"/>
                  </a:lnTo>
                  <a:lnTo>
                    <a:pt x="1513560" y="423722"/>
                  </a:lnTo>
                  <a:lnTo>
                    <a:pt x="1527873" y="431342"/>
                  </a:lnTo>
                  <a:close/>
                </a:path>
                <a:path w="1569085" h="2110740">
                  <a:moveTo>
                    <a:pt x="1557959" y="375462"/>
                  </a:moveTo>
                  <a:lnTo>
                    <a:pt x="1552143" y="366572"/>
                  </a:lnTo>
                  <a:lnTo>
                    <a:pt x="1547990" y="360222"/>
                  </a:lnTo>
                  <a:lnTo>
                    <a:pt x="1545463" y="356374"/>
                  </a:lnTo>
                  <a:lnTo>
                    <a:pt x="1545463" y="366572"/>
                  </a:lnTo>
                  <a:lnTo>
                    <a:pt x="1541386" y="366572"/>
                  </a:lnTo>
                  <a:lnTo>
                    <a:pt x="1542161" y="360222"/>
                  </a:lnTo>
                  <a:lnTo>
                    <a:pt x="1545463" y="366572"/>
                  </a:lnTo>
                  <a:lnTo>
                    <a:pt x="1545463" y="356374"/>
                  </a:lnTo>
                  <a:lnTo>
                    <a:pt x="1539671" y="347522"/>
                  </a:lnTo>
                  <a:lnTo>
                    <a:pt x="1538846" y="346252"/>
                  </a:lnTo>
                  <a:lnTo>
                    <a:pt x="1530781" y="331012"/>
                  </a:lnTo>
                  <a:lnTo>
                    <a:pt x="1545247" y="341172"/>
                  </a:lnTo>
                  <a:lnTo>
                    <a:pt x="1537944" y="331012"/>
                  </a:lnTo>
                  <a:lnTo>
                    <a:pt x="1530642" y="320852"/>
                  </a:lnTo>
                  <a:lnTo>
                    <a:pt x="1522323" y="309270"/>
                  </a:lnTo>
                  <a:lnTo>
                    <a:pt x="1522323" y="320852"/>
                  </a:lnTo>
                  <a:lnTo>
                    <a:pt x="1516862" y="318312"/>
                  </a:lnTo>
                  <a:lnTo>
                    <a:pt x="1512265" y="308152"/>
                  </a:lnTo>
                  <a:lnTo>
                    <a:pt x="1517065" y="310692"/>
                  </a:lnTo>
                  <a:lnTo>
                    <a:pt x="1522323" y="320852"/>
                  </a:lnTo>
                  <a:lnTo>
                    <a:pt x="1522323" y="309270"/>
                  </a:lnTo>
                  <a:lnTo>
                    <a:pt x="1521523" y="308152"/>
                  </a:lnTo>
                  <a:lnTo>
                    <a:pt x="1518793" y="304342"/>
                  </a:lnTo>
                  <a:lnTo>
                    <a:pt x="1509661" y="291642"/>
                  </a:lnTo>
                  <a:lnTo>
                    <a:pt x="1508760" y="290372"/>
                  </a:lnTo>
                  <a:lnTo>
                    <a:pt x="1509331" y="287832"/>
                  </a:lnTo>
                  <a:lnTo>
                    <a:pt x="1509903" y="285292"/>
                  </a:lnTo>
                  <a:lnTo>
                    <a:pt x="1505204" y="273964"/>
                  </a:lnTo>
                  <a:lnTo>
                    <a:pt x="1505204" y="297992"/>
                  </a:lnTo>
                  <a:lnTo>
                    <a:pt x="1505115" y="299262"/>
                  </a:lnTo>
                  <a:lnTo>
                    <a:pt x="1505026" y="300532"/>
                  </a:lnTo>
                  <a:lnTo>
                    <a:pt x="1504937" y="301802"/>
                  </a:lnTo>
                  <a:lnTo>
                    <a:pt x="1504848" y="303072"/>
                  </a:lnTo>
                  <a:lnTo>
                    <a:pt x="1504772" y="304342"/>
                  </a:lnTo>
                  <a:lnTo>
                    <a:pt x="1500479" y="301802"/>
                  </a:lnTo>
                  <a:lnTo>
                    <a:pt x="1494993" y="291642"/>
                  </a:lnTo>
                  <a:lnTo>
                    <a:pt x="1505204" y="297992"/>
                  </a:lnTo>
                  <a:lnTo>
                    <a:pt x="1505204" y="273964"/>
                  </a:lnTo>
                  <a:lnTo>
                    <a:pt x="1461770" y="244335"/>
                  </a:lnTo>
                  <a:lnTo>
                    <a:pt x="1461770" y="259892"/>
                  </a:lnTo>
                  <a:lnTo>
                    <a:pt x="1455483" y="256476"/>
                  </a:lnTo>
                  <a:lnTo>
                    <a:pt x="1455483" y="276402"/>
                  </a:lnTo>
                  <a:lnTo>
                    <a:pt x="1453997" y="275107"/>
                  </a:lnTo>
                  <a:lnTo>
                    <a:pt x="1453997" y="286562"/>
                  </a:lnTo>
                  <a:lnTo>
                    <a:pt x="1434884" y="271322"/>
                  </a:lnTo>
                  <a:lnTo>
                    <a:pt x="1417370" y="257352"/>
                  </a:lnTo>
                  <a:lnTo>
                    <a:pt x="1426337" y="261162"/>
                  </a:lnTo>
                  <a:lnTo>
                    <a:pt x="1453997" y="286562"/>
                  </a:lnTo>
                  <a:lnTo>
                    <a:pt x="1453997" y="275107"/>
                  </a:lnTo>
                  <a:lnTo>
                    <a:pt x="1424952" y="249732"/>
                  </a:lnTo>
                  <a:lnTo>
                    <a:pt x="1417675" y="243382"/>
                  </a:lnTo>
                  <a:lnTo>
                    <a:pt x="1416227" y="242112"/>
                  </a:lnTo>
                  <a:lnTo>
                    <a:pt x="1419745" y="242112"/>
                  </a:lnTo>
                  <a:lnTo>
                    <a:pt x="1455483" y="276402"/>
                  </a:lnTo>
                  <a:lnTo>
                    <a:pt x="1455483" y="256476"/>
                  </a:lnTo>
                  <a:lnTo>
                    <a:pt x="1429067" y="242112"/>
                  </a:lnTo>
                  <a:lnTo>
                    <a:pt x="1424393" y="239572"/>
                  </a:lnTo>
                  <a:lnTo>
                    <a:pt x="1415618" y="230682"/>
                  </a:lnTo>
                  <a:lnTo>
                    <a:pt x="1412100" y="227126"/>
                  </a:lnTo>
                  <a:lnTo>
                    <a:pt x="1402283" y="220649"/>
                  </a:lnTo>
                  <a:lnTo>
                    <a:pt x="1402283" y="277672"/>
                  </a:lnTo>
                  <a:lnTo>
                    <a:pt x="1392542" y="270052"/>
                  </a:lnTo>
                  <a:lnTo>
                    <a:pt x="1396238" y="268782"/>
                  </a:lnTo>
                  <a:lnTo>
                    <a:pt x="1402283" y="277672"/>
                  </a:lnTo>
                  <a:lnTo>
                    <a:pt x="1402283" y="220649"/>
                  </a:lnTo>
                  <a:lnTo>
                    <a:pt x="1398257" y="217982"/>
                  </a:lnTo>
                  <a:lnTo>
                    <a:pt x="1394282" y="215366"/>
                  </a:lnTo>
                  <a:lnTo>
                    <a:pt x="1394282" y="242112"/>
                  </a:lnTo>
                  <a:lnTo>
                    <a:pt x="1392326" y="243382"/>
                  </a:lnTo>
                  <a:lnTo>
                    <a:pt x="1386624" y="239572"/>
                  </a:lnTo>
                  <a:lnTo>
                    <a:pt x="1378000" y="233807"/>
                  </a:lnTo>
                  <a:lnTo>
                    <a:pt x="1378000" y="257352"/>
                  </a:lnTo>
                  <a:lnTo>
                    <a:pt x="1371612" y="255397"/>
                  </a:lnTo>
                  <a:lnTo>
                    <a:pt x="1371612" y="268782"/>
                  </a:lnTo>
                  <a:lnTo>
                    <a:pt x="1361986" y="268782"/>
                  </a:lnTo>
                  <a:lnTo>
                    <a:pt x="1361630" y="268465"/>
                  </a:lnTo>
                  <a:lnTo>
                    <a:pt x="1361630" y="276402"/>
                  </a:lnTo>
                  <a:lnTo>
                    <a:pt x="1361135" y="276567"/>
                  </a:lnTo>
                  <a:lnTo>
                    <a:pt x="1361135" y="318312"/>
                  </a:lnTo>
                  <a:lnTo>
                    <a:pt x="1356931" y="318312"/>
                  </a:lnTo>
                  <a:lnTo>
                    <a:pt x="1346784" y="310692"/>
                  </a:lnTo>
                  <a:lnTo>
                    <a:pt x="1338326" y="304342"/>
                  </a:lnTo>
                  <a:lnTo>
                    <a:pt x="1334935" y="301802"/>
                  </a:lnTo>
                  <a:lnTo>
                    <a:pt x="1361135" y="318312"/>
                  </a:lnTo>
                  <a:lnTo>
                    <a:pt x="1361135" y="276567"/>
                  </a:lnTo>
                  <a:lnTo>
                    <a:pt x="1359281" y="277190"/>
                  </a:lnTo>
                  <a:lnTo>
                    <a:pt x="1359281" y="289102"/>
                  </a:lnTo>
                  <a:lnTo>
                    <a:pt x="1358049" y="288201"/>
                  </a:lnTo>
                  <a:lnTo>
                    <a:pt x="1358049" y="301802"/>
                  </a:lnTo>
                  <a:lnTo>
                    <a:pt x="1355026" y="303072"/>
                  </a:lnTo>
                  <a:lnTo>
                    <a:pt x="1354023" y="301802"/>
                  </a:lnTo>
                  <a:lnTo>
                    <a:pt x="1352029" y="299262"/>
                  </a:lnTo>
                  <a:lnTo>
                    <a:pt x="1351038" y="297992"/>
                  </a:lnTo>
                  <a:lnTo>
                    <a:pt x="1354823" y="296722"/>
                  </a:lnTo>
                  <a:lnTo>
                    <a:pt x="1358049" y="301802"/>
                  </a:lnTo>
                  <a:lnTo>
                    <a:pt x="1358049" y="288201"/>
                  </a:lnTo>
                  <a:lnTo>
                    <a:pt x="1357553" y="287832"/>
                  </a:lnTo>
                  <a:lnTo>
                    <a:pt x="1354099" y="285292"/>
                  </a:lnTo>
                  <a:lnTo>
                    <a:pt x="1357985" y="285292"/>
                  </a:lnTo>
                  <a:lnTo>
                    <a:pt x="1359281" y="289102"/>
                  </a:lnTo>
                  <a:lnTo>
                    <a:pt x="1359281" y="277190"/>
                  </a:lnTo>
                  <a:lnTo>
                    <a:pt x="1357782" y="277672"/>
                  </a:lnTo>
                  <a:lnTo>
                    <a:pt x="1351508" y="275170"/>
                  </a:lnTo>
                  <a:lnTo>
                    <a:pt x="1351508" y="284505"/>
                  </a:lnTo>
                  <a:lnTo>
                    <a:pt x="1350073" y="285292"/>
                  </a:lnTo>
                  <a:lnTo>
                    <a:pt x="1347749" y="281482"/>
                  </a:lnTo>
                  <a:lnTo>
                    <a:pt x="1346212" y="278942"/>
                  </a:lnTo>
                  <a:lnTo>
                    <a:pt x="1351508" y="284505"/>
                  </a:lnTo>
                  <a:lnTo>
                    <a:pt x="1351508" y="275170"/>
                  </a:lnTo>
                  <a:lnTo>
                    <a:pt x="1350899" y="272592"/>
                  </a:lnTo>
                  <a:lnTo>
                    <a:pt x="1350378" y="270052"/>
                  </a:lnTo>
                  <a:lnTo>
                    <a:pt x="1355979" y="270052"/>
                  </a:lnTo>
                  <a:lnTo>
                    <a:pt x="1361630" y="276402"/>
                  </a:lnTo>
                  <a:lnTo>
                    <a:pt x="1361630" y="268465"/>
                  </a:lnTo>
                  <a:lnTo>
                    <a:pt x="1360589" y="267512"/>
                  </a:lnTo>
                  <a:lnTo>
                    <a:pt x="1359192" y="266242"/>
                  </a:lnTo>
                  <a:lnTo>
                    <a:pt x="1357795" y="264972"/>
                  </a:lnTo>
                  <a:lnTo>
                    <a:pt x="1350810" y="258622"/>
                  </a:lnTo>
                  <a:lnTo>
                    <a:pt x="1371612" y="268782"/>
                  </a:lnTo>
                  <a:lnTo>
                    <a:pt x="1371612" y="255397"/>
                  </a:lnTo>
                  <a:lnTo>
                    <a:pt x="1369707" y="254812"/>
                  </a:lnTo>
                  <a:lnTo>
                    <a:pt x="1336522" y="244652"/>
                  </a:lnTo>
                  <a:lnTo>
                    <a:pt x="1346669" y="254812"/>
                  </a:lnTo>
                  <a:lnTo>
                    <a:pt x="1345717" y="254673"/>
                  </a:lnTo>
                  <a:lnTo>
                    <a:pt x="1345717" y="294182"/>
                  </a:lnTo>
                  <a:lnTo>
                    <a:pt x="1342872" y="295452"/>
                  </a:lnTo>
                  <a:lnTo>
                    <a:pt x="1341259" y="292912"/>
                  </a:lnTo>
                  <a:lnTo>
                    <a:pt x="1340459" y="291642"/>
                  </a:lnTo>
                  <a:lnTo>
                    <a:pt x="1343621" y="290372"/>
                  </a:lnTo>
                  <a:lnTo>
                    <a:pt x="1345717" y="294182"/>
                  </a:lnTo>
                  <a:lnTo>
                    <a:pt x="1345717" y="254673"/>
                  </a:lnTo>
                  <a:lnTo>
                    <a:pt x="1338694" y="253542"/>
                  </a:lnTo>
                  <a:lnTo>
                    <a:pt x="1322743" y="251002"/>
                  </a:lnTo>
                  <a:lnTo>
                    <a:pt x="1326286" y="253542"/>
                  </a:lnTo>
                  <a:lnTo>
                    <a:pt x="1319771" y="252526"/>
                  </a:lnTo>
                  <a:lnTo>
                    <a:pt x="1319771" y="281482"/>
                  </a:lnTo>
                  <a:lnTo>
                    <a:pt x="1317396" y="280212"/>
                  </a:lnTo>
                  <a:lnTo>
                    <a:pt x="1317269" y="280149"/>
                  </a:lnTo>
                  <a:lnTo>
                    <a:pt x="1317269" y="291642"/>
                  </a:lnTo>
                  <a:lnTo>
                    <a:pt x="1313446" y="292912"/>
                  </a:lnTo>
                  <a:lnTo>
                    <a:pt x="1309903" y="287832"/>
                  </a:lnTo>
                  <a:lnTo>
                    <a:pt x="1317269" y="291642"/>
                  </a:lnTo>
                  <a:lnTo>
                    <a:pt x="1317269" y="280149"/>
                  </a:lnTo>
                  <a:lnTo>
                    <a:pt x="1310271" y="276402"/>
                  </a:lnTo>
                  <a:lnTo>
                    <a:pt x="1315389" y="276402"/>
                  </a:lnTo>
                  <a:lnTo>
                    <a:pt x="1319771" y="281482"/>
                  </a:lnTo>
                  <a:lnTo>
                    <a:pt x="1319771" y="252526"/>
                  </a:lnTo>
                  <a:lnTo>
                    <a:pt x="1301978" y="249732"/>
                  </a:lnTo>
                  <a:lnTo>
                    <a:pt x="1305382" y="257352"/>
                  </a:lnTo>
                  <a:lnTo>
                    <a:pt x="1302029" y="257352"/>
                  </a:lnTo>
                  <a:lnTo>
                    <a:pt x="1302029" y="272592"/>
                  </a:lnTo>
                  <a:lnTo>
                    <a:pt x="1301623" y="272415"/>
                  </a:lnTo>
                  <a:lnTo>
                    <a:pt x="1301623" y="284022"/>
                  </a:lnTo>
                  <a:lnTo>
                    <a:pt x="1298181" y="285292"/>
                  </a:lnTo>
                  <a:lnTo>
                    <a:pt x="1295819" y="282752"/>
                  </a:lnTo>
                  <a:lnTo>
                    <a:pt x="1293444" y="280212"/>
                  </a:lnTo>
                  <a:lnTo>
                    <a:pt x="1301623" y="284022"/>
                  </a:lnTo>
                  <a:lnTo>
                    <a:pt x="1301623" y="272415"/>
                  </a:lnTo>
                  <a:lnTo>
                    <a:pt x="1293533" y="268782"/>
                  </a:lnTo>
                  <a:lnTo>
                    <a:pt x="1296581" y="267512"/>
                  </a:lnTo>
                  <a:lnTo>
                    <a:pt x="1302029" y="272592"/>
                  </a:lnTo>
                  <a:lnTo>
                    <a:pt x="1302029" y="257352"/>
                  </a:lnTo>
                  <a:lnTo>
                    <a:pt x="1295222" y="257352"/>
                  </a:lnTo>
                  <a:lnTo>
                    <a:pt x="1287894" y="258622"/>
                  </a:lnTo>
                  <a:lnTo>
                    <a:pt x="1287399" y="258610"/>
                  </a:lnTo>
                  <a:lnTo>
                    <a:pt x="1287399" y="303072"/>
                  </a:lnTo>
                  <a:lnTo>
                    <a:pt x="1283627" y="303072"/>
                  </a:lnTo>
                  <a:lnTo>
                    <a:pt x="1279486" y="299262"/>
                  </a:lnTo>
                  <a:lnTo>
                    <a:pt x="1287399" y="303072"/>
                  </a:lnTo>
                  <a:lnTo>
                    <a:pt x="1287399" y="258610"/>
                  </a:lnTo>
                  <a:lnTo>
                    <a:pt x="1276248" y="258089"/>
                  </a:lnTo>
                  <a:lnTo>
                    <a:pt x="1276248" y="271322"/>
                  </a:lnTo>
                  <a:lnTo>
                    <a:pt x="1271536" y="276402"/>
                  </a:lnTo>
                  <a:lnTo>
                    <a:pt x="1265923" y="272592"/>
                  </a:lnTo>
                  <a:lnTo>
                    <a:pt x="1256563" y="266242"/>
                  </a:lnTo>
                  <a:lnTo>
                    <a:pt x="1276248" y="271322"/>
                  </a:lnTo>
                  <a:lnTo>
                    <a:pt x="1276248" y="258089"/>
                  </a:lnTo>
                  <a:lnTo>
                    <a:pt x="1260424" y="257352"/>
                  </a:lnTo>
                  <a:lnTo>
                    <a:pt x="1274165" y="252272"/>
                  </a:lnTo>
                  <a:lnTo>
                    <a:pt x="1282458" y="242112"/>
                  </a:lnTo>
                  <a:lnTo>
                    <a:pt x="1309243" y="242112"/>
                  </a:lnTo>
                  <a:lnTo>
                    <a:pt x="1298232" y="237032"/>
                  </a:lnTo>
                  <a:lnTo>
                    <a:pt x="1292720" y="234492"/>
                  </a:lnTo>
                  <a:lnTo>
                    <a:pt x="1293444" y="233222"/>
                  </a:lnTo>
                  <a:lnTo>
                    <a:pt x="1294879" y="230682"/>
                  </a:lnTo>
                  <a:lnTo>
                    <a:pt x="1295603" y="229412"/>
                  </a:lnTo>
                  <a:lnTo>
                    <a:pt x="1299883" y="233222"/>
                  </a:lnTo>
                  <a:lnTo>
                    <a:pt x="1310754" y="234492"/>
                  </a:lnTo>
                  <a:lnTo>
                    <a:pt x="1326299" y="240842"/>
                  </a:lnTo>
                  <a:lnTo>
                    <a:pt x="1315300" y="229412"/>
                  </a:lnTo>
                  <a:lnTo>
                    <a:pt x="1314069" y="228142"/>
                  </a:lnTo>
                  <a:lnTo>
                    <a:pt x="1378000" y="257352"/>
                  </a:lnTo>
                  <a:lnTo>
                    <a:pt x="1378000" y="233807"/>
                  </a:lnTo>
                  <a:lnTo>
                    <a:pt x="1377137" y="233222"/>
                  </a:lnTo>
                  <a:lnTo>
                    <a:pt x="1371434" y="229412"/>
                  </a:lnTo>
                  <a:lnTo>
                    <a:pt x="1394282" y="242112"/>
                  </a:lnTo>
                  <a:lnTo>
                    <a:pt x="1394282" y="215366"/>
                  </a:lnTo>
                  <a:lnTo>
                    <a:pt x="1390561" y="212902"/>
                  </a:lnTo>
                  <a:lnTo>
                    <a:pt x="1410004" y="225666"/>
                  </a:lnTo>
                  <a:lnTo>
                    <a:pt x="1412100" y="227126"/>
                  </a:lnTo>
                  <a:lnTo>
                    <a:pt x="1461770" y="259892"/>
                  </a:lnTo>
                  <a:lnTo>
                    <a:pt x="1461770" y="244335"/>
                  </a:lnTo>
                  <a:lnTo>
                    <a:pt x="1424940" y="219252"/>
                  </a:lnTo>
                  <a:lnTo>
                    <a:pt x="1415605" y="212902"/>
                  </a:lnTo>
                  <a:lnTo>
                    <a:pt x="1413738" y="211632"/>
                  </a:lnTo>
                  <a:lnTo>
                    <a:pt x="1408595" y="208140"/>
                  </a:lnTo>
                  <a:lnTo>
                    <a:pt x="1408595" y="211632"/>
                  </a:lnTo>
                  <a:lnTo>
                    <a:pt x="1406131" y="210362"/>
                  </a:lnTo>
                  <a:lnTo>
                    <a:pt x="1381429" y="197662"/>
                  </a:lnTo>
                  <a:lnTo>
                    <a:pt x="1359204" y="186232"/>
                  </a:lnTo>
                  <a:lnTo>
                    <a:pt x="1357909" y="185572"/>
                  </a:lnTo>
                  <a:lnTo>
                    <a:pt x="1357909" y="209092"/>
                  </a:lnTo>
                  <a:lnTo>
                    <a:pt x="1357388" y="208838"/>
                  </a:lnTo>
                  <a:lnTo>
                    <a:pt x="1357388" y="221792"/>
                  </a:lnTo>
                  <a:lnTo>
                    <a:pt x="1355267" y="222262"/>
                  </a:lnTo>
                  <a:lnTo>
                    <a:pt x="1355267" y="233222"/>
                  </a:lnTo>
                  <a:lnTo>
                    <a:pt x="1345272" y="233222"/>
                  </a:lnTo>
                  <a:lnTo>
                    <a:pt x="1338872" y="228142"/>
                  </a:lnTo>
                  <a:lnTo>
                    <a:pt x="1334071" y="224332"/>
                  </a:lnTo>
                  <a:lnTo>
                    <a:pt x="1329283" y="220522"/>
                  </a:lnTo>
                  <a:lnTo>
                    <a:pt x="1355267" y="233222"/>
                  </a:lnTo>
                  <a:lnTo>
                    <a:pt x="1355267" y="222262"/>
                  </a:lnTo>
                  <a:lnTo>
                    <a:pt x="1351635" y="223062"/>
                  </a:lnTo>
                  <a:lnTo>
                    <a:pt x="1348511" y="220522"/>
                  </a:lnTo>
                  <a:lnTo>
                    <a:pt x="1340713" y="214172"/>
                  </a:lnTo>
                  <a:lnTo>
                    <a:pt x="1345958" y="212902"/>
                  </a:lnTo>
                  <a:lnTo>
                    <a:pt x="1357388" y="221792"/>
                  </a:lnTo>
                  <a:lnTo>
                    <a:pt x="1357388" y="208838"/>
                  </a:lnTo>
                  <a:lnTo>
                    <a:pt x="1352931" y="206552"/>
                  </a:lnTo>
                  <a:lnTo>
                    <a:pt x="1337970" y="198932"/>
                  </a:lnTo>
                  <a:lnTo>
                    <a:pt x="1352423" y="204012"/>
                  </a:lnTo>
                  <a:lnTo>
                    <a:pt x="1357909" y="209092"/>
                  </a:lnTo>
                  <a:lnTo>
                    <a:pt x="1357909" y="185572"/>
                  </a:lnTo>
                  <a:lnTo>
                    <a:pt x="1356639" y="184924"/>
                  </a:lnTo>
                  <a:lnTo>
                    <a:pt x="1356639" y="195122"/>
                  </a:lnTo>
                  <a:lnTo>
                    <a:pt x="1352854" y="196392"/>
                  </a:lnTo>
                  <a:lnTo>
                    <a:pt x="1348867" y="192582"/>
                  </a:lnTo>
                  <a:lnTo>
                    <a:pt x="1346200" y="190042"/>
                  </a:lnTo>
                  <a:lnTo>
                    <a:pt x="1356639" y="195122"/>
                  </a:lnTo>
                  <a:lnTo>
                    <a:pt x="1356639" y="184924"/>
                  </a:lnTo>
                  <a:lnTo>
                    <a:pt x="1349324" y="181152"/>
                  </a:lnTo>
                  <a:lnTo>
                    <a:pt x="1339443" y="176072"/>
                  </a:lnTo>
                  <a:lnTo>
                    <a:pt x="1334503" y="173532"/>
                  </a:lnTo>
                  <a:lnTo>
                    <a:pt x="1329563" y="170992"/>
                  </a:lnTo>
                  <a:lnTo>
                    <a:pt x="1332128" y="169722"/>
                  </a:lnTo>
                  <a:lnTo>
                    <a:pt x="1408595" y="211632"/>
                  </a:lnTo>
                  <a:lnTo>
                    <a:pt x="1408595" y="208140"/>
                  </a:lnTo>
                  <a:lnTo>
                    <a:pt x="1352169" y="169722"/>
                  </a:lnTo>
                  <a:lnTo>
                    <a:pt x="1348435" y="167182"/>
                  </a:lnTo>
                  <a:lnTo>
                    <a:pt x="1346581" y="165912"/>
                  </a:lnTo>
                  <a:lnTo>
                    <a:pt x="1376197" y="177342"/>
                  </a:lnTo>
                  <a:lnTo>
                    <a:pt x="1494510" y="256819"/>
                  </a:lnTo>
                  <a:lnTo>
                    <a:pt x="1493596" y="256082"/>
                  </a:lnTo>
                  <a:lnTo>
                    <a:pt x="1365173" y="165912"/>
                  </a:lnTo>
                  <a:lnTo>
                    <a:pt x="1361554" y="163372"/>
                  </a:lnTo>
                  <a:lnTo>
                    <a:pt x="1347089" y="153212"/>
                  </a:lnTo>
                  <a:lnTo>
                    <a:pt x="1326095" y="149402"/>
                  </a:lnTo>
                  <a:lnTo>
                    <a:pt x="1315110" y="147408"/>
                  </a:lnTo>
                  <a:lnTo>
                    <a:pt x="1315110" y="190042"/>
                  </a:lnTo>
                  <a:lnTo>
                    <a:pt x="1315110" y="201472"/>
                  </a:lnTo>
                  <a:lnTo>
                    <a:pt x="1311922" y="202742"/>
                  </a:lnTo>
                  <a:lnTo>
                    <a:pt x="1311173" y="202260"/>
                  </a:lnTo>
                  <a:lnTo>
                    <a:pt x="1311173" y="214172"/>
                  </a:lnTo>
                  <a:lnTo>
                    <a:pt x="1307896" y="214172"/>
                  </a:lnTo>
                  <a:lnTo>
                    <a:pt x="1307896" y="224332"/>
                  </a:lnTo>
                  <a:lnTo>
                    <a:pt x="1303058" y="224332"/>
                  </a:lnTo>
                  <a:lnTo>
                    <a:pt x="1298346" y="221792"/>
                  </a:lnTo>
                  <a:lnTo>
                    <a:pt x="1291297" y="217982"/>
                  </a:lnTo>
                  <a:lnTo>
                    <a:pt x="1290497" y="217551"/>
                  </a:lnTo>
                  <a:lnTo>
                    <a:pt x="1290497" y="228142"/>
                  </a:lnTo>
                  <a:lnTo>
                    <a:pt x="1284617" y="230682"/>
                  </a:lnTo>
                  <a:lnTo>
                    <a:pt x="1275753" y="229412"/>
                  </a:lnTo>
                  <a:lnTo>
                    <a:pt x="1272717" y="224332"/>
                  </a:lnTo>
                  <a:lnTo>
                    <a:pt x="1274064" y="223062"/>
                  </a:lnTo>
                  <a:lnTo>
                    <a:pt x="1275410" y="221792"/>
                  </a:lnTo>
                  <a:lnTo>
                    <a:pt x="1290497" y="228142"/>
                  </a:lnTo>
                  <a:lnTo>
                    <a:pt x="1290497" y="217551"/>
                  </a:lnTo>
                  <a:lnTo>
                    <a:pt x="1288948" y="216712"/>
                  </a:lnTo>
                  <a:lnTo>
                    <a:pt x="1286586" y="215442"/>
                  </a:lnTo>
                  <a:lnTo>
                    <a:pt x="1307896" y="224332"/>
                  </a:lnTo>
                  <a:lnTo>
                    <a:pt x="1307896" y="214172"/>
                  </a:lnTo>
                  <a:lnTo>
                    <a:pt x="1306131" y="214172"/>
                  </a:lnTo>
                  <a:lnTo>
                    <a:pt x="1298752" y="209092"/>
                  </a:lnTo>
                  <a:lnTo>
                    <a:pt x="1301038" y="207822"/>
                  </a:lnTo>
                  <a:lnTo>
                    <a:pt x="1303324" y="206552"/>
                  </a:lnTo>
                  <a:lnTo>
                    <a:pt x="1309535" y="210362"/>
                  </a:lnTo>
                  <a:lnTo>
                    <a:pt x="1311173" y="214172"/>
                  </a:lnTo>
                  <a:lnTo>
                    <a:pt x="1311173" y="202260"/>
                  </a:lnTo>
                  <a:lnTo>
                    <a:pt x="1309992" y="201472"/>
                  </a:lnTo>
                  <a:lnTo>
                    <a:pt x="1308061" y="200202"/>
                  </a:lnTo>
                  <a:lnTo>
                    <a:pt x="1302270" y="196392"/>
                  </a:lnTo>
                  <a:lnTo>
                    <a:pt x="1315110" y="201472"/>
                  </a:lnTo>
                  <a:lnTo>
                    <a:pt x="1315110" y="190042"/>
                  </a:lnTo>
                  <a:lnTo>
                    <a:pt x="1310982" y="190042"/>
                  </a:lnTo>
                  <a:lnTo>
                    <a:pt x="1304874" y="186232"/>
                  </a:lnTo>
                  <a:lnTo>
                    <a:pt x="1315110" y="190042"/>
                  </a:lnTo>
                  <a:lnTo>
                    <a:pt x="1315110" y="147408"/>
                  </a:lnTo>
                  <a:lnTo>
                    <a:pt x="1312113" y="146862"/>
                  </a:lnTo>
                  <a:lnTo>
                    <a:pt x="1291120" y="143052"/>
                  </a:lnTo>
                  <a:lnTo>
                    <a:pt x="1284122" y="141782"/>
                  </a:lnTo>
                  <a:lnTo>
                    <a:pt x="1282712" y="140512"/>
                  </a:lnTo>
                  <a:lnTo>
                    <a:pt x="1279867" y="137972"/>
                  </a:lnTo>
                  <a:lnTo>
                    <a:pt x="1279867" y="132892"/>
                  </a:lnTo>
                  <a:lnTo>
                    <a:pt x="1279867" y="131622"/>
                  </a:lnTo>
                  <a:lnTo>
                    <a:pt x="1279867" y="129082"/>
                  </a:lnTo>
                  <a:lnTo>
                    <a:pt x="1279867" y="126542"/>
                  </a:lnTo>
                  <a:lnTo>
                    <a:pt x="1279867" y="117652"/>
                  </a:lnTo>
                  <a:lnTo>
                    <a:pt x="1276324" y="116713"/>
                  </a:lnTo>
                  <a:lnTo>
                    <a:pt x="1276324" y="200202"/>
                  </a:lnTo>
                  <a:lnTo>
                    <a:pt x="1264577" y="197662"/>
                  </a:lnTo>
                  <a:lnTo>
                    <a:pt x="1267942" y="196392"/>
                  </a:lnTo>
                  <a:lnTo>
                    <a:pt x="1276324" y="200202"/>
                  </a:lnTo>
                  <a:lnTo>
                    <a:pt x="1276324" y="116713"/>
                  </a:lnTo>
                  <a:lnTo>
                    <a:pt x="1260957" y="112572"/>
                  </a:lnTo>
                  <a:lnTo>
                    <a:pt x="1260309" y="112407"/>
                  </a:lnTo>
                  <a:lnTo>
                    <a:pt x="1260309" y="206552"/>
                  </a:lnTo>
                  <a:lnTo>
                    <a:pt x="1256893" y="207822"/>
                  </a:lnTo>
                  <a:lnTo>
                    <a:pt x="1247025" y="204012"/>
                  </a:lnTo>
                  <a:lnTo>
                    <a:pt x="1250137" y="202742"/>
                  </a:lnTo>
                  <a:lnTo>
                    <a:pt x="1260309" y="206552"/>
                  </a:lnTo>
                  <a:lnTo>
                    <a:pt x="1260309" y="112407"/>
                  </a:lnTo>
                  <a:lnTo>
                    <a:pt x="1257134" y="111556"/>
                  </a:lnTo>
                  <a:lnTo>
                    <a:pt x="1257134" y="158292"/>
                  </a:lnTo>
                  <a:lnTo>
                    <a:pt x="1252156" y="159562"/>
                  </a:lnTo>
                  <a:lnTo>
                    <a:pt x="1246251" y="157213"/>
                  </a:lnTo>
                  <a:lnTo>
                    <a:pt x="1246251" y="224332"/>
                  </a:lnTo>
                  <a:lnTo>
                    <a:pt x="1241856" y="230682"/>
                  </a:lnTo>
                  <a:lnTo>
                    <a:pt x="1234211" y="224332"/>
                  </a:lnTo>
                  <a:lnTo>
                    <a:pt x="1246251" y="224332"/>
                  </a:lnTo>
                  <a:lnTo>
                    <a:pt x="1246251" y="157213"/>
                  </a:lnTo>
                  <a:lnTo>
                    <a:pt x="1236205" y="153212"/>
                  </a:lnTo>
                  <a:lnTo>
                    <a:pt x="1257134" y="158292"/>
                  </a:lnTo>
                  <a:lnTo>
                    <a:pt x="1257134" y="111556"/>
                  </a:lnTo>
                  <a:lnTo>
                    <a:pt x="1246771" y="108762"/>
                  </a:lnTo>
                  <a:lnTo>
                    <a:pt x="1242034" y="107492"/>
                  </a:lnTo>
                  <a:lnTo>
                    <a:pt x="1279867" y="115112"/>
                  </a:lnTo>
                  <a:lnTo>
                    <a:pt x="1279867" y="107492"/>
                  </a:lnTo>
                  <a:lnTo>
                    <a:pt x="1248016" y="101142"/>
                  </a:lnTo>
                  <a:lnTo>
                    <a:pt x="1235367" y="98628"/>
                  </a:lnTo>
                  <a:lnTo>
                    <a:pt x="1235367" y="107492"/>
                  </a:lnTo>
                  <a:lnTo>
                    <a:pt x="1221574" y="103682"/>
                  </a:lnTo>
                  <a:lnTo>
                    <a:pt x="1216977" y="102412"/>
                  </a:lnTo>
                  <a:lnTo>
                    <a:pt x="1221232" y="101142"/>
                  </a:lnTo>
                  <a:lnTo>
                    <a:pt x="1235367" y="107492"/>
                  </a:lnTo>
                  <a:lnTo>
                    <a:pt x="1235367" y="98628"/>
                  </a:lnTo>
                  <a:lnTo>
                    <a:pt x="1213599" y="94297"/>
                  </a:lnTo>
                  <a:lnTo>
                    <a:pt x="1213599" y="231952"/>
                  </a:lnTo>
                  <a:lnTo>
                    <a:pt x="1210056" y="234492"/>
                  </a:lnTo>
                  <a:lnTo>
                    <a:pt x="1200924" y="229412"/>
                  </a:lnTo>
                  <a:lnTo>
                    <a:pt x="1202778" y="228142"/>
                  </a:lnTo>
                  <a:lnTo>
                    <a:pt x="1204633" y="226872"/>
                  </a:lnTo>
                  <a:lnTo>
                    <a:pt x="1211237" y="228142"/>
                  </a:lnTo>
                  <a:lnTo>
                    <a:pt x="1213599" y="231952"/>
                  </a:lnTo>
                  <a:lnTo>
                    <a:pt x="1213599" y="94297"/>
                  </a:lnTo>
                  <a:lnTo>
                    <a:pt x="1178026" y="87198"/>
                  </a:lnTo>
                  <a:lnTo>
                    <a:pt x="1177315" y="88442"/>
                  </a:lnTo>
                  <a:lnTo>
                    <a:pt x="1174089" y="94792"/>
                  </a:lnTo>
                  <a:lnTo>
                    <a:pt x="1194485" y="96062"/>
                  </a:lnTo>
                  <a:lnTo>
                    <a:pt x="1207998" y="103682"/>
                  </a:lnTo>
                  <a:lnTo>
                    <a:pt x="1202994" y="102870"/>
                  </a:lnTo>
                  <a:lnTo>
                    <a:pt x="1202994" y="112572"/>
                  </a:lnTo>
                  <a:lnTo>
                    <a:pt x="1188123" y="110032"/>
                  </a:lnTo>
                  <a:lnTo>
                    <a:pt x="1193736" y="108762"/>
                  </a:lnTo>
                  <a:lnTo>
                    <a:pt x="1202994" y="112572"/>
                  </a:lnTo>
                  <a:lnTo>
                    <a:pt x="1202994" y="102870"/>
                  </a:lnTo>
                  <a:lnTo>
                    <a:pt x="1184236" y="99822"/>
                  </a:lnTo>
                  <a:lnTo>
                    <a:pt x="1184236" y="201472"/>
                  </a:lnTo>
                  <a:lnTo>
                    <a:pt x="1183716" y="202171"/>
                  </a:lnTo>
                  <a:lnTo>
                    <a:pt x="1183716" y="237032"/>
                  </a:lnTo>
                  <a:lnTo>
                    <a:pt x="1181798" y="239572"/>
                  </a:lnTo>
                  <a:lnTo>
                    <a:pt x="1155827" y="237032"/>
                  </a:lnTo>
                  <a:lnTo>
                    <a:pt x="1142847" y="235762"/>
                  </a:lnTo>
                  <a:lnTo>
                    <a:pt x="1183716" y="237032"/>
                  </a:lnTo>
                  <a:lnTo>
                    <a:pt x="1183716" y="202171"/>
                  </a:lnTo>
                  <a:lnTo>
                    <a:pt x="1182331" y="204012"/>
                  </a:lnTo>
                  <a:lnTo>
                    <a:pt x="1179410" y="202742"/>
                  </a:lnTo>
                  <a:lnTo>
                    <a:pt x="1184236" y="201472"/>
                  </a:lnTo>
                  <a:lnTo>
                    <a:pt x="1184236" y="99822"/>
                  </a:lnTo>
                  <a:lnTo>
                    <a:pt x="1176756" y="98602"/>
                  </a:lnTo>
                  <a:lnTo>
                    <a:pt x="1176794" y="99872"/>
                  </a:lnTo>
                  <a:lnTo>
                    <a:pt x="1176909" y="103682"/>
                  </a:lnTo>
                  <a:lnTo>
                    <a:pt x="1177023" y="107492"/>
                  </a:lnTo>
                  <a:lnTo>
                    <a:pt x="1177137" y="111302"/>
                  </a:lnTo>
                  <a:lnTo>
                    <a:pt x="1177251" y="115112"/>
                  </a:lnTo>
                  <a:lnTo>
                    <a:pt x="1177328" y="117652"/>
                  </a:lnTo>
                  <a:lnTo>
                    <a:pt x="1177417" y="120192"/>
                  </a:lnTo>
                  <a:lnTo>
                    <a:pt x="1177417" y="137972"/>
                  </a:lnTo>
                  <a:lnTo>
                    <a:pt x="1176451" y="138836"/>
                  </a:lnTo>
                  <a:lnTo>
                    <a:pt x="1176451" y="212902"/>
                  </a:lnTo>
                  <a:lnTo>
                    <a:pt x="1174610" y="215442"/>
                  </a:lnTo>
                  <a:lnTo>
                    <a:pt x="1171219" y="212902"/>
                  </a:lnTo>
                  <a:lnTo>
                    <a:pt x="1176451" y="212902"/>
                  </a:lnTo>
                  <a:lnTo>
                    <a:pt x="1176451" y="138836"/>
                  </a:lnTo>
                  <a:lnTo>
                    <a:pt x="1173149" y="141782"/>
                  </a:lnTo>
                  <a:lnTo>
                    <a:pt x="1131989" y="141782"/>
                  </a:lnTo>
                  <a:lnTo>
                    <a:pt x="1130579" y="140512"/>
                  </a:lnTo>
                  <a:lnTo>
                    <a:pt x="1129157" y="139242"/>
                  </a:lnTo>
                  <a:lnTo>
                    <a:pt x="1127747" y="137972"/>
                  </a:lnTo>
                  <a:lnTo>
                    <a:pt x="1127848" y="134162"/>
                  </a:lnTo>
                  <a:lnTo>
                    <a:pt x="1127950" y="130352"/>
                  </a:lnTo>
                  <a:lnTo>
                    <a:pt x="1127988" y="129082"/>
                  </a:lnTo>
                  <a:lnTo>
                    <a:pt x="1128064" y="126542"/>
                  </a:lnTo>
                  <a:lnTo>
                    <a:pt x="1128128" y="124002"/>
                  </a:lnTo>
                  <a:lnTo>
                    <a:pt x="1128229" y="120192"/>
                  </a:lnTo>
                  <a:lnTo>
                    <a:pt x="1128306" y="117652"/>
                  </a:lnTo>
                  <a:lnTo>
                    <a:pt x="1128382" y="115112"/>
                  </a:lnTo>
                  <a:lnTo>
                    <a:pt x="1128483" y="111302"/>
                  </a:lnTo>
                  <a:lnTo>
                    <a:pt x="1128522" y="110032"/>
                  </a:lnTo>
                  <a:lnTo>
                    <a:pt x="1128623" y="106222"/>
                  </a:lnTo>
                  <a:lnTo>
                    <a:pt x="1128725" y="102412"/>
                  </a:lnTo>
                  <a:lnTo>
                    <a:pt x="1128763" y="101142"/>
                  </a:lnTo>
                  <a:lnTo>
                    <a:pt x="1128801" y="99872"/>
                  </a:lnTo>
                  <a:lnTo>
                    <a:pt x="1128877" y="97332"/>
                  </a:lnTo>
                  <a:lnTo>
                    <a:pt x="1111453" y="97891"/>
                  </a:lnTo>
                  <a:lnTo>
                    <a:pt x="1111453" y="211632"/>
                  </a:lnTo>
                  <a:lnTo>
                    <a:pt x="1098054" y="212585"/>
                  </a:lnTo>
                  <a:lnTo>
                    <a:pt x="1098054" y="223062"/>
                  </a:lnTo>
                  <a:lnTo>
                    <a:pt x="1092949" y="225602"/>
                  </a:lnTo>
                  <a:lnTo>
                    <a:pt x="1078687" y="226872"/>
                  </a:lnTo>
                  <a:lnTo>
                    <a:pt x="1074458" y="224332"/>
                  </a:lnTo>
                  <a:lnTo>
                    <a:pt x="1078255" y="221792"/>
                  </a:lnTo>
                  <a:lnTo>
                    <a:pt x="1098054" y="223062"/>
                  </a:lnTo>
                  <a:lnTo>
                    <a:pt x="1098054" y="212585"/>
                  </a:lnTo>
                  <a:lnTo>
                    <a:pt x="1093482" y="212902"/>
                  </a:lnTo>
                  <a:lnTo>
                    <a:pt x="1096098" y="210362"/>
                  </a:lnTo>
                  <a:lnTo>
                    <a:pt x="1111453" y="211632"/>
                  </a:lnTo>
                  <a:lnTo>
                    <a:pt x="1111453" y="97891"/>
                  </a:lnTo>
                  <a:lnTo>
                    <a:pt x="1080490" y="98856"/>
                  </a:lnTo>
                  <a:lnTo>
                    <a:pt x="1080490" y="107492"/>
                  </a:lnTo>
                  <a:lnTo>
                    <a:pt x="1076045" y="107899"/>
                  </a:lnTo>
                  <a:lnTo>
                    <a:pt x="1076045" y="214172"/>
                  </a:lnTo>
                  <a:lnTo>
                    <a:pt x="1070965" y="214947"/>
                  </a:lnTo>
                  <a:lnTo>
                    <a:pt x="1070965" y="237032"/>
                  </a:lnTo>
                  <a:lnTo>
                    <a:pt x="1067562" y="239572"/>
                  </a:lnTo>
                  <a:lnTo>
                    <a:pt x="1058786" y="237032"/>
                  </a:lnTo>
                  <a:lnTo>
                    <a:pt x="1070965" y="237032"/>
                  </a:lnTo>
                  <a:lnTo>
                    <a:pt x="1070965" y="214947"/>
                  </a:lnTo>
                  <a:lnTo>
                    <a:pt x="1054328" y="217462"/>
                  </a:lnTo>
                  <a:lnTo>
                    <a:pt x="1054328" y="239572"/>
                  </a:lnTo>
                  <a:lnTo>
                    <a:pt x="1052144" y="243382"/>
                  </a:lnTo>
                  <a:lnTo>
                    <a:pt x="1018806" y="245922"/>
                  </a:lnTo>
                  <a:lnTo>
                    <a:pt x="1027366" y="240842"/>
                  </a:lnTo>
                  <a:lnTo>
                    <a:pt x="1033792" y="237032"/>
                  </a:lnTo>
                  <a:lnTo>
                    <a:pt x="1054328" y="239572"/>
                  </a:lnTo>
                  <a:lnTo>
                    <a:pt x="1054328" y="217462"/>
                  </a:lnTo>
                  <a:lnTo>
                    <a:pt x="1017231" y="223062"/>
                  </a:lnTo>
                  <a:lnTo>
                    <a:pt x="1021842" y="221792"/>
                  </a:lnTo>
                  <a:lnTo>
                    <a:pt x="1063345" y="210362"/>
                  </a:lnTo>
                  <a:lnTo>
                    <a:pt x="1076045" y="214172"/>
                  </a:lnTo>
                  <a:lnTo>
                    <a:pt x="1076045" y="107899"/>
                  </a:lnTo>
                  <a:lnTo>
                    <a:pt x="1054214" y="109829"/>
                  </a:lnTo>
                  <a:lnTo>
                    <a:pt x="1054214" y="202742"/>
                  </a:lnTo>
                  <a:lnTo>
                    <a:pt x="1022807" y="210362"/>
                  </a:lnTo>
                  <a:lnTo>
                    <a:pt x="1024369" y="206552"/>
                  </a:lnTo>
                  <a:lnTo>
                    <a:pt x="1034313" y="205282"/>
                  </a:lnTo>
                  <a:lnTo>
                    <a:pt x="1054214" y="202742"/>
                  </a:lnTo>
                  <a:lnTo>
                    <a:pt x="1054214" y="109829"/>
                  </a:lnTo>
                  <a:lnTo>
                    <a:pt x="1051902" y="110032"/>
                  </a:lnTo>
                  <a:lnTo>
                    <a:pt x="1066914" y="107492"/>
                  </a:lnTo>
                  <a:lnTo>
                    <a:pt x="1074420" y="106222"/>
                  </a:lnTo>
                  <a:lnTo>
                    <a:pt x="1080490" y="107492"/>
                  </a:lnTo>
                  <a:lnTo>
                    <a:pt x="1080490" y="98856"/>
                  </a:lnTo>
                  <a:lnTo>
                    <a:pt x="1047915" y="99872"/>
                  </a:lnTo>
                  <a:lnTo>
                    <a:pt x="1130846" y="94792"/>
                  </a:lnTo>
                  <a:lnTo>
                    <a:pt x="1129563" y="89712"/>
                  </a:lnTo>
                  <a:lnTo>
                    <a:pt x="1128598" y="85902"/>
                  </a:lnTo>
                  <a:lnTo>
                    <a:pt x="1128280" y="84632"/>
                  </a:lnTo>
                  <a:lnTo>
                    <a:pt x="1120800" y="84632"/>
                  </a:lnTo>
                  <a:lnTo>
                    <a:pt x="1122667" y="82092"/>
                  </a:lnTo>
                  <a:lnTo>
                    <a:pt x="1128280" y="74472"/>
                  </a:lnTo>
                  <a:lnTo>
                    <a:pt x="1110881" y="77444"/>
                  </a:lnTo>
                  <a:lnTo>
                    <a:pt x="1110881" y="82092"/>
                  </a:lnTo>
                  <a:lnTo>
                    <a:pt x="1106157" y="84632"/>
                  </a:lnTo>
                  <a:lnTo>
                    <a:pt x="1068616" y="85902"/>
                  </a:lnTo>
                  <a:lnTo>
                    <a:pt x="1110881" y="82092"/>
                  </a:lnTo>
                  <a:lnTo>
                    <a:pt x="1110881" y="77444"/>
                  </a:lnTo>
                  <a:lnTo>
                    <a:pt x="1053719" y="87198"/>
                  </a:lnTo>
                  <a:lnTo>
                    <a:pt x="1050861" y="89712"/>
                  </a:lnTo>
                  <a:lnTo>
                    <a:pt x="1044092" y="88836"/>
                  </a:lnTo>
                  <a:lnTo>
                    <a:pt x="1031748" y="90944"/>
                  </a:lnTo>
                  <a:lnTo>
                    <a:pt x="1031748" y="160832"/>
                  </a:lnTo>
                  <a:lnTo>
                    <a:pt x="1025867" y="163372"/>
                  </a:lnTo>
                  <a:lnTo>
                    <a:pt x="1021854" y="162102"/>
                  </a:lnTo>
                  <a:lnTo>
                    <a:pt x="1031748" y="160832"/>
                  </a:lnTo>
                  <a:lnTo>
                    <a:pt x="1031748" y="90944"/>
                  </a:lnTo>
                  <a:lnTo>
                    <a:pt x="1028522" y="91490"/>
                  </a:lnTo>
                  <a:lnTo>
                    <a:pt x="1028522" y="149402"/>
                  </a:lnTo>
                  <a:lnTo>
                    <a:pt x="1025626" y="151942"/>
                  </a:lnTo>
                  <a:lnTo>
                    <a:pt x="1011491" y="151942"/>
                  </a:lnTo>
                  <a:lnTo>
                    <a:pt x="1013129" y="150672"/>
                  </a:lnTo>
                  <a:lnTo>
                    <a:pt x="1016406" y="148132"/>
                  </a:lnTo>
                  <a:lnTo>
                    <a:pt x="1028522" y="149402"/>
                  </a:lnTo>
                  <a:lnTo>
                    <a:pt x="1028522" y="91490"/>
                  </a:lnTo>
                  <a:lnTo>
                    <a:pt x="1017600" y="93357"/>
                  </a:lnTo>
                  <a:lnTo>
                    <a:pt x="1017600" y="140512"/>
                  </a:lnTo>
                  <a:lnTo>
                    <a:pt x="1005408" y="144322"/>
                  </a:lnTo>
                  <a:lnTo>
                    <a:pt x="998181" y="144322"/>
                  </a:lnTo>
                  <a:lnTo>
                    <a:pt x="1002106" y="140512"/>
                  </a:lnTo>
                  <a:lnTo>
                    <a:pt x="1017600" y="140512"/>
                  </a:lnTo>
                  <a:lnTo>
                    <a:pt x="1017600" y="93357"/>
                  </a:lnTo>
                  <a:lnTo>
                    <a:pt x="1005941" y="95338"/>
                  </a:lnTo>
                  <a:lnTo>
                    <a:pt x="986269" y="101333"/>
                  </a:lnTo>
                  <a:lnTo>
                    <a:pt x="986269" y="170992"/>
                  </a:lnTo>
                  <a:lnTo>
                    <a:pt x="950061" y="181152"/>
                  </a:lnTo>
                  <a:lnTo>
                    <a:pt x="958519" y="177342"/>
                  </a:lnTo>
                  <a:lnTo>
                    <a:pt x="969619" y="174802"/>
                  </a:lnTo>
                  <a:lnTo>
                    <a:pt x="986269" y="170992"/>
                  </a:lnTo>
                  <a:lnTo>
                    <a:pt x="986269" y="101333"/>
                  </a:lnTo>
                  <a:lnTo>
                    <a:pt x="915962" y="122732"/>
                  </a:lnTo>
                  <a:lnTo>
                    <a:pt x="886637" y="140512"/>
                  </a:lnTo>
                  <a:lnTo>
                    <a:pt x="984910" y="111302"/>
                  </a:lnTo>
                  <a:lnTo>
                    <a:pt x="846861" y="170992"/>
                  </a:lnTo>
                  <a:lnTo>
                    <a:pt x="971778" y="126542"/>
                  </a:lnTo>
                  <a:lnTo>
                    <a:pt x="818781" y="196392"/>
                  </a:lnTo>
                  <a:lnTo>
                    <a:pt x="811212" y="206552"/>
                  </a:lnTo>
                  <a:lnTo>
                    <a:pt x="947902" y="145592"/>
                  </a:lnTo>
                  <a:lnTo>
                    <a:pt x="922197" y="158673"/>
                  </a:lnTo>
                  <a:lnTo>
                    <a:pt x="922197" y="254812"/>
                  </a:lnTo>
                  <a:lnTo>
                    <a:pt x="918616" y="261162"/>
                  </a:lnTo>
                  <a:lnTo>
                    <a:pt x="906157" y="262432"/>
                  </a:lnTo>
                  <a:lnTo>
                    <a:pt x="908773" y="258622"/>
                  </a:lnTo>
                  <a:lnTo>
                    <a:pt x="909650" y="257352"/>
                  </a:lnTo>
                  <a:lnTo>
                    <a:pt x="912342" y="256082"/>
                  </a:lnTo>
                  <a:lnTo>
                    <a:pt x="917727" y="253542"/>
                  </a:lnTo>
                  <a:lnTo>
                    <a:pt x="922197" y="254812"/>
                  </a:lnTo>
                  <a:lnTo>
                    <a:pt x="922197" y="158673"/>
                  </a:lnTo>
                  <a:lnTo>
                    <a:pt x="921156" y="159207"/>
                  </a:lnTo>
                  <a:lnTo>
                    <a:pt x="921156" y="205282"/>
                  </a:lnTo>
                  <a:lnTo>
                    <a:pt x="913612" y="209588"/>
                  </a:lnTo>
                  <a:lnTo>
                    <a:pt x="913612" y="245922"/>
                  </a:lnTo>
                  <a:lnTo>
                    <a:pt x="911974" y="251002"/>
                  </a:lnTo>
                  <a:lnTo>
                    <a:pt x="901268" y="256082"/>
                  </a:lnTo>
                  <a:lnTo>
                    <a:pt x="895477" y="254812"/>
                  </a:lnTo>
                  <a:lnTo>
                    <a:pt x="897826" y="251002"/>
                  </a:lnTo>
                  <a:lnTo>
                    <a:pt x="909662" y="247192"/>
                  </a:lnTo>
                  <a:lnTo>
                    <a:pt x="913612" y="245922"/>
                  </a:lnTo>
                  <a:lnTo>
                    <a:pt x="913612" y="209588"/>
                  </a:lnTo>
                  <a:lnTo>
                    <a:pt x="912241" y="210362"/>
                  </a:lnTo>
                  <a:lnTo>
                    <a:pt x="913320" y="206552"/>
                  </a:lnTo>
                  <a:lnTo>
                    <a:pt x="921156" y="205282"/>
                  </a:lnTo>
                  <a:lnTo>
                    <a:pt x="921156" y="159207"/>
                  </a:lnTo>
                  <a:lnTo>
                    <a:pt x="907859" y="165963"/>
                  </a:lnTo>
                  <a:lnTo>
                    <a:pt x="907859" y="223062"/>
                  </a:lnTo>
                  <a:lnTo>
                    <a:pt x="899350" y="228231"/>
                  </a:lnTo>
                  <a:lnTo>
                    <a:pt x="899350" y="240842"/>
                  </a:lnTo>
                  <a:lnTo>
                    <a:pt x="892251" y="247192"/>
                  </a:lnTo>
                  <a:lnTo>
                    <a:pt x="891235" y="246481"/>
                  </a:lnTo>
                  <a:lnTo>
                    <a:pt x="891235" y="258622"/>
                  </a:lnTo>
                  <a:lnTo>
                    <a:pt x="875271" y="268782"/>
                  </a:lnTo>
                  <a:lnTo>
                    <a:pt x="883907" y="258622"/>
                  </a:lnTo>
                  <a:lnTo>
                    <a:pt x="891235" y="258622"/>
                  </a:lnTo>
                  <a:lnTo>
                    <a:pt x="891235" y="246481"/>
                  </a:lnTo>
                  <a:lnTo>
                    <a:pt x="888669" y="244652"/>
                  </a:lnTo>
                  <a:lnTo>
                    <a:pt x="890485" y="242112"/>
                  </a:lnTo>
                  <a:lnTo>
                    <a:pt x="899350" y="240842"/>
                  </a:lnTo>
                  <a:lnTo>
                    <a:pt x="899350" y="228231"/>
                  </a:lnTo>
                  <a:lnTo>
                    <a:pt x="868057" y="247192"/>
                  </a:lnTo>
                  <a:lnTo>
                    <a:pt x="864412" y="245922"/>
                  </a:lnTo>
                  <a:lnTo>
                    <a:pt x="869238" y="243382"/>
                  </a:lnTo>
                  <a:lnTo>
                    <a:pt x="874064" y="240842"/>
                  </a:lnTo>
                  <a:lnTo>
                    <a:pt x="881316" y="237032"/>
                  </a:lnTo>
                  <a:lnTo>
                    <a:pt x="907859" y="223062"/>
                  </a:lnTo>
                  <a:lnTo>
                    <a:pt x="907859" y="165963"/>
                  </a:lnTo>
                  <a:lnTo>
                    <a:pt x="800582" y="220522"/>
                  </a:lnTo>
                  <a:lnTo>
                    <a:pt x="790930" y="234492"/>
                  </a:lnTo>
                  <a:lnTo>
                    <a:pt x="901090" y="173532"/>
                  </a:lnTo>
                  <a:lnTo>
                    <a:pt x="891286" y="180047"/>
                  </a:lnTo>
                  <a:lnTo>
                    <a:pt x="891286" y="192582"/>
                  </a:lnTo>
                  <a:lnTo>
                    <a:pt x="889114" y="196392"/>
                  </a:lnTo>
                  <a:lnTo>
                    <a:pt x="881100" y="197662"/>
                  </a:lnTo>
                  <a:lnTo>
                    <a:pt x="891286" y="192582"/>
                  </a:lnTo>
                  <a:lnTo>
                    <a:pt x="891286" y="180047"/>
                  </a:lnTo>
                  <a:lnTo>
                    <a:pt x="857859" y="202222"/>
                  </a:lnTo>
                  <a:lnTo>
                    <a:pt x="857859" y="237032"/>
                  </a:lnTo>
                  <a:lnTo>
                    <a:pt x="855853" y="240842"/>
                  </a:lnTo>
                  <a:lnTo>
                    <a:pt x="852843" y="240842"/>
                  </a:lnTo>
                  <a:lnTo>
                    <a:pt x="853503" y="237032"/>
                  </a:lnTo>
                  <a:lnTo>
                    <a:pt x="857859" y="237032"/>
                  </a:lnTo>
                  <a:lnTo>
                    <a:pt x="857859" y="202222"/>
                  </a:lnTo>
                  <a:lnTo>
                    <a:pt x="848588" y="208368"/>
                  </a:lnTo>
                  <a:lnTo>
                    <a:pt x="848588" y="243382"/>
                  </a:lnTo>
                  <a:lnTo>
                    <a:pt x="800379" y="280212"/>
                  </a:lnTo>
                  <a:lnTo>
                    <a:pt x="801560" y="272592"/>
                  </a:lnTo>
                  <a:lnTo>
                    <a:pt x="807694" y="268782"/>
                  </a:lnTo>
                  <a:lnTo>
                    <a:pt x="822007" y="259892"/>
                  </a:lnTo>
                  <a:lnTo>
                    <a:pt x="828141" y="256082"/>
                  </a:lnTo>
                  <a:lnTo>
                    <a:pt x="848588" y="243382"/>
                  </a:lnTo>
                  <a:lnTo>
                    <a:pt x="848588" y="208368"/>
                  </a:lnTo>
                  <a:lnTo>
                    <a:pt x="778573" y="254812"/>
                  </a:lnTo>
                  <a:lnTo>
                    <a:pt x="833285" y="221792"/>
                  </a:lnTo>
                  <a:lnTo>
                    <a:pt x="755002" y="295452"/>
                  </a:lnTo>
                  <a:lnTo>
                    <a:pt x="789419" y="268782"/>
                  </a:lnTo>
                  <a:lnTo>
                    <a:pt x="766318" y="296722"/>
                  </a:lnTo>
                  <a:lnTo>
                    <a:pt x="759879" y="300532"/>
                  </a:lnTo>
                  <a:lnTo>
                    <a:pt x="759917" y="301802"/>
                  </a:lnTo>
                  <a:lnTo>
                    <a:pt x="760031" y="305612"/>
                  </a:lnTo>
                  <a:lnTo>
                    <a:pt x="794321" y="281482"/>
                  </a:lnTo>
                  <a:lnTo>
                    <a:pt x="777062" y="303072"/>
                  </a:lnTo>
                  <a:lnTo>
                    <a:pt x="809332" y="281482"/>
                  </a:lnTo>
                  <a:lnTo>
                    <a:pt x="811237" y="280212"/>
                  </a:lnTo>
                  <a:lnTo>
                    <a:pt x="854900" y="251002"/>
                  </a:lnTo>
                  <a:lnTo>
                    <a:pt x="810501" y="286562"/>
                  </a:lnTo>
                  <a:lnTo>
                    <a:pt x="804494" y="297992"/>
                  </a:lnTo>
                  <a:lnTo>
                    <a:pt x="847178" y="268782"/>
                  </a:lnTo>
                  <a:lnTo>
                    <a:pt x="846277" y="269608"/>
                  </a:lnTo>
                  <a:lnTo>
                    <a:pt x="846277" y="286562"/>
                  </a:lnTo>
                  <a:lnTo>
                    <a:pt x="839177" y="291642"/>
                  </a:lnTo>
                  <a:lnTo>
                    <a:pt x="839101" y="290372"/>
                  </a:lnTo>
                  <a:lnTo>
                    <a:pt x="839025" y="289102"/>
                  </a:lnTo>
                  <a:lnTo>
                    <a:pt x="846277" y="286562"/>
                  </a:lnTo>
                  <a:lnTo>
                    <a:pt x="846277" y="269608"/>
                  </a:lnTo>
                  <a:lnTo>
                    <a:pt x="827417" y="286677"/>
                  </a:lnTo>
                  <a:lnTo>
                    <a:pt x="827417" y="344982"/>
                  </a:lnTo>
                  <a:lnTo>
                    <a:pt x="826414" y="348792"/>
                  </a:lnTo>
                  <a:lnTo>
                    <a:pt x="822198" y="348792"/>
                  </a:lnTo>
                  <a:lnTo>
                    <a:pt x="827417" y="344982"/>
                  </a:lnTo>
                  <a:lnTo>
                    <a:pt x="827417" y="286677"/>
                  </a:lnTo>
                  <a:lnTo>
                    <a:pt x="793851" y="317042"/>
                  </a:lnTo>
                  <a:lnTo>
                    <a:pt x="808189" y="315772"/>
                  </a:lnTo>
                  <a:lnTo>
                    <a:pt x="794232" y="334822"/>
                  </a:lnTo>
                  <a:lnTo>
                    <a:pt x="824242" y="317042"/>
                  </a:lnTo>
                  <a:lnTo>
                    <a:pt x="814882" y="325793"/>
                  </a:lnTo>
                  <a:lnTo>
                    <a:pt x="814882" y="389432"/>
                  </a:lnTo>
                  <a:lnTo>
                    <a:pt x="799160" y="407212"/>
                  </a:lnTo>
                  <a:lnTo>
                    <a:pt x="797750" y="403402"/>
                  </a:lnTo>
                  <a:lnTo>
                    <a:pt x="805535" y="397052"/>
                  </a:lnTo>
                  <a:lnTo>
                    <a:pt x="814882" y="389432"/>
                  </a:lnTo>
                  <a:lnTo>
                    <a:pt x="814882" y="325793"/>
                  </a:lnTo>
                  <a:lnTo>
                    <a:pt x="813638" y="326961"/>
                  </a:lnTo>
                  <a:lnTo>
                    <a:pt x="813638" y="356412"/>
                  </a:lnTo>
                  <a:lnTo>
                    <a:pt x="806907" y="364718"/>
                  </a:lnTo>
                  <a:lnTo>
                    <a:pt x="806907" y="380542"/>
                  </a:lnTo>
                  <a:lnTo>
                    <a:pt x="803186" y="388162"/>
                  </a:lnTo>
                  <a:lnTo>
                    <a:pt x="799592" y="384352"/>
                  </a:lnTo>
                  <a:lnTo>
                    <a:pt x="806907" y="380542"/>
                  </a:lnTo>
                  <a:lnTo>
                    <a:pt x="806907" y="364718"/>
                  </a:lnTo>
                  <a:lnTo>
                    <a:pt x="799223" y="374192"/>
                  </a:lnTo>
                  <a:lnTo>
                    <a:pt x="797102" y="372402"/>
                  </a:lnTo>
                  <a:lnTo>
                    <a:pt x="797102" y="388162"/>
                  </a:lnTo>
                  <a:lnTo>
                    <a:pt x="794791" y="397052"/>
                  </a:lnTo>
                  <a:lnTo>
                    <a:pt x="790600" y="397052"/>
                  </a:lnTo>
                  <a:lnTo>
                    <a:pt x="797102" y="388162"/>
                  </a:lnTo>
                  <a:lnTo>
                    <a:pt x="797102" y="372402"/>
                  </a:lnTo>
                  <a:lnTo>
                    <a:pt x="796226" y="371652"/>
                  </a:lnTo>
                  <a:lnTo>
                    <a:pt x="813638" y="356412"/>
                  </a:lnTo>
                  <a:lnTo>
                    <a:pt x="813638" y="326961"/>
                  </a:lnTo>
                  <a:lnTo>
                    <a:pt x="778040" y="360222"/>
                  </a:lnTo>
                  <a:lnTo>
                    <a:pt x="748931" y="407212"/>
                  </a:lnTo>
                  <a:lnTo>
                    <a:pt x="776287" y="379272"/>
                  </a:lnTo>
                  <a:lnTo>
                    <a:pt x="779157" y="372922"/>
                  </a:lnTo>
                  <a:lnTo>
                    <a:pt x="804265" y="350062"/>
                  </a:lnTo>
                  <a:lnTo>
                    <a:pt x="776884" y="383082"/>
                  </a:lnTo>
                  <a:lnTo>
                    <a:pt x="786206" y="383082"/>
                  </a:lnTo>
                  <a:lnTo>
                    <a:pt x="780973" y="395782"/>
                  </a:lnTo>
                  <a:lnTo>
                    <a:pt x="775639" y="411022"/>
                  </a:lnTo>
                  <a:lnTo>
                    <a:pt x="787196" y="407212"/>
                  </a:lnTo>
                  <a:lnTo>
                    <a:pt x="783450" y="409752"/>
                  </a:lnTo>
                  <a:lnTo>
                    <a:pt x="786053" y="413562"/>
                  </a:lnTo>
                  <a:lnTo>
                    <a:pt x="795832" y="411022"/>
                  </a:lnTo>
                  <a:lnTo>
                    <a:pt x="795058" y="418642"/>
                  </a:lnTo>
                  <a:lnTo>
                    <a:pt x="786625" y="422452"/>
                  </a:lnTo>
                  <a:lnTo>
                    <a:pt x="786688" y="424992"/>
                  </a:lnTo>
                  <a:lnTo>
                    <a:pt x="786790" y="428802"/>
                  </a:lnTo>
                  <a:lnTo>
                    <a:pt x="786892" y="432612"/>
                  </a:lnTo>
                  <a:lnTo>
                    <a:pt x="804799" y="411022"/>
                  </a:lnTo>
                  <a:lnTo>
                    <a:pt x="807961" y="407212"/>
                  </a:lnTo>
                  <a:lnTo>
                    <a:pt x="819099" y="399592"/>
                  </a:lnTo>
                  <a:lnTo>
                    <a:pt x="810577" y="418642"/>
                  </a:lnTo>
                  <a:lnTo>
                    <a:pt x="834555" y="399592"/>
                  </a:lnTo>
                  <a:lnTo>
                    <a:pt x="845756" y="390702"/>
                  </a:lnTo>
                  <a:lnTo>
                    <a:pt x="814641" y="428802"/>
                  </a:lnTo>
                  <a:lnTo>
                    <a:pt x="862749" y="390702"/>
                  </a:lnTo>
                  <a:lnTo>
                    <a:pt x="864349" y="389432"/>
                  </a:lnTo>
                  <a:lnTo>
                    <a:pt x="872363" y="383082"/>
                  </a:lnTo>
                  <a:lnTo>
                    <a:pt x="920470" y="344982"/>
                  </a:lnTo>
                  <a:lnTo>
                    <a:pt x="926884" y="339902"/>
                  </a:lnTo>
                  <a:lnTo>
                    <a:pt x="933297" y="334822"/>
                  </a:lnTo>
                  <a:lnTo>
                    <a:pt x="939711" y="329742"/>
                  </a:lnTo>
                  <a:lnTo>
                    <a:pt x="966254" y="320852"/>
                  </a:lnTo>
                  <a:lnTo>
                    <a:pt x="955421" y="332282"/>
                  </a:lnTo>
                  <a:lnTo>
                    <a:pt x="979373" y="328472"/>
                  </a:lnTo>
                  <a:lnTo>
                    <a:pt x="963028" y="344982"/>
                  </a:lnTo>
                  <a:lnTo>
                    <a:pt x="1060996" y="314502"/>
                  </a:lnTo>
                  <a:lnTo>
                    <a:pt x="1058202" y="311962"/>
                  </a:lnTo>
                  <a:lnTo>
                    <a:pt x="1023353" y="317042"/>
                  </a:lnTo>
                  <a:lnTo>
                    <a:pt x="1020178" y="320852"/>
                  </a:lnTo>
                  <a:lnTo>
                    <a:pt x="990866" y="328472"/>
                  </a:lnTo>
                  <a:lnTo>
                    <a:pt x="1001344" y="323392"/>
                  </a:lnTo>
                  <a:lnTo>
                    <a:pt x="1011821" y="318312"/>
                  </a:lnTo>
                  <a:lnTo>
                    <a:pt x="1017066" y="315772"/>
                  </a:lnTo>
                  <a:lnTo>
                    <a:pt x="1027544" y="310692"/>
                  </a:lnTo>
                  <a:lnTo>
                    <a:pt x="1017536" y="306882"/>
                  </a:lnTo>
                  <a:lnTo>
                    <a:pt x="998880" y="315772"/>
                  </a:lnTo>
                  <a:lnTo>
                    <a:pt x="983919" y="315772"/>
                  </a:lnTo>
                  <a:lnTo>
                    <a:pt x="992657" y="311962"/>
                  </a:lnTo>
                  <a:lnTo>
                    <a:pt x="1004303" y="306882"/>
                  </a:lnTo>
                  <a:lnTo>
                    <a:pt x="1027595" y="296722"/>
                  </a:lnTo>
                  <a:lnTo>
                    <a:pt x="979144" y="305282"/>
                  </a:lnTo>
                  <a:lnTo>
                    <a:pt x="979144" y="319582"/>
                  </a:lnTo>
                  <a:lnTo>
                    <a:pt x="973836" y="323392"/>
                  </a:lnTo>
                  <a:lnTo>
                    <a:pt x="972337" y="320852"/>
                  </a:lnTo>
                  <a:lnTo>
                    <a:pt x="970851" y="318312"/>
                  </a:lnTo>
                  <a:lnTo>
                    <a:pt x="979144" y="319582"/>
                  </a:lnTo>
                  <a:lnTo>
                    <a:pt x="979144" y="305282"/>
                  </a:lnTo>
                  <a:lnTo>
                    <a:pt x="970064" y="306882"/>
                  </a:lnTo>
                  <a:lnTo>
                    <a:pt x="977417" y="304342"/>
                  </a:lnTo>
                  <a:lnTo>
                    <a:pt x="1047216" y="280212"/>
                  </a:lnTo>
                  <a:lnTo>
                    <a:pt x="1032586" y="281482"/>
                  </a:lnTo>
                  <a:lnTo>
                    <a:pt x="962583" y="304342"/>
                  </a:lnTo>
                  <a:lnTo>
                    <a:pt x="958900" y="301802"/>
                  </a:lnTo>
                  <a:lnTo>
                    <a:pt x="957059" y="300532"/>
                  </a:lnTo>
                  <a:lnTo>
                    <a:pt x="1047153" y="271322"/>
                  </a:lnTo>
                  <a:lnTo>
                    <a:pt x="934389" y="304342"/>
                  </a:lnTo>
                  <a:lnTo>
                    <a:pt x="953744" y="301802"/>
                  </a:lnTo>
                  <a:lnTo>
                    <a:pt x="956132" y="304342"/>
                  </a:lnTo>
                  <a:lnTo>
                    <a:pt x="942124" y="313232"/>
                  </a:lnTo>
                  <a:lnTo>
                    <a:pt x="948474" y="313232"/>
                  </a:lnTo>
                  <a:lnTo>
                    <a:pt x="953439" y="314502"/>
                  </a:lnTo>
                  <a:lnTo>
                    <a:pt x="956564" y="311962"/>
                  </a:lnTo>
                  <a:lnTo>
                    <a:pt x="947102" y="324662"/>
                  </a:lnTo>
                  <a:lnTo>
                    <a:pt x="921727" y="334822"/>
                  </a:lnTo>
                  <a:lnTo>
                    <a:pt x="931570" y="325932"/>
                  </a:lnTo>
                  <a:lnTo>
                    <a:pt x="934377" y="323392"/>
                  </a:lnTo>
                  <a:lnTo>
                    <a:pt x="936015" y="319582"/>
                  </a:lnTo>
                  <a:lnTo>
                    <a:pt x="916876" y="325932"/>
                  </a:lnTo>
                  <a:lnTo>
                    <a:pt x="912825" y="318312"/>
                  </a:lnTo>
                  <a:lnTo>
                    <a:pt x="881481" y="334822"/>
                  </a:lnTo>
                  <a:lnTo>
                    <a:pt x="888733" y="319582"/>
                  </a:lnTo>
                  <a:lnTo>
                    <a:pt x="864628" y="328472"/>
                  </a:lnTo>
                  <a:lnTo>
                    <a:pt x="875004" y="320852"/>
                  </a:lnTo>
                  <a:lnTo>
                    <a:pt x="906132" y="297992"/>
                  </a:lnTo>
                  <a:lnTo>
                    <a:pt x="861669" y="319709"/>
                  </a:lnTo>
                  <a:lnTo>
                    <a:pt x="861669" y="361492"/>
                  </a:lnTo>
                  <a:lnTo>
                    <a:pt x="860272" y="365302"/>
                  </a:lnTo>
                  <a:lnTo>
                    <a:pt x="852728" y="367842"/>
                  </a:lnTo>
                  <a:lnTo>
                    <a:pt x="854532" y="364032"/>
                  </a:lnTo>
                  <a:lnTo>
                    <a:pt x="861669" y="361492"/>
                  </a:lnTo>
                  <a:lnTo>
                    <a:pt x="861669" y="319709"/>
                  </a:lnTo>
                  <a:lnTo>
                    <a:pt x="859320" y="320852"/>
                  </a:lnTo>
                  <a:lnTo>
                    <a:pt x="863396" y="317042"/>
                  </a:lnTo>
                  <a:lnTo>
                    <a:pt x="864755" y="315772"/>
                  </a:lnTo>
                  <a:lnTo>
                    <a:pt x="868819" y="311962"/>
                  </a:lnTo>
                  <a:lnTo>
                    <a:pt x="889190" y="292912"/>
                  </a:lnTo>
                  <a:lnTo>
                    <a:pt x="852017" y="311962"/>
                  </a:lnTo>
                  <a:lnTo>
                    <a:pt x="852868" y="310692"/>
                  </a:lnTo>
                  <a:lnTo>
                    <a:pt x="853719" y="309422"/>
                  </a:lnTo>
                  <a:lnTo>
                    <a:pt x="857948" y="303072"/>
                  </a:lnTo>
                  <a:lnTo>
                    <a:pt x="855738" y="299262"/>
                  </a:lnTo>
                  <a:lnTo>
                    <a:pt x="837349" y="307619"/>
                  </a:lnTo>
                  <a:lnTo>
                    <a:pt x="837349" y="351332"/>
                  </a:lnTo>
                  <a:lnTo>
                    <a:pt x="831672" y="357682"/>
                  </a:lnTo>
                  <a:lnTo>
                    <a:pt x="831532" y="356412"/>
                  </a:lnTo>
                  <a:lnTo>
                    <a:pt x="831240" y="353872"/>
                  </a:lnTo>
                  <a:lnTo>
                    <a:pt x="837349" y="351332"/>
                  </a:lnTo>
                  <a:lnTo>
                    <a:pt x="837349" y="307619"/>
                  </a:lnTo>
                  <a:lnTo>
                    <a:pt x="833374" y="309422"/>
                  </a:lnTo>
                  <a:lnTo>
                    <a:pt x="842060" y="300532"/>
                  </a:lnTo>
                  <a:lnTo>
                    <a:pt x="850760" y="291642"/>
                  </a:lnTo>
                  <a:lnTo>
                    <a:pt x="852004" y="290372"/>
                  </a:lnTo>
                  <a:lnTo>
                    <a:pt x="859485" y="286562"/>
                  </a:lnTo>
                  <a:lnTo>
                    <a:pt x="864463" y="284022"/>
                  </a:lnTo>
                  <a:lnTo>
                    <a:pt x="879424" y="276402"/>
                  </a:lnTo>
                  <a:lnTo>
                    <a:pt x="881634" y="273862"/>
                  </a:lnTo>
                  <a:lnTo>
                    <a:pt x="882738" y="272592"/>
                  </a:lnTo>
                  <a:lnTo>
                    <a:pt x="900417" y="263702"/>
                  </a:lnTo>
                  <a:lnTo>
                    <a:pt x="901941" y="268782"/>
                  </a:lnTo>
                  <a:lnTo>
                    <a:pt x="881646" y="281482"/>
                  </a:lnTo>
                  <a:lnTo>
                    <a:pt x="922147" y="263702"/>
                  </a:lnTo>
                  <a:lnTo>
                    <a:pt x="928458" y="262432"/>
                  </a:lnTo>
                  <a:lnTo>
                    <a:pt x="934758" y="261162"/>
                  </a:lnTo>
                  <a:lnTo>
                    <a:pt x="916597" y="272592"/>
                  </a:lnTo>
                  <a:lnTo>
                    <a:pt x="912215" y="278942"/>
                  </a:lnTo>
                  <a:lnTo>
                    <a:pt x="924229" y="278942"/>
                  </a:lnTo>
                  <a:lnTo>
                    <a:pt x="930694" y="271322"/>
                  </a:lnTo>
                  <a:lnTo>
                    <a:pt x="964387" y="261162"/>
                  </a:lnTo>
                  <a:lnTo>
                    <a:pt x="977023" y="257352"/>
                  </a:lnTo>
                  <a:lnTo>
                    <a:pt x="952423" y="272592"/>
                  </a:lnTo>
                  <a:lnTo>
                    <a:pt x="1000569" y="262432"/>
                  </a:lnTo>
                  <a:lnTo>
                    <a:pt x="937856" y="287832"/>
                  </a:lnTo>
                  <a:lnTo>
                    <a:pt x="980313" y="277672"/>
                  </a:lnTo>
                  <a:lnTo>
                    <a:pt x="1059370" y="262432"/>
                  </a:lnTo>
                  <a:lnTo>
                    <a:pt x="1112062" y="252272"/>
                  </a:lnTo>
                  <a:lnTo>
                    <a:pt x="1161415" y="256082"/>
                  </a:lnTo>
                  <a:lnTo>
                    <a:pt x="1149565" y="258178"/>
                  </a:lnTo>
                  <a:lnTo>
                    <a:pt x="1149565" y="268782"/>
                  </a:lnTo>
                  <a:lnTo>
                    <a:pt x="1076274" y="271322"/>
                  </a:lnTo>
                  <a:lnTo>
                    <a:pt x="1138123" y="263702"/>
                  </a:lnTo>
                  <a:lnTo>
                    <a:pt x="1149565" y="268782"/>
                  </a:lnTo>
                  <a:lnTo>
                    <a:pt x="1149565" y="258178"/>
                  </a:lnTo>
                  <a:lnTo>
                    <a:pt x="1139774" y="259892"/>
                  </a:lnTo>
                  <a:lnTo>
                    <a:pt x="1070394" y="264972"/>
                  </a:lnTo>
                  <a:lnTo>
                    <a:pt x="1072159" y="270052"/>
                  </a:lnTo>
                  <a:lnTo>
                    <a:pt x="1048473" y="280212"/>
                  </a:lnTo>
                  <a:lnTo>
                    <a:pt x="1050340" y="285292"/>
                  </a:lnTo>
                  <a:lnTo>
                    <a:pt x="1056627" y="286562"/>
                  </a:lnTo>
                  <a:lnTo>
                    <a:pt x="1040231" y="299262"/>
                  </a:lnTo>
                  <a:lnTo>
                    <a:pt x="1037386" y="303072"/>
                  </a:lnTo>
                  <a:lnTo>
                    <a:pt x="1050582" y="305612"/>
                  </a:lnTo>
                  <a:lnTo>
                    <a:pt x="1050480" y="304342"/>
                  </a:lnTo>
                  <a:lnTo>
                    <a:pt x="1050391" y="303072"/>
                  </a:lnTo>
                  <a:lnTo>
                    <a:pt x="1050302" y="301802"/>
                  </a:lnTo>
                  <a:lnTo>
                    <a:pt x="1050213" y="300532"/>
                  </a:lnTo>
                  <a:lnTo>
                    <a:pt x="1045578" y="303072"/>
                  </a:lnTo>
                  <a:lnTo>
                    <a:pt x="1042009" y="300532"/>
                  </a:lnTo>
                  <a:lnTo>
                    <a:pt x="1051953" y="294182"/>
                  </a:lnTo>
                  <a:lnTo>
                    <a:pt x="1082687" y="292912"/>
                  </a:lnTo>
                  <a:lnTo>
                    <a:pt x="1064920" y="300532"/>
                  </a:lnTo>
                  <a:lnTo>
                    <a:pt x="1178140" y="300532"/>
                  </a:lnTo>
                  <a:lnTo>
                    <a:pt x="1154709" y="292912"/>
                  </a:lnTo>
                  <a:lnTo>
                    <a:pt x="1180858" y="291642"/>
                  </a:lnTo>
                  <a:lnTo>
                    <a:pt x="1164945" y="284022"/>
                  </a:lnTo>
                  <a:lnTo>
                    <a:pt x="1183309" y="281482"/>
                  </a:lnTo>
                  <a:lnTo>
                    <a:pt x="1181176" y="280212"/>
                  </a:lnTo>
                  <a:lnTo>
                    <a:pt x="1168349" y="272592"/>
                  </a:lnTo>
                  <a:lnTo>
                    <a:pt x="1177785" y="271322"/>
                  </a:lnTo>
                  <a:lnTo>
                    <a:pt x="1187234" y="270052"/>
                  </a:lnTo>
                  <a:lnTo>
                    <a:pt x="1180693" y="263702"/>
                  </a:lnTo>
                  <a:lnTo>
                    <a:pt x="1178077" y="261162"/>
                  </a:lnTo>
                  <a:lnTo>
                    <a:pt x="1211173" y="262432"/>
                  </a:lnTo>
                  <a:lnTo>
                    <a:pt x="1211668" y="261162"/>
                  </a:lnTo>
                  <a:lnTo>
                    <a:pt x="1213345" y="256819"/>
                  </a:lnTo>
                  <a:lnTo>
                    <a:pt x="1238504" y="262432"/>
                  </a:lnTo>
                  <a:lnTo>
                    <a:pt x="1223797" y="259892"/>
                  </a:lnTo>
                  <a:lnTo>
                    <a:pt x="1230807" y="268782"/>
                  </a:lnTo>
                  <a:lnTo>
                    <a:pt x="1228026" y="280212"/>
                  </a:lnTo>
                  <a:lnTo>
                    <a:pt x="1271701" y="295452"/>
                  </a:lnTo>
                  <a:lnTo>
                    <a:pt x="1237068" y="286562"/>
                  </a:lnTo>
                  <a:lnTo>
                    <a:pt x="1229537" y="287832"/>
                  </a:lnTo>
                  <a:lnTo>
                    <a:pt x="1302537" y="322122"/>
                  </a:lnTo>
                  <a:lnTo>
                    <a:pt x="1273835" y="310692"/>
                  </a:lnTo>
                  <a:lnTo>
                    <a:pt x="1270647" y="309422"/>
                  </a:lnTo>
                  <a:lnTo>
                    <a:pt x="1265783" y="310692"/>
                  </a:lnTo>
                  <a:lnTo>
                    <a:pt x="1250149" y="306882"/>
                  </a:lnTo>
                  <a:lnTo>
                    <a:pt x="1283944" y="325932"/>
                  </a:lnTo>
                  <a:lnTo>
                    <a:pt x="1257427" y="320852"/>
                  </a:lnTo>
                  <a:lnTo>
                    <a:pt x="1297482" y="344982"/>
                  </a:lnTo>
                  <a:lnTo>
                    <a:pt x="1295742" y="334822"/>
                  </a:lnTo>
                  <a:lnTo>
                    <a:pt x="1324914" y="342442"/>
                  </a:lnTo>
                  <a:lnTo>
                    <a:pt x="1319720" y="334822"/>
                  </a:lnTo>
                  <a:lnTo>
                    <a:pt x="1316253" y="329742"/>
                  </a:lnTo>
                  <a:lnTo>
                    <a:pt x="1355496" y="352602"/>
                  </a:lnTo>
                  <a:lnTo>
                    <a:pt x="1328991" y="329742"/>
                  </a:lnTo>
                  <a:lnTo>
                    <a:pt x="1324571" y="325932"/>
                  </a:lnTo>
                  <a:lnTo>
                    <a:pt x="1320152" y="322122"/>
                  </a:lnTo>
                  <a:lnTo>
                    <a:pt x="1317218" y="319582"/>
                  </a:lnTo>
                  <a:lnTo>
                    <a:pt x="1335709" y="324662"/>
                  </a:lnTo>
                  <a:lnTo>
                    <a:pt x="1357579" y="342442"/>
                  </a:lnTo>
                  <a:lnTo>
                    <a:pt x="1367434" y="343712"/>
                  </a:lnTo>
                  <a:lnTo>
                    <a:pt x="1360893" y="333552"/>
                  </a:lnTo>
                  <a:lnTo>
                    <a:pt x="1372031" y="332282"/>
                  </a:lnTo>
                  <a:lnTo>
                    <a:pt x="1370850" y="327202"/>
                  </a:lnTo>
                  <a:lnTo>
                    <a:pt x="1370558" y="325932"/>
                  </a:lnTo>
                  <a:lnTo>
                    <a:pt x="1378102" y="324662"/>
                  </a:lnTo>
                  <a:lnTo>
                    <a:pt x="1379258" y="320852"/>
                  </a:lnTo>
                  <a:lnTo>
                    <a:pt x="1383652" y="318312"/>
                  </a:lnTo>
                  <a:lnTo>
                    <a:pt x="1385849" y="317042"/>
                  </a:lnTo>
                  <a:lnTo>
                    <a:pt x="1396301" y="323392"/>
                  </a:lnTo>
                  <a:lnTo>
                    <a:pt x="1399565" y="319582"/>
                  </a:lnTo>
                  <a:lnTo>
                    <a:pt x="1395349" y="317042"/>
                  </a:lnTo>
                  <a:lnTo>
                    <a:pt x="1384795" y="310692"/>
                  </a:lnTo>
                  <a:lnTo>
                    <a:pt x="1382229" y="305612"/>
                  </a:lnTo>
                  <a:lnTo>
                    <a:pt x="1410068" y="319582"/>
                  </a:lnTo>
                  <a:lnTo>
                    <a:pt x="1418031" y="310692"/>
                  </a:lnTo>
                  <a:lnTo>
                    <a:pt x="1420317" y="308152"/>
                  </a:lnTo>
                  <a:lnTo>
                    <a:pt x="1415338" y="301802"/>
                  </a:lnTo>
                  <a:lnTo>
                    <a:pt x="1406055" y="310692"/>
                  </a:lnTo>
                  <a:lnTo>
                    <a:pt x="1404505" y="305612"/>
                  </a:lnTo>
                  <a:lnTo>
                    <a:pt x="1409471" y="303072"/>
                  </a:lnTo>
                  <a:lnTo>
                    <a:pt x="1399108" y="291985"/>
                  </a:lnTo>
                  <a:lnTo>
                    <a:pt x="1399108" y="303072"/>
                  </a:lnTo>
                  <a:lnTo>
                    <a:pt x="1390764" y="296722"/>
                  </a:lnTo>
                  <a:lnTo>
                    <a:pt x="1389087" y="295452"/>
                  </a:lnTo>
                  <a:lnTo>
                    <a:pt x="1385747" y="292912"/>
                  </a:lnTo>
                  <a:lnTo>
                    <a:pt x="1392516" y="291642"/>
                  </a:lnTo>
                  <a:lnTo>
                    <a:pt x="1398981" y="296722"/>
                  </a:lnTo>
                  <a:lnTo>
                    <a:pt x="1399108" y="303072"/>
                  </a:lnTo>
                  <a:lnTo>
                    <a:pt x="1399108" y="291985"/>
                  </a:lnTo>
                  <a:lnTo>
                    <a:pt x="1398790" y="291642"/>
                  </a:lnTo>
                  <a:lnTo>
                    <a:pt x="1397596" y="290372"/>
                  </a:lnTo>
                  <a:lnTo>
                    <a:pt x="1396415" y="289102"/>
                  </a:lnTo>
                  <a:lnTo>
                    <a:pt x="1391666" y="284022"/>
                  </a:lnTo>
                  <a:lnTo>
                    <a:pt x="1390472" y="282752"/>
                  </a:lnTo>
                  <a:lnTo>
                    <a:pt x="1408366" y="291642"/>
                  </a:lnTo>
                  <a:lnTo>
                    <a:pt x="1408417" y="282752"/>
                  </a:lnTo>
                  <a:lnTo>
                    <a:pt x="1408430" y="280212"/>
                  </a:lnTo>
                  <a:lnTo>
                    <a:pt x="1420075" y="284022"/>
                  </a:lnTo>
                  <a:lnTo>
                    <a:pt x="1419059" y="280212"/>
                  </a:lnTo>
                  <a:lnTo>
                    <a:pt x="1418729" y="278942"/>
                  </a:lnTo>
                  <a:lnTo>
                    <a:pt x="1418386" y="277672"/>
                  </a:lnTo>
                  <a:lnTo>
                    <a:pt x="1416697" y="271322"/>
                  </a:lnTo>
                  <a:lnTo>
                    <a:pt x="1429867" y="276402"/>
                  </a:lnTo>
                  <a:lnTo>
                    <a:pt x="1445704" y="295452"/>
                  </a:lnTo>
                  <a:lnTo>
                    <a:pt x="1442783" y="295452"/>
                  </a:lnTo>
                  <a:lnTo>
                    <a:pt x="1444726" y="306882"/>
                  </a:lnTo>
                  <a:lnTo>
                    <a:pt x="1433144" y="303072"/>
                  </a:lnTo>
                  <a:lnTo>
                    <a:pt x="1434947" y="313232"/>
                  </a:lnTo>
                  <a:lnTo>
                    <a:pt x="1425752" y="311962"/>
                  </a:lnTo>
                  <a:lnTo>
                    <a:pt x="1420253" y="315772"/>
                  </a:lnTo>
                  <a:lnTo>
                    <a:pt x="1426324" y="317042"/>
                  </a:lnTo>
                  <a:lnTo>
                    <a:pt x="1428394" y="324662"/>
                  </a:lnTo>
                  <a:lnTo>
                    <a:pt x="1427187" y="325120"/>
                  </a:lnTo>
                  <a:lnTo>
                    <a:pt x="1427187" y="369112"/>
                  </a:lnTo>
                  <a:lnTo>
                    <a:pt x="1419098" y="364032"/>
                  </a:lnTo>
                  <a:lnTo>
                    <a:pt x="1424165" y="364032"/>
                  </a:lnTo>
                  <a:lnTo>
                    <a:pt x="1427187" y="369112"/>
                  </a:lnTo>
                  <a:lnTo>
                    <a:pt x="1427187" y="325120"/>
                  </a:lnTo>
                  <a:lnTo>
                    <a:pt x="1425003" y="325932"/>
                  </a:lnTo>
                  <a:lnTo>
                    <a:pt x="1422285" y="334822"/>
                  </a:lnTo>
                  <a:lnTo>
                    <a:pt x="1414716" y="334822"/>
                  </a:lnTo>
                  <a:lnTo>
                    <a:pt x="1410512" y="353872"/>
                  </a:lnTo>
                  <a:lnTo>
                    <a:pt x="1407058" y="356412"/>
                  </a:lnTo>
                  <a:lnTo>
                    <a:pt x="1406626" y="364032"/>
                  </a:lnTo>
                  <a:lnTo>
                    <a:pt x="1406550" y="365302"/>
                  </a:lnTo>
                  <a:lnTo>
                    <a:pt x="1406474" y="366572"/>
                  </a:lnTo>
                  <a:lnTo>
                    <a:pt x="1399209" y="366572"/>
                  </a:lnTo>
                  <a:lnTo>
                    <a:pt x="1415846" y="386892"/>
                  </a:lnTo>
                  <a:lnTo>
                    <a:pt x="1417332" y="384352"/>
                  </a:lnTo>
                  <a:lnTo>
                    <a:pt x="1429829" y="385622"/>
                  </a:lnTo>
                  <a:lnTo>
                    <a:pt x="1430832" y="384352"/>
                  </a:lnTo>
                  <a:lnTo>
                    <a:pt x="1436878" y="376732"/>
                  </a:lnTo>
                  <a:lnTo>
                    <a:pt x="1438541" y="370382"/>
                  </a:lnTo>
                  <a:lnTo>
                    <a:pt x="1440497" y="369112"/>
                  </a:lnTo>
                  <a:lnTo>
                    <a:pt x="1444396" y="366572"/>
                  </a:lnTo>
                  <a:lnTo>
                    <a:pt x="1444510" y="365302"/>
                  </a:lnTo>
                  <a:lnTo>
                    <a:pt x="1444625" y="364032"/>
                  </a:lnTo>
                  <a:lnTo>
                    <a:pt x="1444866" y="361492"/>
                  </a:lnTo>
                  <a:lnTo>
                    <a:pt x="1444980" y="360222"/>
                  </a:lnTo>
                  <a:lnTo>
                    <a:pt x="1446682" y="358952"/>
                  </a:lnTo>
                  <a:lnTo>
                    <a:pt x="1453489" y="353872"/>
                  </a:lnTo>
                  <a:lnTo>
                    <a:pt x="1467396" y="355142"/>
                  </a:lnTo>
                  <a:lnTo>
                    <a:pt x="1466799" y="353872"/>
                  </a:lnTo>
                  <a:lnTo>
                    <a:pt x="1462024" y="343712"/>
                  </a:lnTo>
                  <a:lnTo>
                    <a:pt x="1460842" y="341172"/>
                  </a:lnTo>
                  <a:lnTo>
                    <a:pt x="1449184" y="334822"/>
                  </a:lnTo>
                  <a:lnTo>
                    <a:pt x="1448625" y="333552"/>
                  </a:lnTo>
                  <a:lnTo>
                    <a:pt x="1447444" y="330911"/>
                  </a:lnTo>
                  <a:lnTo>
                    <a:pt x="1447444" y="339902"/>
                  </a:lnTo>
                  <a:lnTo>
                    <a:pt x="1441856" y="342442"/>
                  </a:lnTo>
                  <a:lnTo>
                    <a:pt x="1437043" y="333552"/>
                  </a:lnTo>
                  <a:lnTo>
                    <a:pt x="1440662" y="333552"/>
                  </a:lnTo>
                  <a:lnTo>
                    <a:pt x="1447444" y="339902"/>
                  </a:lnTo>
                  <a:lnTo>
                    <a:pt x="1447444" y="330911"/>
                  </a:lnTo>
                  <a:lnTo>
                    <a:pt x="1445793" y="327202"/>
                  </a:lnTo>
                  <a:lnTo>
                    <a:pt x="1460614" y="333552"/>
                  </a:lnTo>
                  <a:lnTo>
                    <a:pt x="1458950" y="327202"/>
                  </a:lnTo>
                  <a:lnTo>
                    <a:pt x="1457299" y="320852"/>
                  </a:lnTo>
                  <a:lnTo>
                    <a:pt x="1478394" y="331012"/>
                  </a:lnTo>
                  <a:lnTo>
                    <a:pt x="1471523" y="320852"/>
                  </a:lnTo>
                  <a:lnTo>
                    <a:pt x="1466367" y="313232"/>
                  </a:lnTo>
                  <a:lnTo>
                    <a:pt x="1481302" y="323392"/>
                  </a:lnTo>
                  <a:lnTo>
                    <a:pt x="1485328" y="306882"/>
                  </a:lnTo>
                  <a:lnTo>
                    <a:pt x="1486560" y="301802"/>
                  </a:lnTo>
                  <a:lnTo>
                    <a:pt x="1529041" y="355142"/>
                  </a:lnTo>
                  <a:lnTo>
                    <a:pt x="1536306" y="347522"/>
                  </a:lnTo>
                  <a:lnTo>
                    <a:pt x="1531594" y="357682"/>
                  </a:lnTo>
                  <a:lnTo>
                    <a:pt x="1526006" y="375462"/>
                  </a:lnTo>
                  <a:lnTo>
                    <a:pt x="1557959" y="375462"/>
                  </a:lnTo>
                  <a:close/>
                </a:path>
                <a:path w="1569085" h="2110740">
                  <a:moveTo>
                    <a:pt x="1568754" y="391972"/>
                  </a:moveTo>
                  <a:lnTo>
                    <a:pt x="1563776" y="384352"/>
                  </a:lnTo>
                  <a:lnTo>
                    <a:pt x="1558785" y="376732"/>
                  </a:lnTo>
                  <a:lnTo>
                    <a:pt x="1525612" y="376732"/>
                  </a:lnTo>
                  <a:lnTo>
                    <a:pt x="1518285" y="376732"/>
                  </a:lnTo>
                  <a:lnTo>
                    <a:pt x="1518386" y="378002"/>
                  </a:lnTo>
                  <a:lnTo>
                    <a:pt x="1518475" y="379272"/>
                  </a:lnTo>
                  <a:lnTo>
                    <a:pt x="1518564" y="380542"/>
                  </a:lnTo>
                  <a:lnTo>
                    <a:pt x="1518666" y="381812"/>
                  </a:lnTo>
                  <a:lnTo>
                    <a:pt x="1518729" y="382663"/>
                  </a:lnTo>
                  <a:lnTo>
                    <a:pt x="1518856" y="384352"/>
                  </a:lnTo>
                  <a:lnTo>
                    <a:pt x="1518945" y="385622"/>
                  </a:lnTo>
                  <a:lnTo>
                    <a:pt x="1519034" y="386892"/>
                  </a:lnTo>
                  <a:lnTo>
                    <a:pt x="1519135" y="388162"/>
                  </a:lnTo>
                  <a:lnTo>
                    <a:pt x="1519224" y="389432"/>
                  </a:lnTo>
                  <a:lnTo>
                    <a:pt x="1514068" y="386892"/>
                  </a:lnTo>
                  <a:lnTo>
                    <a:pt x="1509407" y="389432"/>
                  </a:lnTo>
                  <a:lnTo>
                    <a:pt x="1534629" y="421182"/>
                  </a:lnTo>
                  <a:lnTo>
                    <a:pt x="1531226" y="409752"/>
                  </a:lnTo>
                  <a:lnTo>
                    <a:pt x="1538833" y="411022"/>
                  </a:lnTo>
                  <a:lnTo>
                    <a:pt x="1539582" y="409752"/>
                  </a:lnTo>
                  <a:lnTo>
                    <a:pt x="1541830" y="405942"/>
                  </a:lnTo>
                  <a:lnTo>
                    <a:pt x="1536928" y="402132"/>
                  </a:lnTo>
                  <a:lnTo>
                    <a:pt x="1538605" y="397052"/>
                  </a:lnTo>
                  <a:lnTo>
                    <a:pt x="1545069" y="398322"/>
                  </a:lnTo>
                  <a:lnTo>
                    <a:pt x="1545323" y="397052"/>
                  </a:lnTo>
                  <a:lnTo>
                    <a:pt x="1545856" y="394512"/>
                  </a:lnTo>
                  <a:lnTo>
                    <a:pt x="1550987" y="389432"/>
                  </a:lnTo>
                  <a:lnTo>
                    <a:pt x="1552270" y="388162"/>
                  </a:lnTo>
                  <a:lnTo>
                    <a:pt x="1552930" y="384352"/>
                  </a:lnTo>
                  <a:lnTo>
                    <a:pt x="1562214" y="385622"/>
                  </a:lnTo>
                  <a:lnTo>
                    <a:pt x="1568754" y="391972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29637" y="1426016"/>
              <a:ext cx="1120775" cy="1080770"/>
            </a:xfrm>
            <a:custGeom>
              <a:avLst/>
              <a:gdLst/>
              <a:ahLst/>
              <a:cxnLst/>
              <a:rect l="l" t="t" r="r" b="b"/>
              <a:pathLst>
                <a:path w="1120775" h="1080770">
                  <a:moveTo>
                    <a:pt x="480745" y="16510"/>
                  </a:moveTo>
                  <a:lnTo>
                    <a:pt x="445173" y="16510"/>
                  </a:lnTo>
                  <a:lnTo>
                    <a:pt x="445173" y="0"/>
                  </a:lnTo>
                  <a:lnTo>
                    <a:pt x="436321" y="0"/>
                  </a:lnTo>
                  <a:lnTo>
                    <a:pt x="436321" y="16510"/>
                  </a:lnTo>
                  <a:lnTo>
                    <a:pt x="400189" y="16510"/>
                  </a:lnTo>
                  <a:lnTo>
                    <a:pt x="400189" y="0"/>
                  </a:lnTo>
                  <a:lnTo>
                    <a:pt x="391350" y="0"/>
                  </a:lnTo>
                  <a:lnTo>
                    <a:pt x="391350" y="16510"/>
                  </a:lnTo>
                  <a:lnTo>
                    <a:pt x="355219" y="16510"/>
                  </a:lnTo>
                  <a:lnTo>
                    <a:pt x="355219" y="0"/>
                  </a:lnTo>
                  <a:lnTo>
                    <a:pt x="346367" y="0"/>
                  </a:lnTo>
                  <a:lnTo>
                    <a:pt x="346367" y="16510"/>
                  </a:lnTo>
                  <a:lnTo>
                    <a:pt x="310248" y="16510"/>
                  </a:lnTo>
                  <a:lnTo>
                    <a:pt x="310248" y="0"/>
                  </a:lnTo>
                  <a:lnTo>
                    <a:pt x="301396" y="0"/>
                  </a:lnTo>
                  <a:lnTo>
                    <a:pt x="301396" y="16510"/>
                  </a:lnTo>
                  <a:lnTo>
                    <a:pt x="265264" y="16510"/>
                  </a:lnTo>
                  <a:lnTo>
                    <a:pt x="265264" y="0"/>
                  </a:lnTo>
                  <a:lnTo>
                    <a:pt x="256425" y="0"/>
                  </a:lnTo>
                  <a:lnTo>
                    <a:pt x="256425" y="16510"/>
                  </a:lnTo>
                  <a:lnTo>
                    <a:pt x="224320" y="16510"/>
                  </a:lnTo>
                  <a:lnTo>
                    <a:pt x="224320" y="0"/>
                  </a:lnTo>
                  <a:lnTo>
                    <a:pt x="215480" y="0"/>
                  </a:lnTo>
                  <a:lnTo>
                    <a:pt x="215480" y="16510"/>
                  </a:lnTo>
                  <a:lnTo>
                    <a:pt x="179336" y="16510"/>
                  </a:lnTo>
                  <a:lnTo>
                    <a:pt x="179336" y="0"/>
                  </a:lnTo>
                  <a:lnTo>
                    <a:pt x="170497" y="0"/>
                  </a:lnTo>
                  <a:lnTo>
                    <a:pt x="170497" y="16510"/>
                  </a:lnTo>
                  <a:lnTo>
                    <a:pt x="134366" y="16510"/>
                  </a:lnTo>
                  <a:lnTo>
                    <a:pt x="134366" y="0"/>
                  </a:lnTo>
                  <a:lnTo>
                    <a:pt x="125526" y="0"/>
                  </a:lnTo>
                  <a:lnTo>
                    <a:pt x="125526" y="16510"/>
                  </a:lnTo>
                  <a:lnTo>
                    <a:pt x="89382" y="16510"/>
                  </a:lnTo>
                  <a:lnTo>
                    <a:pt x="89382" y="0"/>
                  </a:lnTo>
                  <a:lnTo>
                    <a:pt x="80543" y="0"/>
                  </a:lnTo>
                  <a:lnTo>
                    <a:pt x="80543" y="16510"/>
                  </a:lnTo>
                  <a:lnTo>
                    <a:pt x="80505" y="24130"/>
                  </a:lnTo>
                  <a:lnTo>
                    <a:pt x="80505" y="82550"/>
                  </a:lnTo>
                  <a:lnTo>
                    <a:pt x="80505" y="88900"/>
                  </a:lnTo>
                  <a:lnTo>
                    <a:pt x="80505" y="147320"/>
                  </a:lnTo>
                  <a:lnTo>
                    <a:pt x="44361" y="147320"/>
                  </a:lnTo>
                  <a:lnTo>
                    <a:pt x="44361" y="88900"/>
                  </a:lnTo>
                  <a:lnTo>
                    <a:pt x="80505" y="88900"/>
                  </a:lnTo>
                  <a:lnTo>
                    <a:pt x="80505" y="82550"/>
                  </a:lnTo>
                  <a:lnTo>
                    <a:pt x="44361" y="82550"/>
                  </a:lnTo>
                  <a:lnTo>
                    <a:pt x="44361" y="24130"/>
                  </a:lnTo>
                  <a:lnTo>
                    <a:pt x="80505" y="24130"/>
                  </a:lnTo>
                  <a:lnTo>
                    <a:pt x="80505" y="16510"/>
                  </a:lnTo>
                  <a:lnTo>
                    <a:pt x="44411" y="16510"/>
                  </a:lnTo>
                  <a:lnTo>
                    <a:pt x="44411" y="0"/>
                  </a:lnTo>
                  <a:lnTo>
                    <a:pt x="35572" y="0"/>
                  </a:lnTo>
                  <a:lnTo>
                    <a:pt x="35572" y="16510"/>
                  </a:lnTo>
                  <a:lnTo>
                    <a:pt x="0" y="16510"/>
                  </a:lnTo>
                  <a:lnTo>
                    <a:pt x="0" y="24130"/>
                  </a:lnTo>
                  <a:lnTo>
                    <a:pt x="35572" y="24130"/>
                  </a:lnTo>
                  <a:lnTo>
                    <a:pt x="35572" y="82550"/>
                  </a:lnTo>
                  <a:lnTo>
                    <a:pt x="0" y="82550"/>
                  </a:lnTo>
                  <a:lnTo>
                    <a:pt x="0" y="88900"/>
                  </a:lnTo>
                  <a:lnTo>
                    <a:pt x="35572" y="88900"/>
                  </a:lnTo>
                  <a:lnTo>
                    <a:pt x="35572" y="147320"/>
                  </a:lnTo>
                  <a:lnTo>
                    <a:pt x="0" y="147320"/>
                  </a:lnTo>
                  <a:lnTo>
                    <a:pt x="0" y="154940"/>
                  </a:lnTo>
                  <a:lnTo>
                    <a:pt x="105600" y="154940"/>
                  </a:lnTo>
                  <a:lnTo>
                    <a:pt x="105600" y="147320"/>
                  </a:lnTo>
                  <a:lnTo>
                    <a:pt x="89344" y="147320"/>
                  </a:lnTo>
                  <a:lnTo>
                    <a:pt x="89344" y="88900"/>
                  </a:lnTo>
                  <a:lnTo>
                    <a:pt x="105600" y="88900"/>
                  </a:lnTo>
                  <a:lnTo>
                    <a:pt x="105600" y="82550"/>
                  </a:lnTo>
                  <a:lnTo>
                    <a:pt x="89344" y="82550"/>
                  </a:lnTo>
                  <a:lnTo>
                    <a:pt x="89344" y="24130"/>
                  </a:lnTo>
                  <a:lnTo>
                    <a:pt x="125476" y="24130"/>
                  </a:lnTo>
                  <a:lnTo>
                    <a:pt x="125476" y="50800"/>
                  </a:lnTo>
                  <a:lnTo>
                    <a:pt x="134340" y="50800"/>
                  </a:lnTo>
                  <a:lnTo>
                    <a:pt x="134340" y="24130"/>
                  </a:lnTo>
                  <a:lnTo>
                    <a:pt x="170472" y="24130"/>
                  </a:lnTo>
                  <a:lnTo>
                    <a:pt x="170472" y="50800"/>
                  </a:lnTo>
                  <a:lnTo>
                    <a:pt x="179336" y="50800"/>
                  </a:lnTo>
                  <a:lnTo>
                    <a:pt x="179336" y="24130"/>
                  </a:lnTo>
                  <a:lnTo>
                    <a:pt x="215480" y="24130"/>
                  </a:lnTo>
                  <a:lnTo>
                    <a:pt x="215480" y="50800"/>
                  </a:lnTo>
                  <a:lnTo>
                    <a:pt x="224320" y="50800"/>
                  </a:lnTo>
                  <a:lnTo>
                    <a:pt x="224320" y="24130"/>
                  </a:lnTo>
                  <a:lnTo>
                    <a:pt x="256425" y="24130"/>
                  </a:lnTo>
                  <a:lnTo>
                    <a:pt x="256425" y="50800"/>
                  </a:lnTo>
                  <a:lnTo>
                    <a:pt x="265214" y="50800"/>
                  </a:lnTo>
                  <a:lnTo>
                    <a:pt x="265214" y="24130"/>
                  </a:lnTo>
                  <a:lnTo>
                    <a:pt x="301358" y="24130"/>
                  </a:lnTo>
                  <a:lnTo>
                    <a:pt x="301358" y="50800"/>
                  </a:lnTo>
                  <a:lnTo>
                    <a:pt x="310197" y="50800"/>
                  </a:lnTo>
                  <a:lnTo>
                    <a:pt x="310197" y="24130"/>
                  </a:lnTo>
                  <a:lnTo>
                    <a:pt x="346329" y="24130"/>
                  </a:lnTo>
                  <a:lnTo>
                    <a:pt x="346329" y="50800"/>
                  </a:lnTo>
                  <a:lnTo>
                    <a:pt x="355193" y="50800"/>
                  </a:lnTo>
                  <a:lnTo>
                    <a:pt x="355193" y="24130"/>
                  </a:lnTo>
                  <a:lnTo>
                    <a:pt x="391325" y="24130"/>
                  </a:lnTo>
                  <a:lnTo>
                    <a:pt x="391325" y="50800"/>
                  </a:lnTo>
                  <a:lnTo>
                    <a:pt x="400189" y="50800"/>
                  </a:lnTo>
                  <a:lnTo>
                    <a:pt x="400189" y="24130"/>
                  </a:lnTo>
                  <a:lnTo>
                    <a:pt x="436321" y="24130"/>
                  </a:lnTo>
                  <a:lnTo>
                    <a:pt x="436321" y="50800"/>
                  </a:lnTo>
                  <a:lnTo>
                    <a:pt x="445173" y="50800"/>
                  </a:lnTo>
                  <a:lnTo>
                    <a:pt x="445173" y="24130"/>
                  </a:lnTo>
                  <a:lnTo>
                    <a:pt x="480745" y="24130"/>
                  </a:lnTo>
                  <a:lnTo>
                    <a:pt x="480745" y="16510"/>
                  </a:lnTo>
                  <a:close/>
                </a:path>
                <a:path w="1120775" h="1080770">
                  <a:moveTo>
                    <a:pt x="1120267" y="732790"/>
                  </a:moveTo>
                  <a:lnTo>
                    <a:pt x="1075855" y="732790"/>
                  </a:lnTo>
                  <a:lnTo>
                    <a:pt x="1075855" y="739140"/>
                  </a:lnTo>
                  <a:lnTo>
                    <a:pt x="1075855" y="797560"/>
                  </a:lnTo>
                  <a:lnTo>
                    <a:pt x="1075855" y="805180"/>
                  </a:lnTo>
                  <a:lnTo>
                    <a:pt x="1075855" y="862330"/>
                  </a:lnTo>
                  <a:lnTo>
                    <a:pt x="1039723" y="862330"/>
                  </a:lnTo>
                  <a:lnTo>
                    <a:pt x="1039723" y="805180"/>
                  </a:lnTo>
                  <a:lnTo>
                    <a:pt x="1075855" y="805180"/>
                  </a:lnTo>
                  <a:lnTo>
                    <a:pt x="1075855" y="797560"/>
                  </a:lnTo>
                  <a:lnTo>
                    <a:pt x="1039723" y="797560"/>
                  </a:lnTo>
                  <a:lnTo>
                    <a:pt x="1039723" y="739140"/>
                  </a:lnTo>
                  <a:lnTo>
                    <a:pt x="1075855" y="739140"/>
                  </a:lnTo>
                  <a:lnTo>
                    <a:pt x="1075855" y="732790"/>
                  </a:lnTo>
                  <a:lnTo>
                    <a:pt x="1039723" y="732790"/>
                  </a:lnTo>
                  <a:lnTo>
                    <a:pt x="1039723" y="674370"/>
                  </a:lnTo>
                  <a:lnTo>
                    <a:pt x="1030859" y="674370"/>
                  </a:lnTo>
                  <a:lnTo>
                    <a:pt x="1030859" y="862330"/>
                  </a:lnTo>
                  <a:lnTo>
                    <a:pt x="994714" y="862330"/>
                  </a:lnTo>
                  <a:lnTo>
                    <a:pt x="994740" y="805180"/>
                  </a:lnTo>
                  <a:lnTo>
                    <a:pt x="1030859" y="805180"/>
                  </a:lnTo>
                  <a:lnTo>
                    <a:pt x="1030859" y="797560"/>
                  </a:lnTo>
                  <a:lnTo>
                    <a:pt x="994740" y="797560"/>
                  </a:lnTo>
                  <a:lnTo>
                    <a:pt x="994714" y="739140"/>
                  </a:lnTo>
                  <a:lnTo>
                    <a:pt x="1030859" y="739140"/>
                  </a:lnTo>
                  <a:lnTo>
                    <a:pt x="1030859" y="732790"/>
                  </a:lnTo>
                  <a:lnTo>
                    <a:pt x="994714" y="732790"/>
                  </a:lnTo>
                  <a:lnTo>
                    <a:pt x="994714" y="674370"/>
                  </a:lnTo>
                  <a:lnTo>
                    <a:pt x="985862" y="674370"/>
                  </a:lnTo>
                  <a:lnTo>
                    <a:pt x="985862" y="862330"/>
                  </a:lnTo>
                  <a:lnTo>
                    <a:pt x="949731" y="862330"/>
                  </a:lnTo>
                  <a:lnTo>
                    <a:pt x="949769" y="805180"/>
                  </a:lnTo>
                  <a:lnTo>
                    <a:pt x="985862" y="805180"/>
                  </a:lnTo>
                  <a:lnTo>
                    <a:pt x="985862" y="797560"/>
                  </a:lnTo>
                  <a:lnTo>
                    <a:pt x="949769" y="797560"/>
                  </a:lnTo>
                  <a:lnTo>
                    <a:pt x="949731" y="739140"/>
                  </a:lnTo>
                  <a:lnTo>
                    <a:pt x="985862" y="739140"/>
                  </a:lnTo>
                  <a:lnTo>
                    <a:pt x="985862" y="732790"/>
                  </a:lnTo>
                  <a:lnTo>
                    <a:pt x="949731" y="732790"/>
                  </a:lnTo>
                  <a:lnTo>
                    <a:pt x="949731" y="703580"/>
                  </a:lnTo>
                  <a:lnTo>
                    <a:pt x="940879" y="703580"/>
                  </a:lnTo>
                  <a:lnTo>
                    <a:pt x="940879" y="1057910"/>
                  </a:lnTo>
                  <a:lnTo>
                    <a:pt x="904748" y="1057910"/>
                  </a:lnTo>
                  <a:lnTo>
                    <a:pt x="904748" y="999490"/>
                  </a:lnTo>
                  <a:lnTo>
                    <a:pt x="940879" y="999490"/>
                  </a:lnTo>
                  <a:lnTo>
                    <a:pt x="940879" y="993140"/>
                  </a:lnTo>
                  <a:lnTo>
                    <a:pt x="904748" y="993140"/>
                  </a:lnTo>
                  <a:lnTo>
                    <a:pt x="904748" y="934720"/>
                  </a:lnTo>
                  <a:lnTo>
                    <a:pt x="940879" y="934720"/>
                  </a:lnTo>
                  <a:lnTo>
                    <a:pt x="940879" y="927100"/>
                  </a:lnTo>
                  <a:lnTo>
                    <a:pt x="904748" y="927100"/>
                  </a:lnTo>
                  <a:lnTo>
                    <a:pt x="904748" y="869950"/>
                  </a:lnTo>
                  <a:lnTo>
                    <a:pt x="940879" y="869950"/>
                  </a:lnTo>
                  <a:lnTo>
                    <a:pt x="940879" y="862330"/>
                  </a:lnTo>
                  <a:lnTo>
                    <a:pt x="904748" y="862330"/>
                  </a:lnTo>
                  <a:lnTo>
                    <a:pt x="904786" y="805180"/>
                  </a:lnTo>
                  <a:lnTo>
                    <a:pt x="940879" y="805180"/>
                  </a:lnTo>
                  <a:lnTo>
                    <a:pt x="940879" y="797560"/>
                  </a:lnTo>
                  <a:lnTo>
                    <a:pt x="904786" y="797560"/>
                  </a:lnTo>
                  <a:lnTo>
                    <a:pt x="904748" y="739140"/>
                  </a:lnTo>
                  <a:lnTo>
                    <a:pt x="940879" y="739140"/>
                  </a:lnTo>
                  <a:lnTo>
                    <a:pt x="940879" y="732790"/>
                  </a:lnTo>
                  <a:lnTo>
                    <a:pt x="904748" y="732790"/>
                  </a:lnTo>
                  <a:lnTo>
                    <a:pt x="904748" y="703580"/>
                  </a:lnTo>
                  <a:lnTo>
                    <a:pt x="895946" y="703580"/>
                  </a:lnTo>
                  <a:lnTo>
                    <a:pt x="895946" y="1057910"/>
                  </a:lnTo>
                  <a:lnTo>
                    <a:pt x="863854" y="1057910"/>
                  </a:lnTo>
                  <a:lnTo>
                    <a:pt x="863854" y="999490"/>
                  </a:lnTo>
                  <a:lnTo>
                    <a:pt x="895946" y="999490"/>
                  </a:lnTo>
                  <a:lnTo>
                    <a:pt x="895946" y="993140"/>
                  </a:lnTo>
                  <a:lnTo>
                    <a:pt x="863854" y="993140"/>
                  </a:lnTo>
                  <a:lnTo>
                    <a:pt x="863854" y="934720"/>
                  </a:lnTo>
                  <a:lnTo>
                    <a:pt x="895946" y="934720"/>
                  </a:lnTo>
                  <a:lnTo>
                    <a:pt x="895946" y="927100"/>
                  </a:lnTo>
                  <a:lnTo>
                    <a:pt x="863854" y="927100"/>
                  </a:lnTo>
                  <a:lnTo>
                    <a:pt x="863854" y="869950"/>
                  </a:lnTo>
                  <a:lnTo>
                    <a:pt x="895946" y="869950"/>
                  </a:lnTo>
                  <a:lnTo>
                    <a:pt x="895946" y="862330"/>
                  </a:lnTo>
                  <a:lnTo>
                    <a:pt x="863854" y="862330"/>
                  </a:lnTo>
                  <a:lnTo>
                    <a:pt x="863854" y="805180"/>
                  </a:lnTo>
                  <a:lnTo>
                    <a:pt x="895946" y="805180"/>
                  </a:lnTo>
                  <a:lnTo>
                    <a:pt x="895946" y="797560"/>
                  </a:lnTo>
                  <a:lnTo>
                    <a:pt x="863854" y="797560"/>
                  </a:lnTo>
                  <a:lnTo>
                    <a:pt x="863854" y="739140"/>
                  </a:lnTo>
                  <a:lnTo>
                    <a:pt x="895946" y="739140"/>
                  </a:lnTo>
                  <a:lnTo>
                    <a:pt x="895946" y="732790"/>
                  </a:lnTo>
                  <a:lnTo>
                    <a:pt x="863854" y="732790"/>
                  </a:lnTo>
                  <a:lnTo>
                    <a:pt x="863854" y="703580"/>
                  </a:lnTo>
                  <a:lnTo>
                    <a:pt x="855002" y="703580"/>
                  </a:lnTo>
                  <a:lnTo>
                    <a:pt x="855002" y="732790"/>
                  </a:lnTo>
                  <a:lnTo>
                    <a:pt x="838733" y="732790"/>
                  </a:lnTo>
                  <a:lnTo>
                    <a:pt x="838733" y="739140"/>
                  </a:lnTo>
                  <a:lnTo>
                    <a:pt x="855002" y="739140"/>
                  </a:lnTo>
                  <a:lnTo>
                    <a:pt x="855002" y="797560"/>
                  </a:lnTo>
                  <a:lnTo>
                    <a:pt x="838733" y="797560"/>
                  </a:lnTo>
                  <a:lnTo>
                    <a:pt x="838733" y="805180"/>
                  </a:lnTo>
                  <a:lnTo>
                    <a:pt x="855002" y="805180"/>
                  </a:lnTo>
                  <a:lnTo>
                    <a:pt x="855002" y="862330"/>
                  </a:lnTo>
                  <a:lnTo>
                    <a:pt x="838733" y="862330"/>
                  </a:lnTo>
                  <a:lnTo>
                    <a:pt x="838733" y="869950"/>
                  </a:lnTo>
                  <a:lnTo>
                    <a:pt x="855002" y="869950"/>
                  </a:lnTo>
                  <a:lnTo>
                    <a:pt x="855002" y="927100"/>
                  </a:lnTo>
                  <a:lnTo>
                    <a:pt x="838733" y="927100"/>
                  </a:lnTo>
                  <a:lnTo>
                    <a:pt x="838733" y="934720"/>
                  </a:lnTo>
                  <a:lnTo>
                    <a:pt x="855002" y="934720"/>
                  </a:lnTo>
                  <a:lnTo>
                    <a:pt x="855002" y="993140"/>
                  </a:lnTo>
                  <a:lnTo>
                    <a:pt x="838733" y="993140"/>
                  </a:lnTo>
                  <a:lnTo>
                    <a:pt x="838733" y="999490"/>
                  </a:lnTo>
                  <a:lnTo>
                    <a:pt x="855002" y="999490"/>
                  </a:lnTo>
                  <a:lnTo>
                    <a:pt x="855002" y="1057910"/>
                  </a:lnTo>
                  <a:lnTo>
                    <a:pt x="818870" y="1057910"/>
                  </a:lnTo>
                  <a:lnTo>
                    <a:pt x="818870" y="1019810"/>
                  </a:lnTo>
                  <a:lnTo>
                    <a:pt x="810006" y="1019810"/>
                  </a:lnTo>
                  <a:lnTo>
                    <a:pt x="810006" y="1057910"/>
                  </a:lnTo>
                  <a:lnTo>
                    <a:pt x="773874" y="1057910"/>
                  </a:lnTo>
                  <a:lnTo>
                    <a:pt x="773874" y="1019810"/>
                  </a:lnTo>
                  <a:lnTo>
                    <a:pt x="765009" y="1019810"/>
                  </a:lnTo>
                  <a:lnTo>
                    <a:pt x="765009" y="1057910"/>
                  </a:lnTo>
                  <a:lnTo>
                    <a:pt x="728865" y="1057910"/>
                  </a:lnTo>
                  <a:lnTo>
                    <a:pt x="728865" y="1019810"/>
                  </a:lnTo>
                  <a:lnTo>
                    <a:pt x="720026" y="1019810"/>
                  </a:lnTo>
                  <a:lnTo>
                    <a:pt x="720026" y="1057910"/>
                  </a:lnTo>
                  <a:lnTo>
                    <a:pt x="683895" y="1057910"/>
                  </a:lnTo>
                  <a:lnTo>
                    <a:pt x="683895" y="1019810"/>
                  </a:lnTo>
                  <a:lnTo>
                    <a:pt x="675093" y="1019810"/>
                  </a:lnTo>
                  <a:lnTo>
                    <a:pt x="675093" y="1057910"/>
                  </a:lnTo>
                  <a:lnTo>
                    <a:pt x="639521" y="1057910"/>
                  </a:lnTo>
                  <a:lnTo>
                    <a:pt x="639521" y="1065530"/>
                  </a:lnTo>
                  <a:lnTo>
                    <a:pt x="675093" y="1065530"/>
                  </a:lnTo>
                  <a:lnTo>
                    <a:pt x="675093" y="1080770"/>
                  </a:lnTo>
                  <a:lnTo>
                    <a:pt x="683945" y="1080770"/>
                  </a:lnTo>
                  <a:lnTo>
                    <a:pt x="683945" y="1065530"/>
                  </a:lnTo>
                  <a:lnTo>
                    <a:pt x="720064" y="1065530"/>
                  </a:lnTo>
                  <a:lnTo>
                    <a:pt x="720064" y="1080770"/>
                  </a:lnTo>
                  <a:lnTo>
                    <a:pt x="728916" y="1080770"/>
                  </a:lnTo>
                  <a:lnTo>
                    <a:pt x="728916" y="1065530"/>
                  </a:lnTo>
                  <a:lnTo>
                    <a:pt x="765048" y="1065530"/>
                  </a:lnTo>
                  <a:lnTo>
                    <a:pt x="765048" y="1080770"/>
                  </a:lnTo>
                  <a:lnTo>
                    <a:pt x="773899" y="1080770"/>
                  </a:lnTo>
                  <a:lnTo>
                    <a:pt x="773899" y="1065530"/>
                  </a:lnTo>
                  <a:lnTo>
                    <a:pt x="810018" y="1065530"/>
                  </a:lnTo>
                  <a:lnTo>
                    <a:pt x="810018" y="1080770"/>
                  </a:lnTo>
                  <a:lnTo>
                    <a:pt x="818870" y="1080770"/>
                  </a:lnTo>
                  <a:lnTo>
                    <a:pt x="818870" y="1065530"/>
                  </a:lnTo>
                  <a:lnTo>
                    <a:pt x="855002" y="1065530"/>
                  </a:lnTo>
                  <a:lnTo>
                    <a:pt x="855002" y="1080770"/>
                  </a:lnTo>
                  <a:lnTo>
                    <a:pt x="863854" y="1080770"/>
                  </a:lnTo>
                  <a:lnTo>
                    <a:pt x="863854" y="1065530"/>
                  </a:lnTo>
                  <a:lnTo>
                    <a:pt x="895946" y="1065530"/>
                  </a:lnTo>
                  <a:lnTo>
                    <a:pt x="895946" y="1080770"/>
                  </a:lnTo>
                  <a:lnTo>
                    <a:pt x="904786" y="1080770"/>
                  </a:lnTo>
                  <a:lnTo>
                    <a:pt x="904786" y="1065530"/>
                  </a:lnTo>
                  <a:lnTo>
                    <a:pt x="940930" y="1065530"/>
                  </a:lnTo>
                  <a:lnTo>
                    <a:pt x="940930" y="1080770"/>
                  </a:lnTo>
                  <a:lnTo>
                    <a:pt x="949769" y="1080770"/>
                  </a:lnTo>
                  <a:lnTo>
                    <a:pt x="949769" y="1065530"/>
                  </a:lnTo>
                  <a:lnTo>
                    <a:pt x="966838" y="1065530"/>
                  </a:lnTo>
                  <a:lnTo>
                    <a:pt x="966838" y="1057910"/>
                  </a:lnTo>
                  <a:lnTo>
                    <a:pt x="949731" y="1057910"/>
                  </a:lnTo>
                  <a:lnTo>
                    <a:pt x="949731" y="999490"/>
                  </a:lnTo>
                  <a:lnTo>
                    <a:pt x="966838" y="999490"/>
                  </a:lnTo>
                  <a:lnTo>
                    <a:pt x="966838" y="993140"/>
                  </a:lnTo>
                  <a:lnTo>
                    <a:pt x="949731" y="993140"/>
                  </a:lnTo>
                  <a:lnTo>
                    <a:pt x="949731" y="934720"/>
                  </a:lnTo>
                  <a:lnTo>
                    <a:pt x="966838" y="934720"/>
                  </a:lnTo>
                  <a:lnTo>
                    <a:pt x="966838" y="927100"/>
                  </a:lnTo>
                  <a:lnTo>
                    <a:pt x="949731" y="927100"/>
                  </a:lnTo>
                  <a:lnTo>
                    <a:pt x="949731" y="869950"/>
                  </a:lnTo>
                  <a:lnTo>
                    <a:pt x="985862" y="869950"/>
                  </a:lnTo>
                  <a:lnTo>
                    <a:pt x="985862" y="894080"/>
                  </a:lnTo>
                  <a:lnTo>
                    <a:pt x="994714" y="894080"/>
                  </a:lnTo>
                  <a:lnTo>
                    <a:pt x="994714" y="869950"/>
                  </a:lnTo>
                  <a:lnTo>
                    <a:pt x="1030859" y="869950"/>
                  </a:lnTo>
                  <a:lnTo>
                    <a:pt x="1030859" y="894080"/>
                  </a:lnTo>
                  <a:lnTo>
                    <a:pt x="1039723" y="894080"/>
                  </a:lnTo>
                  <a:lnTo>
                    <a:pt x="1039723" y="869950"/>
                  </a:lnTo>
                  <a:lnTo>
                    <a:pt x="1075855" y="869950"/>
                  </a:lnTo>
                  <a:lnTo>
                    <a:pt x="1075855" y="894080"/>
                  </a:lnTo>
                  <a:lnTo>
                    <a:pt x="1084694" y="894080"/>
                  </a:lnTo>
                  <a:lnTo>
                    <a:pt x="1084694" y="869950"/>
                  </a:lnTo>
                  <a:lnTo>
                    <a:pt x="1120267" y="869950"/>
                  </a:lnTo>
                  <a:lnTo>
                    <a:pt x="1120267" y="862330"/>
                  </a:lnTo>
                  <a:lnTo>
                    <a:pt x="1084694" y="862330"/>
                  </a:lnTo>
                  <a:lnTo>
                    <a:pt x="1084694" y="805180"/>
                  </a:lnTo>
                  <a:lnTo>
                    <a:pt x="1120267" y="805180"/>
                  </a:lnTo>
                  <a:lnTo>
                    <a:pt x="1120267" y="797560"/>
                  </a:lnTo>
                  <a:lnTo>
                    <a:pt x="1084694" y="797560"/>
                  </a:lnTo>
                  <a:lnTo>
                    <a:pt x="1084694" y="739140"/>
                  </a:lnTo>
                  <a:lnTo>
                    <a:pt x="1120267" y="739140"/>
                  </a:lnTo>
                  <a:lnTo>
                    <a:pt x="1120267" y="73279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029637" y="1425991"/>
              <a:ext cx="1120775" cy="2116455"/>
            </a:xfrm>
            <a:custGeom>
              <a:avLst/>
              <a:gdLst/>
              <a:ahLst/>
              <a:cxnLst/>
              <a:rect l="l" t="t" r="r" b="b"/>
              <a:pathLst>
                <a:path w="1120775" h="2116454">
                  <a:moveTo>
                    <a:pt x="685" y="1829219"/>
                  </a:moveTo>
                  <a:lnTo>
                    <a:pt x="215" y="1830489"/>
                  </a:lnTo>
                  <a:lnTo>
                    <a:pt x="0" y="1830489"/>
                  </a:lnTo>
                  <a:lnTo>
                    <a:pt x="0" y="1831759"/>
                  </a:lnTo>
                  <a:lnTo>
                    <a:pt x="596" y="1830489"/>
                  </a:lnTo>
                  <a:lnTo>
                    <a:pt x="685" y="1829219"/>
                  </a:lnTo>
                  <a:close/>
                </a:path>
                <a:path w="1120775" h="2116454">
                  <a:moveTo>
                    <a:pt x="1384" y="1844459"/>
                  </a:moveTo>
                  <a:lnTo>
                    <a:pt x="0" y="1844459"/>
                  </a:lnTo>
                  <a:lnTo>
                    <a:pt x="0" y="1849539"/>
                  </a:lnTo>
                  <a:lnTo>
                    <a:pt x="355" y="1848269"/>
                  </a:lnTo>
                  <a:lnTo>
                    <a:pt x="812" y="1848269"/>
                  </a:lnTo>
                  <a:lnTo>
                    <a:pt x="1168" y="1846999"/>
                  </a:lnTo>
                  <a:lnTo>
                    <a:pt x="1295" y="1845729"/>
                  </a:lnTo>
                  <a:lnTo>
                    <a:pt x="1384" y="1844459"/>
                  </a:lnTo>
                  <a:close/>
                </a:path>
                <a:path w="1120775" h="2116454">
                  <a:moveTo>
                    <a:pt x="2209" y="1782229"/>
                  </a:moveTo>
                  <a:lnTo>
                    <a:pt x="647" y="1782229"/>
                  </a:lnTo>
                  <a:lnTo>
                    <a:pt x="0" y="1783499"/>
                  </a:lnTo>
                  <a:lnTo>
                    <a:pt x="0" y="1784769"/>
                  </a:lnTo>
                  <a:lnTo>
                    <a:pt x="800" y="1783499"/>
                  </a:lnTo>
                  <a:lnTo>
                    <a:pt x="2209" y="1782229"/>
                  </a:lnTo>
                  <a:close/>
                </a:path>
                <a:path w="1120775" h="2116454">
                  <a:moveTo>
                    <a:pt x="3530" y="1850948"/>
                  </a:moveTo>
                  <a:lnTo>
                    <a:pt x="850" y="1850948"/>
                  </a:lnTo>
                  <a:lnTo>
                    <a:pt x="0" y="1852079"/>
                  </a:lnTo>
                  <a:lnTo>
                    <a:pt x="0" y="1857159"/>
                  </a:lnTo>
                  <a:lnTo>
                    <a:pt x="1816" y="1855889"/>
                  </a:lnTo>
                  <a:lnTo>
                    <a:pt x="3365" y="1854619"/>
                  </a:lnTo>
                  <a:lnTo>
                    <a:pt x="3454" y="1852079"/>
                  </a:lnTo>
                  <a:lnTo>
                    <a:pt x="3530" y="1850948"/>
                  </a:lnTo>
                  <a:close/>
                </a:path>
                <a:path w="1120775" h="2116454">
                  <a:moveTo>
                    <a:pt x="5880" y="1392910"/>
                  </a:moveTo>
                  <a:lnTo>
                    <a:pt x="5207" y="1392237"/>
                  </a:lnTo>
                  <a:lnTo>
                    <a:pt x="2184" y="1392237"/>
                  </a:lnTo>
                  <a:lnTo>
                    <a:pt x="1511" y="1392910"/>
                  </a:lnTo>
                  <a:lnTo>
                    <a:pt x="1511" y="1415732"/>
                  </a:lnTo>
                  <a:lnTo>
                    <a:pt x="2184" y="1416405"/>
                  </a:lnTo>
                  <a:lnTo>
                    <a:pt x="5207" y="1416405"/>
                  </a:lnTo>
                  <a:lnTo>
                    <a:pt x="5880" y="1415732"/>
                  </a:lnTo>
                  <a:lnTo>
                    <a:pt x="5880" y="1392910"/>
                  </a:lnTo>
                  <a:close/>
                </a:path>
                <a:path w="1120775" h="2116454">
                  <a:moveTo>
                    <a:pt x="6045" y="1383512"/>
                  </a:moveTo>
                  <a:lnTo>
                    <a:pt x="5372" y="1382839"/>
                  </a:lnTo>
                  <a:lnTo>
                    <a:pt x="2019" y="1382839"/>
                  </a:lnTo>
                  <a:lnTo>
                    <a:pt x="1333" y="1383512"/>
                  </a:lnTo>
                  <a:lnTo>
                    <a:pt x="1333" y="1387030"/>
                  </a:lnTo>
                  <a:lnTo>
                    <a:pt x="2019" y="1387703"/>
                  </a:lnTo>
                  <a:lnTo>
                    <a:pt x="5372" y="1387703"/>
                  </a:lnTo>
                  <a:lnTo>
                    <a:pt x="6045" y="1387030"/>
                  </a:lnTo>
                  <a:lnTo>
                    <a:pt x="6045" y="1383512"/>
                  </a:lnTo>
                  <a:close/>
                </a:path>
                <a:path w="1120775" h="2116454">
                  <a:moveTo>
                    <a:pt x="8318" y="1854619"/>
                  </a:moveTo>
                  <a:lnTo>
                    <a:pt x="8140" y="1853349"/>
                  </a:lnTo>
                  <a:lnTo>
                    <a:pt x="7404" y="1853349"/>
                  </a:lnTo>
                  <a:lnTo>
                    <a:pt x="6172" y="1855889"/>
                  </a:lnTo>
                  <a:lnTo>
                    <a:pt x="2692" y="1855889"/>
                  </a:lnTo>
                  <a:lnTo>
                    <a:pt x="1066" y="1858429"/>
                  </a:lnTo>
                  <a:lnTo>
                    <a:pt x="0" y="1859699"/>
                  </a:lnTo>
                  <a:lnTo>
                    <a:pt x="0" y="1866049"/>
                  </a:lnTo>
                  <a:lnTo>
                    <a:pt x="2882" y="1862239"/>
                  </a:lnTo>
                  <a:lnTo>
                    <a:pt x="4699" y="1860969"/>
                  </a:lnTo>
                  <a:lnTo>
                    <a:pt x="6096" y="1857159"/>
                  </a:lnTo>
                  <a:lnTo>
                    <a:pt x="6807" y="1855889"/>
                  </a:lnTo>
                  <a:lnTo>
                    <a:pt x="7772" y="1854619"/>
                  </a:lnTo>
                  <a:lnTo>
                    <a:pt x="8318" y="1854619"/>
                  </a:lnTo>
                  <a:close/>
                </a:path>
                <a:path w="1120775" h="2116454">
                  <a:moveTo>
                    <a:pt x="9918" y="1783499"/>
                  </a:moveTo>
                  <a:lnTo>
                    <a:pt x="8534" y="1783499"/>
                  </a:lnTo>
                  <a:lnTo>
                    <a:pt x="5321" y="1784769"/>
                  </a:lnTo>
                  <a:lnTo>
                    <a:pt x="4000" y="1786039"/>
                  </a:lnTo>
                  <a:lnTo>
                    <a:pt x="2425" y="1787423"/>
                  </a:lnTo>
                  <a:lnTo>
                    <a:pt x="0" y="1788579"/>
                  </a:lnTo>
                  <a:lnTo>
                    <a:pt x="0" y="1792389"/>
                  </a:lnTo>
                  <a:lnTo>
                    <a:pt x="1447" y="1791119"/>
                  </a:lnTo>
                  <a:lnTo>
                    <a:pt x="3048" y="1789849"/>
                  </a:lnTo>
                  <a:lnTo>
                    <a:pt x="6197" y="1787423"/>
                  </a:lnTo>
                  <a:lnTo>
                    <a:pt x="8394" y="1786039"/>
                  </a:lnTo>
                  <a:lnTo>
                    <a:pt x="9918" y="1783499"/>
                  </a:lnTo>
                  <a:close/>
                </a:path>
                <a:path w="1120775" h="2116454">
                  <a:moveTo>
                    <a:pt x="10769" y="1866049"/>
                  </a:moveTo>
                  <a:lnTo>
                    <a:pt x="8521" y="1867319"/>
                  </a:lnTo>
                  <a:lnTo>
                    <a:pt x="5359" y="1871129"/>
                  </a:lnTo>
                  <a:lnTo>
                    <a:pt x="4940" y="1873669"/>
                  </a:lnTo>
                  <a:lnTo>
                    <a:pt x="5715" y="1873669"/>
                  </a:lnTo>
                  <a:lnTo>
                    <a:pt x="6477" y="1872399"/>
                  </a:lnTo>
                  <a:lnTo>
                    <a:pt x="7823" y="1871129"/>
                  </a:lnTo>
                  <a:lnTo>
                    <a:pt x="9118" y="1869859"/>
                  </a:lnTo>
                  <a:lnTo>
                    <a:pt x="10629" y="1867319"/>
                  </a:lnTo>
                  <a:lnTo>
                    <a:pt x="10769" y="1866049"/>
                  </a:lnTo>
                  <a:close/>
                </a:path>
                <a:path w="1120775" h="2116454">
                  <a:moveTo>
                    <a:pt x="10934" y="1859699"/>
                  </a:moveTo>
                  <a:lnTo>
                    <a:pt x="10693" y="1858429"/>
                  </a:lnTo>
                  <a:lnTo>
                    <a:pt x="9791" y="1859699"/>
                  </a:lnTo>
                  <a:lnTo>
                    <a:pt x="8407" y="1859699"/>
                  </a:lnTo>
                  <a:lnTo>
                    <a:pt x="6032" y="1862239"/>
                  </a:lnTo>
                  <a:lnTo>
                    <a:pt x="3314" y="1863509"/>
                  </a:lnTo>
                  <a:lnTo>
                    <a:pt x="1282" y="1867319"/>
                  </a:lnTo>
                  <a:lnTo>
                    <a:pt x="609" y="1867319"/>
                  </a:lnTo>
                  <a:lnTo>
                    <a:pt x="0" y="1868589"/>
                  </a:lnTo>
                  <a:lnTo>
                    <a:pt x="0" y="1873669"/>
                  </a:lnTo>
                  <a:lnTo>
                    <a:pt x="3606" y="1869859"/>
                  </a:lnTo>
                  <a:lnTo>
                    <a:pt x="6756" y="1866049"/>
                  </a:lnTo>
                  <a:lnTo>
                    <a:pt x="10325" y="1860969"/>
                  </a:lnTo>
                  <a:lnTo>
                    <a:pt x="10934" y="1859699"/>
                  </a:lnTo>
                  <a:close/>
                </a:path>
                <a:path w="1120775" h="2116454">
                  <a:moveTo>
                    <a:pt x="13093" y="1342529"/>
                  </a:moveTo>
                  <a:lnTo>
                    <a:pt x="12420" y="1341856"/>
                  </a:lnTo>
                  <a:lnTo>
                    <a:pt x="8280" y="1341856"/>
                  </a:lnTo>
                  <a:lnTo>
                    <a:pt x="4025" y="1349578"/>
                  </a:lnTo>
                  <a:lnTo>
                    <a:pt x="3530" y="1350073"/>
                  </a:lnTo>
                  <a:lnTo>
                    <a:pt x="1003" y="1350073"/>
                  </a:lnTo>
                  <a:lnTo>
                    <a:pt x="330" y="1350746"/>
                  </a:lnTo>
                  <a:lnTo>
                    <a:pt x="330" y="1353096"/>
                  </a:lnTo>
                  <a:lnTo>
                    <a:pt x="1003" y="1353769"/>
                  </a:lnTo>
                  <a:lnTo>
                    <a:pt x="3695" y="1353769"/>
                  </a:lnTo>
                  <a:lnTo>
                    <a:pt x="4025" y="1354277"/>
                  </a:lnTo>
                  <a:lnTo>
                    <a:pt x="4025" y="1373568"/>
                  </a:lnTo>
                  <a:lnTo>
                    <a:pt x="4699" y="1374241"/>
                  </a:lnTo>
                  <a:lnTo>
                    <a:pt x="7721" y="1374241"/>
                  </a:lnTo>
                  <a:lnTo>
                    <a:pt x="8394" y="1373568"/>
                  </a:lnTo>
                  <a:lnTo>
                    <a:pt x="8394" y="1354277"/>
                  </a:lnTo>
                  <a:lnTo>
                    <a:pt x="8890" y="1353769"/>
                  </a:lnTo>
                  <a:lnTo>
                    <a:pt x="12420" y="1353769"/>
                  </a:lnTo>
                  <a:lnTo>
                    <a:pt x="13093" y="1353096"/>
                  </a:lnTo>
                  <a:lnTo>
                    <a:pt x="13093" y="1350746"/>
                  </a:lnTo>
                  <a:lnTo>
                    <a:pt x="12420" y="1350073"/>
                  </a:lnTo>
                  <a:lnTo>
                    <a:pt x="8890" y="1350073"/>
                  </a:lnTo>
                  <a:lnTo>
                    <a:pt x="8394" y="1349578"/>
                  </a:lnTo>
                  <a:lnTo>
                    <a:pt x="8394" y="1347330"/>
                  </a:lnTo>
                  <a:lnTo>
                    <a:pt x="8534" y="1346733"/>
                  </a:lnTo>
                  <a:lnTo>
                    <a:pt x="9131" y="1345780"/>
                  </a:lnTo>
                  <a:lnTo>
                    <a:pt x="9588" y="1345552"/>
                  </a:lnTo>
                  <a:lnTo>
                    <a:pt x="12420" y="1345552"/>
                  </a:lnTo>
                  <a:lnTo>
                    <a:pt x="13093" y="1344879"/>
                  </a:lnTo>
                  <a:lnTo>
                    <a:pt x="13093" y="1342529"/>
                  </a:lnTo>
                  <a:close/>
                </a:path>
                <a:path w="1120775" h="2116454">
                  <a:moveTo>
                    <a:pt x="14782" y="1923199"/>
                  </a:moveTo>
                  <a:lnTo>
                    <a:pt x="12941" y="1923199"/>
                  </a:lnTo>
                  <a:lnTo>
                    <a:pt x="12738" y="1924469"/>
                  </a:lnTo>
                  <a:lnTo>
                    <a:pt x="10998" y="1928279"/>
                  </a:lnTo>
                  <a:lnTo>
                    <a:pt x="8458" y="1932089"/>
                  </a:lnTo>
                  <a:lnTo>
                    <a:pt x="5930" y="1943519"/>
                  </a:lnTo>
                  <a:lnTo>
                    <a:pt x="4013" y="1949869"/>
                  </a:lnTo>
                  <a:lnTo>
                    <a:pt x="4114" y="1973999"/>
                  </a:lnTo>
                  <a:lnTo>
                    <a:pt x="4622" y="1975269"/>
                  </a:lnTo>
                  <a:lnTo>
                    <a:pt x="5473" y="1976539"/>
                  </a:lnTo>
                  <a:lnTo>
                    <a:pt x="5778" y="1975269"/>
                  </a:lnTo>
                  <a:lnTo>
                    <a:pt x="5956" y="1973999"/>
                  </a:lnTo>
                  <a:lnTo>
                    <a:pt x="6070" y="1971459"/>
                  </a:lnTo>
                  <a:lnTo>
                    <a:pt x="6197" y="1967649"/>
                  </a:lnTo>
                  <a:lnTo>
                    <a:pt x="6299" y="1962569"/>
                  </a:lnTo>
                  <a:lnTo>
                    <a:pt x="6413" y="1960029"/>
                  </a:lnTo>
                  <a:lnTo>
                    <a:pt x="6464" y="1958759"/>
                  </a:lnTo>
                  <a:lnTo>
                    <a:pt x="6540" y="1957489"/>
                  </a:lnTo>
                  <a:lnTo>
                    <a:pt x="7010" y="1956219"/>
                  </a:lnTo>
                  <a:lnTo>
                    <a:pt x="8191" y="1947329"/>
                  </a:lnTo>
                  <a:lnTo>
                    <a:pt x="9652" y="1939709"/>
                  </a:lnTo>
                  <a:lnTo>
                    <a:pt x="12712" y="1929777"/>
                  </a:lnTo>
                  <a:lnTo>
                    <a:pt x="14427" y="1924469"/>
                  </a:lnTo>
                  <a:lnTo>
                    <a:pt x="14782" y="1923199"/>
                  </a:lnTo>
                  <a:close/>
                </a:path>
                <a:path w="1120775" h="2116454">
                  <a:moveTo>
                    <a:pt x="17932" y="1791119"/>
                  </a:moveTo>
                  <a:lnTo>
                    <a:pt x="16268" y="1791119"/>
                  </a:lnTo>
                  <a:lnTo>
                    <a:pt x="16116" y="1792389"/>
                  </a:lnTo>
                  <a:lnTo>
                    <a:pt x="17437" y="1792389"/>
                  </a:lnTo>
                  <a:lnTo>
                    <a:pt x="17932" y="1791119"/>
                  </a:lnTo>
                  <a:close/>
                </a:path>
                <a:path w="1120775" h="2116454">
                  <a:moveTo>
                    <a:pt x="18351" y="1786039"/>
                  </a:moveTo>
                  <a:lnTo>
                    <a:pt x="18275" y="1784769"/>
                  </a:lnTo>
                  <a:lnTo>
                    <a:pt x="17272" y="1784769"/>
                  </a:lnTo>
                  <a:lnTo>
                    <a:pt x="15405" y="1786039"/>
                  </a:lnTo>
                  <a:lnTo>
                    <a:pt x="13284" y="1787423"/>
                  </a:lnTo>
                  <a:lnTo>
                    <a:pt x="7810" y="1789849"/>
                  </a:lnTo>
                  <a:lnTo>
                    <a:pt x="0" y="1794929"/>
                  </a:lnTo>
                  <a:lnTo>
                    <a:pt x="101" y="1798739"/>
                  </a:lnTo>
                  <a:lnTo>
                    <a:pt x="4419" y="1794929"/>
                  </a:lnTo>
                  <a:lnTo>
                    <a:pt x="13169" y="1788579"/>
                  </a:lnTo>
                  <a:lnTo>
                    <a:pt x="15278" y="1788579"/>
                  </a:lnTo>
                  <a:lnTo>
                    <a:pt x="16217" y="1787423"/>
                  </a:lnTo>
                  <a:lnTo>
                    <a:pt x="18135" y="1786039"/>
                  </a:lnTo>
                  <a:lnTo>
                    <a:pt x="18351" y="1786039"/>
                  </a:lnTo>
                  <a:close/>
                </a:path>
                <a:path w="1120775" h="2116454">
                  <a:moveTo>
                    <a:pt x="18364" y="1928279"/>
                  </a:moveTo>
                  <a:lnTo>
                    <a:pt x="18135" y="1928279"/>
                  </a:lnTo>
                  <a:lnTo>
                    <a:pt x="17487" y="1927009"/>
                  </a:lnTo>
                  <a:lnTo>
                    <a:pt x="16814" y="1927009"/>
                  </a:lnTo>
                  <a:lnTo>
                    <a:pt x="15671" y="1928279"/>
                  </a:lnTo>
                  <a:lnTo>
                    <a:pt x="15151" y="1929549"/>
                  </a:lnTo>
                  <a:lnTo>
                    <a:pt x="13068" y="1933359"/>
                  </a:lnTo>
                  <a:lnTo>
                    <a:pt x="12103" y="1937169"/>
                  </a:lnTo>
                  <a:lnTo>
                    <a:pt x="10096" y="1947329"/>
                  </a:lnTo>
                  <a:lnTo>
                    <a:pt x="9347" y="1953679"/>
                  </a:lnTo>
                  <a:lnTo>
                    <a:pt x="9296" y="1954949"/>
                  </a:lnTo>
                  <a:lnTo>
                    <a:pt x="9182" y="1957489"/>
                  </a:lnTo>
                  <a:lnTo>
                    <a:pt x="9144" y="1968919"/>
                  </a:lnTo>
                  <a:lnTo>
                    <a:pt x="9309" y="1970214"/>
                  </a:lnTo>
                  <a:lnTo>
                    <a:pt x="9105" y="1970214"/>
                  </a:lnTo>
                  <a:lnTo>
                    <a:pt x="9105" y="1972729"/>
                  </a:lnTo>
                  <a:lnTo>
                    <a:pt x="9499" y="1976539"/>
                  </a:lnTo>
                  <a:lnTo>
                    <a:pt x="9829" y="1977809"/>
                  </a:lnTo>
                  <a:lnTo>
                    <a:pt x="9906" y="1979079"/>
                  </a:lnTo>
                  <a:lnTo>
                    <a:pt x="11176" y="1979079"/>
                  </a:lnTo>
                  <a:lnTo>
                    <a:pt x="11595" y="1977809"/>
                  </a:lnTo>
                  <a:lnTo>
                    <a:pt x="11709" y="1963839"/>
                  </a:lnTo>
                  <a:lnTo>
                    <a:pt x="11785" y="1962569"/>
                  </a:lnTo>
                  <a:lnTo>
                    <a:pt x="12801" y="1953679"/>
                  </a:lnTo>
                  <a:lnTo>
                    <a:pt x="13512" y="1951139"/>
                  </a:lnTo>
                  <a:lnTo>
                    <a:pt x="14871" y="1943519"/>
                  </a:lnTo>
                  <a:lnTo>
                    <a:pt x="15773" y="1940979"/>
                  </a:lnTo>
                  <a:lnTo>
                    <a:pt x="17119" y="1934629"/>
                  </a:lnTo>
                  <a:lnTo>
                    <a:pt x="17729" y="1932089"/>
                  </a:lnTo>
                  <a:lnTo>
                    <a:pt x="18199" y="1929777"/>
                  </a:lnTo>
                  <a:lnTo>
                    <a:pt x="18237" y="1929549"/>
                  </a:lnTo>
                  <a:lnTo>
                    <a:pt x="18364" y="1928279"/>
                  </a:lnTo>
                  <a:close/>
                </a:path>
                <a:path w="1120775" h="2116454">
                  <a:moveTo>
                    <a:pt x="20624" y="1881289"/>
                  </a:moveTo>
                  <a:lnTo>
                    <a:pt x="19672" y="1881289"/>
                  </a:lnTo>
                  <a:lnTo>
                    <a:pt x="19545" y="1882559"/>
                  </a:lnTo>
                  <a:lnTo>
                    <a:pt x="20281" y="1882559"/>
                  </a:lnTo>
                  <a:lnTo>
                    <a:pt x="20624" y="1881289"/>
                  </a:lnTo>
                  <a:close/>
                </a:path>
                <a:path w="1120775" h="2116454">
                  <a:moveTo>
                    <a:pt x="20802" y="1777149"/>
                  </a:moveTo>
                  <a:lnTo>
                    <a:pt x="19100" y="1777149"/>
                  </a:lnTo>
                  <a:lnTo>
                    <a:pt x="18389" y="1778419"/>
                  </a:lnTo>
                  <a:lnTo>
                    <a:pt x="19748" y="1779689"/>
                  </a:lnTo>
                  <a:lnTo>
                    <a:pt x="20002" y="1778419"/>
                  </a:lnTo>
                  <a:lnTo>
                    <a:pt x="20802" y="1777149"/>
                  </a:lnTo>
                  <a:close/>
                </a:path>
                <a:path w="1120775" h="2116454">
                  <a:moveTo>
                    <a:pt x="21145" y="1435061"/>
                  </a:moveTo>
                  <a:lnTo>
                    <a:pt x="20472" y="1434388"/>
                  </a:lnTo>
                  <a:lnTo>
                    <a:pt x="18122" y="1434388"/>
                  </a:lnTo>
                  <a:lnTo>
                    <a:pt x="17449" y="1435061"/>
                  </a:lnTo>
                  <a:lnTo>
                    <a:pt x="11074" y="1452511"/>
                  </a:lnTo>
                  <a:lnTo>
                    <a:pt x="10401" y="1452511"/>
                  </a:lnTo>
                  <a:lnTo>
                    <a:pt x="4025" y="1435061"/>
                  </a:lnTo>
                  <a:lnTo>
                    <a:pt x="3365" y="1434388"/>
                  </a:lnTo>
                  <a:lnTo>
                    <a:pt x="1003" y="1434388"/>
                  </a:lnTo>
                  <a:lnTo>
                    <a:pt x="330" y="1435061"/>
                  </a:lnTo>
                  <a:lnTo>
                    <a:pt x="330" y="1437576"/>
                  </a:lnTo>
                  <a:lnTo>
                    <a:pt x="8216" y="1458556"/>
                  </a:lnTo>
                  <a:lnTo>
                    <a:pt x="8559" y="1459230"/>
                  </a:lnTo>
                  <a:lnTo>
                    <a:pt x="7886" y="1461071"/>
                  </a:lnTo>
                  <a:lnTo>
                    <a:pt x="7416" y="1462519"/>
                  </a:lnTo>
                  <a:lnTo>
                    <a:pt x="6464" y="1463255"/>
                  </a:lnTo>
                  <a:lnTo>
                    <a:pt x="3022" y="1463255"/>
                  </a:lnTo>
                  <a:lnTo>
                    <a:pt x="2349" y="1463929"/>
                  </a:lnTo>
                  <a:lnTo>
                    <a:pt x="2349" y="1466278"/>
                  </a:lnTo>
                  <a:lnTo>
                    <a:pt x="3022" y="1466951"/>
                  </a:lnTo>
                  <a:lnTo>
                    <a:pt x="6565" y="1466951"/>
                  </a:lnTo>
                  <a:lnTo>
                    <a:pt x="7721" y="1466799"/>
                  </a:lnTo>
                  <a:lnTo>
                    <a:pt x="13258" y="1458556"/>
                  </a:lnTo>
                  <a:lnTo>
                    <a:pt x="15532" y="1452511"/>
                  </a:lnTo>
                  <a:lnTo>
                    <a:pt x="21145" y="1437576"/>
                  </a:lnTo>
                  <a:lnTo>
                    <a:pt x="21145" y="1435061"/>
                  </a:lnTo>
                  <a:close/>
                </a:path>
                <a:path w="1120775" h="2116454">
                  <a:moveTo>
                    <a:pt x="21818" y="1392910"/>
                  </a:moveTo>
                  <a:lnTo>
                    <a:pt x="21145" y="1392237"/>
                  </a:lnTo>
                  <a:lnTo>
                    <a:pt x="16954" y="1392237"/>
                  </a:lnTo>
                  <a:lnTo>
                    <a:pt x="16446" y="1391729"/>
                  </a:lnTo>
                  <a:lnTo>
                    <a:pt x="16446" y="1388211"/>
                  </a:lnTo>
                  <a:lnTo>
                    <a:pt x="15773" y="1387538"/>
                  </a:lnTo>
                  <a:lnTo>
                    <a:pt x="12750" y="1387538"/>
                  </a:lnTo>
                  <a:lnTo>
                    <a:pt x="12077" y="1388211"/>
                  </a:lnTo>
                  <a:lnTo>
                    <a:pt x="12077" y="1391729"/>
                  </a:lnTo>
                  <a:lnTo>
                    <a:pt x="11582" y="1392237"/>
                  </a:lnTo>
                  <a:lnTo>
                    <a:pt x="9067" y="1392237"/>
                  </a:lnTo>
                  <a:lnTo>
                    <a:pt x="8394" y="1392910"/>
                  </a:lnTo>
                  <a:lnTo>
                    <a:pt x="8394" y="1395247"/>
                  </a:lnTo>
                  <a:lnTo>
                    <a:pt x="9067" y="1395933"/>
                  </a:lnTo>
                  <a:lnTo>
                    <a:pt x="11582" y="1395933"/>
                  </a:lnTo>
                  <a:lnTo>
                    <a:pt x="12077" y="1396428"/>
                  </a:lnTo>
                  <a:lnTo>
                    <a:pt x="12077" y="1414500"/>
                  </a:lnTo>
                  <a:lnTo>
                    <a:pt x="14211" y="1416405"/>
                  </a:lnTo>
                  <a:lnTo>
                    <a:pt x="21145" y="1416405"/>
                  </a:lnTo>
                  <a:lnTo>
                    <a:pt x="21818" y="1415732"/>
                  </a:lnTo>
                  <a:lnTo>
                    <a:pt x="21818" y="1413383"/>
                  </a:lnTo>
                  <a:lnTo>
                    <a:pt x="21145" y="1412709"/>
                  </a:lnTo>
                  <a:lnTo>
                    <a:pt x="17119" y="1412709"/>
                  </a:lnTo>
                  <a:lnTo>
                    <a:pt x="16446" y="1412036"/>
                  </a:lnTo>
                  <a:lnTo>
                    <a:pt x="16446" y="1396428"/>
                  </a:lnTo>
                  <a:lnTo>
                    <a:pt x="16954" y="1395933"/>
                  </a:lnTo>
                  <a:lnTo>
                    <a:pt x="21145" y="1395933"/>
                  </a:lnTo>
                  <a:lnTo>
                    <a:pt x="21818" y="1395247"/>
                  </a:lnTo>
                  <a:lnTo>
                    <a:pt x="21818" y="1392910"/>
                  </a:lnTo>
                  <a:close/>
                </a:path>
                <a:path w="1120775" h="2116454">
                  <a:moveTo>
                    <a:pt x="24168" y="1299197"/>
                  </a:moveTo>
                  <a:lnTo>
                    <a:pt x="23495" y="1298524"/>
                  </a:lnTo>
                  <a:lnTo>
                    <a:pt x="673" y="1298524"/>
                  </a:lnTo>
                  <a:lnTo>
                    <a:pt x="0" y="1299197"/>
                  </a:lnTo>
                  <a:lnTo>
                    <a:pt x="0" y="1302042"/>
                  </a:lnTo>
                  <a:lnTo>
                    <a:pt x="673" y="1302715"/>
                  </a:lnTo>
                  <a:lnTo>
                    <a:pt x="9232" y="1302715"/>
                  </a:lnTo>
                  <a:lnTo>
                    <a:pt x="9740" y="1303223"/>
                  </a:lnTo>
                  <a:lnTo>
                    <a:pt x="9740" y="1331417"/>
                  </a:lnTo>
                  <a:lnTo>
                    <a:pt x="10401" y="1332077"/>
                  </a:lnTo>
                  <a:lnTo>
                    <a:pt x="13754" y="1332077"/>
                  </a:lnTo>
                  <a:lnTo>
                    <a:pt x="14427" y="1331417"/>
                  </a:lnTo>
                  <a:lnTo>
                    <a:pt x="14427" y="1303223"/>
                  </a:lnTo>
                  <a:lnTo>
                    <a:pt x="14935" y="1302715"/>
                  </a:lnTo>
                  <a:lnTo>
                    <a:pt x="23495" y="1302715"/>
                  </a:lnTo>
                  <a:lnTo>
                    <a:pt x="24168" y="1302042"/>
                  </a:lnTo>
                  <a:lnTo>
                    <a:pt x="24168" y="1299197"/>
                  </a:lnTo>
                  <a:close/>
                </a:path>
                <a:path w="1120775" h="2116454">
                  <a:moveTo>
                    <a:pt x="24841" y="1867319"/>
                  </a:moveTo>
                  <a:lnTo>
                    <a:pt x="23901" y="1867319"/>
                  </a:lnTo>
                  <a:lnTo>
                    <a:pt x="21920" y="1869859"/>
                  </a:lnTo>
                  <a:lnTo>
                    <a:pt x="22847" y="1872399"/>
                  </a:lnTo>
                  <a:lnTo>
                    <a:pt x="24587" y="1871129"/>
                  </a:lnTo>
                  <a:lnTo>
                    <a:pt x="24752" y="1869859"/>
                  </a:lnTo>
                  <a:lnTo>
                    <a:pt x="24841" y="1867319"/>
                  </a:lnTo>
                  <a:close/>
                </a:path>
                <a:path w="1120775" h="2116454">
                  <a:moveTo>
                    <a:pt x="25031" y="1787423"/>
                  </a:moveTo>
                  <a:lnTo>
                    <a:pt x="23749" y="1787423"/>
                  </a:lnTo>
                  <a:lnTo>
                    <a:pt x="22580" y="1788579"/>
                  </a:lnTo>
                  <a:lnTo>
                    <a:pt x="19253" y="1788579"/>
                  </a:lnTo>
                  <a:lnTo>
                    <a:pt x="18249" y="1791119"/>
                  </a:lnTo>
                  <a:lnTo>
                    <a:pt x="20967" y="1791119"/>
                  </a:lnTo>
                  <a:lnTo>
                    <a:pt x="22021" y="1789849"/>
                  </a:lnTo>
                  <a:lnTo>
                    <a:pt x="24650" y="1788579"/>
                  </a:lnTo>
                  <a:lnTo>
                    <a:pt x="24955" y="1788579"/>
                  </a:lnTo>
                  <a:lnTo>
                    <a:pt x="25031" y="1787423"/>
                  </a:lnTo>
                  <a:close/>
                </a:path>
                <a:path w="1120775" h="2116454">
                  <a:moveTo>
                    <a:pt x="26301" y="1793659"/>
                  </a:moveTo>
                  <a:lnTo>
                    <a:pt x="24472" y="1793659"/>
                  </a:lnTo>
                  <a:lnTo>
                    <a:pt x="25107" y="1794929"/>
                  </a:lnTo>
                  <a:lnTo>
                    <a:pt x="26301" y="1793659"/>
                  </a:lnTo>
                  <a:close/>
                </a:path>
                <a:path w="1120775" h="2116454">
                  <a:moveTo>
                    <a:pt x="26530" y="1858429"/>
                  </a:moveTo>
                  <a:lnTo>
                    <a:pt x="25933" y="1859699"/>
                  </a:lnTo>
                  <a:lnTo>
                    <a:pt x="24815" y="1859699"/>
                  </a:lnTo>
                  <a:lnTo>
                    <a:pt x="22466" y="1860969"/>
                  </a:lnTo>
                  <a:lnTo>
                    <a:pt x="21920" y="1862239"/>
                  </a:lnTo>
                  <a:lnTo>
                    <a:pt x="23025" y="1864779"/>
                  </a:lnTo>
                  <a:lnTo>
                    <a:pt x="23406" y="1863509"/>
                  </a:lnTo>
                  <a:lnTo>
                    <a:pt x="24257" y="1863509"/>
                  </a:lnTo>
                  <a:lnTo>
                    <a:pt x="24371" y="1862239"/>
                  </a:lnTo>
                  <a:lnTo>
                    <a:pt x="26339" y="1862239"/>
                  </a:lnTo>
                  <a:lnTo>
                    <a:pt x="26428" y="1860969"/>
                  </a:lnTo>
                  <a:lnTo>
                    <a:pt x="26530" y="1858429"/>
                  </a:lnTo>
                  <a:close/>
                </a:path>
                <a:path w="1120775" h="2116454">
                  <a:moveTo>
                    <a:pt x="26733" y="1854619"/>
                  </a:moveTo>
                  <a:lnTo>
                    <a:pt x="25247" y="1853349"/>
                  </a:lnTo>
                  <a:lnTo>
                    <a:pt x="23812" y="1854619"/>
                  </a:lnTo>
                  <a:lnTo>
                    <a:pt x="21539" y="1854619"/>
                  </a:lnTo>
                  <a:lnTo>
                    <a:pt x="21336" y="1855889"/>
                  </a:lnTo>
                  <a:lnTo>
                    <a:pt x="21844" y="1857159"/>
                  </a:lnTo>
                  <a:lnTo>
                    <a:pt x="22720" y="1858429"/>
                  </a:lnTo>
                  <a:lnTo>
                    <a:pt x="24549" y="1857159"/>
                  </a:lnTo>
                  <a:lnTo>
                    <a:pt x="25844" y="1855889"/>
                  </a:lnTo>
                  <a:lnTo>
                    <a:pt x="26733" y="1854619"/>
                  </a:lnTo>
                  <a:close/>
                </a:path>
                <a:path w="1120775" h="2116454">
                  <a:moveTo>
                    <a:pt x="27355" y="1350746"/>
                  </a:moveTo>
                  <a:lnTo>
                    <a:pt x="26682" y="1350073"/>
                  </a:lnTo>
                  <a:lnTo>
                    <a:pt x="24130" y="1350073"/>
                  </a:lnTo>
                  <a:lnTo>
                    <a:pt x="23253" y="1350276"/>
                  </a:lnTo>
                  <a:lnTo>
                    <a:pt x="21805" y="1351089"/>
                  </a:lnTo>
                  <a:lnTo>
                    <a:pt x="21069" y="1351788"/>
                  </a:lnTo>
                  <a:lnTo>
                    <a:pt x="20307" y="1352765"/>
                  </a:lnTo>
                  <a:lnTo>
                    <a:pt x="19634" y="1352765"/>
                  </a:lnTo>
                  <a:lnTo>
                    <a:pt x="19075" y="1351089"/>
                  </a:lnTo>
                  <a:lnTo>
                    <a:pt x="18961" y="1350746"/>
                  </a:lnTo>
                  <a:lnTo>
                    <a:pt x="18288" y="1350073"/>
                  </a:lnTo>
                  <a:lnTo>
                    <a:pt x="16116" y="1350073"/>
                  </a:lnTo>
                  <a:lnTo>
                    <a:pt x="15443" y="1350746"/>
                  </a:lnTo>
                  <a:lnTo>
                    <a:pt x="15443" y="1373568"/>
                  </a:lnTo>
                  <a:lnTo>
                    <a:pt x="16116" y="1374241"/>
                  </a:lnTo>
                  <a:lnTo>
                    <a:pt x="19126" y="1374241"/>
                  </a:lnTo>
                  <a:lnTo>
                    <a:pt x="19799" y="1373568"/>
                  </a:lnTo>
                  <a:lnTo>
                    <a:pt x="19799" y="1356118"/>
                  </a:lnTo>
                  <a:lnTo>
                    <a:pt x="21310" y="1353769"/>
                  </a:lnTo>
                  <a:lnTo>
                    <a:pt x="26682" y="1353769"/>
                  </a:lnTo>
                  <a:lnTo>
                    <a:pt x="27355" y="1353096"/>
                  </a:lnTo>
                  <a:lnTo>
                    <a:pt x="27355" y="1352765"/>
                  </a:lnTo>
                  <a:lnTo>
                    <a:pt x="27355" y="1350746"/>
                  </a:lnTo>
                  <a:close/>
                </a:path>
                <a:path w="1120775" h="2116454">
                  <a:moveTo>
                    <a:pt x="30048" y="1786039"/>
                  </a:moveTo>
                  <a:lnTo>
                    <a:pt x="29883" y="1786039"/>
                  </a:lnTo>
                  <a:lnTo>
                    <a:pt x="29819" y="1784769"/>
                  </a:lnTo>
                  <a:lnTo>
                    <a:pt x="26708" y="1784769"/>
                  </a:lnTo>
                  <a:lnTo>
                    <a:pt x="26809" y="1787423"/>
                  </a:lnTo>
                  <a:lnTo>
                    <a:pt x="29044" y="1787423"/>
                  </a:lnTo>
                  <a:lnTo>
                    <a:pt x="30048" y="1786039"/>
                  </a:lnTo>
                  <a:close/>
                </a:path>
                <a:path w="1120775" h="2116454">
                  <a:moveTo>
                    <a:pt x="31851" y="1822869"/>
                  </a:moveTo>
                  <a:lnTo>
                    <a:pt x="31292" y="1821599"/>
                  </a:lnTo>
                  <a:lnTo>
                    <a:pt x="27203" y="1821599"/>
                  </a:lnTo>
                  <a:lnTo>
                    <a:pt x="25857" y="1824139"/>
                  </a:lnTo>
                  <a:lnTo>
                    <a:pt x="24612" y="1824139"/>
                  </a:lnTo>
                  <a:lnTo>
                    <a:pt x="22707" y="1825409"/>
                  </a:lnTo>
                  <a:lnTo>
                    <a:pt x="21437" y="1826679"/>
                  </a:lnTo>
                  <a:lnTo>
                    <a:pt x="19469" y="1827949"/>
                  </a:lnTo>
                  <a:lnTo>
                    <a:pt x="18783" y="1827949"/>
                  </a:lnTo>
                  <a:lnTo>
                    <a:pt x="18910" y="1829219"/>
                  </a:lnTo>
                  <a:lnTo>
                    <a:pt x="19697" y="1830489"/>
                  </a:lnTo>
                  <a:lnTo>
                    <a:pt x="20447" y="1830489"/>
                  </a:lnTo>
                  <a:lnTo>
                    <a:pt x="21958" y="1829219"/>
                  </a:lnTo>
                  <a:lnTo>
                    <a:pt x="22771" y="1827949"/>
                  </a:lnTo>
                  <a:lnTo>
                    <a:pt x="25184" y="1825409"/>
                  </a:lnTo>
                  <a:lnTo>
                    <a:pt x="27101" y="1824139"/>
                  </a:lnTo>
                  <a:lnTo>
                    <a:pt x="30530" y="1824139"/>
                  </a:lnTo>
                  <a:lnTo>
                    <a:pt x="31102" y="1822869"/>
                  </a:lnTo>
                  <a:lnTo>
                    <a:pt x="31851" y="1822869"/>
                  </a:lnTo>
                  <a:close/>
                </a:path>
                <a:path w="1120775" h="2116454">
                  <a:moveTo>
                    <a:pt x="34455" y="1807629"/>
                  </a:moveTo>
                  <a:lnTo>
                    <a:pt x="33007" y="1807629"/>
                  </a:lnTo>
                  <a:lnTo>
                    <a:pt x="31064" y="1808899"/>
                  </a:lnTo>
                  <a:lnTo>
                    <a:pt x="26847" y="1810169"/>
                  </a:lnTo>
                  <a:lnTo>
                    <a:pt x="24968" y="1810169"/>
                  </a:lnTo>
                  <a:lnTo>
                    <a:pt x="21869" y="1812709"/>
                  </a:lnTo>
                  <a:lnTo>
                    <a:pt x="20104" y="1813979"/>
                  </a:lnTo>
                  <a:lnTo>
                    <a:pt x="17399" y="1815325"/>
                  </a:lnTo>
                  <a:lnTo>
                    <a:pt x="16802" y="1815325"/>
                  </a:lnTo>
                  <a:lnTo>
                    <a:pt x="14846" y="1817789"/>
                  </a:lnTo>
                  <a:lnTo>
                    <a:pt x="13462" y="1819059"/>
                  </a:lnTo>
                  <a:lnTo>
                    <a:pt x="11569" y="1820329"/>
                  </a:lnTo>
                  <a:lnTo>
                    <a:pt x="11049" y="1820329"/>
                  </a:lnTo>
                  <a:lnTo>
                    <a:pt x="10210" y="1822869"/>
                  </a:lnTo>
                  <a:lnTo>
                    <a:pt x="13487" y="1822869"/>
                  </a:lnTo>
                  <a:lnTo>
                    <a:pt x="15252" y="1821599"/>
                  </a:lnTo>
                  <a:lnTo>
                    <a:pt x="17233" y="1821599"/>
                  </a:lnTo>
                  <a:lnTo>
                    <a:pt x="16078" y="1824139"/>
                  </a:lnTo>
                  <a:lnTo>
                    <a:pt x="13817" y="1825409"/>
                  </a:lnTo>
                  <a:lnTo>
                    <a:pt x="13487" y="1827949"/>
                  </a:lnTo>
                  <a:lnTo>
                    <a:pt x="17716" y="1827949"/>
                  </a:lnTo>
                  <a:lnTo>
                    <a:pt x="19227" y="1825409"/>
                  </a:lnTo>
                  <a:lnTo>
                    <a:pt x="20243" y="1825409"/>
                  </a:lnTo>
                  <a:lnTo>
                    <a:pt x="21285" y="1824139"/>
                  </a:lnTo>
                  <a:lnTo>
                    <a:pt x="23901" y="1822869"/>
                  </a:lnTo>
                  <a:lnTo>
                    <a:pt x="25044" y="1822869"/>
                  </a:lnTo>
                  <a:lnTo>
                    <a:pt x="25044" y="1820329"/>
                  </a:lnTo>
                  <a:lnTo>
                    <a:pt x="26250" y="1820329"/>
                  </a:lnTo>
                  <a:lnTo>
                    <a:pt x="26885" y="1819059"/>
                  </a:lnTo>
                  <a:lnTo>
                    <a:pt x="28930" y="1817789"/>
                  </a:lnTo>
                  <a:lnTo>
                    <a:pt x="30492" y="1815325"/>
                  </a:lnTo>
                  <a:lnTo>
                    <a:pt x="30289" y="1815325"/>
                  </a:lnTo>
                  <a:lnTo>
                    <a:pt x="28346" y="1816519"/>
                  </a:lnTo>
                  <a:lnTo>
                    <a:pt x="26517" y="1816519"/>
                  </a:lnTo>
                  <a:lnTo>
                    <a:pt x="22872" y="1819059"/>
                  </a:lnTo>
                  <a:lnTo>
                    <a:pt x="21094" y="1820329"/>
                  </a:lnTo>
                  <a:lnTo>
                    <a:pt x="18719" y="1821599"/>
                  </a:lnTo>
                  <a:lnTo>
                    <a:pt x="18034" y="1821599"/>
                  </a:lnTo>
                  <a:lnTo>
                    <a:pt x="17437" y="1820329"/>
                  </a:lnTo>
                  <a:lnTo>
                    <a:pt x="17513" y="1819059"/>
                  </a:lnTo>
                  <a:lnTo>
                    <a:pt x="18351" y="1819059"/>
                  </a:lnTo>
                  <a:lnTo>
                    <a:pt x="23482" y="1815325"/>
                  </a:lnTo>
                  <a:lnTo>
                    <a:pt x="28155" y="1812709"/>
                  </a:lnTo>
                  <a:lnTo>
                    <a:pt x="34353" y="1808899"/>
                  </a:lnTo>
                  <a:lnTo>
                    <a:pt x="34455" y="1807629"/>
                  </a:lnTo>
                  <a:close/>
                </a:path>
                <a:path w="1120775" h="2116454">
                  <a:moveTo>
                    <a:pt x="38493" y="1775879"/>
                  </a:moveTo>
                  <a:lnTo>
                    <a:pt x="38328" y="1774609"/>
                  </a:lnTo>
                  <a:lnTo>
                    <a:pt x="36169" y="1774609"/>
                  </a:lnTo>
                  <a:lnTo>
                    <a:pt x="34556" y="1775879"/>
                  </a:lnTo>
                  <a:lnTo>
                    <a:pt x="31140" y="1775879"/>
                  </a:lnTo>
                  <a:lnTo>
                    <a:pt x="30518" y="1777149"/>
                  </a:lnTo>
                  <a:lnTo>
                    <a:pt x="28092" y="1777149"/>
                  </a:lnTo>
                  <a:lnTo>
                    <a:pt x="27343" y="1778419"/>
                  </a:lnTo>
                  <a:lnTo>
                    <a:pt x="26670" y="1779689"/>
                  </a:lnTo>
                  <a:lnTo>
                    <a:pt x="26390" y="1779689"/>
                  </a:lnTo>
                  <a:lnTo>
                    <a:pt x="26111" y="1780959"/>
                  </a:lnTo>
                  <a:lnTo>
                    <a:pt x="25285" y="1780959"/>
                  </a:lnTo>
                  <a:lnTo>
                    <a:pt x="24142" y="1779689"/>
                  </a:lnTo>
                  <a:lnTo>
                    <a:pt x="23914" y="1780959"/>
                  </a:lnTo>
                  <a:lnTo>
                    <a:pt x="23850" y="1782229"/>
                  </a:lnTo>
                  <a:lnTo>
                    <a:pt x="24345" y="1782229"/>
                  </a:lnTo>
                  <a:lnTo>
                    <a:pt x="25565" y="1783499"/>
                  </a:lnTo>
                  <a:lnTo>
                    <a:pt x="26238" y="1782229"/>
                  </a:lnTo>
                  <a:lnTo>
                    <a:pt x="26936" y="1780959"/>
                  </a:lnTo>
                  <a:lnTo>
                    <a:pt x="31026" y="1780959"/>
                  </a:lnTo>
                  <a:lnTo>
                    <a:pt x="32372" y="1779689"/>
                  </a:lnTo>
                  <a:lnTo>
                    <a:pt x="34721" y="1779689"/>
                  </a:lnTo>
                  <a:lnTo>
                    <a:pt x="35915" y="1777149"/>
                  </a:lnTo>
                  <a:lnTo>
                    <a:pt x="36576" y="1777149"/>
                  </a:lnTo>
                  <a:lnTo>
                    <a:pt x="37871" y="1775879"/>
                  </a:lnTo>
                  <a:lnTo>
                    <a:pt x="38493" y="1775879"/>
                  </a:lnTo>
                  <a:close/>
                </a:path>
                <a:path w="1120775" h="2116454">
                  <a:moveTo>
                    <a:pt x="45567" y="1224140"/>
                  </a:moveTo>
                  <a:lnTo>
                    <a:pt x="39192" y="1195184"/>
                  </a:lnTo>
                  <a:lnTo>
                    <a:pt x="0" y="1195184"/>
                  </a:lnTo>
                  <a:lnTo>
                    <a:pt x="14262" y="1228026"/>
                  </a:lnTo>
                  <a:lnTo>
                    <a:pt x="16116" y="1230261"/>
                  </a:lnTo>
                  <a:lnTo>
                    <a:pt x="17424" y="1231468"/>
                  </a:lnTo>
                  <a:lnTo>
                    <a:pt x="24066" y="1229296"/>
                  </a:lnTo>
                  <a:lnTo>
                    <a:pt x="31153" y="1227366"/>
                  </a:lnTo>
                  <a:lnTo>
                    <a:pt x="38404" y="1225651"/>
                  </a:lnTo>
                  <a:lnTo>
                    <a:pt x="45567" y="1224140"/>
                  </a:lnTo>
                  <a:close/>
                </a:path>
                <a:path w="1120775" h="2116454">
                  <a:moveTo>
                    <a:pt x="45643" y="1443990"/>
                  </a:moveTo>
                  <a:lnTo>
                    <a:pt x="45326" y="1442339"/>
                  </a:lnTo>
                  <a:lnTo>
                    <a:pt x="45224" y="1441780"/>
                  </a:lnTo>
                  <a:lnTo>
                    <a:pt x="43510" y="1437919"/>
                  </a:lnTo>
                  <a:lnTo>
                    <a:pt x="43230" y="1437576"/>
                  </a:lnTo>
                  <a:lnTo>
                    <a:pt x="42240" y="1436408"/>
                  </a:lnTo>
                  <a:lnTo>
                    <a:pt x="41275" y="1435798"/>
                  </a:lnTo>
                  <a:lnTo>
                    <a:pt x="41275" y="1444294"/>
                  </a:lnTo>
                  <a:lnTo>
                    <a:pt x="40779" y="1444802"/>
                  </a:lnTo>
                  <a:lnTo>
                    <a:pt x="28028" y="1444802"/>
                  </a:lnTo>
                  <a:lnTo>
                    <a:pt x="27520" y="1444294"/>
                  </a:lnTo>
                  <a:lnTo>
                    <a:pt x="27686" y="1442339"/>
                  </a:lnTo>
                  <a:lnTo>
                    <a:pt x="28371" y="1440726"/>
                  </a:lnTo>
                  <a:lnTo>
                    <a:pt x="30772" y="1438211"/>
                  </a:lnTo>
                  <a:lnTo>
                    <a:pt x="32385" y="1437576"/>
                  </a:lnTo>
                  <a:lnTo>
                    <a:pt x="36410" y="1437576"/>
                  </a:lnTo>
                  <a:lnTo>
                    <a:pt x="41275" y="1444294"/>
                  </a:lnTo>
                  <a:lnTo>
                    <a:pt x="41275" y="1435798"/>
                  </a:lnTo>
                  <a:lnTo>
                    <a:pt x="38862" y="1434261"/>
                  </a:lnTo>
                  <a:lnTo>
                    <a:pt x="36804" y="1433715"/>
                  </a:lnTo>
                  <a:lnTo>
                    <a:pt x="31991" y="1433715"/>
                  </a:lnTo>
                  <a:lnTo>
                    <a:pt x="23164" y="1443990"/>
                  </a:lnTo>
                  <a:lnTo>
                    <a:pt x="23164" y="1448955"/>
                  </a:lnTo>
                  <a:lnTo>
                    <a:pt x="31991" y="1459230"/>
                  </a:lnTo>
                  <a:lnTo>
                    <a:pt x="36271" y="1459230"/>
                  </a:lnTo>
                  <a:lnTo>
                    <a:pt x="44843" y="1452714"/>
                  </a:lnTo>
                  <a:lnTo>
                    <a:pt x="44970" y="1451838"/>
                  </a:lnTo>
                  <a:lnTo>
                    <a:pt x="44297" y="1451178"/>
                  </a:lnTo>
                  <a:lnTo>
                    <a:pt x="41452" y="1451178"/>
                  </a:lnTo>
                  <a:lnTo>
                    <a:pt x="40779" y="1451673"/>
                  </a:lnTo>
                  <a:lnTo>
                    <a:pt x="40322" y="1452714"/>
                  </a:lnTo>
                  <a:lnTo>
                    <a:pt x="39522" y="1453591"/>
                  </a:lnTo>
                  <a:lnTo>
                    <a:pt x="38481" y="1454213"/>
                  </a:lnTo>
                  <a:lnTo>
                    <a:pt x="37045" y="1455039"/>
                  </a:lnTo>
                  <a:lnTo>
                    <a:pt x="35852" y="1455369"/>
                  </a:lnTo>
                  <a:lnTo>
                    <a:pt x="33058" y="1455369"/>
                  </a:lnTo>
                  <a:lnTo>
                    <a:pt x="27520" y="1449666"/>
                  </a:lnTo>
                  <a:lnTo>
                    <a:pt x="27520" y="1448485"/>
                  </a:lnTo>
                  <a:lnTo>
                    <a:pt x="28028" y="1447990"/>
                  </a:lnTo>
                  <a:lnTo>
                    <a:pt x="44970" y="1447990"/>
                  </a:lnTo>
                  <a:lnTo>
                    <a:pt x="45643" y="1447317"/>
                  </a:lnTo>
                  <a:lnTo>
                    <a:pt x="45643" y="1444802"/>
                  </a:lnTo>
                  <a:lnTo>
                    <a:pt x="45643" y="1443990"/>
                  </a:lnTo>
                  <a:close/>
                </a:path>
                <a:path w="1120775" h="2116454">
                  <a:moveTo>
                    <a:pt x="45834" y="1160513"/>
                  </a:moveTo>
                  <a:lnTo>
                    <a:pt x="17424" y="1153134"/>
                  </a:lnTo>
                  <a:lnTo>
                    <a:pt x="16116" y="1154341"/>
                  </a:lnTo>
                  <a:lnTo>
                    <a:pt x="14262" y="1156563"/>
                  </a:lnTo>
                  <a:lnTo>
                    <a:pt x="10287" y="1161110"/>
                  </a:lnTo>
                  <a:lnTo>
                    <a:pt x="9753" y="1161656"/>
                  </a:lnTo>
                  <a:lnTo>
                    <a:pt x="6705" y="1166774"/>
                  </a:lnTo>
                  <a:lnTo>
                    <a:pt x="4305" y="1171625"/>
                  </a:lnTo>
                  <a:lnTo>
                    <a:pt x="2095" y="1177340"/>
                  </a:lnTo>
                  <a:lnTo>
                    <a:pt x="203" y="1183551"/>
                  </a:lnTo>
                  <a:lnTo>
                    <a:pt x="0" y="1189532"/>
                  </a:lnTo>
                  <a:lnTo>
                    <a:pt x="39179" y="1189532"/>
                  </a:lnTo>
                  <a:lnTo>
                    <a:pt x="39509" y="1183551"/>
                  </a:lnTo>
                  <a:lnTo>
                    <a:pt x="39585" y="1182077"/>
                  </a:lnTo>
                  <a:lnTo>
                    <a:pt x="40703" y="1175232"/>
                  </a:lnTo>
                  <a:lnTo>
                    <a:pt x="40779" y="1174800"/>
                  </a:lnTo>
                  <a:lnTo>
                    <a:pt x="42684" y="1167917"/>
                  </a:lnTo>
                  <a:lnTo>
                    <a:pt x="42875" y="1167345"/>
                  </a:lnTo>
                  <a:lnTo>
                    <a:pt x="45542" y="1160513"/>
                  </a:lnTo>
                  <a:lnTo>
                    <a:pt x="45834" y="1160513"/>
                  </a:lnTo>
                  <a:close/>
                </a:path>
                <a:path w="1120775" h="2116454">
                  <a:moveTo>
                    <a:pt x="46990" y="1314437"/>
                  </a:moveTo>
                  <a:lnTo>
                    <a:pt x="46316" y="1311757"/>
                  </a:lnTo>
                  <a:lnTo>
                    <a:pt x="45694" y="1310944"/>
                  </a:lnTo>
                  <a:lnTo>
                    <a:pt x="45440" y="1310601"/>
                  </a:lnTo>
                  <a:lnTo>
                    <a:pt x="43599" y="1308150"/>
                  </a:lnTo>
                  <a:lnTo>
                    <a:pt x="41313" y="1307249"/>
                  </a:lnTo>
                  <a:lnTo>
                    <a:pt x="35293" y="1307249"/>
                  </a:lnTo>
                  <a:lnTo>
                    <a:pt x="33058" y="1308366"/>
                  </a:lnTo>
                  <a:lnTo>
                    <a:pt x="31381" y="1310601"/>
                  </a:lnTo>
                  <a:lnTo>
                    <a:pt x="30873" y="1310601"/>
                  </a:lnTo>
                  <a:lnTo>
                    <a:pt x="30873" y="1299197"/>
                  </a:lnTo>
                  <a:lnTo>
                    <a:pt x="30213" y="1298524"/>
                  </a:lnTo>
                  <a:lnTo>
                    <a:pt x="27178" y="1298524"/>
                  </a:lnTo>
                  <a:lnTo>
                    <a:pt x="26517" y="1299197"/>
                  </a:lnTo>
                  <a:lnTo>
                    <a:pt x="26517" y="1331417"/>
                  </a:lnTo>
                  <a:lnTo>
                    <a:pt x="27178" y="1332077"/>
                  </a:lnTo>
                  <a:lnTo>
                    <a:pt x="30213" y="1332077"/>
                  </a:lnTo>
                  <a:lnTo>
                    <a:pt x="30873" y="1331417"/>
                  </a:lnTo>
                  <a:lnTo>
                    <a:pt x="30873" y="1315250"/>
                  </a:lnTo>
                  <a:lnTo>
                    <a:pt x="31356" y="1313662"/>
                  </a:lnTo>
                  <a:lnTo>
                    <a:pt x="33286" y="1311490"/>
                  </a:lnTo>
                  <a:lnTo>
                    <a:pt x="34759" y="1310944"/>
                  </a:lnTo>
                  <a:lnTo>
                    <a:pt x="38735" y="1310944"/>
                  </a:lnTo>
                  <a:lnTo>
                    <a:pt x="40208" y="1311490"/>
                  </a:lnTo>
                  <a:lnTo>
                    <a:pt x="42138" y="1313662"/>
                  </a:lnTo>
                  <a:lnTo>
                    <a:pt x="42621" y="1315250"/>
                  </a:lnTo>
                  <a:lnTo>
                    <a:pt x="42621" y="1331417"/>
                  </a:lnTo>
                  <a:lnTo>
                    <a:pt x="43294" y="1332077"/>
                  </a:lnTo>
                  <a:lnTo>
                    <a:pt x="46316" y="1332077"/>
                  </a:lnTo>
                  <a:lnTo>
                    <a:pt x="46990" y="1331417"/>
                  </a:lnTo>
                  <a:lnTo>
                    <a:pt x="46990" y="1314437"/>
                  </a:lnTo>
                  <a:close/>
                </a:path>
                <a:path w="1120775" h="2116454">
                  <a:moveTo>
                    <a:pt x="47866" y="2041309"/>
                  </a:moveTo>
                  <a:lnTo>
                    <a:pt x="47726" y="2040039"/>
                  </a:lnTo>
                  <a:lnTo>
                    <a:pt x="44602" y="2037499"/>
                  </a:lnTo>
                  <a:lnTo>
                    <a:pt x="42456" y="2033689"/>
                  </a:lnTo>
                  <a:lnTo>
                    <a:pt x="38341" y="2032419"/>
                  </a:lnTo>
                  <a:lnTo>
                    <a:pt x="37922" y="2031149"/>
                  </a:lnTo>
                  <a:lnTo>
                    <a:pt x="36741" y="2031149"/>
                  </a:lnTo>
                  <a:lnTo>
                    <a:pt x="35750" y="2030234"/>
                  </a:lnTo>
                  <a:lnTo>
                    <a:pt x="35928" y="2031149"/>
                  </a:lnTo>
                  <a:lnTo>
                    <a:pt x="37515" y="2033689"/>
                  </a:lnTo>
                  <a:lnTo>
                    <a:pt x="39839" y="2034959"/>
                  </a:lnTo>
                  <a:lnTo>
                    <a:pt x="40728" y="2037499"/>
                  </a:lnTo>
                  <a:lnTo>
                    <a:pt x="41732" y="2037499"/>
                  </a:lnTo>
                  <a:lnTo>
                    <a:pt x="42583" y="2040039"/>
                  </a:lnTo>
                  <a:lnTo>
                    <a:pt x="44030" y="2041309"/>
                  </a:lnTo>
                  <a:lnTo>
                    <a:pt x="45720" y="2041309"/>
                  </a:lnTo>
                  <a:lnTo>
                    <a:pt x="47307" y="2042579"/>
                  </a:lnTo>
                  <a:lnTo>
                    <a:pt x="47853" y="2042579"/>
                  </a:lnTo>
                  <a:lnTo>
                    <a:pt x="47866" y="2041309"/>
                  </a:lnTo>
                  <a:close/>
                </a:path>
                <a:path w="1120775" h="2116454">
                  <a:moveTo>
                    <a:pt x="49796" y="1359446"/>
                  </a:moveTo>
                  <a:lnTo>
                    <a:pt x="49415" y="1357464"/>
                  </a:lnTo>
                  <a:lnTo>
                    <a:pt x="47777" y="1353769"/>
                  </a:lnTo>
                  <a:lnTo>
                    <a:pt x="47713" y="1353604"/>
                  </a:lnTo>
                  <a:lnTo>
                    <a:pt x="47421" y="1353273"/>
                  </a:lnTo>
                  <a:lnTo>
                    <a:pt x="46431" y="1352092"/>
                  </a:lnTo>
                  <a:lnTo>
                    <a:pt x="45478" y="1351495"/>
                  </a:lnTo>
                  <a:lnTo>
                    <a:pt x="45478" y="1359446"/>
                  </a:lnTo>
                  <a:lnTo>
                    <a:pt x="45478" y="1364869"/>
                  </a:lnTo>
                  <a:lnTo>
                    <a:pt x="44970" y="1366862"/>
                  </a:lnTo>
                  <a:lnTo>
                    <a:pt x="44919" y="1367028"/>
                  </a:lnTo>
                  <a:lnTo>
                    <a:pt x="42722" y="1370253"/>
                  </a:lnTo>
                  <a:lnTo>
                    <a:pt x="40970" y="1371053"/>
                  </a:lnTo>
                  <a:lnTo>
                    <a:pt x="36220" y="1371053"/>
                  </a:lnTo>
                  <a:lnTo>
                    <a:pt x="34480" y="1370253"/>
                  </a:lnTo>
                  <a:lnTo>
                    <a:pt x="32270" y="1367028"/>
                  </a:lnTo>
                  <a:lnTo>
                    <a:pt x="31711" y="1364869"/>
                  </a:lnTo>
                  <a:lnTo>
                    <a:pt x="31711" y="1359446"/>
                  </a:lnTo>
                  <a:lnTo>
                    <a:pt x="32219" y="1357464"/>
                  </a:lnTo>
                  <a:lnTo>
                    <a:pt x="32270" y="1357287"/>
                  </a:lnTo>
                  <a:lnTo>
                    <a:pt x="34480" y="1354074"/>
                  </a:lnTo>
                  <a:lnTo>
                    <a:pt x="36220" y="1353273"/>
                  </a:lnTo>
                  <a:lnTo>
                    <a:pt x="40970" y="1353273"/>
                  </a:lnTo>
                  <a:lnTo>
                    <a:pt x="42722" y="1354074"/>
                  </a:lnTo>
                  <a:lnTo>
                    <a:pt x="44919" y="1357287"/>
                  </a:lnTo>
                  <a:lnTo>
                    <a:pt x="45478" y="1359446"/>
                  </a:lnTo>
                  <a:lnTo>
                    <a:pt x="45478" y="1351495"/>
                  </a:lnTo>
                  <a:lnTo>
                    <a:pt x="43053" y="1349946"/>
                  </a:lnTo>
                  <a:lnTo>
                    <a:pt x="40995" y="1349413"/>
                  </a:lnTo>
                  <a:lnTo>
                    <a:pt x="36182" y="1349413"/>
                  </a:lnTo>
                  <a:lnTo>
                    <a:pt x="27393" y="1359446"/>
                  </a:lnTo>
                  <a:lnTo>
                    <a:pt x="27393" y="1364869"/>
                  </a:lnTo>
                  <a:lnTo>
                    <a:pt x="36182" y="1374914"/>
                  </a:lnTo>
                  <a:lnTo>
                    <a:pt x="40995" y="1374914"/>
                  </a:lnTo>
                  <a:lnTo>
                    <a:pt x="43053" y="1374381"/>
                  </a:lnTo>
                  <a:lnTo>
                    <a:pt x="46431" y="1372222"/>
                  </a:lnTo>
                  <a:lnTo>
                    <a:pt x="47421" y="1371053"/>
                  </a:lnTo>
                  <a:lnTo>
                    <a:pt x="47713" y="1370723"/>
                  </a:lnTo>
                  <a:lnTo>
                    <a:pt x="49339" y="1367028"/>
                  </a:lnTo>
                  <a:lnTo>
                    <a:pt x="49415" y="1366862"/>
                  </a:lnTo>
                  <a:lnTo>
                    <a:pt x="49796" y="1364869"/>
                  </a:lnTo>
                  <a:lnTo>
                    <a:pt x="49796" y="1359446"/>
                  </a:lnTo>
                  <a:close/>
                </a:path>
                <a:path w="1120775" h="2116454">
                  <a:moveTo>
                    <a:pt x="53606" y="1384515"/>
                  </a:moveTo>
                  <a:lnTo>
                    <a:pt x="52946" y="1383842"/>
                  </a:lnTo>
                  <a:lnTo>
                    <a:pt x="49923" y="1383842"/>
                  </a:lnTo>
                  <a:lnTo>
                    <a:pt x="49314" y="1384452"/>
                  </a:lnTo>
                  <a:lnTo>
                    <a:pt x="49314" y="1401076"/>
                  </a:lnTo>
                  <a:lnTo>
                    <a:pt x="49314" y="1407629"/>
                  </a:lnTo>
                  <a:lnTo>
                    <a:pt x="48221" y="1410309"/>
                  </a:lnTo>
                  <a:lnTo>
                    <a:pt x="47472" y="1411351"/>
                  </a:lnTo>
                  <a:lnTo>
                    <a:pt x="45542" y="1412836"/>
                  </a:lnTo>
                  <a:lnTo>
                    <a:pt x="44437" y="1413217"/>
                  </a:lnTo>
                  <a:lnTo>
                    <a:pt x="41224" y="1413217"/>
                  </a:lnTo>
                  <a:lnTo>
                    <a:pt x="39700" y="1412417"/>
                  </a:lnTo>
                  <a:lnTo>
                    <a:pt x="37541" y="1409230"/>
                  </a:lnTo>
                  <a:lnTo>
                    <a:pt x="36995" y="1407058"/>
                  </a:lnTo>
                  <a:lnTo>
                    <a:pt x="36995" y="1401635"/>
                  </a:lnTo>
                  <a:lnTo>
                    <a:pt x="37503" y="1399616"/>
                  </a:lnTo>
                  <a:lnTo>
                    <a:pt x="37541" y="1399476"/>
                  </a:lnTo>
                  <a:lnTo>
                    <a:pt x="39725" y="1396238"/>
                  </a:lnTo>
                  <a:lnTo>
                    <a:pt x="41262" y="1395425"/>
                  </a:lnTo>
                  <a:lnTo>
                    <a:pt x="44437" y="1395425"/>
                  </a:lnTo>
                  <a:lnTo>
                    <a:pt x="45542" y="1395793"/>
                  </a:lnTo>
                  <a:lnTo>
                    <a:pt x="47472" y="1397304"/>
                  </a:lnTo>
                  <a:lnTo>
                    <a:pt x="48221" y="1398371"/>
                  </a:lnTo>
                  <a:lnTo>
                    <a:pt x="49314" y="1401076"/>
                  </a:lnTo>
                  <a:lnTo>
                    <a:pt x="49314" y="1384452"/>
                  </a:lnTo>
                  <a:lnTo>
                    <a:pt x="49250" y="1394917"/>
                  </a:lnTo>
                  <a:lnTo>
                    <a:pt x="48742" y="1394917"/>
                  </a:lnTo>
                  <a:lnTo>
                    <a:pt x="48082" y="1393939"/>
                  </a:lnTo>
                  <a:lnTo>
                    <a:pt x="47231" y="1393139"/>
                  </a:lnTo>
                  <a:lnTo>
                    <a:pt x="45161" y="1391881"/>
                  </a:lnTo>
                  <a:lnTo>
                    <a:pt x="43942" y="1391564"/>
                  </a:lnTo>
                  <a:lnTo>
                    <a:pt x="40462" y="1391564"/>
                  </a:lnTo>
                  <a:lnTo>
                    <a:pt x="32766" y="1401076"/>
                  </a:lnTo>
                  <a:lnTo>
                    <a:pt x="32791" y="1407629"/>
                  </a:lnTo>
                  <a:lnTo>
                    <a:pt x="40525" y="1417066"/>
                  </a:lnTo>
                  <a:lnTo>
                    <a:pt x="43967" y="1417066"/>
                  </a:lnTo>
                  <a:lnTo>
                    <a:pt x="45199" y="1416799"/>
                  </a:lnTo>
                  <a:lnTo>
                    <a:pt x="47231" y="1415732"/>
                  </a:lnTo>
                  <a:lnTo>
                    <a:pt x="48107" y="1414970"/>
                  </a:lnTo>
                  <a:lnTo>
                    <a:pt x="48742" y="1414043"/>
                  </a:lnTo>
                  <a:lnTo>
                    <a:pt x="49250" y="1414043"/>
                  </a:lnTo>
                  <a:lnTo>
                    <a:pt x="49593" y="1415732"/>
                  </a:lnTo>
                  <a:lnTo>
                    <a:pt x="50380" y="1416532"/>
                  </a:lnTo>
                  <a:lnTo>
                    <a:pt x="52819" y="1416532"/>
                  </a:lnTo>
                  <a:lnTo>
                    <a:pt x="53606" y="1415732"/>
                  </a:lnTo>
                  <a:lnTo>
                    <a:pt x="53606" y="1414043"/>
                  </a:lnTo>
                  <a:lnTo>
                    <a:pt x="53606" y="1413217"/>
                  </a:lnTo>
                  <a:lnTo>
                    <a:pt x="53606" y="1395425"/>
                  </a:lnTo>
                  <a:lnTo>
                    <a:pt x="53606" y="1394917"/>
                  </a:lnTo>
                  <a:lnTo>
                    <a:pt x="53606" y="1384515"/>
                  </a:lnTo>
                  <a:close/>
                </a:path>
                <a:path w="1120775" h="2116454">
                  <a:moveTo>
                    <a:pt x="55067" y="1810169"/>
                  </a:moveTo>
                  <a:lnTo>
                    <a:pt x="54610" y="1810169"/>
                  </a:lnTo>
                  <a:lnTo>
                    <a:pt x="52539" y="1808899"/>
                  </a:lnTo>
                  <a:lnTo>
                    <a:pt x="51765" y="1808899"/>
                  </a:lnTo>
                  <a:lnTo>
                    <a:pt x="51015" y="1811439"/>
                  </a:lnTo>
                  <a:lnTo>
                    <a:pt x="52108" y="1812709"/>
                  </a:lnTo>
                  <a:lnTo>
                    <a:pt x="53035" y="1811439"/>
                  </a:lnTo>
                  <a:lnTo>
                    <a:pt x="55029" y="1811439"/>
                  </a:lnTo>
                  <a:lnTo>
                    <a:pt x="55067" y="1810169"/>
                  </a:lnTo>
                  <a:close/>
                </a:path>
                <a:path w="1120775" h="2116454">
                  <a:moveTo>
                    <a:pt x="56565" y="1928279"/>
                  </a:moveTo>
                  <a:lnTo>
                    <a:pt x="56324" y="1928279"/>
                  </a:lnTo>
                  <a:lnTo>
                    <a:pt x="56235" y="1927009"/>
                  </a:lnTo>
                  <a:lnTo>
                    <a:pt x="55676" y="1927009"/>
                  </a:lnTo>
                  <a:lnTo>
                    <a:pt x="55156" y="1925739"/>
                  </a:lnTo>
                  <a:lnTo>
                    <a:pt x="52920" y="1925739"/>
                  </a:lnTo>
                  <a:lnTo>
                    <a:pt x="51384" y="1928279"/>
                  </a:lnTo>
                  <a:lnTo>
                    <a:pt x="52324" y="1930819"/>
                  </a:lnTo>
                  <a:lnTo>
                    <a:pt x="52997" y="1930819"/>
                  </a:lnTo>
                  <a:lnTo>
                    <a:pt x="54737" y="1929549"/>
                  </a:lnTo>
                  <a:lnTo>
                    <a:pt x="55549" y="1929549"/>
                  </a:lnTo>
                  <a:lnTo>
                    <a:pt x="56565" y="1928279"/>
                  </a:lnTo>
                  <a:close/>
                </a:path>
                <a:path w="1120775" h="2116454">
                  <a:moveTo>
                    <a:pt x="58470" y="1891449"/>
                  </a:moveTo>
                  <a:lnTo>
                    <a:pt x="57670" y="1888909"/>
                  </a:lnTo>
                  <a:lnTo>
                    <a:pt x="56197" y="1890204"/>
                  </a:lnTo>
                  <a:lnTo>
                    <a:pt x="57137" y="1892719"/>
                  </a:lnTo>
                  <a:lnTo>
                    <a:pt x="58470" y="1891449"/>
                  </a:lnTo>
                  <a:close/>
                </a:path>
                <a:path w="1120775" h="2116454">
                  <a:moveTo>
                    <a:pt x="59740" y="1435061"/>
                  </a:moveTo>
                  <a:lnTo>
                    <a:pt x="59067" y="1434388"/>
                  </a:lnTo>
                  <a:lnTo>
                    <a:pt x="54876" y="1434388"/>
                  </a:lnTo>
                  <a:lnTo>
                    <a:pt x="54368" y="1433893"/>
                  </a:lnTo>
                  <a:lnTo>
                    <a:pt x="54368" y="1430362"/>
                  </a:lnTo>
                  <a:lnTo>
                    <a:pt x="53695" y="1429689"/>
                  </a:lnTo>
                  <a:lnTo>
                    <a:pt x="50685" y="1429689"/>
                  </a:lnTo>
                  <a:lnTo>
                    <a:pt x="50012" y="1430362"/>
                  </a:lnTo>
                  <a:lnTo>
                    <a:pt x="50012" y="1433893"/>
                  </a:lnTo>
                  <a:lnTo>
                    <a:pt x="49504" y="1434388"/>
                  </a:lnTo>
                  <a:lnTo>
                    <a:pt x="46990" y="1434388"/>
                  </a:lnTo>
                  <a:lnTo>
                    <a:pt x="46316" y="1435061"/>
                  </a:lnTo>
                  <a:lnTo>
                    <a:pt x="46316" y="1437411"/>
                  </a:lnTo>
                  <a:lnTo>
                    <a:pt x="46990" y="1438084"/>
                  </a:lnTo>
                  <a:lnTo>
                    <a:pt x="49504" y="1438084"/>
                  </a:lnTo>
                  <a:lnTo>
                    <a:pt x="50012" y="1438579"/>
                  </a:lnTo>
                  <a:lnTo>
                    <a:pt x="50012" y="1456651"/>
                  </a:lnTo>
                  <a:lnTo>
                    <a:pt x="52133" y="1458556"/>
                  </a:lnTo>
                  <a:lnTo>
                    <a:pt x="59067" y="1458556"/>
                  </a:lnTo>
                  <a:lnTo>
                    <a:pt x="59740" y="1457883"/>
                  </a:lnTo>
                  <a:lnTo>
                    <a:pt x="59740" y="1455534"/>
                  </a:lnTo>
                  <a:lnTo>
                    <a:pt x="59067" y="1454861"/>
                  </a:lnTo>
                  <a:lnTo>
                    <a:pt x="55041" y="1454861"/>
                  </a:lnTo>
                  <a:lnTo>
                    <a:pt x="54368" y="1454188"/>
                  </a:lnTo>
                  <a:lnTo>
                    <a:pt x="54368" y="1438579"/>
                  </a:lnTo>
                  <a:lnTo>
                    <a:pt x="54876" y="1438084"/>
                  </a:lnTo>
                  <a:lnTo>
                    <a:pt x="59067" y="1438084"/>
                  </a:lnTo>
                  <a:lnTo>
                    <a:pt x="59740" y="1437411"/>
                  </a:lnTo>
                  <a:lnTo>
                    <a:pt x="59740" y="1435061"/>
                  </a:lnTo>
                  <a:close/>
                </a:path>
                <a:path w="1120775" h="2116454">
                  <a:moveTo>
                    <a:pt x="60312" y="2059089"/>
                  </a:moveTo>
                  <a:lnTo>
                    <a:pt x="60071" y="2057819"/>
                  </a:lnTo>
                  <a:lnTo>
                    <a:pt x="58191" y="2056549"/>
                  </a:lnTo>
                  <a:lnTo>
                    <a:pt x="54698" y="2054009"/>
                  </a:lnTo>
                  <a:lnTo>
                    <a:pt x="54178" y="2054009"/>
                  </a:lnTo>
                  <a:lnTo>
                    <a:pt x="52628" y="2051469"/>
                  </a:lnTo>
                  <a:lnTo>
                    <a:pt x="50292" y="2051469"/>
                  </a:lnTo>
                  <a:lnTo>
                    <a:pt x="48514" y="2050199"/>
                  </a:lnTo>
                  <a:lnTo>
                    <a:pt x="48437" y="2051469"/>
                  </a:lnTo>
                  <a:lnTo>
                    <a:pt x="49517" y="2051469"/>
                  </a:lnTo>
                  <a:lnTo>
                    <a:pt x="49872" y="2052739"/>
                  </a:lnTo>
                  <a:lnTo>
                    <a:pt x="50380" y="2054009"/>
                  </a:lnTo>
                  <a:lnTo>
                    <a:pt x="52781" y="2054009"/>
                  </a:lnTo>
                  <a:lnTo>
                    <a:pt x="53467" y="2055279"/>
                  </a:lnTo>
                  <a:lnTo>
                    <a:pt x="55333" y="2056549"/>
                  </a:lnTo>
                  <a:lnTo>
                    <a:pt x="56832" y="2057819"/>
                  </a:lnTo>
                  <a:lnTo>
                    <a:pt x="59131" y="2059089"/>
                  </a:lnTo>
                  <a:lnTo>
                    <a:pt x="60312" y="2059089"/>
                  </a:lnTo>
                  <a:close/>
                </a:path>
                <a:path w="1120775" h="2116454">
                  <a:moveTo>
                    <a:pt x="61226" y="1826679"/>
                  </a:moveTo>
                  <a:lnTo>
                    <a:pt x="61163" y="1825409"/>
                  </a:lnTo>
                  <a:lnTo>
                    <a:pt x="57378" y="1825409"/>
                  </a:lnTo>
                  <a:lnTo>
                    <a:pt x="58242" y="1826679"/>
                  </a:lnTo>
                  <a:lnTo>
                    <a:pt x="61226" y="1826679"/>
                  </a:lnTo>
                  <a:close/>
                </a:path>
                <a:path w="1120775" h="2116454">
                  <a:moveTo>
                    <a:pt x="62153" y="1929549"/>
                  </a:moveTo>
                  <a:lnTo>
                    <a:pt x="61798" y="1928279"/>
                  </a:lnTo>
                  <a:lnTo>
                    <a:pt x="61302" y="1927009"/>
                  </a:lnTo>
                  <a:lnTo>
                    <a:pt x="60871" y="1927009"/>
                  </a:lnTo>
                  <a:lnTo>
                    <a:pt x="57251" y="1928279"/>
                  </a:lnTo>
                  <a:lnTo>
                    <a:pt x="57048" y="1928279"/>
                  </a:lnTo>
                  <a:lnTo>
                    <a:pt x="56921" y="1929549"/>
                  </a:lnTo>
                  <a:lnTo>
                    <a:pt x="56857" y="1933359"/>
                  </a:lnTo>
                  <a:lnTo>
                    <a:pt x="58216" y="1933359"/>
                  </a:lnTo>
                  <a:lnTo>
                    <a:pt x="59791" y="1932089"/>
                  </a:lnTo>
                  <a:lnTo>
                    <a:pt x="60896" y="1930819"/>
                  </a:lnTo>
                  <a:lnTo>
                    <a:pt x="62153" y="1929549"/>
                  </a:lnTo>
                  <a:close/>
                </a:path>
                <a:path w="1120775" h="2116454">
                  <a:moveTo>
                    <a:pt x="65684" y="1249553"/>
                  </a:moveTo>
                  <a:lnTo>
                    <a:pt x="48412" y="1229169"/>
                  </a:lnTo>
                  <a:lnTo>
                    <a:pt x="41935" y="1230503"/>
                  </a:lnTo>
                  <a:lnTo>
                    <a:pt x="35445" y="1232014"/>
                  </a:lnTo>
                  <a:lnTo>
                    <a:pt x="29095" y="1233716"/>
                  </a:lnTo>
                  <a:lnTo>
                    <a:pt x="23063" y="1235633"/>
                  </a:lnTo>
                  <a:lnTo>
                    <a:pt x="26797" y="1239608"/>
                  </a:lnTo>
                  <a:lnTo>
                    <a:pt x="33388" y="1243977"/>
                  </a:lnTo>
                  <a:lnTo>
                    <a:pt x="38468" y="1247216"/>
                  </a:lnTo>
                  <a:lnTo>
                    <a:pt x="42240" y="1249375"/>
                  </a:lnTo>
                  <a:lnTo>
                    <a:pt x="47701" y="1252639"/>
                  </a:lnTo>
                  <a:lnTo>
                    <a:pt x="52463" y="1254607"/>
                  </a:lnTo>
                  <a:lnTo>
                    <a:pt x="56756" y="1252639"/>
                  </a:lnTo>
                  <a:lnTo>
                    <a:pt x="61214" y="1250899"/>
                  </a:lnTo>
                  <a:lnTo>
                    <a:pt x="65684" y="1249553"/>
                  </a:lnTo>
                  <a:close/>
                </a:path>
                <a:path w="1120775" h="2116454">
                  <a:moveTo>
                    <a:pt x="65684" y="1135049"/>
                  </a:moveTo>
                  <a:lnTo>
                    <a:pt x="61201" y="1133703"/>
                  </a:lnTo>
                  <a:lnTo>
                    <a:pt x="56972" y="1132052"/>
                  </a:lnTo>
                  <a:lnTo>
                    <a:pt x="52476" y="1129995"/>
                  </a:lnTo>
                  <a:lnTo>
                    <a:pt x="48641" y="1131570"/>
                  </a:lnTo>
                  <a:lnTo>
                    <a:pt x="47523" y="1132052"/>
                  </a:lnTo>
                  <a:lnTo>
                    <a:pt x="42240" y="1135214"/>
                  </a:lnTo>
                  <a:lnTo>
                    <a:pt x="38277" y="1137488"/>
                  </a:lnTo>
                  <a:lnTo>
                    <a:pt x="33197" y="1140752"/>
                  </a:lnTo>
                  <a:lnTo>
                    <a:pt x="26797" y="1144993"/>
                  </a:lnTo>
                  <a:lnTo>
                    <a:pt x="23063" y="1148969"/>
                  </a:lnTo>
                  <a:lnTo>
                    <a:pt x="29095" y="1150886"/>
                  </a:lnTo>
                  <a:lnTo>
                    <a:pt x="35445" y="1152588"/>
                  </a:lnTo>
                  <a:lnTo>
                    <a:pt x="41935" y="1154087"/>
                  </a:lnTo>
                  <a:lnTo>
                    <a:pt x="48412" y="1155433"/>
                  </a:lnTo>
                  <a:lnTo>
                    <a:pt x="51739" y="1149680"/>
                  </a:lnTo>
                  <a:lnTo>
                    <a:pt x="55994" y="1143952"/>
                  </a:lnTo>
                  <a:lnTo>
                    <a:pt x="61442" y="1138732"/>
                  </a:lnTo>
                  <a:lnTo>
                    <a:pt x="65684" y="1135049"/>
                  </a:lnTo>
                  <a:close/>
                </a:path>
                <a:path w="1120775" h="2116454">
                  <a:moveTo>
                    <a:pt x="67246" y="2056549"/>
                  </a:moveTo>
                  <a:lnTo>
                    <a:pt x="66751" y="2056549"/>
                  </a:lnTo>
                  <a:lnTo>
                    <a:pt x="66332" y="2055279"/>
                  </a:lnTo>
                  <a:lnTo>
                    <a:pt x="62725" y="2052739"/>
                  </a:lnTo>
                  <a:lnTo>
                    <a:pt x="59842" y="2050199"/>
                  </a:lnTo>
                  <a:lnTo>
                    <a:pt x="56083" y="2047659"/>
                  </a:lnTo>
                  <a:lnTo>
                    <a:pt x="55841" y="2047659"/>
                  </a:lnTo>
                  <a:lnTo>
                    <a:pt x="54495" y="2046389"/>
                  </a:lnTo>
                  <a:lnTo>
                    <a:pt x="53479" y="2045119"/>
                  </a:lnTo>
                  <a:lnTo>
                    <a:pt x="51168" y="2043849"/>
                  </a:lnTo>
                  <a:lnTo>
                    <a:pt x="48285" y="2043849"/>
                  </a:lnTo>
                  <a:lnTo>
                    <a:pt x="48679" y="2045119"/>
                  </a:lnTo>
                  <a:lnTo>
                    <a:pt x="52044" y="2047659"/>
                  </a:lnTo>
                  <a:lnTo>
                    <a:pt x="55143" y="2050199"/>
                  </a:lnTo>
                  <a:lnTo>
                    <a:pt x="60312" y="2054009"/>
                  </a:lnTo>
                  <a:lnTo>
                    <a:pt x="62471" y="2055279"/>
                  </a:lnTo>
                  <a:lnTo>
                    <a:pt x="65252" y="2056549"/>
                  </a:lnTo>
                  <a:lnTo>
                    <a:pt x="66128" y="2056549"/>
                  </a:lnTo>
                  <a:lnTo>
                    <a:pt x="66916" y="2057819"/>
                  </a:lnTo>
                  <a:lnTo>
                    <a:pt x="67246" y="2056549"/>
                  </a:lnTo>
                  <a:close/>
                </a:path>
                <a:path w="1120775" h="2116454">
                  <a:moveTo>
                    <a:pt x="68110" y="1892719"/>
                  </a:moveTo>
                  <a:lnTo>
                    <a:pt x="67487" y="1891449"/>
                  </a:lnTo>
                  <a:lnTo>
                    <a:pt x="66649" y="1890204"/>
                  </a:lnTo>
                  <a:lnTo>
                    <a:pt x="65519" y="1890204"/>
                  </a:lnTo>
                  <a:lnTo>
                    <a:pt x="63461" y="1891449"/>
                  </a:lnTo>
                  <a:lnTo>
                    <a:pt x="60109" y="1893989"/>
                  </a:lnTo>
                  <a:lnTo>
                    <a:pt x="58940" y="1895259"/>
                  </a:lnTo>
                  <a:lnTo>
                    <a:pt x="56972" y="1896592"/>
                  </a:lnTo>
                  <a:lnTo>
                    <a:pt x="57556" y="1897799"/>
                  </a:lnTo>
                  <a:lnTo>
                    <a:pt x="59550" y="1897799"/>
                  </a:lnTo>
                  <a:lnTo>
                    <a:pt x="60363" y="1896592"/>
                  </a:lnTo>
                  <a:lnTo>
                    <a:pt x="62522" y="1895259"/>
                  </a:lnTo>
                  <a:lnTo>
                    <a:pt x="67221" y="1892719"/>
                  </a:lnTo>
                  <a:lnTo>
                    <a:pt x="68110" y="1892719"/>
                  </a:lnTo>
                  <a:close/>
                </a:path>
                <a:path w="1120775" h="2116454">
                  <a:moveTo>
                    <a:pt x="69888" y="1392910"/>
                  </a:moveTo>
                  <a:lnTo>
                    <a:pt x="69215" y="1392237"/>
                  </a:lnTo>
                  <a:lnTo>
                    <a:pt x="66675" y="1392237"/>
                  </a:lnTo>
                  <a:lnTo>
                    <a:pt x="65798" y="1392440"/>
                  </a:lnTo>
                  <a:lnTo>
                    <a:pt x="64338" y="1393240"/>
                  </a:lnTo>
                  <a:lnTo>
                    <a:pt x="63601" y="1393939"/>
                  </a:lnTo>
                  <a:lnTo>
                    <a:pt x="62839" y="1394917"/>
                  </a:lnTo>
                  <a:lnTo>
                    <a:pt x="62166" y="1394917"/>
                  </a:lnTo>
                  <a:lnTo>
                    <a:pt x="61620" y="1393240"/>
                  </a:lnTo>
                  <a:lnTo>
                    <a:pt x="61506" y="1392910"/>
                  </a:lnTo>
                  <a:lnTo>
                    <a:pt x="60833" y="1392237"/>
                  </a:lnTo>
                  <a:lnTo>
                    <a:pt x="58648" y="1392237"/>
                  </a:lnTo>
                  <a:lnTo>
                    <a:pt x="57975" y="1392910"/>
                  </a:lnTo>
                  <a:lnTo>
                    <a:pt x="57975" y="1415732"/>
                  </a:lnTo>
                  <a:lnTo>
                    <a:pt x="58648" y="1416405"/>
                  </a:lnTo>
                  <a:lnTo>
                    <a:pt x="61671" y="1416405"/>
                  </a:lnTo>
                  <a:lnTo>
                    <a:pt x="62344" y="1415732"/>
                  </a:lnTo>
                  <a:lnTo>
                    <a:pt x="62344" y="1398270"/>
                  </a:lnTo>
                  <a:lnTo>
                    <a:pt x="63855" y="1395933"/>
                  </a:lnTo>
                  <a:lnTo>
                    <a:pt x="69215" y="1395933"/>
                  </a:lnTo>
                  <a:lnTo>
                    <a:pt x="69888" y="1395247"/>
                  </a:lnTo>
                  <a:lnTo>
                    <a:pt x="69888" y="1394917"/>
                  </a:lnTo>
                  <a:lnTo>
                    <a:pt x="69888" y="1392910"/>
                  </a:lnTo>
                  <a:close/>
                </a:path>
                <a:path w="1120775" h="2116454">
                  <a:moveTo>
                    <a:pt x="70459" y="1924469"/>
                  </a:moveTo>
                  <a:lnTo>
                    <a:pt x="70370" y="1923199"/>
                  </a:lnTo>
                  <a:lnTo>
                    <a:pt x="69380" y="1924469"/>
                  </a:lnTo>
                  <a:lnTo>
                    <a:pt x="68338" y="1925739"/>
                  </a:lnTo>
                  <a:lnTo>
                    <a:pt x="65290" y="1928279"/>
                  </a:lnTo>
                  <a:lnTo>
                    <a:pt x="64782" y="1928279"/>
                  </a:lnTo>
                  <a:lnTo>
                    <a:pt x="63728" y="1929549"/>
                  </a:lnTo>
                  <a:lnTo>
                    <a:pt x="62687" y="1929549"/>
                  </a:lnTo>
                  <a:lnTo>
                    <a:pt x="62572" y="1930819"/>
                  </a:lnTo>
                  <a:lnTo>
                    <a:pt x="62445" y="1932089"/>
                  </a:lnTo>
                  <a:lnTo>
                    <a:pt x="62331" y="1933359"/>
                  </a:lnTo>
                  <a:lnTo>
                    <a:pt x="62217" y="1934629"/>
                  </a:lnTo>
                  <a:lnTo>
                    <a:pt x="62801" y="1934629"/>
                  </a:lnTo>
                  <a:lnTo>
                    <a:pt x="64528" y="1933359"/>
                  </a:lnTo>
                  <a:lnTo>
                    <a:pt x="66611" y="1932089"/>
                  </a:lnTo>
                  <a:lnTo>
                    <a:pt x="68440" y="1928279"/>
                  </a:lnTo>
                  <a:lnTo>
                    <a:pt x="68910" y="1925739"/>
                  </a:lnTo>
                  <a:lnTo>
                    <a:pt x="70459" y="1924469"/>
                  </a:lnTo>
                  <a:close/>
                </a:path>
                <a:path w="1120775" h="2116454">
                  <a:moveTo>
                    <a:pt x="72491" y="1317510"/>
                  </a:moveTo>
                  <a:lnTo>
                    <a:pt x="72174" y="1315859"/>
                  </a:lnTo>
                  <a:lnTo>
                    <a:pt x="72072" y="1315300"/>
                  </a:lnTo>
                  <a:lnTo>
                    <a:pt x="70358" y="1311452"/>
                  </a:lnTo>
                  <a:lnTo>
                    <a:pt x="70078" y="1311109"/>
                  </a:lnTo>
                  <a:lnTo>
                    <a:pt x="69088" y="1309941"/>
                  </a:lnTo>
                  <a:lnTo>
                    <a:pt x="68135" y="1309344"/>
                  </a:lnTo>
                  <a:lnTo>
                    <a:pt x="68135" y="1317815"/>
                  </a:lnTo>
                  <a:lnTo>
                    <a:pt x="67627" y="1318323"/>
                  </a:lnTo>
                  <a:lnTo>
                    <a:pt x="54876" y="1318323"/>
                  </a:lnTo>
                  <a:lnTo>
                    <a:pt x="54368" y="1317815"/>
                  </a:lnTo>
                  <a:lnTo>
                    <a:pt x="54546" y="1315859"/>
                  </a:lnTo>
                  <a:lnTo>
                    <a:pt x="55219" y="1314259"/>
                  </a:lnTo>
                  <a:lnTo>
                    <a:pt x="57632" y="1311744"/>
                  </a:lnTo>
                  <a:lnTo>
                    <a:pt x="59232" y="1311109"/>
                  </a:lnTo>
                  <a:lnTo>
                    <a:pt x="63258" y="1311109"/>
                  </a:lnTo>
                  <a:lnTo>
                    <a:pt x="68135" y="1317815"/>
                  </a:lnTo>
                  <a:lnTo>
                    <a:pt x="68135" y="1309344"/>
                  </a:lnTo>
                  <a:lnTo>
                    <a:pt x="65709" y="1307782"/>
                  </a:lnTo>
                  <a:lnTo>
                    <a:pt x="63652" y="1307249"/>
                  </a:lnTo>
                  <a:lnTo>
                    <a:pt x="58839" y="1307249"/>
                  </a:lnTo>
                  <a:lnTo>
                    <a:pt x="50012" y="1317510"/>
                  </a:lnTo>
                  <a:lnTo>
                    <a:pt x="50012" y="1322489"/>
                  </a:lnTo>
                  <a:lnTo>
                    <a:pt x="58839" y="1332750"/>
                  </a:lnTo>
                  <a:lnTo>
                    <a:pt x="63119" y="1332750"/>
                  </a:lnTo>
                  <a:lnTo>
                    <a:pt x="71818" y="1325372"/>
                  </a:lnTo>
                  <a:lnTo>
                    <a:pt x="71145" y="1324698"/>
                  </a:lnTo>
                  <a:lnTo>
                    <a:pt x="68300" y="1324698"/>
                  </a:lnTo>
                  <a:lnTo>
                    <a:pt x="67627" y="1325206"/>
                  </a:lnTo>
                  <a:lnTo>
                    <a:pt x="67170" y="1326235"/>
                  </a:lnTo>
                  <a:lnTo>
                    <a:pt x="66370" y="1327111"/>
                  </a:lnTo>
                  <a:lnTo>
                    <a:pt x="65328" y="1327746"/>
                  </a:lnTo>
                  <a:lnTo>
                    <a:pt x="63881" y="1328572"/>
                  </a:lnTo>
                  <a:lnTo>
                    <a:pt x="62712" y="1328902"/>
                  </a:lnTo>
                  <a:lnTo>
                    <a:pt x="59905" y="1328902"/>
                  </a:lnTo>
                  <a:lnTo>
                    <a:pt x="54368" y="1323187"/>
                  </a:lnTo>
                  <a:lnTo>
                    <a:pt x="54368" y="1322019"/>
                  </a:lnTo>
                  <a:lnTo>
                    <a:pt x="54876" y="1321511"/>
                  </a:lnTo>
                  <a:lnTo>
                    <a:pt x="71818" y="1321511"/>
                  </a:lnTo>
                  <a:lnTo>
                    <a:pt x="72491" y="1320838"/>
                  </a:lnTo>
                  <a:lnTo>
                    <a:pt x="72491" y="1318323"/>
                  </a:lnTo>
                  <a:lnTo>
                    <a:pt x="72491" y="1317510"/>
                  </a:lnTo>
                  <a:close/>
                </a:path>
                <a:path w="1120775" h="2116454">
                  <a:moveTo>
                    <a:pt x="74002" y="2065439"/>
                  </a:moveTo>
                  <a:lnTo>
                    <a:pt x="71170" y="2065439"/>
                  </a:lnTo>
                  <a:lnTo>
                    <a:pt x="72047" y="2066709"/>
                  </a:lnTo>
                  <a:lnTo>
                    <a:pt x="73888" y="2066709"/>
                  </a:lnTo>
                  <a:lnTo>
                    <a:pt x="74002" y="2065439"/>
                  </a:lnTo>
                  <a:close/>
                </a:path>
                <a:path w="1120775" h="2116454">
                  <a:moveTo>
                    <a:pt x="75539" y="1891449"/>
                  </a:moveTo>
                  <a:lnTo>
                    <a:pt x="72415" y="1891449"/>
                  </a:lnTo>
                  <a:lnTo>
                    <a:pt x="70993" y="1893989"/>
                  </a:lnTo>
                  <a:lnTo>
                    <a:pt x="69100" y="1895259"/>
                  </a:lnTo>
                  <a:lnTo>
                    <a:pt x="70586" y="1895259"/>
                  </a:lnTo>
                  <a:lnTo>
                    <a:pt x="74180" y="1893989"/>
                  </a:lnTo>
                  <a:lnTo>
                    <a:pt x="74688" y="1892719"/>
                  </a:lnTo>
                  <a:lnTo>
                    <a:pt x="75145" y="1892719"/>
                  </a:lnTo>
                  <a:lnTo>
                    <a:pt x="75539" y="1891449"/>
                  </a:lnTo>
                  <a:close/>
                </a:path>
                <a:path w="1120775" h="2116454">
                  <a:moveTo>
                    <a:pt x="76441" y="1392910"/>
                  </a:moveTo>
                  <a:lnTo>
                    <a:pt x="75768" y="1392237"/>
                  </a:lnTo>
                  <a:lnTo>
                    <a:pt x="72745" y="1392237"/>
                  </a:lnTo>
                  <a:lnTo>
                    <a:pt x="72072" y="1392910"/>
                  </a:lnTo>
                  <a:lnTo>
                    <a:pt x="72072" y="1415732"/>
                  </a:lnTo>
                  <a:lnTo>
                    <a:pt x="72745" y="1416405"/>
                  </a:lnTo>
                  <a:lnTo>
                    <a:pt x="75768" y="1416405"/>
                  </a:lnTo>
                  <a:lnTo>
                    <a:pt x="76441" y="1415732"/>
                  </a:lnTo>
                  <a:lnTo>
                    <a:pt x="76441" y="1392910"/>
                  </a:lnTo>
                  <a:close/>
                </a:path>
                <a:path w="1120775" h="2116454">
                  <a:moveTo>
                    <a:pt x="76606" y="1383512"/>
                  </a:moveTo>
                  <a:lnTo>
                    <a:pt x="75933" y="1382839"/>
                  </a:lnTo>
                  <a:lnTo>
                    <a:pt x="72580" y="1382839"/>
                  </a:lnTo>
                  <a:lnTo>
                    <a:pt x="71907" y="1383512"/>
                  </a:lnTo>
                  <a:lnTo>
                    <a:pt x="71907" y="1387030"/>
                  </a:lnTo>
                  <a:lnTo>
                    <a:pt x="72580" y="1387703"/>
                  </a:lnTo>
                  <a:lnTo>
                    <a:pt x="75933" y="1387703"/>
                  </a:lnTo>
                  <a:lnTo>
                    <a:pt x="76606" y="1387030"/>
                  </a:lnTo>
                  <a:lnTo>
                    <a:pt x="76606" y="1383512"/>
                  </a:lnTo>
                  <a:close/>
                </a:path>
                <a:path w="1120775" h="2116454">
                  <a:moveTo>
                    <a:pt x="79387" y="2051469"/>
                  </a:moveTo>
                  <a:lnTo>
                    <a:pt x="79235" y="2050199"/>
                  </a:lnTo>
                  <a:lnTo>
                    <a:pt x="77508" y="2048929"/>
                  </a:lnTo>
                  <a:lnTo>
                    <a:pt x="73494" y="2046389"/>
                  </a:lnTo>
                  <a:lnTo>
                    <a:pt x="72224" y="2046389"/>
                  </a:lnTo>
                  <a:lnTo>
                    <a:pt x="69253" y="2043849"/>
                  </a:lnTo>
                  <a:lnTo>
                    <a:pt x="67513" y="2042579"/>
                  </a:lnTo>
                  <a:lnTo>
                    <a:pt x="63639" y="2038769"/>
                  </a:lnTo>
                  <a:lnTo>
                    <a:pt x="61887" y="2037499"/>
                  </a:lnTo>
                  <a:lnTo>
                    <a:pt x="57378" y="2034959"/>
                  </a:lnTo>
                  <a:lnTo>
                    <a:pt x="55956" y="2033689"/>
                  </a:lnTo>
                  <a:lnTo>
                    <a:pt x="52362" y="2028609"/>
                  </a:lnTo>
                  <a:lnTo>
                    <a:pt x="50076" y="2026069"/>
                  </a:lnTo>
                  <a:lnTo>
                    <a:pt x="46482" y="2022259"/>
                  </a:lnTo>
                  <a:lnTo>
                    <a:pt x="46253" y="2022259"/>
                  </a:lnTo>
                  <a:lnTo>
                    <a:pt x="36880" y="2008289"/>
                  </a:lnTo>
                  <a:lnTo>
                    <a:pt x="36741" y="2008289"/>
                  </a:lnTo>
                  <a:lnTo>
                    <a:pt x="36601" y="2009559"/>
                  </a:lnTo>
                  <a:lnTo>
                    <a:pt x="36474" y="2009559"/>
                  </a:lnTo>
                  <a:lnTo>
                    <a:pt x="36855" y="2010829"/>
                  </a:lnTo>
                  <a:lnTo>
                    <a:pt x="37122" y="2012099"/>
                  </a:lnTo>
                  <a:lnTo>
                    <a:pt x="38328" y="2014639"/>
                  </a:lnTo>
                  <a:lnTo>
                    <a:pt x="38900" y="2015909"/>
                  </a:lnTo>
                  <a:lnTo>
                    <a:pt x="39725" y="2017179"/>
                  </a:lnTo>
                  <a:lnTo>
                    <a:pt x="42811" y="2020989"/>
                  </a:lnTo>
                  <a:lnTo>
                    <a:pt x="43688" y="2022259"/>
                  </a:lnTo>
                  <a:lnTo>
                    <a:pt x="44488" y="2023529"/>
                  </a:lnTo>
                  <a:lnTo>
                    <a:pt x="46342" y="2027339"/>
                  </a:lnTo>
                  <a:lnTo>
                    <a:pt x="47980" y="2028609"/>
                  </a:lnTo>
                  <a:lnTo>
                    <a:pt x="50698" y="2032419"/>
                  </a:lnTo>
                  <a:lnTo>
                    <a:pt x="52184" y="2032419"/>
                  </a:lnTo>
                  <a:lnTo>
                    <a:pt x="54673" y="2034959"/>
                  </a:lnTo>
                  <a:lnTo>
                    <a:pt x="56121" y="2036229"/>
                  </a:lnTo>
                  <a:lnTo>
                    <a:pt x="57670" y="2038769"/>
                  </a:lnTo>
                  <a:lnTo>
                    <a:pt x="58686" y="2040039"/>
                  </a:lnTo>
                  <a:lnTo>
                    <a:pt x="63157" y="2043849"/>
                  </a:lnTo>
                  <a:lnTo>
                    <a:pt x="66332" y="2046389"/>
                  </a:lnTo>
                  <a:lnTo>
                    <a:pt x="71475" y="2047659"/>
                  </a:lnTo>
                  <a:lnTo>
                    <a:pt x="72758" y="2048929"/>
                  </a:lnTo>
                  <a:lnTo>
                    <a:pt x="75450" y="2051469"/>
                  </a:lnTo>
                  <a:lnTo>
                    <a:pt x="79387" y="2051469"/>
                  </a:lnTo>
                  <a:close/>
                </a:path>
                <a:path w="1120775" h="2116454">
                  <a:moveTo>
                    <a:pt x="83527" y="1893989"/>
                  </a:moveTo>
                  <a:lnTo>
                    <a:pt x="81089" y="1893989"/>
                  </a:lnTo>
                  <a:lnTo>
                    <a:pt x="79806" y="1895259"/>
                  </a:lnTo>
                  <a:lnTo>
                    <a:pt x="82435" y="1895259"/>
                  </a:lnTo>
                  <a:lnTo>
                    <a:pt x="83527" y="1893989"/>
                  </a:lnTo>
                  <a:close/>
                </a:path>
                <a:path w="1120775" h="2116454">
                  <a:moveTo>
                    <a:pt x="84086" y="1801279"/>
                  </a:moveTo>
                  <a:lnTo>
                    <a:pt x="84023" y="1800009"/>
                  </a:lnTo>
                  <a:lnTo>
                    <a:pt x="82296" y="1800009"/>
                  </a:lnTo>
                  <a:lnTo>
                    <a:pt x="80530" y="1801279"/>
                  </a:lnTo>
                  <a:lnTo>
                    <a:pt x="76390" y="1801279"/>
                  </a:lnTo>
                  <a:lnTo>
                    <a:pt x="72047" y="1802549"/>
                  </a:lnTo>
                  <a:lnTo>
                    <a:pt x="66001" y="1803819"/>
                  </a:lnTo>
                  <a:lnTo>
                    <a:pt x="65189" y="1803819"/>
                  </a:lnTo>
                  <a:lnTo>
                    <a:pt x="63106" y="1805089"/>
                  </a:lnTo>
                  <a:lnTo>
                    <a:pt x="61353" y="1806359"/>
                  </a:lnTo>
                  <a:lnTo>
                    <a:pt x="58127" y="1806359"/>
                  </a:lnTo>
                  <a:lnTo>
                    <a:pt x="56781" y="1807629"/>
                  </a:lnTo>
                  <a:lnTo>
                    <a:pt x="56502" y="1807629"/>
                  </a:lnTo>
                  <a:lnTo>
                    <a:pt x="57226" y="1808899"/>
                  </a:lnTo>
                  <a:lnTo>
                    <a:pt x="58661" y="1810169"/>
                  </a:lnTo>
                  <a:lnTo>
                    <a:pt x="61912" y="1808899"/>
                  </a:lnTo>
                  <a:lnTo>
                    <a:pt x="62788" y="1807629"/>
                  </a:lnTo>
                  <a:lnTo>
                    <a:pt x="64655" y="1807629"/>
                  </a:lnTo>
                  <a:lnTo>
                    <a:pt x="70612" y="1806359"/>
                  </a:lnTo>
                  <a:lnTo>
                    <a:pt x="74002" y="1803819"/>
                  </a:lnTo>
                  <a:lnTo>
                    <a:pt x="78397" y="1803819"/>
                  </a:lnTo>
                  <a:lnTo>
                    <a:pt x="79514" y="1802549"/>
                  </a:lnTo>
                  <a:lnTo>
                    <a:pt x="82169" y="1802549"/>
                  </a:lnTo>
                  <a:lnTo>
                    <a:pt x="83172" y="1801279"/>
                  </a:lnTo>
                  <a:lnTo>
                    <a:pt x="84086" y="1801279"/>
                  </a:lnTo>
                  <a:close/>
                </a:path>
                <a:path w="1120775" h="2116454">
                  <a:moveTo>
                    <a:pt x="84912" y="1219136"/>
                  </a:moveTo>
                  <a:lnTo>
                    <a:pt x="83388" y="1211148"/>
                  </a:lnTo>
                  <a:lnTo>
                    <a:pt x="82473" y="1203109"/>
                  </a:lnTo>
                  <a:lnTo>
                    <a:pt x="82423" y="1195184"/>
                  </a:lnTo>
                  <a:lnTo>
                    <a:pt x="47802" y="1195184"/>
                  </a:lnTo>
                  <a:lnTo>
                    <a:pt x="47891" y="1201470"/>
                  </a:lnTo>
                  <a:lnTo>
                    <a:pt x="48806" y="1207249"/>
                  </a:lnTo>
                  <a:lnTo>
                    <a:pt x="48907" y="1207871"/>
                  </a:lnTo>
                  <a:lnTo>
                    <a:pt x="51320" y="1216672"/>
                  </a:lnTo>
                  <a:lnTo>
                    <a:pt x="52158" y="1219923"/>
                  </a:lnTo>
                  <a:lnTo>
                    <a:pt x="52235" y="1220241"/>
                  </a:lnTo>
                  <a:lnTo>
                    <a:pt x="53492" y="1222590"/>
                  </a:lnTo>
                  <a:lnTo>
                    <a:pt x="53594" y="1222756"/>
                  </a:lnTo>
                  <a:lnTo>
                    <a:pt x="53682" y="1222946"/>
                  </a:lnTo>
                  <a:lnTo>
                    <a:pt x="61404" y="1221790"/>
                  </a:lnTo>
                  <a:lnTo>
                    <a:pt x="69215" y="1220800"/>
                  </a:lnTo>
                  <a:lnTo>
                    <a:pt x="77063" y="1219923"/>
                  </a:lnTo>
                  <a:lnTo>
                    <a:pt x="84912" y="1219136"/>
                  </a:lnTo>
                  <a:close/>
                </a:path>
                <a:path w="1120775" h="2116454">
                  <a:moveTo>
                    <a:pt x="84912" y="1165453"/>
                  </a:moveTo>
                  <a:lnTo>
                    <a:pt x="77063" y="1164678"/>
                  </a:lnTo>
                  <a:lnTo>
                    <a:pt x="69215" y="1163802"/>
                  </a:lnTo>
                  <a:lnTo>
                    <a:pt x="61404" y="1162812"/>
                  </a:lnTo>
                  <a:lnTo>
                    <a:pt x="53682" y="1161656"/>
                  </a:lnTo>
                  <a:lnTo>
                    <a:pt x="52235" y="1164348"/>
                  </a:lnTo>
                  <a:lnTo>
                    <a:pt x="51689" y="1166482"/>
                  </a:lnTo>
                  <a:lnTo>
                    <a:pt x="48907" y="1176731"/>
                  </a:lnTo>
                  <a:lnTo>
                    <a:pt x="47891" y="1183119"/>
                  </a:lnTo>
                  <a:lnTo>
                    <a:pt x="47802" y="1189532"/>
                  </a:lnTo>
                  <a:lnTo>
                    <a:pt x="82423" y="1189532"/>
                  </a:lnTo>
                  <a:lnTo>
                    <a:pt x="82473" y="1181493"/>
                  </a:lnTo>
                  <a:lnTo>
                    <a:pt x="83185" y="1175232"/>
                  </a:lnTo>
                  <a:lnTo>
                    <a:pt x="83299" y="1174178"/>
                  </a:lnTo>
                  <a:lnTo>
                    <a:pt x="83388" y="1173441"/>
                  </a:lnTo>
                  <a:lnTo>
                    <a:pt x="84912" y="1165453"/>
                  </a:lnTo>
                  <a:close/>
                </a:path>
                <a:path w="1120775" h="2116454">
                  <a:moveTo>
                    <a:pt x="85877" y="1806359"/>
                  </a:moveTo>
                  <a:lnTo>
                    <a:pt x="85369" y="1806359"/>
                  </a:lnTo>
                  <a:lnTo>
                    <a:pt x="82880" y="1805089"/>
                  </a:lnTo>
                  <a:lnTo>
                    <a:pt x="81127" y="1805089"/>
                  </a:lnTo>
                  <a:lnTo>
                    <a:pt x="78714" y="1806359"/>
                  </a:lnTo>
                  <a:lnTo>
                    <a:pt x="78079" y="1806359"/>
                  </a:lnTo>
                  <a:lnTo>
                    <a:pt x="74942" y="1807629"/>
                  </a:lnTo>
                  <a:lnTo>
                    <a:pt x="72491" y="1807629"/>
                  </a:lnTo>
                  <a:lnTo>
                    <a:pt x="68618" y="1808899"/>
                  </a:lnTo>
                  <a:lnTo>
                    <a:pt x="66903" y="1810169"/>
                  </a:lnTo>
                  <a:lnTo>
                    <a:pt x="63525" y="1810169"/>
                  </a:lnTo>
                  <a:lnTo>
                    <a:pt x="62572" y="1811439"/>
                  </a:lnTo>
                  <a:lnTo>
                    <a:pt x="61061" y="1811439"/>
                  </a:lnTo>
                  <a:lnTo>
                    <a:pt x="61087" y="1812709"/>
                  </a:lnTo>
                  <a:lnTo>
                    <a:pt x="62496" y="1812709"/>
                  </a:lnTo>
                  <a:lnTo>
                    <a:pt x="63804" y="1811439"/>
                  </a:lnTo>
                  <a:lnTo>
                    <a:pt x="71628" y="1811439"/>
                  </a:lnTo>
                  <a:lnTo>
                    <a:pt x="74028" y="1810169"/>
                  </a:lnTo>
                  <a:lnTo>
                    <a:pt x="76517" y="1810169"/>
                  </a:lnTo>
                  <a:lnTo>
                    <a:pt x="79997" y="1807629"/>
                  </a:lnTo>
                  <a:lnTo>
                    <a:pt x="81495" y="1807629"/>
                  </a:lnTo>
                  <a:lnTo>
                    <a:pt x="82981" y="1808899"/>
                  </a:lnTo>
                  <a:lnTo>
                    <a:pt x="85788" y="1807629"/>
                  </a:lnTo>
                  <a:lnTo>
                    <a:pt x="85877" y="1806359"/>
                  </a:lnTo>
                  <a:close/>
                </a:path>
                <a:path w="1120775" h="2116454">
                  <a:moveTo>
                    <a:pt x="87096" y="1356233"/>
                  </a:moveTo>
                  <a:lnTo>
                    <a:pt x="86436" y="1353743"/>
                  </a:lnTo>
                  <a:lnTo>
                    <a:pt x="85940" y="1353096"/>
                  </a:lnTo>
                  <a:lnTo>
                    <a:pt x="85686" y="1352765"/>
                  </a:lnTo>
                  <a:lnTo>
                    <a:pt x="83807" y="1350276"/>
                  </a:lnTo>
                  <a:lnTo>
                    <a:pt x="81559" y="1349413"/>
                  </a:lnTo>
                  <a:lnTo>
                    <a:pt x="76720" y="1349413"/>
                  </a:lnTo>
                  <a:lnTo>
                    <a:pt x="71653" y="1352765"/>
                  </a:lnTo>
                  <a:lnTo>
                    <a:pt x="70980" y="1352765"/>
                  </a:lnTo>
                  <a:lnTo>
                    <a:pt x="66255" y="1349413"/>
                  </a:lnTo>
                  <a:lnTo>
                    <a:pt x="63042" y="1349413"/>
                  </a:lnTo>
                  <a:lnTo>
                    <a:pt x="61760" y="1349730"/>
                  </a:lnTo>
                  <a:lnTo>
                    <a:pt x="59817" y="1351013"/>
                  </a:lnTo>
                  <a:lnTo>
                    <a:pt x="59118" y="1351813"/>
                  </a:lnTo>
                  <a:lnTo>
                    <a:pt x="58737" y="1352765"/>
                  </a:lnTo>
                  <a:lnTo>
                    <a:pt x="58064" y="1352765"/>
                  </a:lnTo>
                  <a:lnTo>
                    <a:pt x="57480" y="1351013"/>
                  </a:lnTo>
                  <a:lnTo>
                    <a:pt x="57391" y="1350746"/>
                  </a:lnTo>
                  <a:lnTo>
                    <a:pt x="56718" y="1350073"/>
                  </a:lnTo>
                  <a:lnTo>
                    <a:pt x="54546" y="1350073"/>
                  </a:lnTo>
                  <a:lnTo>
                    <a:pt x="53873" y="1350746"/>
                  </a:lnTo>
                  <a:lnTo>
                    <a:pt x="53873" y="1373568"/>
                  </a:lnTo>
                  <a:lnTo>
                    <a:pt x="54546" y="1374241"/>
                  </a:lnTo>
                  <a:lnTo>
                    <a:pt x="57556" y="1374241"/>
                  </a:lnTo>
                  <a:lnTo>
                    <a:pt x="58229" y="1373568"/>
                  </a:lnTo>
                  <a:lnTo>
                    <a:pt x="58229" y="1357325"/>
                  </a:lnTo>
                  <a:lnTo>
                    <a:pt x="58470" y="1356233"/>
                  </a:lnTo>
                  <a:lnTo>
                    <a:pt x="58597" y="1355725"/>
                  </a:lnTo>
                  <a:lnTo>
                    <a:pt x="59956" y="1353743"/>
                  </a:lnTo>
                  <a:lnTo>
                    <a:pt x="59740" y="1353743"/>
                  </a:lnTo>
                  <a:lnTo>
                    <a:pt x="61366" y="1353096"/>
                  </a:lnTo>
                  <a:lnTo>
                    <a:pt x="65163" y="1353096"/>
                  </a:lnTo>
                  <a:lnTo>
                    <a:pt x="66789" y="1353743"/>
                  </a:lnTo>
                  <a:lnTo>
                    <a:pt x="66560" y="1353743"/>
                  </a:lnTo>
                  <a:lnTo>
                    <a:pt x="67932" y="1355725"/>
                  </a:lnTo>
                  <a:lnTo>
                    <a:pt x="68300" y="1357325"/>
                  </a:lnTo>
                  <a:lnTo>
                    <a:pt x="68300" y="1373568"/>
                  </a:lnTo>
                  <a:lnTo>
                    <a:pt x="68973" y="1374241"/>
                  </a:lnTo>
                  <a:lnTo>
                    <a:pt x="71983" y="1374241"/>
                  </a:lnTo>
                  <a:lnTo>
                    <a:pt x="72656" y="1373568"/>
                  </a:lnTo>
                  <a:lnTo>
                    <a:pt x="72656" y="1357325"/>
                  </a:lnTo>
                  <a:lnTo>
                    <a:pt x="72910" y="1356233"/>
                  </a:lnTo>
                  <a:lnTo>
                    <a:pt x="73025" y="1355725"/>
                  </a:lnTo>
                  <a:lnTo>
                    <a:pt x="74396" y="1353743"/>
                  </a:lnTo>
                  <a:lnTo>
                    <a:pt x="74168" y="1353743"/>
                  </a:lnTo>
                  <a:lnTo>
                    <a:pt x="75793" y="1353096"/>
                  </a:lnTo>
                  <a:lnTo>
                    <a:pt x="79590" y="1353096"/>
                  </a:lnTo>
                  <a:lnTo>
                    <a:pt x="81216" y="1353743"/>
                  </a:lnTo>
                  <a:lnTo>
                    <a:pt x="81000" y="1353743"/>
                  </a:lnTo>
                  <a:lnTo>
                    <a:pt x="82359" y="1355725"/>
                  </a:lnTo>
                  <a:lnTo>
                    <a:pt x="82727" y="1357325"/>
                  </a:lnTo>
                  <a:lnTo>
                    <a:pt x="82727" y="1373568"/>
                  </a:lnTo>
                  <a:lnTo>
                    <a:pt x="83400" y="1374241"/>
                  </a:lnTo>
                  <a:lnTo>
                    <a:pt x="86423" y="1374241"/>
                  </a:lnTo>
                  <a:lnTo>
                    <a:pt x="87096" y="1373568"/>
                  </a:lnTo>
                  <a:lnTo>
                    <a:pt x="87096" y="1356233"/>
                  </a:lnTo>
                  <a:close/>
                </a:path>
                <a:path w="1120775" h="2116454">
                  <a:moveTo>
                    <a:pt x="88112" y="1891449"/>
                  </a:moveTo>
                  <a:lnTo>
                    <a:pt x="85445" y="1891449"/>
                  </a:lnTo>
                  <a:lnTo>
                    <a:pt x="85280" y="1892719"/>
                  </a:lnTo>
                  <a:lnTo>
                    <a:pt x="88112" y="1891449"/>
                  </a:lnTo>
                  <a:close/>
                </a:path>
                <a:path w="1120775" h="2116454">
                  <a:moveTo>
                    <a:pt x="90157" y="1816519"/>
                  </a:moveTo>
                  <a:lnTo>
                    <a:pt x="88976" y="1816519"/>
                  </a:lnTo>
                  <a:lnTo>
                    <a:pt x="88760" y="1815325"/>
                  </a:lnTo>
                  <a:lnTo>
                    <a:pt x="84531" y="1815325"/>
                  </a:lnTo>
                  <a:lnTo>
                    <a:pt x="83820" y="1816519"/>
                  </a:lnTo>
                  <a:lnTo>
                    <a:pt x="82791" y="1816519"/>
                  </a:lnTo>
                  <a:lnTo>
                    <a:pt x="82067" y="1817789"/>
                  </a:lnTo>
                  <a:lnTo>
                    <a:pt x="80772" y="1817789"/>
                  </a:lnTo>
                  <a:lnTo>
                    <a:pt x="76288" y="1819059"/>
                  </a:lnTo>
                  <a:lnTo>
                    <a:pt x="72898" y="1819059"/>
                  </a:lnTo>
                  <a:lnTo>
                    <a:pt x="67538" y="1821599"/>
                  </a:lnTo>
                  <a:lnTo>
                    <a:pt x="65595" y="1822869"/>
                  </a:lnTo>
                  <a:lnTo>
                    <a:pt x="63055" y="1824139"/>
                  </a:lnTo>
                  <a:lnTo>
                    <a:pt x="62649" y="1824139"/>
                  </a:lnTo>
                  <a:lnTo>
                    <a:pt x="61925" y="1825409"/>
                  </a:lnTo>
                  <a:lnTo>
                    <a:pt x="64579" y="1825409"/>
                  </a:lnTo>
                  <a:lnTo>
                    <a:pt x="67983" y="1824139"/>
                  </a:lnTo>
                  <a:lnTo>
                    <a:pt x="70269" y="1822869"/>
                  </a:lnTo>
                  <a:lnTo>
                    <a:pt x="75907" y="1821599"/>
                  </a:lnTo>
                  <a:lnTo>
                    <a:pt x="78816" y="1820329"/>
                  </a:lnTo>
                  <a:lnTo>
                    <a:pt x="82918" y="1819059"/>
                  </a:lnTo>
                  <a:lnTo>
                    <a:pt x="83794" y="1817789"/>
                  </a:lnTo>
                  <a:lnTo>
                    <a:pt x="85267" y="1819059"/>
                  </a:lnTo>
                  <a:lnTo>
                    <a:pt x="85801" y="1819059"/>
                  </a:lnTo>
                  <a:lnTo>
                    <a:pt x="87020" y="1817789"/>
                  </a:lnTo>
                  <a:lnTo>
                    <a:pt x="89662" y="1817789"/>
                  </a:lnTo>
                  <a:lnTo>
                    <a:pt x="90157" y="1816519"/>
                  </a:lnTo>
                  <a:close/>
                </a:path>
                <a:path w="1120775" h="2116454">
                  <a:moveTo>
                    <a:pt x="91440" y="1793659"/>
                  </a:moveTo>
                  <a:lnTo>
                    <a:pt x="90119" y="1792389"/>
                  </a:lnTo>
                  <a:lnTo>
                    <a:pt x="88696" y="1793659"/>
                  </a:lnTo>
                  <a:lnTo>
                    <a:pt x="80975" y="1794929"/>
                  </a:lnTo>
                  <a:lnTo>
                    <a:pt x="73583" y="1794929"/>
                  </a:lnTo>
                  <a:lnTo>
                    <a:pt x="71856" y="1797469"/>
                  </a:lnTo>
                  <a:lnTo>
                    <a:pt x="70891" y="1797469"/>
                  </a:lnTo>
                  <a:lnTo>
                    <a:pt x="60998" y="1800009"/>
                  </a:lnTo>
                  <a:lnTo>
                    <a:pt x="58166" y="1801279"/>
                  </a:lnTo>
                  <a:lnTo>
                    <a:pt x="57404" y="1801279"/>
                  </a:lnTo>
                  <a:lnTo>
                    <a:pt x="56743" y="1800009"/>
                  </a:lnTo>
                  <a:lnTo>
                    <a:pt x="56515" y="1800009"/>
                  </a:lnTo>
                  <a:lnTo>
                    <a:pt x="56832" y="1798739"/>
                  </a:lnTo>
                  <a:lnTo>
                    <a:pt x="58648" y="1798739"/>
                  </a:lnTo>
                  <a:lnTo>
                    <a:pt x="59512" y="1797469"/>
                  </a:lnTo>
                  <a:lnTo>
                    <a:pt x="60096" y="1796199"/>
                  </a:lnTo>
                  <a:lnTo>
                    <a:pt x="63436" y="1796199"/>
                  </a:lnTo>
                  <a:lnTo>
                    <a:pt x="65125" y="1794929"/>
                  </a:lnTo>
                  <a:lnTo>
                    <a:pt x="68884" y="1794929"/>
                  </a:lnTo>
                  <a:lnTo>
                    <a:pt x="71589" y="1793659"/>
                  </a:lnTo>
                  <a:lnTo>
                    <a:pt x="74637" y="1793659"/>
                  </a:lnTo>
                  <a:lnTo>
                    <a:pt x="75577" y="1792389"/>
                  </a:lnTo>
                  <a:lnTo>
                    <a:pt x="73837" y="1791119"/>
                  </a:lnTo>
                  <a:lnTo>
                    <a:pt x="70827" y="1791119"/>
                  </a:lnTo>
                  <a:lnTo>
                    <a:pt x="65709" y="1793659"/>
                  </a:lnTo>
                  <a:lnTo>
                    <a:pt x="61963" y="1794929"/>
                  </a:lnTo>
                  <a:lnTo>
                    <a:pt x="56896" y="1796199"/>
                  </a:lnTo>
                  <a:lnTo>
                    <a:pt x="55816" y="1796199"/>
                  </a:lnTo>
                  <a:lnTo>
                    <a:pt x="54864" y="1794929"/>
                  </a:lnTo>
                  <a:lnTo>
                    <a:pt x="54825" y="1793659"/>
                  </a:lnTo>
                  <a:lnTo>
                    <a:pt x="55003" y="1793659"/>
                  </a:lnTo>
                  <a:lnTo>
                    <a:pt x="59004" y="1792389"/>
                  </a:lnTo>
                  <a:lnTo>
                    <a:pt x="61887" y="1791119"/>
                  </a:lnTo>
                  <a:lnTo>
                    <a:pt x="66421" y="1789849"/>
                  </a:lnTo>
                  <a:lnTo>
                    <a:pt x="67868" y="1789849"/>
                  </a:lnTo>
                  <a:lnTo>
                    <a:pt x="69278" y="1788579"/>
                  </a:lnTo>
                  <a:lnTo>
                    <a:pt x="72123" y="1788579"/>
                  </a:lnTo>
                  <a:lnTo>
                    <a:pt x="73926" y="1787423"/>
                  </a:lnTo>
                  <a:lnTo>
                    <a:pt x="75044" y="1787423"/>
                  </a:lnTo>
                  <a:lnTo>
                    <a:pt x="75603" y="1786039"/>
                  </a:lnTo>
                  <a:lnTo>
                    <a:pt x="75120" y="1784769"/>
                  </a:lnTo>
                  <a:lnTo>
                    <a:pt x="72923" y="1784769"/>
                  </a:lnTo>
                  <a:lnTo>
                    <a:pt x="69913" y="1786039"/>
                  </a:lnTo>
                  <a:lnTo>
                    <a:pt x="66738" y="1787423"/>
                  </a:lnTo>
                  <a:lnTo>
                    <a:pt x="62522" y="1787423"/>
                  </a:lnTo>
                  <a:lnTo>
                    <a:pt x="59347" y="1789849"/>
                  </a:lnTo>
                  <a:lnTo>
                    <a:pt x="53911" y="1791119"/>
                  </a:lnTo>
                  <a:lnTo>
                    <a:pt x="52603" y="1791119"/>
                  </a:lnTo>
                  <a:lnTo>
                    <a:pt x="52603" y="1796199"/>
                  </a:lnTo>
                  <a:lnTo>
                    <a:pt x="51562" y="1797469"/>
                  </a:lnTo>
                  <a:lnTo>
                    <a:pt x="49009" y="1797469"/>
                  </a:lnTo>
                  <a:lnTo>
                    <a:pt x="48958" y="1796199"/>
                  </a:lnTo>
                  <a:lnTo>
                    <a:pt x="52603" y="1796199"/>
                  </a:lnTo>
                  <a:lnTo>
                    <a:pt x="52603" y="1791119"/>
                  </a:lnTo>
                  <a:lnTo>
                    <a:pt x="50292" y="1791119"/>
                  </a:lnTo>
                  <a:lnTo>
                    <a:pt x="49326" y="1792389"/>
                  </a:lnTo>
                  <a:lnTo>
                    <a:pt x="48285" y="1791119"/>
                  </a:lnTo>
                  <a:lnTo>
                    <a:pt x="49326" y="1791119"/>
                  </a:lnTo>
                  <a:lnTo>
                    <a:pt x="50215" y="1789849"/>
                  </a:lnTo>
                  <a:lnTo>
                    <a:pt x="51485" y="1789849"/>
                  </a:lnTo>
                  <a:lnTo>
                    <a:pt x="51803" y="1788579"/>
                  </a:lnTo>
                  <a:lnTo>
                    <a:pt x="52920" y="1788579"/>
                  </a:lnTo>
                  <a:lnTo>
                    <a:pt x="60058" y="1786039"/>
                  </a:lnTo>
                  <a:lnTo>
                    <a:pt x="61785" y="1786039"/>
                  </a:lnTo>
                  <a:lnTo>
                    <a:pt x="62953" y="1784769"/>
                  </a:lnTo>
                  <a:lnTo>
                    <a:pt x="67805" y="1783499"/>
                  </a:lnTo>
                  <a:lnTo>
                    <a:pt x="71450" y="1782229"/>
                  </a:lnTo>
                  <a:lnTo>
                    <a:pt x="75844" y="1780959"/>
                  </a:lnTo>
                  <a:lnTo>
                    <a:pt x="76682" y="1780959"/>
                  </a:lnTo>
                  <a:lnTo>
                    <a:pt x="78841" y="1779689"/>
                  </a:lnTo>
                  <a:lnTo>
                    <a:pt x="84277" y="1779689"/>
                  </a:lnTo>
                  <a:lnTo>
                    <a:pt x="84912" y="1778419"/>
                  </a:lnTo>
                  <a:lnTo>
                    <a:pt x="83705" y="1777149"/>
                  </a:lnTo>
                  <a:lnTo>
                    <a:pt x="80962" y="1778419"/>
                  </a:lnTo>
                  <a:lnTo>
                    <a:pt x="76631" y="1778419"/>
                  </a:lnTo>
                  <a:lnTo>
                    <a:pt x="70726" y="1779689"/>
                  </a:lnTo>
                  <a:lnTo>
                    <a:pt x="65557" y="1780959"/>
                  </a:lnTo>
                  <a:lnTo>
                    <a:pt x="57492" y="1783499"/>
                  </a:lnTo>
                  <a:lnTo>
                    <a:pt x="54419" y="1784769"/>
                  </a:lnTo>
                  <a:lnTo>
                    <a:pt x="51041" y="1786039"/>
                  </a:lnTo>
                  <a:lnTo>
                    <a:pt x="50355" y="1787423"/>
                  </a:lnTo>
                  <a:lnTo>
                    <a:pt x="46990" y="1787423"/>
                  </a:lnTo>
                  <a:lnTo>
                    <a:pt x="44742" y="1788579"/>
                  </a:lnTo>
                  <a:lnTo>
                    <a:pt x="42951" y="1788579"/>
                  </a:lnTo>
                  <a:lnTo>
                    <a:pt x="42189" y="1787423"/>
                  </a:lnTo>
                  <a:lnTo>
                    <a:pt x="42049" y="1787423"/>
                  </a:lnTo>
                  <a:lnTo>
                    <a:pt x="42900" y="1786039"/>
                  </a:lnTo>
                  <a:lnTo>
                    <a:pt x="46647" y="1786039"/>
                  </a:lnTo>
                  <a:lnTo>
                    <a:pt x="47294" y="1784769"/>
                  </a:lnTo>
                  <a:lnTo>
                    <a:pt x="47980" y="1784769"/>
                  </a:lnTo>
                  <a:lnTo>
                    <a:pt x="53555" y="1782229"/>
                  </a:lnTo>
                  <a:lnTo>
                    <a:pt x="58381" y="1780959"/>
                  </a:lnTo>
                  <a:lnTo>
                    <a:pt x="60731" y="1780959"/>
                  </a:lnTo>
                  <a:lnTo>
                    <a:pt x="70281" y="1778419"/>
                  </a:lnTo>
                  <a:lnTo>
                    <a:pt x="77482" y="1775879"/>
                  </a:lnTo>
                  <a:lnTo>
                    <a:pt x="85521" y="1773339"/>
                  </a:lnTo>
                  <a:lnTo>
                    <a:pt x="86118" y="1773339"/>
                  </a:lnTo>
                  <a:lnTo>
                    <a:pt x="86334" y="1772069"/>
                  </a:lnTo>
                  <a:lnTo>
                    <a:pt x="76796" y="1772069"/>
                  </a:lnTo>
                  <a:lnTo>
                    <a:pt x="74079" y="1773339"/>
                  </a:lnTo>
                  <a:lnTo>
                    <a:pt x="65024" y="1774609"/>
                  </a:lnTo>
                  <a:lnTo>
                    <a:pt x="59029" y="1777149"/>
                  </a:lnTo>
                  <a:lnTo>
                    <a:pt x="51955" y="1779689"/>
                  </a:lnTo>
                  <a:lnTo>
                    <a:pt x="51054" y="1779689"/>
                  </a:lnTo>
                  <a:lnTo>
                    <a:pt x="48526" y="1782229"/>
                  </a:lnTo>
                  <a:lnTo>
                    <a:pt x="46583" y="1782229"/>
                  </a:lnTo>
                  <a:lnTo>
                    <a:pt x="43167" y="1783499"/>
                  </a:lnTo>
                  <a:lnTo>
                    <a:pt x="41808" y="1783499"/>
                  </a:lnTo>
                  <a:lnTo>
                    <a:pt x="40424" y="1784769"/>
                  </a:lnTo>
                  <a:lnTo>
                    <a:pt x="37541" y="1784769"/>
                  </a:lnTo>
                  <a:lnTo>
                    <a:pt x="35801" y="1786039"/>
                  </a:lnTo>
                  <a:lnTo>
                    <a:pt x="34671" y="1787423"/>
                  </a:lnTo>
                  <a:lnTo>
                    <a:pt x="33172" y="1788579"/>
                  </a:lnTo>
                  <a:lnTo>
                    <a:pt x="32499" y="1789849"/>
                  </a:lnTo>
                  <a:lnTo>
                    <a:pt x="30416" y="1789849"/>
                  </a:lnTo>
                  <a:lnTo>
                    <a:pt x="30734" y="1791119"/>
                  </a:lnTo>
                  <a:lnTo>
                    <a:pt x="30988" y="1791119"/>
                  </a:lnTo>
                  <a:lnTo>
                    <a:pt x="31838" y="1792389"/>
                  </a:lnTo>
                  <a:lnTo>
                    <a:pt x="32308" y="1791119"/>
                  </a:lnTo>
                  <a:lnTo>
                    <a:pt x="33058" y="1789849"/>
                  </a:lnTo>
                  <a:lnTo>
                    <a:pt x="34861" y="1789849"/>
                  </a:lnTo>
                  <a:lnTo>
                    <a:pt x="36372" y="1788579"/>
                  </a:lnTo>
                  <a:lnTo>
                    <a:pt x="40551" y="1788579"/>
                  </a:lnTo>
                  <a:lnTo>
                    <a:pt x="41681" y="1789849"/>
                  </a:lnTo>
                  <a:lnTo>
                    <a:pt x="41122" y="1789849"/>
                  </a:lnTo>
                  <a:lnTo>
                    <a:pt x="40754" y="1791119"/>
                  </a:lnTo>
                  <a:lnTo>
                    <a:pt x="38404" y="1792389"/>
                  </a:lnTo>
                  <a:lnTo>
                    <a:pt x="37033" y="1793659"/>
                  </a:lnTo>
                  <a:lnTo>
                    <a:pt x="33680" y="1793659"/>
                  </a:lnTo>
                  <a:lnTo>
                    <a:pt x="33705" y="1794929"/>
                  </a:lnTo>
                  <a:lnTo>
                    <a:pt x="34505" y="1796199"/>
                  </a:lnTo>
                  <a:lnTo>
                    <a:pt x="36449" y="1796199"/>
                  </a:lnTo>
                  <a:lnTo>
                    <a:pt x="38049" y="1793659"/>
                  </a:lnTo>
                  <a:lnTo>
                    <a:pt x="40398" y="1793659"/>
                  </a:lnTo>
                  <a:lnTo>
                    <a:pt x="42011" y="1792389"/>
                  </a:lnTo>
                  <a:lnTo>
                    <a:pt x="47320" y="1792389"/>
                  </a:lnTo>
                  <a:lnTo>
                    <a:pt x="47688" y="1793659"/>
                  </a:lnTo>
                  <a:lnTo>
                    <a:pt x="45440" y="1793659"/>
                  </a:lnTo>
                  <a:lnTo>
                    <a:pt x="44754" y="1794929"/>
                  </a:lnTo>
                  <a:lnTo>
                    <a:pt x="42938" y="1794929"/>
                  </a:lnTo>
                  <a:lnTo>
                    <a:pt x="42087" y="1796199"/>
                  </a:lnTo>
                  <a:lnTo>
                    <a:pt x="41135" y="1797469"/>
                  </a:lnTo>
                  <a:lnTo>
                    <a:pt x="37934" y="1797469"/>
                  </a:lnTo>
                  <a:lnTo>
                    <a:pt x="37299" y="1798739"/>
                  </a:lnTo>
                  <a:lnTo>
                    <a:pt x="36779" y="1798739"/>
                  </a:lnTo>
                  <a:lnTo>
                    <a:pt x="36436" y="1800009"/>
                  </a:lnTo>
                  <a:lnTo>
                    <a:pt x="33553" y="1800009"/>
                  </a:lnTo>
                  <a:lnTo>
                    <a:pt x="32461" y="1801279"/>
                  </a:lnTo>
                  <a:lnTo>
                    <a:pt x="31762" y="1801279"/>
                  </a:lnTo>
                  <a:lnTo>
                    <a:pt x="30772" y="1802549"/>
                  </a:lnTo>
                  <a:lnTo>
                    <a:pt x="29756" y="1802549"/>
                  </a:lnTo>
                  <a:lnTo>
                    <a:pt x="27749" y="1803819"/>
                  </a:lnTo>
                  <a:lnTo>
                    <a:pt x="24714" y="1803819"/>
                  </a:lnTo>
                  <a:lnTo>
                    <a:pt x="24206" y="1802549"/>
                  </a:lnTo>
                  <a:lnTo>
                    <a:pt x="25717" y="1801279"/>
                  </a:lnTo>
                  <a:lnTo>
                    <a:pt x="27127" y="1801279"/>
                  </a:lnTo>
                  <a:lnTo>
                    <a:pt x="28295" y="1800009"/>
                  </a:lnTo>
                  <a:lnTo>
                    <a:pt x="29451" y="1798739"/>
                  </a:lnTo>
                  <a:lnTo>
                    <a:pt x="31356" y="1798739"/>
                  </a:lnTo>
                  <a:lnTo>
                    <a:pt x="32143" y="1796199"/>
                  </a:lnTo>
                  <a:lnTo>
                    <a:pt x="29502" y="1796199"/>
                  </a:lnTo>
                  <a:lnTo>
                    <a:pt x="28460" y="1797469"/>
                  </a:lnTo>
                  <a:lnTo>
                    <a:pt x="27901" y="1798739"/>
                  </a:lnTo>
                  <a:lnTo>
                    <a:pt x="26009" y="1798739"/>
                  </a:lnTo>
                  <a:lnTo>
                    <a:pt x="22593" y="1800009"/>
                  </a:lnTo>
                  <a:lnTo>
                    <a:pt x="20447" y="1800009"/>
                  </a:lnTo>
                  <a:lnTo>
                    <a:pt x="20053" y="1798739"/>
                  </a:lnTo>
                  <a:lnTo>
                    <a:pt x="20320" y="1797469"/>
                  </a:lnTo>
                  <a:lnTo>
                    <a:pt x="20866" y="1797469"/>
                  </a:lnTo>
                  <a:lnTo>
                    <a:pt x="21577" y="1796199"/>
                  </a:lnTo>
                  <a:lnTo>
                    <a:pt x="19900" y="1796199"/>
                  </a:lnTo>
                  <a:lnTo>
                    <a:pt x="18465" y="1797469"/>
                  </a:lnTo>
                  <a:lnTo>
                    <a:pt x="17653" y="1797469"/>
                  </a:lnTo>
                  <a:lnTo>
                    <a:pt x="13004" y="1800009"/>
                  </a:lnTo>
                  <a:lnTo>
                    <a:pt x="9550" y="1801279"/>
                  </a:lnTo>
                  <a:lnTo>
                    <a:pt x="7073" y="1803552"/>
                  </a:lnTo>
                  <a:lnTo>
                    <a:pt x="7073" y="1807629"/>
                  </a:lnTo>
                  <a:lnTo>
                    <a:pt x="6883" y="1808899"/>
                  </a:lnTo>
                  <a:lnTo>
                    <a:pt x="5499" y="1808899"/>
                  </a:lnTo>
                  <a:lnTo>
                    <a:pt x="7073" y="1807629"/>
                  </a:lnTo>
                  <a:lnTo>
                    <a:pt x="7073" y="1803552"/>
                  </a:lnTo>
                  <a:lnTo>
                    <a:pt x="5384" y="1805089"/>
                  </a:lnTo>
                  <a:lnTo>
                    <a:pt x="2019" y="1805089"/>
                  </a:lnTo>
                  <a:lnTo>
                    <a:pt x="2641" y="1803819"/>
                  </a:lnTo>
                  <a:lnTo>
                    <a:pt x="3581" y="1802549"/>
                  </a:lnTo>
                  <a:lnTo>
                    <a:pt x="5626" y="1801279"/>
                  </a:lnTo>
                  <a:lnTo>
                    <a:pt x="6667" y="1800009"/>
                  </a:lnTo>
                  <a:lnTo>
                    <a:pt x="8496" y="1798739"/>
                  </a:lnTo>
                  <a:lnTo>
                    <a:pt x="9537" y="1797469"/>
                  </a:lnTo>
                  <a:lnTo>
                    <a:pt x="9702" y="1796199"/>
                  </a:lnTo>
                  <a:lnTo>
                    <a:pt x="8851" y="1796199"/>
                  </a:lnTo>
                  <a:lnTo>
                    <a:pt x="6350" y="1797469"/>
                  </a:lnTo>
                  <a:lnTo>
                    <a:pt x="711" y="1801279"/>
                  </a:lnTo>
                  <a:lnTo>
                    <a:pt x="0" y="1801279"/>
                  </a:lnTo>
                  <a:lnTo>
                    <a:pt x="0" y="1820329"/>
                  </a:lnTo>
                  <a:lnTo>
                    <a:pt x="5334" y="1815325"/>
                  </a:lnTo>
                  <a:lnTo>
                    <a:pt x="8394" y="1812709"/>
                  </a:lnTo>
                  <a:lnTo>
                    <a:pt x="10020" y="1811439"/>
                  </a:lnTo>
                  <a:lnTo>
                    <a:pt x="13360" y="1810169"/>
                  </a:lnTo>
                  <a:lnTo>
                    <a:pt x="15125" y="1808899"/>
                  </a:lnTo>
                  <a:lnTo>
                    <a:pt x="16891" y="1808899"/>
                  </a:lnTo>
                  <a:lnTo>
                    <a:pt x="12090" y="1812709"/>
                  </a:lnTo>
                  <a:lnTo>
                    <a:pt x="10528" y="1813979"/>
                  </a:lnTo>
                  <a:lnTo>
                    <a:pt x="8928" y="1815325"/>
                  </a:lnTo>
                  <a:lnTo>
                    <a:pt x="8343" y="1816519"/>
                  </a:lnTo>
                  <a:lnTo>
                    <a:pt x="7302" y="1816519"/>
                  </a:lnTo>
                  <a:lnTo>
                    <a:pt x="6908" y="1817789"/>
                  </a:lnTo>
                  <a:lnTo>
                    <a:pt x="5219" y="1817789"/>
                  </a:lnTo>
                  <a:lnTo>
                    <a:pt x="4495" y="1819059"/>
                  </a:lnTo>
                  <a:lnTo>
                    <a:pt x="2260" y="1820329"/>
                  </a:lnTo>
                  <a:lnTo>
                    <a:pt x="1104" y="1820329"/>
                  </a:lnTo>
                  <a:lnTo>
                    <a:pt x="0" y="1821599"/>
                  </a:lnTo>
                  <a:lnTo>
                    <a:pt x="0" y="1826679"/>
                  </a:lnTo>
                  <a:lnTo>
                    <a:pt x="4711" y="1822869"/>
                  </a:lnTo>
                  <a:lnTo>
                    <a:pt x="5549" y="1821599"/>
                  </a:lnTo>
                  <a:lnTo>
                    <a:pt x="7239" y="1820329"/>
                  </a:lnTo>
                  <a:lnTo>
                    <a:pt x="8826" y="1819059"/>
                  </a:lnTo>
                  <a:lnTo>
                    <a:pt x="12357" y="1816519"/>
                  </a:lnTo>
                  <a:lnTo>
                    <a:pt x="14262" y="1815325"/>
                  </a:lnTo>
                  <a:lnTo>
                    <a:pt x="17030" y="1813979"/>
                  </a:lnTo>
                  <a:lnTo>
                    <a:pt x="17627" y="1812709"/>
                  </a:lnTo>
                  <a:lnTo>
                    <a:pt x="23698" y="1810169"/>
                  </a:lnTo>
                  <a:lnTo>
                    <a:pt x="26543" y="1807629"/>
                  </a:lnTo>
                  <a:lnTo>
                    <a:pt x="27965" y="1806359"/>
                  </a:lnTo>
                  <a:lnTo>
                    <a:pt x="29641" y="1805089"/>
                  </a:lnTo>
                  <a:lnTo>
                    <a:pt x="31330" y="1803819"/>
                  </a:lnTo>
                  <a:lnTo>
                    <a:pt x="33007" y="1802549"/>
                  </a:lnTo>
                  <a:lnTo>
                    <a:pt x="33896" y="1801279"/>
                  </a:lnTo>
                  <a:lnTo>
                    <a:pt x="37515" y="1801279"/>
                  </a:lnTo>
                  <a:lnTo>
                    <a:pt x="39484" y="1800009"/>
                  </a:lnTo>
                  <a:lnTo>
                    <a:pt x="41287" y="1800009"/>
                  </a:lnTo>
                  <a:lnTo>
                    <a:pt x="43891" y="1797469"/>
                  </a:lnTo>
                  <a:lnTo>
                    <a:pt x="48666" y="1797469"/>
                  </a:lnTo>
                  <a:lnTo>
                    <a:pt x="48742" y="1798739"/>
                  </a:lnTo>
                  <a:lnTo>
                    <a:pt x="48463" y="1798739"/>
                  </a:lnTo>
                  <a:lnTo>
                    <a:pt x="47904" y="1800009"/>
                  </a:lnTo>
                  <a:lnTo>
                    <a:pt x="47371" y="1800009"/>
                  </a:lnTo>
                  <a:lnTo>
                    <a:pt x="44983" y="1801279"/>
                  </a:lnTo>
                  <a:lnTo>
                    <a:pt x="42799" y="1801279"/>
                  </a:lnTo>
                  <a:lnTo>
                    <a:pt x="41160" y="1802549"/>
                  </a:lnTo>
                  <a:lnTo>
                    <a:pt x="40347" y="1802549"/>
                  </a:lnTo>
                  <a:lnTo>
                    <a:pt x="39712" y="1803819"/>
                  </a:lnTo>
                  <a:lnTo>
                    <a:pt x="39306" y="1803819"/>
                  </a:lnTo>
                  <a:lnTo>
                    <a:pt x="39446" y="1805089"/>
                  </a:lnTo>
                  <a:lnTo>
                    <a:pt x="40817" y="1805089"/>
                  </a:lnTo>
                  <a:lnTo>
                    <a:pt x="41935" y="1803819"/>
                  </a:lnTo>
                  <a:lnTo>
                    <a:pt x="46062" y="1803819"/>
                  </a:lnTo>
                  <a:lnTo>
                    <a:pt x="48971" y="1802549"/>
                  </a:lnTo>
                  <a:lnTo>
                    <a:pt x="50800" y="1801279"/>
                  </a:lnTo>
                  <a:lnTo>
                    <a:pt x="53403" y="1800009"/>
                  </a:lnTo>
                  <a:lnTo>
                    <a:pt x="54279" y="1801279"/>
                  </a:lnTo>
                  <a:lnTo>
                    <a:pt x="55727" y="1801279"/>
                  </a:lnTo>
                  <a:lnTo>
                    <a:pt x="55765" y="1802549"/>
                  </a:lnTo>
                  <a:lnTo>
                    <a:pt x="53187" y="1802549"/>
                  </a:lnTo>
                  <a:lnTo>
                    <a:pt x="52412" y="1803819"/>
                  </a:lnTo>
                  <a:lnTo>
                    <a:pt x="50660" y="1803819"/>
                  </a:lnTo>
                  <a:lnTo>
                    <a:pt x="49555" y="1805089"/>
                  </a:lnTo>
                  <a:lnTo>
                    <a:pt x="47256" y="1806359"/>
                  </a:lnTo>
                  <a:lnTo>
                    <a:pt x="45923" y="1806359"/>
                  </a:lnTo>
                  <a:lnTo>
                    <a:pt x="44958" y="1808899"/>
                  </a:lnTo>
                  <a:lnTo>
                    <a:pt x="46456" y="1808899"/>
                  </a:lnTo>
                  <a:lnTo>
                    <a:pt x="48107" y="1807629"/>
                  </a:lnTo>
                  <a:lnTo>
                    <a:pt x="49898" y="1807629"/>
                  </a:lnTo>
                  <a:lnTo>
                    <a:pt x="51765" y="1806359"/>
                  </a:lnTo>
                  <a:lnTo>
                    <a:pt x="56349" y="1806359"/>
                  </a:lnTo>
                  <a:lnTo>
                    <a:pt x="56832" y="1805089"/>
                  </a:lnTo>
                  <a:lnTo>
                    <a:pt x="57823" y="1803819"/>
                  </a:lnTo>
                  <a:lnTo>
                    <a:pt x="62560" y="1803819"/>
                  </a:lnTo>
                  <a:lnTo>
                    <a:pt x="65874" y="1801279"/>
                  </a:lnTo>
                  <a:lnTo>
                    <a:pt x="67779" y="1801279"/>
                  </a:lnTo>
                  <a:lnTo>
                    <a:pt x="70878" y="1800009"/>
                  </a:lnTo>
                  <a:lnTo>
                    <a:pt x="72174" y="1800009"/>
                  </a:lnTo>
                  <a:lnTo>
                    <a:pt x="73494" y="1798739"/>
                  </a:lnTo>
                  <a:lnTo>
                    <a:pt x="76301" y="1798739"/>
                  </a:lnTo>
                  <a:lnTo>
                    <a:pt x="77685" y="1797469"/>
                  </a:lnTo>
                  <a:lnTo>
                    <a:pt x="84213" y="1797469"/>
                  </a:lnTo>
                  <a:lnTo>
                    <a:pt x="88163" y="1796199"/>
                  </a:lnTo>
                  <a:lnTo>
                    <a:pt x="89674" y="1794929"/>
                  </a:lnTo>
                  <a:lnTo>
                    <a:pt x="91440" y="1793659"/>
                  </a:lnTo>
                  <a:close/>
                </a:path>
                <a:path w="1120775" h="2116454">
                  <a:moveTo>
                    <a:pt x="91706" y="1906689"/>
                  </a:moveTo>
                  <a:lnTo>
                    <a:pt x="90868" y="1906689"/>
                  </a:lnTo>
                  <a:lnTo>
                    <a:pt x="87985" y="1909229"/>
                  </a:lnTo>
                  <a:lnTo>
                    <a:pt x="85318" y="1910499"/>
                  </a:lnTo>
                  <a:lnTo>
                    <a:pt x="81572" y="1913039"/>
                  </a:lnTo>
                  <a:lnTo>
                    <a:pt x="80568" y="1913039"/>
                  </a:lnTo>
                  <a:lnTo>
                    <a:pt x="77876" y="1915579"/>
                  </a:lnTo>
                  <a:lnTo>
                    <a:pt x="76161" y="1916849"/>
                  </a:lnTo>
                  <a:lnTo>
                    <a:pt x="73761" y="1919389"/>
                  </a:lnTo>
                  <a:lnTo>
                    <a:pt x="73380" y="1919389"/>
                  </a:lnTo>
                  <a:lnTo>
                    <a:pt x="73761" y="1920659"/>
                  </a:lnTo>
                  <a:lnTo>
                    <a:pt x="75120" y="1920659"/>
                  </a:lnTo>
                  <a:lnTo>
                    <a:pt x="78409" y="1916849"/>
                  </a:lnTo>
                  <a:lnTo>
                    <a:pt x="81902" y="1914309"/>
                  </a:lnTo>
                  <a:lnTo>
                    <a:pt x="87236" y="1910499"/>
                  </a:lnTo>
                  <a:lnTo>
                    <a:pt x="88709" y="1910499"/>
                  </a:lnTo>
                  <a:lnTo>
                    <a:pt x="91452" y="1909229"/>
                  </a:lnTo>
                  <a:lnTo>
                    <a:pt x="91630" y="1907959"/>
                  </a:lnTo>
                  <a:lnTo>
                    <a:pt x="91706" y="1906689"/>
                  </a:lnTo>
                  <a:close/>
                </a:path>
                <a:path w="1120775" h="2116454">
                  <a:moveTo>
                    <a:pt x="91706" y="1384681"/>
                  </a:moveTo>
                  <a:lnTo>
                    <a:pt x="91046" y="1384007"/>
                  </a:lnTo>
                  <a:lnTo>
                    <a:pt x="86906" y="1384007"/>
                  </a:lnTo>
                  <a:lnTo>
                    <a:pt x="82651" y="1391729"/>
                  </a:lnTo>
                  <a:lnTo>
                    <a:pt x="82143" y="1392237"/>
                  </a:lnTo>
                  <a:lnTo>
                    <a:pt x="79629" y="1392237"/>
                  </a:lnTo>
                  <a:lnTo>
                    <a:pt x="78955" y="1392910"/>
                  </a:lnTo>
                  <a:lnTo>
                    <a:pt x="78955" y="1395247"/>
                  </a:lnTo>
                  <a:lnTo>
                    <a:pt x="79629" y="1395933"/>
                  </a:lnTo>
                  <a:lnTo>
                    <a:pt x="82308" y="1395933"/>
                  </a:lnTo>
                  <a:lnTo>
                    <a:pt x="82651" y="1396428"/>
                  </a:lnTo>
                  <a:lnTo>
                    <a:pt x="82651" y="1415732"/>
                  </a:lnTo>
                  <a:lnTo>
                    <a:pt x="83312" y="1416405"/>
                  </a:lnTo>
                  <a:lnTo>
                    <a:pt x="86334" y="1416405"/>
                  </a:lnTo>
                  <a:lnTo>
                    <a:pt x="87007" y="1415732"/>
                  </a:lnTo>
                  <a:lnTo>
                    <a:pt x="87007" y="1396428"/>
                  </a:lnTo>
                  <a:lnTo>
                    <a:pt x="87503" y="1395933"/>
                  </a:lnTo>
                  <a:lnTo>
                    <a:pt x="91046" y="1395933"/>
                  </a:lnTo>
                  <a:lnTo>
                    <a:pt x="91706" y="1395247"/>
                  </a:lnTo>
                  <a:lnTo>
                    <a:pt x="91706" y="1392910"/>
                  </a:lnTo>
                  <a:lnTo>
                    <a:pt x="91046" y="1392237"/>
                  </a:lnTo>
                  <a:lnTo>
                    <a:pt x="87503" y="1392237"/>
                  </a:lnTo>
                  <a:lnTo>
                    <a:pt x="87007" y="1391729"/>
                  </a:lnTo>
                  <a:lnTo>
                    <a:pt x="87007" y="1389494"/>
                  </a:lnTo>
                  <a:lnTo>
                    <a:pt x="87160" y="1388897"/>
                  </a:lnTo>
                  <a:lnTo>
                    <a:pt x="87744" y="1387944"/>
                  </a:lnTo>
                  <a:lnTo>
                    <a:pt x="88214" y="1387703"/>
                  </a:lnTo>
                  <a:lnTo>
                    <a:pt x="91046" y="1387703"/>
                  </a:lnTo>
                  <a:lnTo>
                    <a:pt x="91706" y="1387030"/>
                  </a:lnTo>
                  <a:lnTo>
                    <a:pt x="91706" y="1384681"/>
                  </a:lnTo>
                  <a:close/>
                </a:path>
                <a:path w="1120775" h="2116454">
                  <a:moveTo>
                    <a:pt x="92468" y="1442110"/>
                  </a:moveTo>
                  <a:lnTo>
                    <a:pt x="92367" y="1441462"/>
                  </a:lnTo>
                  <a:lnTo>
                    <a:pt x="92252" y="1440675"/>
                  </a:lnTo>
                  <a:lnTo>
                    <a:pt x="91694" y="1439278"/>
                  </a:lnTo>
                  <a:lnTo>
                    <a:pt x="83769" y="1433715"/>
                  </a:lnTo>
                  <a:lnTo>
                    <a:pt x="79311" y="1433715"/>
                  </a:lnTo>
                  <a:lnTo>
                    <a:pt x="70485" y="1450390"/>
                  </a:lnTo>
                  <a:lnTo>
                    <a:pt x="71462" y="1453489"/>
                  </a:lnTo>
                  <a:lnTo>
                    <a:pt x="75412" y="1458087"/>
                  </a:lnTo>
                  <a:lnTo>
                    <a:pt x="78168" y="1459230"/>
                  </a:lnTo>
                  <a:lnTo>
                    <a:pt x="83769" y="1459230"/>
                  </a:lnTo>
                  <a:lnTo>
                    <a:pt x="92354" y="1451559"/>
                  </a:lnTo>
                  <a:lnTo>
                    <a:pt x="92468" y="1450835"/>
                  </a:lnTo>
                  <a:lnTo>
                    <a:pt x="91795" y="1450174"/>
                  </a:lnTo>
                  <a:lnTo>
                    <a:pt x="88595" y="1450174"/>
                  </a:lnTo>
                  <a:lnTo>
                    <a:pt x="87934" y="1450835"/>
                  </a:lnTo>
                  <a:lnTo>
                    <a:pt x="87820" y="1451559"/>
                  </a:lnTo>
                  <a:lnTo>
                    <a:pt x="87452" y="1452346"/>
                  </a:lnTo>
                  <a:lnTo>
                    <a:pt x="82931" y="1455369"/>
                  </a:lnTo>
                  <a:lnTo>
                    <a:pt x="79425" y="1455369"/>
                  </a:lnTo>
                  <a:lnTo>
                    <a:pt x="77711" y="1454594"/>
                  </a:lnTo>
                  <a:lnTo>
                    <a:pt x="75476" y="1451559"/>
                  </a:lnTo>
                  <a:lnTo>
                    <a:pt x="75247" y="1450835"/>
                  </a:lnTo>
                  <a:lnTo>
                    <a:pt x="74841" y="1449298"/>
                  </a:lnTo>
                  <a:lnTo>
                    <a:pt x="74841" y="1443647"/>
                  </a:lnTo>
                  <a:lnTo>
                    <a:pt x="75247" y="1442110"/>
                  </a:lnTo>
                  <a:lnTo>
                    <a:pt x="75336" y="1441780"/>
                  </a:lnTo>
                  <a:lnTo>
                    <a:pt x="75412" y="1441462"/>
                  </a:lnTo>
                  <a:lnTo>
                    <a:pt x="77711" y="1438351"/>
                  </a:lnTo>
                  <a:lnTo>
                    <a:pt x="79425" y="1437576"/>
                  </a:lnTo>
                  <a:lnTo>
                    <a:pt x="82931" y="1437576"/>
                  </a:lnTo>
                  <a:lnTo>
                    <a:pt x="84505" y="1437919"/>
                  </a:lnTo>
                  <a:lnTo>
                    <a:pt x="84201" y="1437919"/>
                  </a:lnTo>
                  <a:lnTo>
                    <a:pt x="85763" y="1438694"/>
                  </a:lnTo>
                  <a:lnTo>
                    <a:pt x="86474" y="1439278"/>
                  </a:lnTo>
                  <a:lnTo>
                    <a:pt x="87503" y="1440675"/>
                  </a:lnTo>
                  <a:lnTo>
                    <a:pt x="87833" y="1441462"/>
                  </a:lnTo>
                  <a:lnTo>
                    <a:pt x="87934" y="1442110"/>
                  </a:lnTo>
                  <a:lnTo>
                    <a:pt x="88595" y="1442783"/>
                  </a:lnTo>
                  <a:lnTo>
                    <a:pt x="91795" y="1442783"/>
                  </a:lnTo>
                  <a:lnTo>
                    <a:pt x="92468" y="1442110"/>
                  </a:lnTo>
                  <a:close/>
                </a:path>
                <a:path w="1120775" h="2116454">
                  <a:moveTo>
                    <a:pt x="92544" y="1890204"/>
                  </a:moveTo>
                  <a:lnTo>
                    <a:pt x="92519" y="1888909"/>
                  </a:lnTo>
                  <a:lnTo>
                    <a:pt x="91084" y="1888909"/>
                  </a:lnTo>
                  <a:lnTo>
                    <a:pt x="91249" y="1890204"/>
                  </a:lnTo>
                  <a:lnTo>
                    <a:pt x="92544" y="1890204"/>
                  </a:lnTo>
                  <a:close/>
                </a:path>
                <a:path w="1120775" h="2116454">
                  <a:moveTo>
                    <a:pt x="93637" y="1811439"/>
                  </a:moveTo>
                  <a:lnTo>
                    <a:pt x="92811" y="1810169"/>
                  </a:lnTo>
                  <a:lnTo>
                    <a:pt x="92278" y="1810169"/>
                  </a:lnTo>
                  <a:lnTo>
                    <a:pt x="91173" y="1808899"/>
                  </a:lnTo>
                  <a:lnTo>
                    <a:pt x="89725" y="1808899"/>
                  </a:lnTo>
                  <a:lnTo>
                    <a:pt x="88303" y="1810169"/>
                  </a:lnTo>
                  <a:lnTo>
                    <a:pt x="85750" y="1810169"/>
                  </a:lnTo>
                  <a:lnTo>
                    <a:pt x="82575" y="1811439"/>
                  </a:lnTo>
                  <a:lnTo>
                    <a:pt x="79641" y="1811439"/>
                  </a:lnTo>
                  <a:lnTo>
                    <a:pt x="76682" y="1812709"/>
                  </a:lnTo>
                  <a:lnTo>
                    <a:pt x="74599" y="1812709"/>
                  </a:lnTo>
                  <a:lnTo>
                    <a:pt x="74231" y="1813979"/>
                  </a:lnTo>
                  <a:lnTo>
                    <a:pt x="71361" y="1815325"/>
                  </a:lnTo>
                  <a:lnTo>
                    <a:pt x="69049" y="1815325"/>
                  </a:lnTo>
                  <a:lnTo>
                    <a:pt x="66344" y="1816519"/>
                  </a:lnTo>
                  <a:lnTo>
                    <a:pt x="65798" y="1817789"/>
                  </a:lnTo>
                  <a:lnTo>
                    <a:pt x="69291" y="1817789"/>
                  </a:lnTo>
                  <a:lnTo>
                    <a:pt x="71894" y="1816519"/>
                  </a:lnTo>
                  <a:lnTo>
                    <a:pt x="76365" y="1815325"/>
                  </a:lnTo>
                  <a:lnTo>
                    <a:pt x="78536" y="1815325"/>
                  </a:lnTo>
                  <a:lnTo>
                    <a:pt x="82105" y="1813979"/>
                  </a:lnTo>
                  <a:lnTo>
                    <a:pt x="83273" y="1813979"/>
                  </a:lnTo>
                  <a:lnTo>
                    <a:pt x="84950" y="1812709"/>
                  </a:lnTo>
                  <a:lnTo>
                    <a:pt x="88379" y="1812709"/>
                  </a:lnTo>
                  <a:lnTo>
                    <a:pt x="90195" y="1811439"/>
                  </a:lnTo>
                  <a:lnTo>
                    <a:pt x="93637" y="1811439"/>
                  </a:lnTo>
                  <a:close/>
                </a:path>
                <a:path w="1120775" h="2116454">
                  <a:moveTo>
                    <a:pt x="94602" y="1243977"/>
                  </a:moveTo>
                  <a:lnTo>
                    <a:pt x="93091" y="1241069"/>
                  </a:lnTo>
                  <a:lnTo>
                    <a:pt x="90081" y="1235633"/>
                  </a:lnTo>
                  <a:lnTo>
                    <a:pt x="88087" y="1229766"/>
                  </a:lnTo>
                  <a:lnTo>
                    <a:pt x="86575" y="1224140"/>
                  </a:lnTo>
                  <a:lnTo>
                    <a:pt x="85852" y="1224140"/>
                  </a:lnTo>
                  <a:lnTo>
                    <a:pt x="78765" y="1224826"/>
                  </a:lnTo>
                  <a:lnTo>
                    <a:pt x="71285" y="1225651"/>
                  </a:lnTo>
                  <a:lnTo>
                    <a:pt x="63906" y="1226591"/>
                  </a:lnTo>
                  <a:lnTo>
                    <a:pt x="56565" y="1227670"/>
                  </a:lnTo>
                  <a:lnTo>
                    <a:pt x="58508" y="1231265"/>
                  </a:lnTo>
                  <a:lnTo>
                    <a:pt x="61112" y="1234960"/>
                  </a:lnTo>
                  <a:lnTo>
                    <a:pt x="66509" y="1241615"/>
                  </a:lnTo>
                  <a:lnTo>
                    <a:pt x="70040" y="1244727"/>
                  </a:lnTo>
                  <a:lnTo>
                    <a:pt x="73710" y="1247597"/>
                  </a:lnTo>
                  <a:lnTo>
                    <a:pt x="80670" y="1245971"/>
                  </a:lnTo>
                  <a:lnTo>
                    <a:pt x="87718" y="1244866"/>
                  </a:lnTo>
                  <a:lnTo>
                    <a:pt x="94602" y="1243977"/>
                  </a:lnTo>
                  <a:close/>
                </a:path>
                <a:path w="1120775" h="2116454">
                  <a:moveTo>
                    <a:pt x="94602" y="1140599"/>
                  </a:moveTo>
                  <a:lnTo>
                    <a:pt x="87718" y="1139710"/>
                  </a:lnTo>
                  <a:lnTo>
                    <a:pt x="81495" y="1138732"/>
                  </a:lnTo>
                  <a:lnTo>
                    <a:pt x="81241" y="1138732"/>
                  </a:lnTo>
                  <a:lnTo>
                    <a:pt x="74193" y="1137081"/>
                  </a:lnTo>
                  <a:lnTo>
                    <a:pt x="73583" y="1137081"/>
                  </a:lnTo>
                  <a:lnTo>
                    <a:pt x="58635" y="1153134"/>
                  </a:lnTo>
                  <a:lnTo>
                    <a:pt x="58508" y="1153312"/>
                  </a:lnTo>
                  <a:lnTo>
                    <a:pt x="56540" y="1156944"/>
                  </a:lnTo>
                  <a:lnTo>
                    <a:pt x="56883" y="1156944"/>
                  </a:lnTo>
                  <a:lnTo>
                    <a:pt x="63893" y="1157986"/>
                  </a:lnTo>
                  <a:lnTo>
                    <a:pt x="71462" y="1158951"/>
                  </a:lnTo>
                  <a:lnTo>
                    <a:pt x="78765" y="1159751"/>
                  </a:lnTo>
                  <a:lnTo>
                    <a:pt x="86677" y="1160513"/>
                  </a:lnTo>
                  <a:lnTo>
                    <a:pt x="86766" y="1159751"/>
                  </a:lnTo>
                  <a:lnTo>
                    <a:pt x="88087" y="1154811"/>
                  </a:lnTo>
                  <a:lnTo>
                    <a:pt x="90068" y="1148969"/>
                  </a:lnTo>
                  <a:lnTo>
                    <a:pt x="93091" y="1143508"/>
                  </a:lnTo>
                  <a:lnTo>
                    <a:pt x="94526" y="1140752"/>
                  </a:lnTo>
                  <a:lnTo>
                    <a:pt x="94602" y="1140599"/>
                  </a:lnTo>
                  <a:close/>
                </a:path>
                <a:path w="1120775" h="2116454">
                  <a:moveTo>
                    <a:pt x="96989" y="1910499"/>
                  </a:moveTo>
                  <a:lnTo>
                    <a:pt x="95694" y="1910499"/>
                  </a:lnTo>
                  <a:lnTo>
                    <a:pt x="94526" y="1911769"/>
                  </a:lnTo>
                  <a:lnTo>
                    <a:pt x="92887" y="1913039"/>
                  </a:lnTo>
                  <a:lnTo>
                    <a:pt x="89623" y="1913039"/>
                  </a:lnTo>
                  <a:lnTo>
                    <a:pt x="88150" y="1914309"/>
                  </a:lnTo>
                  <a:lnTo>
                    <a:pt x="82384" y="1918119"/>
                  </a:lnTo>
                  <a:lnTo>
                    <a:pt x="78930" y="1921929"/>
                  </a:lnTo>
                  <a:lnTo>
                    <a:pt x="74853" y="1925739"/>
                  </a:lnTo>
                  <a:lnTo>
                    <a:pt x="75514" y="1927009"/>
                  </a:lnTo>
                  <a:lnTo>
                    <a:pt x="76593" y="1927009"/>
                  </a:lnTo>
                  <a:lnTo>
                    <a:pt x="79273" y="1924469"/>
                  </a:lnTo>
                  <a:lnTo>
                    <a:pt x="81902" y="1921929"/>
                  </a:lnTo>
                  <a:lnTo>
                    <a:pt x="86575" y="1918119"/>
                  </a:lnTo>
                  <a:lnTo>
                    <a:pt x="88658" y="1916849"/>
                  </a:lnTo>
                  <a:lnTo>
                    <a:pt x="91528" y="1914309"/>
                  </a:lnTo>
                  <a:lnTo>
                    <a:pt x="93599" y="1914309"/>
                  </a:lnTo>
                  <a:lnTo>
                    <a:pt x="94767" y="1913039"/>
                  </a:lnTo>
                  <a:lnTo>
                    <a:pt x="96507" y="1913039"/>
                  </a:lnTo>
                  <a:lnTo>
                    <a:pt x="96875" y="1911769"/>
                  </a:lnTo>
                  <a:lnTo>
                    <a:pt x="96989" y="1910499"/>
                  </a:lnTo>
                  <a:close/>
                </a:path>
                <a:path w="1120775" h="2116454">
                  <a:moveTo>
                    <a:pt x="98272" y="2069249"/>
                  </a:moveTo>
                  <a:lnTo>
                    <a:pt x="96837" y="2067979"/>
                  </a:lnTo>
                  <a:lnTo>
                    <a:pt x="95694" y="2066709"/>
                  </a:lnTo>
                  <a:lnTo>
                    <a:pt x="94246" y="2066709"/>
                  </a:lnTo>
                  <a:lnTo>
                    <a:pt x="88468" y="2064169"/>
                  </a:lnTo>
                  <a:lnTo>
                    <a:pt x="82905" y="2061629"/>
                  </a:lnTo>
                  <a:lnTo>
                    <a:pt x="79908" y="2061629"/>
                  </a:lnTo>
                  <a:lnTo>
                    <a:pt x="76009" y="2060359"/>
                  </a:lnTo>
                  <a:lnTo>
                    <a:pt x="75006" y="2060359"/>
                  </a:lnTo>
                  <a:lnTo>
                    <a:pt x="73406" y="2059089"/>
                  </a:lnTo>
                  <a:lnTo>
                    <a:pt x="72009" y="2059089"/>
                  </a:lnTo>
                  <a:lnTo>
                    <a:pt x="72136" y="2060359"/>
                  </a:lnTo>
                  <a:lnTo>
                    <a:pt x="72821" y="2061629"/>
                  </a:lnTo>
                  <a:lnTo>
                    <a:pt x="74879" y="2061629"/>
                  </a:lnTo>
                  <a:lnTo>
                    <a:pt x="77241" y="2064169"/>
                  </a:lnTo>
                  <a:lnTo>
                    <a:pt x="79248" y="2065439"/>
                  </a:lnTo>
                  <a:lnTo>
                    <a:pt x="82435" y="2066709"/>
                  </a:lnTo>
                  <a:lnTo>
                    <a:pt x="83223" y="2066709"/>
                  </a:lnTo>
                  <a:lnTo>
                    <a:pt x="83705" y="2067979"/>
                  </a:lnTo>
                  <a:lnTo>
                    <a:pt x="78651" y="2067979"/>
                  </a:lnTo>
                  <a:lnTo>
                    <a:pt x="77546" y="2066709"/>
                  </a:lnTo>
                  <a:lnTo>
                    <a:pt x="74968" y="2066709"/>
                  </a:lnTo>
                  <a:lnTo>
                    <a:pt x="89319" y="2074329"/>
                  </a:lnTo>
                  <a:lnTo>
                    <a:pt x="91389" y="2075599"/>
                  </a:lnTo>
                  <a:lnTo>
                    <a:pt x="97891" y="2075599"/>
                  </a:lnTo>
                  <a:lnTo>
                    <a:pt x="97802" y="2074329"/>
                  </a:lnTo>
                  <a:lnTo>
                    <a:pt x="97447" y="2074329"/>
                  </a:lnTo>
                  <a:lnTo>
                    <a:pt x="96443" y="2073059"/>
                  </a:lnTo>
                  <a:lnTo>
                    <a:pt x="95643" y="2073059"/>
                  </a:lnTo>
                  <a:lnTo>
                    <a:pt x="94386" y="2071789"/>
                  </a:lnTo>
                  <a:lnTo>
                    <a:pt x="93853" y="2071789"/>
                  </a:lnTo>
                  <a:lnTo>
                    <a:pt x="93408" y="2070519"/>
                  </a:lnTo>
                  <a:lnTo>
                    <a:pt x="96393" y="2070519"/>
                  </a:lnTo>
                  <a:lnTo>
                    <a:pt x="97104" y="2069249"/>
                  </a:lnTo>
                  <a:lnTo>
                    <a:pt x="98272" y="2069249"/>
                  </a:lnTo>
                  <a:close/>
                </a:path>
                <a:path w="1120775" h="2116454">
                  <a:moveTo>
                    <a:pt x="98628" y="2080679"/>
                  </a:moveTo>
                  <a:lnTo>
                    <a:pt x="97320" y="2079409"/>
                  </a:lnTo>
                  <a:lnTo>
                    <a:pt x="95008" y="2078139"/>
                  </a:lnTo>
                  <a:lnTo>
                    <a:pt x="93649" y="2076869"/>
                  </a:lnTo>
                  <a:lnTo>
                    <a:pt x="88099" y="2075599"/>
                  </a:lnTo>
                  <a:lnTo>
                    <a:pt x="78841" y="2073059"/>
                  </a:lnTo>
                  <a:lnTo>
                    <a:pt x="75361" y="2073059"/>
                  </a:lnTo>
                  <a:lnTo>
                    <a:pt x="75285" y="2074329"/>
                  </a:lnTo>
                  <a:lnTo>
                    <a:pt x="75742" y="2074329"/>
                  </a:lnTo>
                  <a:lnTo>
                    <a:pt x="77076" y="2075599"/>
                  </a:lnTo>
                  <a:lnTo>
                    <a:pt x="78079" y="2075599"/>
                  </a:lnTo>
                  <a:lnTo>
                    <a:pt x="84594" y="2078139"/>
                  </a:lnTo>
                  <a:lnTo>
                    <a:pt x="90474" y="2080679"/>
                  </a:lnTo>
                  <a:lnTo>
                    <a:pt x="93649" y="2080679"/>
                  </a:lnTo>
                  <a:lnTo>
                    <a:pt x="96774" y="2081949"/>
                  </a:lnTo>
                  <a:lnTo>
                    <a:pt x="98501" y="2081949"/>
                  </a:lnTo>
                  <a:lnTo>
                    <a:pt x="98628" y="2080679"/>
                  </a:lnTo>
                  <a:close/>
                </a:path>
                <a:path w="1120775" h="2116454">
                  <a:moveTo>
                    <a:pt x="99758" y="2051469"/>
                  </a:moveTo>
                  <a:lnTo>
                    <a:pt x="97307" y="2051469"/>
                  </a:lnTo>
                  <a:lnTo>
                    <a:pt x="97345" y="2052739"/>
                  </a:lnTo>
                  <a:lnTo>
                    <a:pt x="98983" y="2052739"/>
                  </a:lnTo>
                  <a:lnTo>
                    <a:pt x="99758" y="2051469"/>
                  </a:lnTo>
                  <a:close/>
                </a:path>
                <a:path w="1120775" h="2116454">
                  <a:moveTo>
                    <a:pt x="100685" y="1425663"/>
                  </a:moveTo>
                  <a:lnTo>
                    <a:pt x="100012" y="1424990"/>
                  </a:lnTo>
                  <a:lnTo>
                    <a:pt x="96989" y="1424990"/>
                  </a:lnTo>
                  <a:lnTo>
                    <a:pt x="96316" y="1425663"/>
                  </a:lnTo>
                  <a:lnTo>
                    <a:pt x="96316" y="1457883"/>
                  </a:lnTo>
                  <a:lnTo>
                    <a:pt x="96989" y="1458556"/>
                  </a:lnTo>
                  <a:lnTo>
                    <a:pt x="100012" y="1458556"/>
                  </a:lnTo>
                  <a:lnTo>
                    <a:pt x="100685" y="1457883"/>
                  </a:lnTo>
                  <a:lnTo>
                    <a:pt x="100685" y="1425663"/>
                  </a:lnTo>
                  <a:close/>
                </a:path>
                <a:path w="1120775" h="2116454">
                  <a:moveTo>
                    <a:pt x="101701" y="2087029"/>
                  </a:moveTo>
                  <a:lnTo>
                    <a:pt x="101231" y="2087029"/>
                  </a:lnTo>
                  <a:lnTo>
                    <a:pt x="100977" y="2085759"/>
                  </a:lnTo>
                  <a:lnTo>
                    <a:pt x="99174" y="2085759"/>
                  </a:lnTo>
                  <a:lnTo>
                    <a:pt x="97777" y="2084489"/>
                  </a:lnTo>
                  <a:lnTo>
                    <a:pt x="90131" y="2083219"/>
                  </a:lnTo>
                  <a:lnTo>
                    <a:pt x="84162" y="2080679"/>
                  </a:lnTo>
                  <a:lnTo>
                    <a:pt x="77673" y="2079409"/>
                  </a:lnTo>
                  <a:lnTo>
                    <a:pt x="75425" y="2079409"/>
                  </a:lnTo>
                  <a:lnTo>
                    <a:pt x="75552" y="2080679"/>
                  </a:lnTo>
                  <a:lnTo>
                    <a:pt x="76403" y="2080679"/>
                  </a:lnTo>
                  <a:lnTo>
                    <a:pt x="79400" y="2081949"/>
                  </a:lnTo>
                  <a:lnTo>
                    <a:pt x="81978" y="2083219"/>
                  </a:lnTo>
                  <a:lnTo>
                    <a:pt x="89204" y="2085759"/>
                  </a:lnTo>
                  <a:lnTo>
                    <a:pt x="93814" y="2087029"/>
                  </a:lnTo>
                  <a:lnTo>
                    <a:pt x="99402" y="2088299"/>
                  </a:lnTo>
                  <a:lnTo>
                    <a:pt x="100444" y="2088299"/>
                  </a:lnTo>
                  <a:lnTo>
                    <a:pt x="101701" y="2087029"/>
                  </a:lnTo>
                  <a:close/>
                </a:path>
                <a:path w="1120775" h="2116454">
                  <a:moveTo>
                    <a:pt x="105143" y="1269568"/>
                  </a:moveTo>
                  <a:lnTo>
                    <a:pt x="77952" y="1258468"/>
                  </a:lnTo>
                  <a:lnTo>
                    <a:pt x="73558" y="1256106"/>
                  </a:lnTo>
                  <a:lnTo>
                    <a:pt x="69710" y="1253502"/>
                  </a:lnTo>
                  <a:lnTo>
                    <a:pt x="65544" y="1254683"/>
                  </a:lnTo>
                  <a:lnTo>
                    <a:pt x="61391" y="1256106"/>
                  </a:lnTo>
                  <a:lnTo>
                    <a:pt x="57734" y="1257630"/>
                  </a:lnTo>
                  <a:lnTo>
                    <a:pt x="62649" y="1259598"/>
                  </a:lnTo>
                  <a:lnTo>
                    <a:pt x="67779" y="1261376"/>
                  </a:lnTo>
                  <a:lnTo>
                    <a:pt x="73025" y="1262989"/>
                  </a:lnTo>
                  <a:lnTo>
                    <a:pt x="78524" y="1264577"/>
                  </a:lnTo>
                  <a:lnTo>
                    <a:pt x="84924" y="1266177"/>
                  </a:lnTo>
                  <a:lnTo>
                    <a:pt x="85153" y="1266177"/>
                  </a:lnTo>
                  <a:lnTo>
                    <a:pt x="90170" y="1267142"/>
                  </a:lnTo>
                  <a:lnTo>
                    <a:pt x="94703" y="1268209"/>
                  </a:lnTo>
                  <a:lnTo>
                    <a:pt x="100063" y="1268958"/>
                  </a:lnTo>
                  <a:lnTo>
                    <a:pt x="105143" y="1269568"/>
                  </a:lnTo>
                  <a:close/>
                </a:path>
                <a:path w="1120775" h="2116454">
                  <a:moveTo>
                    <a:pt x="105143" y="1115021"/>
                  </a:moveTo>
                  <a:lnTo>
                    <a:pt x="100063" y="1115631"/>
                  </a:lnTo>
                  <a:lnTo>
                    <a:pt x="94703" y="1116393"/>
                  </a:lnTo>
                  <a:lnTo>
                    <a:pt x="90106" y="1117473"/>
                  </a:lnTo>
                  <a:lnTo>
                    <a:pt x="84213" y="1118590"/>
                  </a:lnTo>
                  <a:lnTo>
                    <a:pt x="57734" y="1126972"/>
                  </a:lnTo>
                  <a:lnTo>
                    <a:pt x="61925" y="1128674"/>
                  </a:lnTo>
                  <a:lnTo>
                    <a:pt x="65824" y="1129995"/>
                  </a:lnTo>
                  <a:lnTo>
                    <a:pt x="69710" y="1131100"/>
                  </a:lnTo>
                  <a:lnTo>
                    <a:pt x="73240" y="1128674"/>
                  </a:lnTo>
                  <a:lnTo>
                    <a:pt x="82029" y="1123899"/>
                  </a:lnTo>
                  <a:lnTo>
                    <a:pt x="87680" y="1121117"/>
                  </a:lnTo>
                  <a:lnTo>
                    <a:pt x="93535" y="1118590"/>
                  </a:lnTo>
                  <a:lnTo>
                    <a:pt x="94170" y="1118374"/>
                  </a:lnTo>
                  <a:lnTo>
                    <a:pt x="101841" y="1115974"/>
                  </a:lnTo>
                  <a:lnTo>
                    <a:pt x="105143" y="1115021"/>
                  </a:lnTo>
                  <a:close/>
                </a:path>
                <a:path w="1120775" h="2116454">
                  <a:moveTo>
                    <a:pt x="105765" y="2070519"/>
                  </a:moveTo>
                  <a:lnTo>
                    <a:pt x="103352" y="2067979"/>
                  </a:lnTo>
                  <a:lnTo>
                    <a:pt x="100520" y="2067979"/>
                  </a:lnTo>
                  <a:lnTo>
                    <a:pt x="99339" y="2069249"/>
                  </a:lnTo>
                  <a:lnTo>
                    <a:pt x="100533" y="2070519"/>
                  </a:lnTo>
                  <a:lnTo>
                    <a:pt x="105765" y="2070519"/>
                  </a:lnTo>
                  <a:close/>
                </a:path>
                <a:path w="1120775" h="2116454">
                  <a:moveTo>
                    <a:pt x="106476" y="1392910"/>
                  </a:moveTo>
                  <a:lnTo>
                    <a:pt x="105803" y="1392237"/>
                  </a:lnTo>
                  <a:lnTo>
                    <a:pt x="101612" y="1392237"/>
                  </a:lnTo>
                  <a:lnTo>
                    <a:pt x="101104" y="1391729"/>
                  </a:lnTo>
                  <a:lnTo>
                    <a:pt x="101104" y="1388211"/>
                  </a:lnTo>
                  <a:lnTo>
                    <a:pt x="100431" y="1387538"/>
                  </a:lnTo>
                  <a:lnTo>
                    <a:pt x="97409" y="1387538"/>
                  </a:lnTo>
                  <a:lnTo>
                    <a:pt x="96735" y="1388211"/>
                  </a:lnTo>
                  <a:lnTo>
                    <a:pt x="96735" y="1391729"/>
                  </a:lnTo>
                  <a:lnTo>
                    <a:pt x="96240" y="1392237"/>
                  </a:lnTo>
                  <a:lnTo>
                    <a:pt x="93726" y="1392237"/>
                  </a:lnTo>
                  <a:lnTo>
                    <a:pt x="93052" y="1392910"/>
                  </a:lnTo>
                  <a:lnTo>
                    <a:pt x="93052" y="1395247"/>
                  </a:lnTo>
                  <a:lnTo>
                    <a:pt x="93726" y="1395933"/>
                  </a:lnTo>
                  <a:lnTo>
                    <a:pt x="96240" y="1395933"/>
                  </a:lnTo>
                  <a:lnTo>
                    <a:pt x="96735" y="1396428"/>
                  </a:lnTo>
                  <a:lnTo>
                    <a:pt x="96735" y="1414500"/>
                  </a:lnTo>
                  <a:lnTo>
                    <a:pt x="98869" y="1416405"/>
                  </a:lnTo>
                  <a:lnTo>
                    <a:pt x="105803" y="1416405"/>
                  </a:lnTo>
                  <a:lnTo>
                    <a:pt x="106476" y="1415732"/>
                  </a:lnTo>
                  <a:lnTo>
                    <a:pt x="106476" y="1413383"/>
                  </a:lnTo>
                  <a:lnTo>
                    <a:pt x="105803" y="1412709"/>
                  </a:lnTo>
                  <a:lnTo>
                    <a:pt x="101777" y="1412709"/>
                  </a:lnTo>
                  <a:lnTo>
                    <a:pt x="101104" y="1412036"/>
                  </a:lnTo>
                  <a:lnTo>
                    <a:pt x="101104" y="1396428"/>
                  </a:lnTo>
                  <a:lnTo>
                    <a:pt x="101612" y="1395933"/>
                  </a:lnTo>
                  <a:lnTo>
                    <a:pt x="105803" y="1395933"/>
                  </a:lnTo>
                  <a:lnTo>
                    <a:pt x="106476" y="1395247"/>
                  </a:lnTo>
                  <a:lnTo>
                    <a:pt x="106476" y="1392910"/>
                  </a:lnTo>
                  <a:close/>
                </a:path>
                <a:path w="1120775" h="2116454">
                  <a:moveTo>
                    <a:pt x="107823" y="1891449"/>
                  </a:moveTo>
                  <a:lnTo>
                    <a:pt x="107670" y="1890204"/>
                  </a:lnTo>
                  <a:lnTo>
                    <a:pt x="105397" y="1890204"/>
                  </a:lnTo>
                  <a:lnTo>
                    <a:pt x="104609" y="1891449"/>
                  </a:lnTo>
                  <a:lnTo>
                    <a:pt x="104254" y="1892719"/>
                  </a:lnTo>
                  <a:lnTo>
                    <a:pt x="106349" y="1892719"/>
                  </a:lnTo>
                  <a:lnTo>
                    <a:pt x="107073" y="1891449"/>
                  </a:lnTo>
                  <a:lnTo>
                    <a:pt x="107823" y="1891449"/>
                  </a:lnTo>
                  <a:close/>
                </a:path>
                <a:path w="1120775" h="2116454">
                  <a:moveTo>
                    <a:pt x="108165" y="1341348"/>
                  </a:moveTo>
                  <a:lnTo>
                    <a:pt x="107492" y="1340675"/>
                  </a:lnTo>
                  <a:lnTo>
                    <a:pt x="104470" y="1340675"/>
                  </a:lnTo>
                  <a:lnTo>
                    <a:pt x="103797" y="1341348"/>
                  </a:lnTo>
                  <a:lnTo>
                    <a:pt x="103797" y="1373568"/>
                  </a:lnTo>
                  <a:lnTo>
                    <a:pt x="104470" y="1374241"/>
                  </a:lnTo>
                  <a:lnTo>
                    <a:pt x="107492" y="1374241"/>
                  </a:lnTo>
                  <a:lnTo>
                    <a:pt x="108165" y="1373568"/>
                  </a:lnTo>
                  <a:lnTo>
                    <a:pt x="108165" y="1341348"/>
                  </a:lnTo>
                  <a:close/>
                </a:path>
                <a:path w="1120775" h="2116454">
                  <a:moveTo>
                    <a:pt x="117055" y="1350746"/>
                  </a:moveTo>
                  <a:lnTo>
                    <a:pt x="116382" y="1350073"/>
                  </a:lnTo>
                  <a:lnTo>
                    <a:pt x="113372" y="1350073"/>
                  </a:lnTo>
                  <a:lnTo>
                    <a:pt x="112687" y="1350746"/>
                  </a:lnTo>
                  <a:lnTo>
                    <a:pt x="112687" y="1373568"/>
                  </a:lnTo>
                  <a:lnTo>
                    <a:pt x="113372" y="1374241"/>
                  </a:lnTo>
                  <a:lnTo>
                    <a:pt x="116382" y="1374241"/>
                  </a:lnTo>
                  <a:lnTo>
                    <a:pt x="117055" y="1373568"/>
                  </a:lnTo>
                  <a:lnTo>
                    <a:pt x="117055" y="1350746"/>
                  </a:lnTo>
                  <a:close/>
                </a:path>
                <a:path w="1120775" h="2116454">
                  <a:moveTo>
                    <a:pt x="117221" y="1341348"/>
                  </a:moveTo>
                  <a:lnTo>
                    <a:pt x="116560" y="1340675"/>
                  </a:lnTo>
                  <a:lnTo>
                    <a:pt x="113195" y="1340675"/>
                  </a:lnTo>
                  <a:lnTo>
                    <a:pt x="112534" y="1341348"/>
                  </a:lnTo>
                  <a:lnTo>
                    <a:pt x="112534" y="1344879"/>
                  </a:lnTo>
                  <a:lnTo>
                    <a:pt x="113195" y="1345552"/>
                  </a:lnTo>
                  <a:lnTo>
                    <a:pt x="116560" y="1345552"/>
                  </a:lnTo>
                  <a:lnTo>
                    <a:pt x="117221" y="1344879"/>
                  </a:lnTo>
                  <a:lnTo>
                    <a:pt x="117221" y="1341348"/>
                  </a:lnTo>
                  <a:close/>
                </a:path>
                <a:path w="1120775" h="2116454">
                  <a:moveTo>
                    <a:pt x="117741" y="1117473"/>
                  </a:moveTo>
                  <a:lnTo>
                    <a:pt x="117513" y="1117473"/>
                  </a:lnTo>
                  <a:lnTo>
                    <a:pt x="114249" y="1118171"/>
                  </a:lnTo>
                  <a:lnTo>
                    <a:pt x="78308" y="1133170"/>
                  </a:lnTo>
                  <a:lnTo>
                    <a:pt x="78879" y="1133170"/>
                  </a:lnTo>
                  <a:lnTo>
                    <a:pt x="92278" y="1135849"/>
                  </a:lnTo>
                  <a:lnTo>
                    <a:pt x="96799" y="1136154"/>
                  </a:lnTo>
                  <a:lnTo>
                    <a:pt x="100380" y="1131570"/>
                  </a:lnTo>
                  <a:lnTo>
                    <a:pt x="103847" y="1127442"/>
                  </a:lnTo>
                  <a:lnTo>
                    <a:pt x="108153" y="1123594"/>
                  </a:lnTo>
                  <a:lnTo>
                    <a:pt x="113284" y="1120101"/>
                  </a:lnTo>
                  <a:lnTo>
                    <a:pt x="116128" y="1118374"/>
                  </a:lnTo>
                  <a:lnTo>
                    <a:pt x="117741" y="1117473"/>
                  </a:lnTo>
                  <a:close/>
                </a:path>
                <a:path w="1120775" h="2116454">
                  <a:moveTo>
                    <a:pt x="117767" y="1267142"/>
                  </a:moveTo>
                  <a:lnTo>
                    <a:pt x="96799" y="1248435"/>
                  </a:lnTo>
                  <a:lnTo>
                    <a:pt x="92290" y="1248740"/>
                  </a:lnTo>
                  <a:lnTo>
                    <a:pt x="82981" y="1250619"/>
                  </a:lnTo>
                  <a:lnTo>
                    <a:pt x="80111" y="1251153"/>
                  </a:lnTo>
                  <a:lnTo>
                    <a:pt x="78460" y="1251521"/>
                  </a:lnTo>
                  <a:lnTo>
                    <a:pt x="107048" y="1264577"/>
                  </a:lnTo>
                  <a:lnTo>
                    <a:pt x="117767" y="1267142"/>
                  </a:lnTo>
                  <a:close/>
                </a:path>
                <a:path w="1120775" h="2116454">
                  <a:moveTo>
                    <a:pt x="118084" y="1495653"/>
                  </a:moveTo>
                  <a:lnTo>
                    <a:pt x="85204" y="1495653"/>
                  </a:lnTo>
                  <a:lnTo>
                    <a:pt x="65201" y="1566545"/>
                  </a:lnTo>
                  <a:lnTo>
                    <a:pt x="66954" y="1531099"/>
                  </a:lnTo>
                  <a:lnTo>
                    <a:pt x="68414" y="1501495"/>
                  </a:lnTo>
                  <a:lnTo>
                    <a:pt x="68529" y="1499120"/>
                  </a:lnTo>
                  <a:lnTo>
                    <a:pt x="68580" y="1498257"/>
                  </a:lnTo>
                  <a:lnTo>
                    <a:pt x="68668" y="1496314"/>
                  </a:lnTo>
                  <a:lnTo>
                    <a:pt x="68707" y="1495653"/>
                  </a:lnTo>
                  <a:lnTo>
                    <a:pt x="35814" y="1495653"/>
                  </a:lnTo>
                  <a:lnTo>
                    <a:pt x="5867" y="1601990"/>
                  </a:lnTo>
                  <a:lnTo>
                    <a:pt x="266" y="1635823"/>
                  </a:lnTo>
                  <a:lnTo>
                    <a:pt x="228" y="1636064"/>
                  </a:lnTo>
                  <a:lnTo>
                    <a:pt x="101" y="1636788"/>
                  </a:lnTo>
                  <a:lnTo>
                    <a:pt x="0" y="1637436"/>
                  </a:lnTo>
                  <a:lnTo>
                    <a:pt x="32893" y="1637436"/>
                  </a:lnTo>
                  <a:lnTo>
                    <a:pt x="38760" y="1601990"/>
                  </a:lnTo>
                  <a:lnTo>
                    <a:pt x="58750" y="1531099"/>
                  </a:lnTo>
                  <a:lnTo>
                    <a:pt x="41402" y="1635823"/>
                  </a:lnTo>
                  <a:lnTo>
                    <a:pt x="41363" y="1636064"/>
                  </a:lnTo>
                  <a:lnTo>
                    <a:pt x="41236" y="1636788"/>
                  </a:lnTo>
                  <a:lnTo>
                    <a:pt x="41135" y="1637436"/>
                  </a:lnTo>
                  <a:lnTo>
                    <a:pt x="65786" y="1637436"/>
                  </a:lnTo>
                  <a:lnTo>
                    <a:pt x="77533" y="1566545"/>
                  </a:lnTo>
                  <a:lnTo>
                    <a:pt x="83400" y="1531099"/>
                  </a:lnTo>
                  <a:lnTo>
                    <a:pt x="79908" y="1601990"/>
                  </a:lnTo>
                  <a:lnTo>
                    <a:pt x="74295" y="1635823"/>
                  </a:lnTo>
                  <a:lnTo>
                    <a:pt x="74256" y="1636064"/>
                  </a:lnTo>
                  <a:lnTo>
                    <a:pt x="74142" y="1636788"/>
                  </a:lnTo>
                  <a:lnTo>
                    <a:pt x="74028" y="1637436"/>
                  </a:lnTo>
                  <a:lnTo>
                    <a:pt x="96774" y="1637436"/>
                  </a:lnTo>
                  <a:lnTo>
                    <a:pt x="96888" y="1636064"/>
                  </a:lnTo>
                  <a:lnTo>
                    <a:pt x="114287" y="1531099"/>
                  </a:lnTo>
                  <a:lnTo>
                    <a:pt x="117208" y="1513484"/>
                  </a:lnTo>
                  <a:lnTo>
                    <a:pt x="117792" y="1501495"/>
                  </a:lnTo>
                  <a:lnTo>
                    <a:pt x="117919" y="1499120"/>
                  </a:lnTo>
                  <a:lnTo>
                    <a:pt x="117957" y="1498257"/>
                  </a:lnTo>
                  <a:lnTo>
                    <a:pt x="118059" y="1496314"/>
                  </a:lnTo>
                  <a:lnTo>
                    <a:pt x="118084" y="1495653"/>
                  </a:lnTo>
                  <a:close/>
                </a:path>
                <a:path w="1120775" h="2116454">
                  <a:moveTo>
                    <a:pt x="118135" y="1314081"/>
                  </a:moveTo>
                  <a:lnTo>
                    <a:pt x="117487" y="1311579"/>
                  </a:lnTo>
                  <a:lnTo>
                    <a:pt x="116992" y="1310944"/>
                  </a:lnTo>
                  <a:lnTo>
                    <a:pt x="116738" y="1310601"/>
                  </a:lnTo>
                  <a:lnTo>
                    <a:pt x="114846" y="1308112"/>
                  </a:lnTo>
                  <a:lnTo>
                    <a:pt x="112598" y="1307249"/>
                  </a:lnTo>
                  <a:lnTo>
                    <a:pt x="107759" y="1307249"/>
                  </a:lnTo>
                  <a:lnTo>
                    <a:pt x="102692" y="1310601"/>
                  </a:lnTo>
                  <a:lnTo>
                    <a:pt x="102019" y="1310601"/>
                  </a:lnTo>
                  <a:lnTo>
                    <a:pt x="97307" y="1307249"/>
                  </a:lnTo>
                  <a:lnTo>
                    <a:pt x="94081" y="1307249"/>
                  </a:lnTo>
                  <a:lnTo>
                    <a:pt x="92811" y="1307579"/>
                  </a:lnTo>
                  <a:lnTo>
                    <a:pt x="90855" y="1308862"/>
                  </a:lnTo>
                  <a:lnTo>
                    <a:pt x="90170" y="1309649"/>
                  </a:lnTo>
                  <a:lnTo>
                    <a:pt x="89776" y="1310601"/>
                  </a:lnTo>
                  <a:lnTo>
                    <a:pt x="89103" y="1310601"/>
                  </a:lnTo>
                  <a:lnTo>
                    <a:pt x="88519" y="1308862"/>
                  </a:lnTo>
                  <a:lnTo>
                    <a:pt x="88430" y="1308595"/>
                  </a:lnTo>
                  <a:lnTo>
                    <a:pt x="87769" y="1307922"/>
                  </a:lnTo>
                  <a:lnTo>
                    <a:pt x="85585" y="1307922"/>
                  </a:lnTo>
                  <a:lnTo>
                    <a:pt x="84912" y="1308595"/>
                  </a:lnTo>
                  <a:lnTo>
                    <a:pt x="84912" y="1331417"/>
                  </a:lnTo>
                  <a:lnTo>
                    <a:pt x="85585" y="1332077"/>
                  </a:lnTo>
                  <a:lnTo>
                    <a:pt x="88595" y="1332077"/>
                  </a:lnTo>
                  <a:lnTo>
                    <a:pt x="89268" y="1331417"/>
                  </a:lnTo>
                  <a:lnTo>
                    <a:pt x="89268" y="1315161"/>
                  </a:lnTo>
                  <a:lnTo>
                    <a:pt x="89522" y="1314081"/>
                  </a:lnTo>
                  <a:lnTo>
                    <a:pt x="89636" y="1313561"/>
                  </a:lnTo>
                  <a:lnTo>
                    <a:pt x="91008" y="1311579"/>
                  </a:lnTo>
                  <a:lnTo>
                    <a:pt x="90805" y="1311579"/>
                  </a:lnTo>
                  <a:lnTo>
                    <a:pt x="92405" y="1310944"/>
                  </a:lnTo>
                  <a:lnTo>
                    <a:pt x="96215" y="1310944"/>
                  </a:lnTo>
                  <a:lnTo>
                    <a:pt x="97815" y="1311579"/>
                  </a:lnTo>
                  <a:lnTo>
                    <a:pt x="97599" y="1311579"/>
                  </a:lnTo>
                  <a:lnTo>
                    <a:pt x="98983" y="1313561"/>
                  </a:lnTo>
                  <a:lnTo>
                    <a:pt x="99339" y="1315161"/>
                  </a:lnTo>
                  <a:lnTo>
                    <a:pt x="99339" y="1331417"/>
                  </a:lnTo>
                  <a:lnTo>
                    <a:pt x="100012" y="1332077"/>
                  </a:lnTo>
                  <a:lnTo>
                    <a:pt x="103035" y="1332077"/>
                  </a:lnTo>
                  <a:lnTo>
                    <a:pt x="103708" y="1331417"/>
                  </a:lnTo>
                  <a:lnTo>
                    <a:pt x="103708" y="1315161"/>
                  </a:lnTo>
                  <a:lnTo>
                    <a:pt x="103949" y="1314081"/>
                  </a:lnTo>
                  <a:lnTo>
                    <a:pt x="104063" y="1313561"/>
                  </a:lnTo>
                  <a:lnTo>
                    <a:pt x="105448" y="1311579"/>
                  </a:lnTo>
                  <a:lnTo>
                    <a:pt x="105232" y="1311579"/>
                  </a:lnTo>
                  <a:lnTo>
                    <a:pt x="106832" y="1310944"/>
                  </a:lnTo>
                  <a:lnTo>
                    <a:pt x="110642" y="1310944"/>
                  </a:lnTo>
                  <a:lnTo>
                    <a:pt x="112242" y="1311579"/>
                  </a:lnTo>
                  <a:lnTo>
                    <a:pt x="112039" y="1311579"/>
                  </a:lnTo>
                  <a:lnTo>
                    <a:pt x="113411" y="1313561"/>
                  </a:lnTo>
                  <a:lnTo>
                    <a:pt x="113779" y="1315161"/>
                  </a:lnTo>
                  <a:lnTo>
                    <a:pt x="113779" y="1331417"/>
                  </a:lnTo>
                  <a:lnTo>
                    <a:pt x="114439" y="1332077"/>
                  </a:lnTo>
                  <a:lnTo>
                    <a:pt x="117462" y="1332077"/>
                  </a:lnTo>
                  <a:lnTo>
                    <a:pt x="118135" y="1331417"/>
                  </a:lnTo>
                  <a:lnTo>
                    <a:pt x="118135" y="1314081"/>
                  </a:lnTo>
                  <a:close/>
                </a:path>
                <a:path w="1120775" h="2116454">
                  <a:moveTo>
                    <a:pt x="120561" y="1890204"/>
                  </a:moveTo>
                  <a:lnTo>
                    <a:pt x="120205" y="1888909"/>
                  </a:lnTo>
                  <a:lnTo>
                    <a:pt x="118884" y="1888909"/>
                  </a:lnTo>
                  <a:lnTo>
                    <a:pt x="113931" y="1890204"/>
                  </a:lnTo>
                  <a:lnTo>
                    <a:pt x="109474" y="1890204"/>
                  </a:lnTo>
                  <a:lnTo>
                    <a:pt x="109486" y="1891449"/>
                  </a:lnTo>
                  <a:lnTo>
                    <a:pt x="112661" y="1891449"/>
                  </a:lnTo>
                  <a:lnTo>
                    <a:pt x="114185" y="1890204"/>
                  </a:lnTo>
                  <a:lnTo>
                    <a:pt x="117119" y="1891449"/>
                  </a:lnTo>
                  <a:lnTo>
                    <a:pt x="118427" y="1891449"/>
                  </a:lnTo>
                  <a:lnTo>
                    <a:pt x="119761" y="1890204"/>
                  </a:lnTo>
                  <a:lnTo>
                    <a:pt x="120561" y="1890204"/>
                  </a:lnTo>
                  <a:close/>
                </a:path>
                <a:path w="1120775" h="2116454">
                  <a:moveTo>
                    <a:pt x="121043" y="2113699"/>
                  </a:moveTo>
                  <a:lnTo>
                    <a:pt x="111544" y="2113699"/>
                  </a:lnTo>
                  <a:lnTo>
                    <a:pt x="105168" y="2112429"/>
                  </a:lnTo>
                  <a:lnTo>
                    <a:pt x="98818" y="2112429"/>
                  </a:lnTo>
                  <a:lnTo>
                    <a:pt x="86169" y="2109889"/>
                  </a:lnTo>
                  <a:lnTo>
                    <a:pt x="84239" y="2109889"/>
                  </a:lnTo>
                  <a:lnTo>
                    <a:pt x="84162" y="2111159"/>
                  </a:lnTo>
                  <a:lnTo>
                    <a:pt x="85661" y="2112429"/>
                  </a:lnTo>
                  <a:lnTo>
                    <a:pt x="87274" y="2112429"/>
                  </a:lnTo>
                  <a:lnTo>
                    <a:pt x="95084" y="2114969"/>
                  </a:lnTo>
                  <a:lnTo>
                    <a:pt x="101092" y="2116239"/>
                  </a:lnTo>
                  <a:lnTo>
                    <a:pt x="121043" y="2116239"/>
                  </a:lnTo>
                  <a:lnTo>
                    <a:pt x="121043" y="2113699"/>
                  </a:lnTo>
                  <a:close/>
                </a:path>
                <a:path w="1120775" h="2116454">
                  <a:moveTo>
                    <a:pt x="121043" y="2092109"/>
                  </a:moveTo>
                  <a:lnTo>
                    <a:pt x="112547" y="2092109"/>
                  </a:lnTo>
                  <a:lnTo>
                    <a:pt x="77990" y="2085759"/>
                  </a:lnTo>
                  <a:lnTo>
                    <a:pt x="77304" y="2085759"/>
                  </a:lnTo>
                  <a:lnTo>
                    <a:pt x="78308" y="2087029"/>
                  </a:lnTo>
                  <a:lnTo>
                    <a:pt x="78638" y="2087029"/>
                  </a:lnTo>
                  <a:lnTo>
                    <a:pt x="84467" y="2089569"/>
                  </a:lnTo>
                  <a:lnTo>
                    <a:pt x="87820" y="2090839"/>
                  </a:lnTo>
                  <a:lnTo>
                    <a:pt x="92659" y="2092109"/>
                  </a:lnTo>
                  <a:lnTo>
                    <a:pt x="94272" y="2093379"/>
                  </a:lnTo>
                  <a:lnTo>
                    <a:pt x="92938" y="2094649"/>
                  </a:lnTo>
                  <a:lnTo>
                    <a:pt x="87566" y="2093379"/>
                  </a:lnTo>
                  <a:lnTo>
                    <a:pt x="83489" y="2092109"/>
                  </a:lnTo>
                  <a:lnTo>
                    <a:pt x="77012" y="2092109"/>
                  </a:lnTo>
                  <a:lnTo>
                    <a:pt x="81102" y="2094649"/>
                  </a:lnTo>
                  <a:lnTo>
                    <a:pt x="85534" y="2095919"/>
                  </a:lnTo>
                  <a:lnTo>
                    <a:pt x="89585" y="2098459"/>
                  </a:lnTo>
                  <a:lnTo>
                    <a:pt x="82981" y="2098459"/>
                  </a:lnTo>
                  <a:lnTo>
                    <a:pt x="82003" y="2097189"/>
                  </a:lnTo>
                  <a:lnTo>
                    <a:pt x="79768" y="2097189"/>
                  </a:lnTo>
                  <a:lnTo>
                    <a:pt x="79159" y="2098459"/>
                  </a:lnTo>
                  <a:lnTo>
                    <a:pt x="79362" y="2098459"/>
                  </a:lnTo>
                  <a:lnTo>
                    <a:pt x="79781" y="2099729"/>
                  </a:lnTo>
                  <a:lnTo>
                    <a:pt x="80137" y="2099729"/>
                  </a:lnTo>
                  <a:lnTo>
                    <a:pt x="82473" y="2100999"/>
                  </a:lnTo>
                  <a:lnTo>
                    <a:pt x="84416" y="2102269"/>
                  </a:lnTo>
                  <a:lnTo>
                    <a:pt x="91567" y="2103539"/>
                  </a:lnTo>
                  <a:lnTo>
                    <a:pt x="96672" y="2104809"/>
                  </a:lnTo>
                  <a:lnTo>
                    <a:pt x="104597" y="2106079"/>
                  </a:lnTo>
                  <a:lnTo>
                    <a:pt x="110731" y="2106079"/>
                  </a:lnTo>
                  <a:lnTo>
                    <a:pt x="111163" y="2107349"/>
                  </a:lnTo>
                  <a:lnTo>
                    <a:pt x="104292" y="2107349"/>
                  </a:lnTo>
                  <a:lnTo>
                    <a:pt x="95110" y="2106079"/>
                  </a:lnTo>
                  <a:lnTo>
                    <a:pt x="89293" y="2104809"/>
                  </a:lnTo>
                  <a:lnTo>
                    <a:pt x="82816" y="2103539"/>
                  </a:lnTo>
                  <a:lnTo>
                    <a:pt x="79349" y="2103539"/>
                  </a:lnTo>
                  <a:lnTo>
                    <a:pt x="79260" y="2104809"/>
                  </a:lnTo>
                  <a:lnTo>
                    <a:pt x="80035" y="2104809"/>
                  </a:lnTo>
                  <a:lnTo>
                    <a:pt x="81876" y="2106079"/>
                  </a:lnTo>
                  <a:lnTo>
                    <a:pt x="82854" y="2106079"/>
                  </a:lnTo>
                  <a:lnTo>
                    <a:pt x="83845" y="2107349"/>
                  </a:lnTo>
                  <a:lnTo>
                    <a:pt x="115671" y="2112429"/>
                  </a:lnTo>
                  <a:lnTo>
                    <a:pt x="121043" y="2112429"/>
                  </a:lnTo>
                  <a:lnTo>
                    <a:pt x="121043" y="2107349"/>
                  </a:lnTo>
                  <a:lnTo>
                    <a:pt x="121043" y="2102269"/>
                  </a:lnTo>
                  <a:lnTo>
                    <a:pt x="111290" y="2102269"/>
                  </a:lnTo>
                  <a:lnTo>
                    <a:pt x="108788" y="2100999"/>
                  </a:lnTo>
                  <a:lnTo>
                    <a:pt x="121043" y="2100999"/>
                  </a:lnTo>
                  <a:lnTo>
                    <a:pt x="121043" y="2094649"/>
                  </a:lnTo>
                  <a:lnTo>
                    <a:pt x="121043" y="2092109"/>
                  </a:lnTo>
                  <a:close/>
                </a:path>
                <a:path w="1120775" h="2116454">
                  <a:moveTo>
                    <a:pt x="121043" y="2054009"/>
                  </a:moveTo>
                  <a:lnTo>
                    <a:pt x="112750" y="2054009"/>
                  </a:lnTo>
                  <a:lnTo>
                    <a:pt x="107175" y="2052739"/>
                  </a:lnTo>
                  <a:lnTo>
                    <a:pt x="101079" y="2052739"/>
                  </a:lnTo>
                  <a:lnTo>
                    <a:pt x="100571" y="2054009"/>
                  </a:lnTo>
                  <a:lnTo>
                    <a:pt x="102260" y="2055279"/>
                  </a:lnTo>
                  <a:lnTo>
                    <a:pt x="104736" y="2055279"/>
                  </a:lnTo>
                  <a:lnTo>
                    <a:pt x="107061" y="2056549"/>
                  </a:lnTo>
                  <a:lnTo>
                    <a:pt x="105905" y="2057819"/>
                  </a:lnTo>
                  <a:lnTo>
                    <a:pt x="104914" y="2056549"/>
                  </a:lnTo>
                  <a:lnTo>
                    <a:pt x="93687" y="2056549"/>
                  </a:lnTo>
                  <a:lnTo>
                    <a:pt x="93560" y="2057819"/>
                  </a:lnTo>
                  <a:lnTo>
                    <a:pt x="94945" y="2057819"/>
                  </a:lnTo>
                  <a:lnTo>
                    <a:pt x="96913" y="2060359"/>
                  </a:lnTo>
                  <a:lnTo>
                    <a:pt x="86474" y="2060359"/>
                  </a:lnTo>
                  <a:lnTo>
                    <a:pt x="82880" y="2057819"/>
                  </a:lnTo>
                  <a:lnTo>
                    <a:pt x="80403" y="2056549"/>
                  </a:lnTo>
                  <a:lnTo>
                    <a:pt x="76098" y="2054009"/>
                  </a:lnTo>
                  <a:lnTo>
                    <a:pt x="67754" y="2050199"/>
                  </a:lnTo>
                  <a:lnTo>
                    <a:pt x="65989" y="2047659"/>
                  </a:lnTo>
                  <a:lnTo>
                    <a:pt x="62649" y="2045119"/>
                  </a:lnTo>
                  <a:lnTo>
                    <a:pt x="61112" y="2043849"/>
                  </a:lnTo>
                  <a:lnTo>
                    <a:pt x="58762" y="2042579"/>
                  </a:lnTo>
                  <a:lnTo>
                    <a:pt x="57912" y="2041309"/>
                  </a:lnTo>
                  <a:lnTo>
                    <a:pt x="56400" y="2041309"/>
                  </a:lnTo>
                  <a:lnTo>
                    <a:pt x="55397" y="2040039"/>
                  </a:lnTo>
                  <a:lnTo>
                    <a:pt x="54444" y="2038769"/>
                  </a:lnTo>
                  <a:lnTo>
                    <a:pt x="53428" y="2038769"/>
                  </a:lnTo>
                  <a:lnTo>
                    <a:pt x="51460" y="2037499"/>
                  </a:lnTo>
                  <a:lnTo>
                    <a:pt x="50419" y="2036229"/>
                  </a:lnTo>
                  <a:lnTo>
                    <a:pt x="48425" y="2032419"/>
                  </a:lnTo>
                  <a:lnTo>
                    <a:pt x="45974" y="2029879"/>
                  </a:lnTo>
                  <a:lnTo>
                    <a:pt x="43243" y="2027339"/>
                  </a:lnTo>
                  <a:lnTo>
                    <a:pt x="42633" y="2027339"/>
                  </a:lnTo>
                  <a:lnTo>
                    <a:pt x="42113" y="2026069"/>
                  </a:lnTo>
                  <a:lnTo>
                    <a:pt x="41084" y="2027339"/>
                  </a:lnTo>
                  <a:lnTo>
                    <a:pt x="41821" y="2028609"/>
                  </a:lnTo>
                  <a:lnTo>
                    <a:pt x="43230" y="2032419"/>
                  </a:lnTo>
                  <a:lnTo>
                    <a:pt x="45008" y="2034959"/>
                  </a:lnTo>
                  <a:lnTo>
                    <a:pt x="49149" y="2037499"/>
                  </a:lnTo>
                  <a:lnTo>
                    <a:pt x="49923" y="2037499"/>
                  </a:lnTo>
                  <a:lnTo>
                    <a:pt x="49631" y="2040039"/>
                  </a:lnTo>
                  <a:lnTo>
                    <a:pt x="52552" y="2040039"/>
                  </a:lnTo>
                  <a:lnTo>
                    <a:pt x="54470" y="2042579"/>
                  </a:lnTo>
                  <a:lnTo>
                    <a:pt x="55854" y="2043849"/>
                  </a:lnTo>
                  <a:lnTo>
                    <a:pt x="60820" y="2048929"/>
                  </a:lnTo>
                  <a:lnTo>
                    <a:pt x="64858" y="2051469"/>
                  </a:lnTo>
                  <a:lnTo>
                    <a:pt x="70104" y="2052739"/>
                  </a:lnTo>
                  <a:lnTo>
                    <a:pt x="70777" y="2054009"/>
                  </a:lnTo>
                  <a:lnTo>
                    <a:pt x="73901" y="2056549"/>
                  </a:lnTo>
                  <a:lnTo>
                    <a:pt x="77254" y="2057819"/>
                  </a:lnTo>
                  <a:lnTo>
                    <a:pt x="82080" y="2060359"/>
                  </a:lnTo>
                  <a:lnTo>
                    <a:pt x="84264" y="2060359"/>
                  </a:lnTo>
                  <a:lnTo>
                    <a:pt x="88569" y="2062899"/>
                  </a:lnTo>
                  <a:lnTo>
                    <a:pt x="90817" y="2062899"/>
                  </a:lnTo>
                  <a:lnTo>
                    <a:pt x="94195" y="2064169"/>
                  </a:lnTo>
                  <a:lnTo>
                    <a:pt x="95440" y="2064169"/>
                  </a:lnTo>
                  <a:lnTo>
                    <a:pt x="100634" y="2066709"/>
                  </a:lnTo>
                  <a:lnTo>
                    <a:pt x="111785" y="2066709"/>
                  </a:lnTo>
                  <a:lnTo>
                    <a:pt x="114338" y="2067979"/>
                  </a:lnTo>
                  <a:lnTo>
                    <a:pt x="121043" y="2067979"/>
                  </a:lnTo>
                  <a:lnTo>
                    <a:pt x="121043" y="2064169"/>
                  </a:lnTo>
                  <a:lnTo>
                    <a:pt x="111709" y="2064169"/>
                  </a:lnTo>
                  <a:lnTo>
                    <a:pt x="108153" y="2062899"/>
                  </a:lnTo>
                  <a:lnTo>
                    <a:pt x="121043" y="2062899"/>
                  </a:lnTo>
                  <a:lnTo>
                    <a:pt x="121043" y="2059089"/>
                  </a:lnTo>
                  <a:lnTo>
                    <a:pt x="116713" y="2057819"/>
                  </a:lnTo>
                  <a:lnTo>
                    <a:pt x="115608" y="2057819"/>
                  </a:lnTo>
                  <a:lnTo>
                    <a:pt x="114363" y="2056549"/>
                  </a:lnTo>
                  <a:lnTo>
                    <a:pt x="120942" y="2056549"/>
                  </a:lnTo>
                  <a:lnTo>
                    <a:pt x="121043" y="2054009"/>
                  </a:lnTo>
                  <a:close/>
                </a:path>
                <a:path w="1120775" h="2116454">
                  <a:moveTo>
                    <a:pt x="121043" y="1916849"/>
                  </a:moveTo>
                  <a:lnTo>
                    <a:pt x="117589" y="1916849"/>
                  </a:lnTo>
                  <a:lnTo>
                    <a:pt x="117703" y="1919389"/>
                  </a:lnTo>
                  <a:lnTo>
                    <a:pt x="120129" y="1919389"/>
                  </a:lnTo>
                  <a:lnTo>
                    <a:pt x="120370" y="1920659"/>
                  </a:lnTo>
                  <a:lnTo>
                    <a:pt x="119900" y="1920659"/>
                  </a:lnTo>
                  <a:lnTo>
                    <a:pt x="118808" y="1921929"/>
                  </a:lnTo>
                  <a:lnTo>
                    <a:pt x="117983" y="1921929"/>
                  </a:lnTo>
                  <a:lnTo>
                    <a:pt x="115900" y="1923199"/>
                  </a:lnTo>
                  <a:lnTo>
                    <a:pt x="115620" y="1923199"/>
                  </a:lnTo>
                  <a:lnTo>
                    <a:pt x="115633" y="1924469"/>
                  </a:lnTo>
                  <a:lnTo>
                    <a:pt x="117983" y="1924469"/>
                  </a:lnTo>
                  <a:lnTo>
                    <a:pt x="118922" y="1925739"/>
                  </a:lnTo>
                  <a:lnTo>
                    <a:pt x="118084" y="1927009"/>
                  </a:lnTo>
                  <a:lnTo>
                    <a:pt x="115925" y="1927009"/>
                  </a:lnTo>
                  <a:lnTo>
                    <a:pt x="115062" y="1928279"/>
                  </a:lnTo>
                  <a:lnTo>
                    <a:pt x="113334" y="1928279"/>
                  </a:lnTo>
                  <a:lnTo>
                    <a:pt x="112598" y="1929549"/>
                  </a:lnTo>
                  <a:lnTo>
                    <a:pt x="112610" y="1929777"/>
                  </a:lnTo>
                  <a:lnTo>
                    <a:pt x="112725" y="1930819"/>
                  </a:lnTo>
                  <a:lnTo>
                    <a:pt x="115722" y="1930819"/>
                  </a:lnTo>
                  <a:lnTo>
                    <a:pt x="116052" y="1932089"/>
                  </a:lnTo>
                  <a:lnTo>
                    <a:pt x="115189" y="1932089"/>
                  </a:lnTo>
                  <a:lnTo>
                    <a:pt x="113880" y="1933359"/>
                  </a:lnTo>
                  <a:lnTo>
                    <a:pt x="113030" y="1933359"/>
                  </a:lnTo>
                  <a:lnTo>
                    <a:pt x="110629" y="1934629"/>
                  </a:lnTo>
                  <a:lnTo>
                    <a:pt x="109601" y="1935899"/>
                  </a:lnTo>
                  <a:lnTo>
                    <a:pt x="109283" y="1935899"/>
                  </a:lnTo>
                  <a:lnTo>
                    <a:pt x="109410" y="1937169"/>
                  </a:lnTo>
                  <a:lnTo>
                    <a:pt x="113131" y="1937169"/>
                  </a:lnTo>
                  <a:lnTo>
                    <a:pt x="113157" y="1938439"/>
                  </a:lnTo>
                  <a:lnTo>
                    <a:pt x="111785" y="1938439"/>
                  </a:lnTo>
                  <a:lnTo>
                    <a:pt x="111086" y="1938883"/>
                  </a:lnTo>
                  <a:lnTo>
                    <a:pt x="111086" y="1943519"/>
                  </a:lnTo>
                  <a:lnTo>
                    <a:pt x="111023" y="1944789"/>
                  </a:lnTo>
                  <a:lnTo>
                    <a:pt x="109435" y="1946059"/>
                  </a:lnTo>
                  <a:lnTo>
                    <a:pt x="108305" y="1946922"/>
                  </a:lnTo>
                  <a:lnTo>
                    <a:pt x="108305" y="1952409"/>
                  </a:lnTo>
                  <a:lnTo>
                    <a:pt x="107035" y="1953679"/>
                  </a:lnTo>
                  <a:lnTo>
                    <a:pt x="105575" y="1954949"/>
                  </a:lnTo>
                  <a:lnTo>
                    <a:pt x="103505" y="1960029"/>
                  </a:lnTo>
                  <a:lnTo>
                    <a:pt x="102717" y="1961299"/>
                  </a:lnTo>
                  <a:lnTo>
                    <a:pt x="101587" y="1966379"/>
                  </a:lnTo>
                  <a:lnTo>
                    <a:pt x="101498" y="1967649"/>
                  </a:lnTo>
                  <a:lnTo>
                    <a:pt x="101422" y="1968919"/>
                  </a:lnTo>
                  <a:lnTo>
                    <a:pt x="101053" y="1970214"/>
                  </a:lnTo>
                  <a:lnTo>
                    <a:pt x="99568" y="1970214"/>
                  </a:lnTo>
                  <a:lnTo>
                    <a:pt x="99453" y="1967649"/>
                  </a:lnTo>
                  <a:lnTo>
                    <a:pt x="99377" y="1966379"/>
                  </a:lnTo>
                  <a:lnTo>
                    <a:pt x="106159" y="1952409"/>
                  </a:lnTo>
                  <a:lnTo>
                    <a:pt x="106883" y="1951139"/>
                  </a:lnTo>
                  <a:lnTo>
                    <a:pt x="108305" y="1952409"/>
                  </a:lnTo>
                  <a:lnTo>
                    <a:pt x="108305" y="1946922"/>
                  </a:lnTo>
                  <a:lnTo>
                    <a:pt x="107772" y="1947329"/>
                  </a:lnTo>
                  <a:lnTo>
                    <a:pt x="103822" y="1948599"/>
                  </a:lnTo>
                  <a:lnTo>
                    <a:pt x="102552" y="1949869"/>
                  </a:lnTo>
                  <a:lnTo>
                    <a:pt x="97104" y="1957489"/>
                  </a:lnTo>
                  <a:lnTo>
                    <a:pt x="95745" y="1963839"/>
                  </a:lnTo>
                  <a:lnTo>
                    <a:pt x="97447" y="1972729"/>
                  </a:lnTo>
                  <a:lnTo>
                    <a:pt x="97510" y="1975269"/>
                  </a:lnTo>
                  <a:lnTo>
                    <a:pt x="97637" y="1976539"/>
                  </a:lnTo>
                  <a:lnTo>
                    <a:pt x="97459" y="1977809"/>
                  </a:lnTo>
                  <a:lnTo>
                    <a:pt x="96088" y="1977809"/>
                  </a:lnTo>
                  <a:lnTo>
                    <a:pt x="95669" y="1976539"/>
                  </a:lnTo>
                  <a:lnTo>
                    <a:pt x="94284" y="1971929"/>
                  </a:lnTo>
                  <a:lnTo>
                    <a:pt x="94284" y="1980349"/>
                  </a:lnTo>
                  <a:lnTo>
                    <a:pt x="93751" y="1981619"/>
                  </a:lnTo>
                  <a:lnTo>
                    <a:pt x="92621" y="1982889"/>
                  </a:lnTo>
                  <a:lnTo>
                    <a:pt x="92125" y="1981619"/>
                  </a:lnTo>
                  <a:lnTo>
                    <a:pt x="90982" y="1979079"/>
                  </a:lnTo>
                  <a:lnTo>
                    <a:pt x="89979" y="1975827"/>
                  </a:lnTo>
                  <a:lnTo>
                    <a:pt x="89979" y="1985429"/>
                  </a:lnTo>
                  <a:lnTo>
                    <a:pt x="89966" y="1986699"/>
                  </a:lnTo>
                  <a:lnTo>
                    <a:pt x="89230" y="1986699"/>
                  </a:lnTo>
                  <a:lnTo>
                    <a:pt x="88696" y="1985429"/>
                  </a:lnTo>
                  <a:lnTo>
                    <a:pt x="86499" y="1982889"/>
                  </a:lnTo>
                  <a:lnTo>
                    <a:pt x="85369" y="1980349"/>
                  </a:lnTo>
                  <a:lnTo>
                    <a:pt x="84239" y="1975269"/>
                  </a:lnTo>
                  <a:lnTo>
                    <a:pt x="83413" y="1970214"/>
                  </a:lnTo>
                  <a:lnTo>
                    <a:pt x="83489" y="1968919"/>
                  </a:lnTo>
                  <a:lnTo>
                    <a:pt x="86398" y="1956219"/>
                  </a:lnTo>
                  <a:lnTo>
                    <a:pt x="85458" y="1960029"/>
                  </a:lnTo>
                  <a:lnTo>
                    <a:pt x="84683" y="1963839"/>
                  </a:lnTo>
                  <a:lnTo>
                    <a:pt x="85293" y="1966379"/>
                  </a:lnTo>
                  <a:lnTo>
                    <a:pt x="85204" y="1968919"/>
                  </a:lnTo>
                  <a:lnTo>
                    <a:pt x="85128" y="1970214"/>
                  </a:lnTo>
                  <a:lnTo>
                    <a:pt x="85369" y="1971459"/>
                  </a:lnTo>
                  <a:lnTo>
                    <a:pt x="87528" y="1977809"/>
                  </a:lnTo>
                  <a:lnTo>
                    <a:pt x="88620" y="1981619"/>
                  </a:lnTo>
                  <a:lnTo>
                    <a:pt x="89979" y="1985429"/>
                  </a:lnTo>
                  <a:lnTo>
                    <a:pt x="89979" y="1975827"/>
                  </a:lnTo>
                  <a:lnTo>
                    <a:pt x="88252" y="1970214"/>
                  </a:lnTo>
                  <a:lnTo>
                    <a:pt x="89001" y="1966379"/>
                  </a:lnTo>
                  <a:lnTo>
                    <a:pt x="89814" y="1961299"/>
                  </a:lnTo>
                  <a:lnTo>
                    <a:pt x="90754" y="1961299"/>
                  </a:lnTo>
                  <a:lnTo>
                    <a:pt x="90665" y="1965134"/>
                  </a:lnTo>
                  <a:lnTo>
                    <a:pt x="91008" y="1967649"/>
                  </a:lnTo>
                  <a:lnTo>
                    <a:pt x="91567" y="1972729"/>
                  </a:lnTo>
                  <a:lnTo>
                    <a:pt x="92265" y="1975269"/>
                  </a:lnTo>
                  <a:lnTo>
                    <a:pt x="94284" y="1980349"/>
                  </a:lnTo>
                  <a:lnTo>
                    <a:pt x="94284" y="1971929"/>
                  </a:lnTo>
                  <a:lnTo>
                    <a:pt x="94145" y="1971459"/>
                  </a:lnTo>
                  <a:lnTo>
                    <a:pt x="94068" y="1970214"/>
                  </a:lnTo>
                  <a:lnTo>
                    <a:pt x="93980" y="1968919"/>
                  </a:lnTo>
                  <a:lnTo>
                    <a:pt x="94932" y="1961299"/>
                  </a:lnTo>
                  <a:lnTo>
                    <a:pt x="95084" y="1960029"/>
                  </a:lnTo>
                  <a:lnTo>
                    <a:pt x="97180" y="1956219"/>
                  </a:lnTo>
                  <a:lnTo>
                    <a:pt x="98971" y="1953679"/>
                  </a:lnTo>
                  <a:lnTo>
                    <a:pt x="101650" y="1949869"/>
                  </a:lnTo>
                  <a:lnTo>
                    <a:pt x="103073" y="1947329"/>
                  </a:lnTo>
                  <a:lnTo>
                    <a:pt x="106895" y="1946059"/>
                  </a:lnTo>
                  <a:lnTo>
                    <a:pt x="107937" y="1944789"/>
                  </a:lnTo>
                  <a:lnTo>
                    <a:pt x="109766" y="1943519"/>
                  </a:lnTo>
                  <a:lnTo>
                    <a:pt x="111086" y="1943519"/>
                  </a:lnTo>
                  <a:lnTo>
                    <a:pt x="111086" y="1938883"/>
                  </a:lnTo>
                  <a:lnTo>
                    <a:pt x="107721" y="1940979"/>
                  </a:lnTo>
                  <a:lnTo>
                    <a:pt x="104355" y="1943519"/>
                  </a:lnTo>
                  <a:lnTo>
                    <a:pt x="98971" y="1947329"/>
                  </a:lnTo>
                  <a:lnTo>
                    <a:pt x="96748" y="1949869"/>
                  </a:lnTo>
                  <a:lnTo>
                    <a:pt x="94043" y="1952409"/>
                  </a:lnTo>
                  <a:lnTo>
                    <a:pt x="93764" y="1953679"/>
                  </a:lnTo>
                  <a:lnTo>
                    <a:pt x="92951" y="1953679"/>
                  </a:lnTo>
                  <a:lnTo>
                    <a:pt x="93205" y="1951139"/>
                  </a:lnTo>
                  <a:lnTo>
                    <a:pt x="94157" y="1948599"/>
                  </a:lnTo>
                  <a:lnTo>
                    <a:pt x="97294" y="1944789"/>
                  </a:lnTo>
                  <a:lnTo>
                    <a:pt x="99402" y="1943519"/>
                  </a:lnTo>
                  <a:lnTo>
                    <a:pt x="102019" y="1939709"/>
                  </a:lnTo>
                  <a:lnTo>
                    <a:pt x="102603" y="1939709"/>
                  </a:lnTo>
                  <a:lnTo>
                    <a:pt x="103098" y="1938439"/>
                  </a:lnTo>
                  <a:lnTo>
                    <a:pt x="102882" y="1938439"/>
                  </a:lnTo>
                  <a:lnTo>
                    <a:pt x="100393" y="1939709"/>
                  </a:lnTo>
                  <a:lnTo>
                    <a:pt x="99872" y="1940979"/>
                  </a:lnTo>
                  <a:lnTo>
                    <a:pt x="97866" y="1940979"/>
                  </a:lnTo>
                  <a:lnTo>
                    <a:pt x="96850" y="1942249"/>
                  </a:lnTo>
                  <a:lnTo>
                    <a:pt x="93370" y="1946059"/>
                  </a:lnTo>
                  <a:lnTo>
                    <a:pt x="90779" y="1949869"/>
                  </a:lnTo>
                  <a:lnTo>
                    <a:pt x="87871" y="1952409"/>
                  </a:lnTo>
                  <a:lnTo>
                    <a:pt x="87541" y="1953679"/>
                  </a:lnTo>
                  <a:lnTo>
                    <a:pt x="87223" y="1953679"/>
                  </a:lnTo>
                  <a:lnTo>
                    <a:pt x="97548" y="1937169"/>
                  </a:lnTo>
                  <a:lnTo>
                    <a:pt x="98310" y="1935899"/>
                  </a:lnTo>
                  <a:lnTo>
                    <a:pt x="100203" y="1935899"/>
                  </a:lnTo>
                  <a:lnTo>
                    <a:pt x="102590" y="1934629"/>
                  </a:lnTo>
                  <a:lnTo>
                    <a:pt x="104571" y="1933359"/>
                  </a:lnTo>
                  <a:lnTo>
                    <a:pt x="105537" y="1932089"/>
                  </a:lnTo>
                  <a:lnTo>
                    <a:pt x="105994" y="1930819"/>
                  </a:lnTo>
                  <a:lnTo>
                    <a:pt x="103746" y="1930819"/>
                  </a:lnTo>
                  <a:lnTo>
                    <a:pt x="101866" y="1932089"/>
                  </a:lnTo>
                  <a:lnTo>
                    <a:pt x="99275" y="1934629"/>
                  </a:lnTo>
                  <a:lnTo>
                    <a:pt x="97840" y="1934629"/>
                  </a:lnTo>
                  <a:lnTo>
                    <a:pt x="94907" y="1937169"/>
                  </a:lnTo>
                  <a:lnTo>
                    <a:pt x="93192" y="1938439"/>
                  </a:lnTo>
                  <a:lnTo>
                    <a:pt x="88874" y="1943519"/>
                  </a:lnTo>
                  <a:lnTo>
                    <a:pt x="86067" y="1947329"/>
                  </a:lnTo>
                  <a:lnTo>
                    <a:pt x="82765" y="1951139"/>
                  </a:lnTo>
                  <a:lnTo>
                    <a:pt x="82257" y="1952409"/>
                  </a:lnTo>
                  <a:lnTo>
                    <a:pt x="81368" y="1952409"/>
                  </a:lnTo>
                  <a:lnTo>
                    <a:pt x="81356" y="1951139"/>
                  </a:lnTo>
                  <a:lnTo>
                    <a:pt x="93675" y="1933359"/>
                  </a:lnTo>
                  <a:lnTo>
                    <a:pt x="94869" y="1932089"/>
                  </a:lnTo>
                  <a:lnTo>
                    <a:pt x="95935" y="1930819"/>
                  </a:lnTo>
                  <a:lnTo>
                    <a:pt x="93433" y="1930819"/>
                  </a:lnTo>
                  <a:lnTo>
                    <a:pt x="76962" y="1951139"/>
                  </a:lnTo>
                  <a:lnTo>
                    <a:pt x="76517" y="1951139"/>
                  </a:lnTo>
                  <a:lnTo>
                    <a:pt x="75857" y="1952409"/>
                  </a:lnTo>
                  <a:lnTo>
                    <a:pt x="75704" y="1952409"/>
                  </a:lnTo>
                  <a:lnTo>
                    <a:pt x="75514" y="1951139"/>
                  </a:lnTo>
                  <a:lnTo>
                    <a:pt x="76187" y="1948599"/>
                  </a:lnTo>
                  <a:lnTo>
                    <a:pt x="87109" y="1932089"/>
                  </a:lnTo>
                  <a:lnTo>
                    <a:pt x="91643" y="1928279"/>
                  </a:lnTo>
                  <a:lnTo>
                    <a:pt x="94513" y="1925739"/>
                  </a:lnTo>
                  <a:lnTo>
                    <a:pt x="97917" y="1923199"/>
                  </a:lnTo>
                  <a:lnTo>
                    <a:pt x="98463" y="1923199"/>
                  </a:lnTo>
                  <a:lnTo>
                    <a:pt x="98971" y="1921929"/>
                  </a:lnTo>
                  <a:lnTo>
                    <a:pt x="97917" y="1921929"/>
                  </a:lnTo>
                  <a:lnTo>
                    <a:pt x="92049" y="1925739"/>
                  </a:lnTo>
                  <a:lnTo>
                    <a:pt x="88226" y="1928279"/>
                  </a:lnTo>
                  <a:lnTo>
                    <a:pt x="87210" y="1929549"/>
                  </a:lnTo>
                  <a:lnTo>
                    <a:pt x="84112" y="1932089"/>
                  </a:lnTo>
                  <a:lnTo>
                    <a:pt x="82092" y="1933359"/>
                  </a:lnTo>
                  <a:lnTo>
                    <a:pt x="78701" y="1938439"/>
                  </a:lnTo>
                  <a:lnTo>
                    <a:pt x="76873" y="1940979"/>
                  </a:lnTo>
                  <a:lnTo>
                    <a:pt x="74612" y="1944789"/>
                  </a:lnTo>
                  <a:lnTo>
                    <a:pt x="74231" y="1944789"/>
                  </a:lnTo>
                  <a:lnTo>
                    <a:pt x="73050" y="1947329"/>
                  </a:lnTo>
                  <a:lnTo>
                    <a:pt x="72237" y="1948599"/>
                  </a:lnTo>
                  <a:lnTo>
                    <a:pt x="71221" y="1951139"/>
                  </a:lnTo>
                  <a:lnTo>
                    <a:pt x="70332" y="1951139"/>
                  </a:lnTo>
                  <a:lnTo>
                    <a:pt x="70332" y="1949869"/>
                  </a:lnTo>
                  <a:lnTo>
                    <a:pt x="70180" y="1949869"/>
                  </a:lnTo>
                  <a:lnTo>
                    <a:pt x="70472" y="1948599"/>
                  </a:lnTo>
                  <a:lnTo>
                    <a:pt x="71031" y="1946059"/>
                  </a:lnTo>
                  <a:lnTo>
                    <a:pt x="71412" y="1943519"/>
                  </a:lnTo>
                  <a:lnTo>
                    <a:pt x="73266" y="1942249"/>
                  </a:lnTo>
                  <a:lnTo>
                    <a:pt x="73329" y="1940979"/>
                  </a:lnTo>
                  <a:lnTo>
                    <a:pt x="76161" y="1935899"/>
                  </a:lnTo>
                  <a:lnTo>
                    <a:pt x="79336" y="1933359"/>
                  </a:lnTo>
                  <a:lnTo>
                    <a:pt x="79756" y="1932089"/>
                  </a:lnTo>
                  <a:lnTo>
                    <a:pt x="81419" y="1930819"/>
                  </a:lnTo>
                  <a:lnTo>
                    <a:pt x="82486" y="1929549"/>
                  </a:lnTo>
                  <a:lnTo>
                    <a:pt x="84924" y="1927009"/>
                  </a:lnTo>
                  <a:lnTo>
                    <a:pt x="86398" y="1925739"/>
                  </a:lnTo>
                  <a:lnTo>
                    <a:pt x="90360" y="1921929"/>
                  </a:lnTo>
                  <a:lnTo>
                    <a:pt x="93573" y="1920659"/>
                  </a:lnTo>
                  <a:lnTo>
                    <a:pt x="96964" y="1918119"/>
                  </a:lnTo>
                  <a:lnTo>
                    <a:pt x="97142" y="1918119"/>
                  </a:lnTo>
                  <a:lnTo>
                    <a:pt x="97561" y="1916849"/>
                  </a:lnTo>
                  <a:lnTo>
                    <a:pt x="96380" y="1916849"/>
                  </a:lnTo>
                  <a:lnTo>
                    <a:pt x="93637" y="1918119"/>
                  </a:lnTo>
                  <a:lnTo>
                    <a:pt x="90652" y="1918119"/>
                  </a:lnTo>
                  <a:lnTo>
                    <a:pt x="88188" y="1921929"/>
                  </a:lnTo>
                  <a:lnTo>
                    <a:pt x="87553" y="1921929"/>
                  </a:lnTo>
                  <a:lnTo>
                    <a:pt x="84366" y="1923199"/>
                  </a:lnTo>
                  <a:lnTo>
                    <a:pt x="81953" y="1925739"/>
                  </a:lnTo>
                  <a:lnTo>
                    <a:pt x="78600" y="1929549"/>
                  </a:lnTo>
                  <a:lnTo>
                    <a:pt x="77266" y="1930819"/>
                  </a:lnTo>
                  <a:lnTo>
                    <a:pt x="73139" y="1935899"/>
                  </a:lnTo>
                  <a:lnTo>
                    <a:pt x="71094" y="1939709"/>
                  </a:lnTo>
                  <a:lnTo>
                    <a:pt x="68465" y="1944789"/>
                  </a:lnTo>
                  <a:lnTo>
                    <a:pt x="67589" y="1946059"/>
                  </a:lnTo>
                  <a:lnTo>
                    <a:pt x="66382" y="1948599"/>
                  </a:lnTo>
                  <a:lnTo>
                    <a:pt x="65062" y="1948599"/>
                  </a:lnTo>
                  <a:lnTo>
                    <a:pt x="65290" y="1947329"/>
                  </a:lnTo>
                  <a:lnTo>
                    <a:pt x="65519" y="1946059"/>
                  </a:lnTo>
                  <a:lnTo>
                    <a:pt x="65595" y="1942249"/>
                  </a:lnTo>
                  <a:lnTo>
                    <a:pt x="73329" y="1930819"/>
                  </a:lnTo>
                  <a:lnTo>
                    <a:pt x="73723" y="1930819"/>
                  </a:lnTo>
                  <a:lnTo>
                    <a:pt x="73799" y="1929549"/>
                  </a:lnTo>
                  <a:lnTo>
                    <a:pt x="73304" y="1928279"/>
                  </a:lnTo>
                  <a:lnTo>
                    <a:pt x="72593" y="1928279"/>
                  </a:lnTo>
                  <a:lnTo>
                    <a:pt x="71551" y="1929549"/>
                  </a:lnTo>
                  <a:lnTo>
                    <a:pt x="70840" y="1929549"/>
                  </a:lnTo>
                  <a:lnTo>
                    <a:pt x="68338" y="1933359"/>
                  </a:lnTo>
                  <a:lnTo>
                    <a:pt x="67157" y="1935899"/>
                  </a:lnTo>
                  <a:lnTo>
                    <a:pt x="65684" y="1939709"/>
                  </a:lnTo>
                  <a:lnTo>
                    <a:pt x="65443" y="1939709"/>
                  </a:lnTo>
                  <a:lnTo>
                    <a:pt x="63754" y="1942249"/>
                  </a:lnTo>
                  <a:lnTo>
                    <a:pt x="60921" y="1946059"/>
                  </a:lnTo>
                  <a:lnTo>
                    <a:pt x="60566" y="1947329"/>
                  </a:lnTo>
                  <a:lnTo>
                    <a:pt x="60032" y="1947329"/>
                  </a:lnTo>
                  <a:lnTo>
                    <a:pt x="60096" y="1943519"/>
                  </a:lnTo>
                  <a:lnTo>
                    <a:pt x="60299" y="1942249"/>
                  </a:lnTo>
                  <a:lnTo>
                    <a:pt x="60286" y="1940979"/>
                  </a:lnTo>
                  <a:lnTo>
                    <a:pt x="58775" y="1940979"/>
                  </a:lnTo>
                  <a:lnTo>
                    <a:pt x="57746" y="1942249"/>
                  </a:lnTo>
                  <a:lnTo>
                    <a:pt x="57124" y="1943519"/>
                  </a:lnTo>
                  <a:lnTo>
                    <a:pt x="56019" y="1944789"/>
                  </a:lnTo>
                  <a:lnTo>
                    <a:pt x="54737" y="1944789"/>
                  </a:lnTo>
                  <a:lnTo>
                    <a:pt x="54813" y="1942249"/>
                  </a:lnTo>
                  <a:lnTo>
                    <a:pt x="54902" y="1940979"/>
                  </a:lnTo>
                  <a:lnTo>
                    <a:pt x="55219" y="1939709"/>
                  </a:lnTo>
                  <a:lnTo>
                    <a:pt x="52781" y="1939709"/>
                  </a:lnTo>
                  <a:lnTo>
                    <a:pt x="51727" y="1940979"/>
                  </a:lnTo>
                  <a:lnTo>
                    <a:pt x="51244" y="1942249"/>
                  </a:lnTo>
                  <a:lnTo>
                    <a:pt x="50444" y="1943519"/>
                  </a:lnTo>
                  <a:lnTo>
                    <a:pt x="50088" y="1943519"/>
                  </a:lnTo>
                  <a:lnTo>
                    <a:pt x="49593" y="1944789"/>
                  </a:lnTo>
                  <a:lnTo>
                    <a:pt x="49212" y="1943519"/>
                  </a:lnTo>
                  <a:lnTo>
                    <a:pt x="49428" y="1942249"/>
                  </a:lnTo>
                  <a:lnTo>
                    <a:pt x="49530" y="1940979"/>
                  </a:lnTo>
                  <a:lnTo>
                    <a:pt x="49618" y="1939709"/>
                  </a:lnTo>
                  <a:lnTo>
                    <a:pt x="49707" y="1938439"/>
                  </a:lnTo>
                  <a:lnTo>
                    <a:pt x="48552" y="1937169"/>
                  </a:lnTo>
                  <a:lnTo>
                    <a:pt x="47942" y="1938439"/>
                  </a:lnTo>
                  <a:lnTo>
                    <a:pt x="46786" y="1939709"/>
                  </a:lnTo>
                  <a:lnTo>
                    <a:pt x="46202" y="1940979"/>
                  </a:lnTo>
                  <a:lnTo>
                    <a:pt x="45186" y="1942249"/>
                  </a:lnTo>
                  <a:lnTo>
                    <a:pt x="44919" y="1943519"/>
                  </a:lnTo>
                  <a:lnTo>
                    <a:pt x="43992" y="1943519"/>
                  </a:lnTo>
                  <a:lnTo>
                    <a:pt x="43637" y="1942249"/>
                  </a:lnTo>
                  <a:lnTo>
                    <a:pt x="43764" y="1940979"/>
                  </a:lnTo>
                  <a:lnTo>
                    <a:pt x="44043" y="1939709"/>
                  </a:lnTo>
                  <a:lnTo>
                    <a:pt x="44208" y="1938439"/>
                  </a:lnTo>
                  <a:lnTo>
                    <a:pt x="44183" y="1937169"/>
                  </a:lnTo>
                  <a:lnTo>
                    <a:pt x="42062" y="1937169"/>
                  </a:lnTo>
                  <a:lnTo>
                    <a:pt x="40754" y="1939709"/>
                  </a:lnTo>
                  <a:lnTo>
                    <a:pt x="40297" y="1940979"/>
                  </a:lnTo>
                  <a:lnTo>
                    <a:pt x="39433" y="1942249"/>
                  </a:lnTo>
                  <a:lnTo>
                    <a:pt x="38976" y="1942249"/>
                  </a:lnTo>
                  <a:lnTo>
                    <a:pt x="38557" y="1943519"/>
                  </a:lnTo>
                  <a:lnTo>
                    <a:pt x="37655" y="1942249"/>
                  </a:lnTo>
                  <a:lnTo>
                    <a:pt x="37934" y="1940979"/>
                  </a:lnTo>
                  <a:lnTo>
                    <a:pt x="38023" y="1939709"/>
                  </a:lnTo>
                  <a:lnTo>
                    <a:pt x="38239" y="1938439"/>
                  </a:lnTo>
                  <a:lnTo>
                    <a:pt x="38049" y="1937169"/>
                  </a:lnTo>
                  <a:lnTo>
                    <a:pt x="36817" y="1937169"/>
                  </a:lnTo>
                  <a:lnTo>
                    <a:pt x="35991" y="1938439"/>
                  </a:lnTo>
                  <a:lnTo>
                    <a:pt x="35547" y="1939709"/>
                  </a:lnTo>
                  <a:lnTo>
                    <a:pt x="34480" y="1940979"/>
                  </a:lnTo>
                  <a:lnTo>
                    <a:pt x="34074" y="1942249"/>
                  </a:lnTo>
                  <a:lnTo>
                    <a:pt x="32194" y="1942249"/>
                  </a:lnTo>
                  <a:lnTo>
                    <a:pt x="32219" y="1940979"/>
                  </a:lnTo>
                  <a:lnTo>
                    <a:pt x="32334" y="1939709"/>
                  </a:lnTo>
                  <a:lnTo>
                    <a:pt x="32600" y="1938439"/>
                  </a:lnTo>
                  <a:lnTo>
                    <a:pt x="32664" y="1935899"/>
                  </a:lnTo>
                  <a:lnTo>
                    <a:pt x="31635" y="1935899"/>
                  </a:lnTo>
                  <a:lnTo>
                    <a:pt x="29705" y="1937169"/>
                  </a:lnTo>
                  <a:lnTo>
                    <a:pt x="29641" y="1939709"/>
                  </a:lnTo>
                  <a:lnTo>
                    <a:pt x="27178" y="1942249"/>
                  </a:lnTo>
                  <a:lnTo>
                    <a:pt x="27279" y="1938439"/>
                  </a:lnTo>
                  <a:lnTo>
                    <a:pt x="27393" y="1935899"/>
                  </a:lnTo>
                  <a:lnTo>
                    <a:pt x="27749" y="1934629"/>
                  </a:lnTo>
                  <a:lnTo>
                    <a:pt x="25565" y="1934629"/>
                  </a:lnTo>
                  <a:lnTo>
                    <a:pt x="22517" y="1938439"/>
                  </a:lnTo>
                  <a:lnTo>
                    <a:pt x="22123" y="1935899"/>
                  </a:lnTo>
                  <a:lnTo>
                    <a:pt x="23241" y="1933359"/>
                  </a:lnTo>
                  <a:lnTo>
                    <a:pt x="21920" y="1930819"/>
                  </a:lnTo>
                  <a:lnTo>
                    <a:pt x="20777" y="1932089"/>
                  </a:lnTo>
                  <a:lnTo>
                    <a:pt x="20231" y="1932089"/>
                  </a:lnTo>
                  <a:lnTo>
                    <a:pt x="17830" y="1935899"/>
                  </a:lnTo>
                  <a:lnTo>
                    <a:pt x="15417" y="1947329"/>
                  </a:lnTo>
                  <a:lnTo>
                    <a:pt x="14503" y="1953679"/>
                  </a:lnTo>
                  <a:lnTo>
                    <a:pt x="14452" y="1975269"/>
                  </a:lnTo>
                  <a:lnTo>
                    <a:pt x="15252" y="1977809"/>
                  </a:lnTo>
                  <a:lnTo>
                    <a:pt x="16332" y="1982889"/>
                  </a:lnTo>
                  <a:lnTo>
                    <a:pt x="17386" y="1984159"/>
                  </a:lnTo>
                  <a:lnTo>
                    <a:pt x="17335" y="1966379"/>
                  </a:lnTo>
                  <a:lnTo>
                    <a:pt x="17221" y="1965134"/>
                  </a:lnTo>
                  <a:lnTo>
                    <a:pt x="17106" y="1963839"/>
                  </a:lnTo>
                  <a:lnTo>
                    <a:pt x="16979" y="1962569"/>
                  </a:lnTo>
                  <a:lnTo>
                    <a:pt x="18948" y="1952409"/>
                  </a:lnTo>
                  <a:lnTo>
                    <a:pt x="19240" y="1949869"/>
                  </a:lnTo>
                  <a:lnTo>
                    <a:pt x="20040" y="1946059"/>
                  </a:lnTo>
                  <a:lnTo>
                    <a:pt x="20624" y="1943519"/>
                  </a:lnTo>
                  <a:lnTo>
                    <a:pt x="21640" y="1942249"/>
                  </a:lnTo>
                  <a:lnTo>
                    <a:pt x="21526" y="1944789"/>
                  </a:lnTo>
                  <a:lnTo>
                    <a:pt x="20802" y="1951139"/>
                  </a:lnTo>
                  <a:lnTo>
                    <a:pt x="20002" y="1956219"/>
                  </a:lnTo>
                  <a:lnTo>
                    <a:pt x="20116" y="1977809"/>
                  </a:lnTo>
                  <a:lnTo>
                    <a:pt x="20916" y="1982889"/>
                  </a:lnTo>
                  <a:lnTo>
                    <a:pt x="22618" y="1987969"/>
                  </a:lnTo>
                  <a:lnTo>
                    <a:pt x="22618" y="1989239"/>
                  </a:lnTo>
                  <a:lnTo>
                    <a:pt x="22288" y="1990509"/>
                  </a:lnTo>
                  <a:lnTo>
                    <a:pt x="23266" y="1991779"/>
                  </a:lnTo>
                  <a:lnTo>
                    <a:pt x="25184" y="1991779"/>
                  </a:lnTo>
                  <a:lnTo>
                    <a:pt x="25031" y="1990509"/>
                  </a:lnTo>
                  <a:lnTo>
                    <a:pt x="24726" y="1989239"/>
                  </a:lnTo>
                  <a:lnTo>
                    <a:pt x="24409" y="1989239"/>
                  </a:lnTo>
                  <a:lnTo>
                    <a:pt x="24345" y="1987969"/>
                  </a:lnTo>
                  <a:lnTo>
                    <a:pt x="23939" y="1984159"/>
                  </a:lnTo>
                  <a:lnTo>
                    <a:pt x="23482" y="1980349"/>
                  </a:lnTo>
                  <a:lnTo>
                    <a:pt x="23533" y="1958759"/>
                  </a:lnTo>
                  <a:lnTo>
                    <a:pt x="23647" y="1957489"/>
                  </a:lnTo>
                  <a:lnTo>
                    <a:pt x="23723" y="1954949"/>
                  </a:lnTo>
                  <a:lnTo>
                    <a:pt x="24917" y="1951139"/>
                  </a:lnTo>
                  <a:lnTo>
                    <a:pt x="25387" y="1948599"/>
                  </a:lnTo>
                  <a:lnTo>
                    <a:pt x="25755" y="1946059"/>
                  </a:lnTo>
                  <a:lnTo>
                    <a:pt x="26035" y="1946059"/>
                  </a:lnTo>
                  <a:lnTo>
                    <a:pt x="26238" y="1944789"/>
                  </a:lnTo>
                  <a:lnTo>
                    <a:pt x="26657" y="1944789"/>
                  </a:lnTo>
                  <a:lnTo>
                    <a:pt x="26568" y="1946059"/>
                  </a:lnTo>
                  <a:lnTo>
                    <a:pt x="26504" y="1947329"/>
                  </a:lnTo>
                  <a:lnTo>
                    <a:pt x="25819" y="1952409"/>
                  </a:lnTo>
                  <a:lnTo>
                    <a:pt x="25120" y="1956219"/>
                  </a:lnTo>
                  <a:lnTo>
                    <a:pt x="25666" y="1958759"/>
                  </a:lnTo>
                  <a:lnTo>
                    <a:pt x="24460" y="1960029"/>
                  </a:lnTo>
                  <a:lnTo>
                    <a:pt x="24523" y="1962569"/>
                  </a:lnTo>
                  <a:lnTo>
                    <a:pt x="24599" y="1963839"/>
                  </a:lnTo>
                  <a:lnTo>
                    <a:pt x="24676" y="1965134"/>
                  </a:lnTo>
                  <a:lnTo>
                    <a:pt x="24803" y="1966379"/>
                  </a:lnTo>
                  <a:lnTo>
                    <a:pt x="24930" y="1967649"/>
                  </a:lnTo>
                  <a:lnTo>
                    <a:pt x="25044" y="1970214"/>
                  </a:lnTo>
                  <a:lnTo>
                    <a:pt x="25171" y="1972729"/>
                  </a:lnTo>
                  <a:lnTo>
                    <a:pt x="25285" y="1975269"/>
                  </a:lnTo>
                  <a:lnTo>
                    <a:pt x="25400" y="1977809"/>
                  </a:lnTo>
                  <a:lnTo>
                    <a:pt x="26174" y="1982889"/>
                  </a:lnTo>
                  <a:lnTo>
                    <a:pt x="28409" y="1989239"/>
                  </a:lnTo>
                  <a:lnTo>
                    <a:pt x="28841" y="1989239"/>
                  </a:lnTo>
                  <a:lnTo>
                    <a:pt x="29184" y="1990509"/>
                  </a:lnTo>
                  <a:lnTo>
                    <a:pt x="30213" y="1989239"/>
                  </a:lnTo>
                  <a:lnTo>
                    <a:pt x="30099" y="1986699"/>
                  </a:lnTo>
                  <a:lnTo>
                    <a:pt x="30048" y="1985429"/>
                  </a:lnTo>
                  <a:lnTo>
                    <a:pt x="29946" y="1984159"/>
                  </a:lnTo>
                  <a:lnTo>
                    <a:pt x="28994" y="1980349"/>
                  </a:lnTo>
                  <a:lnTo>
                    <a:pt x="28867" y="1973999"/>
                  </a:lnTo>
                  <a:lnTo>
                    <a:pt x="28790" y="1967649"/>
                  </a:lnTo>
                  <a:lnTo>
                    <a:pt x="29375" y="1966379"/>
                  </a:lnTo>
                  <a:lnTo>
                    <a:pt x="28867" y="1963839"/>
                  </a:lnTo>
                  <a:lnTo>
                    <a:pt x="30175" y="1953679"/>
                  </a:lnTo>
                  <a:lnTo>
                    <a:pt x="30353" y="1953679"/>
                  </a:lnTo>
                  <a:lnTo>
                    <a:pt x="30632" y="1952409"/>
                  </a:lnTo>
                  <a:lnTo>
                    <a:pt x="30581" y="1953679"/>
                  </a:lnTo>
                  <a:lnTo>
                    <a:pt x="30492" y="1956219"/>
                  </a:lnTo>
                  <a:lnTo>
                    <a:pt x="30403" y="1963839"/>
                  </a:lnTo>
                  <a:lnTo>
                    <a:pt x="29870" y="1966379"/>
                  </a:lnTo>
                  <a:lnTo>
                    <a:pt x="30695" y="1973999"/>
                  </a:lnTo>
                  <a:lnTo>
                    <a:pt x="30822" y="1975269"/>
                  </a:lnTo>
                  <a:lnTo>
                    <a:pt x="30949" y="1976539"/>
                  </a:lnTo>
                  <a:lnTo>
                    <a:pt x="34505" y="1989239"/>
                  </a:lnTo>
                  <a:lnTo>
                    <a:pt x="34810" y="1990509"/>
                  </a:lnTo>
                  <a:lnTo>
                    <a:pt x="35280" y="1994319"/>
                  </a:lnTo>
                  <a:lnTo>
                    <a:pt x="35598" y="1995589"/>
                  </a:lnTo>
                  <a:lnTo>
                    <a:pt x="37287" y="1999399"/>
                  </a:lnTo>
                  <a:lnTo>
                    <a:pt x="38608" y="2001939"/>
                  </a:lnTo>
                  <a:lnTo>
                    <a:pt x="40487" y="2005749"/>
                  </a:lnTo>
                  <a:lnTo>
                    <a:pt x="41313" y="2007019"/>
                  </a:lnTo>
                  <a:lnTo>
                    <a:pt x="43192" y="2012099"/>
                  </a:lnTo>
                  <a:lnTo>
                    <a:pt x="44970" y="2015909"/>
                  </a:lnTo>
                  <a:lnTo>
                    <a:pt x="48107" y="2019719"/>
                  </a:lnTo>
                  <a:lnTo>
                    <a:pt x="51155" y="2026069"/>
                  </a:lnTo>
                  <a:lnTo>
                    <a:pt x="54013" y="2028609"/>
                  </a:lnTo>
                  <a:lnTo>
                    <a:pt x="58762" y="2031149"/>
                  </a:lnTo>
                  <a:lnTo>
                    <a:pt x="59867" y="2032419"/>
                  </a:lnTo>
                  <a:lnTo>
                    <a:pt x="62166" y="2036229"/>
                  </a:lnTo>
                  <a:lnTo>
                    <a:pt x="63728" y="2037499"/>
                  </a:lnTo>
                  <a:lnTo>
                    <a:pt x="68465" y="2040039"/>
                  </a:lnTo>
                  <a:lnTo>
                    <a:pt x="70993" y="2042579"/>
                  </a:lnTo>
                  <a:lnTo>
                    <a:pt x="75222" y="2045119"/>
                  </a:lnTo>
                  <a:lnTo>
                    <a:pt x="76911" y="2045119"/>
                  </a:lnTo>
                  <a:lnTo>
                    <a:pt x="79794" y="2046389"/>
                  </a:lnTo>
                  <a:lnTo>
                    <a:pt x="82207" y="2046389"/>
                  </a:lnTo>
                  <a:lnTo>
                    <a:pt x="81953" y="2045119"/>
                  </a:lnTo>
                  <a:lnTo>
                    <a:pt x="81813" y="2045119"/>
                  </a:lnTo>
                  <a:lnTo>
                    <a:pt x="80416" y="2043849"/>
                  </a:lnTo>
                  <a:lnTo>
                    <a:pt x="79298" y="2042579"/>
                  </a:lnTo>
                  <a:lnTo>
                    <a:pt x="74815" y="2041309"/>
                  </a:lnTo>
                  <a:lnTo>
                    <a:pt x="71755" y="2038769"/>
                  </a:lnTo>
                  <a:lnTo>
                    <a:pt x="66992" y="2034959"/>
                  </a:lnTo>
                  <a:lnTo>
                    <a:pt x="65024" y="2033689"/>
                  </a:lnTo>
                  <a:lnTo>
                    <a:pt x="60807" y="2031149"/>
                  </a:lnTo>
                  <a:lnTo>
                    <a:pt x="59677" y="2029879"/>
                  </a:lnTo>
                  <a:lnTo>
                    <a:pt x="58331" y="2027339"/>
                  </a:lnTo>
                  <a:lnTo>
                    <a:pt x="57797" y="2026069"/>
                  </a:lnTo>
                  <a:lnTo>
                    <a:pt x="56502" y="2024799"/>
                  </a:lnTo>
                  <a:lnTo>
                    <a:pt x="55943" y="2024799"/>
                  </a:lnTo>
                  <a:lnTo>
                    <a:pt x="55791" y="2023529"/>
                  </a:lnTo>
                  <a:lnTo>
                    <a:pt x="57213" y="2023529"/>
                  </a:lnTo>
                  <a:lnTo>
                    <a:pt x="58559" y="2026069"/>
                  </a:lnTo>
                  <a:lnTo>
                    <a:pt x="59740" y="2026069"/>
                  </a:lnTo>
                  <a:lnTo>
                    <a:pt x="62496" y="2028609"/>
                  </a:lnTo>
                  <a:lnTo>
                    <a:pt x="66941" y="2032419"/>
                  </a:lnTo>
                  <a:lnTo>
                    <a:pt x="68287" y="2033689"/>
                  </a:lnTo>
                  <a:lnTo>
                    <a:pt x="72377" y="2036229"/>
                  </a:lnTo>
                  <a:lnTo>
                    <a:pt x="74637" y="2037499"/>
                  </a:lnTo>
                  <a:lnTo>
                    <a:pt x="80225" y="2042579"/>
                  </a:lnTo>
                  <a:lnTo>
                    <a:pt x="90043" y="2045119"/>
                  </a:lnTo>
                  <a:lnTo>
                    <a:pt x="91427" y="2045119"/>
                  </a:lnTo>
                  <a:lnTo>
                    <a:pt x="93776" y="2046389"/>
                  </a:lnTo>
                  <a:lnTo>
                    <a:pt x="94729" y="2046389"/>
                  </a:lnTo>
                  <a:lnTo>
                    <a:pt x="97447" y="2047659"/>
                  </a:lnTo>
                  <a:lnTo>
                    <a:pt x="99263" y="2047659"/>
                  </a:lnTo>
                  <a:lnTo>
                    <a:pt x="101701" y="2050199"/>
                  </a:lnTo>
                  <a:lnTo>
                    <a:pt x="103212" y="2048929"/>
                  </a:lnTo>
                  <a:lnTo>
                    <a:pt x="104228" y="2047659"/>
                  </a:lnTo>
                  <a:lnTo>
                    <a:pt x="103924" y="2046389"/>
                  </a:lnTo>
                  <a:lnTo>
                    <a:pt x="98094" y="2046389"/>
                  </a:lnTo>
                  <a:lnTo>
                    <a:pt x="94462" y="2043849"/>
                  </a:lnTo>
                  <a:lnTo>
                    <a:pt x="92049" y="2042579"/>
                  </a:lnTo>
                  <a:lnTo>
                    <a:pt x="85623" y="2040039"/>
                  </a:lnTo>
                  <a:lnTo>
                    <a:pt x="81534" y="2037499"/>
                  </a:lnTo>
                  <a:lnTo>
                    <a:pt x="75425" y="2034959"/>
                  </a:lnTo>
                  <a:lnTo>
                    <a:pt x="73723" y="2033689"/>
                  </a:lnTo>
                  <a:lnTo>
                    <a:pt x="70446" y="2031149"/>
                  </a:lnTo>
                  <a:lnTo>
                    <a:pt x="68745" y="2029879"/>
                  </a:lnTo>
                  <a:lnTo>
                    <a:pt x="66738" y="2028609"/>
                  </a:lnTo>
                  <a:lnTo>
                    <a:pt x="66344" y="2028609"/>
                  </a:lnTo>
                  <a:lnTo>
                    <a:pt x="65024" y="2026069"/>
                  </a:lnTo>
                  <a:lnTo>
                    <a:pt x="63982" y="2024799"/>
                  </a:lnTo>
                  <a:lnTo>
                    <a:pt x="62598" y="2023529"/>
                  </a:lnTo>
                  <a:lnTo>
                    <a:pt x="62318" y="2022259"/>
                  </a:lnTo>
                  <a:lnTo>
                    <a:pt x="63728" y="2022259"/>
                  </a:lnTo>
                  <a:lnTo>
                    <a:pt x="65265" y="2023529"/>
                  </a:lnTo>
                  <a:lnTo>
                    <a:pt x="69024" y="2026069"/>
                  </a:lnTo>
                  <a:lnTo>
                    <a:pt x="71297" y="2028609"/>
                  </a:lnTo>
                  <a:lnTo>
                    <a:pt x="74891" y="2031149"/>
                  </a:lnTo>
                  <a:lnTo>
                    <a:pt x="76047" y="2032419"/>
                  </a:lnTo>
                  <a:lnTo>
                    <a:pt x="80505" y="2034959"/>
                  </a:lnTo>
                  <a:lnTo>
                    <a:pt x="83680" y="2037499"/>
                  </a:lnTo>
                  <a:lnTo>
                    <a:pt x="87566" y="2040039"/>
                  </a:lnTo>
                  <a:lnTo>
                    <a:pt x="88290" y="2040039"/>
                  </a:lnTo>
                  <a:lnTo>
                    <a:pt x="93713" y="2042579"/>
                  </a:lnTo>
                  <a:lnTo>
                    <a:pt x="98602" y="2042579"/>
                  </a:lnTo>
                  <a:lnTo>
                    <a:pt x="104940" y="2043849"/>
                  </a:lnTo>
                  <a:lnTo>
                    <a:pt x="107924" y="2043849"/>
                  </a:lnTo>
                  <a:lnTo>
                    <a:pt x="109982" y="2045119"/>
                  </a:lnTo>
                  <a:lnTo>
                    <a:pt x="115366" y="2045119"/>
                  </a:lnTo>
                  <a:lnTo>
                    <a:pt x="116611" y="2043849"/>
                  </a:lnTo>
                  <a:lnTo>
                    <a:pt x="116217" y="2043849"/>
                  </a:lnTo>
                  <a:lnTo>
                    <a:pt x="108013" y="2042579"/>
                  </a:lnTo>
                  <a:lnTo>
                    <a:pt x="107645" y="2042579"/>
                  </a:lnTo>
                  <a:lnTo>
                    <a:pt x="107505" y="2041309"/>
                  </a:lnTo>
                  <a:lnTo>
                    <a:pt x="102717" y="2041309"/>
                  </a:lnTo>
                  <a:lnTo>
                    <a:pt x="101460" y="2040039"/>
                  </a:lnTo>
                  <a:lnTo>
                    <a:pt x="101206" y="2040039"/>
                  </a:lnTo>
                  <a:lnTo>
                    <a:pt x="101193" y="2038769"/>
                  </a:lnTo>
                  <a:lnTo>
                    <a:pt x="112191" y="2038769"/>
                  </a:lnTo>
                  <a:lnTo>
                    <a:pt x="111887" y="2037499"/>
                  </a:lnTo>
                  <a:lnTo>
                    <a:pt x="111620" y="2037499"/>
                  </a:lnTo>
                  <a:lnTo>
                    <a:pt x="110172" y="2036229"/>
                  </a:lnTo>
                  <a:lnTo>
                    <a:pt x="106692" y="2036229"/>
                  </a:lnTo>
                  <a:lnTo>
                    <a:pt x="106540" y="2034959"/>
                  </a:lnTo>
                  <a:lnTo>
                    <a:pt x="112890" y="2034959"/>
                  </a:lnTo>
                  <a:lnTo>
                    <a:pt x="114960" y="2033689"/>
                  </a:lnTo>
                  <a:lnTo>
                    <a:pt x="120459" y="2033689"/>
                  </a:lnTo>
                  <a:lnTo>
                    <a:pt x="120624" y="2032419"/>
                  </a:lnTo>
                  <a:lnTo>
                    <a:pt x="118618" y="2032419"/>
                  </a:lnTo>
                  <a:lnTo>
                    <a:pt x="117297" y="2031149"/>
                  </a:lnTo>
                  <a:lnTo>
                    <a:pt x="109829" y="2031149"/>
                  </a:lnTo>
                  <a:lnTo>
                    <a:pt x="108038" y="2028926"/>
                  </a:lnTo>
                  <a:lnTo>
                    <a:pt x="107797" y="2028609"/>
                  </a:lnTo>
                  <a:lnTo>
                    <a:pt x="120116" y="2028609"/>
                  </a:lnTo>
                  <a:lnTo>
                    <a:pt x="120243" y="2027339"/>
                  </a:lnTo>
                  <a:lnTo>
                    <a:pt x="119532" y="2027339"/>
                  </a:lnTo>
                  <a:lnTo>
                    <a:pt x="118529" y="2026069"/>
                  </a:lnTo>
                  <a:lnTo>
                    <a:pt x="111594" y="2026069"/>
                  </a:lnTo>
                  <a:lnTo>
                    <a:pt x="111188" y="2024799"/>
                  </a:lnTo>
                  <a:lnTo>
                    <a:pt x="108292" y="2024799"/>
                  </a:lnTo>
                  <a:lnTo>
                    <a:pt x="106273" y="2023529"/>
                  </a:lnTo>
                  <a:lnTo>
                    <a:pt x="103225" y="2023529"/>
                  </a:lnTo>
                  <a:lnTo>
                    <a:pt x="101866" y="2022259"/>
                  </a:lnTo>
                  <a:lnTo>
                    <a:pt x="100952" y="2020989"/>
                  </a:lnTo>
                  <a:lnTo>
                    <a:pt x="103466" y="2020989"/>
                  </a:lnTo>
                  <a:lnTo>
                    <a:pt x="107416" y="2022259"/>
                  </a:lnTo>
                  <a:lnTo>
                    <a:pt x="110210" y="2022259"/>
                  </a:lnTo>
                  <a:lnTo>
                    <a:pt x="113030" y="2023529"/>
                  </a:lnTo>
                  <a:lnTo>
                    <a:pt x="115176" y="2023529"/>
                  </a:lnTo>
                  <a:lnTo>
                    <a:pt x="116268" y="2022259"/>
                  </a:lnTo>
                  <a:lnTo>
                    <a:pt x="114820" y="2020989"/>
                  </a:lnTo>
                  <a:lnTo>
                    <a:pt x="113601" y="2019719"/>
                  </a:lnTo>
                  <a:lnTo>
                    <a:pt x="110147" y="2019719"/>
                  </a:lnTo>
                  <a:lnTo>
                    <a:pt x="108737" y="2018449"/>
                  </a:lnTo>
                  <a:lnTo>
                    <a:pt x="106972" y="2017179"/>
                  </a:lnTo>
                  <a:lnTo>
                    <a:pt x="110680" y="2017179"/>
                  </a:lnTo>
                  <a:lnTo>
                    <a:pt x="112687" y="2018449"/>
                  </a:lnTo>
                  <a:lnTo>
                    <a:pt x="113169" y="2017179"/>
                  </a:lnTo>
                  <a:lnTo>
                    <a:pt x="113880" y="2015909"/>
                  </a:lnTo>
                  <a:lnTo>
                    <a:pt x="113639" y="2015909"/>
                  </a:lnTo>
                  <a:lnTo>
                    <a:pt x="112852" y="2014639"/>
                  </a:lnTo>
                  <a:lnTo>
                    <a:pt x="110261" y="2014639"/>
                  </a:lnTo>
                  <a:lnTo>
                    <a:pt x="108470" y="2013369"/>
                  </a:lnTo>
                  <a:lnTo>
                    <a:pt x="105346" y="2012276"/>
                  </a:lnTo>
                  <a:lnTo>
                    <a:pt x="105346" y="2015909"/>
                  </a:lnTo>
                  <a:lnTo>
                    <a:pt x="103759" y="2018449"/>
                  </a:lnTo>
                  <a:lnTo>
                    <a:pt x="102374" y="2017179"/>
                  </a:lnTo>
                  <a:lnTo>
                    <a:pt x="100253" y="2017179"/>
                  </a:lnTo>
                  <a:lnTo>
                    <a:pt x="99898" y="2014639"/>
                  </a:lnTo>
                  <a:lnTo>
                    <a:pt x="101892" y="2014639"/>
                  </a:lnTo>
                  <a:lnTo>
                    <a:pt x="103416" y="2015909"/>
                  </a:lnTo>
                  <a:lnTo>
                    <a:pt x="105346" y="2015909"/>
                  </a:lnTo>
                  <a:lnTo>
                    <a:pt x="105346" y="2012276"/>
                  </a:lnTo>
                  <a:lnTo>
                    <a:pt x="104838" y="2012099"/>
                  </a:lnTo>
                  <a:lnTo>
                    <a:pt x="103149" y="2010829"/>
                  </a:lnTo>
                  <a:lnTo>
                    <a:pt x="102755" y="2010829"/>
                  </a:lnTo>
                  <a:lnTo>
                    <a:pt x="100469" y="2010829"/>
                  </a:lnTo>
                  <a:lnTo>
                    <a:pt x="99809" y="2009559"/>
                  </a:lnTo>
                  <a:lnTo>
                    <a:pt x="99555" y="2008289"/>
                  </a:lnTo>
                  <a:lnTo>
                    <a:pt x="100380" y="2009559"/>
                  </a:lnTo>
                  <a:lnTo>
                    <a:pt x="100914" y="2009559"/>
                  </a:lnTo>
                  <a:lnTo>
                    <a:pt x="102755" y="2010829"/>
                  </a:lnTo>
                  <a:lnTo>
                    <a:pt x="103797" y="2009559"/>
                  </a:lnTo>
                  <a:lnTo>
                    <a:pt x="106883" y="2009559"/>
                  </a:lnTo>
                  <a:lnTo>
                    <a:pt x="106984" y="2008289"/>
                  </a:lnTo>
                  <a:lnTo>
                    <a:pt x="106464" y="2008289"/>
                  </a:lnTo>
                  <a:lnTo>
                    <a:pt x="103517" y="2007019"/>
                  </a:lnTo>
                  <a:lnTo>
                    <a:pt x="100812" y="2005749"/>
                  </a:lnTo>
                  <a:lnTo>
                    <a:pt x="99631" y="2004479"/>
                  </a:lnTo>
                  <a:lnTo>
                    <a:pt x="98450" y="2003209"/>
                  </a:lnTo>
                  <a:lnTo>
                    <a:pt x="98374" y="2001939"/>
                  </a:lnTo>
                  <a:lnTo>
                    <a:pt x="98094" y="2000669"/>
                  </a:lnTo>
                  <a:lnTo>
                    <a:pt x="98945" y="2001939"/>
                  </a:lnTo>
                  <a:lnTo>
                    <a:pt x="99517" y="2001939"/>
                  </a:lnTo>
                  <a:lnTo>
                    <a:pt x="100711" y="2003209"/>
                  </a:lnTo>
                  <a:lnTo>
                    <a:pt x="105625" y="2003209"/>
                  </a:lnTo>
                  <a:lnTo>
                    <a:pt x="108369" y="2005749"/>
                  </a:lnTo>
                  <a:lnTo>
                    <a:pt x="110032" y="2005749"/>
                  </a:lnTo>
                  <a:lnTo>
                    <a:pt x="111848" y="2003209"/>
                  </a:lnTo>
                  <a:lnTo>
                    <a:pt x="105918" y="2003209"/>
                  </a:lnTo>
                  <a:lnTo>
                    <a:pt x="103822" y="2000669"/>
                  </a:lnTo>
                  <a:lnTo>
                    <a:pt x="102755" y="1999399"/>
                  </a:lnTo>
                  <a:lnTo>
                    <a:pt x="101053" y="1998129"/>
                  </a:lnTo>
                  <a:lnTo>
                    <a:pt x="100253" y="1998129"/>
                  </a:lnTo>
                  <a:lnTo>
                    <a:pt x="99999" y="1996859"/>
                  </a:lnTo>
                  <a:lnTo>
                    <a:pt x="101130" y="1996859"/>
                  </a:lnTo>
                  <a:lnTo>
                    <a:pt x="102539" y="1998129"/>
                  </a:lnTo>
                  <a:lnTo>
                    <a:pt x="103822" y="1998129"/>
                  </a:lnTo>
                  <a:lnTo>
                    <a:pt x="108229" y="1999399"/>
                  </a:lnTo>
                  <a:lnTo>
                    <a:pt x="111302" y="2000669"/>
                  </a:lnTo>
                  <a:lnTo>
                    <a:pt x="117221" y="2000669"/>
                  </a:lnTo>
                  <a:lnTo>
                    <a:pt x="117259" y="1999399"/>
                  </a:lnTo>
                  <a:lnTo>
                    <a:pt x="116713" y="1999399"/>
                  </a:lnTo>
                  <a:lnTo>
                    <a:pt x="116217" y="1998129"/>
                  </a:lnTo>
                  <a:lnTo>
                    <a:pt x="113906" y="1998129"/>
                  </a:lnTo>
                  <a:lnTo>
                    <a:pt x="111772" y="1996859"/>
                  </a:lnTo>
                  <a:lnTo>
                    <a:pt x="110680" y="1996859"/>
                  </a:lnTo>
                  <a:lnTo>
                    <a:pt x="109816" y="1995589"/>
                  </a:lnTo>
                  <a:lnTo>
                    <a:pt x="118783" y="1995589"/>
                  </a:lnTo>
                  <a:lnTo>
                    <a:pt x="119748" y="1996859"/>
                  </a:lnTo>
                  <a:lnTo>
                    <a:pt x="121043" y="1996859"/>
                  </a:lnTo>
                  <a:lnTo>
                    <a:pt x="121043" y="1995589"/>
                  </a:lnTo>
                  <a:lnTo>
                    <a:pt x="121043" y="1993049"/>
                  </a:lnTo>
                  <a:lnTo>
                    <a:pt x="119443" y="1993049"/>
                  </a:lnTo>
                  <a:lnTo>
                    <a:pt x="117944" y="1991779"/>
                  </a:lnTo>
                  <a:lnTo>
                    <a:pt x="114287" y="1991779"/>
                  </a:lnTo>
                  <a:lnTo>
                    <a:pt x="113398" y="1990509"/>
                  </a:lnTo>
                  <a:lnTo>
                    <a:pt x="121043" y="1990509"/>
                  </a:lnTo>
                  <a:lnTo>
                    <a:pt x="121043" y="1987969"/>
                  </a:lnTo>
                  <a:lnTo>
                    <a:pt x="121043" y="1986699"/>
                  </a:lnTo>
                  <a:lnTo>
                    <a:pt x="119176" y="1987969"/>
                  </a:lnTo>
                  <a:lnTo>
                    <a:pt x="115468" y="1985429"/>
                  </a:lnTo>
                  <a:lnTo>
                    <a:pt x="121043" y="1985429"/>
                  </a:lnTo>
                  <a:lnTo>
                    <a:pt x="121043" y="1984159"/>
                  </a:lnTo>
                  <a:lnTo>
                    <a:pt x="121043" y="1965134"/>
                  </a:lnTo>
                  <a:lnTo>
                    <a:pt x="118262" y="1965134"/>
                  </a:lnTo>
                  <a:lnTo>
                    <a:pt x="118148" y="1966379"/>
                  </a:lnTo>
                  <a:lnTo>
                    <a:pt x="118021" y="1967649"/>
                  </a:lnTo>
                  <a:lnTo>
                    <a:pt x="117906" y="1968919"/>
                  </a:lnTo>
                  <a:lnTo>
                    <a:pt x="118668" y="1968919"/>
                  </a:lnTo>
                  <a:lnTo>
                    <a:pt x="120218" y="1970214"/>
                  </a:lnTo>
                  <a:lnTo>
                    <a:pt x="119557" y="1970214"/>
                  </a:lnTo>
                  <a:lnTo>
                    <a:pt x="119557" y="1980349"/>
                  </a:lnTo>
                  <a:lnTo>
                    <a:pt x="119532" y="1981619"/>
                  </a:lnTo>
                  <a:lnTo>
                    <a:pt x="118935" y="1981619"/>
                  </a:lnTo>
                  <a:lnTo>
                    <a:pt x="118668" y="1980349"/>
                  </a:lnTo>
                  <a:lnTo>
                    <a:pt x="119557" y="1980349"/>
                  </a:lnTo>
                  <a:lnTo>
                    <a:pt x="119557" y="1970214"/>
                  </a:lnTo>
                  <a:lnTo>
                    <a:pt x="117589" y="1970214"/>
                  </a:lnTo>
                  <a:lnTo>
                    <a:pt x="116459" y="1967649"/>
                  </a:lnTo>
                  <a:lnTo>
                    <a:pt x="116598" y="1966379"/>
                  </a:lnTo>
                  <a:lnTo>
                    <a:pt x="118160" y="1963839"/>
                  </a:lnTo>
                  <a:lnTo>
                    <a:pt x="119138" y="1963839"/>
                  </a:lnTo>
                  <a:lnTo>
                    <a:pt x="121043" y="1965134"/>
                  </a:lnTo>
                  <a:lnTo>
                    <a:pt x="121043" y="1963839"/>
                  </a:lnTo>
                  <a:lnTo>
                    <a:pt x="121043" y="1958759"/>
                  </a:lnTo>
                  <a:lnTo>
                    <a:pt x="116992" y="1960029"/>
                  </a:lnTo>
                  <a:lnTo>
                    <a:pt x="113919" y="1961299"/>
                  </a:lnTo>
                  <a:lnTo>
                    <a:pt x="111848" y="1968919"/>
                  </a:lnTo>
                  <a:lnTo>
                    <a:pt x="111531" y="1970214"/>
                  </a:lnTo>
                  <a:lnTo>
                    <a:pt x="114096" y="1972729"/>
                  </a:lnTo>
                  <a:lnTo>
                    <a:pt x="117500" y="1975269"/>
                  </a:lnTo>
                  <a:lnTo>
                    <a:pt x="114465" y="1975269"/>
                  </a:lnTo>
                  <a:lnTo>
                    <a:pt x="113106" y="1973440"/>
                  </a:lnTo>
                  <a:lnTo>
                    <a:pt x="113106" y="1979079"/>
                  </a:lnTo>
                  <a:lnTo>
                    <a:pt x="111493" y="1979079"/>
                  </a:lnTo>
                  <a:lnTo>
                    <a:pt x="110502" y="1977809"/>
                  </a:lnTo>
                  <a:lnTo>
                    <a:pt x="108991" y="1976539"/>
                  </a:lnTo>
                  <a:lnTo>
                    <a:pt x="107746" y="1974786"/>
                  </a:lnTo>
                  <a:lnTo>
                    <a:pt x="107746" y="1981619"/>
                  </a:lnTo>
                  <a:lnTo>
                    <a:pt x="104902" y="1981619"/>
                  </a:lnTo>
                  <a:lnTo>
                    <a:pt x="102806" y="1979079"/>
                  </a:lnTo>
                  <a:lnTo>
                    <a:pt x="102222" y="1978380"/>
                  </a:lnTo>
                  <a:lnTo>
                    <a:pt x="102222" y="1982889"/>
                  </a:lnTo>
                  <a:lnTo>
                    <a:pt x="102158" y="1984159"/>
                  </a:lnTo>
                  <a:lnTo>
                    <a:pt x="100368" y="1984159"/>
                  </a:lnTo>
                  <a:lnTo>
                    <a:pt x="99796" y="1982889"/>
                  </a:lnTo>
                  <a:lnTo>
                    <a:pt x="99771" y="1989239"/>
                  </a:lnTo>
                  <a:lnTo>
                    <a:pt x="99517" y="1989239"/>
                  </a:lnTo>
                  <a:lnTo>
                    <a:pt x="99428" y="1990509"/>
                  </a:lnTo>
                  <a:lnTo>
                    <a:pt x="98767" y="1990509"/>
                  </a:lnTo>
                  <a:lnTo>
                    <a:pt x="98767" y="1996859"/>
                  </a:lnTo>
                  <a:lnTo>
                    <a:pt x="96520" y="1995589"/>
                  </a:lnTo>
                  <a:lnTo>
                    <a:pt x="92989" y="1993201"/>
                  </a:lnTo>
                  <a:lnTo>
                    <a:pt x="92989" y="1998129"/>
                  </a:lnTo>
                  <a:lnTo>
                    <a:pt x="91694" y="1998129"/>
                  </a:lnTo>
                  <a:lnTo>
                    <a:pt x="90906" y="1997151"/>
                  </a:lnTo>
                  <a:lnTo>
                    <a:pt x="90906" y="2004479"/>
                  </a:lnTo>
                  <a:lnTo>
                    <a:pt x="89877" y="2004479"/>
                  </a:lnTo>
                  <a:lnTo>
                    <a:pt x="89420" y="2003907"/>
                  </a:lnTo>
                  <a:lnTo>
                    <a:pt x="89420" y="2009559"/>
                  </a:lnTo>
                  <a:lnTo>
                    <a:pt x="89204" y="2009559"/>
                  </a:lnTo>
                  <a:lnTo>
                    <a:pt x="89204" y="2028926"/>
                  </a:lnTo>
                  <a:lnTo>
                    <a:pt x="87033" y="2027770"/>
                  </a:lnTo>
                  <a:lnTo>
                    <a:pt x="87033" y="2033930"/>
                  </a:lnTo>
                  <a:lnTo>
                    <a:pt x="86423" y="2033689"/>
                  </a:lnTo>
                  <a:lnTo>
                    <a:pt x="86652" y="2033689"/>
                  </a:lnTo>
                  <a:lnTo>
                    <a:pt x="87033" y="2033930"/>
                  </a:lnTo>
                  <a:lnTo>
                    <a:pt x="87033" y="2027770"/>
                  </a:lnTo>
                  <a:lnTo>
                    <a:pt x="86245" y="2027339"/>
                  </a:lnTo>
                  <a:lnTo>
                    <a:pt x="84099" y="2026069"/>
                  </a:lnTo>
                  <a:lnTo>
                    <a:pt x="83159" y="2026069"/>
                  </a:lnTo>
                  <a:lnTo>
                    <a:pt x="81445" y="2025027"/>
                  </a:lnTo>
                  <a:lnTo>
                    <a:pt x="81445" y="2031149"/>
                  </a:lnTo>
                  <a:lnTo>
                    <a:pt x="80949" y="2031149"/>
                  </a:lnTo>
                  <a:lnTo>
                    <a:pt x="75095" y="2028609"/>
                  </a:lnTo>
                  <a:lnTo>
                    <a:pt x="74904" y="2027339"/>
                  </a:lnTo>
                  <a:lnTo>
                    <a:pt x="73863" y="2026069"/>
                  </a:lnTo>
                  <a:lnTo>
                    <a:pt x="71678" y="2026069"/>
                  </a:lnTo>
                  <a:lnTo>
                    <a:pt x="68414" y="2022259"/>
                  </a:lnTo>
                  <a:lnTo>
                    <a:pt x="66560" y="2019719"/>
                  </a:lnTo>
                  <a:lnTo>
                    <a:pt x="65671" y="2018449"/>
                  </a:lnTo>
                  <a:lnTo>
                    <a:pt x="63906" y="2015909"/>
                  </a:lnTo>
                  <a:lnTo>
                    <a:pt x="63207" y="2014639"/>
                  </a:lnTo>
                  <a:lnTo>
                    <a:pt x="61137" y="2014639"/>
                  </a:lnTo>
                  <a:lnTo>
                    <a:pt x="59270" y="2010829"/>
                  </a:lnTo>
                  <a:lnTo>
                    <a:pt x="59093" y="2010575"/>
                  </a:lnTo>
                  <a:lnTo>
                    <a:pt x="59093" y="2017179"/>
                  </a:lnTo>
                  <a:lnTo>
                    <a:pt x="58991" y="2018449"/>
                  </a:lnTo>
                  <a:lnTo>
                    <a:pt x="57365" y="2018449"/>
                  </a:lnTo>
                  <a:lnTo>
                    <a:pt x="56629" y="2017179"/>
                  </a:lnTo>
                  <a:lnTo>
                    <a:pt x="55245" y="2015909"/>
                  </a:lnTo>
                  <a:lnTo>
                    <a:pt x="54952" y="2015185"/>
                  </a:lnTo>
                  <a:lnTo>
                    <a:pt x="54952" y="2020989"/>
                  </a:lnTo>
                  <a:lnTo>
                    <a:pt x="54546" y="2022259"/>
                  </a:lnTo>
                  <a:lnTo>
                    <a:pt x="53073" y="2020989"/>
                  </a:lnTo>
                  <a:lnTo>
                    <a:pt x="52108" y="2020989"/>
                  </a:lnTo>
                  <a:lnTo>
                    <a:pt x="50622" y="2018449"/>
                  </a:lnTo>
                  <a:lnTo>
                    <a:pt x="49999" y="2017179"/>
                  </a:lnTo>
                  <a:lnTo>
                    <a:pt x="47637" y="2014639"/>
                  </a:lnTo>
                  <a:lnTo>
                    <a:pt x="45948" y="2012099"/>
                  </a:lnTo>
                  <a:lnTo>
                    <a:pt x="42481" y="2007019"/>
                  </a:lnTo>
                  <a:lnTo>
                    <a:pt x="41021" y="2004479"/>
                  </a:lnTo>
                  <a:lnTo>
                    <a:pt x="39420" y="1999399"/>
                  </a:lnTo>
                  <a:lnTo>
                    <a:pt x="38811" y="1996859"/>
                  </a:lnTo>
                  <a:lnTo>
                    <a:pt x="36537" y="1991779"/>
                  </a:lnTo>
                  <a:lnTo>
                    <a:pt x="35712" y="1987969"/>
                  </a:lnTo>
                  <a:lnTo>
                    <a:pt x="35636" y="1986699"/>
                  </a:lnTo>
                  <a:lnTo>
                    <a:pt x="35572" y="1985429"/>
                  </a:lnTo>
                  <a:lnTo>
                    <a:pt x="35496" y="1984159"/>
                  </a:lnTo>
                  <a:lnTo>
                    <a:pt x="35420" y="1982889"/>
                  </a:lnTo>
                  <a:lnTo>
                    <a:pt x="34213" y="1976539"/>
                  </a:lnTo>
                  <a:lnTo>
                    <a:pt x="34251" y="1963839"/>
                  </a:lnTo>
                  <a:lnTo>
                    <a:pt x="34594" y="1962569"/>
                  </a:lnTo>
                  <a:lnTo>
                    <a:pt x="35394" y="1960029"/>
                  </a:lnTo>
                  <a:lnTo>
                    <a:pt x="35433" y="1962569"/>
                  </a:lnTo>
                  <a:lnTo>
                    <a:pt x="35560" y="1967649"/>
                  </a:lnTo>
                  <a:lnTo>
                    <a:pt x="35623" y="1968919"/>
                  </a:lnTo>
                  <a:lnTo>
                    <a:pt x="35712" y="1970214"/>
                  </a:lnTo>
                  <a:lnTo>
                    <a:pt x="35814" y="1971459"/>
                  </a:lnTo>
                  <a:lnTo>
                    <a:pt x="35928" y="1972729"/>
                  </a:lnTo>
                  <a:lnTo>
                    <a:pt x="36042" y="1973999"/>
                  </a:lnTo>
                  <a:lnTo>
                    <a:pt x="36156" y="1975269"/>
                  </a:lnTo>
                  <a:lnTo>
                    <a:pt x="36271" y="1976539"/>
                  </a:lnTo>
                  <a:lnTo>
                    <a:pt x="36614" y="1977809"/>
                  </a:lnTo>
                  <a:lnTo>
                    <a:pt x="37249" y="1981619"/>
                  </a:lnTo>
                  <a:lnTo>
                    <a:pt x="37490" y="1982889"/>
                  </a:lnTo>
                  <a:lnTo>
                    <a:pt x="39014" y="1989239"/>
                  </a:lnTo>
                  <a:lnTo>
                    <a:pt x="40132" y="1991779"/>
                  </a:lnTo>
                  <a:lnTo>
                    <a:pt x="41960" y="1998129"/>
                  </a:lnTo>
                  <a:lnTo>
                    <a:pt x="45478" y="2004479"/>
                  </a:lnTo>
                  <a:lnTo>
                    <a:pt x="46850" y="2007019"/>
                  </a:lnTo>
                  <a:lnTo>
                    <a:pt x="49326" y="2013369"/>
                  </a:lnTo>
                  <a:lnTo>
                    <a:pt x="50838" y="2014639"/>
                  </a:lnTo>
                  <a:lnTo>
                    <a:pt x="53098" y="2017179"/>
                  </a:lnTo>
                  <a:lnTo>
                    <a:pt x="53682" y="2018449"/>
                  </a:lnTo>
                  <a:lnTo>
                    <a:pt x="54686" y="2019719"/>
                  </a:lnTo>
                  <a:lnTo>
                    <a:pt x="54952" y="2020989"/>
                  </a:lnTo>
                  <a:lnTo>
                    <a:pt x="54952" y="2015185"/>
                  </a:lnTo>
                  <a:lnTo>
                    <a:pt x="54737" y="2014639"/>
                  </a:lnTo>
                  <a:lnTo>
                    <a:pt x="52603" y="2012099"/>
                  </a:lnTo>
                  <a:lnTo>
                    <a:pt x="50888" y="2009559"/>
                  </a:lnTo>
                  <a:lnTo>
                    <a:pt x="39966" y="1970214"/>
                  </a:lnTo>
                  <a:lnTo>
                    <a:pt x="40652" y="1966379"/>
                  </a:lnTo>
                  <a:lnTo>
                    <a:pt x="40703" y="1967649"/>
                  </a:lnTo>
                  <a:lnTo>
                    <a:pt x="40805" y="1968919"/>
                  </a:lnTo>
                  <a:lnTo>
                    <a:pt x="41160" y="1971459"/>
                  </a:lnTo>
                  <a:lnTo>
                    <a:pt x="41224" y="1972729"/>
                  </a:lnTo>
                  <a:lnTo>
                    <a:pt x="41287" y="1973999"/>
                  </a:lnTo>
                  <a:lnTo>
                    <a:pt x="41351" y="1975269"/>
                  </a:lnTo>
                  <a:lnTo>
                    <a:pt x="42621" y="1981619"/>
                  </a:lnTo>
                  <a:lnTo>
                    <a:pt x="45173" y="1991779"/>
                  </a:lnTo>
                  <a:lnTo>
                    <a:pt x="45961" y="1993049"/>
                  </a:lnTo>
                  <a:lnTo>
                    <a:pt x="49314" y="2000669"/>
                  </a:lnTo>
                  <a:lnTo>
                    <a:pt x="51765" y="2005749"/>
                  </a:lnTo>
                  <a:lnTo>
                    <a:pt x="55397" y="2012099"/>
                  </a:lnTo>
                  <a:lnTo>
                    <a:pt x="56946" y="2013369"/>
                  </a:lnTo>
                  <a:lnTo>
                    <a:pt x="59093" y="2017179"/>
                  </a:lnTo>
                  <a:lnTo>
                    <a:pt x="59093" y="2010575"/>
                  </a:lnTo>
                  <a:lnTo>
                    <a:pt x="55841" y="2005749"/>
                  </a:lnTo>
                  <a:lnTo>
                    <a:pt x="53098" y="2003209"/>
                  </a:lnTo>
                  <a:lnTo>
                    <a:pt x="51701" y="1999399"/>
                  </a:lnTo>
                  <a:lnTo>
                    <a:pt x="48361" y="1990509"/>
                  </a:lnTo>
                  <a:lnTo>
                    <a:pt x="46786" y="1984159"/>
                  </a:lnTo>
                  <a:lnTo>
                    <a:pt x="45745" y="1975269"/>
                  </a:lnTo>
                  <a:lnTo>
                    <a:pt x="45948" y="1973999"/>
                  </a:lnTo>
                  <a:lnTo>
                    <a:pt x="45948" y="1968919"/>
                  </a:lnTo>
                  <a:lnTo>
                    <a:pt x="46164" y="1968919"/>
                  </a:lnTo>
                  <a:lnTo>
                    <a:pt x="46253" y="1970214"/>
                  </a:lnTo>
                  <a:lnTo>
                    <a:pt x="46342" y="1971459"/>
                  </a:lnTo>
                  <a:lnTo>
                    <a:pt x="46431" y="1972729"/>
                  </a:lnTo>
                  <a:lnTo>
                    <a:pt x="46520" y="1973999"/>
                  </a:lnTo>
                  <a:lnTo>
                    <a:pt x="46621" y="1975269"/>
                  </a:lnTo>
                  <a:lnTo>
                    <a:pt x="46710" y="1976539"/>
                  </a:lnTo>
                  <a:lnTo>
                    <a:pt x="48018" y="1984159"/>
                  </a:lnTo>
                  <a:lnTo>
                    <a:pt x="51892" y="1993049"/>
                  </a:lnTo>
                  <a:lnTo>
                    <a:pt x="53187" y="1995589"/>
                  </a:lnTo>
                  <a:lnTo>
                    <a:pt x="56248" y="2003209"/>
                  </a:lnTo>
                  <a:lnTo>
                    <a:pt x="58966" y="2007019"/>
                  </a:lnTo>
                  <a:lnTo>
                    <a:pt x="62661" y="2012099"/>
                  </a:lnTo>
                  <a:lnTo>
                    <a:pt x="63461" y="2014639"/>
                  </a:lnTo>
                  <a:lnTo>
                    <a:pt x="65176" y="2015909"/>
                  </a:lnTo>
                  <a:lnTo>
                    <a:pt x="70421" y="2020989"/>
                  </a:lnTo>
                  <a:lnTo>
                    <a:pt x="73863" y="2023529"/>
                  </a:lnTo>
                  <a:lnTo>
                    <a:pt x="78270" y="2027339"/>
                  </a:lnTo>
                  <a:lnTo>
                    <a:pt x="79235" y="2027339"/>
                  </a:lnTo>
                  <a:lnTo>
                    <a:pt x="80949" y="2028609"/>
                  </a:lnTo>
                  <a:lnTo>
                    <a:pt x="81419" y="2029879"/>
                  </a:lnTo>
                  <a:lnTo>
                    <a:pt x="81445" y="2031149"/>
                  </a:lnTo>
                  <a:lnTo>
                    <a:pt x="81445" y="2025027"/>
                  </a:lnTo>
                  <a:lnTo>
                    <a:pt x="79019" y="2023529"/>
                  </a:lnTo>
                  <a:lnTo>
                    <a:pt x="75996" y="2022259"/>
                  </a:lnTo>
                  <a:lnTo>
                    <a:pt x="73571" y="2019719"/>
                  </a:lnTo>
                  <a:lnTo>
                    <a:pt x="73088" y="2018449"/>
                  </a:lnTo>
                  <a:lnTo>
                    <a:pt x="71488" y="2017179"/>
                  </a:lnTo>
                  <a:lnTo>
                    <a:pt x="70218" y="2015909"/>
                  </a:lnTo>
                  <a:lnTo>
                    <a:pt x="66624" y="2012099"/>
                  </a:lnTo>
                  <a:lnTo>
                    <a:pt x="63144" y="2007019"/>
                  </a:lnTo>
                  <a:lnTo>
                    <a:pt x="61214" y="2004479"/>
                  </a:lnTo>
                  <a:lnTo>
                    <a:pt x="60540" y="2003209"/>
                  </a:lnTo>
                  <a:lnTo>
                    <a:pt x="57175" y="1998129"/>
                  </a:lnTo>
                  <a:lnTo>
                    <a:pt x="55359" y="1994319"/>
                  </a:lnTo>
                  <a:lnTo>
                    <a:pt x="53543" y="1985429"/>
                  </a:lnTo>
                  <a:lnTo>
                    <a:pt x="52552" y="1981619"/>
                  </a:lnTo>
                  <a:lnTo>
                    <a:pt x="51435" y="1976539"/>
                  </a:lnTo>
                  <a:lnTo>
                    <a:pt x="51536" y="1972729"/>
                  </a:lnTo>
                  <a:lnTo>
                    <a:pt x="51625" y="1971459"/>
                  </a:lnTo>
                  <a:lnTo>
                    <a:pt x="51777" y="1972729"/>
                  </a:lnTo>
                  <a:lnTo>
                    <a:pt x="51981" y="1972729"/>
                  </a:lnTo>
                  <a:lnTo>
                    <a:pt x="56172" y="1989239"/>
                  </a:lnTo>
                  <a:lnTo>
                    <a:pt x="58242" y="1994319"/>
                  </a:lnTo>
                  <a:lnTo>
                    <a:pt x="59499" y="1996859"/>
                  </a:lnTo>
                  <a:lnTo>
                    <a:pt x="61112" y="2000669"/>
                  </a:lnTo>
                  <a:lnTo>
                    <a:pt x="66382" y="2008289"/>
                  </a:lnTo>
                  <a:lnTo>
                    <a:pt x="71526" y="2014639"/>
                  </a:lnTo>
                  <a:lnTo>
                    <a:pt x="74879" y="2017179"/>
                  </a:lnTo>
                  <a:lnTo>
                    <a:pt x="80213" y="2022259"/>
                  </a:lnTo>
                  <a:lnTo>
                    <a:pt x="82473" y="2023529"/>
                  </a:lnTo>
                  <a:lnTo>
                    <a:pt x="85331" y="2026069"/>
                  </a:lnTo>
                  <a:lnTo>
                    <a:pt x="86055" y="2026069"/>
                  </a:lnTo>
                  <a:lnTo>
                    <a:pt x="89204" y="2028926"/>
                  </a:lnTo>
                  <a:lnTo>
                    <a:pt x="89204" y="2009559"/>
                  </a:lnTo>
                  <a:lnTo>
                    <a:pt x="87236" y="2009559"/>
                  </a:lnTo>
                  <a:lnTo>
                    <a:pt x="85775" y="2008289"/>
                  </a:lnTo>
                  <a:lnTo>
                    <a:pt x="85547" y="2008073"/>
                  </a:lnTo>
                  <a:lnTo>
                    <a:pt x="85547" y="2013369"/>
                  </a:lnTo>
                  <a:lnTo>
                    <a:pt x="85344" y="2013369"/>
                  </a:lnTo>
                  <a:lnTo>
                    <a:pt x="85344" y="2019719"/>
                  </a:lnTo>
                  <a:lnTo>
                    <a:pt x="83921" y="2019719"/>
                  </a:lnTo>
                  <a:lnTo>
                    <a:pt x="58991" y="1985429"/>
                  </a:lnTo>
                  <a:lnTo>
                    <a:pt x="58496" y="1984159"/>
                  </a:lnTo>
                  <a:lnTo>
                    <a:pt x="58597" y="1981619"/>
                  </a:lnTo>
                  <a:lnTo>
                    <a:pt x="58953" y="1981619"/>
                  </a:lnTo>
                  <a:lnTo>
                    <a:pt x="59182" y="1982889"/>
                  </a:lnTo>
                  <a:lnTo>
                    <a:pt x="59448" y="1982889"/>
                  </a:lnTo>
                  <a:lnTo>
                    <a:pt x="74955" y="2009559"/>
                  </a:lnTo>
                  <a:lnTo>
                    <a:pt x="76860" y="2012099"/>
                  </a:lnTo>
                  <a:lnTo>
                    <a:pt x="79946" y="2014639"/>
                  </a:lnTo>
                  <a:lnTo>
                    <a:pt x="80556" y="2015909"/>
                  </a:lnTo>
                  <a:lnTo>
                    <a:pt x="81495" y="2017179"/>
                  </a:lnTo>
                  <a:lnTo>
                    <a:pt x="83464" y="2018449"/>
                  </a:lnTo>
                  <a:lnTo>
                    <a:pt x="84353" y="2018449"/>
                  </a:lnTo>
                  <a:lnTo>
                    <a:pt x="85344" y="2019719"/>
                  </a:lnTo>
                  <a:lnTo>
                    <a:pt x="85344" y="2013369"/>
                  </a:lnTo>
                  <a:lnTo>
                    <a:pt x="83566" y="2013369"/>
                  </a:lnTo>
                  <a:lnTo>
                    <a:pt x="81572" y="2012099"/>
                  </a:lnTo>
                  <a:lnTo>
                    <a:pt x="74345" y="2004479"/>
                  </a:lnTo>
                  <a:lnTo>
                    <a:pt x="70789" y="2000669"/>
                  </a:lnTo>
                  <a:lnTo>
                    <a:pt x="70345" y="1999399"/>
                  </a:lnTo>
                  <a:lnTo>
                    <a:pt x="66751" y="1993049"/>
                  </a:lnTo>
                  <a:lnTo>
                    <a:pt x="65189" y="1987969"/>
                  </a:lnTo>
                  <a:lnTo>
                    <a:pt x="64147" y="1982889"/>
                  </a:lnTo>
                  <a:lnTo>
                    <a:pt x="64592" y="1981619"/>
                  </a:lnTo>
                  <a:lnTo>
                    <a:pt x="65646" y="1984159"/>
                  </a:lnTo>
                  <a:lnTo>
                    <a:pt x="66522" y="1986699"/>
                  </a:lnTo>
                  <a:lnTo>
                    <a:pt x="68922" y="1990509"/>
                  </a:lnTo>
                  <a:lnTo>
                    <a:pt x="70370" y="1993049"/>
                  </a:lnTo>
                  <a:lnTo>
                    <a:pt x="74472" y="2000669"/>
                  </a:lnTo>
                  <a:lnTo>
                    <a:pt x="77419" y="2004479"/>
                  </a:lnTo>
                  <a:lnTo>
                    <a:pt x="82092" y="2009559"/>
                  </a:lnTo>
                  <a:lnTo>
                    <a:pt x="83591" y="2010829"/>
                  </a:lnTo>
                  <a:lnTo>
                    <a:pt x="85331" y="2012099"/>
                  </a:lnTo>
                  <a:lnTo>
                    <a:pt x="85547" y="2013369"/>
                  </a:lnTo>
                  <a:lnTo>
                    <a:pt x="85547" y="2008073"/>
                  </a:lnTo>
                  <a:lnTo>
                    <a:pt x="76873" y="1999399"/>
                  </a:lnTo>
                  <a:lnTo>
                    <a:pt x="73520" y="1994319"/>
                  </a:lnTo>
                  <a:lnTo>
                    <a:pt x="72263" y="1991779"/>
                  </a:lnTo>
                  <a:lnTo>
                    <a:pt x="72072" y="1990509"/>
                  </a:lnTo>
                  <a:lnTo>
                    <a:pt x="69621" y="1986699"/>
                  </a:lnTo>
                  <a:lnTo>
                    <a:pt x="69532" y="1985429"/>
                  </a:lnTo>
                  <a:lnTo>
                    <a:pt x="69456" y="1984159"/>
                  </a:lnTo>
                  <a:lnTo>
                    <a:pt x="69380" y="1982889"/>
                  </a:lnTo>
                  <a:lnTo>
                    <a:pt x="69176" y="1981619"/>
                  </a:lnTo>
                  <a:lnTo>
                    <a:pt x="68986" y="1980349"/>
                  </a:lnTo>
                  <a:lnTo>
                    <a:pt x="68973" y="1979079"/>
                  </a:lnTo>
                  <a:lnTo>
                    <a:pt x="69303" y="1977809"/>
                  </a:lnTo>
                  <a:lnTo>
                    <a:pt x="69494" y="1977809"/>
                  </a:lnTo>
                  <a:lnTo>
                    <a:pt x="69723" y="1979079"/>
                  </a:lnTo>
                  <a:lnTo>
                    <a:pt x="70904" y="1980349"/>
                  </a:lnTo>
                  <a:lnTo>
                    <a:pt x="72174" y="1982889"/>
                  </a:lnTo>
                  <a:lnTo>
                    <a:pt x="72567" y="1985429"/>
                  </a:lnTo>
                  <a:lnTo>
                    <a:pt x="72694" y="1986699"/>
                  </a:lnTo>
                  <a:lnTo>
                    <a:pt x="75349" y="1991779"/>
                  </a:lnTo>
                  <a:lnTo>
                    <a:pt x="77812" y="1996859"/>
                  </a:lnTo>
                  <a:lnTo>
                    <a:pt x="83210" y="2003209"/>
                  </a:lnTo>
                  <a:lnTo>
                    <a:pt x="85217" y="2005749"/>
                  </a:lnTo>
                  <a:lnTo>
                    <a:pt x="88404" y="2008289"/>
                  </a:lnTo>
                  <a:lnTo>
                    <a:pt x="88874" y="2008289"/>
                  </a:lnTo>
                  <a:lnTo>
                    <a:pt x="89420" y="2009559"/>
                  </a:lnTo>
                  <a:lnTo>
                    <a:pt x="89420" y="2003907"/>
                  </a:lnTo>
                  <a:lnTo>
                    <a:pt x="87871" y="2001939"/>
                  </a:lnTo>
                  <a:lnTo>
                    <a:pt x="85280" y="1999399"/>
                  </a:lnTo>
                  <a:lnTo>
                    <a:pt x="79121" y="1993049"/>
                  </a:lnTo>
                  <a:lnTo>
                    <a:pt x="75069" y="1984159"/>
                  </a:lnTo>
                  <a:lnTo>
                    <a:pt x="74358" y="1981619"/>
                  </a:lnTo>
                  <a:lnTo>
                    <a:pt x="73012" y="1977809"/>
                  </a:lnTo>
                  <a:lnTo>
                    <a:pt x="73482" y="1975269"/>
                  </a:lnTo>
                  <a:lnTo>
                    <a:pt x="73660" y="1973999"/>
                  </a:lnTo>
                  <a:lnTo>
                    <a:pt x="74726" y="1973999"/>
                  </a:lnTo>
                  <a:lnTo>
                    <a:pt x="74841" y="1975269"/>
                  </a:lnTo>
                  <a:lnTo>
                    <a:pt x="75742" y="1980349"/>
                  </a:lnTo>
                  <a:lnTo>
                    <a:pt x="77762" y="1984159"/>
                  </a:lnTo>
                  <a:lnTo>
                    <a:pt x="81292" y="1990509"/>
                  </a:lnTo>
                  <a:lnTo>
                    <a:pt x="82511" y="1993049"/>
                  </a:lnTo>
                  <a:lnTo>
                    <a:pt x="85598" y="1996859"/>
                  </a:lnTo>
                  <a:lnTo>
                    <a:pt x="87503" y="1999399"/>
                  </a:lnTo>
                  <a:lnTo>
                    <a:pt x="89928" y="2001939"/>
                  </a:lnTo>
                  <a:lnTo>
                    <a:pt x="90665" y="2003209"/>
                  </a:lnTo>
                  <a:lnTo>
                    <a:pt x="90906" y="2004479"/>
                  </a:lnTo>
                  <a:lnTo>
                    <a:pt x="90906" y="1997151"/>
                  </a:lnTo>
                  <a:lnTo>
                    <a:pt x="90678" y="1996859"/>
                  </a:lnTo>
                  <a:lnTo>
                    <a:pt x="86360" y="1991779"/>
                  </a:lnTo>
                  <a:lnTo>
                    <a:pt x="82219" y="1986699"/>
                  </a:lnTo>
                  <a:lnTo>
                    <a:pt x="80606" y="1984159"/>
                  </a:lnTo>
                  <a:lnTo>
                    <a:pt x="79717" y="1980349"/>
                  </a:lnTo>
                  <a:lnTo>
                    <a:pt x="79667" y="1979079"/>
                  </a:lnTo>
                  <a:lnTo>
                    <a:pt x="77978" y="1976539"/>
                  </a:lnTo>
                  <a:lnTo>
                    <a:pt x="78511" y="1973999"/>
                  </a:lnTo>
                  <a:lnTo>
                    <a:pt x="78397" y="1972729"/>
                  </a:lnTo>
                  <a:lnTo>
                    <a:pt x="78295" y="1971459"/>
                  </a:lnTo>
                  <a:lnTo>
                    <a:pt x="78193" y="1970214"/>
                  </a:lnTo>
                  <a:lnTo>
                    <a:pt x="78079" y="1968919"/>
                  </a:lnTo>
                  <a:lnTo>
                    <a:pt x="78486" y="1968919"/>
                  </a:lnTo>
                  <a:lnTo>
                    <a:pt x="79286" y="1967649"/>
                  </a:lnTo>
                  <a:lnTo>
                    <a:pt x="79565" y="1967649"/>
                  </a:lnTo>
                  <a:lnTo>
                    <a:pt x="79590" y="1968919"/>
                  </a:lnTo>
                  <a:lnTo>
                    <a:pt x="79908" y="1970214"/>
                  </a:lnTo>
                  <a:lnTo>
                    <a:pt x="80352" y="1971459"/>
                  </a:lnTo>
                  <a:lnTo>
                    <a:pt x="80467" y="1973999"/>
                  </a:lnTo>
                  <a:lnTo>
                    <a:pt x="80556" y="1975269"/>
                  </a:lnTo>
                  <a:lnTo>
                    <a:pt x="80645" y="1976539"/>
                  </a:lnTo>
                  <a:lnTo>
                    <a:pt x="80733" y="1977809"/>
                  </a:lnTo>
                  <a:lnTo>
                    <a:pt x="85801" y="1989239"/>
                  </a:lnTo>
                  <a:lnTo>
                    <a:pt x="92989" y="1998129"/>
                  </a:lnTo>
                  <a:lnTo>
                    <a:pt x="92989" y="1993201"/>
                  </a:lnTo>
                  <a:lnTo>
                    <a:pt x="92773" y="1993049"/>
                  </a:lnTo>
                  <a:lnTo>
                    <a:pt x="92049" y="1989239"/>
                  </a:lnTo>
                  <a:lnTo>
                    <a:pt x="95084" y="1990509"/>
                  </a:lnTo>
                  <a:lnTo>
                    <a:pt x="98602" y="1994319"/>
                  </a:lnTo>
                  <a:lnTo>
                    <a:pt x="98679" y="1995589"/>
                  </a:lnTo>
                  <a:lnTo>
                    <a:pt x="98767" y="1996859"/>
                  </a:lnTo>
                  <a:lnTo>
                    <a:pt x="98767" y="1990509"/>
                  </a:lnTo>
                  <a:lnTo>
                    <a:pt x="98526" y="1990509"/>
                  </a:lnTo>
                  <a:lnTo>
                    <a:pt x="97116" y="1989239"/>
                  </a:lnTo>
                  <a:lnTo>
                    <a:pt x="96151" y="1987969"/>
                  </a:lnTo>
                  <a:lnTo>
                    <a:pt x="96062" y="1986699"/>
                  </a:lnTo>
                  <a:lnTo>
                    <a:pt x="95973" y="1985429"/>
                  </a:lnTo>
                  <a:lnTo>
                    <a:pt x="97878" y="1986699"/>
                  </a:lnTo>
                  <a:lnTo>
                    <a:pt x="99072" y="1986699"/>
                  </a:lnTo>
                  <a:lnTo>
                    <a:pt x="99771" y="1989239"/>
                  </a:lnTo>
                  <a:lnTo>
                    <a:pt x="99771" y="1982851"/>
                  </a:lnTo>
                  <a:lnTo>
                    <a:pt x="99021" y="1981619"/>
                  </a:lnTo>
                  <a:lnTo>
                    <a:pt x="98920" y="1980349"/>
                  </a:lnTo>
                  <a:lnTo>
                    <a:pt x="98615" y="1979079"/>
                  </a:lnTo>
                  <a:lnTo>
                    <a:pt x="100698" y="1980349"/>
                  </a:lnTo>
                  <a:lnTo>
                    <a:pt x="101930" y="1981619"/>
                  </a:lnTo>
                  <a:lnTo>
                    <a:pt x="102222" y="1982889"/>
                  </a:lnTo>
                  <a:lnTo>
                    <a:pt x="102222" y="1978380"/>
                  </a:lnTo>
                  <a:lnTo>
                    <a:pt x="101752" y="1977809"/>
                  </a:lnTo>
                  <a:lnTo>
                    <a:pt x="100698" y="1976539"/>
                  </a:lnTo>
                  <a:lnTo>
                    <a:pt x="101968" y="1972729"/>
                  </a:lnTo>
                  <a:lnTo>
                    <a:pt x="103200" y="1973999"/>
                  </a:lnTo>
                  <a:lnTo>
                    <a:pt x="103924" y="1973999"/>
                  </a:lnTo>
                  <a:lnTo>
                    <a:pt x="104444" y="1977809"/>
                  </a:lnTo>
                  <a:lnTo>
                    <a:pt x="105625" y="1979079"/>
                  </a:lnTo>
                  <a:lnTo>
                    <a:pt x="107302" y="1980349"/>
                  </a:lnTo>
                  <a:lnTo>
                    <a:pt x="107746" y="1981619"/>
                  </a:lnTo>
                  <a:lnTo>
                    <a:pt x="107746" y="1974786"/>
                  </a:lnTo>
                  <a:lnTo>
                    <a:pt x="107188" y="1973999"/>
                  </a:lnTo>
                  <a:lnTo>
                    <a:pt x="106972" y="1972729"/>
                  </a:lnTo>
                  <a:lnTo>
                    <a:pt x="105740" y="1972729"/>
                  </a:lnTo>
                  <a:lnTo>
                    <a:pt x="105600" y="1971459"/>
                  </a:lnTo>
                  <a:lnTo>
                    <a:pt x="105384" y="1970214"/>
                  </a:lnTo>
                  <a:lnTo>
                    <a:pt x="105168" y="1968919"/>
                  </a:lnTo>
                  <a:lnTo>
                    <a:pt x="105575" y="1967649"/>
                  </a:lnTo>
                  <a:lnTo>
                    <a:pt x="106997" y="1965134"/>
                  </a:lnTo>
                  <a:lnTo>
                    <a:pt x="107429" y="1966379"/>
                  </a:lnTo>
                  <a:lnTo>
                    <a:pt x="107721" y="1966379"/>
                  </a:lnTo>
                  <a:lnTo>
                    <a:pt x="107886" y="1967649"/>
                  </a:lnTo>
                  <a:lnTo>
                    <a:pt x="106959" y="1971459"/>
                  </a:lnTo>
                  <a:lnTo>
                    <a:pt x="108318" y="1973999"/>
                  </a:lnTo>
                  <a:lnTo>
                    <a:pt x="113106" y="1979079"/>
                  </a:lnTo>
                  <a:lnTo>
                    <a:pt x="113106" y="1973440"/>
                  </a:lnTo>
                  <a:lnTo>
                    <a:pt x="111645" y="1971459"/>
                  </a:lnTo>
                  <a:lnTo>
                    <a:pt x="111531" y="1970214"/>
                  </a:lnTo>
                  <a:lnTo>
                    <a:pt x="111404" y="1968919"/>
                  </a:lnTo>
                  <a:lnTo>
                    <a:pt x="111290" y="1967649"/>
                  </a:lnTo>
                  <a:lnTo>
                    <a:pt x="110985" y="1966379"/>
                  </a:lnTo>
                  <a:lnTo>
                    <a:pt x="110858" y="1965134"/>
                  </a:lnTo>
                  <a:lnTo>
                    <a:pt x="110845" y="1963839"/>
                  </a:lnTo>
                  <a:lnTo>
                    <a:pt x="111544" y="1961299"/>
                  </a:lnTo>
                  <a:lnTo>
                    <a:pt x="112560" y="1961299"/>
                  </a:lnTo>
                  <a:lnTo>
                    <a:pt x="114236" y="1958759"/>
                  </a:lnTo>
                  <a:lnTo>
                    <a:pt x="121043" y="1958759"/>
                  </a:lnTo>
                  <a:lnTo>
                    <a:pt x="121043" y="1956219"/>
                  </a:lnTo>
                  <a:lnTo>
                    <a:pt x="121043" y="1951139"/>
                  </a:lnTo>
                  <a:lnTo>
                    <a:pt x="121043" y="1949869"/>
                  </a:lnTo>
                  <a:lnTo>
                    <a:pt x="121043" y="1948599"/>
                  </a:lnTo>
                  <a:lnTo>
                    <a:pt x="119519" y="1949805"/>
                  </a:lnTo>
                  <a:lnTo>
                    <a:pt x="119519" y="1953679"/>
                  </a:lnTo>
                  <a:lnTo>
                    <a:pt x="118160" y="1954949"/>
                  </a:lnTo>
                  <a:lnTo>
                    <a:pt x="116967" y="1954949"/>
                  </a:lnTo>
                  <a:lnTo>
                    <a:pt x="114249" y="1956219"/>
                  </a:lnTo>
                  <a:lnTo>
                    <a:pt x="111137" y="1956219"/>
                  </a:lnTo>
                  <a:lnTo>
                    <a:pt x="114719" y="1953679"/>
                  </a:lnTo>
                  <a:lnTo>
                    <a:pt x="117779" y="1951139"/>
                  </a:lnTo>
                  <a:lnTo>
                    <a:pt x="118618" y="1952409"/>
                  </a:lnTo>
                  <a:lnTo>
                    <a:pt x="119519" y="1953679"/>
                  </a:lnTo>
                  <a:lnTo>
                    <a:pt x="119519" y="1949805"/>
                  </a:lnTo>
                  <a:lnTo>
                    <a:pt x="118084" y="1949869"/>
                  </a:lnTo>
                  <a:lnTo>
                    <a:pt x="116573" y="1948599"/>
                  </a:lnTo>
                  <a:lnTo>
                    <a:pt x="117856" y="1947329"/>
                  </a:lnTo>
                  <a:lnTo>
                    <a:pt x="118910" y="1947329"/>
                  </a:lnTo>
                  <a:lnTo>
                    <a:pt x="120015" y="1946059"/>
                  </a:lnTo>
                  <a:lnTo>
                    <a:pt x="120738" y="1947329"/>
                  </a:lnTo>
                  <a:lnTo>
                    <a:pt x="121043" y="1947329"/>
                  </a:lnTo>
                  <a:lnTo>
                    <a:pt x="121043" y="1946059"/>
                  </a:lnTo>
                  <a:lnTo>
                    <a:pt x="121043" y="1943519"/>
                  </a:lnTo>
                  <a:lnTo>
                    <a:pt x="121043" y="1916849"/>
                  </a:lnTo>
                  <a:close/>
                </a:path>
                <a:path w="1120775" h="2116454">
                  <a:moveTo>
                    <a:pt x="121043" y="1911769"/>
                  </a:moveTo>
                  <a:lnTo>
                    <a:pt x="120027" y="1911769"/>
                  </a:lnTo>
                  <a:lnTo>
                    <a:pt x="119786" y="1913039"/>
                  </a:lnTo>
                  <a:lnTo>
                    <a:pt x="120459" y="1913039"/>
                  </a:lnTo>
                  <a:lnTo>
                    <a:pt x="121043" y="1914309"/>
                  </a:lnTo>
                  <a:lnTo>
                    <a:pt x="121043" y="1911769"/>
                  </a:lnTo>
                  <a:close/>
                </a:path>
                <a:path w="1120775" h="2116454">
                  <a:moveTo>
                    <a:pt x="121043" y="1883829"/>
                  </a:moveTo>
                  <a:lnTo>
                    <a:pt x="109016" y="1883829"/>
                  </a:lnTo>
                  <a:lnTo>
                    <a:pt x="106921" y="1885099"/>
                  </a:lnTo>
                  <a:lnTo>
                    <a:pt x="103720" y="1885099"/>
                  </a:lnTo>
                  <a:lnTo>
                    <a:pt x="101676" y="1886369"/>
                  </a:lnTo>
                  <a:lnTo>
                    <a:pt x="97612" y="1886369"/>
                  </a:lnTo>
                  <a:lnTo>
                    <a:pt x="96075" y="1887639"/>
                  </a:lnTo>
                  <a:lnTo>
                    <a:pt x="96431" y="1888909"/>
                  </a:lnTo>
                  <a:lnTo>
                    <a:pt x="97091" y="1888909"/>
                  </a:lnTo>
                  <a:lnTo>
                    <a:pt x="98628" y="1887639"/>
                  </a:lnTo>
                  <a:lnTo>
                    <a:pt x="103479" y="1887639"/>
                  </a:lnTo>
                  <a:lnTo>
                    <a:pt x="104724" y="1886369"/>
                  </a:lnTo>
                  <a:lnTo>
                    <a:pt x="105435" y="1886369"/>
                  </a:lnTo>
                  <a:lnTo>
                    <a:pt x="107645" y="1887639"/>
                  </a:lnTo>
                  <a:lnTo>
                    <a:pt x="108978" y="1887639"/>
                  </a:lnTo>
                  <a:lnTo>
                    <a:pt x="110248" y="1886369"/>
                  </a:lnTo>
                  <a:lnTo>
                    <a:pt x="114173" y="1886369"/>
                  </a:lnTo>
                  <a:lnTo>
                    <a:pt x="117563" y="1885099"/>
                  </a:lnTo>
                  <a:lnTo>
                    <a:pt x="120980" y="1886369"/>
                  </a:lnTo>
                  <a:lnTo>
                    <a:pt x="121043" y="1883829"/>
                  </a:lnTo>
                  <a:close/>
                </a:path>
                <a:path w="1120775" h="2116454">
                  <a:moveTo>
                    <a:pt x="121043" y="1877479"/>
                  </a:moveTo>
                  <a:lnTo>
                    <a:pt x="115836" y="1877479"/>
                  </a:lnTo>
                  <a:lnTo>
                    <a:pt x="108826" y="1878749"/>
                  </a:lnTo>
                  <a:lnTo>
                    <a:pt x="104457" y="1878749"/>
                  </a:lnTo>
                  <a:lnTo>
                    <a:pt x="96570" y="1881289"/>
                  </a:lnTo>
                  <a:lnTo>
                    <a:pt x="92989" y="1881289"/>
                  </a:lnTo>
                  <a:lnTo>
                    <a:pt x="87287" y="1883829"/>
                  </a:lnTo>
                  <a:lnTo>
                    <a:pt x="84988" y="1885099"/>
                  </a:lnTo>
                  <a:lnTo>
                    <a:pt x="82765" y="1886369"/>
                  </a:lnTo>
                  <a:lnTo>
                    <a:pt x="82880" y="1887639"/>
                  </a:lnTo>
                  <a:lnTo>
                    <a:pt x="84188" y="1887639"/>
                  </a:lnTo>
                  <a:lnTo>
                    <a:pt x="87909" y="1886369"/>
                  </a:lnTo>
                  <a:lnTo>
                    <a:pt x="91020" y="1885099"/>
                  </a:lnTo>
                  <a:lnTo>
                    <a:pt x="98742" y="1883829"/>
                  </a:lnTo>
                  <a:lnTo>
                    <a:pt x="107937" y="1881289"/>
                  </a:lnTo>
                  <a:lnTo>
                    <a:pt x="121043" y="1881289"/>
                  </a:lnTo>
                  <a:lnTo>
                    <a:pt x="121043" y="1877479"/>
                  </a:lnTo>
                  <a:close/>
                </a:path>
                <a:path w="1120775" h="2116454">
                  <a:moveTo>
                    <a:pt x="121043" y="1833029"/>
                  </a:moveTo>
                  <a:lnTo>
                    <a:pt x="117983" y="1833029"/>
                  </a:lnTo>
                  <a:lnTo>
                    <a:pt x="114300" y="1833587"/>
                  </a:lnTo>
                  <a:lnTo>
                    <a:pt x="114300" y="1860969"/>
                  </a:lnTo>
                  <a:lnTo>
                    <a:pt x="113347" y="1860969"/>
                  </a:lnTo>
                  <a:lnTo>
                    <a:pt x="113309" y="1859699"/>
                  </a:lnTo>
                  <a:lnTo>
                    <a:pt x="113982" y="1859699"/>
                  </a:lnTo>
                  <a:lnTo>
                    <a:pt x="114300" y="1860969"/>
                  </a:lnTo>
                  <a:lnTo>
                    <a:pt x="114300" y="1833587"/>
                  </a:lnTo>
                  <a:lnTo>
                    <a:pt x="111620" y="1833994"/>
                  </a:lnTo>
                  <a:lnTo>
                    <a:pt x="111620" y="1838109"/>
                  </a:lnTo>
                  <a:lnTo>
                    <a:pt x="109982" y="1839379"/>
                  </a:lnTo>
                  <a:lnTo>
                    <a:pt x="107111" y="1839379"/>
                  </a:lnTo>
                  <a:lnTo>
                    <a:pt x="107810" y="1838109"/>
                  </a:lnTo>
                  <a:lnTo>
                    <a:pt x="109283" y="1836839"/>
                  </a:lnTo>
                  <a:lnTo>
                    <a:pt x="111620" y="1838109"/>
                  </a:lnTo>
                  <a:lnTo>
                    <a:pt x="111620" y="1833994"/>
                  </a:lnTo>
                  <a:lnTo>
                    <a:pt x="109601" y="1834299"/>
                  </a:lnTo>
                  <a:lnTo>
                    <a:pt x="104749" y="1834299"/>
                  </a:lnTo>
                  <a:lnTo>
                    <a:pt x="104749" y="1860969"/>
                  </a:lnTo>
                  <a:lnTo>
                    <a:pt x="76949" y="1869859"/>
                  </a:lnTo>
                  <a:lnTo>
                    <a:pt x="75590" y="1869859"/>
                  </a:lnTo>
                  <a:lnTo>
                    <a:pt x="76073" y="1868589"/>
                  </a:lnTo>
                  <a:lnTo>
                    <a:pt x="76517" y="1868589"/>
                  </a:lnTo>
                  <a:lnTo>
                    <a:pt x="79679" y="1867319"/>
                  </a:lnTo>
                  <a:lnTo>
                    <a:pt x="82384" y="1866049"/>
                  </a:lnTo>
                  <a:lnTo>
                    <a:pt x="85750" y="1864779"/>
                  </a:lnTo>
                  <a:lnTo>
                    <a:pt x="89115" y="1863509"/>
                  </a:lnTo>
                  <a:lnTo>
                    <a:pt x="92773" y="1862239"/>
                  </a:lnTo>
                  <a:lnTo>
                    <a:pt x="99136" y="1860969"/>
                  </a:lnTo>
                  <a:lnTo>
                    <a:pt x="104749" y="1860969"/>
                  </a:lnTo>
                  <a:lnTo>
                    <a:pt x="104749" y="1834299"/>
                  </a:lnTo>
                  <a:lnTo>
                    <a:pt x="99047" y="1834299"/>
                  </a:lnTo>
                  <a:lnTo>
                    <a:pt x="99542" y="1833029"/>
                  </a:lnTo>
                  <a:lnTo>
                    <a:pt x="100177" y="1833029"/>
                  </a:lnTo>
                  <a:lnTo>
                    <a:pt x="106133" y="1831759"/>
                  </a:lnTo>
                  <a:lnTo>
                    <a:pt x="109867" y="1830489"/>
                  </a:lnTo>
                  <a:lnTo>
                    <a:pt x="92798" y="1830489"/>
                  </a:lnTo>
                  <a:lnTo>
                    <a:pt x="92798" y="1835569"/>
                  </a:lnTo>
                  <a:lnTo>
                    <a:pt x="91846" y="1836839"/>
                  </a:lnTo>
                  <a:lnTo>
                    <a:pt x="89001" y="1836839"/>
                  </a:lnTo>
                  <a:lnTo>
                    <a:pt x="89992" y="1835569"/>
                  </a:lnTo>
                  <a:lnTo>
                    <a:pt x="92798" y="1835569"/>
                  </a:lnTo>
                  <a:lnTo>
                    <a:pt x="92798" y="1830489"/>
                  </a:lnTo>
                  <a:lnTo>
                    <a:pt x="89484" y="1830489"/>
                  </a:lnTo>
                  <a:lnTo>
                    <a:pt x="91998" y="1827949"/>
                  </a:lnTo>
                  <a:lnTo>
                    <a:pt x="95288" y="1829219"/>
                  </a:lnTo>
                  <a:lnTo>
                    <a:pt x="96405" y="1827949"/>
                  </a:lnTo>
                  <a:lnTo>
                    <a:pt x="97536" y="1826679"/>
                  </a:lnTo>
                  <a:lnTo>
                    <a:pt x="96824" y="1826679"/>
                  </a:lnTo>
                  <a:lnTo>
                    <a:pt x="96520" y="1825409"/>
                  </a:lnTo>
                  <a:lnTo>
                    <a:pt x="92798" y="1825409"/>
                  </a:lnTo>
                  <a:lnTo>
                    <a:pt x="89052" y="1826679"/>
                  </a:lnTo>
                  <a:lnTo>
                    <a:pt x="86118" y="1826679"/>
                  </a:lnTo>
                  <a:lnTo>
                    <a:pt x="86118" y="1843189"/>
                  </a:lnTo>
                  <a:lnTo>
                    <a:pt x="84391" y="1844459"/>
                  </a:lnTo>
                  <a:lnTo>
                    <a:pt x="76593" y="1846999"/>
                  </a:lnTo>
                  <a:lnTo>
                    <a:pt x="74549" y="1846999"/>
                  </a:lnTo>
                  <a:lnTo>
                    <a:pt x="76111" y="1844459"/>
                  </a:lnTo>
                  <a:lnTo>
                    <a:pt x="83921" y="1841919"/>
                  </a:lnTo>
                  <a:lnTo>
                    <a:pt x="86118" y="1843189"/>
                  </a:lnTo>
                  <a:lnTo>
                    <a:pt x="86118" y="1826679"/>
                  </a:lnTo>
                  <a:lnTo>
                    <a:pt x="83845" y="1826679"/>
                  </a:lnTo>
                  <a:lnTo>
                    <a:pt x="84124" y="1825409"/>
                  </a:lnTo>
                  <a:lnTo>
                    <a:pt x="85725" y="1824139"/>
                  </a:lnTo>
                  <a:lnTo>
                    <a:pt x="89242" y="1824139"/>
                  </a:lnTo>
                  <a:lnTo>
                    <a:pt x="89852" y="1822869"/>
                  </a:lnTo>
                  <a:lnTo>
                    <a:pt x="89687" y="1821599"/>
                  </a:lnTo>
                  <a:lnTo>
                    <a:pt x="88620" y="1821599"/>
                  </a:lnTo>
                  <a:lnTo>
                    <a:pt x="87795" y="1820329"/>
                  </a:lnTo>
                  <a:lnTo>
                    <a:pt x="86563" y="1821599"/>
                  </a:lnTo>
                  <a:lnTo>
                    <a:pt x="85674" y="1821599"/>
                  </a:lnTo>
                  <a:lnTo>
                    <a:pt x="82765" y="1822869"/>
                  </a:lnTo>
                  <a:lnTo>
                    <a:pt x="75920" y="1822869"/>
                  </a:lnTo>
                  <a:lnTo>
                    <a:pt x="74866" y="1824139"/>
                  </a:lnTo>
                  <a:lnTo>
                    <a:pt x="71691" y="1825409"/>
                  </a:lnTo>
                  <a:lnTo>
                    <a:pt x="69634" y="1826679"/>
                  </a:lnTo>
                  <a:lnTo>
                    <a:pt x="64427" y="1827949"/>
                  </a:lnTo>
                  <a:lnTo>
                    <a:pt x="61950" y="1829219"/>
                  </a:lnTo>
                  <a:lnTo>
                    <a:pt x="58826" y="1831759"/>
                  </a:lnTo>
                  <a:lnTo>
                    <a:pt x="58496" y="1831759"/>
                  </a:lnTo>
                  <a:lnTo>
                    <a:pt x="58077" y="1833029"/>
                  </a:lnTo>
                  <a:lnTo>
                    <a:pt x="61556" y="1833029"/>
                  </a:lnTo>
                  <a:lnTo>
                    <a:pt x="64262" y="1830489"/>
                  </a:lnTo>
                  <a:lnTo>
                    <a:pt x="67513" y="1830489"/>
                  </a:lnTo>
                  <a:lnTo>
                    <a:pt x="67017" y="1831759"/>
                  </a:lnTo>
                  <a:lnTo>
                    <a:pt x="66497" y="1831759"/>
                  </a:lnTo>
                  <a:lnTo>
                    <a:pt x="61950" y="1834299"/>
                  </a:lnTo>
                  <a:lnTo>
                    <a:pt x="57950" y="1836839"/>
                  </a:lnTo>
                  <a:lnTo>
                    <a:pt x="52628" y="1839379"/>
                  </a:lnTo>
                  <a:lnTo>
                    <a:pt x="51409" y="1840649"/>
                  </a:lnTo>
                  <a:lnTo>
                    <a:pt x="48158" y="1841919"/>
                  </a:lnTo>
                  <a:lnTo>
                    <a:pt x="47244" y="1844459"/>
                  </a:lnTo>
                  <a:lnTo>
                    <a:pt x="46139" y="1845729"/>
                  </a:lnTo>
                  <a:lnTo>
                    <a:pt x="51028" y="1844459"/>
                  </a:lnTo>
                  <a:lnTo>
                    <a:pt x="55168" y="1841919"/>
                  </a:lnTo>
                  <a:lnTo>
                    <a:pt x="59461" y="1840839"/>
                  </a:lnTo>
                  <a:lnTo>
                    <a:pt x="58153" y="1841919"/>
                  </a:lnTo>
                  <a:lnTo>
                    <a:pt x="56743" y="1841919"/>
                  </a:lnTo>
                  <a:lnTo>
                    <a:pt x="55994" y="1842846"/>
                  </a:lnTo>
                  <a:lnTo>
                    <a:pt x="55994" y="1849539"/>
                  </a:lnTo>
                  <a:lnTo>
                    <a:pt x="54533" y="1850948"/>
                  </a:lnTo>
                  <a:lnTo>
                    <a:pt x="53924" y="1850948"/>
                  </a:lnTo>
                  <a:lnTo>
                    <a:pt x="53924" y="1857159"/>
                  </a:lnTo>
                  <a:lnTo>
                    <a:pt x="53162" y="1857159"/>
                  </a:lnTo>
                  <a:lnTo>
                    <a:pt x="53543" y="1855889"/>
                  </a:lnTo>
                  <a:lnTo>
                    <a:pt x="53924" y="1857159"/>
                  </a:lnTo>
                  <a:lnTo>
                    <a:pt x="53924" y="1850948"/>
                  </a:lnTo>
                  <a:lnTo>
                    <a:pt x="53187" y="1850948"/>
                  </a:lnTo>
                  <a:lnTo>
                    <a:pt x="51828" y="1852079"/>
                  </a:lnTo>
                  <a:lnTo>
                    <a:pt x="51701" y="1850948"/>
                  </a:lnTo>
                  <a:lnTo>
                    <a:pt x="53086" y="1849539"/>
                  </a:lnTo>
                  <a:lnTo>
                    <a:pt x="55168" y="1848269"/>
                  </a:lnTo>
                  <a:lnTo>
                    <a:pt x="55562" y="1849539"/>
                  </a:lnTo>
                  <a:lnTo>
                    <a:pt x="55994" y="1849539"/>
                  </a:lnTo>
                  <a:lnTo>
                    <a:pt x="55994" y="1842846"/>
                  </a:lnTo>
                  <a:lnTo>
                    <a:pt x="54673" y="1844459"/>
                  </a:lnTo>
                  <a:lnTo>
                    <a:pt x="53644" y="1844459"/>
                  </a:lnTo>
                  <a:lnTo>
                    <a:pt x="51739" y="1845729"/>
                  </a:lnTo>
                  <a:lnTo>
                    <a:pt x="50673" y="1845729"/>
                  </a:lnTo>
                  <a:lnTo>
                    <a:pt x="48285" y="1848269"/>
                  </a:lnTo>
                  <a:lnTo>
                    <a:pt x="46888" y="1849539"/>
                  </a:lnTo>
                  <a:lnTo>
                    <a:pt x="43421" y="1852079"/>
                  </a:lnTo>
                  <a:lnTo>
                    <a:pt x="41452" y="1853349"/>
                  </a:lnTo>
                  <a:lnTo>
                    <a:pt x="37426" y="1855889"/>
                  </a:lnTo>
                  <a:lnTo>
                    <a:pt x="35928" y="1858429"/>
                  </a:lnTo>
                  <a:lnTo>
                    <a:pt x="34467" y="1860969"/>
                  </a:lnTo>
                  <a:lnTo>
                    <a:pt x="36144" y="1860969"/>
                  </a:lnTo>
                  <a:lnTo>
                    <a:pt x="38722" y="1858429"/>
                  </a:lnTo>
                  <a:lnTo>
                    <a:pt x="40487" y="1855889"/>
                  </a:lnTo>
                  <a:lnTo>
                    <a:pt x="44221" y="1855889"/>
                  </a:lnTo>
                  <a:lnTo>
                    <a:pt x="43903" y="1857159"/>
                  </a:lnTo>
                  <a:lnTo>
                    <a:pt x="43014" y="1857159"/>
                  </a:lnTo>
                  <a:lnTo>
                    <a:pt x="39687" y="1860969"/>
                  </a:lnTo>
                  <a:lnTo>
                    <a:pt x="37058" y="1862239"/>
                  </a:lnTo>
                  <a:lnTo>
                    <a:pt x="32981" y="1866049"/>
                  </a:lnTo>
                  <a:lnTo>
                    <a:pt x="31496" y="1867319"/>
                  </a:lnTo>
                  <a:lnTo>
                    <a:pt x="28638" y="1871129"/>
                  </a:lnTo>
                  <a:lnTo>
                    <a:pt x="27355" y="1873669"/>
                  </a:lnTo>
                  <a:lnTo>
                    <a:pt x="25527" y="1876209"/>
                  </a:lnTo>
                  <a:lnTo>
                    <a:pt x="23164" y="1876209"/>
                  </a:lnTo>
                  <a:lnTo>
                    <a:pt x="22085" y="1877479"/>
                  </a:lnTo>
                  <a:lnTo>
                    <a:pt x="21336" y="1878749"/>
                  </a:lnTo>
                  <a:lnTo>
                    <a:pt x="19888" y="1880108"/>
                  </a:lnTo>
                  <a:lnTo>
                    <a:pt x="20561" y="1881289"/>
                  </a:lnTo>
                  <a:lnTo>
                    <a:pt x="22339" y="1880108"/>
                  </a:lnTo>
                  <a:lnTo>
                    <a:pt x="23025" y="1878749"/>
                  </a:lnTo>
                  <a:lnTo>
                    <a:pt x="24688" y="1878749"/>
                  </a:lnTo>
                  <a:lnTo>
                    <a:pt x="25222" y="1877479"/>
                  </a:lnTo>
                  <a:lnTo>
                    <a:pt x="25615" y="1876209"/>
                  </a:lnTo>
                  <a:lnTo>
                    <a:pt x="26149" y="1876209"/>
                  </a:lnTo>
                  <a:lnTo>
                    <a:pt x="30137" y="1872399"/>
                  </a:lnTo>
                  <a:lnTo>
                    <a:pt x="33820" y="1869859"/>
                  </a:lnTo>
                  <a:lnTo>
                    <a:pt x="38138" y="1867319"/>
                  </a:lnTo>
                  <a:lnTo>
                    <a:pt x="38582" y="1867319"/>
                  </a:lnTo>
                  <a:lnTo>
                    <a:pt x="39344" y="1866049"/>
                  </a:lnTo>
                  <a:lnTo>
                    <a:pt x="38201" y="1868589"/>
                  </a:lnTo>
                  <a:lnTo>
                    <a:pt x="36804" y="1869859"/>
                  </a:lnTo>
                  <a:lnTo>
                    <a:pt x="30251" y="1876209"/>
                  </a:lnTo>
                  <a:lnTo>
                    <a:pt x="25679" y="1881289"/>
                  </a:lnTo>
                  <a:lnTo>
                    <a:pt x="23749" y="1883829"/>
                  </a:lnTo>
                  <a:lnTo>
                    <a:pt x="19507" y="1888909"/>
                  </a:lnTo>
                  <a:lnTo>
                    <a:pt x="17538" y="1891449"/>
                  </a:lnTo>
                  <a:lnTo>
                    <a:pt x="14681" y="1896592"/>
                  </a:lnTo>
                  <a:lnTo>
                    <a:pt x="13182" y="1899069"/>
                  </a:lnTo>
                  <a:lnTo>
                    <a:pt x="11176" y="1901609"/>
                  </a:lnTo>
                  <a:lnTo>
                    <a:pt x="10452" y="1901609"/>
                  </a:lnTo>
                  <a:lnTo>
                    <a:pt x="9613" y="1902879"/>
                  </a:lnTo>
                  <a:lnTo>
                    <a:pt x="9613" y="1904149"/>
                  </a:lnTo>
                  <a:lnTo>
                    <a:pt x="10553" y="1904149"/>
                  </a:lnTo>
                  <a:lnTo>
                    <a:pt x="13423" y="1901609"/>
                  </a:lnTo>
                  <a:lnTo>
                    <a:pt x="15417" y="1899069"/>
                  </a:lnTo>
                  <a:lnTo>
                    <a:pt x="21094" y="1891449"/>
                  </a:lnTo>
                  <a:lnTo>
                    <a:pt x="25107" y="1886369"/>
                  </a:lnTo>
                  <a:lnTo>
                    <a:pt x="30683" y="1880108"/>
                  </a:lnTo>
                  <a:lnTo>
                    <a:pt x="32156" y="1878749"/>
                  </a:lnTo>
                  <a:lnTo>
                    <a:pt x="35242" y="1874939"/>
                  </a:lnTo>
                  <a:lnTo>
                    <a:pt x="50241" y="1863509"/>
                  </a:lnTo>
                  <a:lnTo>
                    <a:pt x="56057" y="1860969"/>
                  </a:lnTo>
                  <a:lnTo>
                    <a:pt x="60591" y="1857159"/>
                  </a:lnTo>
                  <a:lnTo>
                    <a:pt x="63385" y="1855889"/>
                  </a:lnTo>
                  <a:lnTo>
                    <a:pt x="68961" y="1853349"/>
                  </a:lnTo>
                  <a:lnTo>
                    <a:pt x="72809" y="1852079"/>
                  </a:lnTo>
                  <a:lnTo>
                    <a:pt x="80822" y="1848269"/>
                  </a:lnTo>
                  <a:lnTo>
                    <a:pt x="83489" y="1846999"/>
                  </a:lnTo>
                  <a:lnTo>
                    <a:pt x="90855" y="1845729"/>
                  </a:lnTo>
                  <a:lnTo>
                    <a:pt x="99085" y="1844459"/>
                  </a:lnTo>
                  <a:lnTo>
                    <a:pt x="100926" y="1844459"/>
                  </a:lnTo>
                  <a:lnTo>
                    <a:pt x="98983" y="1845729"/>
                  </a:lnTo>
                  <a:lnTo>
                    <a:pt x="97002" y="1845729"/>
                  </a:lnTo>
                  <a:lnTo>
                    <a:pt x="96685" y="1845830"/>
                  </a:lnTo>
                  <a:lnTo>
                    <a:pt x="96685" y="1852079"/>
                  </a:lnTo>
                  <a:lnTo>
                    <a:pt x="96520" y="1852079"/>
                  </a:lnTo>
                  <a:lnTo>
                    <a:pt x="96520" y="1857159"/>
                  </a:lnTo>
                  <a:lnTo>
                    <a:pt x="94589" y="1858429"/>
                  </a:lnTo>
                  <a:lnTo>
                    <a:pt x="92659" y="1858429"/>
                  </a:lnTo>
                  <a:lnTo>
                    <a:pt x="88125" y="1859699"/>
                  </a:lnTo>
                  <a:lnTo>
                    <a:pt x="85534" y="1860969"/>
                  </a:lnTo>
                  <a:lnTo>
                    <a:pt x="79806" y="1863509"/>
                  </a:lnTo>
                  <a:lnTo>
                    <a:pt x="73596" y="1864779"/>
                  </a:lnTo>
                  <a:lnTo>
                    <a:pt x="72745" y="1864779"/>
                  </a:lnTo>
                  <a:lnTo>
                    <a:pt x="75717" y="1862239"/>
                  </a:lnTo>
                  <a:lnTo>
                    <a:pt x="78130" y="1860969"/>
                  </a:lnTo>
                  <a:lnTo>
                    <a:pt x="83947" y="1859699"/>
                  </a:lnTo>
                  <a:lnTo>
                    <a:pt x="92519" y="1857159"/>
                  </a:lnTo>
                  <a:lnTo>
                    <a:pt x="96520" y="1857159"/>
                  </a:lnTo>
                  <a:lnTo>
                    <a:pt x="96520" y="1852079"/>
                  </a:lnTo>
                  <a:lnTo>
                    <a:pt x="93675" y="1852079"/>
                  </a:lnTo>
                  <a:lnTo>
                    <a:pt x="96291" y="1850948"/>
                  </a:lnTo>
                  <a:lnTo>
                    <a:pt x="96621" y="1850948"/>
                  </a:lnTo>
                  <a:lnTo>
                    <a:pt x="96685" y="1852079"/>
                  </a:lnTo>
                  <a:lnTo>
                    <a:pt x="96685" y="1845830"/>
                  </a:lnTo>
                  <a:lnTo>
                    <a:pt x="87960" y="1848269"/>
                  </a:lnTo>
                  <a:lnTo>
                    <a:pt x="84328" y="1849539"/>
                  </a:lnTo>
                  <a:lnTo>
                    <a:pt x="80708" y="1850859"/>
                  </a:lnTo>
                  <a:lnTo>
                    <a:pt x="80708" y="1855889"/>
                  </a:lnTo>
                  <a:lnTo>
                    <a:pt x="77444" y="1858429"/>
                  </a:lnTo>
                  <a:lnTo>
                    <a:pt x="74510" y="1859699"/>
                  </a:lnTo>
                  <a:lnTo>
                    <a:pt x="67868" y="1862239"/>
                  </a:lnTo>
                  <a:lnTo>
                    <a:pt x="64185" y="1863509"/>
                  </a:lnTo>
                  <a:lnTo>
                    <a:pt x="57632" y="1868589"/>
                  </a:lnTo>
                  <a:lnTo>
                    <a:pt x="54343" y="1869859"/>
                  </a:lnTo>
                  <a:lnTo>
                    <a:pt x="50495" y="1872399"/>
                  </a:lnTo>
                  <a:lnTo>
                    <a:pt x="49301" y="1872399"/>
                  </a:lnTo>
                  <a:lnTo>
                    <a:pt x="49593" y="1871129"/>
                  </a:lnTo>
                  <a:lnTo>
                    <a:pt x="51663" y="1869859"/>
                  </a:lnTo>
                  <a:lnTo>
                    <a:pt x="53200" y="1868589"/>
                  </a:lnTo>
                  <a:lnTo>
                    <a:pt x="57899" y="1864779"/>
                  </a:lnTo>
                  <a:lnTo>
                    <a:pt x="60985" y="1863509"/>
                  </a:lnTo>
                  <a:lnTo>
                    <a:pt x="68541" y="1859699"/>
                  </a:lnTo>
                  <a:lnTo>
                    <a:pt x="72999" y="1857159"/>
                  </a:lnTo>
                  <a:lnTo>
                    <a:pt x="78968" y="1855889"/>
                  </a:lnTo>
                  <a:lnTo>
                    <a:pt x="80708" y="1855889"/>
                  </a:lnTo>
                  <a:lnTo>
                    <a:pt x="80708" y="1850859"/>
                  </a:lnTo>
                  <a:lnTo>
                    <a:pt x="80429" y="1850948"/>
                  </a:lnTo>
                  <a:lnTo>
                    <a:pt x="70637" y="1855889"/>
                  </a:lnTo>
                  <a:lnTo>
                    <a:pt x="64452" y="1858429"/>
                  </a:lnTo>
                  <a:lnTo>
                    <a:pt x="59626" y="1860969"/>
                  </a:lnTo>
                  <a:lnTo>
                    <a:pt x="54229" y="1864779"/>
                  </a:lnTo>
                  <a:lnTo>
                    <a:pt x="53149" y="1866049"/>
                  </a:lnTo>
                  <a:lnTo>
                    <a:pt x="46520" y="1869859"/>
                  </a:lnTo>
                  <a:lnTo>
                    <a:pt x="41757" y="1873669"/>
                  </a:lnTo>
                  <a:lnTo>
                    <a:pt x="36029" y="1877479"/>
                  </a:lnTo>
                  <a:lnTo>
                    <a:pt x="35102" y="1878749"/>
                  </a:lnTo>
                  <a:lnTo>
                    <a:pt x="30099" y="1883829"/>
                  </a:lnTo>
                  <a:lnTo>
                    <a:pt x="25755" y="1888909"/>
                  </a:lnTo>
                  <a:lnTo>
                    <a:pt x="18554" y="1897799"/>
                  </a:lnTo>
                  <a:lnTo>
                    <a:pt x="16205" y="1902879"/>
                  </a:lnTo>
                  <a:lnTo>
                    <a:pt x="13563" y="1907959"/>
                  </a:lnTo>
                  <a:lnTo>
                    <a:pt x="13081" y="1909229"/>
                  </a:lnTo>
                  <a:lnTo>
                    <a:pt x="14490" y="1909229"/>
                  </a:lnTo>
                  <a:lnTo>
                    <a:pt x="15519" y="1907959"/>
                  </a:lnTo>
                  <a:lnTo>
                    <a:pt x="16243" y="1907959"/>
                  </a:lnTo>
                  <a:lnTo>
                    <a:pt x="29375" y="1890204"/>
                  </a:lnTo>
                  <a:lnTo>
                    <a:pt x="29768" y="1890204"/>
                  </a:lnTo>
                  <a:lnTo>
                    <a:pt x="30416" y="1888909"/>
                  </a:lnTo>
                  <a:lnTo>
                    <a:pt x="31292" y="1888909"/>
                  </a:lnTo>
                  <a:lnTo>
                    <a:pt x="30619" y="1890204"/>
                  </a:lnTo>
                  <a:lnTo>
                    <a:pt x="29933" y="1891449"/>
                  </a:lnTo>
                  <a:lnTo>
                    <a:pt x="28752" y="1893989"/>
                  </a:lnTo>
                  <a:lnTo>
                    <a:pt x="27825" y="1895259"/>
                  </a:lnTo>
                  <a:lnTo>
                    <a:pt x="27940" y="1896592"/>
                  </a:lnTo>
                  <a:lnTo>
                    <a:pt x="29654" y="1896592"/>
                  </a:lnTo>
                  <a:lnTo>
                    <a:pt x="30988" y="1895259"/>
                  </a:lnTo>
                  <a:lnTo>
                    <a:pt x="34582" y="1892719"/>
                  </a:lnTo>
                  <a:lnTo>
                    <a:pt x="38531" y="1888909"/>
                  </a:lnTo>
                  <a:lnTo>
                    <a:pt x="39852" y="1887639"/>
                  </a:lnTo>
                  <a:lnTo>
                    <a:pt x="41402" y="1887639"/>
                  </a:lnTo>
                  <a:lnTo>
                    <a:pt x="38633" y="1892719"/>
                  </a:lnTo>
                  <a:lnTo>
                    <a:pt x="40259" y="1892719"/>
                  </a:lnTo>
                  <a:lnTo>
                    <a:pt x="42506" y="1891449"/>
                  </a:lnTo>
                  <a:lnTo>
                    <a:pt x="42862" y="1890204"/>
                  </a:lnTo>
                  <a:lnTo>
                    <a:pt x="45681" y="1888909"/>
                  </a:lnTo>
                  <a:lnTo>
                    <a:pt x="46850" y="1887639"/>
                  </a:lnTo>
                  <a:lnTo>
                    <a:pt x="48006" y="1886369"/>
                  </a:lnTo>
                  <a:lnTo>
                    <a:pt x="51028" y="1885099"/>
                  </a:lnTo>
                  <a:lnTo>
                    <a:pt x="51777" y="1883829"/>
                  </a:lnTo>
                  <a:lnTo>
                    <a:pt x="53022" y="1885099"/>
                  </a:lnTo>
                  <a:lnTo>
                    <a:pt x="50190" y="1888909"/>
                  </a:lnTo>
                  <a:lnTo>
                    <a:pt x="51904" y="1888909"/>
                  </a:lnTo>
                  <a:lnTo>
                    <a:pt x="53746" y="1887639"/>
                  </a:lnTo>
                  <a:lnTo>
                    <a:pt x="58737" y="1885099"/>
                  </a:lnTo>
                  <a:lnTo>
                    <a:pt x="61468" y="1883829"/>
                  </a:lnTo>
                  <a:lnTo>
                    <a:pt x="64579" y="1881289"/>
                  </a:lnTo>
                  <a:lnTo>
                    <a:pt x="65786" y="1881289"/>
                  </a:lnTo>
                  <a:lnTo>
                    <a:pt x="63881" y="1883829"/>
                  </a:lnTo>
                  <a:lnTo>
                    <a:pt x="61887" y="1885099"/>
                  </a:lnTo>
                  <a:lnTo>
                    <a:pt x="60198" y="1887639"/>
                  </a:lnTo>
                  <a:lnTo>
                    <a:pt x="63500" y="1887639"/>
                  </a:lnTo>
                  <a:lnTo>
                    <a:pt x="65189" y="1886369"/>
                  </a:lnTo>
                  <a:lnTo>
                    <a:pt x="69354" y="1885099"/>
                  </a:lnTo>
                  <a:lnTo>
                    <a:pt x="71818" y="1883829"/>
                  </a:lnTo>
                  <a:lnTo>
                    <a:pt x="74828" y="1882559"/>
                  </a:lnTo>
                  <a:lnTo>
                    <a:pt x="76047" y="1882559"/>
                  </a:lnTo>
                  <a:lnTo>
                    <a:pt x="74726" y="1883829"/>
                  </a:lnTo>
                  <a:lnTo>
                    <a:pt x="73063" y="1885099"/>
                  </a:lnTo>
                  <a:lnTo>
                    <a:pt x="69659" y="1886369"/>
                  </a:lnTo>
                  <a:lnTo>
                    <a:pt x="69469" y="1887639"/>
                  </a:lnTo>
                  <a:lnTo>
                    <a:pt x="69189" y="1888909"/>
                  </a:lnTo>
                  <a:lnTo>
                    <a:pt x="71374" y="1888909"/>
                  </a:lnTo>
                  <a:lnTo>
                    <a:pt x="71958" y="1887639"/>
                  </a:lnTo>
                  <a:lnTo>
                    <a:pt x="72605" y="1887639"/>
                  </a:lnTo>
                  <a:lnTo>
                    <a:pt x="78816" y="1885099"/>
                  </a:lnTo>
                  <a:lnTo>
                    <a:pt x="85344" y="1882559"/>
                  </a:lnTo>
                  <a:lnTo>
                    <a:pt x="88773" y="1881289"/>
                  </a:lnTo>
                  <a:lnTo>
                    <a:pt x="97675" y="1877479"/>
                  </a:lnTo>
                  <a:lnTo>
                    <a:pt x="104000" y="1877479"/>
                  </a:lnTo>
                  <a:lnTo>
                    <a:pt x="113157" y="1874939"/>
                  </a:lnTo>
                  <a:lnTo>
                    <a:pt x="116293" y="1874939"/>
                  </a:lnTo>
                  <a:lnTo>
                    <a:pt x="119951" y="1876209"/>
                  </a:lnTo>
                  <a:lnTo>
                    <a:pt x="121043" y="1876209"/>
                  </a:lnTo>
                  <a:lnTo>
                    <a:pt x="121043" y="1874939"/>
                  </a:lnTo>
                  <a:lnTo>
                    <a:pt x="121043" y="1871129"/>
                  </a:lnTo>
                  <a:lnTo>
                    <a:pt x="118554" y="1872399"/>
                  </a:lnTo>
                  <a:lnTo>
                    <a:pt x="107861" y="1872399"/>
                  </a:lnTo>
                  <a:lnTo>
                    <a:pt x="99339" y="1873669"/>
                  </a:lnTo>
                  <a:lnTo>
                    <a:pt x="93179" y="1876209"/>
                  </a:lnTo>
                  <a:lnTo>
                    <a:pt x="86042" y="1877479"/>
                  </a:lnTo>
                  <a:lnTo>
                    <a:pt x="85445" y="1877479"/>
                  </a:lnTo>
                  <a:lnTo>
                    <a:pt x="86233" y="1876209"/>
                  </a:lnTo>
                  <a:lnTo>
                    <a:pt x="90385" y="1873669"/>
                  </a:lnTo>
                  <a:lnTo>
                    <a:pt x="94030" y="1873669"/>
                  </a:lnTo>
                  <a:lnTo>
                    <a:pt x="102235" y="1872399"/>
                  </a:lnTo>
                  <a:lnTo>
                    <a:pt x="106819" y="1871129"/>
                  </a:lnTo>
                  <a:lnTo>
                    <a:pt x="114617" y="1869859"/>
                  </a:lnTo>
                  <a:lnTo>
                    <a:pt x="117830" y="1869859"/>
                  </a:lnTo>
                  <a:lnTo>
                    <a:pt x="121043" y="1871129"/>
                  </a:lnTo>
                  <a:lnTo>
                    <a:pt x="121043" y="1869859"/>
                  </a:lnTo>
                  <a:lnTo>
                    <a:pt x="121043" y="1866049"/>
                  </a:lnTo>
                  <a:lnTo>
                    <a:pt x="112737" y="1866049"/>
                  </a:lnTo>
                  <a:lnTo>
                    <a:pt x="104914" y="1867319"/>
                  </a:lnTo>
                  <a:lnTo>
                    <a:pt x="100888" y="1868589"/>
                  </a:lnTo>
                  <a:lnTo>
                    <a:pt x="92252" y="1871129"/>
                  </a:lnTo>
                  <a:lnTo>
                    <a:pt x="87630" y="1872399"/>
                  </a:lnTo>
                  <a:lnTo>
                    <a:pt x="81953" y="1873669"/>
                  </a:lnTo>
                  <a:lnTo>
                    <a:pt x="80073" y="1873669"/>
                  </a:lnTo>
                  <a:lnTo>
                    <a:pt x="80492" y="1872399"/>
                  </a:lnTo>
                  <a:lnTo>
                    <a:pt x="84074" y="1871129"/>
                  </a:lnTo>
                  <a:lnTo>
                    <a:pt x="87160" y="1869859"/>
                  </a:lnTo>
                  <a:lnTo>
                    <a:pt x="92875" y="1868589"/>
                  </a:lnTo>
                  <a:lnTo>
                    <a:pt x="95046" y="1867319"/>
                  </a:lnTo>
                  <a:lnTo>
                    <a:pt x="103187" y="1866049"/>
                  </a:lnTo>
                  <a:lnTo>
                    <a:pt x="109258" y="1866049"/>
                  </a:lnTo>
                  <a:lnTo>
                    <a:pt x="115328" y="1864779"/>
                  </a:lnTo>
                  <a:lnTo>
                    <a:pt x="121043" y="1864779"/>
                  </a:lnTo>
                  <a:lnTo>
                    <a:pt x="121043" y="1860969"/>
                  </a:lnTo>
                  <a:lnTo>
                    <a:pt x="117779" y="1860969"/>
                  </a:lnTo>
                  <a:lnTo>
                    <a:pt x="118529" y="1859699"/>
                  </a:lnTo>
                  <a:lnTo>
                    <a:pt x="121043" y="1859699"/>
                  </a:lnTo>
                  <a:lnTo>
                    <a:pt x="121043" y="1857159"/>
                  </a:lnTo>
                  <a:lnTo>
                    <a:pt x="121043" y="1855889"/>
                  </a:lnTo>
                  <a:lnTo>
                    <a:pt x="121043" y="1834299"/>
                  </a:lnTo>
                  <a:lnTo>
                    <a:pt x="121043" y="1833029"/>
                  </a:lnTo>
                  <a:close/>
                </a:path>
                <a:path w="1120775" h="2116454">
                  <a:moveTo>
                    <a:pt x="121043" y="1827949"/>
                  </a:moveTo>
                  <a:lnTo>
                    <a:pt x="119126" y="1827949"/>
                  </a:lnTo>
                  <a:lnTo>
                    <a:pt x="118160" y="1829219"/>
                  </a:lnTo>
                  <a:lnTo>
                    <a:pt x="113449" y="1829219"/>
                  </a:lnTo>
                  <a:lnTo>
                    <a:pt x="110490" y="1830489"/>
                  </a:lnTo>
                  <a:lnTo>
                    <a:pt x="111480" y="1830489"/>
                  </a:lnTo>
                  <a:lnTo>
                    <a:pt x="116090" y="1831759"/>
                  </a:lnTo>
                  <a:lnTo>
                    <a:pt x="121043" y="1831759"/>
                  </a:lnTo>
                  <a:lnTo>
                    <a:pt x="121043" y="1827949"/>
                  </a:lnTo>
                  <a:close/>
                </a:path>
                <a:path w="1120775" h="2116454">
                  <a:moveTo>
                    <a:pt x="121043" y="1824139"/>
                  </a:moveTo>
                  <a:lnTo>
                    <a:pt x="120421" y="1824139"/>
                  </a:lnTo>
                  <a:lnTo>
                    <a:pt x="119176" y="1825409"/>
                  </a:lnTo>
                  <a:lnTo>
                    <a:pt x="121043" y="1825409"/>
                  </a:lnTo>
                  <a:lnTo>
                    <a:pt x="121043" y="1824139"/>
                  </a:lnTo>
                  <a:close/>
                </a:path>
                <a:path w="1120775" h="2116454">
                  <a:moveTo>
                    <a:pt x="121043" y="1789849"/>
                  </a:moveTo>
                  <a:lnTo>
                    <a:pt x="113499" y="1789849"/>
                  </a:lnTo>
                  <a:lnTo>
                    <a:pt x="110299" y="1791119"/>
                  </a:lnTo>
                  <a:lnTo>
                    <a:pt x="106413" y="1791119"/>
                  </a:lnTo>
                  <a:lnTo>
                    <a:pt x="103797" y="1789849"/>
                  </a:lnTo>
                  <a:lnTo>
                    <a:pt x="100279" y="1792389"/>
                  </a:lnTo>
                  <a:lnTo>
                    <a:pt x="101473" y="1793659"/>
                  </a:lnTo>
                  <a:lnTo>
                    <a:pt x="109181" y="1793659"/>
                  </a:lnTo>
                  <a:lnTo>
                    <a:pt x="111785" y="1792389"/>
                  </a:lnTo>
                  <a:lnTo>
                    <a:pt x="121043" y="1792389"/>
                  </a:lnTo>
                  <a:lnTo>
                    <a:pt x="121043" y="1791119"/>
                  </a:lnTo>
                  <a:lnTo>
                    <a:pt x="121043" y="1789849"/>
                  </a:lnTo>
                  <a:close/>
                </a:path>
                <a:path w="1120775" h="2116454">
                  <a:moveTo>
                    <a:pt x="121043" y="1768259"/>
                  </a:moveTo>
                  <a:lnTo>
                    <a:pt x="106311" y="1768259"/>
                  </a:lnTo>
                  <a:lnTo>
                    <a:pt x="101879" y="1769529"/>
                  </a:lnTo>
                  <a:lnTo>
                    <a:pt x="99898" y="1769529"/>
                  </a:lnTo>
                  <a:lnTo>
                    <a:pt x="95770" y="1770849"/>
                  </a:lnTo>
                  <a:lnTo>
                    <a:pt x="95923" y="1770849"/>
                  </a:lnTo>
                  <a:lnTo>
                    <a:pt x="96786" y="1773339"/>
                  </a:lnTo>
                  <a:lnTo>
                    <a:pt x="94792" y="1774609"/>
                  </a:lnTo>
                  <a:lnTo>
                    <a:pt x="91605" y="1775879"/>
                  </a:lnTo>
                  <a:lnTo>
                    <a:pt x="89408" y="1775879"/>
                  </a:lnTo>
                  <a:lnTo>
                    <a:pt x="85509" y="1778419"/>
                  </a:lnTo>
                  <a:lnTo>
                    <a:pt x="86385" y="1780959"/>
                  </a:lnTo>
                  <a:lnTo>
                    <a:pt x="87287" y="1780959"/>
                  </a:lnTo>
                  <a:lnTo>
                    <a:pt x="88226" y="1779689"/>
                  </a:lnTo>
                  <a:lnTo>
                    <a:pt x="89369" y="1780959"/>
                  </a:lnTo>
                  <a:lnTo>
                    <a:pt x="88328" y="1780959"/>
                  </a:lnTo>
                  <a:lnTo>
                    <a:pt x="87388" y="1782229"/>
                  </a:lnTo>
                  <a:lnTo>
                    <a:pt x="86321" y="1780959"/>
                  </a:lnTo>
                  <a:lnTo>
                    <a:pt x="85191" y="1780959"/>
                  </a:lnTo>
                  <a:lnTo>
                    <a:pt x="83629" y="1782229"/>
                  </a:lnTo>
                  <a:lnTo>
                    <a:pt x="80860" y="1784769"/>
                  </a:lnTo>
                  <a:lnTo>
                    <a:pt x="80568" y="1784769"/>
                  </a:lnTo>
                  <a:lnTo>
                    <a:pt x="81635" y="1787423"/>
                  </a:lnTo>
                  <a:lnTo>
                    <a:pt x="81178" y="1787423"/>
                  </a:lnTo>
                  <a:lnTo>
                    <a:pt x="79667" y="1789849"/>
                  </a:lnTo>
                  <a:lnTo>
                    <a:pt x="79336" y="1789849"/>
                  </a:lnTo>
                  <a:lnTo>
                    <a:pt x="80086" y="1791119"/>
                  </a:lnTo>
                  <a:lnTo>
                    <a:pt x="84886" y="1791119"/>
                  </a:lnTo>
                  <a:lnTo>
                    <a:pt x="87071" y="1789849"/>
                  </a:lnTo>
                  <a:lnTo>
                    <a:pt x="87503" y="1789849"/>
                  </a:lnTo>
                  <a:lnTo>
                    <a:pt x="88214" y="1788579"/>
                  </a:lnTo>
                  <a:lnTo>
                    <a:pt x="86499" y="1787423"/>
                  </a:lnTo>
                  <a:lnTo>
                    <a:pt x="86131" y="1787423"/>
                  </a:lnTo>
                  <a:lnTo>
                    <a:pt x="84124" y="1788579"/>
                  </a:lnTo>
                  <a:lnTo>
                    <a:pt x="82588" y="1787423"/>
                  </a:lnTo>
                  <a:lnTo>
                    <a:pt x="83769" y="1786039"/>
                  </a:lnTo>
                  <a:lnTo>
                    <a:pt x="87147" y="1784769"/>
                  </a:lnTo>
                  <a:lnTo>
                    <a:pt x="90258" y="1783499"/>
                  </a:lnTo>
                  <a:lnTo>
                    <a:pt x="96291" y="1784769"/>
                  </a:lnTo>
                  <a:lnTo>
                    <a:pt x="99009" y="1784769"/>
                  </a:lnTo>
                  <a:lnTo>
                    <a:pt x="101739" y="1783499"/>
                  </a:lnTo>
                  <a:lnTo>
                    <a:pt x="102793" y="1783499"/>
                  </a:lnTo>
                  <a:lnTo>
                    <a:pt x="102095" y="1784769"/>
                  </a:lnTo>
                  <a:lnTo>
                    <a:pt x="99453" y="1784769"/>
                  </a:lnTo>
                  <a:lnTo>
                    <a:pt x="98247" y="1786039"/>
                  </a:lnTo>
                  <a:lnTo>
                    <a:pt x="95719" y="1787423"/>
                  </a:lnTo>
                  <a:lnTo>
                    <a:pt x="93243" y="1787423"/>
                  </a:lnTo>
                  <a:lnTo>
                    <a:pt x="93040" y="1788579"/>
                  </a:lnTo>
                  <a:lnTo>
                    <a:pt x="99745" y="1788579"/>
                  </a:lnTo>
                  <a:lnTo>
                    <a:pt x="100291" y="1789849"/>
                  </a:lnTo>
                  <a:lnTo>
                    <a:pt x="100736" y="1789849"/>
                  </a:lnTo>
                  <a:lnTo>
                    <a:pt x="102679" y="1788579"/>
                  </a:lnTo>
                  <a:lnTo>
                    <a:pt x="109626" y="1788579"/>
                  </a:lnTo>
                  <a:lnTo>
                    <a:pt x="112433" y="1787423"/>
                  </a:lnTo>
                  <a:lnTo>
                    <a:pt x="121043" y="1787423"/>
                  </a:lnTo>
                  <a:lnTo>
                    <a:pt x="121043" y="1783499"/>
                  </a:lnTo>
                  <a:lnTo>
                    <a:pt x="121043" y="1782229"/>
                  </a:lnTo>
                  <a:lnTo>
                    <a:pt x="121043" y="1777149"/>
                  </a:lnTo>
                  <a:lnTo>
                    <a:pt x="121043" y="1774609"/>
                  </a:lnTo>
                  <a:lnTo>
                    <a:pt x="121043" y="1773339"/>
                  </a:lnTo>
                  <a:lnTo>
                    <a:pt x="118948" y="1773339"/>
                  </a:lnTo>
                  <a:lnTo>
                    <a:pt x="113779" y="1774609"/>
                  </a:lnTo>
                  <a:lnTo>
                    <a:pt x="107111" y="1774609"/>
                  </a:lnTo>
                  <a:lnTo>
                    <a:pt x="107111" y="1778419"/>
                  </a:lnTo>
                  <a:lnTo>
                    <a:pt x="103797" y="1779689"/>
                  </a:lnTo>
                  <a:lnTo>
                    <a:pt x="94843" y="1780959"/>
                  </a:lnTo>
                  <a:lnTo>
                    <a:pt x="91643" y="1779689"/>
                  </a:lnTo>
                  <a:lnTo>
                    <a:pt x="93687" y="1779689"/>
                  </a:lnTo>
                  <a:lnTo>
                    <a:pt x="95834" y="1778419"/>
                  </a:lnTo>
                  <a:lnTo>
                    <a:pt x="100863" y="1778419"/>
                  </a:lnTo>
                  <a:lnTo>
                    <a:pt x="103047" y="1777149"/>
                  </a:lnTo>
                  <a:lnTo>
                    <a:pt x="104876" y="1777149"/>
                  </a:lnTo>
                  <a:lnTo>
                    <a:pt x="107111" y="1778419"/>
                  </a:lnTo>
                  <a:lnTo>
                    <a:pt x="107111" y="1774609"/>
                  </a:lnTo>
                  <a:lnTo>
                    <a:pt x="101866" y="1774609"/>
                  </a:lnTo>
                  <a:lnTo>
                    <a:pt x="98691" y="1773339"/>
                  </a:lnTo>
                  <a:lnTo>
                    <a:pt x="101498" y="1772069"/>
                  </a:lnTo>
                  <a:lnTo>
                    <a:pt x="111887" y="1772069"/>
                  </a:lnTo>
                  <a:lnTo>
                    <a:pt x="120726" y="1770849"/>
                  </a:lnTo>
                  <a:lnTo>
                    <a:pt x="121043" y="1770849"/>
                  </a:lnTo>
                  <a:lnTo>
                    <a:pt x="121043" y="1768259"/>
                  </a:lnTo>
                  <a:close/>
                </a:path>
                <a:path w="1120775" h="2116454">
                  <a:moveTo>
                    <a:pt x="121043" y="1680629"/>
                  </a:moveTo>
                  <a:lnTo>
                    <a:pt x="118211" y="1680629"/>
                  </a:lnTo>
                  <a:lnTo>
                    <a:pt x="116916" y="1679359"/>
                  </a:lnTo>
                  <a:lnTo>
                    <a:pt x="115112" y="1680184"/>
                  </a:lnTo>
                  <a:lnTo>
                    <a:pt x="115112" y="1684439"/>
                  </a:lnTo>
                  <a:lnTo>
                    <a:pt x="112877" y="1684439"/>
                  </a:lnTo>
                  <a:lnTo>
                    <a:pt x="111061" y="1685709"/>
                  </a:lnTo>
                  <a:lnTo>
                    <a:pt x="95859" y="1685709"/>
                  </a:lnTo>
                  <a:lnTo>
                    <a:pt x="97929" y="1684439"/>
                  </a:lnTo>
                  <a:lnTo>
                    <a:pt x="99974" y="1684439"/>
                  </a:lnTo>
                  <a:lnTo>
                    <a:pt x="103479" y="1683169"/>
                  </a:lnTo>
                  <a:lnTo>
                    <a:pt x="104965" y="1684439"/>
                  </a:lnTo>
                  <a:lnTo>
                    <a:pt x="108280" y="1684439"/>
                  </a:lnTo>
                  <a:lnTo>
                    <a:pt x="110769" y="1683169"/>
                  </a:lnTo>
                  <a:lnTo>
                    <a:pt x="114465" y="1683169"/>
                  </a:lnTo>
                  <a:lnTo>
                    <a:pt x="115112" y="1684439"/>
                  </a:lnTo>
                  <a:lnTo>
                    <a:pt x="115112" y="1680184"/>
                  </a:lnTo>
                  <a:lnTo>
                    <a:pt x="114109" y="1680629"/>
                  </a:lnTo>
                  <a:lnTo>
                    <a:pt x="98196" y="1680629"/>
                  </a:lnTo>
                  <a:lnTo>
                    <a:pt x="94957" y="1681899"/>
                  </a:lnTo>
                  <a:lnTo>
                    <a:pt x="89115" y="1681899"/>
                  </a:lnTo>
                  <a:lnTo>
                    <a:pt x="88684" y="1682013"/>
                  </a:lnTo>
                  <a:lnTo>
                    <a:pt x="88684" y="1685709"/>
                  </a:lnTo>
                  <a:lnTo>
                    <a:pt x="86639" y="1686979"/>
                  </a:lnTo>
                  <a:lnTo>
                    <a:pt x="82016" y="1686979"/>
                  </a:lnTo>
                  <a:lnTo>
                    <a:pt x="84137" y="1685709"/>
                  </a:lnTo>
                  <a:lnTo>
                    <a:pt x="88684" y="1685709"/>
                  </a:lnTo>
                  <a:lnTo>
                    <a:pt x="88684" y="1682013"/>
                  </a:lnTo>
                  <a:lnTo>
                    <a:pt x="84239" y="1683169"/>
                  </a:lnTo>
                  <a:lnTo>
                    <a:pt x="77571" y="1684401"/>
                  </a:lnTo>
                  <a:lnTo>
                    <a:pt x="77571" y="1721269"/>
                  </a:lnTo>
                  <a:lnTo>
                    <a:pt x="76085" y="1721269"/>
                  </a:lnTo>
                  <a:lnTo>
                    <a:pt x="75476" y="1721866"/>
                  </a:lnTo>
                  <a:lnTo>
                    <a:pt x="75476" y="1737779"/>
                  </a:lnTo>
                  <a:lnTo>
                    <a:pt x="75476" y="1739049"/>
                  </a:lnTo>
                  <a:lnTo>
                    <a:pt x="74688" y="1739049"/>
                  </a:lnTo>
                  <a:lnTo>
                    <a:pt x="75476" y="1737779"/>
                  </a:lnTo>
                  <a:lnTo>
                    <a:pt x="75476" y="1721866"/>
                  </a:lnTo>
                  <a:lnTo>
                    <a:pt x="74777" y="1722539"/>
                  </a:lnTo>
                  <a:lnTo>
                    <a:pt x="72872" y="1721269"/>
                  </a:lnTo>
                  <a:lnTo>
                    <a:pt x="74523" y="1721269"/>
                  </a:lnTo>
                  <a:lnTo>
                    <a:pt x="75971" y="1719999"/>
                  </a:lnTo>
                  <a:lnTo>
                    <a:pt x="77571" y="1721269"/>
                  </a:lnTo>
                  <a:lnTo>
                    <a:pt x="77571" y="1684401"/>
                  </a:lnTo>
                  <a:lnTo>
                    <a:pt x="77343" y="1684439"/>
                  </a:lnTo>
                  <a:lnTo>
                    <a:pt x="76034" y="1684629"/>
                  </a:lnTo>
                  <a:lnTo>
                    <a:pt x="76034" y="1714919"/>
                  </a:lnTo>
                  <a:lnTo>
                    <a:pt x="74663" y="1716189"/>
                  </a:lnTo>
                  <a:lnTo>
                    <a:pt x="70624" y="1717459"/>
                  </a:lnTo>
                  <a:lnTo>
                    <a:pt x="67945" y="1717459"/>
                  </a:lnTo>
                  <a:lnTo>
                    <a:pt x="69113" y="1716189"/>
                  </a:lnTo>
                  <a:lnTo>
                    <a:pt x="70281" y="1714919"/>
                  </a:lnTo>
                  <a:lnTo>
                    <a:pt x="73075" y="1716189"/>
                  </a:lnTo>
                  <a:lnTo>
                    <a:pt x="76034" y="1714919"/>
                  </a:lnTo>
                  <a:lnTo>
                    <a:pt x="76034" y="1684629"/>
                  </a:lnTo>
                  <a:lnTo>
                    <a:pt x="68453" y="1685709"/>
                  </a:lnTo>
                  <a:lnTo>
                    <a:pt x="63474" y="1685709"/>
                  </a:lnTo>
                  <a:lnTo>
                    <a:pt x="59321" y="1688249"/>
                  </a:lnTo>
                  <a:lnTo>
                    <a:pt x="54241" y="1688249"/>
                  </a:lnTo>
                  <a:lnTo>
                    <a:pt x="51650" y="1689519"/>
                  </a:lnTo>
                  <a:lnTo>
                    <a:pt x="44983" y="1689519"/>
                  </a:lnTo>
                  <a:lnTo>
                    <a:pt x="42773" y="1690789"/>
                  </a:lnTo>
                  <a:lnTo>
                    <a:pt x="40652" y="1690789"/>
                  </a:lnTo>
                  <a:lnTo>
                    <a:pt x="39217" y="1692059"/>
                  </a:lnTo>
                  <a:lnTo>
                    <a:pt x="35737" y="1693329"/>
                  </a:lnTo>
                  <a:lnTo>
                    <a:pt x="33616" y="1694599"/>
                  </a:lnTo>
                  <a:lnTo>
                    <a:pt x="31089" y="1695869"/>
                  </a:lnTo>
                  <a:lnTo>
                    <a:pt x="30772" y="1697139"/>
                  </a:lnTo>
                  <a:lnTo>
                    <a:pt x="32766" y="1697139"/>
                  </a:lnTo>
                  <a:lnTo>
                    <a:pt x="34328" y="1695869"/>
                  </a:lnTo>
                  <a:lnTo>
                    <a:pt x="35839" y="1695869"/>
                  </a:lnTo>
                  <a:lnTo>
                    <a:pt x="41897" y="1693329"/>
                  </a:lnTo>
                  <a:lnTo>
                    <a:pt x="46405" y="1692059"/>
                  </a:lnTo>
                  <a:lnTo>
                    <a:pt x="52641" y="1690789"/>
                  </a:lnTo>
                  <a:lnTo>
                    <a:pt x="54381" y="1689519"/>
                  </a:lnTo>
                  <a:lnTo>
                    <a:pt x="59512" y="1689519"/>
                  </a:lnTo>
                  <a:lnTo>
                    <a:pt x="65481" y="1688249"/>
                  </a:lnTo>
                  <a:lnTo>
                    <a:pt x="74079" y="1686979"/>
                  </a:lnTo>
                  <a:lnTo>
                    <a:pt x="74701" y="1688249"/>
                  </a:lnTo>
                  <a:lnTo>
                    <a:pt x="75171" y="1688249"/>
                  </a:lnTo>
                  <a:lnTo>
                    <a:pt x="74180" y="1689519"/>
                  </a:lnTo>
                  <a:lnTo>
                    <a:pt x="70853" y="1689519"/>
                  </a:lnTo>
                  <a:lnTo>
                    <a:pt x="70853" y="1711109"/>
                  </a:lnTo>
                  <a:lnTo>
                    <a:pt x="67830" y="1712379"/>
                  </a:lnTo>
                  <a:lnTo>
                    <a:pt x="64985" y="1713687"/>
                  </a:lnTo>
                  <a:lnTo>
                    <a:pt x="61582" y="1713687"/>
                  </a:lnTo>
                  <a:lnTo>
                    <a:pt x="63500" y="1712379"/>
                  </a:lnTo>
                  <a:lnTo>
                    <a:pt x="68668" y="1711109"/>
                  </a:lnTo>
                  <a:lnTo>
                    <a:pt x="70853" y="1711109"/>
                  </a:lnTo>
                  <a:lnTo>
                    <a:pt x="70853" y="1689519"/>
                  </a:lnTo>
                  <a:lnTo>
                    <a:pt x="66459" y="1689519"/>
                  </a:lnTo>
                  <a:lnTo>
                    <a:pt x="66446" y="1700949"/>
                  </a:lnTo>
                  <a:lnTo>
                    <a:pt x="66167" y="1701038"/>
                  </a:lnTo>
                  <a:lnTo>
                    <a:pt x="66167" y="1706029"/>
                  </a:lnTo>
                  <a:lnTo>
                    <a:pt x="65900" y="1707299"/>
                  </a:lnTo>
                  <a:lnTo>
                    <a:pt x="65582" y="1707299"/>
                  </a:lnTo>
                  <a:lnTo>
                    <a:pt x="60363" y="1708492"/>
                  </a:lnTo>
                  <a:lnTo>
                    <a:pt x="60363" y="1713687"/>
                  </a:lnTo>
                  <a:lnTo>
                    <a:pt x="59080" y="1714919"/>
                  </a:lnTo>
                  <a:lnTo>
                    <a:pt x="59042" y="1764449"/>
                  </a:lnTo>
                  <a:lnTo>
                    <a:pt x="57607" y="1765719"/>
                  </a:lnTo>
                  <a:lnTo>
                    <a:pt x="56261" y="1765719"/>
                  </a:lnTo>
                  <a:lnTo>
                    <a:pt x="57124" y="1764449"/>
                  </a:lnTo>
                  <a:lnTo>
                    <a:pt x="59042" y="1764449"/>
                  </a:lnTo>
                  <a:lnTo>
                    <a:pt x="59042" y="1714893"/>
                  </a:lnTo>
                  <a:lnTo>
                    <a:pt x="57505" y="1713687"/>
                  </a:lnTo>
                  <a:lnTo>
                    <a:pt x="56159" y="1714919"/>
                  </a:lnTo>
                  <a:lnTo>
                    <a:pt x="57086" y="1713687"/>
                  </a:lnTo>
                  <a:lnTo>
                    <a:pt x="57505" y="1713687"/>
                  </a:lnTo>
                  <a:lnTo>
                    <a:pt x="60363" y="1713687"/>
                  </a:lnTo>
                  <a:lnTo>
                    <a:pt x="60363" y="1708492"/>
                  </a:lnTo>
                  <a:lnTo>
                    <a:pt x="54229" y="1709902"/>
                  </a:lnTo>
                  <a:lnTo>
                    <a:pt x="54229" y="1721269"/>
                  </a:lnTo>
                  <a:lnTo>
                    <a:pt x="52997" y="1722018"/>
                  </a:lnTo>
                  <a:lnTo>
                    <a:pt x="52997" y="1726349"/>
                  </a:lnTo>
                  <a:lnTo>
                    <a:pt x="50241" y="1728889"/>
                  </a:lnTo>
                  <a:lnTo>
                    <a:pt x="44551" y="1728889"/>
                  </a:lnTo>
                  <a:lnTo>
                    <a:pt x="41986" y="1730159"/>
                  </a:lnTo>
                  <a:lnTo>
                    <a:pt x="40449" y="1731429"/>
                  </a:lnTo>
                  <a:lnTo>
                    <a:pt x="38798" y="1731429"/>
                  </a:lnTo>
                  <a:lnTo>
                    <a:pt x="43954" y="1727619"/>
                  </a:lnTo>
                  <a:lnTo>
                    <a:pt x="49974" y="1726349"/>
                  </a:lnTo>
                  <a:lnTo>
                    <a:pt x="52997" y="1726349"/>
                  </a:lnTo>
                  <a:lnTo>
                    <a:pt x="52997" y="1722018"/>
                  </a:lnTo>
                  <a:lnTo>
                    <a:pt x="52120" y="1722539"/>
                  </a:lnTo>
                  <a:lnTo>
                    <a:pt x="49707" y="1722539"/>
                  </a:lnTo>
                  <a:lnTo>
                    <a:pt x="45897" y="1723809"/>
                  </a:lnTo>
                  <a:lnTo>
                    <a:pt x="44462" y="1723809"/>
                  </a:lnTo>
                  <a:lnTo>
                    <a:pt x="39204" y="1726349"/>
                  </a:lnTo>
                  <a:lnTo>
                    <a:pt x="35547" y="1727619"/>
                  </a:lnTo>
                  <a:lnTo>
                    <a:pt x="30924" y="1727619"/>
                  </a:lnTo>
                  <a:lnTo>
                    <a:pt x="33934" y="1726349"/>
                  </a:lnTo>
                  <a:lnTo>
                    <a:pt x="36753" y="1725079"/>
                  </a:lnTo>
                  <a:lnTo>
                    <a:pt x="41910" y="1723809"/>
                  </a:lnTo>
                  <a:lnTo>
                    <a:pt x="43840" y="1722539"/>
                  </a:lnTo>
                  <a:lnTo>
                    <a:pt x="47053" y="1721269"/>
                  </a:lnTo>
                  <a:lnTo>
                    <a:pt x="51447" y="1721269"/>
                  </a:lnTo>
                  <a:lnTo>
                    <a:pt x="52806" y="1719999"/>
                  </a:lnTo>
                  <a:lnTo>
                    <a:pt x="54178" y="1719999"/>
                  </a:lnTo>
                  <a:lnTo>
                    <a:pt x="54229" y="1721269"/>
                  </a:lnTo>
                  <a:lnTo>
                    <a:pt x="54229" y="1709902"/>
                  </a:lnTo>
                  <a:lnTo>
                    <a:pt x="49517" y="1710982"/>
                  </a:lnTo>
                  <a:lnTo>
                    <a:pt x="49517" y="1716189"/>
                  </a:lnTo>
                  <a:lnTo>
                    <a:pt x="45605" y="1717459"/>
                  </a:lnTo>
                  <a:lnTo>
                    <a:pt x="41846" y="1719999"/>
                  </a:lnTo>
                  <a:lnTo>
                    <a:pt x="33147" y="1721269"/>
                  </a:lnTo>
                  <a:lnTo>
                    <a:pt x="28448" y="1723809"/>
                  </a:lnTo>
                  <a:lnTo>
                    <a:pt x="25577" y="1725079"/>
                  </a:lnTo>
                  <a:lnTo>
                    <a:pt x="25577" y="1765719"/>
                  </a:lnTo>
                  <a:lnTo>
                    <a:pt x="23876" y="1769529"/>
                  </a:lnTo>
                  <a:lnTo>
                    <a:pt x="17970" y="1769529"/>
                  </a:lnTo>
                  <a:lnTo>
                    <a:pt x="19621" y="1766989"/>
                  </a:lnTo>
                  <a:lnTo>
                    <a:pt x="23456" y="1764449"/>
                  </a:lnTo>
                  <a:lnTo>
                    <a:pt x="25577" y="1765719"/>
                  </a:lnTo>
                  <a:lnTo>
                    <a:pt x="25577" y="1725079"/>
                  </a:lnTo>
                  <a:lnTo>
                    <a:pt x="25095" y="1725295"/>
                  </a:lnTo>
                  <a:lnTo>
                    <a:pt x="25095" y="1742859"/>
                  </a:lnTo>
                  <a:lnTo>
                    <a:pt x="21501" y="1743938"/>
                  </a:lnTo>
                  <a:lnTo>
                    <a:pt x="21501" y="1761909"/>
                  </a:lnTo>
                  <a:lnTo>
                    <a:pt x="20726" y="1764449"/>
                  </a:lnTo>
                  <a:lnTo>
                    <a:pt x="15646" y="1766989"/>
                  </a:lnTo>
                  <a:lnTo>
                    <a:pt x="12903" y="1765719"/>
                  </a:lnTo>
                  <a:lnTo>
                    <a:pt x="13462" y="1764449"/>
                  </a:lnTo>
                  <a:lnTo>
                    <a:pt x="14020" y="1763179"/>
                  </a:lnTo>
                  <a:lnTo>
                    <a:pt x="17754" y="1761909"/>
                  </a:lnTo>
                  <a:lnTo>
                    <a:pt x="21501" y="1761909"/>
                  </a:lnTo>
                  <a:lnTo>
                    <a:pt x="21501" y="1743938"/>
                  </a:lnTo>
                  <a:lnTo>
                    <a:pt x="20853" y="1744129"/>
                  </a:lnTo>
                  <a:lnTo>
                    <a:pt x="21361" y="1742859"/>
                  </a:lnTo>
                  <a:lnTo>
                    <a:pt x="22783" y="1741589"/>
                  </a:lnTo>
                  <a:lnTo>
                    <a:pt x="25095" y="1742859"/>
                  </a:lnTo>
                  <a:lnTo>
                    <a:pt x="25095" y="1725295"/>
                  </a:lnTo>
                  <a:lnTo>
                    <a:pt x="22694" y="1726349"/>
                  </a:lnTo>
                  <a:lnTo>
                    <a:pt x="21234" y="1726349"/>
                  </a:lnTo>
                  <a:lnTo>
                    <a:pt x="19380" y="1727619"/>
                  </a:lnTo>
                  <a:lnTo>
                    <a:pt x="18389" y="1727619"/>
                  </a:lnTo>
                  <a:lnTo>
                    <a:pt x="18262" y="1726349"/>
                  </a:lnTo>
                  <a:lnTo>
                    <a:pt x="19202" y="1726349"/>
                  </a:lnTo>
                  <a:lnTo>
                    <a:pt x="21412" y="1725079"/>
                  </a:lnTo>
                  <a:lnTo>
                    <a:pt x="23088" y="1723809"/>
                  </a:lnTo>
                  <a:lnTo>
                    <a:pt x="28346" y="1722539"/>
                  </a:lnTo>
                  <a:lnTo>
                    <a:pt x="31965" y="1721269"/>
                  </a:lnTo>
                  <a:lnTo>
                    <a:pt x="42545" y="1717459"/>
                  </a:lnTo>
                  <a:lnTo>
                    <a:pt x="47447" y="1716189"/>
                  </a:lnTo>
                  <a:lnTo>
                    <a:pt x="49517" y="1716189"/>
                  </a:lnTo>
                  <a:lnTo>
                    <a:pt x="49517" y="1710982"/>
                  </a:lnTo>
                  <a:lnTo>
                    <a:pt x="48907" y="1711109"/>
                  </a:lnTo>
                  <a:lnTo>
                    <a:pt x="48171" y="1711109"/>
                  </a:lnTo>
                  <a:lnTo>
                    <a:pt x="50355" y="1708569"/>
                  </a:lnTo>
                  <a:lnTo>
                    <a:pt x="62318" y="1706029"/>
                  </a:lnTo>
                  <a:lnTo>
                    <a:pt x="66167" y="1706029"/>
                  </a:lnTo>
                  <a:lnTo>
                    <a:pt x="66167" y="1701038"/>
                  </a:lnTo>
                  <a:lnTo>
                    <a:pt x="62204" y="1702219"/>
                  </a:lnTo>
                  <a:lnTo>
                    <a:pt x="57759" y="1703489"/>
                  </a:lnTo>
                  <a:lnTo>
                    <a:pt x="53276" y="1703489"/>
                  </a:lnTo>
                  <a:lnTo>
                    <a:pt x="55016" y="1702219"/>
                  </a:lnTo>
                  <a:lnTo>
                    <a:pt x="63830" y="1700949"/>
                  </a:lnTo>
                  <a:lnTo>
                    <a:pt x="66446" y="1700949"/>
                  </a:lnTo>
                  <a:lnTo>
                    <a:pt x="66446" y="1689531"/>
                  </a:lnTo>
                  <a:lnTo>
                    <a:pt x="61671" y="1690751"/>
                  </a:lnTo>
                  <a:lnTo>
                    <a:pt x="61671" y="1695869"/>
                  </a:lnTo>
                  <a:lnTo>
                    <a:pt x="60109" y="1697139"/>
                  </a:lnTo>
                  <a:lnTo>
                    <a:pt x="57988" y="1697139"/>
                  </a:lnTo>
                  <a:lnTo>
                    <a:pt x="59715" y="1695869"/>
                  </a:lnTo>
                  <a:lnTo>
                    <a:pt x="61671" y="1695869"/>
                  </a:lnTo>
                  <a:lnTo>
                    <a:pt x="61671" y="1690751"/>
                  </a:lnTo>
                  <a:lnTo>
                    <a:pt x="61506" y="1690789"/>
                  </a:lnTo>
                  <a:lnTo>
                    <a:pt x="59258" y="1692059"/>
                  </a:lnTo>
                  <a:lnTo>
                    <a:pt x="46913" y="1694599"/>
                  </a:lnTo>
                  <a:lnTo>
                    <a:pt x="41033" y="1697139"/>
                  </a:lnTo>
                  <a:lnTo>
                    <a:pt x="37490" y="1698409"/>
                  </a:lnTo>
                  <a:lnTo>
                    <a:pt x="35648" y="1698409"/>
                  </a:lnTo>
                  <a:lnTo>
                    <a:pt x="32867" y="1699679"/>
                  </a:lnTo>
                  <a:lnTo>
                    <a:pt x="31127" y="1699679"/>
                  </a:lnTo>
                  <a:lnTo>
                    <a:pt x="29095" y="1700949"/>
                  </a:lnTo>
                  <a:lnTo>
                    <a:pt x="22618" y="1703489"/>
                  </a:lnTo>
                  <a:lnTo>
                    <a:pt x="20904" y="1703489"/>
                  </a:lnTo>
                  <a:lnTo>
                    <a:pt x="14909" y="1706029"/>
                  </a:lnTo>
                  <a:lnTo>
                    <a:pt x="12547" y="1708569"/>
                  </a:lnTo>
                  <a:lnTo>
                    <a:pt x="8712" y="1709839"/>
                  </a:lnTo>
                  <a:lnTo>
                    <a:pt x="8699" y="1711109"/>
                  </a:lnTo>
                  <a:lnTo>
                    <a:pt x="10096" y="1712379"/>
                  </a:lnTo>
                  <a:lnTo>
                    <a:pt x="11226" y="1711109"/>
                  </a:lnTo>
                  <a:lnTo>
                    <a:pt x="15849" y="1708569"/>
                  </a:lnTo>
                  <a:lnTo>
                    <a:pt x="19634" y="1707299"/>
                  </a:lnTo>
                  <a:lnTo>
                    <a:pt x="28397" y="1703489"/>
                  </a:lnTo>
                  <a:lnTo>
                    <a:pt x="33604" y="1702219"/>
                  </a:lnTo>
                  <a:lnTo>
                    <a:pt x="42151" y="1700949"/>
                  </a:lnTo>
                  <a:lnTo>
                    <a:pt x="45567" y="1699679"/>
                  </a:lnTo>
                  <a:lnTo>
                    <a:pt x="51054" y="1698409"/>
                  </a:lnTo>
                  <a:lnTo>
                    <a:pt x="53149" y="1697139"/>
                  </a:lnTo>
                  <a:lnTo>
                    <a:pt x="55054" y="1697139"/>
                  </a:lnTo>
                  <a:lnTo>
                    <a:pt x="54749" y="1698409"/>
                  </a:lnTo>
                  <a:lnTo>
                    <a:pt x="54419" y="1698409"/>
                  </a:lnTo>
                  <a:lnTo>
                    <a:pt x="48260" y="1699679"/>
                  </a:lnTo>
                  <a:lnTo>
                    <a:pt x="39547" y="1702219"/>
                  </a:lnTo>
                  <a:lnTo>
                    <a:pt x="33870" y="1704759"/>
                  </a:lnTo>
                  <a:lnTo>
                    <a:pt x="24663" y="1707299"/>
                  </a:lnTo>
                  <a:lnTo>
                    <a:pt x="15024" y="1711109"/>
                  </a:lnTo>
                  <a:lnTo>
                    <a:pt x="0" y="1718729"/>
                  </a:lnTo>
                  <a:lnTo>
                    <a:pt x="0" y="1722539"/>
                  </a:lnTo>
                  <a:lnTo>
                    <a:pt x="5245" y="1719999"/>
                  </a:lnTo>
                  <a:lnTo>
                    <a:pt x="14541" y="1716189"/>
                  </a:lnTo>
                  <a:lnTo>
                    <a:pt x="21069" y="1713687"/>
                  </a:lnTo>
                  <a:lnTo>
                    <a:pt x="41719" y="1706029"/>
                  </a:lnTo>
                  <a:lnTo>
                    <a:pt x="47244" y="1705140"/>
                  </a:lnTo>
                  <a:lnTo>
                    <a:pt x="42037" y="1707299"/>
                  </a:lnTo>
                  <a:lnTo>
                    <a:pt x="26492" y="1712379"/>
                  </a:lnTo>
                  <a:lnTo>
                    <a:pt x="17310" y="1716189"/>
                  </a:lnTo>
                  <a:lnTo>
                    <a:pt x="14351" y="1717459"/>
                  </a:lnTo>
                  <a:lnTo>
                    <a:pt x="7696" y="1721269"/>
                  </a:lnTo>
                  <a:lnTo>
                    <a:pt x="3987" y="1722539"/>
                  </a:lnTo>
                  <a:lnTo>
                    <a:pt x="0" y="1725079"/>
                  </a:lnTo>
                  <a:lnTo>
                    <a:pt x="0" y="1728889"/>
                  </a:lnTo>
                  <a:lnTo>
                    <a:pt x="736" y="1727619"/>
                  </a:lnTo>
                  <a:lnTo>
                    <a:pt x="5613" y="1726349"/>
                  </a:lnTo>
                  <a:lnTo>
                    <a:pt x="8928" y="1723809"/>
                  </a:lnTo>
                  <a:lnTo>
                    <a:pt x="14147" y="1722539"/>
                  </a:lnTo>
                  <a:lnTo>
                    <a:pt x="16141" y="1721269"/>
                  </a:lnTo>
                  <a:lnTo>
                    <a:pt x="21234" y="1718729"/>
                  </a:lnTo>
                  <a:lnTo>
                    <a:pt x="24739" y="1717459"/>
                  </a:lnTo>
                  <a:lnTo>
                    <a:pt x="31508" y="1716189"/>
                  </a:lnTo>
                  <a:lnTo>
                    <a:pt x="34696" y="1714919"/>
                  </a:lnTo>
                  <a:lnTo>
                    <a:pt x="37998" y="1713687"/>
                  </a:lnTo>
                  <a:lnTo>
                    <a:pt x="38125" y="1713687"/>
                  </a:lnTo>
                  <a:lnTo>
                    <a:pt x="30619" y="1717459"/>
                  </a:lnTo>
                  <a:lnTo>
                    <a:pt x="23342" y="1719999"/>
                  </a:lnTo>
                  <a:lnTo>
                    <a:pt x="11633" y="1725079"/>
                  </a:lnTo>
                  <a:lnTo>
                    <a:pt x="1892" y="1728889"/>
                  </a:lnTo>
                  <a:lnTo>
                    <a:pt x="0" y="1730159"/>
                  </a:lnTo>
                  <a:lnTo>
                    <a:pt x="0" y="1733969"/>
                  </a:lnTo>
                  <a:lnTo>
                    <a:pt x="3898" y="1732699"/>
                  </a:lnTo>
                  <a:lnTo>
                    <a:pt x="7874" y="1730159"/>
                  </a:lnTo>
                  <a:lnTo>
                    <a:pt x="13081" y="1727619"/>
                  </a:lnTo>
                  <a:lnTo>
                    <a:pt x="15570" y="1727619"/>
                  </a:lnTo>
                  <a:lnTo>
                    <a:pt x="15379" y="1728889"/>
                  </a:lnTo>
                  <a:lnTo>
                    <a:pt x="13284" y="1728889"/>
                  </a:lnTo>
                  <a:lnTo>
                    <a:pt x="10909" y="1731251"/>
                  </a:lnTo>
                  <a:lnTo>
                    <a:pt x="10909" y="1736509"/>
                  </a:lnTo>
                  <a:lnTo>
                    <a:pt x="9880" y="1737779"/>
                  </a:lnTo>
                  <a:lnTo>
                    <a:pt x="7874" y="1737779"/>
                  </a:lnTo>
                  <a:lnTo>
                    <a:pt x="6083" y="1739049"/>
                  </a:lnTo>
                  <a:lnTo>
                    <a:pt x="7289" y="1736509"/>
                  </a:lnTo>
                  <a:lnTo>
                    <a:pt x="10909" y="1736509"/>
                  </a:lnTo>
                  <a:lnTo>
                    <a:pt x="10909" y="1731251"/>
                  </a:lnTo>
                  <a:lnTo>
                    <a:pt x="10718" y="1731429"/>
                  </a:lnTo>
                  <a:lnTo>
                    <a:pt x="8674" y="1732699"/>
                  </a:lnTo>
                  <a:lnTo>
                    <a:pt x="4394" y="1735239"/>
                  </a:lnTo>
                  <a:lnTo>
                    <a:pt x="2184" y="1735239"/>
                  </a:lnTo>
                  <a:lnTo>
                    <a:pt x="0" y="1736509"/>
                  </a:lnTo>
                  <a:lnTo>
                    <a:pt x="0" y="1741589"/>
                  </a:lnTo>
                  <a:lnTo>
                    <a:pt x="1879" y="1740319"/>
                  </a:lnTo>
                  <a:lnTo>
                    <a:pt x="2616" y="1740319"/>
                  </a:lnTo>
                  <a:lnTo>
                    <a:pt x="2451" y="1741589"/>
                  </a:lnTo>
                  <a:lnTo>
                    <a:pt x="0" y="1741589"/>
                  </a:lnTo>
                  <a:lnTo>
                    <a:pt x="0" y="1760639"/>
                  </a:lnTo>
                  <a:lnTo>
                    <a:pt x="990" y="1759369"/>
                  </a:lnTo>
                  <a:lnTo>
                    <a:pt x="2882" y="1759369"/>
                  </a:lnTo>
                  <a:lnTo>
                    <a:pt x="3378" y="1759165"/>
                  </a:lnTo>
                  <a:lnTo>
                    <a:pt x="5029" y="1756829"/>
                  </a:lnTo>
                  <a:lnTo>
                    <a:pt x="6591" y="1755559"/>
                  </a:lnTo>
                  <a:lnTo>
                    <a:pt x="11633" y="1754289"/>
                  </a:lnTo>
                  <a:lnTo>
                    <a:pt x="14795" y="1751749"/>
                  </a:lnTo>
                  <a:lnTo>
                    <a:pt x="17970" y="1750479"/>
                  </a:lnTo>
                  <a:lnTo>
                    <a:pt x="18783" y="1750479"/>
                  </a:lnTo>
                  <a:lnTo>
                    <a:pt x="16027" y="1753019"/>
                  </a:lnTo>
                  <a:lnTo>
                    <a:pt x="13233" y="1754289"/>
                  </a:lnTo>
                  <a:lnTo>
                    <a:pt x="8255" y="1756829"/>
                  </a:lnTo>
                  <a:lnTo>
                    <a:pt x="5981" y="1758099"/>
                  </a:lnTo>
                  <a:lnTo>
                    <a:pt x="3378" y="1759165"/>
                  </a:lnTo>
                  <a:lnTo>
                    <a:pt x="10947" y="1759165"/>
                  </a:lnTo>
                  <a:lnTo>
                    <a:pt x="13119" y="1758099"/>
                  </a:lnTo>
                  <a:lnTo>
                    <a:pt x="14732" y="1759369"/>
                  </a:lnTo>
                  <a:lnTo>
                    <a:pt x="13919" y="1760639"/>
                  </a:lnTo>
                  <a:lnTo>
                    <a:pt x="11366" y="1761909"/>
                  </a:lnTo>
                  <a:lnTo>
                    <a:pt x="10883" y="1761553"/>
                  </a:lnTo>
                  <a:lnTo>
                    <a:pt x="10883" y="1766989"/>
                  </a:lnTo>
                  <a:lnTo>
                    <a:pt x="10033" y="1768259"/>
                  </a:lnTo>
                  <a:lnTo>
                    <a:pt x="9258" y="1769529"/>
                  </a:lnTo>
                  <a:lnTo>
                    <a:pt x="6527" y="1770849"/>
                  </a:lnTo>
                  <a:lnTo>
                    <a:pt x="4673" y="1770849"/>
                  </a:lnTo>
                  <a:lnTo>
                    <a:pt x="2984" y="1773339"/>
                  </a:lnTo>
                  <a:lnTo>
                    <a:pt x="1714" y="1773339"/>
                  </a:lnTo>
                  <a:lnTo>
                    <a:pt x="1524" y="1772069"/>
                  </a:lnTo>
                  <a:lnTo>
                    <a:pt x="3517" y="1772069"/>
                  </a:lnTo>
                  <a:lnTo>
                    <a:pt x="4318" y="1770849"/>
                  </a:lnTo>
                  <a:lnTo>
                    <a:pt x="4559" y="1770849"/>
                  </a:lnTo>
                  <a:lnTo>
                    <a:pt x="6223" y="1769529"/>
                  </a:lnTo>
                  <a:lnTo>
                    <a:pt x="7404" y="1766989"/>
                  </a:lnTo>
                  <a:lnTo>
                    <a:pt x="10883" y="1766989"/>
                  </a:lnTo>
                  <a:lnTo>
                    <a:pt x="10883" y="1761553"/>
                  </a:lnTo>
                  <a:lnTo>
                    <a:pt x="9664" y="1760639"/>
                  </a:lnTo>
                  <a:lnTo>
                    <a:pt x="10528" y="1759369"/>
                  </a:lnTo>
                  <a:lnTo>
                    <a:pt x="4483" y="1759369"/>
                  </a:lnTo>
                  <a:lnTo>
                    <a:pt x="4483" y="1765719"/>
                  </a:lnTo>
                  <a:lnTo>
                    <a:pt x="3162" y="1765719"/>
                  </a:lnTo>
                  <a:lnTo>
                    <a:pt x="3479" y="1764449"/>
                  </a:lnTo>
                  <a:lnTo>
                    <a:pt x="4394" y="1764449"/>
                  </a:lnTo>
                  <a:lnTo>
                    <a:pt x="4483" y="1765719"/>
                  </a:lnTo>
                  <a:lnTo>
                    <a:pt x="4483" y="1759369"/>
                  </a:lnTo>
                  <a:lnTo>
                    <a:pt x="3238" y="1759369"/>
                  </a:lnTo>
                  <a:lnTo>
                    <a:pt x="2882" y="1759369"/>
                  </a:lnTo>
                  <a:lnTo>
                    <a:pt x="2527" y="1760639"/>
                  </a:lnTo>
                  <a:lnTo>
                    <a:pt x="1993" y="1760639"/>
                  </a:lnTo>
                  <a:lnTo>
                    <a:pt x="1993" y="1766989"/>
                  </a:lnTo>
                  <a:lnTo>
                    <a:pt x="711" y="1766989"/>
                  </a:lnTo>
                  <a:lnTo>
                    <a:pt x="520" y="1765719"/>
                  </a:lnTo>
                  <a:lnTo>
                    <a:pt x="1600" y="1765719"/>
                  </a:lnTo>
                  <a:lnTo>
                    <a:pt x="1993" y="1766989"/>
                  </a:lnTo>
                  <a:lnTo>
                    <a:pt x="1993" y="1760639"/>
                  </a:lnTo>
                  <a:lnTo>
                    <a:pt x="1384" y="1760639"/>
                  </a:lnTo>
                  <a:lnTo>
                    <a:pt x="762" y="1761909"/>
                  </a:lnTo>
                  <a:lnTo>
                    <a:pt x="0" y="1761909"/>
                  </a:lnTo>
                  <a:lnTo>
                    <a:pt x="0" y="1778419"/>
                  </a:lnTo>
                  <a:lnTo>
                    <a:pt x="2654" y="1775879"/>
                  </a:lnTo>
                  <a:lnTo>
                    <a:pt x="5283" y="1775879"/>
                  </a:lnTo>
                  <a:lnTo>
                    <a:pt x="6845" y="1774609"/>
                  </a:lnTo>
                  <a:lnTo>
                    <a:pt x="7010" y="1774609"/>
                  </a:lnTo>
                  <a:lnTo>
                    <a:pt x="8978" y="1773339"/>
                  </a:lnTo>
                  <a:lnTo>
                    <a:pt x="10934" y="1772069"/>
                  </a:lnTo>
                  <a:lnTo>
                    <a:pt x="13944" y="1770849"/>
                  </a:lnTo>
                  <a:lnTo>
                    <a:pt x="16332" y="1770849"/>
                  </a:lnTo>
                  <a:lnTo>
                    <a:pt x="15963" y="1772069"/>
                  </a:lnTo>
                  <a:lnTo>
                    <a:pt x="14884" y="1773339"/>
                  </a:lnTo>
                  <a:lnTo>
                    <a:pt x="12725" y="1773339"/>
                  </a:lnTo>
                  <a:lnTo>
                    <a:pt x="11188" y="1774609"/>
                  </a:lnTo>
                  <a:lnTo>
                    <a:pt x="6921" y="1777149"/>
                  </a:lnTo>
                  <a:lnTo>
                    <a:pt x="6337" y="1778419"/>
                  </a:lnTo>
                  <a:lnTo>
                    <a:pt x="7239" y="1779689"/>
                  </a:lnTo>
                  <a:lnTo>
                    <a:pt x="8001" y="1778419"/>
                  </a:lnTo>
                  <a:lnTo>
                    <a:pt x="10871" y="1777149"/>
                  </a:lnTo>
                  <a:lnTo>
                    <a:pt x="12611" y="1775879"/>
                  </a:lnTo>
                  <a:lnTo>
                    <a:pt x="15367" y="1775879"/>
                  </a:lnTo>
                  <a:lnTo>
                    <a:pt x="16421" y="1774609"/>
                  </a:lnTo>
                  <a:lnTo>
                    <a:pt x="17653" y="1774609"/>
                  </a:lnTo>
                  <a:lnTo>
                    <a:pt x="20345" y="1773339"/>
                  </a:lnTo>
                  <a:lnTo>
                    <a:pt x="21932" y="1773339"/>
                  </a:lnTo>
                  <a:lnTo>
                    <a:pt x="25552" y="1769529"/>
                  </a:lnTo>
                  <a:lnTo>
                    <a:pt x="28460" y="1769529"/>
                  </a:lnTo>
                  <a:lnTo>
                    <a:pt x="31965" y="1768259"/>
                  </a:lnTo>
                  <a:lnTo>
                    <a:pt x="34201" y="1768259"/>
                  </a:lnTo>
                  <a:lnTo>
                    <a:pt x="32791" y="1769529"/>
                  </a:lnTo>
                  <a:lnTo>
                    <a:pt x="31584" y="1770849"/>
                  </a:lnTo>
                  <a:lnTo>
                    <a:pt x="29502" y="1772069"/>
                  </a:lnTo>
                  <a:lnTo>
                    <a:pt x="28333" y="1773339"/>
                  </a:lnTo>
                  <a:lnTo>
                    <a:pt x="24599" y="1773339"/>
                  </a:lnTo>
                  <a:lnTo>
                    <a:pt x="22910" y="1774609"/>
                  </a:lnTo>
                  <a:lnTo>
                    <a:pt x="21297" y="1775879"/>
                  </a:lnTo>
                  <a:lnTo>
                    <a:pt x="20853" y="1777149"/>
                  </a:lnTo>
                  <a:lnTo>
                    <a:pt x="26543" y="1777149"/>
                  </a:lnTo>
                  <a:lnTo>
                    <a:pt x="27965" y="1775879"/>
                  </a:lnTo>
                  <a:lnTo>
                    <a:pt x="28397" y="1775879"/>
                  </a:lnTo>
                  <a:lnTo>
                    <a:pt x="29273" y="1774609"/>
                  </a:lnTo>
                  <a:lnTo>
                    <a:pt x="29603" y="1773339"/>
                  </a:lnTo>
                  <a:lnTo>
                    <a:pt x="32600" y="1773339"/>
                  </a:lnTo>
                  <a:lnTo>
                    <a:pt x="39039" y="1770849"/>
                  </a:lnTo>
                  <a:lnTo>
                    <a:pt x="45300" y="1768259"/>
                  </a:lnTo>
                  <a:lnTo>
                    <a:pt x="51600" y="1766989"/>
                  </a:lnTo>
                  <a:lnTo>
                    <a:pt x="53149" y="1766989"/>
                  </a:lnTo>
                  <a:lnTo>
                    <a:pt x="52031" y="1768259"/>
                  </a:lnTo>
                  <a:lnTo>
                    <a:pt x="50850" y="1768259"/>
                  </a:lnTo>
                  <a:lnTo>
                    <a:pt x="46812" y="1770849"/>
                  </a:lnTo>
                  <a:lnTo>
                    <a:pt x="44183" y="1772069"/>
                  </a:lnTo>
                  <a:lnTo>
                    <a:pt x="39928" y="1773339"/>
                  </a:lnTo>
                  <a:lnTo>
                    <a:pt x="39928" y="1774609"/>
                  </a:lnTo>
                  <a:lnTo>
                    <a:pt x="41617" y="1774609"/>
                  </a:lnTo>
                  <a:lnTo>
                    <a:pt x="44157" y="1773339"/>
                  </a:lnTo>
                  <a:lnTo>
                    <a:pt x="52184" y="1770849"/>
                  </a:lnTo>
                  <a:lnTo>
                    <a:pt x="57289" y="1770849"/>
                  </a:lnTo>
                  <a:lnTo>
                    <a:pt x="62763" y="1769529"/>
                  </a:lnTo>
                  <a:lnTo>
                    <a:pt x="61137" y="1770849"/>
                  </a:lnTo>
                  <a:lnTo>
                    <a:pt x="59702" y="1770849"/>
                  </a:lnTo>
                  <a:lnTo>
                    <a:pt x="57327" y="1772069"/>
                  </a:lnTo>
                  <a:lnTo>
                    <a:pt x="56324" y="1772069"/>
                  </a:lnTo>
                  <a:lnTo>
                    <a:pt x="51320" y="1774609"/>
                  </a:lnTo>
                  <a:lnTo>
                    <a:pt x="47396" y="1775879"/>
                  </a:lnTo>
                  <a:lnTo>
                    <a:pt x="43154" y="1777149"/>
                  </a:lnTo>
                  <a:lnTo>
                    <a:pt x="42849" y="1778419"/>
                  </a:lnTo>
                  <a:lnTo>
                    <a:pt x="41313" y="1778419"/>
                  </a:lnTo>
                  <a:lnTo>
                    <a:pt x="40005" y="1779689"/>
                  </a:lnTo>
                  <a:lnTo>
                    <a:pt x="37376" y="1779689"/>
                  </a:lnTo>
                  <a:lnTo>
                    <a:pt x="36372" y="1780959"/>
                  </a:lnTo>
                  <a:lnTo>
                    <a:pt x="33007" y="1780959"/>
                  </a:lnTo>
                  <a:lnTo>
                    <a:pt x="32321" y="1782229"/>
                  </a:lnTo>
                  <a:lnTo>
                    <a:pt x="31496" y="1783499"/>
                  </a:lnTo>
                  <a:lnTo>
                    <a:pt x="32194" y="1784769"/>
                  </a:lnTo>
                  <a:lnTo>
                    <a:pt x="36728" y="1784769"/>
                  </a:lnTo>
                  <a:lnTo>
                    <a:pt x="37566" y="1783499"/>
                  </a:lnTo>
                  <a:lnTo>
                    <a:pt x="37896" y="1783499"/>
                  </a:lnTo>
                  <a:lnTo>
                    <a:pt x="38227" y="1782229"/>
                  </a:lnTo>
                  <a:lnTo>
                    <a:pt x="39814" y="1782229"/>
                  </a:lnTo>
                  <a:lnTo>
                    <a:pt x="41160" y="1780959"/>
                  </a:lnTo>
                  <a:lnTo>
                    <a:pt x="44894" y="1779689"/>
                  </a:lnTo>
                  <a:lnTo>
                    <a:pt x="47320" y="1778419"/>
                  </a:lnTo>
                  <a:lnTo>
                    <a:pt x="50685" y="1778419"/>
                  </a:lnTo>
                  <a:lnTo>
                    <a:pt x="53162" y="1777149"/>
                  </a:lnTo>
                  <a:lnTo>
                    <a:pt x="55727" y="1775879"/>
                  </a:lnTo>
                  <a:lnTo>
                    <a:pt x="63423" y="1774609"/>
                  </a:lnTo>
                  <a:lnTo>
                    <a:pt x="69507" y="1773339"/>
                  </a:lnTo>
                  <a:lnTo>
                    <a:pt x="72999" y="1772069"/>
                  </a:lnTo>
                  <a:lnTo>
                    <a:pt x="79235" y="1769529"/>
                  </a:lnTo>
                  <a:lnTo>
                    <a:pt x="81940" y="1769529"/>
                  </a:lnTo>
                  <a:lnTo>
                    <a:pt x="88226" y="1766989"/>
                  </a:lnTo>
                  <a:lnTo>
                    <a:pt x="97155" y="1766989"/>
                  </a:lnTo>
                  <a:lnTo>
                    <a:pt x="98640" y="1765719"/>
                  </a:lnTo>
                  <a:lnTo>
                    <a:pt x="113449" y="1765719"/>
                  </a:lnTo>
                  <a:lnTo>
                    <a:pt x="116446" y="1764449"/>
                  </a:lnTo>
                  <a:lnTo>
                    <a:pt x="117259" y="1764449"/>
                  </a:lnTo>
                  <a:lnTo>
                    <a:pt x="119037" y="1765719"/>
                  </a:lnTo>
                  <a:lnTo>
                    <a:pt x="121043" y="1765719"/>
                  </a:lnTo>
                  <a:lnTo>
                    <a:pt x="121043" y="1763179"/>
                  </a:lnTo>
                  <a:lnTo>
                    <a:pt x="99187" y="1763179"/>
                  </a:lnTo>
                  <a:lnTo>
                    <a:pt x="98577" y="1764449"/>
                  </a:lnTo>
                  <a:lnTo>
                    <a:pt x="95491" y="1764449"/>
                  </a:lnTo>
                  <a:lnTo>
                    <a:pt x="90970" y="1765719"/>
                  </a:lnTo>
                  <a:lnTo>
                    <a:pt x="85064" y="1765719"/>
                  </a:lnTo>
                  <a:lnTo>
                    <a:pt x="80238" y="1766989"/>
                  </a:lnTo>
                  <a:lnTo>
                    <a:pt x="72453" y="1766989"/>
                  </a:lnTo>
                  <a:lnTo>
                    <a:pt x="73177" y="1765719"/>
                  </a:lnTo>
                  <a:lnTo>
                    <a:pt x="75095" y="1765719"/>
                  </a:lnTo>
                  <a:lnTo>
                    <a:pt x="76352" y="1764449"/>
                  </a:lnTo>
                  <a:lnTo>
                    <a:pt x="78816" y="1764449"/>
                  </a:lnTo>
                  <a:lnTo>
                    <a:pt x="82080" y="1763179"/>
                  </a:lnTo>
                  <a:lnTo>
                    <a:pt x="82905" y="1763179"/>
                  </a:lnTo>
                  <a:lnTo>
                    <a:pt x="83743" y="1761909"/>
                  </a:lnTo>
                  <a:lnTo>
                    <a:pt x="97688" y="1761909"/>
                  </a:lnTo>
                  <a:lnTo>
                    <a:pt x="100203" y="1760639"/>
                  </a:lnTo>
                  <a:lnTo>
                    <a:pt x="121043" y="1760639"/>
                  </a:lnTo>
                  <a:lnTo>
                    <a:pt x="121043" y="1759369"/>
                  </a:lnTo>
                  <a:lnTo>
                    <a:pt x="121043" y="1753019"/>
                  </a:lnTo>
                  <a:lnTo>
                    <a:pt x="121043" y="1690789"/>
                  </a:lnTo>
                  <a:lnTo>
                    <a:pt x="115379" y="1690789"/>
                  </a:lnTo>
                  <a:lnTo>
                    <a:pt x="115379" y="1745399"/>
                  </a:lnTo>
                  <a:lnTo>
                    <a:pt x="109016" y="1745399"/>
                  </a:lnTo>
                  <a:lnTo>
                    <a:pt x="109016" y="1750479"/>
                  </a:lnTo>
                  <a:lnTo>
                    <a:pt x="106603" y="1751749"/>
                  </a:lnTo>
                  <a:lnTo>
                    <a:pt x="99834" y="1753019"/>
                  </a:lnTo>
                  <a:lnTo>
                    <a:pt x="97840" y="1751749"/>
                  </a:lnTo>
                  <a:lnTo>
                    <a:pt x="99631" y="1750479"/>
                  </a:lnTo>
                  <a:lnTo>
                    <a:pt x="106489" y="1749209"/>
                  </a:lnTo>
                  <a:lnTo>
                    <a:pt x="109016" y="1750479"/>
                  </a:lnTo>
                  <a:lnTo>
                    <a:pt x="109016" y="1745399"/>
                  </a:lnTo>
                  <a:lnTo>
                    <a:pt x="105765" y="1745399"/>
                  </a:lnTo>
                  <a:lnTo>
                    <a:pt x="108102" y="1744129"/>
                  </a:lnTo>
                  <a:lnTo>
                    <a:pt x="113741" y="1744129"/>
                  </a:lnTo>
                  <a:lnTo>
                    <a:pt x="115379" y="1745399"/>
                  </a:lnTo>
                  <a:lnTo>
                    <a:pt x="115379" y="1690789"/>
                  </a:lnTo>
                  <a:lnTo>
                    <a:pt x="102222" y="1690789"/>
                  </a:lnTo>
                  <a:lnTo>
                    <a:pt x="100698" y="1691055"/>
                  </a:lnTo>
                  <a:lnTo>
                    <a:pt x="100698" y="1695869"/>
                  </a:lnTo>
                  <a:lnTo>
                    <a:pt x="98704" y="1697139"/>
                  </a:lnTo>
                  <a:lnTo>
                    <a:pt x="98577" y="1697164"/>
                  </a:lnTo>
                  <a:lnTo>
                    <a:pt x="98577" y="1746669"/>
                  </a:lnTo>
                  <a:lnTo>
                    <a:pt x="96697" y="1746669"/>
                  </a:lnTo>
                  <a:lnTo>
                    <a:pt x="96177" y="1746783"/>
                  </a:lnTo>
                  <a:lnTo>
                    <a:pt x="96177" y="1756829"/>
                  </a:lnTo>
                  <a:lnTo>
                    <a:pt x="94564" y="1758099"/>
                  </a:lnTo>
                  <a:lnTo>
                    <a:pt x="92405" y="1759369"/>
                  </a:lnTo>
                  <a:lnTo>
                    <a:pt x="90398" y="1756829"/>
                  </a:lnTo>
                  <a:lnTo>
                    <a:pt x="96177" y="1756829"/>
                  </a:lnTo>
                  <a:lnTo>
                    <a:pt x="96177" y="1746783"/>
                  </a:lnTo>
                  <a:lnTo>
                    <a:pt x="88277" y="1748370"/>
                  </a:lnTo>
                  <a:lnTo>
                    <a:pt x="88277" y="1758099"/>
                  </a:lnTo>
                  <a:lnTo>
                    <a:pt x="87249" y="1760639"/>
                  </a:lnTo>
                  <a:lnTo>
                    <a:pt x="81953" y="1760639"/>
                  </a:lnTo>
                  <a:lnTo>
                    <a:pt x="80340" y="1761909"/>
                  </a:lnTo>
                  <a:lnTo>
                    <a:pt x="71424" y="1761909"/>
                  </a:lnTo>
                  <a:lnTo>
                    <a:pt x="73418" y="1760639"/>
                  </a:lnTo>
                  <a:lnTo>
                    <a:pt x="75222" y="1759369"/>
                  </a:lnTo>
                  <a:lnTo>
                    <a:pt x="78536" y="1758099"/>
                  </a:lnTo>
                  <a:lnTo>
                    <a:pt x="80581" y="1758099"/>
                  </a:lnTo>
                  <a:lnTo>
                    <a:pt x="83731" y="1756829"/>
                  </a:lnTo>
                  <a:lnTo>
                    <a:pt x="86956" y="1758099"/>
                  </a:lnTo>
                  <a:lnTo>
                    <a:pt x="88277" y="1758099"/>
                  </a:lnTo>
                  <a:lnTo>
                    <a:pt x="88277" y="1748370"/>
                  </a:lnTo>
                  <a:lnTo>
                    <a:pt x="85051" y="1749018"/>
                  </a:lnTo>
                  <a:lnTo>
                    <a:pt x="85051" y="1753019"/>
                  </a:lnTo>
                  <a:lnTo>
                    <a:pt x="84747" y="1754289"/>
                  </a:lnTo>
                  <a:lnTo>
                    <a:pt x="84061" y="1754289"/>
                  </a:lnTo>
                  <a:lnTo>
                    <a:pt x="80530" y="1755559"/>
                  </a:lnTo>
                  <a:lnTo>
                    <a:pt x="77736" y="1756829"/>
                  </a:lnTo>
                  <a:lnTo>
                    <a:pt x="70700" y="1756829"/>
                  </a:lnTo>
                  <a:lnTo>
                    <a:pt x="69837" y="1755559"/>
                  </a:lnTo>
                  <a:lnTo>
                    <a:pt x="70396" y="1755559"/>
                  </a:lnTo>
                  <a:lnTo>
                    <a:pt x="74218" y="1753019"/>
                  </a:lnTo>
                  <a:lnTo>
                    <a:pt x="78232" y="1753019"/>
                  </a:lnTo>
                  <a:lnTo>
                    <a:pt x="82448" y="1751749"/>
                  </a:lnTo>
                  <a:lnTo>
                    <a:pt x="83997" y="1751749"/>
                  </a:lnTo>
                  <a:lnTo>
                    <a:pt x="85051" y="1753019"/>
                  </a:lnTo>
                  <a:lnTo>
                    <a:pt x="85051" y="1749018"/>
                  </a:lnTo>
                  <a:lnTo>
                    <a:pt x="84074" y="1749209"/>
                  </a:lnTo>
                  <a:lnTo>
                    <a:pt x="75412" y="1750479"/>
                  </a:lnTo>
                  <a:lnTo>
                    <a:pt x="73075" y="1751749"/>
                  </a:lnTo>
                  <a:lnTo>
                    <a:pt x="70370" y="1750479"/>
                  </a:lnTo>
                  <a:lnTo>
                    <a:pt x="70002" y="1751749"/>
                  </a:lnTo>
                  <a:lnTo>
                    <a:pt x="67157" y="1751749"/>
                  </a:lnTo>
                  <a:lnTo>
                    <a:pt x="67373" y="1750479"/>
                  </a:lnTo>
                  <a:lnTo>
                    <a:pt x="68097" y="1750479"/>
                  </a:lnTo>
                  <a:lnTo>
                    <a:pt x="70319" y="1749209"/>
                  </a:lnTo>
                  <a:lnTo>
                    <a:pt x="71920" y="1749209"/>
                  </a:lnTo>
                  <a:lnTo>
                    <a:pt x="77203" y="1747939"/>
                  </a:lnTo>
                  <a:lnTo>
                    <a:pt x="84518" y="1745399"/>
                  </a:lnTo>
                  <a:lnTo>
                    <a:pt x="86156" y="1745399"/>
                  </a:lnTo>
                  <a:lnTo>
                    <a:pt x="87388" y="1746669"/>
                  </a:lnTo>
                  <a:lnTo>
                    <a:pt x="88544" y="1745399"/>
                  </a:lnTo>
                  <a:lnTo>
                    <a:pt x="92557" y="1744129"/>
                  </a:lnTo>
                  <a:lnTo>
                    <a:pt x="95389" y="1745399"/>
                  </a:lnTo>
                  <a:lnTo>
                    <a:pt x="98285" y="1745399"/>
                  </a:lnTo>
                  <a:lnTo>
                    <a:pt x="98577" y="1746669"/>
                  </a:lnTo>
                  <a:lnTo>
                    <a:pt x="98577" y="1697164"/>
                  </a:lnTo>
                  <a:lnTo>
                    <a:pt x="89852" y="1698409"/>
                  </a:lnTo>
                  <a:lnTo>
                    <a:pt x="89395" y="1698205"/>
                  </a:lnTo>
                  <a:lnTo>
                    <a:pt x="89395" y="1741589"/>
                  </a:lnTo>
                  <a:lnTo>
                    <a:pt x="88684" y="1742859"/>
                  </a:lnTo>
                  <a:lnTo>
                    <a:pt x="87934" y="1742859"/>
                  </a:lnTo>
                  <a:lnTo>
                    <a:pt x="83413" y="1744129"/>
                  </a:lnTo>
                  <a:lnTo>
                    <a:pt x="79641" y="1744129"/>
                  </a:lnTo>
                  <a:lnTo>
                    <a:pt x="75819" y="1745399"/>
                  </a:lnTo>
                  <a:lnTo>
                    <a:pt x="73329" y="1745399"/>
                  </a:lnTo>
                  <a:lnTo>
                    <a:pt x="73698" y="1744129"/>
                  </a:lnTo>
                  <a:lnTo>
                    <a:pt x="74053" y="1742859"/>
                  </a:lnTo>
                  <a:lnTo>
                    <a:pt x="75158" y="1742859"/>
                  </a:lnTo>
                  <a:lnTo>
                    <a:pt x="80467" y="1741589"/>
                  </a:lnTo>
                  <a:lnTo>
                    <a:pt x="89395" y="1741589"/>
                  </a:lnTo>
                  <a:lnTo>
                    <a:pt x="89395" y="1698205"/>
                  </a:lnTo>
                  <a:lnTo>
                    <a:pt x="87134" y="1697139"/>
                  </a:lnTo>
                  <a:lnTo>
                    <a:pt x="88925" y="1695869"/>
                  </a:lnTo>
                  <a:lnTo>
                    <a:pt x="95199" y="1695869"/>
                  </a:lnTo>
                  <a:lnTo>
                    <a:pt x="97815" y="1694599"/>
                  </a:lnTo>
                  <a:lnTo>
                    <a:pt x="100698" y="1695869"/>
                  </a:lnTo>
                  <a:lnTo>
                    <a:pt x="100698" y="1691055"/>
                  </a:lnTo>
                  <a:lnTo>
                    <a:pt x="94894" y="1692059"/>
                  </a:lnTo>
                  <a:lnTo>
                    <a:pt x="85280" y="1692059"/>
                  </a:lnTo>
                  <a:lnTo>
                    <a:pt x="86931" y="1690789"/>
                  </a:lnTo>
                  <a:lnTo>
                    <a:pt x="96164" y="1690789"/>
                  </a:lnTo>
                  <a:lnTo>
                    <a:pt x="101752" y="1689519"/>
                  </a:lnTo>
                  <a:lnTo>
                    <a:pt x="121043" y="1689519"/>
                  </a:lnTo>
                  <a:lnTo>
                    <a:pt x="121043" y="1684439"/>
                  </a:lnTo>
                  <a:lnTo>
                    <a:pt x="120624" y="1684439"/>
                  </a:lnTo>
                  <a:lnTo>
                    <a:pt x="121043" y="1683169"/>
                  </a:lnTo>
                  <a:lnTo>
                    <a:pt x="121043" y="1680629"/>
                  </a:lnTo>
                  <a:close/>
                </a:path>
                <a:path w="1120775" h="2116454">
                  <a:moveTo>
                    <a:pt x="126187" y="1455534"/>
                  </a:moveTo>
                  <a:lnTo>
                    <a:pt x="125526" y="1454861"/>
                  </a:lnTo>
                  <a:lnTo>
                    <a:pt x="124853" y="1454861"/>
                  </a:lnTo>
                  <a:lnTo>
                    <a:pt x="124523" y="1454531"/>
                  </a:lnTo>
                  <a:lnTo>
                    <a:pt x="124523" y="1447317"/>
                  </a:lnTo>
                  <a:lnTo>
                    <a:pt x="124447" y="1439024"/>
                  </a:lnTo>
                  <a:lnTo>
                    <a:pt x="124091" y="1437970"/>
                  </a:lnTo>
                  <a:lnTo>
                    <a:pt x="123964" y="1437601"/>
                  </a:lnTo>
                  <a:lnTo>
                    <a:pt x="123837" y="1437246"/>
                  </a:lnTo>
                  <a:lnTo>
                    <a:pt x="123799" y="1437106"/>
                  </a:lnTo>
                  <a:lnTo>
                    <a:pt x="120904" y="1434388"/>
                  </a:lnTo>
                  <a:lnTo>
                    <a:pt x="118618" y="1433715"/>
                  </a:lnTo>
                  <a:lnTo>
                    <a:pt x="113830" y="1433715"/>
                  </a:lnTo>
                  <a:lnTo>
                    <a:pt x="106565" y="1441107"/>
                  </a:lnTo>
                  <a:lnTo>
                    <a:pt x="107226" y="1441780"/>
                  </a:lnTo>
                  <a:lnTo>
                    <a:pt x="109753" y="1441780"/>
                  </a:lnTo>
                  <a:lnTo>
                    <a:pt x="110413" y="1441107"/>
                  </a:lnTo>
                  <a:lnTo>
                    <a:pt x="110413" y="1439672"/>
                  </a:lnTo>
                  <a:lnTo>
                    <a:pt x="110642" y="1439252"/>
                  </a:lnTo>
                  <a:lnTo>
                    <a:pt x="110769" y="1439024"/>
                  </a:lnTo>
                  <a:lnTo>
                    <a:pt x="110883" y="1438821"/>
                  </a:lnTo>
                  <a:lnTo>
                    <a:pt x="112674" y="1437601"/>
                  </a:lnTo>
                  <a:lnTo>
                    <a:pt x="113944" y="1437246"/>
                  </a:lnTo>
                  <a:lnTo>
                    <a:pt x="117132" y="1437246"/>
                  </a:lnTo>
                  <a:lnTo>
                    <a:pt x="118364" y="1437601"/>
                  </a:lnTo>
                  <a:lnTo>
                    <a:pt x="119926" y="1439024"/>
                  </a:lnTo>
                  <a:lnTo>
                    <a:pt x="120319" y="1440180"/>
                  </a:lnTo>
                  <a:lnTo>
                    <a:pt x="120319" y="1443621"/>
                  </a:lnTo>
                  <a:lnTo>
                    <a:pt x="120319" y="1447812"/>
                  </a:lnTo>
                  <a:lnTo>
                    <a:pt x="120319" y="1450835"/>
                  </a:lnTo>
                  <a:lnTo>
                    <a:pt x="120040" y="1451787"/>
                  </a:lnTo>
                  <a:lnTo>
                    <a:pt x="118960" y="1453616"/>
                  </a:lnTo>
                  <a:lnTo>
                    <a:pt x="118084" y="1454391"/>
                  </a:lnTo>
                  <a:lnTo>
                    <a:pt x="116014" y="1455534"/>
                  </a:lnTo>
                  <a:lnTo>
                    <a:pt x="115760" y="1455534"/>
                  </a:lnTo>
                  <a:lnTo>
                    <a:pt x="115062" y="1455699"/>
                  </a:lnTo>
                  <a:lnTo>
                    <a:pt x="112407" y="1455699"/>
                  </a:lnTo>
                  <a:lnTo>
                    <a:pt x="111887" y="1455534"/>
                  </a:lnTo>
                  <a:lnTo>
                    <a:pt x="111518" y="1455534"/>
                  </a:lnTo>
                  <a:lnTo>
                    <a:pt x="109512" y="1453857"/>
                  </a:lnTo>
                  <a:lnTo>
                    <a:pt x="109169" y="1453045"/>
                  </a:lnTo>
                  <a:lnTo>
                    <a:pt x="109067" y="1450111"/>
                  </a:lnTo>
                  <a:lnTo>
                    <a:pt x="109575" y="1449057"/>
                  </a:lnTo>
                  <a:lnTo>
                    <a:pt x="111556" y="1447660"/>
                  </a:lnTo>
                  <a:lnTo>
                    <a:pt x="113182" y="1447317"/>
                  </a:lnTo>
                  <a:lnTo>
                    <a:pt x="119811" y="1447317"/>
                  </a:lnTo>
                  <a:lnTo>
                    <a:pt x="120319" y="1447812"/>
                  </a:lnTo>
                  <a:lnTo>
                    <a:pt x="120319" y="1443621"/>
                  </a:lnTo>
                  <a:lnTo>
                    <a:pt x="119811" y="1444129"/>
                  </a:lnTo>
                  <a:lnTo>
                    <a:pt x="112064" y="1444129"/>
                  </a:lnTo>
                  <a:lnTo>
                    <a:pt x="109435" y="1444713"/>
                  </a:lnTo>
                  <a:lnTo>
                    <a:pt x="105651" y="1447063"/>
                  </a:lnTo>
                  <a:lnTo>
                    <a:pt x="105346" y="1447660"/>
                  </a:lnTo>
                  <a:lnTo>
                    <a:pt x="104711" y="1449057"/>
                  </a:lnTo>
                  <a:lnTo>
                    <a:pt x="104711" y="1453045"/>
                  </a:lnTo>
                  <a:lnTo>
                    <a:pt x="111531" y="1459230"/>
                  </a:lnTo>
                  <a:lnTo>
                    <a:pt x="114896" y="1459230"/>
                  </a:lnTo>
                  <a:lnTo>
                    <a:pt x="120319" y="1455699"/>
                  </a:lnTo>
                  <a:lnTo>
                    <a:pt x="120815" y="1455699"/>
                  </a:lnTo>
                  <a:lnTo>
                    <a:pt x="120992" y="1456715"/>
                  </a:lnTo>
                  <a:lnTo>
                    <a:pt x="121399" y="1457439"/>
                  </a:lnTo>
                  <a:lnTo>
                    <a:pt x="122643" y="1458328"/>
                  </a:lnTo>
                  <a:lnTo>
                    <a:pt x="123583" y="1458556"/>
                  </a:lnTo>
                  <a:lnTo>
                    <a:pt x="125526" y="1458556"/>
                  </a:lnTo>
                  <a:lnTo>
                    <a:pt x="126187" y="1457883"/>
                  </a:lnTo>
                  <a:lnTo>
                    <a:pt x="126187" y="1455534"/>
                  </a:lnTo>
                  <a:close/>
                </a:path>
                <a:path w="1120775" h="2116454">
                  <a:moveTo>
                    <a:pt x="126365" y="1308595"/>
                  </a:moveTo>
                  <a:lnTo>
                    <a:pt x="125691" y="1307922"/>
                  </a:lnTo>
                  <a:lnTo>
                    <a:pt x="122669" y="1307922"/>
                  </a:lnTo>
                  <a:lnTo>
                    <a:pt x="121996" y="1308595"/>
                  </a:lnTo>
                  <a:lnTo>
                    <a:pt x="121996" y="1331417"/>
                  </a:lnTo>
                  <a:lnTo>
                    <a:pt x="122669" y="1332077"/>
                  </a:lnTo>
                  <a:lnTo>
                    <a:pt x="125691" y="1332077"/>
                  </a:lnTo>
                  <a:lnTo>
                    <a:pt x="126365" y="1331417"/>
                  </a:lnTo>
                  <a:lnTo>
                    <a:pt x="126365" y="1308595"/>
                  </a:lnTo>
                  <a:close/>
                </a:path>
                <a:path w="1120775" h="2116454">
                  <a:moveTo>
                    <a:pt x="126530" y="1299197"/>
                  </a:moveTo>
                  <a:lnTo>
                    <a:pt x="125857" y="1298524"/>
                  </a:lnTo>
                  <a:lnTo>
                    <a:pt x="122504" y="1298524"/>
                  </a:lnTo>
                  <a:lnTo>
                    <a:pt x="121831" y="1299197"/>
                  </a:lnTo>
                  <a:lnTo>
                    <a:pt x="121831" y="1302715"/>
                  </a:lnTo>
                  <a:lnTo>
                    <a:pt x="122504" y="1303388"/>
                  </a:lnTo>
                  <a:lnTo>
                    <a:pt x="125857" y="1303388"/>
                  </a:lnTo>
                  <a:lnTo>
                    <a:pt x="126530" y="1302715"/>
                  </a:lnTo>
                  <a:lnTo>
                    <a:pt x="126530" y="1299197"/>
                  </a:lnTo>
                  <a:close/>
                </a:path>
                <a:path w="1120775" h="2116454">
                  <a:moveTo>
                    <a:pt x="127952" y="1407706"/>
                  </a:moveTo>
                  <a:lnTo>
                    <a:pt x="118948" y="1402054"/>
                  </a:lnTo>
                  <a:lnTo>
                    <a:pt x="117513" y="1401711"/>
                  </a:lnTo>
                  <a:lnTo>
                    <a:pt x="113779" y="1397444"/>
                  </a:lnTo>
                  <a:lnTo>
                    <a:pt x="114160" y="1396771"/>
                  </a:lnTo>
                  <a:lnTo>
                    <a:pt x="116065" y="1395425"/>
                  </a:lnTo>
                  <a:lnTo>
                    <a:pt x="117208" y="1395095"/>
                  </a:lnTo>
                  <a:lnTo>
                    <a:pt x="121805" y="1395095"/>
                  </a:lnTo>
                  <a:lnTo>
                    <a:pt x="123418" y="1396377"/>
                  </a:lnTo>
                  <a:lnTo>
                    <a:pt x="123418" y="1398943"/>
                  </a:lnTo>
                  <a:lnTo>
                    <a:pt x="124091" y="1399616"/>
                  </a:lnTo>
                  <a:lnTo>
                    <a:pt x="126949" y="1399616"/>
                  </a:lnTo>
                  <a:lnTo>
                    <a:pt x="127622" y="1398943"/>
                  </a:lnTo>
                  <a:lnTo>
                    <a:pt x="127558" y="1396377"/>
                  </a:lnTo>
                  <a:lnTo>
                    <a:pt x="126987" y="1395095"/>
                  </a:lnTo>
                  <a:lnTo>
                    <a:pt x="126809" y="1394675"/>
                  </a:lnTo>
                  <a:lnTo>
                    <a:pt x="123558" y="1392186"/>
                  </a:lnTo>
                  <a:lnTo>
                    <a:pt x="121348" y="1391564"/>
                  </a:lnTo>
                  <a:lnTo>
                    <a:pt x="116459" y="1391564"/>
                  </a:lnTo>
                  <a:lnTo>
                    <a:pt x="109499" y="1397444"/>
                  </a:lnTo>
                  <a:lnTo>
                    <a:pt x="109499" y="1400517"/>
                  </a:lnTo>
                  <a:lnTo>
                    <a:pt x="118897" y="1405851"/>
                  </a:lnTo>
                  <a:lnTo>
                    <a:pt x="120192" y="1406207"/>
                  </a:lnTo>
                  <a:lnTo>
                    <a:pt x="122008" y="1406880"/>
                  </a:lnTo>
                  <a:lnTo>
                    <a:pt x="122669" y="1407287"/>
                  </a:lnTo>
                  <a:lnTo>
                    <a:pt x="123571" y="1408341"/>
                  </a:lnTo>
                  <a:lnTo>
                    <a:pt x="123545" y="1410944"/>
                  </a:lnTo>
                  <a:lnTo>
                    <a:pt x="122707" y="1412125"/>
                  </a:lnTo>
                  <a:lnTo>
                    <a:pt x="122110" y="1412608"/>
                  </a:lnTo>
                  <a:lnTo>
                    <a:pt x="120548" y="1413357"/>
                  </a:lnTo>
                  <a:lnTo>
                    <a:pt x="119621" y="1413548"/>
                  </a:lnTo>
                  <a:lnTo>
                    <a:pt x="116763" y="1413548"/>
                  </a:lnTo>
                  <a:lnTo>
                    <a:pt x="115392" y="1413192"/>
                  </a:lnTo>
                  <a:lnTo>
                    <a:pt x="113499" y="1411757"/>
                  </a:lnTo>
                  <a:lnTo>
                    <a:pt x="113017" y="1410614"/>
                  </a:lnTo>
                  <a:lnTo>
                    <a:pt x="113017" y="1409014"/>
                  </a:lnTo>
                  <a:lnTo>
                    <a:pt x="112344" y="1408341"/>
                  </a:lnTo>
                  <a:lnTo>
                    <a:pt x="109499" y="1408341"/>
                  </a:lnTo>
                  <a:lnTo>
                    <a:pt x="108826" y="1409014"/>
                  </a:lnTo>
                  <a:lnTo>
                    <a:pt x="108864" y="1411757"/>
                  </a:lnTo>
                  <a:lnTo>
                    <a:pt x="109461" y="1413192"/>
                  </a:lnTo>
                  <a:lnTo>
                    <a:pt x="109524" y="1413357"/>
                  </a:lnTo>
                  <a:lnTo>
                    <a:pt x="109613" y="1413548"/>
                  </a:lnTo>
                  <a:lnTo>
                    <a:pt x="109664" y="1413687"/>
                  </a:lnTo>
                  <a:lnTo>
                    <a:pt x="113017" y="1416392"/>
                  </a:lnTo>
                  <a:lnTo>
                    <a:pt x="115430" y="1417066"/>
                  </a:lnTo>
                  <a:lnTo>
                    <a:pt x="120624" y="1417066"/>
                  </a:lnTo>
                  <a:lnTo>
                    <a:pt x="126733" y="1413548"/>
                  </a:lnTo>
                  <a:lnTo>
                    <a:pt x="127596" y="1412125"/>
                  </a:lnTo>
                  <a:lnTo>
                    <a:pt x="127952" y="1410944"/>
                  </a:lnTo>
                  <a:lnTo>
                    <a:pt x="127952" y="1407706"/>
                  </a:lnTo>
                  <a:close/>
                </a:path>
                <a:path w="1120775" h="2116454">
                  <a:moveTo>
                    <a:pt x="129616" y="1246809"/>
                  </a:moveTo>
                  <a:lnTo>
                    <a:pt x="124523" y="1246809"/>
                  </a:lnTo>
                  <a:lnTo>
                    <a:pt x="119418" y="1246974"/>
                  </a:lnTo>
                  <a:lnTo>
                    <a:pt x="114363" y="1247216"/>
                  </a:lnTo>
                  <a:lnTo>
                    <a:pt x="106426" y="1247800"/>
                  </a:lnTo>
                  <a:lnTo>
                    <a:pt x="108775" y="1251153"/>
                  </a:lnTo>
                  <a:lnTo>
                    <a:pt x="129527" y="1266177"/>
                  </a:lnTo>
                  <a:lnTo>
                    <a:pt x="129616" y="1246809"/>
                  </a:lnTo>
                  <a:close/>
                </a:path>
                <a:path w="1120775" h="2116454">
                  <a:moveTo>
                    <a:pt x="129616" y="1137843"/>
                  </a:moveTo>
                  <a:lnTo>
                    <a:pt x="129501" y="1125004"/>
                  </a:lnTo>
                  <a:lnTo>
                    <a:pt x="129387" y="1121117"/>
                  </a:lnTo>
                  <a:lnTo>
                    <a:pt x="129298" y="1118590"/>
                  </a:lnTo>
                  <a:lnTo>
                    <a:pt x="129057" y="1118590"/>
                  </a:lnTo>
                  <a:lnTo>
                    <a:pt x="106426" y="1136789"/>
                  </a:lnTo>
                  <a:lnTo>
                    <a:pt x="115849" y="1137488"/>
                  </a:lnTo>
                  <a:lnTo>
                    <a:pt x="116700" y="1137488"/>
                  </a:lnTo>
                  <a:lnTo>
                    <a:pt x="119418" y="1137615"/>
                  </a:lnTo>
                  <a:lnTo>
                    <a:pt x="126390" y="1137843"/>
                  </a:lnTo>
                  <a:lnTo>
                    <a:pt x="129616" y="1137843"/>
                  </a:lnTo>
                  <a:close/>
                </a:path>
                <a:path w="1120775" h="2116454">
                  <a:moveTo>
                    <a:pt x="129692" y="1216672"/>
                  </a:moveTo>
                  <a:lnTo>
                    <a:pt x="129006" y="1195184"/>
                  </a:lnTo>
                  <a:lnTo>
                    <a:pt x="128993" y="1194790"/>
                  </a:lnTo>
                  <a:lnTo>
                    <a:pt x="91630" y="1194790"/>
                  </a:lnTo>
                  <a:lnTo>
                    <a:pt x="91389" y="1201051"/>
                  </a:lnTo>
                  <a:lnTo>
                    <a:pt x="91401" y="1203109"/>
                  </a:lnTo>
                  <a:lnTo>
                    <a:pt x="92240" y="1209357"/>
                  </a:lnTo>
                  <a:lnTo>
                    <a:pt x="92290" y="1209789"/>
                  </a:lnTo>
                  <a:lnTo>
                    <a:pt x="92379" y="1210411"/>
                  </a:lnTo>
                  <a:lnTo>
                    <a:pt x="93789" y="1216672"/>
                  </a:lnTo>
                  <a:lnTo>
                    <a:pt x="93865" y="1217002"/>
                  </a:lnTo>
                  <a:lnTo>
                    <a:pt x="93916" y="1217244"/>
                  </a:lnTo>
                  <a:lnTo>
                    <a:pt x="94005" y="1217650"/>
                  </a:lnTo>
                  <a:lnTo>
                    <a:pt x="94119" y="1218120"/>
                  </a:lnTo>
                  <a:lnTo>
                    <a:pt x="111887" y="1217244"/>
                  </a:lnTo>
                  <a:lnTo>
                    <a:pt x="118567" y="1217002"/>
                  </a:lnTo>
                  <a:lnTo>
                    <a:pt x="117817" y="1217002"/>
                  </a:lnTo>
                  <a:lnTo>
                    <a:pt x="129692" y="1216672"/>
                  </a:lnTo>
                  <a:close/>
                </a:path>
                <a:path w="1120775" h="2116454">
                  <a:moveTo>
                    <a:pt x="129692" y="1167917"/>
                  </a:moveTo>
                  <a:lnTo>
                    <a:pt x="124142" y="1167765"/>
                  </a:lnTo>
                  <a:lnTo>
                    <a:pt x="123355" y="1167765"/>
                  </a:lnTo>
                  <a:lnTo>
                    <a:pt x="102997" y="1166952"/>
                  </a:lnTo>
                  <a:lnTo>
                    <a:pt x="94119" y="1166482"/>
                  </a:lnTo>
                  <a:lnTo>
                    <a:pt x="92379" y="1174178"/>
                  </a:lnTo>
                  <a:lnTo>
                    <a:pt x="91401" y="1181493"/>
                  </a:lnTo>
                  <a:lnTo>
                    <a:pt x="91389" y="1183551"/>
                  </a:lnTo>
                  <a:lnTo>
                    <a:pt x="91617" y="1189532"/>
                  </a:lnTo>
                  <a:lnTo>
                    <a:pt x="91643" y="1189888"/>
                  </a:lnTo>
                  <a:lnTo>
                    <a:pt x="128993" y="1189888"/>
                  </a:lnTo>
                  <a:lnTo>
                    <a:pt x="129400" y="1177340"/>
                  </a:lnTo>
                  <a:lnTo>
                    <a:pt x="129527" y="1173441"/>
                  </a:lnTo>
                  <a:lnTo>
                    <a:pt x="129578" y="1171625"/>
                  </a:lnTo>
                  <a:lnTo>
                    <a:pt x="129692" y="1167917"/>
                  </a:lnTo>
                  <a:close/>
                </a:path>
                <a:path w="1120775" h="2116454">
                  <a:moveTo>
                    <a:pt x="129806" y="1241615"/>
                  </a:moveTo>
                  <a:lnTo>
                    <a:pt x="129781" y="1222349"/>
                  </a:lnTo>
                  <a:lnTo>
                    <a:pt x="119392" y="1222349"/>
                  </a:lnTo>
                  <a:lnTo>
                    <a:pt x="111112" y="1222590"/>
                  </a:lnTo>
                  <a:lnTo>
                    <a:pt x="102844" y="1222971"/>
                  </a:lnTo>
                  <a:lnTo>
                    <a:pt x="94602" y="1223492"/>
                  </a:lnTo>
                  <a:lnTo>
                    <a:pt x="95554" y="1227366"/>
                  </a:lnTo>
                  <a:lnTo>
                    <a:pt x="95631" y="1227670"/>
                  </a:lnTo>
                  <a:lnTo>
                    <a:pt x="96888" y="1231265"/>
                  </a:lnTo>
                  <a:lnTo>
                    <a:pt x="96951" y="1231468"/>
                  </a:lnTo>
                  <a:lnTo>
                    <a:pt x="97066" y="1231773"/>
                  </a:lnTo>
                  <a:lnTo>
                    <a:pt x="100025" y="1238275"/>
                  </a:lnTo>
                  <a:lnTo>
                    <a:pt x="101269" y="1240739"/>
                  </a:lnTo>
                  <a:lnTo>
                    <a:pt x="102743" y="1243126"/>
                  </a:lnTo>
                  <a:lnTo>
                    <a:pt x="117475" y="1241920"/>
                  </a:lnTo>
                  <a:lnTo>
                    <a:pt x="123177" y="1241615"/>
                  </a:lnTo>
                  <a:lnTo>
                    <a:pt x="129806" y="1241615"/>
                  </a:lnTo>
                  <a:close/>
                </a:path>
                <a:path w="1120775" h="2116454">
                  <a:moveTo>
                    <a:pt x="129806" y="1143101"/>
                  </a:moveTo>
                  <a:lnTo>
                    <a:pt x="125425" y="1143101"/>
                  </a:lnTo>
                  <a:lnTo>
                    <a:pt x="117475" y="1142682"/>
                  </a:lnTo>
                  <a:lnTo>
                    <a:pt x="102743" y="1141476"/>
                  </a:lnTo>
                  <a:lnTo>
                    <a:pt x="101219" y="1143952"/>
                  </a:lnTo>
                  <a:lnTo>
                    <a:pt x="94602" y="1161110"/>
                  </a:lnTo>
                  <a:lnTo>
                    <a:pt x="103327" y="1161656"/>
                  </a:lnTo>
                  <a:lnTo>
                    <a:pt x="111112" y="1162024"/>
                  </a:lnTo>
                  <a:lnTo>
                    <a:pt x="124193" y="1162405"/>
                  </a:lnTo>
                  <a:lnTo>
                    <a:pt x="129781" y="1162405"/>
                  </a:lnTo>
                  <a:lnTo>
                    <a:pt x="129806" y="1143101"/>
                  </a:lnTo>
                  <a:close/>
                </a:path>
                <a:path w="1120775" h="2116454">
                  <a:moveTo>
                    <a:pt x="131279" y="1850948"/>
                  </a:moveTo>
                  <a:lnTo>
                    <a:pt x="130479" y="1850948"/>
                  </a:lnTo>
                  <a:lnTo>
                    <a:pt x="130479" y="1854619"/>
                  </a:lnTo>
                  <a:lnTo>
                    <a:pt x="130911" y="1853349"/>
                  </a:lnTo>
                  <a:lnTo>
                    <a:pt x="131191" y="1853349"/>
                  </a:lnTo>
                  <a:lnTo>
                    <a:pt x="131279" y="1850948"/>
                  </a:lnTo>
                  <a:close/>
                </a:path>
                <a:path w="1120775" h="2116454">
                  <a:moveTo>
                    <a:pt x="132740" y="1435061"/>
                  </a:moveTo>
                  <a:lnTo>
                    <a:pt x="132067" y="1434388"/>
                  </a:lnTo>
                  <a:lnTo>
                    <a:pt x="129044" y="1434388"/>
                  </a:lnTo>
                  <a:lnTo>
                    <a:pt x="128371" y="1435061"/>
                  </a:lnTo>
                  <a:lnTo>
                    <a:pt x="128371" y="1457883"/>
                  </a:lnTo>
                  <a:lnTo>
                    <a:pt x="129044" y="1458556"/>
                  </a:lnTo>
                  <a:lnTo>
                    <a:pt x="132067" y="1458556"/>
                  </a:lnTo>
                  <a:lnTo>
                    <a:pt x="132740" y="1457883"/>
                  </a:lnTo>
                  <a:lnTo>
                    <a:pt x="132740" y="1435061"/>
                  </a:lnTo>
                  <a:close/>
                </a:path>
                <a:path w="1120775" h="2116454">
                  <a:moveTo>
                    <a:pt x="132905" y="1425663"/>
                  </a:moveTo>
                  <a:lnTo>
                    <a:pt x="132232" y="1424990"/>
                  </a:lnTo>
                  <a:lnTo>
                    <a:pt x="128879" y="1424990"/>
                  </a:lnTo>
                  <a:lnTo>
                    <a:pt x="128206" y="1425663"/>
                  </a:lnTo>
                  <a:lnTo>
                    <a:pt x="128206" y="1429194"/>
                  </a:lnTo>
                  <a:lnTo>
                    <a:pt x="128879" y="1429867"/>
                  </a:lnTo>
                  <a:lnTo>
                    <a:pt x="132232" y="1429867"/>
                  </a:lnTo>
                  <a:lnTo>
                    <a:pt x="132905" y="1429194"/>
                  </a:lnTo>
                  <a:lnTo>
                    <a:pt x="132905" y="1425663"/>
                  </a:lnTo>
                  <a:close/>
                </a:path>
                <a:path w="1120775" h="2116454">
                  <a:moveTo>
                    <a:pt x="136080" y="1854619"/>
                  </a:moveTo>
                  <a:lnTo>
                    <a:pt x="135915" y="1853349"/>
                  </a:lnTo>
                  <a:lnTo>
                    <a:pt x="135178" y="1853349"/>
                  </a:lnTo>
                  <a:lnTo>
                    <a:pt x="133946" y="1855889"/>
                  </a:lnTo>
                  <a:lnTo>
                    <a:pt x="130479" y="1855889"/>
                  </a:lnTo>
                  <a:lnTo>
                    <a:pt x="130479" y="1863509"/>
                  </a:lnTo>
                  <a:lnTo>
                    <a:pt x="131711" y="1860969"/>
                  </a:lnTo>
                  <a:lnTo>
                    <a:pt x="132791" y="1859699"/>
                  </a:lnTo>
                  <a:lnTo>
                    <a:pt x="133870" y="1857159"/>
                  </a:lnTo>
                  <a:lnTo>
                    <a:pt x="134569" y="1855889"/>
                  </a:lnTo>
                  <a:lnTo>
                    <a:pt x="135547" y="1854619"/>
                  </a:lnTo>
                  <a:lnTo>
                    <a:pt x="136080" y="1854619"/>
                  </a:lnTo>
                  <a:close/>
                </a:path>
                <a:path w="1120775" h="2116454">
                  <a:moveTo>
                    <a:pt x="137464" y="1796199"/>
                  </a:moveTo>
                  <a:lnTo>
                    <a:pt x="136613" y="1796199"/>
                  </a:lnTo>
                  <a:lnTo>
                    <a:pt x="134366" y="1797469"/>
                  </a:lnTo>
                  <a:lnTo>
                    <a:pt x="130479" y="1800009"/>
                  </a:lnTo>
                  <a:lnTo>
                    <a:pt x="130479" y="1803819"/>
                  </a:lnTo>
                  <a:lnTo>
                    <a:pt x="131025" y="1802549"/>
                  </a:lnTo>
                  <a:lnTo>
                    <a:pt x="131686" y="1802549"/>
                  </a:lnTo>
                  <a:lnTo>
                    <a:pt x="133400" y="1801279"/>
                  </a:lnTo>
                  <a:lnTo>
                    <a:pt x="134442" y="1800009"/>
                  </a:lnTo>
                  <a:lnTo>
                    <a:pt x="136271" y="1798739"/>
                  </a:lnTo>
                  <a:lnTo>
                    <a:pt x="137312" y="1797469"/>
                  </a:lnTo>
                  <a:lnTo>
                    <a:pt x="137464" y="1796199"/>
                  </a:lnTo>
                  <a:close/>
                </a:path>
                <a:path w="1120775" h="2116454">
                  <a:moveTo>
                    <a:pt x="137693" y="1783499"/>
                  </a:moveTo>
                  <a:lnTo>
                    <a:pt x="136309" y="1783499"/>
                  </a:lnTo>
                  <a:lnTo>
                    <a:pt x="134010" y="1784769"/>
                  </a:lnTo>
                  <a:lnTo>
                    <a:pt x="130327" y="1787423"/>
                  </a:lnTo>
                  <a:lnTo>
                    <a:pt x="130479" y="1787423"/>
                  </a:lnTo>
                  <a:lnTo>
                    <a:pt x="130479" y="1789849"/>
                  </a:lnTo>
                  <a:lnTo>
                    <a:pt x="131699" y="1788579"/>
                  </a:lnTo>
                  <a:lnTo>
                    <a:pt x="133908" y="1787423"/>
                  </a:lnTo>
                  <a:lnTo>
                    <a:pt x="136169" y="1786039"/>
                  </a:lnTo>
                  <a:lnTo>
                    <a:pt x="137693" y="1783499"/>
                  </a:lnTo>
                  <a:close/>
                </a:path>
                <a:path w="1120775" h="2116454">
                  <a:moveTo>
                    <a:pt x="138544" y="1866049"/>
                  </a:moveTo>
                  <a:lnTo>
                    <a:pt x="136283" y="1867319"/>
                  </a:lnTo>
                  <a:lnTo>
                    <a:pt x="133134" y="1871129"/>
                  </a:lnTo>
                  <a:lnTo>
                    <a:pt x="132715" y="1873669"/>
                  </a:lnTo>
                  <a:lnTo>
                    <a:pt x="133934" y="1873669"/>
                  </a:lnTo>
                  <a:lnTo>
                    <a:pt x="134239" y="1872399"/>
                  </a:lnTo>
                  <a:lnTo>
                    <a:pt x="135597" y="1871129"/>
                  </a:lnTo>
                  <a:lnTo>
                    <a:pt x="138404" y="1867319"/>
                  </a:lnTo>
                  <a:lnTo>
                    <a:pt x="138544" y="1866049"/>
                  </a:lnTo>
                  <a:close/>
                </a:path>
                <a:path w="1120775" h="2116454">
                  <a:moveTo>
                    <a:pt x="138709" y="1859699"/>
                  </a:moveTo>
                  <a:lnTo>
                    <a:pt x="138468" y="1858429"/>
                  </a:lnTo>
                  <a:lnTo>
                    <a:pt x="137566" y="1859699"/>
                  </a:lnTo>
                  <a:lnTo>
                    <a:pt x="136182" y="1859699"/>
                  </a:lnTo>
                  <a:lnTo>
                    <a:pt x="134239" y="1862239"/>
                  </a:lnTo>
                  <a:lnTo>
                    <a:pt x="132067" y="1862239"/>
                  </a:lnTo>
                  <a:lnTo>
                    <a:pt x="130479" y="1864779"/>
                  </a:lnTo>
                  <a:lnTo>
                    <a:pt x="130479" y="1869859"/>
                  </a:lnTo>
                  <a:lnTo>
                    <a:pt x="132994" y="1867319"/>
                  </a:lnTo>
                  <a:lnTo>
                    <a:pt x="135331" y="1864779"/>
                  </a:lnTo>
                  <a:lnTo>
                    <a:pt x="138099" y="1860969"/>
                  </a:lnTo>
                  <a:lnTo>
                    <a:pt x="138709" y="1859699"/>
                  </a:lnTo>
                  <a:close/>
                </a:path>
                <a:path w="1120775" h="2116454">
                  <a:moveTo>
                    <a:pt x="142430" y="1358925"/>
                  </a:moveTo>
                  <a:lnTo>
                    <a:pt x="142176" y="1357464"/>
                  </a:lnTo>
                  <a:lnTo>
                    <a:pt x="140639" y="1353642"/>
                  </a:lnTo>
                  <a:lnTo>
                    <a:pt x="140360" y="1353273"/>
                  </a:lnTo>
                  <a:lnTo>
                    <a:pt x="139979" y="1352765"/>
                  </a:lnTo>
                  <a:lnTo>
                    <a:pt x="139509" y="1352130"/>
                  </a:lnTo>
                  <a:lnTo>
                    <a:pt x="138201" y="1351191"/>
                  </a:lnTo>
                  <a:lnTo>
                    <a:pt x="138201" y="1359471"/>
                  </a:lnTo>
                  <a:lnTo>
                    <a:pt x="138201" y="1364894"/>
                  </a:lnTo>
                  <a:lnTo>
                    <a:pt x="137731" y="1366824"/>
                  </a:lnTo>
                  <a:lnTo>
                    <a:pt x="137668" y="1367066"/>
                  </a:lnTo>
                  <a:lnTo>
                    <a:pt x="135509" y="1370253"/>
                  </a:lnTo>
                  <a:lnTo>
                    <a:pt x="133985" y="1371053"/>
                  </a:lnTo>
                  <a:lnTo>
                    <a:pt x="130759" y="1371053"/>
                  </a:lnTo>
                  <a:lnTo>
                    <a:pt x="125780" y="1364894"/>
                  </a:lnTo>
                  <a:lnTo>
                    <a:pt x="125730" y="1364615"/>
                  </a:lnTo>
                  <a:lnTo>
                    <a:pt x="125615" y="1360449"/>
                  </a:lnTo>
                  <a:lnTo>
                    <a:pt x="125755" y="1359674"/>
                  </a:lnTo>
                  <a:lnTo>
                    <a:pt x="125793" y="1359471"/>
                  </a:lnTo>
                  <a:lnTo>
                    <a:pt x="125882" y="1358925"/>
                  </a:lnTo>
                  <a:lnTo>
                    <a:pt x="126974" y="1356207"/>
                  </a:lnTo>
                  <a:lnTo>
                    <a:pt x="127736" y="1355153"/>
                  </a:lnTo>
                  <a:lnTo>
                    <a:pt x="129667" y="1353642"/>
                  </a:lnTo>
                  <a:lnTo>
                    <a:pt x="130759" y="1353273"/>
                  </a:lnTo>
                  <a:lnTo>
                    <a:pt x="133946" y="1353273"/>
                  </a:lnTo>
                  <a:lnTo>
                    <a:pt x="135483" y="1354074"/>
                  </a:lnTo>
                  <a:lnTo>
                    <a:pt x="137655" y="1357325"/>
                  </a:lnTo>
                  <a:lnTo>
                    <a:pt x="138201" y="1359471"/>
                  </a:lnTo>
                  <a:lnTo>
                    <a:pt x="138201" y="1351191"/>
                  </a:lnTo>
                  <a:lnTo>
                    <a:pt x="136525" y="1349959"/>
                  </a:lnTo>
                  <a:lnTo>
                    <a:pt x="134734" y="1349413"/>
                  </a:lnTo>
                  <a:lnTo>
                    <a:pt x="131267" y="1349413"/>
                  </a:lnTo>
                  <a:lnTo>
                    <a:pt x="130048" y="1349717"/>
                  </a:lnTo>
                  <a:lnTo>
                    <a:pt x="127977" y="1350975"/>
                  </a:lnTo>
                  <a:lnTo>
                    <a:pt x="127127" y="1351788"/>
                  </a:lnTo>
                  <a:lnTo>
                    <a:pt x="126453" y="1352765"/>
                  </a:lnTo>
                  <a:lnTo>
                    <a:pt x="125958" y="1352765"/>
                  </a:lnTo>
                  <a:lnTo>
                    <a:pt x="125958" y="1342364"/>
                  </a:lnTo>
                  <a:lnTo>
                    <a:pt x="125285" y="1341691"/>
                  </a:lnTo>
                  <a:lnTo>
                    <a:pt x="122250" y="1341691"/>
                  </a:lnTo>
                  <a:lnTo>
                    <a:pt x="121589" y="1342364"/>
                  </a:lnTo>
                  <a:lnTo>
                    <a:pt x="121589" y="1373568"/>
                  </a:lnTo>
                  <a:lnTo>
                    <a:pt x="122250" y="1374241"/>
                  </a:lnTo>
                  <a:lnTo>
                    <a:pt x="124942" y="1374241"/>
                  </a:lnTo>
                  <a:lnTo>
                    <a:pt x="125615" y="1373568"/>
                  </a:lnTo>
                  <a:lnTo>
                    <a:pt x="125768" y="1372819"/>
                  </a:lnTo>
                  <a:lnTo>
                    <a:pt x="125895" y="1372184"/>
                  </a:lnTo>
                  <a:lnTo>
                    <a:pt x="125958" y="1371892"/>
                  </a:lnTo>
                  <a:lnTo>
                    <a:pt x="126453" y="1371892"/>
                  </a:lnTo>
                  <a:lnTo>
                    <a:pt x="127101" y="1372819"/>
                  </a:lnTo>
                  <a:lnTo>
                    <a:pt x="127977" y="1373568"/>
                  </a:lnTo>
                  <a:lnTo>
                    <a:pt x="130009" y="1374648"/>
                  </a:lnTo>
                  <a:lnTo>
                    <a:pt x="131241" y="1374914"/>
                  </a:lnTo>
                  <a:lnTo>
                    <a:pt x="134670" y="1374914"/>
                  </a:lnTo>
                  <a:lnTo>
                    <a:pt x="136436" y="1374368"/>
                  </a:lnTo>
                  <a:lnTo>
                    <a:pt x="139433" y="1372184"/>
                  </a:lnTo>
                  <a:lnTo>
                    <a:pt x="139649" y="1371892"/>
                  </a:lnTo>
                  <a:lnTo>
                    <a:pt x="140284" y="1371053"/>
                  </a:lnTo>
                  <a:lnTo>
                    <a:pt x="140563" y="1370685"/>
                  </a:lnTo>
                  <a:lnTo>
                    <a:pt x="142062" y="1367066"/>
                  </a:lnTo>
                  <a:lnTo>
                    <a:pt x="142163" y="1366824"/>
                  </a:lnTo>
                  <a:lnTo>
                    <a:pt x="142405" y="1365478"/>
                  </a:lnTo>
                  <a:lnTo>
                    <a:pt x="142430" y="1358925"/>
                  </a:lnTo>
                  <a:close/>
                </a:path>
                <a:path w="1120775" h="2116454">
                  <a:moveTo>
                    <a:pt x="142544" y="1923199"/>
                  </a:moveTo>
                  <a:lnTo>
                    <a:pt x="140716" y="1923199"/>
                  </a:lnTo>
                  <a:lnTo>
                    <a:pt x="140500" y="1924469"/>
                  </a:lnTo>
                  <a:lnTo>
                    <a:pt x="138772" y="1928279"/>
                  </a:lnTo>
                  <a:lnTo>
                    <a:pt x="136220" y="1932089"/>
                  </a:lnTo>
                  <a:lnTo>
                    <a:pt x="133692" y="1943519"/>
                  </a:lnTo>
                  <a:lnTo>
                    <a:pt x="131787" y="1949869"/>
                  </a:lnTo>
                  <a:lnTo>
                    <a:pt x="131889" y="1973999"/>
                  </a:lnTo>
                  <a:lnTo>
                    <a:pt x="132397" y="1975269"/>
                  </a:lnTo>
                  <a:lnTo>
                    <a:pt x="133248" y="1976539"/>
                  </a:lnTo>
                  <a:lnTo>
                    <a:pt x="133540" y="1975269"/>
                  </a:lnTo>
                  <a:lnTo>
                    <a:pt x="133731" y="1973999"/>
                  </a:lnTo>
                  <a:lnTo>
                    <a:pt x="133845" y="1971459"/>
                  </a:lnTo>
                  <a:lnTo>
                    <a:pt x="133959" y="1967649"/>
                  </a:lnTo>
                  <a:lnTo>
                    <a:pt x="134073" y="1962569"/>
                  </a:lnTo>
                  <a:lnTo>
                    <a:pt x="134175" y="1960029"/>
                  </a:lnTo>
                  <a:lnTo>
                    <a:pt x="134239" y="1958759"/>
                  </a:lnTo>
                  <a:lnTo>
                    <a:pt x="134315" y="1957489"/>
                  </a:lnTo>
                  <a:lnTo>
                    <a:pt x="134785" y="1956219"/>
                  </a:lnTo>
                  <a:lnTo>
                    <a:pt x="135966" y="1947329"/>
                  </a:lnTo>
                  <a:lnTo>
                    <a:pt x="137426" y="1939709"/>
                  </a:lnTo>
                  <a:lnTo>
                    <a:pt x="140487" y="1929777"/>
                  </a:lnTo>
                  <a:lnTo>
                    <a:pt x="142189" y="1924469"/>
                  </a:lnTo>
                  <a:lnTo>
                    <a:pt x="142544" y="1923199"/>
                  </a:lnTo>
                  <a:close/>
                </a:path>
                <a:path w="1120775" h="2116454">
                  <a:moveTo>
                    <a:pt x="145707" y="1791119"/>
                  </a:moveTo>
                  <a:lnTo>
                    <a:pt x="144030" y="1791119"/>
                  </a:lnTo>
                  <a:lnTo>
                    <a:pt x="143891" y="1792389"/>
                  </a:lnTo>
                  <a:lnTo>
                    <a:pt x="145211" y="1792389"/>
                  </a:lnTo>
                  <a:lnTo>
                    <a:pt x="145707" y="1791119"/>
                  </a:lnTo>
                  <a:close/>
                </a:path>
                <a:path w="1120775" h="2116454">
                  <a:moveTo>
                    <a:pt x="146113" y="1786039"/>
                  </a:moveTo>
                  <a:lnTo>
                    <a:pt x="146050" y="1784769"/>
                  </a:lnTo>
                  <a:lnTo>
                    <a:pt x="145046" y="1784769"/>
                  </a:lnTo>
                  <a:lnTo>
                    <a:pt x="143179" y="1786039"/>
                  </a:lnTo>
                  <a:lnTo>
                    <a:pt x="141097" y="1787423"/>
                  </a:lnTo>
                  <a:lnTo>
                    <a:pt x="136486" y="1789849"/>
                  </a:lnTo>
                  <a:lnTo>
                    <a:pt x="130479" y="1793659"/>
                  </a:lnTo>
                  <a:lnTo>
                    <a:pt x="130479" y="1796199"/>
                  </a:lnTo>
                  <a:lnTo>
                    <a:pt x="140944" y="1788579"/>
                  </a:lnTo>
                  <a:lnTo>
                    <a:pt x="143052" y="1788579"/>
                  </a:lnTo>
                  <a:lnTo>
                    <a:pt x="143992" y="1787423"/>
                  </a:lnTo>
                  <a:lnTo>
                    <a:pt x="145910" y="1786039"/>
                  </a:lnTo>
                  <a:lnTo>
                    <a:pt x="146113" y="1786039"/>
                  </a:lnTo>
                  <a:close/>
                </a:path>
                <a:path w="1120775" h="2116454">
                  <a:moveTo>
                    <a:pt x="146138" y="1928279"/>
                  </a:moveTo>
                  <a:lnTo>
                    <a:pt x="145897" y="1928279"/>
                  </a:lnTo>
                  <a:lnTo>
                    <a:pt x="145262" y="1927009"/>
                  </a:lnTo>
                  <a:lnTo>
                    <a:pt x="144589" y="1927009"/>
                  </a:lnTo>
                  <a:lnTo>
                    <a:pt x="143433" y="1928279"/>
                  </a:lnTo>
                  <a:lnTo>
                    <a:pt x="142925" y="1929549"/>
                  </a:lnTo>
                  <a:lnTo>
                    <a:pt x="140843" y="1933359"/>
                  </a:lnTo>
                  <a:lnTo>
                    <a:pt x="136918" y="1968919"/>
                  </a:lnTo>
                  <a:lnTo>
                    <a:pt x="137071" y="1970201"/>
                  </a:lnTo>
                  <a:lnTo>
                    <a:pt x="136867" y="1970201"/>
                  </a:lnTo>
                  <a:lnTo>
                    <a:pt x="136880" y="1972729"/>
                  </a:lnTo>
                  <a:lnTo>
                    <a:pt x="137274" y="1976539"/>
                  </a:lnTo>
                  <a:lnTo>
                    <a:pt x="137604" y="1977809"/>
                  </a:lnTo>
                  <a:lnTo>
                    <a:pt x="137668" y="1979079"/>
                  </a:lnTo>
                  <a:lnTo>
                    <a:pt x="138938" y="1979079"/>
                  </a:lnTo>
                  <a:lnTo>
                    <a:pt x="139369" y="1977809"/>
                  </a:lnTo>
                  <a:lnTo>
                    <a:pt x="139471" y="1963839"/>
                  </a:lnTo>
                  <a:lnTo>
                    <a:pt x="139547" y="1962569"/>
                  </a:lnTo>
                  <a:lnTo>
                    <a:pt x="140563" y="1953679"/>
                  </a:lnTo>
                  <a:lnTo>
                    <a:pt x="141274" y="1951139"/>
                  </a:lnTo>
                  <a:lnTo>
                    <a:pt x="142646" y="1943519"/>
                  </a:lnTo>
                  <a:lnTo>
                    <a:pt x="143535" y="1940979"/>
                  </a:lnTo>
                  <a:lnTo>
                    <a:pt x="144894" y="1934629"/>
                  </a:lnTo>
                  <a:lnTo>
                    <a:pt x="145503" y="1932089"/>
                  </a:lnTo>
                  <a:lnTo>
                    <a:pt x="145973" y="1929777"/>
                  </a:lnTo>
                  <a:lnTo>
                    <a:pt x="146011" y="1929549"/>
                  </a:lnTo>
                  <a:lnTo>
                    <a:pt x="146138" y="1928279"/>
                  </a:lnTo>
                  <a:close/>
                </a:path>
                <a:path w="1120775" h="2116454">
                  <a:moveTo>
                    <a:pt x="148399" y="1881289"/>
                  </a:moveTo>
                  <a:lnTo>
                    <a:pt x="147434" y="1881289"/>
                  </a:lnTo>
                  <a:lnTo>
                    <a:pt x="147320" y="1882559"/>
                  </a:lnTo>
                  <a:lnTo>
                    <a:pt x="148056" y="1882559"/>
                  </a:lnTo>
                  <a:lnTo>
                    <a:pt x="148399" y="1881289"/>
                  </a:lnTo>
                  <a:close/>
                </a:path>
                <a:path w="1120775" h="2116454">
                  <a:moveTo>
                    <a:pt x="148564" y="1777149"/>
                  </a:moveTo>
                  <a:lnTo>
                    <a:pt x="146875" y="1777149"/>
                  </a:lnTo>
                  <a:lnTo>
                    <a:pt x="146151" y="1778419"/>
                  </a:lnTo>
                  <a:lnTo>
                    <a:pt x="147523" y="1779689"/>
                  </a:lnTo>
                  <a:lnTo>
                    <a:pt x="147777" y="1778419"/>
                  </a:lnTo>
                  <a:lnTo>
                    <a:pt x="148564" y="1777149"/>
                  </a:lnTo>
                  <a:close/>
                </a:path>
                <a:path w="1120775" h="2116454">
                  <a:moveTo>
                    <a:pt x="151371" y="1314437"/>
                  </a:moveTo>
                  <a:lnTo>
                    <a:pt x="150685" y="1311757"/>
                  </a:lnTo>
                  <a:lnTo>
                    <a:pt x="150075" y="1310944"/>
                  </a:lnTo>
                  <a:lnTo>
                    <a:pt x="149821" y="1310601"/>
                  </a:lnTo>
                  <a:lnTo>
                    <a:pt x="147967" y="1308150"/>
                  </a:lnTo>
                  <a:lnTo>
                    <a:pt x="145694" y="1307249"/>
                  </a:lnTo>
                  <a:lnTo>
                    <a:pt x="139369" y="1307249"/>
                  </a:lnTo>
                  <a:lnTo>
                    <a:pt x="137071" y="1308366"/>
                  </a:lnTo>
                  <a:lnTo>
                    <a:pt x="135585" y="1310601"/>
                  </a:lnTo>
                  <a:lnTo>
                    <a:pt x="135089" y="1310601"/>
                  </a:lnTo>
                  <a:lnTo>
                    <a:pt x="134416" y="1308595"/>
                  </a:lnTo>
                  <a:lnTo>
                    <a:pt x="133743" y="1307922"/>
                  </a:lnTo>
                  <a:lnTo>
                    <a:pt x="131559" y="1307922"/>
                  </a:lnTo>
                  <a:lnTo>
                    <a:pt x="130898" y="1308595"/>
                  </a:lnTo>
                  <a:lnTo>
                    <a:pt x="130898" y="1331417"/>
                  </a:lnTo>
                  <a:lnTo>
                    <a:pt x="131559" y="1332077"/>
                  </a:lnTo>
                  <a:lnTo>
                    <a:pt x="134581" y="1332077"/>
                  </a:lnTo>
                  <a:lnTo>
                    <a:pt x="135255" y="1331417"/>
                  </a:lnTo>
                  <a:lnTo>
                    <a:pt x="135255" y="1315250"/>
                  </a:lnTo>
                  <a:lnTo>
                    <a:pt x="135737" y="1313662"/>
                  </a:lnTo>
                  <a:lnTo>
                    <a:pt x="137668" y="1311490"/>
                  </a:lnTo>
                  <a:lnTo>
                    <a:pt x="139141" y="1310944"/>
                  </a:lnTo>
                  <a:lnTo>
                    <a:pt x="143116" y="1310944"/>
                  </a:lnTo>
                  <a:lnTo>
                    <a:pt x="144589" y="1311490"/>
                  </a:lnTo>
                  <a:lnTo>
                    <a:pt x="146519" y="1313662"/>
                  </a:lnTo>
                  <a:lnTo>
                    <a:pt x="147002" y="1315250"/>
                  </a:lnTo>
                  <a:lnTo>
                    <a:pt x="147002" y="1331417"/>
                  </a:lnTo>
                  <a:lnTo>
                    <a:pt x="147675" y="1332077"/>
                  </a:lnTo>
                  <a:lnTo>
                    <a:pt x="150698" y="1332077"/>
                  </a:lnTo>
                  <a:lnTo>
                    <a:pt x="151371" y="1331417"/>
                  </a:lnTo>
                  <a:lnTo>
                    <a:pt x="151371" y="1314437"/>
                  </a:lnTo>
                  <a:close/>
                </a:path>
                <a:path w="1120775" h="2116454">
                  <a:moveTo>
                    <a:pt x="151866" y="1392910"/>
                  </a:moveTo>
                  <a:lnTo>
                    <a:pt x="151193" y="1392237"/>
                  </a:lnTo>
                  <a:lnTo>
                    <a:pt x="147002" y="1392237"/>
                  </a:lnTo>
                  <a:lnTo>
                    <a:pt x="146494" y="1391729"/>
                  </a:lnTo>
                  <a:lnTo>
                    <a:pt x="146494" y="1388211"/>
                  </a:lnTo>
                  <a:lnTo>
                    <a:pt x="145821" y="1387538"/>
                  </a:lnTo>
                  <a:lnTo>
                    <a:pt x="142811" y="1387538"/>
                  </a:lnTo>
                  <a:lnTo>
                    <a:pt x="142138" y="1388211"/>
                  </a:lnTo>
                  <a:lnTo>
                    <a:pt x="142138" y="1391729"/>
                  </a:lnTo>
                  <a:lnTo>
                    <a:pt x="141630" y="1392237"/>
                  </a:lnTo>
                  <a:lnTo>
                    <a:pt x="139115" y="1392237"/>
                  </a:lnTo>
                  <a:lnTo>
                    <a:pt x="138442" y="1392910"/>
                  </a:lnTo>
                  <a:lnTo>
                    <a:pt x="138442" y="1395247"/>
                  </a:lnTo>
                  <a:lnTo>
                    <a:pt x="139115" y="1395933"/>
                  </a:lnTo>
                  <a:lnTo>
                    <a:pt x="141630" y="1395933"/>
                  </a:lnTo>
                  <a:lnTo>
                    <a:pt x="142138" y="1396428"/>
                  </a:lnTo>
                  <a:lnTo>
                    <a:pt x="142138" y="1414500"/>
                  </a:lnTo>
                  <a:lnTo>
                    <a:pt x="144259" y="1416405"/>
                  </a:lnTo>
                  <a:lnTo>
                    <a:pt x="151193" y="1416405"/>
                  </a:lnTo>
                  <a:lnTo>
                    <a:pt x="151866" y="1415732"/>
                  </a:lnTo>
                  <a:lnTo>
                    <a:pt x="151866" y="1413383"/>
                  </a:lnTo>
                  <a:lnTo>
                    <a:pt x="151193" y="1412709"/>
                  </a:lnTo>
                  <a:lnTo>
                    <a:pt x="147167" y="1412709"/>
                  </a:lnTo>
                  <a:lnTo>
                    <a:pt x="146494" y="1412036"/>
                  </a:lnTo>
                  <a:lnTo>
                    <a:pt x="146494" y="1396428"/>
                  </a:lnTo>
                  <a:lnTo>
                    <a:pt x="147002" y="1395933"/>
                  </a:lnTo>
                  <a:lnTo>
                    <a:pt x="151193" y="1395933"/>
                  </a:lnTo>
                  <a:lnTo>
                    <a:pt x="151866" y="1395247"/>
                  </a:lnTo>
                  <a:lnTo>
                    <a:pt x="151866" y="1392910"/>
                  </a:lnTo>
                  <a:close/>
                </a:path>
                <a:path w="1120775" h="2116454">
                  <a:moveTo>
                    <a:pt x="152603" y="1867319"/>
                  </a:moveTo>
                  <a:lnTo>
                    <a:pt x="151663" y="1867319"/>
                  </a:lnTo>
                  <a:lnTo>
                    <a:pt x="149694" y="1869859"/>
                  </a:lnTo>
                  <a:lnTo>
                    <a:pt x="150622" y="1872399"/>
                  </a:lnTo>
                  <a:lnTo>
                    <a:pt x="152361" y="1871129"/>
                  </a:lnTo>
                  <a:lnTo>
                    <a:pt x="152514" y="1869859"/>
                  </a:lnTo>
                  <a:lnTo>
                    <a:pt x="152603" y="1867319"/>
                  </a:lnTo>
                  <a:close/>
                </a:path>
                <a:path w="1120775" h="2116454">
                  <a:moveTo>
                    <a:pt x="152806" y="1787423"/>
                  </a:moveTo>
                  <a:lnTo>
                    <a:pt x="151511" y="1787423"/>
                  </a:lnTo>
                  <a:lnTo>
                    <a:pt x="150342" y="1788579"/>
                  </a:lnTo>
                  <a:lnTo>
                    <a:pt x="147027" y="1788579"/>
                  </a:lnTo>
                  <a:lnTo>
                    <a:pt x="146024" y="1791119"/>
                  </a:lnTo>
                  <a:lnTo>
                    <a:pt x="148729" y="1791119"/>
                  </a:lnTo>
                  <a:lnTo>
                    <a:pt x="149783" y="1789849"/>
                  </a:lnTo>
                  <a:lnTo>
                    <a:pt x="152425" y="1788579"/>
                  </a:lnTo>
                  <a:lnTo>
                    <a:pt x="152730" y="1788579"/>
                  </a:lnTo>
                  <a:lnTo>
                    <a:pt x="152806" y="1787423"/>
                  </a:lnTo>
                  <a:close/>
                </a:path>
                <a:path w="1120775" h="2116454">
                  <a:moveTo>
                    <a:pt x="152819" y="1266774"/>
                  </a:moveTo>
                  <a:lnTo>
                    <a:pt x="150609" y="1267244"/>
                  </a:lnTo>
                  <a:lnTo>
                    <a:pt x="152323" y="1267244"/>
                  </a:lnTo>
                  <a:lnTo>
                    <a:pt x="152819" y="1266774"/>
                  </a:lnTo>
                  <a:close/>
                </a:path>
                <a:path w="1120775" h="2116454">
                  <a:moveTo>
                    <a:pt x="154076" y="1793659"/>
                  </a:moveTo>
                  <a:lnTo>
                    <a:pt x="152247" y="1793659"/>
                  </a:lnTo>
                  <a:lnTo>
                    <a:pt x="152882" y="1794929"/>
                  </a:lnTo>
                  <a:lnTo>
                    <a:pt x="154076" y="1793659"/>
                  </a:lnTo>
                  <a:close/>
                </a:path>
                <a:path w="1120775" h="2116454">
                  <a:moveTo>
                    <a:pt x="154292" y="1858429"/>
                  </a:moveTo>
                  <a:lnTo>
                    <a:pt x="153708" y="1859699"/>
                  </a:lnTo>
                  <a:lnTo>
                    <a:pt x="152590" y="1859699"/>
                  </a:lnTo>
                  <a:lnTo>
                    <a:pt x="150241" y="1860969"/>
                  </a:lnTo>
                  <a:lnTo>
                    <a:pt x="149682" y="1862239"/>
                  </a:lnTo>
                  <a:lnTo>
                    <a:pt x="150799" y="1864779"/>
                  </a:lnTo>
                  <a:lnTo>
                    <a:pt x="151168" y="1863509"/>
                  </a:lnTo>
                  <a:lnTo>
                    <a:pt x="152031" y="1863509"/>
                  </a:lnTo>
                  <a:lnTo>
                    <a:pt x="152146" y="1862239"/>
                  </a:lnTo>
                  <a:lnTo>
                    <a:pt x="154114" y="1862239"/>
                  </a:lnTo>
                  <a:lnTo>
                    <a:pt x="154190" y="1860969"/>
                  </a:lnTo>
                  <a:lnTo>
                    <a:pt x="154292" y="1858429"/>
                  </a:lnTo>
                  <a:close/>
                </a:path>
                <a:path w="1120775" h="2116454">
                  <a:moveTo>
                    <a:pt x="154495" y="1854619"/>
                  </a:moveTo>
                  <a:lnTo>
                    <a:pt x="153009" y="1853349"/>
                  </a:lnTo>
                  <a:lnTo>
                    <a:pt x="151574" y="1854619"/>
                  </a:lnTo>
                  <a:lnTo>
                    <a:pt x="149313" y="1854619"/>
                  </a:lnTo>
                  <a:lnTo>
                    <a:pt x="149110" y="1855889"/>
                  </a:lnTo>
                  <a:lnTo>
                    <a:pt x="149618" y="1857159"/>
                  </a:lnTo>
                  <a:lnTo>
                    <a:pt x="150495" y="1858429"/>
                  </a:lnTo>
                  <a:lnTo>
                    <a:pt x="152323" y="1857159"/>
                  </a:lnTo>
                  <a:lnTo>
                    <a:pt x="153619" y="1855889"/>
                  </a:lnTo>
                  <a:lnTo>
                    <a:pt x="154495" y="1854619"/>
                  </a:lnTo>
                  <a:close/>
                </a:path>
                <a:path w="1120775" h="2116454">
                  <a:moveTo>
                    <a:pt x="157822" y="1786039"/>
                  </a:moveTo>
                  <a:lnTo>
                    <a:pt x="157657" y="1786039"/>
                  </a:lnTo>
                  <a:lnTo>
                    <a:pt x="157594" y="1784769"/>
                  </a:lnTo>
                  <a:lnTo>
                    <a:pt x="154482" y="1784769"/>
                  </a:lnTo>
                  <a:lnTo>
                    <a:pt x="154584" y="1787423"/>
                  </a:lnTo>
                  <a:lnTo>
                    <a:pt x="156819" y="1787423"/>
                  </a:lnTo>
                  <a:lnTo>
                    <a:pt x="157822" y="1786039"/>
                  </a:lnTo>
                  <a:close/>
                </a:path>
                <a:path w="1120775" h="2116454">
                  <a:moveTo>
                    <a:pt x="159626" y="1822869"/>
                  </a:moveTo>
                  <a:lnTo>
                    <a:pt x="159067" y="1821599"/>
                  </a:lnTo>
                  <a:lnTo>
                    <a:pt x="154965" y="1821599"/>
                  </a:lnTo>
                  <a:lnTo>
                    <a:pt x="153619" y="1824139"/>
                  </a:lnTo>
                  <a:lnTo>
                    <a:pt x="152387" y="1824139"/>
                  </a:lnTo>
                  <a:lnTo>
                    <a:pt x="150482" y="1825409"/>
                  </a:lnTo>
                  <a:lnTo>
                    <a:pt x="149199" y="1826679"/>
                  </a:lnTo>
                  <a:lnTo>
                    <a:pt x="147243" y="1827949"/>
                  </a:lnTo>
                  <a:lnTo>
                    <a:pt x="146545" y="1827949"/>
                  </a:lnTo>
                  <a:lnTo>
                    <a:pt x="146685" y="1829219"/>
                  </a:lnTo>
                  <a:lnTo>
                    <a:pt x="147459" y="1830489"/>
                  </a:lnTo>
                  <a:lnTo>
                    <a:pt x="148209" y="1830489"/>
                  </a:lnTo>
                  <a:lnTo>
                    <a:pt x="149733" y="1829219"/>
                  </a:lnTo>
                  <a:lnTo>
                    <a:pt x="150545" y="1827949"/>
                  </a:lnTo>
                  <a:lnTo>
                    <a:pt x="152946" y="1825409"/>
                  </a:lnTo>
                  <a:lnTo>
                    <a:pt x="154876" y="1824139"/>
                  </a:lnTo>
                  <a:lnTo>
                    <a:pt x="158292" y="1824139"/>
                  </a:lnTo>
                  <a:lnTo>
                    <a:pt x="158877" y="1822869"/>
                  </a:lnTo>
                  <a:lnTo>
                    <a:pt x="159626" y="1822869"/>
                  </a:lnTo>
                  <a:close/>
                </a:path>
                <a:path w="1120775" h="2116454">
                  <a:moveTo>
                    <a:pt x="161950" y="1248194"/>
                  </a:moveTo>
                  <a:lnTo>
                    <a:pt x="148958" y="1248194"/>
                  </a:lnTo>
                  <a:lnTo>
                    <a:pt x="143865" y="1246924"/>
                  </a:lnTo>
                  <a:lnTo>
                    <a:pt x="138760" y="1246924"/>
                  </a:lnTo>
                  <a:lnTo>
                    <a:pt x="138836" y="1259624"/>
                  </a:lnTo>
                  <a:lnTo>
                    <a:pt x="138963" y="1263434"/>
                  </a:lnTo>
                  <a:lnTo>
                    <a:pt x="139077" y="1267244"/>
                  </a:lnTo>
                  <a:lnTo>
                    <a:pt x="144589" y="1264704"/>
                  </a:lnTo>
                  <a:lnTo>
                    <a:pt x="153365" y="1258354"/>
                  </a:lnTo>
                  <a:lnTo>
                    <a:pt x="156705" y="1254544"/>
                  </a:lnTo>
                  <a:lnTo>
                    <a:pt x="159613" y="1252004"/>
                  </a:lnTo>
                  <a:lnTo>
                    <a:pt x="161950" y="1248194"/>
                  </a:lnTo>
                  <a:close/>
                </a:path>
                <a:path w="1120775" h="2116454">
                  <a:moveTo>
                    <a:pt x="161950" y="1137704"/>
                  </a:moveTo>
                  <a:lnTo>
                    <a:pt x="159613" y="1133894"/>
                  </a:lnTo>
                  <a:lnTo>
                    <a:pt x="156705" y="1131354"/>
                  </a:lnTo>
                  <a:lnTo>
                    <a:pt x="153365" y="1127544"/>
                  </a:lnTo>
                  <a:lnTo>
                    <a:pt x="144589" y="1121194"/>
                  </a:lnTo>
                  <a:lnTo>
                    <a:pt x="139077" y="1118654"/>
                  </a:lnTo>
                  <a:lnTo>
                    <a:pt x="139001" y="1121194"/>
                  </a:lnTo>
                  <a:lnTo>
                    <a:pt x="138874" y="1125004"/>
                  </a:lnTo>
                  <a:lnTo>
                    <a:pt x="138760" y="1138974"/>
                  </a:lnTo>
                  <a:lnTo>
                    <a:pt x="143865" y="1138974"/>
                  </a:lnTo>
                  <a:lnTo>
                    <a:pt x="148958" y="1137704"/>
                  </a:lnTo>
                  <a:lnTo>
                    <a:pt x="161950" y="1137704"/>
                  </a:lnTo>
                  <a:close/>
                </a:path>
                <a:path w="1120775" h="2116454">
                  <a:moveTo>
                    <a:pt x="162217" y="1807629"/>
                  </a:moveTo>
                  <a:lnTo>
                    <a:pt x="160782" y="1807629"/>
                  </a:lnTo>
                  <a:lnTo>
                    <a:pt x="158838" y="1808899"/>
                  </a:lnTo>
                  <a:lnTo>
                    <a:pt x="154622" y="1810169"/>
                  </a:lnTo>
                  <a:lnTo>
                    <a:pt x="152742" y="1810169"/>
                  </a:lnTo>
                  <a:lnTo>
                    <a:pt x="149644" y="1812709"/>
                  </a:lnTo>
                  <a:lnTo>
                    <a:pt x="147878" y="1813979"/>
                  </a:lnTo>
                  <a:lnTo>
                    <a:pt x="145173" y="1815312"/>
                  </a:lnTo>
                  <a:lnTo>
                    <a:pt x="144576" y="1815312"/>
                  </a:lnTo>
                  <a:lnTo>
                    <a:pt x="142608" y="1817789"/>
                  </a:lnTo>
                  <a:lnTo>
                    <a:pt x="141236" y="1819059"/>
                  </a:lnTo>
                  <a:lnTo>
                    <a:pt x="139344" y="1820329"/>
                  </a:lnTo>
                  <a:lnTo>
                    <a:pt x="138811" y="1820329"/>
                  </a:lnTo>
                  <a:lnTo>
                    <a:pt x="137985" y="1822869"/>
                  </a:lnTo>
                  <a:lnTo>
                    <a:pt x="141249" y="1822869"/>
                  </a:lnTo>
                  <a:lnTo>
                    <a:pt x="143027" y="1821599"/>
                  </a:lnTo>
                  <a:lnTo>
                    <a:pt x="145008" y="1821599"/>
                  </a:lnTo>
                  <a:lnTo>
                    <a:pt x="143852" y="1824139"/>
                  </a:lnTo>
                  <a:lnTo>
                    <a:pt x="141592" y="1825409"/>
                  </a:lnTo>
                  <a:lnTo>
                    <a:pt x="141262" y="1827949"/>
                  </a:lnTo>
                  <a:lnTo>
                    <a:pt x="145491" y="1827949"/>
                  </a:lnTo>
                  <a:lnTo>
                    <a:pt x="147002" y="1825409"/>
                  </a:lnTo>
                  <a:lnTo>
                    <a:pt x="148005" y="1825409"/>
                  </a:lnTo>
                  <a:lnTo>
                    <a:pt x="149059" y="1824139"/>
                  </a:lnTo>
                  <a:lnTo>
                    <a:pt x="151663" y="1822869"/>
                  </a:lnTo>
                  <a:lnTo>
                    <a:pt x="152819" y="1822869"/>
                  </a:lnTo>
                  <a:lnTo>
                    <a:pt x="152819" y="1820329"/>
                  </a:lnTo>
                  <a:lnTo>
                    <a:pt x="154025" y="1820329"/>
                  </a:lnTo>
                  <a:lnTo>
                    <a:pt x="154660" y="1819059"/>
                  </a:lnTo>
                  <a:lnTo>
                    <a:pt x="156705" y="1817789"/>
                  </a:lnTo>
                  <a:lnTo>
                    <a:pt x="158267" y="1815312"/>
                  </a:lnTo>
                  <a:lnTo>
                    <a:pt x="158064" y="1815312"/>
                  </a:lnTo>
                  <a:lnTo>
                    <a:pt x="156108" y="1816519"/>
                  </a:lnTo>
                  <a:lnTo>
                    <a:pt x="154279" y="1816519"/>
                  </a:lnTo>
                  <a:lnTo>
                    <a:pt x="148869" y="1820329"/>
                  </a:lnTo>
                  <a:lnTo>
                    <a:pt x="146481" y="1821599"/>
                  </a:lnTo>
                  <a:lnTo>
                    <a:pt x="145808" y="1821599"/>
                  </a:lnTo>
                  <a:lnTo>
                    <a:pt x="145211" y="1820329"/>
                  </a:lnTo>
                  <a:lnTo>
                    <a:pt x="145288" y="1819059"/>
                  </a:lnTo>
                  <a:lnTo>
                    <a:pt x="146113" y="1819059"/>
                  </a:lnTo>
                  <a:lnTo>
                    <a:pt x="151269" y="1815312"/>
                  </a:lnTo>
                  <a:lnTo>
                    <a:pt x="155930" y="1812709"/>
                  </a:lnTo>
                  <a:lnTo>
                    <a:pt x="162128" y="1808899"/>
                  </a:lnTo>
                  <a:lnTo>
                    <a:pt x="162217" y="1807629"/>
                  </a:lnTo>
                  <a:close/>
                </a:path>
                <a:path w="1120775" h="2116454">
                  <a:moveTo>
                    <a:pt x="166268" y="1775879"/>
                  </a:moveTo>
                  <a:lnTo>
                    <a:pt x="166103" y="1774609"/>
                  </a:lnTo>
                  <a:lnTo>
                    <a:pt x="163931" y="1774609"/>
                  </a:lnTo>
                  <a:lnTo>
                    <a:pt x="162331" y="1775879"/>
                  </a:lnTo>
                  <a:lnTo>
                    <a:pt x="158915" y="1775879"/>
                  </a:lnTo>
                  <a:lnTo>
                    <a:pt x="158292" y="1777149"/>
                  </a:lnTo>
                  <a:lnTo>
                    <a:pt x="155854" y="1777149"/>
                  </a:lnTo>
                  <a:lnTo>
                    <a:pt x="155117" y="1778419"/>
                  </a:lnTo>
                  <a:lnTo>
                    <a:pt x="154444" y="1779689"/>
                  </a:lnTo>
                  <a:lnTo>
                    <a:pt x="154152" y="1779689"/>
                  </a:lnTo>
                  <a:lnTo>
                    <a:pt x="153873" y="1780959"/>
                  </a:lnTo>
                  <a:lnTo>
                    <a:pt x="153060" y="1780959"/>
                  </a:lnTo>
                  <a:lnTo>
                    <a:pt x="151917" y="1779689"/>
                  </a:lnTo>
                  <a:lnTo>
                    <a:pt x="151676" y="1780959"/>
                  </a:lnTo>
                  <a:lnTo>
                    <a:pt x="151625" y="1782229"/>
                  </a:lnTo>
                  <a:lnTo>
                    <a:pt x="152120" y="1782229"/>
                  </a:lnTo>
                  <a:lnTo>
                    <a:pt x="153339" y="1783499"/>
                  </a:lnTo>
                  <a:lnTo>
                    <a:pt x="154000" y="1782229"/>
                  </a:lnTo>
                  <a:lnTo>
                    <a:pt x="154711" y="1780959"/>
                  </a:lnTo>
                  <a:lnTo>
                    <a:pt x="158788" y="1780959"/>
                  </a:lnTo>
                  <a:lnTo>
                    <a:pt x="160147" y="1779689"/>
                  </a:lnTo>
                  <a:lnTo>
                    <a:pt x="162496" y="1779689"/>
                  </a:lnTo>
                  <a:lnTo>
                    <a:pt x="163677" y="1777149"/>
                  </a:lnTo>
                  <a:lnTo>
                    <a:pt x="164350" y="1777149"/>
                  </a:lnTo>
                  <a:lnTo>
                    <a:pt x="165633" y="1775879"/>
                  </a:lnTo>
                  <a:lnTo>
                    <a:pt x="166268" y="1775879"/>
                  </a:lnTo>
                  <a:close/>
                </a:path>
                <a:path w="1120775" h="2116454">
                  <a:moveTo>
                    <a:pt x="167741" y="1359674"/>
                  </a:moveTo>
                  <a:lnTo>
                    <a:pt x="167424" y="1358023"/>
                  </a:lnTo>
                  <a:lnTo>
                    <a:pt x="167309" y="1357464"/>
                  </a:lnTo>
                  <a:lnTo>
                    <a:pt x="165608" y="1353604"/>
                  </a:lnTo>
                  <a:lnTo>
                    <a:pt x="165315" y="1353273"/>
                  </a:lnTo>
                  <a:lnTo>
                    <a:pt x="164325" y="1352092"/>
                  </a:lnTo>
                  <a:lnTo>
                    <a:pt x="163372" y="1351495"/>
                  </a:lnTo>
                  <a:lnTo>
                    <a:pt x="163372" y="1359979"/>
                  </a:lnTo>
                  <a:lnTo>
                    <a:pt x="162877" y="1360474"/>
                  </a:lnTo>
                  <a:lnTo>
                    <a:pt x="150114" y="1360474"/>
                  </a:lnTo>
                  <a:lnTo>
                    <a:pt x="149618" y="1359979"/>
                  </a:lnTo>
                  <a:lnTo>
                    <a:pt x="149783" y="1358023"/>
                  </a:lnTo>
                  <a:lnTo>
                    <a:pt x="150456" y="1356410"/>
                  </a:lnTo>
                  <a:lnTo>
                    <a:pt x="152869" y="1353896"/>
                  </a:lnTo>
                  <a:lnTo>
                    <a:pt x="154482" y="1353273"/>
                  </a:lnTo>
                  <a:lnTo>
                    <a:pt x="158508" y="1353273"/>
                  </a:lnTo>
                  <a:lnTo>
                    <a:pt x="163372" y="1359979"/>
                  </a:lnTo>
                  <a:lnTo>
                    <a:pt x="163372" y="1351495"/>
                  </a:lnTo>
                  <a:lnTo>
                    <a:pt x="160947" y="1349946"/>
                  </a:lnTo>
                  <a:lnTo>
                    <a:pt x="158902" y="1349413"/>
                  </a:lnTo>
                  <a:lnTo>
                    <a:pt x="154089" y="1349413"/>
                  </a:lnTo>
                  <a:lnTo>
                    <a:pt x="145249" y="1359674"/>
                  </a:lnTo>
                  <a:lnTo>
                    <a:pt x="145249" y="1364653"/>
                  </a:lnTo>
                  <a:lnTo>
                    <a:pt x="145605" y="1366469"/>
                  </a:lnTo>
                  <a:lnTo>
                    <a:pt x="145681" y="1366862"/>
                  </a:lnTo>
                  <a:lnTo>
                    <a:pt x="147396" y="1370736"/>
                  </a:lnTo>
                  <a:lnTo>
                    <a:pt x="148653" y="1372222"/>
                  </a:lnTo>
                  <a:lnTo>
                    <a:pt x="152044" y="1374381"/>
                  </a:lnTo>
                  <a:lnTo>
                    <a:pt x="154089" y="1374914"/>
                  </a:lnTo>
                  <a:lnTo>
                    <a:pt x="158369" y="1374914"/>
                  </a:lnTo>
                  <a:lnTo>
                    <a:pt x="167068" y="1367523"/>
                  </a:lnTo>
                  <a:lnTo>
                    <a:pt x="166395" y="1366862"/>
                  </a:lnTo>
                  <a:lnTo>
                    <a:pt x="163550" y="1366862"/>
                  </a:lnTo>
                  <a:lnTo>
                    <a:pt x="162877" y="1367358"/>
                  </a:lnTo>
                  <a:lnTo>
                    <a:pt x="162420" y="1368399"/>
                  </a:lnTo>
                  <a:lnTo>
                    <a:pt x="161607" y="1369275"/>
                  </a:lnTo>
                  <a:lnTo>
                    <a:pt x="160578" y="1369898"/>
                  </a:lnTo>
                  <a:lnTo>
                    <a:pt x="159131" y="1370736"/>
                  </a:lnTo>
                  <a:lnTo>
                    <a:pt x="157949" y="1371053"/>
                  </a:lnTo>
                  <a:lnTo>
                    <a:pt x="155155" y="1371053"/>
                  </a:lnTo>
                  <a:lnTo>
                    <a:pt x="149618" y="1365351"/>
                  </a:lnTo>
                  <a:lnTo>
                    <a:pt x="149618" y="1364170"/>
                  </a:lnTo>
                  <a:lnTo>
                    <a:pt x="150114" y="1363675"/>
                  </a:lnTo>
                  <a:lnTo>
                    <a:pt x="167068" y="1363675"/>
                  </a:lnTo>
                  <a:lnTo>
                    <a:pt x="167741" y="1363002"/>
                  </a:lnTo>
                  <a:lnTo>
                    <a:pt x="167741" y="1360474"/>
                  </a:lnTo>
                  <a:lnTo>
                    <a:pt x="167741" y="1359674"/>
                  </a:lnTo>
                  <a:close/>
                </a:path>
                <a:path w="1120775" h="2116454">
                  <a:moveTo>
                    <a:pt x="170497" y="1440548"/>
                  </a:moveTo>
                  <a:lnTo>
                    <a:pt x="169837" y="1438059"/>
                  </a:lnTo>
                  <a:lnTo>
                    <a:pt x="169341" y="1437411"/>
                  </a:lnTo>
                  <a:lnTo>
                    <a:pt x="169087" y="1437068"/>
                  </a:lnTo>
                  <a:lnTo>
                    <a:pt x="167208" y="1434579"/>
                  </a:lnTo>
                  <a:lnTo>
                    <a:pt x="164960" y="1433715"/>
                  </a:lnTo>
                  <a:lnTo>
                    <a:pt x="160121" y="1433715"/>
                  </a:lnTo>
                  <a:lnTo>
                    <a:pt x="155054" y="1437068"/>
                  </a:lnTo>
                  <a:lnTo>
                    <a:pt x="154381" y="1437068"/>
                  </a:lnTo>
                  <a:lnTo>
                    <a:pt x="149656" y="1433715"/>
                  </a:lnTo>
                  <a:lnTo>
                    <a:pt x="146443" y="1433715"/>
                  </a:lnTo>
                  <a:lnTo>
                    <a:pt x="145161" y="1434045"/>
                  </a:lnTo>
                  <a:lnTo>
                    <a:pt x="143217" y="1435328"/>
                  </a:lnTo>
                  <a:lnTo>
                    <a:pt x="142519" y="1436128"/>
                  </a:lnTo>
                  <a:lnTo>
                    <a:pt x="142138" y="1437068"/>
                  </a:lnTo>
                  <a:lnTo>
                    <a:pt x="141465" y="1437068"/>
                  </a:lnTo>
                  <a:lnTo>
                    <a:pt x="140881" y="1435328"/>
                  </a:lnTo>
                  <a:lnTo>
                    <a:pt x="140792" y="1435061"/>
                  </a:lnTo>
                  <a:lnTo>
                    <a:pt x="140119" y="1434388"/>
                  </a:lnTo>
                  <a:lnTo>
                    <a:pt x="137947" y="1434388"/>
                  </a:lnTo>
                  <a:lnTo>
                    <a:pt x="137274" y="1435061"/>
                  </a:lnTo>
                  <a:lnTo>
                    <a:pt x="137274" y="1457883"/>
                  </a:lnTo>
                  <a:lnTo>
                    <a:pt x="137947" y="1458556"/>
                  </a:lnTo>
                  <a:lnTo>
                    <a:pt x="140957" y="1458556"/>
                  </a:lnTo>
                  <a:lnTo>
                    <a:pt x="141630" y="1457883"/>
                  </a:lnTo>
                  <a:lnTo>
                    <a:pt x="141630" y="1441640"/>
                  </a:lnTo>
                  <a:lnTo>
                    <a:pt x="141871" y="1440548"/>
                  </a:lnTo>
                  <a:lnTo>
                    <a:pt x="141998" y="1440027"/>
                  </a:lnTo>
                  <a:lnTo>
                    <a:pt x="143370" y="1438059"/>
                  </a:lnTo>
                  <a:lnTo>
                    <a:pt x="143141" y="1438059"/>
                  </a:lnTo>
                  <a:lnTo>
                    <a:pt x="144767" y="1437411"/>
                  </a:lnTo>
                  <a:lnTo>
                    <a:pt x="148564" y="1437411"/>
                  </a:lnTo>
                  <a:lnTo>
                    <a:pt x="150190" y="1438059"/>
                  </a:lnTo>
                  <a:lnTo>
                    <a:pt x="149961" y="1438059"/>
                  </a:lnTo>
                  <a:lnTo>
                    <a:pt x="151333" y="1440027"/>
                  </a:lnTo>
                  <a:lnTo>
                    <a:pt x="151701" y="1441640"/>
                  </a:lnTo>
                  <a:lnTo>
                    <a:pt x="151701" y="1457883"/>
                  </a:lnTo>
                  <a:lnTo>
                    <a:pt x="152374" y="1458556"/>
                  </a:lnTo>
                  <a:lnTo>
                    <a:pt x="155397" y="1458556"/>
                  </a:lnTo>
                  <a:lnTo>
                    <a:pt x="156070" y="1457883"/>
                  </a:lnTo>
                  <a:lnTo>
                    <a:pt x="156070" y="1441640"/>
                  </a:lnTo>
                  <a:lnTo>
                    <a:pt x="156311" y="1440548"/>
                  </a:lnTo>
                  <a:lnTo>
                    <a:pt x="156425" y="1440027"/>
                  </a:lnTo>
                  <a:lnTo>
                    <a:pt x="157797" y="1438059"/>
                  </a:lnTo>
                  <a:lnTo>
                    <a:pt x="157568" y="1438059"/>
                  </a:lnTo>
                  <a:lnTo>
                    <a:pt x="159194" y="1437411"/>
                  </a:lnTo>
                  <a:lnTo>
                    <a:pt x="162991" y="1437411"/>
                  </a:lnTo>
                  <a:lnTo>
                    <a:pt x="164630" y="1438059"/>
                  </a:lnTo>
                  <a:lnTo>
                    <a:pt x="164401" y="1438059"/>
                  </a:lnTo>
                  <a:lnTo>
                    <a:pt x="165760" y="1440027"/>
                  </a:lnTo>
                  <a:lnTo>
                    <a:pt x="166128" y="1441640"/>
                  </a:lnTo>
                  <a:lnTo>
                    <a:pt x="166128" y="1457883"/>
                  </a:lnTo>
                  <a:lnTo>
                    <a:pt x="166801" y="1458556"/>
                  </a:lnTo>
                  <a:lnTo>
                    <a:pt x="169824" y="1458556"/>
                  </a:lnTo>
                  <a:lnTo>
                    <a:pt x="170497" y="1457883"/>
                  </a:lnTo>
                  <a:lnTo>
                    <a:pt x="170497" y="1440548"/>
                  </a:lnTo>
                  <a:close/>
                </a:path>
                <a:path w="1120775" h="2116454">
                  <a:moveTo>
                    <a:pt x="173774" y="1224064"/>
                  </a:moveTo>
                  <a:lnTo>
                    <a:pt x="165531" y="1224064"/>
                  </a:lnTo>
                  <a:lnTo>
                    <a:pt x="157264" y="1222794"/>
                  </a:lnTo>
                  <a:lnTo>
                    <a:pt x="138569" y="1222794"/>
                  </a:lnTo>
                  <a:lnTo>
                    <a:pt x="138569" y="1241844"/>
                  </a:lnTo>
                  <a:lnTo>
                    <a:pt x="144741" y="1241844"/>
                  </a:lnTo>
                  <a:lnTo>
                    <a:pt x="150901" y="1243114"/>
                  </a:lnTo>
                  <a:lnTo>
                    <a:pt x="172758" y="1227874"/>
                  </a:lnTo>
                  <a:lnTo>
                    <a:pt x="173774" y="1224064"/>
                  </a:lnTo>
                  <a:close/>
                </a:path>
                <a:path w="1120775" h="2116454">
                  <a:moveTo>
                    <a:pt x="173774" y="1161834"/>
                  </a:moveTo>
                  <a:lnTo>
                    <a:pt x="165633" y="1141514"/>
                  </a:lnTo>
                  <a:lnTo>
                    <a:pt x="150901" y="1142784"/>
                  </a:lnTo>
                  <a:lnTo>
                    <a:pt x="144741" y="1144054"/>
                  </a:lnTo>
                  <a:lnTo>
                    <a:pt x="138569" y="1144054"/>
                  </a:lnTo>
                  <a:lnTo>
                    <a:pt x="138595" y="1163104"/>
                  </a:lnTo>
                  <a:lnTo>
                    <a:pt x="157276" y="1163104"/>
                  </a:lnTo>
                  <a:lnTo>
                    <a:pt x="165531" y="1161834"/>
                  </a:lnTo>
                  <a:lnTo>
                    <a:pt x="173774" y="1161834"/>
                  </a:lnTo>
                  <a:close/>
                </a:path>
                <a:path w="1120775" h="2116454">
                  <a:moveTo>
                    <a:pt x="175361" y="1398752"/>
                  </a:moveTo>
                  <a:lnTo>
                    <a:pt x="174675" y="1396072"/>
                  </a:lnTo>
                  <a:lnTo>
                    <a:pt x="174066" y="1395247"/>
                  </a:lnTo>
                  <a:lnTo>
                    <a:pt x="173812" y="1394917"/>
                  </a:lnTo>
                  <a:lnTo>
                    <a:pt x="171970" y="1392466"/>
                  </a:lnTo>
                  <a:lnTo>
                    <a:pt x="169684" y="1391564"/>
                  </a:lnTo>
                  <a:lnTo>
                    <a:pt x="163664" y="1391564"/>
                  </a:lnTo>
                  <a:lnTo>
                    <a:pt x="161429" y="1392682"/>
                  </a:lnTo>
                  <a:lnTo>
                    <a:pt x="159753" y="1394917"/>
                  </a:lnTo>
                  <a:lnTo>
                    <a:pt x="159245" y="1394917"/>
                  </a:lnTo>
                  <a:lnTo>
                    <a:pt x="159245" y="1383512"/>
                  </a:lnTo>
                  <a:lnTo>
                    <a:pt x="158572" y="1382839"/>
                  </a:lnTo>
                  <a:lnTo>
                    <a:pt x="155562" y="1382839"/>
                  </a:lnTo>
                  <a:lnTo>
                    <a:pt x="154889" y="1383512"/>
                  </a:lnTo>
                  <a:lnTo>
                    <a:pt x="154889" y="1415732"/>
                  </a:lnTo>
                  <a:lnTo>
                    <a:pt x="155562" y="1416405"/>
                  </a:lnTo>
                  <a:lnTo>
                    <a:pt x="158572" y="1416405"/>
                  </a:lnTo>
                  <a:lnTo>
                    <a:pt x="159245" y="1415732"/>
                  </a:lnTo>
                  <a:lnTo>
                    <a:pt x="159245" y="1399565"/>
                  </a:lnTo>
                  <a:lnTo>
                    <a:pt x="159727" y="1397977"/>
                  </a:lnTo>
                  <a:lnTo>
                    <a:pt x="161658" y="1395793"/>
                  </a:lnTo>
                  <a:lnTo>
                    <a:pt x="163144" y="1395247"/>
                  </a:lnTo>
                  <a:lnTo>
                    <a:pt x="167106" y="1395247"/>
                  </a:lnTo>
                  <a:lnTo>
                    <a:pt x="168579" y="1395793"/>
                  </a:lnTo>
                  <a:lnTo>
                    <a:pt x="170510" y="1397977"/>
                  </a:lnTo>
                  <a:lnTo>
                    <a:pt x="170992" y="1399565"/>
                  </a:lnTo>
                  <a:lnTo>
                    <a:pt x="170992" y="1415732"/>
                  </a:lnTo>
                  <a:lnTo>
                    <a:pt x="171665" y="1416405"/>
                  </a:lnTo>
                  <a:lnTo>
                    <a:pt x="174688" y="1416405"/>
                  </a:lnTo>
                  <a:lnTo>
                    <a:pt x="175361" y="1415732"/>
                  </a:lnTo>
                  <a:lnTo>
                    <a:pt x="175361" y="1398752"/>
                  </a:lnTo>
                  <a:close/>
                </a:path>
                <a:path w="1120775" h="2116454">
                  <a:moveTo>
                    <a:pt x="175641" y="2041309"/>
                  </a:moveTo>
                  <a:lnTo>
                    <a:pt x="175501" y="2040039"/>
                  </a:lnTo>
                  <a:lnTo>
                    <a:pt x="172377" y="2037499"/>
                  </a:lnTo>
                  <a:lnTo>
                    <a:pt x="170230" y="2033689"/>
                  </a:lnTo>
                  <a:lnTo>
                    <a:pt x="166103" y="2032419"/>
                  </a:lnTo>
                  <a:lnTo>
                    <a:pt x="165684" y="2031149"/>
                  </a:lnTo>
                  <a:lnTo>
                    <a:pt x="164515" y="2031149"/>
                  </a:lnTo>
                  <a:lnTo>
                    <a:pt x="163525" y="2030222"/>
                  </a:lnTo>
                  <a:lnTo>
                    <a:pt x="163703" y="2031149"/>
                  </a:lnTo>
                  <a:lnTo>
                    <a:pt x="165277" y="2033689"/>
                  </a:lnTo>
                  <a:lnTo>
                    <a:pt x="167614" y="2034959"/>
                  </a:lnTo>
                  <a:lnTo>
                    <a:pt x="168503" y="2037499"/>
                  </a:lnTo>
                  <a:lnTo>
                    <a:pt x="169506" y="2037499"/>
                  </a:lnTo>
                  <a:lnTo>
                    <a:pt x="170357" y="2040039"/>
                  </a:lnTo>
                  <a:lnTo>
                    <a:pt x="171805" y="2041309"/>
                  </a:lnTo>
                  <a:lnTo>
                    <a:pt x="173494" y="2041309"/>
                  </a:lnTo>
                  <a:lnTo>
                    <a:pt x="175069" y="2042579"/>
                  </a:lnTo>
                  <a:lnTo>
                    <a:pt x="175628" y="2042579"/>
                  </a:lnTo>
                  <a:lnTo>
                    <a:pt x="175641" y="2041309"/>
                  </a:lnTo>
                  <a:close/>
                </a:path>
                <a:path w="1120775" h="2116454">
                  <a:moveTo>
                    <a:pt x="175691" y="1300200"/>
                  </a:moveTo>
                  <a:lnTo>
                    <a:pt x="175031" y="1299527"/>
                  </a:lnTo>
                  <a:lnTo>
                    <a:pt x="171996" y="1299527"/>
                  </a:lnTo>
                  <a:lnTo>
                    <a:pt x="171399" y="1300137"/>
                  </a:lnTo>
                  <a:lnTo>
                    <a:pt x="171399" y="1316774"/>
                  </a:lnTo>
                  <a:lnTo>
                    <a:pt x="171399" y="1323314"/>
                  </a:lnTo>
                  <a:lnTo>
                    <a:pt x="170307" y="1326007"/>
                  </a:lnTo>
                  <a:lnTo>
                    <a:pt x="169545" y="1327048"/>
                  </a:lnTo>
                  <a:lnTo>
                    <a:pt x="167614" y="1328521"/>
                  </a:lnTo>
                  <a:lnTo>
                    <a:pt x="166522" y="1328902"/>
                  </a:lnTo>
                  <a:lnTo>
                    <a:pt x="163309" y="1328902"/>
                  </a:lnTo>
                  <a:lnTo>
                    <a:pt x="161772" y="1328102"/>
                  </a:lnTo>
                  <a:lnTo>
                    <a:pt x="159613" y="1324914"/>
                  </a:lnTo>
                  <a:lnTo>
                    <a:pt x="159080" y="1322743"/>
                  </a:lnTo>
                  <a:lnTo>
                    <a:pt x="159080" y="1317320"/>
                  </a:lnTo>
                  <a:lnTo>
                    <a:pt x="159588" y="1315313"/>
                  </a:lnTo>
                  <a:lnTo>
                    <a:pt x="159626" y="1315161"/>
                  </a:lnTo>
                  <a:lnTo>
                    <a:pt x="161810" y="1311922"/>
                  </a:lnTo>
                  <a:lnTo>
                    <a:pt x="163334" y="1311109"/>
                  </a:lnTo>
                  <a:lnTo>
                    <a:pt x="166522" y="1311109"/>
                  </a:lnTo>
                  <a:lnTo>
                    <a:pt x="167614" y="1311490"/>
                  </a:lnTo>
                  <a:lnTo>
                    <a:pt x="169545" y="1313002"/>
                  </a:lnTo>
                  <a:lnTo>
                    <a:pt x="170307" y="1314056"/>
                  </a:lnTo>
                  <a:lnTo>
                    <a:pt x="171399" y="1316774"/>
                  </a:lnTo>
                  <a:lnTo>
                    <a:pt x="171399" y="1300137"/>
                  </a:lnTo>
                  <a:lnTo>
                    <a:pt x="171335" y="1310601"/>
                  </a:lnTo>
                  <a:lnTo>
                    <a:pt x="170827" y="1310601"/>
                  </a:lnTo>
                  <a:lnTo>
                    <a:pt x="170167" y="1309624"/>
                  </a:lnTo>
                  <a:lnTo>
                    <a:pt x="169303" y="1308823"/>
                  </a:lnTo>
                  <a:lnTo>
                    <a:pt x="167233" y="1307566"/>
                  </a:lnTo>
                  <a:lnTo>
                    <a:pt x="166027" y="1307249"/>
                  </a:lnTo>
                  <a:lnTo>
                    <a:pt x="162547" y="1307249"/>
                  </a:lnTo>
                  <a:lnTo>
                    <a:pt x="154851" y="1316774"/>
                  </a:lnTo>
                  <a:lnTo>
                    <a:pt x="154876" y="1323314"/>
                  </a:lnTo>
                  <a:lnTo>
                    <a:pt x="162610" y="1332750"/>
                  </a:lnTo>
                  <a:lnTo>
                    <a:pt x="166052" y="1332750"/>
                  </a:lnTo>
                  <a:lnTo>
                    <a:pt x="167284" y="1332484"/>
                  </a:lnTo>
                  <a:lnTo>
                    <a:pt x="169316" y="1331417"/>
                  </a:lnTo>
                  <a:lnTo>
                    <a:pt x="170192" y="1330655"/>
                  </a:lnTo>
                  <a:lnTo>
                    <a:pt x="170827" y="1329740"/>
                  </a:lnTo>
                  <a:lnTo>
                    <a:pt x="171335" y="1329740"/>
                  </a:lnTo>
                  <a:lnTo>
                    <a:pt x="171665" y="1331417"/>
                  </a:lnTo>
                  <a:lnTo>
                    <a:pt x="172339" y="1332077"/>
                  </a:lnTo>
                  <a:lnTo>
                    <a:pt x="175031" y="1332077"/>
                  </a:lnTo>
                  <a:lnTo>
                    <a:pt x="175691" y="1331417"/>
                  </a:lnTo>
                  <a:lnTo>
                    <a:pt x="175691" y="1329740"/>
                  </a:lnTo>
                  <a:lnTo>
                    <a:pt x="175691" y="1328902"/>
                  </a:lnTo>
                  <a:lnTo>
                    <a:pt x="175691" y="1311109"/>
                  </a:lnTo>
                  <a:lnTo>
                    <a:pt x="175691" y="1310601"/>
                  </a:lnTo>
                  <a:lnTo>
                    <a:pt x="175691" y="1300200"/>
                  </a:lnTo>
                  <a:close/>
                </a:path>
                <a:path w="1120775" h="2116454">
                  <a:moveTo>
                    <a:pt x="177050" y="1203744"/>
                  </a:moveTo>
                  <a:lnTo>
                    <a:pt x="176784" y="1196124"/>
                  </a:lnTo>
                  <a:lnTo>
                    <a:pt x="176745" y="1194854"/>
                  </a:lnTo>
                  <a:lnTo>
                    <a:pt x="139382" y="1194854"/>
                  </a:lnTo>
                  <a:lnTo>
                    <a:pt x="139179" y="1201204"/>
                  </a:lnTo>
                  <a:lnTo>
                    <a:pt x="139141" y="1202474"/>
                  </a:lnTo>
                  <a:lnTo>
                    <a:pt x="139026" y="1206284"/>
                  </a:lnTo>
                  <a:lnTo>
                    <a:pt x="138899" y="1210094"/>
                  </a:lnTo>
                  <a:lnTo>
                    <a:pt x="138798" y="1213904"/>
                  </a:lnTo>
                  <a:lnTo>
                    <a:pt x="138696" y="1217714"/>
                  </a:lnTo>
                  <a:lnTo>
                    <a:pt x="165379" y="1217714"/>
                  </a:lnTo>
                  <a:lnTo>
                    <a:pt x="174269" y="1218984"/>
                  </a:lnTo>
                  <a:lnTo>
                    <a:pt x="176009" y="1211364"/>
                  </a:lnTo>
                  <a:lnTo>
                    <a:pt x="177050" y="1203744"/>
                  </a:lnTo>
                  <a:close/>
                </a:path>
                <a:path w="1120775" h="2116454">
                  <a:moveTo>
                    <a:pt x="177050" y="1182154"/>
                  </a:moveTo>
                  <a:lnTo>
                    <a:pt x="176009" y="1174534"/>
                  </a:lnTo>
                  <a:lnTo>
                    <a:pt x="174269" y="1166914"/>
                  </a:lnTo>
                  <a:lnTo>
                    <a:pt x="165379" y="1168184"/>
                  </a:lnTo>
                  <a:lnTo>
                    <a:pt x="138696" y="1168184"/>
                  </a:lnTo>
                  <a:lnTo>
                    <a:pt x="139344" y="1189774"/>
                  </a:lnTo>
                  <a:lnTo>
                    <a:pt x="139382" y="1191044"/>
                  </a:lnTo>
                  <a:lnTo>
                    <a:pt x="176745" y="1191044"/>
                  </a:lnTo>
                  <a:lnTo>
                    <a:pt x="176961" y="1184694"/>
                  </a:lnTo>
                  <a:lnTo>
                    <a:pt x="177050" y="1182154"/>
                  </a:lnTo>
                  <a:close/>
                </a:path>
                <a:path w="1120775" h="2116454">
                  <a:moveTo>
                    <a:pt x="178714" y="1435061"/>
                  </a:moveTo>
                  <a:lnTo>
                    <a:pt x="178041" y="1434388"/>
                  </a:lnTo>
                  <a:lnTo>
                    <a:pt x="175031" y="1434388"/>
                  </a:lnTo>
                  <a:lnTo>
                    <a:pt x="174358" y="1435061"/>
                  </a:lnTo>
                  <a:lnTo>
                    <a:pt x="174358" y="1457883"/>
                  </a:lnTo>
                  <a:lnTo>
                    <a:pt x="175031" y="1458556"/>
                  </a:lnTo>
                  <a:lnTo>
                    <a:pt x="178041" y="1458556"/>
                  </a:lnTo>
                  <a:lnTo>
                    <a:pt x="178714" y="1457883"/>
                  </a:lnTo>
                  <a:lnTo>
                    <a:pt x="178714" y="1435061"/>
                  </a:lnTo>
                  <a:close/>
                </a:path>
                <a:path w="1120775" h="2116454">
                  <a:moveTo>
                    <a:pt x="178879" y="1425663"/>
                  </a:moveTo>
                  <a:lnTo>
                    <a:pt x="178219" y="1424990"/>
                  </a:lnTo>
                  <a:lnTo>
                    <a:pt x="174853" y="1424990"/>
                  </a:lnTo>
                  <a:lnTo>
                    <a:pt x="174180" y="1425663"/>
                  </a:lnTo>
                  <a:lnTo>
                    <a:pt x="174180" y="1429194"/>
                  </a:lnTo>
                  <a:lnTo>
                    <a:pt x="174853" y="1429867"/>
                  </a:lnTo>
                  <a:lnTo>
                    <a:pt x="178219" y="1429867"/>
                  </a:lnTo>
                  <a:lnTo>
                    <a:pt x="178879" y="1429194"/>
                  </a:lnTo>
                  <a:lnTo>
                    <a:pt x="178879" y="1425663"/>
                  </a:lnTo>
                  <a:close/>
                </a:path>
                <a:path w="1120775" h="2116454">
                  <a:moveTo>
                    <a:pt x="182676" y="1350746"/>
                  </a:moveTo>
                  <a:lnTo>
                    <a:pt x="182003" y="1350086"/>
                  </a:lnTo>
                  <a:lnTo>
                    <a:pt x="179438" y="1350086"/>
                  </a:lnTo>
                  <a:lnTo>
                    <a:pt x="178574" y="1350276"/>
                  </a:lnTo>
                  <a:lnTo>
                    <a:pt x="177114" y="1351089"/>
                  </a:lnTo>
                  <a:lnTo>
                    <a:pt x="176377" y="1351788"/>
                  </a:lnTo>
                  <a:lnTo>
                    <a:pt x="175590" y="1352791"/>
                  </a:lnTo>
                  <a:lnTo>
                    <a:pt x="174955" y="1352791"/>
                  </a:lnTo>
                  <a:lnTo>
                    <a:pt x="174396" y="1351089"/>
                  </a:lnTo>
                  <a:lnTo>
                    <a:pt x="174282" y="1350746"/>
                  </a:lnTo>
                  <a:lnTo>
                    <a:pt x="173609" y="1350086"/>
                  </a:lnTo>
                  <a:lnTo>
                    <a:pt x="171424" y="1350086"/>
                  </a:lnTo>
                  <a:lnTo>
                    <a:pt x="170751" y="1350746"/>
                  </a:lnTo>
                  <a:lnTo>
                    <a:pt x="170751" y="1373568"/>
                  </a:lnTo>
                  <a:lnTo>
                    <a:pt x="171424" y="1374241"/>
                  </a:lnTo>
                  <a:lnTo>
                    <a:pt x="174447" y="1374241"/>
                  </a:lnTo>
                  <a:lnTo>
                    <a:pt x="175120" y="1373568"/>
                  </a:lnTo>
                  <a:lnTo>
                    <a:pt x="175120" y="1356118"/>
                  </a:lnTo>
                  <a:lnTo>
                    <a:pt x="176631" y="1353769"/>
                  </a:lnTo>
                  <a:lnTo>
                    <a:pt x="182003" y="1353769"/>
                  </a:lnTo>
                  <a:lnTo>
                    <a:pt x="182676" y="1353096"/>
                  </a:lnTo>
                  <a:lnTo>
                    <a:pt x="182676" y="1352791"/>
                  </a:lnTo>
                  <a:lnTo>
                    <a:pt x="182676" y="1350746"/>
                  </a:lnTo>
                  <a:close/>
                </a:path>
                <a:path w="1120775" h="2116454">
                  <a:moveTo>
                    <a:pt x="182841" y="1810169"/>
                  </a:moveTo>
                  <a:lnTo>
                    <a:pt x="182384" y="1810169"/>
                  </a:lnTo>
                  <a:lnTo>
                    <a:pt x="180301" y="1808899"/>
                  </a:lnTo>
                  <a:lnTo>
                    <a:pt x="179539" y="1808899"/>
                  </a:lnTo>
                  <a:lnTo>
                    <a:pt x="178790" y="1811439"/>
                  </a:lnTo>
                  <a:lnTo>
                    <a:pt x="179870" y="1812709"/>
                  </a:lnTo>
                  <a:lnTo>
                    <a:pt x="180809" y="1811439"/>
                  </a:lnTo>
                  <a:lnTo>
                    <a:pt x="182803" y="1811439"/>
                  </a:lnTo>
                  <a:lnTo>
                    <a:pt x="182841" y="1810169"/>
                  </a:lnTo>
                  <a:close/>
                </a:path>
                <a:path w="1120775" h="2116454">
                  <a:moveTo>
                    <a:pt x="184340" y="1928279"/>
                  </a:moveTo>
                  <a:lnTo>
                    <a:pt x="184099" y="1928279"/>
                  </a:lnTo>
                  <a:lnTo>
                    <a:pt x="184010" y="1927009"/>
                  </a:lnTo>
                  <a:lnTo>
                    <a:pt x="183438" y="1927009"/>
                  </a:lnTo>
                  <a:lnTo>
                    <a:pt x="182918" y="1925739"/>
                  </a:lnTo>
                  <a:lnTo>
                    <a:pt x="180695" y="1925739"/>
                  </a:lnTo>
                  <a:lnTo>
                    <a:pt x="179146" y="1928279"/>
                  </a:lnTo>
                  <a:lnTo>
                    <a:pt x="180098" y="1930819"/>
                  </a:lnTo>
                  <a:lnTo>
                    <a:pt x="180771" y="1930819"/>
                  </a:lnTo>
                  <a:lnTo>
                    <a:pt x="182499" y="1929549"/>
                  </a:lnTo>
                  <a:lnTo>
                    <a:pt x="183324" y="1929549"/>
                  </a:lnTo>
                  <a:lnTo>
                    <a:pt x="184340" y="1928279"/>
                  </a:lnTo>
                  <a:close/>
                </a:path>
                <a:path w="1120775" h="2116454">
                  <a:moveTo>
                    <a:pt x="185420" y="1299197"/>
                  </a:moveTo>
                  <a:lnTo>
                    <a:pt x="184759" y="1298524"/>
                  </a:lnTo>
                  <a:lnTo>
                    <a:pt x="181737" y="1298524"/>
                  </a:lnTo>
                  <a:lnTo>
                    <a:pt x="181063" y="1299197"/>
                  </a:lnTo>
                  <a:lnTo>
                    <a:pt x="181063" y="1331417"/>
                  </a:lnTo>
                  <a:lnTo>
                    <a:pt x="181737" y="1332077"/>
                  </a:lnTo>
                  <a:lnTo>
                    <a:pt x="184759" y="1332077"/>
                  </a:lnTo>
                  <a:lnTo>
                    <a:pt x="185420" y="1331417"/>
                  </a:lnTo>
                  <a:lnTo>
                    <a:pt x="185420" y="1299197"/>
                  </a:lnTo>
                  <a:close/>
                </a:path>
                <a:path w="1120775" h="2116454">
                  <a:moveTo>
                    <a:pt x="186245" y="1891449"/>
                  </a:moveTo>
                  <a:lnTo>
                    <a:pt x="185445" y="1888909"/>
                  </a:lnTo>
                  <a:lnTo>
                    <a:pt x="183972" y="1890204"/>
                  </a:lnTo>
                  <a:lnTo>
                    <a:pt x="184912" y="1892719"/>
                  </a:lnTo>
                  <a:lnTo>
                    <a:pt x="186245" y="1891449"/>
                  </a:lnTo>
                  <a:close/>
                </a:path>
                <a:path w="1120775" h="2116454">
                  <a:moveTo>
                    <a:pt x="188074" y="2059089"/>
                  </a:moveTo>
                  <a:lnTo>
                    <a:pt x="187845" y="2057819"/>
                  </a:lnTo>
                  <a:lnTo>
                    <a:pt x="185953" y="2056549"/>
                  </a:lnTo>
                  <a:lnTo>
                    <a:pt x="182473" y="2054009"/>
                  </a:lnTo>
                  <a:lnTo>
                    <a:pt x="181940" y="2054009"/>
                  </a:lnTo>
                  <a:lnTo>
                    <a:pt x="180403" y="2051469"/>
                  </a:lnTo>
                  <a:lnTo>
                    <a:pt x="178066" y="2051469"/>
                  </a:lnTo>
                  <a:lnTo>
                    <a:pt x="176288" y="2050199"/>
                  </a:lnTo>
                  <a:lnTo>
                    <a:pt x="176199" y="2051469"/>
                  </a:lnTo>
                  <a:lnTo>
                    <a:pt x="177292" y="2051469"/>
                  </a:lnTo>
                  <a:lnTo>
                    <a:pt x="177634" y="2052739"/>
                  </a:lnTo>
                  <a:lnTo>
                    <a:pt x="178155" y="2054009"/>
                  </a:lnTo>
                  <a:lnTo>
                    <a:pt x="180555" y="2054009"/>
                  </a:lnTo>
                  <a:lnTo>
                    <a:pt x="181241" y="2055279"/>
                  </a:lnTo>
                  <a:lnTo>
                    <a:pt x="183095" y="2056549"/>
                  </a:lnTo>
                  <a:lnTo>
                    <a:pt x="184607" y="2057819"/>
                  </a:lnTo>
                  <a:lnTo>
                    <a:pt x="186905" y="2059089"/>
                  </a:lnTo>
                  <a:lnTo>
                    <a:pt x="188074" y="2059089"/>
                  </a:lnTo>
                  <a:close/>
                </a:path>
                <a:path w="1120775" h="2116454">
                  <a:moveTo>
                    <a:pt x="189001" y="1826679"/>
                  </a:moveTo>
                  <a:lnTo>
                    <a:pt x="188925" y="1825409"/>
                  </a:lnTo>
                  <a:lnTo>
                    <a:pt x="185153" y="1825409"/>
                  </a:lnTo>
                  <a:lnTo>
                    <a:pt x="186016" y="1826679"/>
                  </a:lnTo>
                  <a:lnTo>
                    <a:pt x="189001" y="1826679"/>
                  </a:lnTo>
                  <a:close/>
                </a:path>
                <a:path w="1120775" h="2116454">
                  <a:moveTo>
                    <a:pt x="189915" y="1133894"/>
                  </a:moveTo>
                  <a:lnTo>
                    <a:pt x="186613" y="1131354"/>
                  </a:lnTo>
                  <a:lnTo>
                    <a:pt x="182384" y="1128814"/>
                  </a:lnTo>
                  <a:lnTo>
                    <a:pt x="178549" y="1127544"/>
                  </a:lnTo>
                  <a:lnTo>
                    <a:pt x="173189" y="1125004"/>
                  </a:lnTo>
                  <a:lnTo>
                    <a:pt x="167335" y="1122464"/>
                  </a:lnTo>
                  <a:lnTo>
                    <a:pt x="161302" y="1121194"/>
                  </a:lnTo>
                  <a:lnTo>
                    <a:pt x="154127" y="1118654"/>
                  </a:lnTo>
                  <a:lnTo>
                    <a:pt x="152247" y="1118654"/>
                  </a:lnTo>
                  <a:lnTo>
                    <a:pt x="155105" y="1121194"/>
                  </a:lnTo>
                  <a:lnTo>
                    <a:pt x="160223" y="1123734"/>
                  </a:lnTo>
                  <a:lnTo>
                    <a:pt x="164541" y="1127544"/>
                  </a:lnTo>
                  <a:lnTo>
                    <a:pt x="167995" y="1132624"/>
                  </a:lnTo>
                  <a:lnTo>
                    <a:pt x="171589" y="1136434"/>
                  </a:lnTo>
                  <a:lnTo>
                    <a:pt x="176085" y="1136434"/>
                  </a:lnTo>
                  <a:lnTo>
                    <a:pt x="185394" y="1135164"/>
                  </a:lnTo>
                  <a:lnTo>
                    <a:pt x="188861" y="1133894"/>
                  </a:lnTo>
                  <a:lnTo>
                    <a:pt x="189915" y="1133894"/>
                  </a:lnTo>
                  <a:close/>
                </a:path>
                <a:path w="1120775" h="2116454">
                  <a:moveTo>
                    <a:pt x="189928" y="1929549"/>
                  </a:moveTo>
                  <a:lnTo>
                    <a:pt x="189572" y="1928279"/>
                  </a:lnTo>
                  <a:lnTo>
                    <a:pt x="189077" y="1927009"/>
                  </a:lnTo>
                  <a:lnTo>
                    <a:pt x="188645" y="1927009"/>
                  </a:lnTo>
                  <a:lnTo>
                    <a:pt x="185026" y="1928279"/>
                  </a:lnTo>
                  <a:lnTo>
                    <a:pt x="184810" y="1928279"/>
                  </a:lnTo>
                  <a:lnTo>
                    <a:pt x="184696" y="1929549"/>
                  </a:lnTo>
                  <a:lnTo>
                    <a:pt x="184632" y="1933359"/>
                  </a:lnTo>
                  <a:lnTo>
                    <a:pt x="185991" y="1933359"/>
                  </a:lnTo>
                  <a:lnTo>
                    <a:pt x="187553" y="1932089"/>
                  </a:lnTo>
                  <a:lnTo>
                    <a:pt x="188671" y="1930819"/>
                  </a:lnTo>
                  <a:lnTo>
                    <a:pt x="189928" y="1929549"/>
                  </a:lnTo>
                  <a:close/>
                </a:path>
                <a:path w="1120775" h="2116454">
                  <a:moveTo>
                    <a:pt x="189928" y="1252004"/>
                  </a:moveTo>
                  <a:lnTo>
                    <a:pt x="189509" y="1252004"/>
                  </a:lnTo>
                  <a:lnTo>
                    <a:pt x="185394" y="1250734"/>
                  </a:lnTo>
                  <a:lnTo>
                    <a:pt x="176085" y="1249464"/>
                  </a:lnTo>
                  <a:lnTo>
                    <a:pt x="171589" y="1249464"/>
                  </a:lnTo>
                  <a:lnTo>
                    <a:pt x="167995" y="1253274"/>
                  </a:lnTo>
                  <a:lnTo>
                    <a:pt x="164541" y="1258354"/>
                  </a:lnTo>
                  <a:lnTo>
                    <a:pt x="160223" y="1262164"/>
                  </a:lnTo>
                  <a:lnTo>
                    <a:pt x="155105" y="1264704"/>
                  </a:lnTo>
                  <a:lnTo>
                    <a:pt x="152819" y="1266774"/>
                  </a:lnTo>
                  <a:lnTo>
                    <a:pt x="156730" y="1265974"/>
                  </a:lnTo>
                  <a:lnTo>
                    <a:pt x="160667" y="1265974"/>
                  </a:lnTo>
                  <a:lnTo>
                    <a:pt x="161036" y="1264704"/>
                  </a:lnTo>
                  <a:lnTo>
                    <a:pt x="167373" y="1263434"/>
                  </a:lnTo>
                  <a:lnTo>
                    <a:pt x="173202" y="1260894"/>
                  </a:lnTo>
                  <a:lnTo>
                    <a:pt x="178549" y="1258354"/>
                  </a:lnTo>
                  <a:lnTo>
                    <a:pt x="182384" y="1257084"/>
                  </a:lnTo>
                  <a:lnTo>
                    <a:pt x="186613" y="1254544"/>
                  </a:lnTo>
                  <a:lnTo>
                    <a:pt x="189928" y="1252004"/>
                  </a:lnTo>
                  <a:close/>
                </a:path>
                <a:path w="1120775" h="2116454">
                  <a:moveTo>
                    <a:pt x="190627" y="1392910"/>
                  </a:moveTo>
                  <a:lnTo>
                    <a:pt x="189966" y="1392237"/>
                  </a:lnTo>
                  <a:lnTo>
                    <a:pt x="187413" y="1392237"/>
                  </a:lnTo>
                  <a:lnTo>
                    <a:pt x="186537" y="1392440"/>
                  </a:lnTo>
                  <a:lnTo>
                    <a:pt x="185077" y="1393240"/>
                  </a:lnTo>
                  <a:lnTo>
                    <a:pt x="184340" y="1393939"/>
                  </a:lnTo>
                  <a:lnTo>
                    <a:pt x="183591" y="1394917"/>
                  </a:lnTo>
                  <a:lnTo>
                    <a:pt x="182905" y="1394917"/>
                  </a:lnTo>
                  <a:lnTo>
                    <a:pt x="182346" y="1393240"/>
                  </a:lnTo>
                  <a:lnTo>
                    <a:pt x="182245" y="1392910"/>
                  </a:lnTo>
                  <a:lnTo>
                    <a:pt x="181571" y="1392237"/>
                  </a:lnTo>
                  <a:lnTo>
                    <a:pt x="179387" y="1392237"/>
                  </a:lnTo>
                  <a:lnTo>
                    <a:pt x="178714" y="1392910"/>
                  </a:lnTo>
                  <a:lnTo>
                    <a:pt x="178714" y="1415732"/>
                  </a:lnTo>
                  <a:lnTo>
                    <a:pt x="179387" y="1416405"/>
                  </a:lnTo>
                  <a:lnTo>
                    <a:pt x="182410" y="1416405"/>
                  </a:lnTo>
                  <a:lnTo>
                    <a:pt x="183083" y="1415732"/>
                  </a:lnTo>
                  <a:lnTo>
                    <a:pt x="183083" y="1398270"/>
                  </a:lnTo>
                  <a:lnTo>
                    <a:pt x="184594" y="1395933"/>
                  </a:lnTo>
                  <a:lnTo>
                    <a:pt x="189966" y="1395933"/>
                  </a:lnTo>
                  <a:lnTo>
                    <a:pt x="190627" y="1395247"/>
                  </a:lnTo>
                  <a:lnTo>
                    <a:pt x="190627" y="1394917"/>
                  </a:lnTo>
                  <a:lnTo>
                    <a:pt x="190627" y="1392910"/>
                  </a:lnTo>
                  <a:close/>
                </a:path>
                <a:path w="1120775" h="2116454">
                  <a:moveTo>
                    <a:pt x="195021" y="2056549"/>
                  </a:moveTo>
                  <a:lnTo>
                    <a:pt x="194525" y="2056549"/>
                  </a:lnTo>
                  <a:lnTo>
                    <a:pt x="194106" y="2055279"/>
                  </a:lnTo>
                  <a:lnTo>
                    <a:pt x="190487" y="2052739"/>
                  </a:lnTo>
                  <a:lnTo>
                    <a:pt x="187617" y="2050199"/>
                  </a:lnTo>
                  <a:lnTo>
                    <a:pt x="183857" y="2047659"/>
                  </a:lnTo>
                  <a:lnTo>
                    <a:pt x="183616" y="2047659"/>
                  </a:lnTo>
                  <a:lnTo>
                    <a:pt x="182270" y="2046389"/>
                  </a:lnTo>
                  <a:lnTo>
                    <a:pt x="181254" y="2045119"/>
                  </a:lnTo>
                  <a:lnTo>
                    <a:pt x="178943" y="2043849"/>
                  </a:lnTo>
                  <a:lnTo>
                    <a:pt x="176060" y="2043849"/>
                  </a:lnTo>
                  <a:lnTo>
                    <a:pt x="176441" y="2045119"/>
                  </a:lnTo>
                  <a:lnTo>
                    <a:pt x="179819" y="2047659"/>
                  </a:lnTo>
                  <a:lnTo>
                    <a:pt x="182918" y="2050199"/>
                  </a:lnTo>
                  <a:lnTo>
                    <a:pt x="188074" y="2054009"/>
                  </a:lnTo>
                  <a:lnTo>
                    <a:pt x="190246" y="2055279"/>
                  </a:lnTo>
                  <a:lnTo>
                    <a:pt x="193027" y="2056549"/>
                  </a:lnTo>
                  <a:lnTo>
                    <a:pt x="193890" y="2056549"/>
                  </a:lnTo>
                  <a:lnTo>
                    <a:pt x="194691" y="2057819"/>
                  </a:lnTo>
                  <a:lnTo>
                    <a:pt x="195021" y="2056549"/>
                  </a:lnTo>
                  <a:close/>
                </a:path>
                <a:path w="1120775" h="2116454">
                  <a:moveTo>
                    <a:pt x="195884" y="1892719"/>
                  </a:moveTo>
                  <a:lnTo>
                    <a:pt x="195262" y="1891449"/>
                  </a:lnTo>
                  <a:lnTo>
                    <a:pt x="194424" y="1890204"/>
                  </a:lnTo>
                  <a:lnTo>
                    <a:pt x="193294" y="1890204"/>
                  </a:lnTo>
                  <a:lnTo>
                    <a:pt x="191236" y="1891449"/>
                  </a:lnTo>
                  <a:lnTo>
                    <a:pt x="187883" y="1893989"/>
                  </a:lnTo>
                  <a:lnTo>
                    <a:pt x="186715" y="1895259"/>
                  </a:lnTo>
                  <a:lnTo>
                    <a:pt x="184746" y="1896592"/>
                  </a:lnTo>
                  <a:lnTo>
                    <a:pt x="185331" y="1897799"/>
                  </a:lnTo>
                  <a:lnTo>
                    <a:pt x="187312" y="1897799"/>
                  </a:lnTo>
                  <a:lnTo>
                    <a:pt x="188137" y="1896592"/>
                  </a:lnTo>
                  <a:lnTo>
                    <a:pt x="190296" y="1895259"/>
                  </a:lnTo>
                  <a:lnTo>
                    <a:pt x="194995" y="1892719"/>
                  </a:lnTo>
                  <a:lnTo>
                    <a:pt x="195884" y="1892719"/>
                  </a:lnTo>
                  <a:close/>
                </a:path>
                <a:path w="1120775" h="2116454">
                  <a:moveTo>
                    <a:pt x="196951" y="1495653"/>
                  </a:moveTo>
                  <a:lnTo>
                    <a:pt x="173621" y="1495653"/>
                  </a:lnTo>
                  <a:lnTo>
                    <a:pt x="161874" y="1566545"/>
                  </a:lnTo>
                  <a:lnTo>
                    <a:pt x="157226" y="1496314"/>
                  </a:lnTo>
                  <a:lnTo>
                    <a:pt x="157187" y="1495653"/>
                  </a:lnTo>
                  <a:lnTo>
                    <a:pt x="124294" y="1495653"/>
                  </a:lnTo>
                  <a:lnTo>
                    <a:pt x="101066" y="1635823"/>
                  </a:lnTo>
                  <a:lnTo>
                    <a:pt x="101028" y="1636064"/>
                  </a:lnTo>
                  <a:lnTo>
                    <a:pt x="100914" y="1636788"/>
                  </a:lnTo>
                  <a:lnTo>
                    <a:pt x="100799" y="1637436"/>
                  </a:lnTo>
                  <a:lnTo>
                    <a:pt x="133692" y="1637436"/>
                  </a:lnTo>
                  <a:lnTo>
                    <a:pt x="145440" y="1566545"/>
                  </a:lnTo>
                  <a:lnTo>
                    <a:pt x="149885" y="1633842"/>
                  </a:lnTo>
                  <a:lnTo>
                    <a:pt x="149898" y="1633982"/>
                  </a:lnTo>
                  <a:lnTo>
                    <a:pt x="150025" y="1635823"/>
                  </a:lnTo>
                  <a:lnTo>
                    <a:pt x="150126" y="1637436"/>
                  </a:lnTo>
                  <a:lnTo>
                    <a:pt x="173570" y="1637436"/>
                  </a:lnTo>
                  <a:lnTo>
                    <a:pt x="173697" y="1636064"/>
                  </a:lnTo>
                  <a:lnTo>
                    <a:pt x="196850" y="1496314"/>
                  </a:lnTo>
                  <a:lnTo>
                    <a:pt x="196951" y="1495653"/>
                  </a:lnTo>
                  <a:close/>
                </a:path>
                <a:path w="1120775" h="2116454">
                  <a:moveTo>
                    <a:pt x="198221" y="1924469"/>
                  </a:moveTo>
                  <a:lnTo>
                    <a:pt x="198145" y="1923199"/>
                  </a:lnTo>
                  <a:lnTo>
                    <a:pt x="197154" y="1924469"/>
                  </a:lnTo>
                  <a:lnTo>
                    <a:pt x="196443" y="1924469"/>
                  </a:lnTo>
                  <a:lnTo>
                    <a:pt x="193065" y="1928279"/>
                  </a:lnTo>
                  <a:lnTo>
                    <a:pt x="192557" y="1928279"/>
                  </a:lnTo>
                  <a:lnTo>
                    <a:pt x="191503" y="1929549"/>
                  </a:lnTo>
                  <a:lnTo>
                    <a:pt x="190461" y="1929549"/>
                  </a:lnTo>
                  <a:lnTo>
                    <a:pt x="190347" y="1930819"/>
                  </a:lnTo>
                  <a:lnTo>
                    <a:pt x="190220" y="1932089"/>
                  </a:lnTo>
                  <a:lnTo>
                    <a:pt x="190106" y="1933359"/>
                  </a:lnTo>
                  <a:lnTo>
                    <a:pt x="189992" y="1934629"/>
                  </a:lnTo>
                  <a:lnTo>
                    <a:pt x="190576" y="1934629"/>
                  </a:lnTo>
                  <a:lnTo>
                    <a:pt x="192303" y="1933359"/>
                  </a:lnTo>
                  <a:lnTo>
                    <a:pt x="194386" y="1932089"/>
                  </a:lnTo>
                  <a:lnTo>
                    <a:pt x="196202" y="1928279"/>
                  </a:lnTo>
                  <a:lnTo>
                    <a:pt x="196684" y="1925739"/>
                  </a:lnTo>
                  <a:lnTo>
                    <a:pt x="198221" y="1924469"/>
                  </a:lnTo>
                  <a:close/>
                </a:path>
                <a:path w="1120775" h="2116454">
                  <a:moveTo>
                    <a:pt x="201777" y="2065439"/>
                  </a:moveTo>
                  <a:lnTo>
                    <a:pt x="198945" y="2065439"/>
                  </a:lnTo>
                  <a:lnTo>
                    <a:pt x="199821" y="2066709"/>
                  </a:lnTo>
                  <a:lnTo>
                    <a:pt x="201663" y="2066709"/>
                  </a:lnTo>
                  <a:lnTo>
                    <a:pt x="201777" y="2065439"/>
                  </a:lnTo>
                  <a:close/>
                </a:path>
                <a:path w="1120775" h="2116454">
                  <a:moveTo>
                    <a:pt x="203149" y="1371219"/>
                  </a:moveTo>
                  <a:lnTo>
                    <a:pt x="202476" y="1370545"/>
                  </a:lnTo>
                  <a:lnTo>
                    <a:pt x="201803" y="1370545"/>
                  </a:lnTo>
                  <a:lnTo>
                    <a:pt x="201460" y="1370215"/>
                  </a:lnTo>
                  <a:lnTo>
                    <a:pt x="201460" y="1363002"/>
                  </a:lnTo>
                  <a:lnTo>
                    <a:pt x="201396" y="1354721"/>
                  </a:lnTo>
                  <a:lnTo>
                    <a:pt x="200914" y="1353286"/>
                  </a:lnTo>
                  <a:lnTo>
                    <a:pt x="200787" y="1352931"/>
                  </a:lnTo>
                  <a:lnTo>
                    <a:pt x="200748" y="1352791"/>
                  </a:lnTo>
                  <a:lnTo>
                    <a:pt x="197866" y="1350086"/>
                  </a:lnTo>
                  <a:lnTo>
                    <a:pt x="195567" y="1349413"/>
                  </a:lnTo>
                  <a:lnTo>
                    <a:pt x="190779" y="1349413"/>
                  </a:lnTo>
                  <a:lnTo>
                    <a:pt x="183515" y="1356791"/>
                  </a:lnTo>
                  <a:lnTo>
                    <a:pt x="184175" y="1357464"/>
                  </a:lnTo>
                  <a:lnTo>
                    <a:pt x="186702" y="1357464"/>
                  </a:lnTo>
                  <a:lnTo>
                    <a:pt x="187375" y="1356791"/>
                  </a:lnTo>
                  <a:lnTo>
                    <a:pt x="187375" y="1355369"/>
                  </a:lnTo>
                  <a:lnTo>
                    <a:pt x="187591" y="1354937"/>
                  </a:lnTo>
                  <a:lnTo>
                    <a:pt x="187718" y="1354721"/>
                  </a:lnTo>
                  <a:lnTo>
                    <a:pt x="187833" y="1354505"/>
                  </a:lnTo>
                  <a:lnTo>
                    <a:pt x="189623" y="1353286"/>
                  </a:lnTo>
                  <a:lnTo>
                    <a:pt x="190893" y="1352931"/>
                  </a:lnTo>
                  <a:lnTo>
                    <a:pt x="194081" y="1352931"/>
                  </a:lnTo>
                  <a:lnTo>
                    <a:pt x="195313" y="1353286"/>
                  </a:lnTo>
                  <a:lnTo>
                    <a:pt x="196875" y="1354721"/>
                  </a:lnTo>
                  <a:lnTo>
                    <a:pt x="197269" y="1355864"/>
                  </a:lnTo>
                  <a:lnTo>
                    <a:pt x="197269" y="1359306"/>
                  </a:lnTo>
                  <a:lnTo>
                    <a:pt x="197269" y="1363497"/>
                  </a:lnTo>
                  <a:lnTo>
                    <a:pt x="197269" y="1366520"/>
                  </a:lnTo>
                  <a:lnTo>
                    <a:pt x="197002" y="1367485"/>
                  </a:lnTo>
                  <a:lnTo>
                    <a:pt x="195910" y="1369301"/>
                  </a:lnTo>
                  <a:lnTo>
                    <a:pt x="195046" y="1370076"/>
                  </a:lnTo>
                  <a:lnTo>
                    <a:pt x="192963" y="1371219"/>
                  </a:lnTo>
                  <a:lnTo>
                    <a:pt x="192709" y="1371219"/>
                  </a:lnTo>
                  <a:lnTo>
                    <a:pt x="192011" y="1371384"/>
                  </a:lnTo>
                  <a:lnTo>
                    <a:pt x="189357" y="1371384"/>
                  </a:lnTo>
                  <a:lnTo>
                    <a:pt x="188849" y="1371219"/>
                  </a:lnTo>
                  <a:lnTo>
                    <a:pt x="188468" y="1371219"/>
                  </a:lnTo>
                  <a:lnTo>
                    <a:pt x="186474" y="1369542"/>
                  </a:lnTo>
                  <a:lnTo>
                    <a:pt x="186118" y="1368729"/>
                  </a:lnTo>
                  <a:lnTo>
                    <a:pt x="186029" y="1365796"/>
                  </a:lnTo>
                  <a:lnTo>
                    <a:pt x="186524" y="1364742"/>
                  </a:lnTo>
                  <a:lnTo>
                    <a:pt x="188506" y="1363345"/>
                  </a:lnTo>
                  <a:lnTo>
                    <a:pt x="190144" y="1363002"/>
                  </a:lnTo>
                  <a:lnTo>
                    <a:pt x="196773" y="1363002"/>
                  </a:lnTo>
                  <a:lnTo>
                    <a:pt x="197269" y="1363497"/>
                  </a:lnTo>
                  <a:lnTo>
                    <a:pt x="197269" y="1359306"/>
                  </a:lnTo>
                  <a:lnTo>
                    <a:pt x="196773" y="1359814"/>
                  </a:lnTo>
                  <a:lnTo>
                    <a:pt x="189026" y="1359814"/>
                  </a:lnTo>
                  <a:lnTo>
                    <a:pt x="186385" y="1360398"/>
                  </a:lnTo>
                  <a:lnTo>
                    <a:pt x="182613" y="1362748"/>
                  </a:lnTo>
                  <a:lnTo>
                    <a:pt x="182308" y="1363345"/>
                  </a:lnTo>
                  <a:lnTo>
                    <a:pt x="181660" y="1364742"/>
                  </a:lnTo>
                  <a:lnTo>
                    <a:pt x="181660" y="1368729"/>
                  </a:lnTo>
                  <a:lnTo>
                    <a:pt x="188493" y="1374914"/>
                  </a:lnTo>
                  <a:lnTo>
                    <a:pt x="191846" y="1374914"/>
                  </a:lnTo>
                  <a:lnTo>
                    <a:pt x="197269" y="1371384"/>
                  </a:lnTo>
                  <a:lnTo>
                    <a:pt x="197777" y="1371384"/>
                  </a:lnTo>
                  <a:lnTo>
                    <a:pt x="197942" y="1372400"/>
                  </a:lnTo>
                  <a:lnTo>
                    <a:pt x="198348" y="1373124"/>
                  </a:lnTo>
                  <a:lnTo>
                    <a:pt x="199593" y="1374025"/>
                  </a:lnTo>
                  <a:lnTo>
                    <a:pt x="200545" y="1374241"/>
                  </a:lnTo>
                  <a:lnTo>
                    <a:pt x="202476" y="1374241"/>
                  </a:lnTo>
                  <a:lnTo>
                    <a:pt x="203149" y="1373568"/>
                  </a:lnTo>
                  <a:lnTo>
                    <a:pt x="203149" y="1371219"/>
                  </a:lnTo>
                  <a:close/>
                </a:path>
                <a:path w="1120775" h="2116454">
                  <a:moveTo>
                    <a:pt x="203301" y="1891449"/>
                  </a:moveTo>
                  <a:lnTo>
                    <a:pt x="200190" y="1891449"/>
                  </a:lnTo>
                  <a:lnTo>
                    <a:pt x="198755" y="1893989"/>
                  </a:lnTo>
                  <a:lnTo>
                    <a:pt x="196875" y="1895259"/>
                  </a:lnTo>
                  <a:lnTo>
                    <a:pt x="198361" y="1895259"/>
                  </a:lnTo>
                  <a:lnTo>
                    <a:pt x="201942" y="1893989"/>
                  </a:lnTo>
                  <a:lnTo>
                    <a:pt x="202463" y="1892719"/>
                  </a:lnTo>
                  <a:lnTo>
                    <a:pt x="202920" y="1892719"/>
                  </a:lnTo>
                  <a:lnTo>
                    <a:pt x="203301" y="1891449"/>
                  </a:lnTo>
                  <a:close/>
                </a:path>
                <a:path w="1120775" h="2116454">
                  <a:moveTo>
                    <a:pt x="203720" y="1440903"/>
                  </a:moveTo>
                  <a:lnTo>
                    <a:pt x="203034" y="1438224"/>
                  </a:lnTo>
                  <a:lnTo>
                    <a:pt x="202425" y="1437411"/>
                  </a:lnTo>
                  <a:lnTo>
                    <a:pt x="202171" y="1437068"/>
                  </a:lnTo>
                  <a:lnTo>
                    <a:pt x="200329" y="1434617"/>
                  </a:lnTo>
                  <a:lnTo>
                    <a:pt x="198043" y="1433715"/>
                  </a:lnTo>
                  <a:lnTo>
                    <a:pt x="191731" y="1433715"/>
                  </a:lnTo>
                  <a:lnTo>
                    <a:pt x="189420" y="1434833"/>
                  </a:lnTo>
                  <a:lnTo>
                    <a:pt x="187947" y="1437068"/>
                  </a:lnTo>
                  <a:lnTo>
                    <a:pt x="187439" y="1437068"/>
                  </a:lnTo>
                  <a:lnTo>
                    <a:pt x="186766" y="1435061"/>
                  </a:lnTo>
                  <a:lnTo>
                    <a:pt x="186093" y="1434388"/>
                  </a:lnTo>
                  <a:lnTo>
                    <a:pt x="183921" y="1434388"/>
                  </a:lnTo>
                  <a:lnTo>
                    <a:pt x="183248" y="1435061"/>
                  </a:lnTo>
                  <a:lnTo>
                    <a:pt x="183248" y="1457883"/>
                  </a:lnTo>
                  <a:lnTo>
                    <a:pt x="183921" y="1458556"/>
                  </a:lnTo>
                  <a:lnTo>
                    <a:pt x="186944" y="1458556"/>
                  </a:lnTo>
                  <a:lnTo>
                    <a:pt x="187617" y="1457883"/>
                  </a:lnTo>
                  <a:lnTo>
                    <a:pt x="187617" y="1441716"/>
                  </a:lnTo>
                  <a:lnTo>
                    <a:pt x="188087" y="1440141"/>
                  </a:lnTo>
                  <a:lnTo>
                    <a:pt x="190017" y="1437957"/>
                  </a:lnTo>
                  <a:lnTo>
                    <a:pt x="191503" y="1437411"/>
                  </a:lnTo>
                  <a:lnTo>
                    <a:pt x="195465" y="1437411"/>
                  </a:lnTo>
                  <a:lnTo>
                    <a:pt x="196951" y="1437957"/>
                  </a:lnTo>
                  <a:lnTo>
                    <a:pt x="198869" y="1440141"/>
                  </a:lnTo>
                  <a:lnTo>
                    <a:pt x="199351" y="1441716"/>
                  </a:lnTo>
                  <a:lnTo>
                    <a:pt x="199351" y="1457883"/>
                  </a:lnTo>
                  <a:lnTo>
                    <a:pt x="200025" y="1458556"/>
                  </a:lnTo>
                  <a:lnTo>
                    <a:pt x="203047" y="1458556"/>
                  </a:lnTo>
                  <a:lnTo>
                    <a:pt x="203720" y="1457883"/>
                  </a:lnTo>
                  <a:lnTo>
                    <a:pt x="203720" y="1440903"/>
                  </a:lnTo>
                  <a:close/>
                </a:path>
                <a:path w="1120775" h="2116454">
                  <a:moveTo>
                    <a:pt x="207162" y="2051469"/>
                  </a:moveTo>
                  <a:lnTo>
                    <a:pt x="207010" y="2050199"/>
                  </a:lnTo>
                  <a:lnTo>
                    <a:pt x="205282" y="2048929"/>
                  </a:lnTo>
                  <a:lnTo>
                    <a:pt x="201269" y="2046389"/>
                  </a:lnTo>
                  <a:lnTo>
                    <a:pt x="199986" y="2046389"/>
                  </a:lnTo>
                  <a:lnTo>
                    <a:pt x="197027" y="2043849"/>
                  </a:lnTo>
                  <a:lnTo>
                    <a:pt x="195287" y="2042579"/>
                  </a:lnTo>
                  <a:lnTo>
                    <a:pt x="191414" y="2038769"/>
                  </a:lnTo>
                  <a:lnTo>
                    <a:pt x="189661" y="2037499"/>
                  </a:lnTo>
                  <a:lnTo>
                    <a:pt x="185153" y="2034959"/>
                  </a:lnTo>
                  <a:lnTo>
                    <a:pt x="183730" y="2033689"/>
                  </a:lnTo>
                  <a:lnTo>
                    <a:pt x="180124" y="2028609"/>
                  </a:lnTo>
                  <a:lnTo>
                    <a:pt x="177850" y="2026069"/>
                  </a:lnTo>
                  <a:lnTo>
                    <a:pt x="174256" y="2022259"/>
                  </a:lnTo>
                  <a:lnTo>
                    <a:pt x="174015" y="2022259"/>
                  </a:lnTo>
                  <a:lnTo>
                    <a:pt x="164655" y="2008289"/>
                  </a:lnTo>
                  <a:lnTo>
                    <a:pt x="164515" y="2008289"/>
                  </a:lnTo>
                  <a:lnTo>
                    <a:pt x="164376" y="2009559"/>
                  </a:lnTo>
                  <a:lnTo>
                    <a:pt x="164249" y="2009559"/>
                  </a:lnTo>
                  <a:lnTo>
                    <a:pt x="164630" y="2010829"/>
                  </a:lnTo>
                  <a:lnTo>
                    <a:pt x="164896" y="2012099"/>
                  </a:lnTo>
                  <a:lnTo>
                    <a:pt x="166103" y="2014639"/>
                  </a:lnTo>
                  <a:lnTo>
                    <a:pt x="166674" y="2015909"/>
                  </a:lnTo>
                  <a:lnTo>
                    <a:pt x="167500" y="2017179"/>
                  </a:lnTo>
                  <a:lnTo>
                    <a:pt x="170573" y="2020989"/>
                  </a:lnTo>
                  <a:lnTo>
                    <a:pt x="171462" y="2022259"/>
                  </a:lnTo>
                  <a:lnTo>
                    <a:pt x="172250" y="2023529"/>
                  </a:lnTo>
                  <a:lnTo>
                    <a:pt x="174117" y="2027339"/>
                  </a:lnTo>
                  <a:lnTo>
                    <a:pt x="175742" y="2028609"/>
                  </a:lnTo>
                  <a:lnTo>
                    <a:pt x="178460" y="2032419"/>
                  </a:lnTo>
                  <a:lnTo>
                    <a:pt x="179959" y="2032419"/>
                  </a:lnTo>
                  <a:lnTo>
                    <a:pt x="182435" y="2034959"/>
                  </a:lnTo>
                  <a:lnTo>
                    <a:pt x="183883" y="2036229"/>
                  </a:lnTo>
                  <a:lnTo>
                    <a:pt x="185432" y="2038769"/>
                  </a:lnTo>
                  <a:lnTo>
                    <a:pt x="186448" y="2040039"/>
                  </a:lnTo>
                  <a:lnTo>
                    <a:pt x="190919" y="2043849"/>
                  </a:lnTo>
                  <a:lnTo>
                    <a:pt x="194106" y="2046389"/>
                  </a:lnTo>
                  <a:lnTo>
                    <a:pt x="199237" y="2047659"/>
                  </a:lnTo>
                  <a:lnTo>
                    <a:pt x="200520" y="2048929"/>
                  </a:lnTo>
                  <a:lnTo>
                    <a:pt x="203225" y="2051469"/>
                  </a:lnTo>
                  <a:lnTo>
                    <a:pt x="207162" y="2051469"/>
                  </a:lnTo>
                  <a:close/>
                </a:path>
                <a:path w="1120775" h="2116454">
                  <a:moveTo>
                    <a:pt x="210642" y="1258354"/>
                  </a:moveTo>
                  <a:lnTo>
                    <a:pt x="206844" y="1257084"/>
                  </a:lnTo>
                  <a:lnTo>
                    <a:pt x="202831" y="1255814"/>
                  </a:lnTo>
                  <a:lnTo>
                    <a:pt x="198666" y="1254544"/>
                  </a:lnTo>
                  <a:lnTo>
                    <a:pt x="195008" y="1257084"/>
                  </a:lnTo>
                  <a:lnTo>
                    <a:pt x="190423" y="1259624"/>
                  </a:lnTo>
                  <a:lnTo>
                    <a:pt x="186347" y="1260894"/>
                  </a:lnTo>
                  <a:lnTo>
                    <a:pt x="180708" y="1264704"/>
                  </a:lnTo>
                  <a:lnTo>
                    <a:pt x="174625" y="1267244"/>
                  </a:lnTo>
                  <a:lnTo>
                    <a:pt x="166535" y="1269784"/>
                  </a:lnTo>
                  <a:lnTo>
                    <a:pt x="168313" y="1269784"/>
                  </a:lnTo>
                  <a:lnTo>
                    <a:pt x="173672" y="1268514"/>
                  </a:lnTo>
                  <a:lnTo>
                    <a:pt x="178269" y="1267244"/>
                  </a:lnTo>
                  <a:lnTo>
                    <a:pt x="184162" y="1267244"/>
                  </a:lnTo>
                  <a:lnTo>
                    <a:pt x="189852" y="1264704"/>
                  </a:lnTo>
                  <a:lnTo>
                    <a:pt x="195351" y="1263434"/>
                  </a:lnTo>
                  <a:lnTo>
                    <a:pt x="200609" y="1262164"/>
                  </a:lnTo>
                  <a:lnTo>
                    <a:pt x="205727" y="1259624"/>
                  </a:lnTo>
                  <a:lnTo>
                    <a:pt x="210642" y="1258354"/>
                  </a:lnTo>
                  <a:close/>
                </a:path>
                <a:path w="1120775" h="2116454">
                  <a:moveTo>
                    <a:pt x="210642" y="1127544"/>
                  </a:moveTo>
                  <a:lnTo>
                    <a:pt x="205727" y="1126274"/>
                  </a:lnTo>
                  <a:lnTo>
                    <a:pt x="200609" y="1123734"/>
                  </a:lnTo>
                  <a:lnTo>
                    <a:pt x="195351" y="1122464"/>
                  </a:lnTo>
                  <a:lnTo>
                    <a:pt x="189852" y="1121194"/>
                  </a:lnTo>
                  <a:lnTo>
                    <a:pt x="184162" y="1118654"/>
                  </a:lnTo>
                  <a:lnTo>
                    <a:pt x="178269" y="1118654"/>
                  </a:lnTo>
                  <a:lnTo>
                    <a:pt x="173672" y="1117384"/>
                  </a:lnTo>
                  <a:lnTo>
                    <a:pt x="168313" y="1116114"/>
                  </a:lnTo>
                  <a:lnTo>
                    <a:pt x="166535" y="1116114"/>
                  </a:lnTo>
                  <a:lnTo>
                    <a:pt x="174625" y="1118654"/>
                  </a:lnTo>
                  <a:lnTo>
                    <a:pt x="180708" y="1121194"/>
                  </a:lnTo>
                  <a:lnTo>
                    <a:pt x="186347" y="1125004"/>
                  </a:lnTo>
                  <a:lnTo>
                    <a:pt x="190423" y="1126274"/>
                  </a:lnTo>
                  <a:lnTo>
                    <a:pt x="195008" y="1128814"/>
                  </a:lnTo>
                  <a:lnTo>
                    <a:pt x="198666" y="1131354"/>
                  </a:lnTo>
                  <a:lnTo>
                    <a:pt x="202831" y="1130084"/>
                  </a:lnTo>
                  <a:lnTo>
                    <a:pt x="206844" y="1128814"/>
                  </a:lnTo>
                  <a:lnTo>
                    <a:pt x="210642" y="1127544"/>
                  </a:lnTo>
                  <a:close/>
                </a:path>
                <a:path w="1120775" h="2116454">
                  <a:moveTo>
                    <a:pt x="211302" y="1893989"/>
                  </a:moveTo>
                  <a:lnTo>
                    <a:pt x="208864" y="1893989"/>
                  </a:lnTo>
                  <a:lnTo>
                    <a:pt x="207581" y="1895259"/>
                  </a:lnTo>
                  <a:lnTo>
                    <a:pt x="210197" y="1895259"/>
                  </a:lnTo>
                  <a:lnTo>
                    <a:pt x="211302" y="1893989"/>
                  </a:lnTo>
                  <a:close/>
                </a:path>
                <a:path w="1120775" h="2116454">
                  <a:moveTo>
                    <a:pt x="211810" y="1227874"/>
                  </a:moveTo>
                  <a:lnTo>
                    <a:pt x="204482" y="1226604"/>
                  </a:lnTo>
                  <a:lnTo>
                    <a:pt x="197065" y="1226604"/>
                  </a:lnTo>
                  <a:lnTo>
                    <a:pt x="189611" y="1225334"/>
                  </a:lnTo>
                  <a:lnTo>
                    <a:pt x="181813" y="1225334"/>
                  </a:lnTo>
                  <a:lnTo>
                    <a:pt x="180301" y="1230414"/>
                  </a:lnTo>
                  <a:lnTo>
                    <a:pt x="178308" y="1236764"/>
                  </a:lnTo>
                  <a:lnTo>
                    <a:pt x="173774" y="1244384"/>
                  </a:lnTo>
                  <a:lnTo>
                    <a:pt x="187706" y="1246924"/>
                  </a:lnTo>
                  <a:lnTo>
                    <a:pt x="194195" y="1248194"/>
                  </a:lnTo>
                  <a:lnTo>
                    <a:pt x="194665" y="1248194"/>
                  </a:lnTo>
                  <a:lnTo>
                    <a:pt x="198361" y="1245654"/>
                  </a:lnTo>
                  <a:lnTo>
                    <a:pt x="201879" y="1241844"/>
                  </a:lnTo>
                  <a:lnTo>
                    <a:pt x="207314" y="1235494"/>
                  </a:lnTo>
                  <a:lnTo>
                    <a:pt x="209867" y="1231684"/>
                  </a:lnTo>
                  <a:lnTo>
                    <a:pt x="211810" y="1227874"/>
                  </a:lnTo>
                  <a:close/>
                </a:path>
                <a:path w="1120775" h="2116454">
                  <a:moveTo>
                    <a:pt x="211810" y="1158024"/>
                  </a:moveTo>
                  <a:lnTo>
                    <a:pt x="194665" y="1137704"/>
                  </a:lnTo>
                  <a:lnTo>
                    <a:pt x="173774" y="1141514"/>
                  </a:lnTo>
                  <a:lnTo>
                    <a:pt x="178308" y="1149134"/>
                  </a:lnTo>
                  <a:lnTo>
                    <a:pt x="180301" y="1155484"/>
                  </a:lnTo>
                  <a:lnTo>
                    <a:pt x="181813" y="1160564"/>
                  </a:lnTo>
                  <a:lnTo>
                    <a:pt x="189611" y="1160564"/>
                  </a:lnTo>
                  <a:lnTo>
                    <a:pt x="204482" y="1158024"/>
                  </a:lnTo>
                  <a:lnTo>
                    <a:pt x="211810" y="1158024"/>
                  </a:lnTo>
                  <a:close/>
                </a:path>
                <a:path w="1120775" h="2116454">
                  <a:moveTo>
                    <a:pt x="211848" y="1801279"/>
                  </a:moveTo>
                  <a:lnTo>
                    <a:pt x="211797" y="1800009"/>
                  </a:lnTo>
                  <a:lnTo>
                    <a:pt x="210070" y="1800009"/>
                  </a:lnTo>
                  <a:lnTo>
                    <a:pt x="208305" y="1801279"/>
                  </a:lnTo>
                  <a:lnTo>
                    <a:pt x="204165" y="1801279"/>
                  </a:lnTo>
                  <a:lnTo>
                    <a:pt x="199821" y="1802549"/>
                  </a:lnTo>
                  <a:lnTo>
                    <a:pt x="193776" y="1803819"/>
                  </a:lnTo>
                  <a:lnTo>
                    <a:pt x="192963" y="1803819"/>
                  </a:lnTo>
                  <a:lnTo>
                    <a:pt x="190881" y="1805089"/>
                  </a:lnTo>
                  <a:lnTo>
                    <a:pt x="189128" y="1806359"/>
                  </a:lnTo>
                  <a:lnTo>
                    <a:pt x="185889" y="1806359"/>
                  </a:lnTo>
                  <a:lnTo>
                    <a:pt x="184556" y="1807629"/>
                  </a:lnTo>
                  <a:lnTo>
                    <a:pt x="184264" y="1807629"/>
                  </a:lnTo>
                  <a:lnTo>
                    <a:pt x="185000" y="1808899"/>
                  </a:lnTo>
                  <a:lnTo>
                    <a:pt x="186436" y="1810169"/>
                  </a:lnTo>
                  <a:lnTo>
                    <a:pt x="189687" y="1808899"/>
                  </a:lnTo>
                  <a:lnTo>
                    <a:pt x="190550" y="1807629"/>
                  </a:lnTo>
                  <a:lnTo>
                    <a:pt x="192430" y="1807629"/>
                  </a:lnTo>
                  <a:lnTo>
                    <a:pt x="198374" y="1806359"/>
                  </a:lnTo>
                  <a:lnTo>
                    <a:pt x="201777" y="1803819"/>
                  </a:lnTo>
                  <a:lnTo>
                    <a:pt x="206171" y="1803819"/>
                  </a:lnTo>
                  <a:lnTo>
                    <a:pt x="207289" y="1802549"/>
                  </a:lnTo>
                  <a:lnTo>
                    <a:pt x="209931" y="1802549"/>
                  </a:lnTo>
                  <a:lnTo>
                    <a:pt x="210947" y="1801279"/>
                  </a:lnTo>
                  <a:lnTo>
                    <a:pt x="211848" y="1801279"/>
                  </a:lnTo>
                  <a:close/>
                </a:path>
                <a:path w="1120775" h="2116454">
                  <a:moveTo>
                    <a:pt x="211937" y="1317510"/>
                  </a:moveTo>
                  <a:lnTo>
                    <a:pt x="211620" y="1315859"/>
                  </a:lnTo>
                  <a:lnTo>
                    <a:pt x="211518" y="1315300"/>
                  </a:lnTo>
                  <a:lnTo>
                    <a:pt x="209804" y="1311452"/>
                  </a:lnTo>
                  <a:lnTo>
                    <a:pt x="209524" y="1311109"/>
                  </a:lnTo>
                  <a:lnTo>
                    <a:pt x="208534" y="1309941"/>
                  </a:lnTo>
                  <a:lnTo>
                    <a:pt x="207581" y="1309344"/>
                  </a:lnTo>
                  <a:lnTo>
                    <a:pt x="207581" y="1317815"/>
                  </a:lnTo>
                  <a:lnTo>
                    <a:pt x="207073" y="1318323"/>
                  </a:lnTo>
                  <a:lnTo>
                    <a:pt x="194322" y="1318323"/>
                  </a:lnTo>
                  <a:lnTo>
                    <a:pt x="193814" y="1317815"/>
                  </a:lnTo>
                  <a:lnTo>
                    <a:pt x="193992" y="1315859"/>
                  </a:lnTo>
                  <a:lnTo>
                    <a:pt x="194665" y="1314259"/>
                  </a:lnTo>
                  <a:lnTo>
                    <a:pt x="197078" y="1311744"/>
                  </a:lnTo>
                  <a:lnTo>
                    <a:pt x="198691" y="1311109"/>
                  </a:lnTo>
                  <a:lnTo>
                    <a:pt x="202704" y="1311109"/>
                  </a:lnTo>
                  <a:lnTo>
                    <a:pt x="207581" y="1317815"/>
                  </a:lnTo>
                  <a:lnTo>
                    <a:pt x="207581" y="1309344"/>
                  </a:lnTo>
                  <a:lnTo>
                    <a:pt x="205155" y="1307782"/>
                  </a:lnTo>
                  <a:lnTo>
                    <a:pt x="203111" y="1307249"/>
                  </a:lnTo>
                  <a:lnTo>
                    <a:pt x="198297" y="1307249"/>
                  </a:lnTo>
                  <a:lnTo>
                    <a:pt x="189458" y="1317510"/>
                  </a:lnTo>
                  <a:lnTo>
                    <a:pt x="189458" y="1322489"/>
                  </a:lnTo>
                  <a:lnTo>
                    <a:pt x="198297" y="1332750"/>
                  </a:lnTo>
                  <a:lnTo>
                    <a:pt x="202577" y="1332750"/>
                  </a:lnTo>
                  <a:lnTo>
                    <a:pt x="211264" y="1325372"/>
                  </a:lnTo>
                  <a:lnTo>
                    <a:pt x="210604" y="1324698"/>
                  </a:lnTo>
                  <a:lnTo>
                    <a:pt x="207746" y="1324698"/>
                  </a:lnTo>
                  <a:lnTo>
                    <a:pt x="207073" y="1325206"/>
                  </a:lnTo>
                  <a:lnTo>
                    <a:pt x="206629" y="1326235"/>
                  </a:lnTo>
                  <a:lnTo>
                    <a:pt x="205816" y="1327111"/>
                  </a:lnTo>
                  <a:lnTo>
                    <a:pt x="204774" y="1327746"/>
                  </a:lnTo>
                  <a:lnTo>
                    <a:pt x="203327" y="1328572"/>
                  </a:lnTo>
                  <a:lnTo>
                    <a:pt x="202158" y="1328902"/>
                  </a:lnTo>
                  <a:lnTo>
                    <a:pt x="199351" y="1328902"/>
                  </a:lnTo>
                  <a:lnTo>
                    <a:pt x="193814" y="1323187"/>
                  </a:lnTo>
                  <a:lnTo>
                    <a:pt x="193814" y="1322019"/>
                  </a:lnTo>
                  <a:lnTo>
                    <a:pt x="194322" y="1321511"/>
                  </a:lnTo>
                  <a:lnTo>
                    <a:pt x="211264" y="1321511"/>
                  </a:lnTo>
                  <a:lnTo>
                    <a:pt x="211937" y="1320838"/>
                  </a:lnTo>
                  <a:lnTo>
                    <a:pt x="211937" y="1318323"/>
                  </a:lnTo>
                  <a:lnTo>
                    <a:pt x="211937" y="1317510"/>
                  </a:lnTo>
                  <a:close/>
                </a:path>
                <a:path w="1120775" h="2116454">
                  <a:moveTo>
                    <a:pt x="213067" y="1401610"/>
                  </a:moveTo>
                  <a:lnTo>
                    <a:pt x="212686" y="1399616"/>
                  </a:lnTo>
                  <a:lnTo>
                    <a:pt x="211061" y="1395933"/>
                  </a:lnTo>
                  <a:lnTo>
                    <a:pt x="210985" y="1395755"/>
                  </a:lnTo>
                  <a:lnTo>
                    <a:pt x="210705" y="1395425"/>
                  </a:lnTo>
                  <a:lnTo>
                    <a:pt x="209715" y="1394256"/>
                  </a:lnTo>
                  <a:lnTo>
                    <a:pt x="208749" y="1393647"/>
                  </a:lnTo>
                  <a:lnTo>
                    <a:pt x="208749" y="1401610"/>
                  </a:lnTo>
                  <a:lnTo>
                    <a:pt x="208749" y="1407033"/>
                  </a:lnTo>
                  <a:lnTo>
                    <a:pt x="208241" y="1409014"/>
                  </a:lnTo>
                  <a:lnTo>
                    <a:pt x="208203" y="1409192"/>
                  </a:lnTo>
                  <a:lnTo>
                    <a:pt x="205994" y="1412405"/>
                  </a:lnTo>
                  <a:lnTo>
                    <a:pt x="204254" y="1413217"/>
                  </a:lnTo>
                  <a:lnTo>
                    <a:pt x="199504" y="1413217"/>
                  </a:lnTo>
                  <a:lnTo>
                    <a:pt x="197751" y="1412405"/>
                  </a:lnTo>
                  <a:lnTo>
                    <a:pt x="195554" y="1409192"/>
                  </a:lnTo>
                  <a:lnTo>
                    <a:pt x="194995" y="1407033"/>
                  </a:lnTo>
                  <a:lnTo>
                    <a:pt x="194995" y="1401610"/>
                  </a:lnTo>
                  <a:lnTo>
                    <a:pt x="195503" y="1399616"/>
                  </a:lnTo>
                  <a:lnTo>
                    <a:pt x="195554" y="1399438"/>
                  </a:lnTo>
                  <a:lnTo>
                    <a:pt x="197751" y="1396225"/>
                  </a:lnTo>
                  <a:lnTo>
                    <a:pt x="199504" y="1395425"/>
                  </a:lnTo>
                  <a:lnTo>
                    <a:pt x="204254" y="1395425"/>
                  </a:lnTo>
                  <a:lnTo>
                    <a:pt x="205994" y="1396225"/>
                  </a:lnTo>
                  <a:lnTo>
                    <a:pt x="208203" y="1399438"/>
                  </a:lnTo>
                  <a:lnTo>
                    <a:pt x="208749" y="1401610"/>
                  </a:lnTo>
                  <a:lnTo>
                    <a:pt x="208749" y="1393647"/>
                  </a:lnTo>
                  <a:lnTo>
                    <a:pt x="206336" y="1392097"/>
                  </a:lnTo>
                  <a:lnTo>
                    <a:pt x="204279" y="1391564"/>
                  </a:lnTo>
                  <a:lnTo>
                    <a:pt x="199466" y="1391564"/>
                  </a:lnTo>
                  <a:lnTo>
                    <a:pt x="190677" y="1401610"/>
                  </a:lnTo>
                  <a:lnTo>
                    <a:pt x="190677" y="1407033"/>
                  </a:lnTo>
                  <a:lnTo>
                    <a:pt x="199466" y="1417066"/>
                  </a:lnTo>
                  <a:lnTo>
                    <a:pt x="204279" y="1417066"/>
                  </a:lnTo>
                  <a:lnTo>
                    <a:pt x="213067" y="1407033"/>
                  </a:lnTo>
                  <a:lnTo>
                    <a:pt x="213067" y="1401610"/>
                  </a:lnTo>
                  <a:close/>
                </a:path>
                <a:path w="1120775" h="2116454">
                  <a:moveTo>
                    <a:pt x="213652" y="1806359"/>
                  </a:moveTo>
                  <a:lnTo>
                    <a:pt x="213144" y="1806359"/>
                  </a:lnTo>
                  <a:lnTo>
                    <a:pt x="210654" y="1805089"/>
                  </a:lnTo>
                  <a:lnTo>
                    <a:pt x="208889" y="1805089"/>
                  </a:lnTo>
                  <a:lnTo>
                    <a:pt x="206489" y="1806359"/>
                  </a:lnTo>
                  <a:lnTo>
                    <a:pt x="205841" y="1806359"/>
                  </a:lnTo>
                  <a:lnTo>
                    <a:pt x="202704" y="1807629"/>
                  </a:lnTo>
                  <a:lnTo>
                    <a:pt x="200266" y="1807629"/>
                  </a:lnTo>
                  <a:lnTo>
                    <a:pt x="196392" y="1808899"/>
                  </a:lnTo>
                  <a:lnTo>
                    <a:pt x="194678" y="1810169"/>
                  </a:lnTo>
                  <a:lnTo>
                    <a:pt x="191300" y="1810169"/>
                  </a:lnTo>
                  <a:lnTo>
                    <a:pt x="190347" y="1811439"/>
                  </a:lnTo>
                  <a:lnTo>
                    <a:pt x="188836" y="1811439"/>
                  </a:lnTo>
                  <a:lnTo>
                    <a:pt x="188861" y="1812709"/>
                  </a:lnTo>
                  <a:lnTo>
                    <a:pt x="190271" y="1812709"/>
                  </a:lnTo>
                  <a:lnTo>
                    <a:pt x="191579" y="1811439"/>
                  </a:lnTo>
                  <a:lnTo>
                    <a:pt x="199402" y="1811439"/>
                  </a:lnTo>
                  <a:lnTo>
                    <a:pt x="201790" y="1810169"/>
                  </a:lnTo>
                  <a:lnTo>
                    <a:pt x="204292" y="1810169"/>
                  </a:lnTo>
                  <a:lnTo>
                    <a:pt x="207772" y="1807629"/>
                  </a:lnTo>
                  <a:lnTo>
                    <a:pt x="209257" y="1807629"/>
                  </a:lnTo>
                  <a:lnTo>
                    <a:pt x="210743" y="1808899"/>
                  </a:lnTo>
                  <a:lnTo>
                    <a:pt x="213563" y="1807629"/>
                  </a:lnTo>
                  <a:lnTo>
                    <a:pt x="213652" y="1806359"/>
                  </a:lnTo>
                  <a:close/>
                </a:path>
                <a:path w="1120775" h="2116454">
                  <a:moveTo>
                    <a:pt x="215887" y="1891449"/>
                  </a:moveTo>
                  <a:lnTo>
                    <a:pt x="213220" y="1891449"/>
                  </a:lnTo>
                  <a:lnTo>
                    <a:pt x="213055" y="1892719"/>
                  </a:lnTo>
                  <a:lnTo>
                    <a:pt x="215887" y="1891449"/>
                  </a:lnTo>
                  <a:close/>
                </a:path>
                <a:path w="1120775" h="2116454">
                  <a:moveTo>
                    <a:pt x="217246" y="1350746"/>
                  </a:moveTo>
                  <a:lnTo>
                    <a:pt x="216573" y="1350073"/>
                  </a:lnTo>
                  <a:lnTo>
                    <a:pt x="212369" y="1350073"/>
                  </a:lnTo>
                  <a:lnTo>
                    <a:pt x="211874" y="1349578"/>
                  </a:lnTo>
                  <a:lnTo>
                    <a:pt x="211874" y="1346047"/>
                  </a:lnTo>
                  <a:lnTo>
                    <a:pt x="211201" y="1345374"/>
                  </a:lnTo>
                  <a:lnTo>
                    <a:pt x="208178" y="1345374"/>
                  </a:lnTo>
                  <a:lnTo>
                    <a:pt x="207505" y="1346047"/>
                  </a:lnTo>
                  <a:lnTo>
                    <a:pt x="207505" y="1349578"/>
                  </a:lnTo>
                  <a:lnTo>
                    <a:pt x="207010" y="1350073"/>
                  </a:lnTo>
                  <a:lnTo>
                    <a:pt x="204482" y="1350073"/>
                  </a:lnTo>
                  <a:lnTo>
                    <a:pt x="203822" y="1350746"/>
                  </a:lnTo>
                  <a:lnTo>
                    <a:pt x="203822" y="1353096"/>
                  </a:lnTo>
                  <a:lnTo>
                    <a:pt x="204482" y="1353769"/>
                  </a:lnTo>
                  <a:lnTo>
                    <a:pt x="207010" y="1353769"/>
                  </a:lnTo>
                  <a:lnTo>
                    <a:pt x="207505" y="1354277"/>
                  </a:lnTo>
                  <a:lnTo>
                    <a:pt x="207505" y="1372336"/>
                  </a:lnTo>
                  <a:lnTo>
                    <a:pt x="209626" y="1374241"/>
                  </a:lnTo>
                  <a:lnTo>
                    <a:pt x="216573" y="1374241"/>
                  </a:lnTo>
                  <a:lnTo>
                    <a:pt x="217246" y="1373568"/>
                  </a:lnTo>
                  <a:lnTo>
                    <a:pt x="217246" y="1371219"/>
                  </a:lnTo>
                  <a:lnTo>
                    <a:pt x="216573" y="1370545"/>
                  </a:lnTo>
                  <a:lnTo>
                    <a:pt x="212547" y="1370545"/>
                  </a:lnTo>
                  <a:lnTo>
                    <a:pt x="211874" y="1369872"/>
                  </a:lnTo>
                  <a:lnTo>
                    <a:pt x="211874" y="1354277"/>
                  </a:lnTo>
                  <a:lnTo>
                    <a:pt x="212369" y="1353769"/>
                  </a:lnTo>
                  <a:lnTo>
                    <a:pt x="216573" y="1353769"/>
                  </a:lnTo>
                  <a:lnTo>
                    <a:pt x="217246" y="1353096"/>
                  </a:lnTo>
                  <a:lnTo>
                    <a:pt x="217246" y="1350746"/>
                  </a:lnTo>
                  <a:close/>
                </a:path>
                <a:path w="1120775" h="2116454">
                  <a:moveTo>
                    <a:pt x="217932" y="1816519"/>
                  </a:moveTo>
                  <a:lnTo>
                    <a:pt x="216750" y="1816519"/>
                  </a:lnTo>
                  <a:lnTo>
                    <a:pt x="216522" y="1815312"/>
                  </a:lnTo>
                  <a:lnTo>
                    <a:pt x="212305" y="1815312"/>
                  </a:lnTo>
                  <a:lnTo>
                    <a:pt x="211594" y="1816519"/>
                  </a:lnTo>
                  <a:lnTo>
                    <a:pt x="210566" y="1816519"/>
                  </a:lnTo>
                  <a:lnTo>
                    <a:pt x="209829" y="1817789"/>
                  </a:lnTo>
                  <a:lnTo>
                    <a:pt x="208534" y="1817789"/>
                  </a:lnTo>
                  <a:lnTo>
                    <a:pt x="204050" y="1819059"/>
                  </a:lnTo>
                  <a:lnTo>
                    <a:pt x="200660" y="1819059"/>
                  </a:lnTo>
                  <a:lnTo>
                    <a:pt x="195313" y="1821599"/>
                  </a:lnTo>
                  <a:lnTo>
                    <a:pt x="193357" y="1822869"/>
                  </a:lnTo>
                  <a:lnTo>
                    <a:pt x="190830" y="1824139"/>
                  </a:lnTo>
                  <a:lnTo>
                    <a:pt x="190423" y="1824139"/>
                  </a:lnTo>
                  <a:lnTo>
                    <a:pt x="189699" y="1825409"/>
                  </a:lnTo>
                  <a:lnTo>
                    <a:pt x="192354" y="1825409"/>
                  </a:lnTo>
                  <a:lnTo>
                    <a:pt x="195757" y="1824139"/>
                  </a:lnTo>
                  <a:lnTo>
                    <a:pt x="198043" y="1822869"/>
                  </a:lnTo>
                  <a:lnTo>
                    <a:pt x="203682" y="1821599"/>
                  </a:lnTo>
                  <a:lnTo>
                    <a:pt x="206578" y="1820329"/>
                  </a:lnTo>
                  <a:lnTo>
                    <a:pt x="210680" y="1819059"/>
                  </a:lnTo>
                  <a:lnTo>
                    <a:pt x="211556" y="1817789"/>
                  </a:lnTo>
                  <a:lnTo>
                    <a:pt x="213029" y="1819059"/>
                  </a:lnTo>
                  <a:lnTo>
                    <a:pt x="213575" y="1819059"/>
                  </a:lnTo>
                  <a:lnTo>
                    <a:pt x="214795" y="1817789"/>
                  </a:lnTo>
                  <a:lnTo>
                    <a:pt x="217424" y="1817789"/>
                  </a:lnTo>
                  <a:lnTo>
                    <a:pt x="217932" y="1816519"/>
                  </a:lnTo>
                  <a:close/>
                </a:path>
                <a:path w="1120775" h="2116454">
                  <a:moveTo>
                    <a:pt x="219214" y="1793659"/>
                  </a:moveTo>
                  <a:lnTo>
                    <a:pt x="217893" y="1792389"/>
                  </a:lnTo>
                  <a:lnTo>
                    <a:pt x="216471" y="1793659"/>
                  </a:lnTo>
                  <a:lnTo>
                    <a:pt x="208749" y="1794929"/>
                  </a:lnTo>
                  <a:lnTo>
                    <a:pt x="201345" y="1794929"/>
                  </a:lnTo>
                  <a:lnTo>
                    <a:pt x="199631" y="1797469"/>
                  </a:lnTo>
                  <a:lnTo>
                    <a:pt x="198653" y="1797469"/>
                  </a:lnTo>
                  <a:lnTo>
                    <a:pt x="188772" y="1800009"/>
                  </a:lnTo>
                  <a:lnTo>
                    <a:pt x="185928" y="1801279"/>
                  </a:lnTo>
                  <a:lnTo>
                    <a:pt x="185166" y="1801279"/>
                  </a:lnTo>
                  <a:lnTo>
                    <a:pt x="184518" y="1800009"/>
                  </a:lnTo>
                  <a:lnTo>
                    <a:pt x="184289" y="1800009"/>
                  </a:lnTo>
                  <a:lnTo>
                    <a:pt x="184607" y="1798739"/>
                  </a:lnTo>
                  <a:lnTo>
                    <a:pt x="186410" y="1798739"/>
                  </a:lnTo>
                  <a:lnTo>
                    <a:pt x="187286" y="1797469"/>
                  </a:lnTo>
                  <a:lnTo>
                    <a:pt x="187871" y="1796199"/>
                  </a:lnTo>
                  <a:lnTo>
                    <a:pt x="191211" y="1796199"/>
                  </a:lnTo>
                  <a:lnTo>
                    <a:pt x="192900" y="1794929"/>
                  </a:lnTo>
                  <a:lnTo>
                    <a:pt x="196659" y="1794929"/>
                  </a:lnTo>
                  <a:lnTo>
                    <a:pt x="199364" y="1793659"/>
                  </a:lnTo>
                  <a:lnTo>
                    <a:pt x="202412" y="1793659"/>
                  </a:lnTo>
                  <a:lnTo>
                    <a:pt x="203352" y="1792389"/>
                  </a:lnTo>
                  <a:lnTo>
                    <a:pt x="201612" y="1791119"/>
                  </a:lnTo>
                  <a:lnTo>
                    <a:pt x="198602" y="1791119"/>
                  </a:lnTo>
                  <a:lnTo>
                    <a:pt x="193484" y="1793659"/>
                  </a:lnTo>
                  <a:lnTo>
                    <a:pt x="189738" y="1794929"/>
                  </a:lnTo>
                  <a:lnTo>
                    <a:pt x="184670" y="1796199"/>
                  </a:lnTo>
                  <a:lnTo>
                    <a:pt x="183591" y="1796199"/>
                  </a:lnTo>
                  <a:lnTo>
                    <a:pt x="182638" y="1794929"/>
                  </a:lnTo>
                  <a:lnTo>
                    <a:pt x="182587" y="1793659"/>
                  </a:lnTo>
                  <a:lnTo>
                    <a:pt x="182778" y="1793659"/>
                  </a:lnTo>
                  <a:lnTo>
                    <a:pt x="186766" y="1792389"/>
                  </a:lnTo>
                  <a:lnTo>
                    <a:pt x="189661" y="1791119"/>
                  </a:lnTo>
                  <a:lnTo>
                    <a:pt x="194195" y="1789849"/>
                  </a:lnTo>
                  <a:lnTo>
                    <a:pt x="195630" y="1789849"/>
                  </a:lnTo>
                  <a:lnTo>
                    <a:pt x="197040" y="1788579"/>
                  </a:lnTo>
                  <a:lnTo>
                    <a:pt x="199898" y="1788579"/>
                  </a:lnTo>
                  <a:lnTo>
                    <a:pt x="201701" y="1787423"/>
                  </a:lnTo>
                  <a:lnTo>
                    <a:pt x="202819" y="1787423"/>
                  </a:lnTo>
                  <a:lnTo>
                    <a:pt x="203365" y="1786039"/>
                  </a:lnTo>
                  <a:lnTo>
                    <a:pt x="202895" y="1784769"/>
                  </a:lnTo>
                  <a:lnTo>
                    <a:pt x="200698" y="1784769"/>
                  </a:lnTo>
                  <a:lnTo>
                    <a:pt x="197688" y="1786039"/>
                  </a:lnTo>
                  <a:lnTo>
                    <a:pt x="194513" y="1787423"/>
                  </a:lnTo>
                  <a:lnTo>
                    <a:pt x="190296" y="1787423"/>
                  </a:lnTo>
                  <a:lnTo>
                    <a:pt x="187121" y="1789849"/>
                  </a:lnTo>
                  <a:lnTo>
                    <a:pt x="181686" y="1791119"/>
                  </a:lnTo>
                  <a:lnTo>
                    <a:pt x="180365" y="1791119"/>
                  </a:lnTo>
                  <a:lnTo>
                    <a:pt x="180365" y="1796199"/>
                  </a:lnTo>
                  <a:lnTo>
                    <a:pt x="179336" y="1797469"/>
                  </a:lnTo>
                  <a:lnTo>
                    <a:pt x="176771" y="1797469"/>
                  </a:lnTo>
                  <a:lnTo>
                    <a:pt x="176733" y="1796199"/>
                  </a:lnTo>
                  <a:lnTo>
                    <a:pt x="180365" y="1796199"/>
                  </a:lnTo>
                  <a:lnTo>
                    <a:pt x="180365" y="1791119"/>
                  </a:lnTo>
                  <a:lnTo>
                    <a:pt x="178066" y="1791119"/>
                  </a:lnTo>
                  <a:lnTo>
                    <a:pt x="177101" y="1792389"/>
                  </a:lnTo>
                  <a:lnTo>
                    <a:pt x="176060" y="1791119"/>
                  </a:lnTo>
                  <a:lnTo>
                    <a:pt x="177101" y="1791119"/>
                  </a:lnTo>
                  <a:lnTo>
                    <a:pt x="177990" y="1789849"/>
                  </a:lnTo>
                  <a:lnTo>
                    <a:pt x="179260" y="1789849"/>
                  </a:lnTo>
                  <a:lnTo>
                    <a:pt x="179578" y="1788579"/>
                  </a:lnTo>
                  <a:lnTo>
                    <a:pt x="180682" y="1788579"/>
                  </a:lnTo>
                  <a:lnTo>
                    <a:pt x="187820" y="1786039"/>
                  </a:lnTo>
                  <a:lnTo>
                    <a:pt x="189560" y="1786039"/>
                  </a:lnTo>
                  <a:lnTo>
                    <a:pt x="190715" y="1784769"/>
                  </a:lnTo>
                  <a:lnTo>
                    <a:pt x="195567" y="1783499"/>
                  </a:lnTo>
                  <a:lnTo>
                    <a:pt x="199224" y="1782229"/>
                  </a:lnTo>
                  <a:lnTo>
                    <a:pt x="203619" y="1780959"/>
                  </a:lnTo>
                  <a:lnTo>
                    <a:pt x="204444" y="1780959"/>
                  </a:lnTo>
                  <a:lnTo>
                    <a:pt x="206603" y="1779689"/>
                  </a:lnTo>
                  <a:lnTo>
                    <a:pt x="212051" y="1779689"/>
                  </a:lnTo>
                  <a:lnTo>
                    <a:pt x="212686" y="1778419"/>
                  </a:lnTo>
                  <a:lnTo>
                    <a:pt x="211480" y="1777149"/>
                  </a:lnTo>
                  <a:lnTo>
                    <a:pt x="208737" y="1778419"/>
                  </a:lnTo>
                  <a:lnTo>
                    <a:pt x="204406" y="1778419"/>
                  </a:lnTo>
                  <a:lnTo>
                    <a:pt x="198488" y="1779689"/>
                  </a:lnTo>
                  <a:lnTo>
                    <a:pt x="193332" y="1780959"/>
                  </a:lnTo>
                  <a:lnTo>
                    <a:pt x="185254" y="1783499"/>
                  </a:lnTo>
                  <a:lnTo>
                    <a:pt x="182194" y="1784769"/>
                  </a:lnTo>
                  <a:lnTo>
                    <a:pt x="178816" y="1786039"/>
                  </a:lnTo>
                  <a:lnTo>
                    <a:pt x="178130" y="1787423"/>
                  </a:lnTo>
                  <a:lnTo>
                    <a:pt x="174764" y="1787423"/>
                  </a:lnTo>
                  <a:lnTo>
                    <a:pt x="172516" y="1788579"/>
                  </a:lnTo>
                  <a:lnTo>
                    <a:pt x="170726" y="1788579"/>
                  </a:lnTo>
                  <a:lnTo>
                    <a:pt x="169964" y="1787423"/>
                  </a:lnTo>
                  <a:lnTo>
                    <a:pt x="169824" y="1787423"/>
                  </a:lnTo>
                  <a:lnTo>
                    <a:pt x="170675" y="1786039"/>
                  </a:lnTo>
                  <a:lnTo>
                    <a:pt x="174421" y="1786039"/>
                  </a:lnTo>
                  <a:lnTo>
                    <a:pt x="175056" y="1784769"/>
                  </a:lnTo>
                  <a:lnTo>
                    <a:pt x="175755" y="1784769"/>
                  </a:lnTo>
                  <a:lnTo>
                    <a:pt x="181330" y="1782229"/>
                  </a:lnTo>
                  <a:lnTo>
                    <a:pt x="186156" y="1780959"/>
                  </a:lnTo>
                  <a:lnTo>
                    <a:pt x="188506" y="1780959"/>
                  </a:lnTo>
                  <a:lnTo>
                    <a:pt x="198056" y="1778419"/>
                  </a:lnTo>
                  <a:lnTo>
                    <a:pt x="205257" y="1775879"/>
                  </a:lnTo>
                  <a:lnTo>
                    <a:pt x="213283" y="1773339"/>
                  </a:lnTo>
                  <a:lnTo>
                    <a:pt x="213893" y="1773339"/>
                  </a:lnTo>
                  <a:lnTo>
                    <a:pt x="214109" y="1772069"/>
                  </a:lnTo>
                  <a:lnTo>
                    <a:pt x="204571" y="1772069"/>
                  </a:lnTo>
                  <a:lnTo>
                    <a:pt x="201853" y="1773339"/>
                  </a:lnTo>
                  <a:lnTo>
                    <a:pt x="192786" y="1774609"/>
                  </a:lnTo>
                  <a:lnTo>
                    <a:pt x="186791" y="1777149"/>
                  </a:lnTo>
                  <a:lnTo>
                    <a:pt x="179730" y="1779689"/>
                  </a:lnTo>
                  <a:lnTo>
                    <a:pt x="178828" y="1779689"/>
                  </a:lnTo>
                  <a:lnTo>
                    <a:pt x="176301" y="1782229"/>
                  </a:lnTo>
                  <a:lnTo>
                    <a:pt x="174345" y="1782229"/>
                  </a:lnTo>
                  <a:lnTo>
                    <a:pt x="170942" y="1783499"/>
                  </a:lnTo>
                  <a:lnTo>
                    <a:pt x="169583" y="1783499"/>
                  </a:lnTo>
                  <a:lnTo>
                    <a:pt x="168198" y="1784769"/>
                  </a:lnTo>
                  <a:lnTo>
                    <a:pt x="165315" y="1784769"/>
                  </a:lnTo>
                  <a:lnTo>
                    <a:pt x="163576" y="1786039"/>
                  </a:lnTo>
                  <a:lnTo>
                    <a:pt x="162445" y="1787423"/>
                  </a:lnTo>
                  <a:lnTo>
                    <a:pt x="160947" y="1788579"/>
                  </a:lnTo>
                  <a:lnTo>
                    <a:pt x="160274" y="1789849"/>
                  </a:lnTo>
                  <a:lnTo>
                    <a:pt x="158178" y="1789849"/>
                  </a:lnTo>
                  <a:lnTo>
                    <a:pt x="158508" y="1791119"/>
                  </a:lnTo>
                  <a:lnTo>
                    <a:pt x="158762" y="1791119"/>
                  </a:lnTo>
                  <a:lnTo>
                    <a:pt x="159613" y="1792389"/>
                  </a:lnTo>
                  <a:lnTo>
                    <a:pt x="160083" y="1791119"/>
                  </a:lnTo>
                  <a:lnTo>
                    <a:pt x="160820" y="1789849"/>
                  </a:lnTo>
                  <a:lnTo>
                    <a:pt x="162636" y="1789849"/>
                  </a:lnTo>
                  <a:lnTo>
                    <a:pt x="164147" y="1788579"/>
                  </a:lnTo>
                  <a:lnTo>
                    <a:pt x="168325" y="1788579"/>
                  </a:lnTo>
                  <a:lnTo>
                    <a:pt x="169443" y="1789849"/>
                  </a:lnTo>
                  <a:lnTo>
                    <a:pt x="168897" y="1789849"/>
                  </a:lnTo>
                  <a:lnTo>
                    <a:pt x="168529" y="1791119"/>
                  </a:lnTo>
                  <a:lnTo>
                    <a:pt x="166179" y="1792389"/>
                  </a:lnTo>
                  <a:lnTo>
                    <a:pt x="164795" y="1793659"/>
                  </a:lnTo>
                  <a:lnTo>
                    <a:pt x="161442" y="1793659"/>
                  </a:lnTo>
                  <a:lnTo>
                    <a:pt x="161467" y="1794929"/>
                  </a:lnTo>
                  <a:lnTo>
                    <a:pt x="162267" y="1796199"/>
                  </a:lnTo>
                  <a:lnTo>
                    <a:pt x="164223" y="1796199"/>
                  </a:lnTo>
                  <a:lnTo>
                    <a:pt x="165823" y="1793659"/>
                  </a:lnTo>
                  <a:lnTo>
                    <a:pt x="168173" y="1793659"/>
                  </a:lnTo>
                  <a:lnTo>
                    <a:pt x="169786" y="1792389"/>
                  </a:lnTo>
                  <a:lnTo>
                    <a:pt x="175094" y="1792389"/>
                  </a:lnTo>
                  <a:lnTo>
                    <a:pt x="175463" y="1793659"/>
                  </a:lnTo>
                  <a:lnTo>
                    <a:pt x="173215" y="1793659"/>
                  </a:lnTo>
                  <a:lnTo>
                    <a:pt x="172516" y="1794929"/>
                  </a:lnTo>
                  <a:lnTo>
                    <a:pt x="170713" y="1794929"/>
                  </a:lnTo>
                  <a:lnTo>
                    <a:pt x="169862" y="1796199"/>
                  </a:lnTo>
                  <a:lnTo>
                    <a:pt x="168897" y="1797469"/>
                  </a:lnTo>
                  <a:lnTo>
                    <a:pt x="165709" y="1797469"/>
                  </a:lnTo>
                  <a:lnTo>
                    <a:pt x="165061" y="1798739"/>
                  </a:lnTo>
                  <a:lnTo>
                    <a:pt x="164553" y="1798739"/>
                  </a:lnTo>
                  <a:lnTo>
                    <a:pt x="164211" y="1800009"/>
                  </a:lnTo>
                  <a:lnTo>
                    <a:pt x="161328" y="1800009"/>
                  </a:lnTo>
                  <a:lnTo>
                    <a:pt x="160223" y="1801279"/>
                  </a:lnTo>
                  <a:lnTo>
                    <a:pt x="159537" y="1801279"/>
                  </a:lnTo>
                  <a:lnTo>
                    <a:pt x="158546" y="1802549"/>
                  </a:lnTo>
                  <a:lnTo>
                    <a:pt x="157518" y="1802549"/>
                  </a:lnTo>
                  <a:lnTo>
                    <a:pt x="155511" y="1803819"/>
                  </a:lnTo>
                  <a:lnTo>
                    <a:pt x="152488" y="1803819"/>
                  </a:lnTo>
                  <a:lnTo>
                    <a:pt x="151968" y="1802549"/>
                  </a:lnTo>
                  <a:lnTo>
                    <a:pt x="153479" y="1801279"/>
                  </a:lnTo>
                  <a:lnTo>
                    <a:pt x="154901" y="1801279"/>
                  </a:lnTo>
                  <a:lnTo>
                    <a:pt x="156057" y="1800009"/>
                  </a:lnTo>
                  <a:lnTo>
                    <a:pt x="157226" y="1798739"/>
                  </a:lnTo>
                  <a:lnTo>
                    <a:pt x="159131" y="1798739"/>
                  </a:lnTo>
                  <a:lnTo>
                    <a:pt x="159905" y="1796199"/>
                  </a:lnTo>
                  <a:lnTo>
                    <a:pt x="157276" y="1796199"/>
                  </a:lnTo>
                  <a:lnTo>
                    <a:pt x="156235" y="1797469"/>
                  </a:lnTo>
                  <a:lnTo>
                    <a:pt x="155676" y="1798739"/>
                  </a:lnTo>
                  <a:lnTo>
                    <a:pt x="153784" y="1798739"/>
                  </a:lnTo>
                  <a:lnTo>
                    <a:pt x="150355" y="1800009"/>
                  </a:lnTo>
                  <a:lnTo>
                    <a:pt x="148221" y="1800009"/>
                  </a:lnTo>
                  <a:lnTo>
                    <a:pt x="147828" y="1798739"/>
                  </a:lnTo>
                  <a:lnTo>
                    <a:pt x="148094" y="1797469"/>
                  </a:lnTo>
                  <a:lnTo>
                    <a:pt x="148628" y="1797469"/>
                  </a:lnTo>
                  <a:lnTo>
                    <a:pt x="149352" y="1796199"/>
                  </a:lnTo>
                  <a:lnTo>
                    <a:pt x="147675" y="1796199"/>
                  </a:lnTo>
                  <a:lnTo>
                    <a:pt x="146227" y="1797469"/>
                  </a:lnTo>
                  <a:lnTo>
                    <a:pt x="145427" y="1797469"/>
                  </a:lnTo>
                  <a:lnTo>
                    <a:pt x="140779" y="1800009"/>
                  </a:lnTo>
                  <a:lnTo>
                    <a:pt x="137325" y="1801279"/>
                  </a:lnTo>
                  <a:lnTo>
                    <a:pt x="134848" y="1803552"/>
                  </a:lnTo>
                  <a:lnTo>
                    <a:pt x="134848" y="1807629"/>
                  </a:lnTo>
                  <a:lnTo>
                    <a:pt x="134645" y="1808899"/>
                  </a:lnTo>
                  <a:lnTo>
                    <a:pt x="133273" y="1808899"/>
                  </a:lnTo>
                  <a:lnTo>
                    <a:pt x="134848" y="1807629"/>
                  </a:lnTo>
                  <a:lnTo>
                    <a:pt x="134848" y="1803552"/>
                  </a:lnTo>
                  <a:lnTo>
                    <a:pt x="133159" y="1805089"/>
                  </a:lnTo>
                  <a:lnTo>
                    <a:pt x="130479" y="1805089"/>
                  </a:lnTo>
                  <a:lnTo>
                    <a:pt x="130479" y="1817789"/>
                  </a:lnTo>
                  <a:lnTo>
                    <a:pt x="133121" y="1815312"/>
                  </a:lnTo>
                  <a:lnTo>
                    <a:pt x="136169" y="1812709"/>
                  </a:lnTo>
                  <a:lnTo>
                    <a:pt x="137795" y="1811439"/>
                  </a:lnTo>
                  <a:lnTo>
                    <a:pt x="141122" y="1810169"/>
                  </a:lnTo>
                  <a:lnTo>
                    <a:pt x="142900" y="1808899"/>
                  </a:lnTo>
                  <a:lnTo>
                    <a:pt x="144653" y="1808899"/>
                  </a:lnTo>
                  <a:lnTo>
                    <a:pt x="138315" y="1813979"/>
                  </a:lnTo>
                  <a:lnTo>
                    <a:pt x="136702" y="1815312"/>
                  </a:lnTo>
                  <a:lnTo>
                    <a:pt x="136105" y="1816519"/>
                  </a:lnTo>
                  <a:lnTo>
                    <a:pt x="135077" y="1816519"/>
                  </a:lnTo>
                  <a:lnTo>
                    <a:pt x="134670" y="1817789"/>
                  </a:lnTo>
                  <a:lnTo>
                    <a:pt x="132994" y="1817789"/>
                  </a:lnTo>
                  <a:lnTo>
                    <a:pt x="132270" y="1819059"/>
                  </a:lnTo>
                  <a:lnTo>
                    <a:pt x="131292" y="1819059"/>
                  </a:lnTo>
                  <a:lnTo>
                    <a:pt x="130479" y="1820329"/>
                  </a:lnTo>
                  <a:lnTo>
                    <a:pt x="130479" y="1824139"/>
                  </a:lnTo>
                  <a:lnTo>
                    <a:pt x="132473" y="1822869"/>
                  </a:lnTo>
                  <a:lnTo>
                    <a:pt x="133324" y="1821599"/>
                  </a:lnTo>
                  <a:lnTo>
                    <a:pt x="135013" y="1820329"/>
                  </a:lnTo>
                  <a:lnTo>
                    <a:pt x="136601" y="1819059"/>
                  </a:lnTo>
                  <a:lnTo>
                    <a:pt x="140131" y="1816519"/>
                  </a:lnTo>
                  <a:lnTo>
                    <a:pt x="142036" y="1815312"/>
                  </a:lnTo>
                  <a:lnTo>
                    <a:pt x="144792" y="1813979"/>
                  </a:lnTo>
                  <a:lnTo>
                    <a:pt x="145402" y="1812709"/>
                  </a:lnTo>
                  <a:lnTo>
                    <a:pt x="151472" y="1810169"/>
                  </a:lnTo>
                  <a:lnTo>
                    <a:pt x="154317" y="1807629"/>
                  </a:lnTo>
                  <a:lnTo>
                    <a:pt x="155740" y="1806359"/>
                  </a:lnTo>
                  <a:lnTo>
                    <a:pt x="159092" y="1803819"/>
                  </a:lnTo>
                  <a:lnTo>
                    <a:pt x="160782" y="1802549"/>
                  </a:lnTo>
                  <a:lnTo>
                    <a:pt x="161658" y="1801279"/>
                  </a:lnTo>
                  <a:lnTo>
                    <a:pt x="165277" y="1801279"/>
                  </a:lnTo>
                  <a:lnTo>
                    <a:pt x="167259" y="1800009"/>
                  </a:lnTo>
                  <a:lnTo>
                    <a:pt x="169049" y="1800009"/>
                  </a:lnTo>
                  <a:lnTo>
                    <a:pt x="171665" y="1797469"/>
                  </a:lnTo>
                  <a:lnTo>
                    <a:pt x="176441" y="1797469"/>
                  </a:lnTo>
                  <a:lnTo>
                    <a:pt x="176517" y="1798739"/>
                  </a:lnTo>
                  <a:lnTo>
                    <a:pt x="176225" y="1798739"/>
                  </a:lnTo>
                  <a:lnTo>
                    <a:pt x="175666" y="1800009"/>
                  </a:lnTo>
                  <a:lnTo>
                    <a:pt x="175145" y="1800009"/>
                  </a:lnTo>
                  <a:lnTo>
                    <a:pt x="172758" y="1801279"/>
                  </a:lnTo>
                  <a:lnTo>
                    <a:pt x="170573" y="1801279"/>
                  </a:lnTo>
                  <a:lnTo>
                    <a:pt x="168935" y="1802549"/>
                  </a:lnTo>
                  <a:lnTo>
                    <a:pt x="168109" y="1802549"/>
                  </a:lnTo>
                  <a:lnTo>
                    <a:pt x="167487" y="1803819"/>
                  </a:lnTo>
                  <a:lnTo>
                    <a:pt x="167081" y="1803819"/>
                  </a:lnTo>
                  <a:lnTo>
                    <a:pt x="167220" y="1805089"/>
                  </a:lnTo>
                  <a:lnTo>
                    <a:pt x="168592" y="1805089"/>
                  </a:lnTo>
                  <a:lnTo>
                    <a:pt x="169697" y="1803819"/>
                  </a:lnTo>
                  <a:lnTo>
                    <a:pt x="173837" y="1803819"/>
                  </a:lnTo>
                  <a:lnTo>
                    <a:pt x="176733" y="1802549"/>
                  </a:lnTo>
                  <a:lnTo>
                    <a:pt x="178574" y="1801279"/>
                  </a:lnTo>
                  <a:lnTo>
                    <a:pt x="181178" y="1800009"/>
                  </a:lnTo>
                  <a:lnTo>
                    <a:pt x="182054" y="1801279"/>
                  </a:lnTo>
                  <a:lnTo>
                    <a:pt x="183502" y="1801279"/>
                  </a:lnTo>
                  <a:lnTo>
                    <a:pt x="183540" y="1802549"/>
                  </a:lnTo>
                  <a:lnTo>
                    <a:pt x="180949" y="1802549"/>
                  </a:lnTo>
                  <a:lnTo>
                    <a:pt x="180187" y="1803819"/>
                  </a:lnTo>
                  <a:lnTo>
                    <a:pt x="178435" y="1803819"/>
                  </a:lnTo>
                  <a:lnTo>
                    <a:pt x="177317" y="1805089"/>
                  </a:lnTo>
                  <a:lnTo>
                    <a:pt x="175031" y="1806359"/>
                  </a:lnTo>
                  <a:lnTo>
                    <a:pt x="173697" y="1806359"/>
                  </a:lnTo>
                  <a:lnTo>
                    <a:pt x="172732" y="1808899"/>
                  </a:lnTo>
                  <a:lnTo>
                    <a:pt x="174231" y="1808899"/>
                  </a:lnTo>
                  <a:lnTo>
                    <a:pt x="175882" y="1807629"/>
                  </a:lnTo>
                  <a:lnTo>
                    <a:pt x="177673" y="1807629"/>
                  </a:lnTo>
                  <a:lnTo>
                    <a:pt x="179539" y="1806359"/>
                  </a:lnTo>
                  <a:lnTo>
                    <a:pt x="184111" y="1806359"/>
                  </a:lnTo>
                  <a:lnTo>
                    <a:pt x="184607" y="1805089"/>
                  </a:lnTo>
                  <a:lnTo>
                    <a:pt x="185597" y="1803819"/>
                  </a:lnTo>
                  <a:lnTo>
                    <a:pt x="190334" y="1803819"/>
                  </a:lnTo>
                  <a:lnTo>
                    <a:pt x="193649" y="1801279"/>
                  </a:lnTo>
                  <a:lnTo>
                    <a:pt x="195554" y="1801279"/>
                  </a:lnTo>
                  <a:lnTo>
                    <a:pt x="198640" y="1800009"/>
                  </a:lnTo>
                  <a:lnTo>
                    <a:pt x="199948" y="1800009"/>
                  </a:lnTo>
                  <a:lnTo>
                    <a:pt x="201269" y="1798739"/>
                  </a:lnTo>
                  <a:lnTo>
                    <a:pt x="204063" y="1798739"/>
                  </a:lnTo>
                  <a:lnTo>
                    <a:pt x="205460" y="1797469"/>
                  </a:lnTo>
                  <a:lnTo>
                    <a:pt x="211975" y="1797469"/>
                  </a:lnTo>
                  <a:lnTo>
                    <a:pt x="215938" y="1796199"/>
                  </a:lnTo>
                  <a:lnTo>
                    <a:pt x="217449" y="1794929"/>
                  </a:lnTo>
                  <a:lnTo>
                    <a:pt x="219214" y="1793659"/>
                  </a:lnTo>
                  <a:close/>
                </a:path>
                <a:path w="1120775" h="2116454">
                  <a:moveTo>
                    <a:pt x="219468" y="1906689"/>
                  </a:moveTo>
                  <a:lnTo>
                    <a:pt x="218643" y="1906689"/>
                  </a:lnTo>
                  <a:lnTo>
                    <a:pt x="215747" y="1909229"/>
                  </a:lnTo>
                  <a:lnTo>
                    <a:pt x="213093" y="1910499"/>
                  </a:lnTo>
                  <a:lnTo>
                    <a:pt x="209346" y="1913039"/>
                  </a:lnTo>
                  <a:lnTo>
                    <a:pt x="208343" y="1913039"/>
                  </a:lnTo>
                  <a:lnTo>
                    <a:pt x="205638" y="1915579"/>
                  </a:lnTo>
                  <a:lnTo>
                    <a:pt x="203923" y="1916849"/>
                  </a:lnTo>
                  <a:lnTo>
                    <a:pt x="201536" y="1919389"/>
                  </a:lnTo>
                  <a:lnTo>
                    <a:pt x="201142" y="1919389"/>
                  </a:lnTo>
                  <a:lnTo>
                    <a:pt x="201536" y="1920659"/>
                  </a:lnTo>
                  <a:lnTo>
                    <a:pt x="202882" y="1920659"/>
                  </a:lnTo>
                  <a:lnTo>
                    <a:pt x="206171" y="1916849"/>
                  </a:lnTo>
                  <a:lnTo>
                    <a:pt x="209677" y="1914309"/>
                  </a:lnTo>
                  <a:lnTo>
                    <a:pt x="215011" y="1910499"/>
                  </a:lnTo>
                  <a:lnTo>
                    <a:pt x="216484" y="1910499"/>
                  </a:lnTo>
                  <a:lnTo>
                    <a:pt x="219214" y="1909229"/>
                  </a:lnTo>
                  <a:lnTo>
                    <a:pt x="219405" y="1907959"/>
                  </a:lnTo>
                  <a:lnTo>
                    <a:pt x="219468" y="1906689"/>
                  </a:lnTo>
                  <a:close/>
                </a:path>
                <a:path w="1120775" h="2116454">
                  <a:moveTo>
                    <a:pt x="220306" y="1890204"/>
                  </a:moveTo>
                  <a:lnTo>
                    <a:pt x="220294" y="1888909"/>
                  </a:lnTo>
                  <a:lnTo>
                    <a:pt x="218859" y="1888909"/>
                  </a:lnTo>
                  <a:lnTo>
                    <a:pt x="219024" y="1890204"/>
                  </a:lnTo>
                  <a:lnTo>
                    <a:pt x="220306" y="1890204"/>
                  </a:lnTo>
                  <a:close/>
                </a:path>
                <a:path w="1120775" h="2116454">
                  <a:moveTo>
                    <a:pt x="220586" y="1196124"/>
                  </a:moveTo>
                  <a:lnTo>
                    <a:pt x="185953" y="1196124"/>
                  </a:lnTo>
                  <a:lnTo>
                    <a:pt x="185902" y="1203744"/>
                  </a:lnTo>
                  <a:lnTo>
                    <a:pt x="184988" y="1211364"/>
                  </a:lnTo>
                  <a:lnTo>
                    <a:pt x="183464" y="1220254"/>
                  </a:lnTo>
                  <a:lnTo>
                    <a:pt x="191312" y="1220254"/>
                  </a:lnTo>
                  <a:lnTo>
                    <a:pt x="214693" y="1224064"/>
                  </a:lnTo>
                  <a:lnTo>
                    <a:pt x="216141" y="1220254"/>
                  </a:lnTo>
                  <a:lnTo>
                    <a:pt x="217017" y="1217714"/>
                  </a:lnTo>
                  <a:lnTo>
                    <a:pt x="219468" y="1208824"/>
                  </a:lnTo>
                  <a:lnTo>
                    <a:pt x="220484" y="1202474"/>
                  </a:lnTo>
                  <a:lnTo>
                    <a:pt x="220586" y="1196124"/>
                  </a:lnTo>
                  <a:close/>
                </a:path>
                <a:path w="1120775" h="2116454">
                  <a:moveTo>
                    <a:pt x="220586" y="1189532"/>
                  </a:moveTo>
                  <a:lnTo>
                    <a:pt x="220484" y="1183119"/>
                  </a:lnTo>
                  <a:lnTo>
                    <a:pt x="219468" y="1176731"/>
                  </a:lnTo>
                  <a:lnTo>
                    <a:pt x="217017" y="1167765"/>
                  </a:lnTo>
                  <a:lnTo>
                    <a:pt x="216230" y="1164678"/>
                  </a:lnTo>
                  <a:lnTo>
                    <a:pt x="216141" y="1164348"/>
                  </a:lnTo>
                  <a:lnTo>
                    <a:pt x="214693" y="1161656"/>
                  </a:lnTo>
                  <a:lnTo>
                    <a:pt x="206971" y="1162812"/>
                  </a:lnTo>
                  <a:lnTo>
                    <a:pt x="199161" y="1163802"/>
                  </a:lnTo>
                  <a:lnTo>
                    <a:pt x="191312" y="1164678"/>
                  </a:lnTo>
                  <a:lnTo>
                    <a:pt x="183464" y="1165453"/>
                  </a:lnTo>
                  <a:lnTo>
                    <a:pt x="184988" y="1173441"/>
                  </a:lnTo>
                  <a:lnTo>
                    <a:pt x="185902" y="1181493"/>
                  </a:lnTo>
                  <a:lnTo>
                    <a:pt x="185953" y="1189532"/>
                  </a:lnTo>
                  <a:lnTo>
                    <a:pt x="220586" y="1189532"/>
                  </a:lnTo>
                  <a:close/>
                </a:path>
                <a:path w="1120775" h="2116454">
                  <a:moveTo>
                    <a:pt x="221411" y="1811439"/>
                  </a:moveTo>
                  <a:lnTo>
                    <a:pt x="220586" y="1810169"/>
                  </a:lnTo>
                  <a:lnTo>
                    <a:pt x="220040" y="1810169"/>
                  </a:lnTo>
                  <a:lnTo>
                    <a:pt x="218948" y="1808899"/>
                  </a:lnTo>
                  <a:lnTo>
                    <a:pt x="217487" y="1808899"/>
                  </a:lnTo>
                  <a:lnTo>
                    <a:pt x="216077" y="1810169"/>
                  </a:lnTo>
                  <a:lnTo>
                    <a:pt x="213512" y="1810169"/>
                  </a:lnTo>
                  <a:lnTo>
                    <a:pt x="210350" y="1811439"/>
                  </a:lnTo>
                  <a:lnTo>
                    <a:pt x="207403" y="1811439"/>
                  </a:lnTo>
                  <a:lnTo>
                    <a:pt x="204444" y="1812709"/>
                  </a:lnTo>
                  <a:lnTo>
                    <a:pt x="202374" y="1812709"/>
                  </a:lnTo>
                  <a:lnTo>
                    <a:pt x="201993" y="1813979"/>
                  </a:lnTo>
                  <a:lnTo>
                    <a:pt x="199136" y="1815312"/>
                  </a:lnTo>
                  <a:lnTo>
                    <a:pt x="196837" y="1815312"/>
                  </a:lnTo>
                  <a:lnTo>
                    <a:pt x="194119" y="1816519"/>
                  </a:lnTo>
                  <a:lnTo>
                    <a:pt x="193573" y="1817789"/>
                  </a:lnTo>
                  <a:lnTo>
                    <a:pt x="197065" y="1817789"/>
                  </a:lnTo>
                  <a:lnTo>
                    <a:pt x="199669" y="1816519"/>
                  </a:lnTo>
                  <a:lnTo>
                    <a:pt x="204139" y="1815312"/>
                  </a:lnTo>
                  <a:lnTo>
                    <a:pt x="206311" y="1815312"/>
                  </a:lnTo>
                  <a:lnTo>
                    <a:pt x="209880" y="1813979"/>
                  </a:lnTo>
                  <a:lnTo>
                    <a:pt x="211048" y="1813979"/>
                  </a:lnTo>
                  <a:lnTo>
                    <a:pt x="212712" y="1812709"/>
                  </a:lnTo>
                  <a:lnTo>
                    <a:pt x="216154" y="1812709"/>
                  </a:lnTo>
                  <a:lnTo>
                    <a:pt x="217970" y="1811439"/>
                  </a:lnTo>
                  <a:lnTo>
                    <a:pt x="221411" y="1811439"/>
                  </a:lnTo>
                  <a:close/>
                </a:path>
                <a:path w="1120775" h="2116454">
                  <a:moveTo>
                    <a:pt x="224447" y="1350746"/>
                  </a:moveTo>
                  <a:lnTo>
                    <a:pt x="223786" y="1350073"/>
                  </a:lnTo>
                  <a:lnTo>
                    <a:pt x="220764" y="1350073"/>
                  </a:lnTo>
                  <a:lnTo>
                    <a:pt x="220091" y="1350746"/>
                  </a:lnTo>
                  <a:lnTo>
                    <a:pt x="220091" y="1373568"/>
                  </a:lnTo>
                  <a:lnTo>
                    <a:pt x="220764" y="1374241"/>
                  </a:lnTo>
                  <a:lnTo>
                    <a:pt x="223786" y="1374241"/>
                  </a:lnTo>
                  <a:lnTo>
                    <a:pt x="224447" y="1373568"/>
                  </a:lnTo>
                  <a:lnTo>
                    <a:pt x="224447" y="1350746"/>
                  </a:lnTo>
                  <a:close/>
                </a:path>
                <a:path w="1120775" h="2116454">
                  <a:moveTo>
                    <a:pt x="224624" y="1341348"/>
                  </a:moveTo>
                  <a:lnTo>
                    <a:pt x="223951" y="1340675"/>
                  </a:lnTo>
                  <a:lnTo>
                    <a:pt x="220599" y="1340675"/>
                  </a:lnTo>
                  <a:lnTo>
                    <a:pt x="219925" y="1341348"/>
                  </a:lnTo>
                  <a:lnTo>
                    <a:pt x="219925" y="1344879"/>
                  </a:lnTo>
                  <a:lnTo>
                    <a:pt x="220599" y="1345552"/>
                  </a:lnTo>
                  <a:lnTo>
                    <a:pt x="223951" y="1345552"/>
                  </a:lnTo>
                  <a:lnTo>
                    <a:pt x="224624" y="1344879"/>
                  </a:lnTo>
                  <a:lnTo>
                    <a:pt x="224624" y="1341348"/>
                  </a:lnTo>
                  <a:close/>
                </a:path>
                <a:path w="1120775" h="2116454">
                  <a:moveTo>
                    <a:pt x="224866" y="1911769"/>
                  </a:moveTo>
                  <a:lnTo>
                    <a:pt x="224764" y="1910499"/>
                  </a:lnTo>
                  <a:lnTo>
                    <a:pt x="223469" y="1910499"/>
                  </a:lnTo>
                  <a:lnTo>
                    <a:pt x="222300" y="1911769"/>
                  </a:lnTo>
                  <a:lnTo>
                    <a:pt x="220662" y="1913039"/>
                  </a:lnTo>
                  <a:lnTo>
                    <a:pt x="217398" y="1913039"/>
                  </a:lnTo>
                  <a:lnTo>
                    <a:pt x="215925" y="1914309"/>
                  </a:lnTo>
                  <a:lnTo>
                    <a:pt x="210159" y="1918119"/>
                  </a:lnTo>
                  <a:lnTo>
                    <a:pt x="206705" y="1921929"/>
                  </a:lnTo>
                  <a:lnTo>
                    <a:pt x="202628" y="1925739"/>
                  </a:lnTo>
                  <a:lnTo>
                    <a:pt x="203276" y="1927009"/>
                  </a:lnTo>
                  <a:lnTo>
                    <a:pt x="204368" y="1927009"/>
                  </a:lnTo>
                  <a:lnTo>
                    <a:pt x="207048" y="1924469"/>
                  </a:lnTo>
                  <a:lnTo>
                    <a:pt x="209677" y="1921929"/>
                  </a:lnTo>
                  <a:lnTo>
                    <a:pt x="214350" y="1918119"/>
                  </a:lnTo>
                  <a:lnTo>
                    <a:pt x="216420" y="1916849"/>
                  </a:lnTo>
                  <a:lnTo>
                    <a:pt x="219290" y="1914309"/>
                  </a:lnTo>
                  <a:lnTo>
                    <a:pt x="221361" y="1914309"/>
                  </a:lnTo>
                  <a:lnTo>
                    <a:pt x="222542" y="1913039"/>
                  </a:lnTo>
                  <a:lnTo>
                    <a:pt x="224282" y="1913039"/>
                  </a:lnTo>
                  <a:lnTo>
                    <a:pt x="224637" y="1911769"/>
                  </a:lnTo>
                  <a:lnTo>
                    <a:pt x="224866" y="1911769"/>
                  </a:lnTo>
                  <a:close/>
                </a:path>
                <a:path w="1120775" h="2116454">
                  <a:moveTo>
                    <a:pt x="226034" y="2069249"/>
                  </a:moveTo>
                  <a:lnTo>
                    <a:pt x="224599" y="2067979"/>
                  </a:lnTo>
                  <a:lnTo>
                    <a:pt x="223456" y="2066709"/>
                  </a:lnTo>
                  <a:lnTo>
                    <a:pt x="222021" y="2066709"/>
                  </a:lnTo>
                  <a:lnTo>
                    <a:pt x="216242" y="2064169"/>
                  </a:lnTo>
                  <a:lnTo>
                    <a:pt x="210680" y="2061629"/>
                  </a:lnTo>
                  <a:lnTo>
                    <a:pt x="207683" y="2061629"/>
                  </a:lnTo>
                  <a:lnTo>
                    <a:pt x="203771" y="2060359"/>
                  </a:lnTo>
                  <a:lnTo>
                    <a:pt x="202780" y="2060359"/>
                  </a:lnTo>
                  <a:lnTo>
                    <a:pt x="201180" y="2059089"/>
                  </a:lnTo>
                  <a:lnTo>
                    <a:pt x="199783" y="2059089"/>
                  </a:lnTo>
                  <a:lnTo>
                    <a:pt x="199898" y="2060359"/>
                  </a:lnTo>
                  <a:lnTo>
                    <a:pt x="200596" y="2061629"/>
                  </a:lnTo>
                  <a:lnTo>
                    <a:pt x="202653" y="2061629"/>
                  </a:lnTo>
                  <a:lnTo>
                    <a:pt x="205003" y="2064169"/>
                  </a:lnTo>
                  <a:lnTo>
                    <a:pt x="207022" y="2065439"/>
                  </a:lnTo>
                  <a:lnTo>
                    <a:pt x="210210" y="2066709"/>
                  </a:lnTo>
                  <a:lnTo>
                    <a:pt x="210997" y="2066709"/>
                  </a:lnTo>
                  <a:lnTo>
                    <a:pt x="211480" y="2067979"/>
                  </a:lnTo>
                  <a:lnTo>
                    <a:pt x="206425" y="2067979"/>
                  </a:lnTo>
                  <a:lnTo>
                    <a:pt x="205308" y="2066709"/>
                  </a:lnTo>
                  <a:lnTo>
                    <a:pt x="202730" y="2066709"/>
                  </a:lnTo>
                  <a:lnTo>
                    <a:pt x="217093" y="2074329"/>
                  </a:lnTo>
                  <a:lnTo>
                    <a:pt x="219163" y="2075599"/>
                  </a:lnTo>
                  <a:lnTo>
                    <a:pt x="225653" y="2075599"/>
                  </a:lnTo>
                  <a:lnTo>
                    <a:pt x="225564" y="2074329"/>
                  </a:lnTo>
                  <a:lnTo>
                    <a:pt x="225221" y="2074329"/>
                  </a:lnTo>
                  <a:lnTo>
                    <a:pt x="224218" y="2073059"/>
                  </a:lnTo>
                  <a:lnTo>
                    <a:pt x="223418" y="2073059"/>
                  </a:lnTo>
                  <a:lnTo>
                    <a:pt x="222161" y="2071789"/>
                  </a:lnTo>
                  <a:lnTo>
                    <a:pt x="221615" y="2071789"/>
                  </a:lnTo>
                  <a:lnTo>
                    <a:pt x="221183" y="2070519"/>
                  </a:lnTo>
                  <a:lnTo>
                    <a:pt x="224167" y="2070519"/>
                  </a:lnTo>
                  <a:lnTo>
                    <a:pt x="224866" y="2069249"/>
                  </a:lnTo>
                  <a:lnTo>
                    <a:pt x="226034" y="2069249"/>
                  </a:lnTo>
                  <a:close/>
                </a:path>
                <a:path w="1120775" h="2116454">
                  <a:moveTo>
                    <a:pt x="226390" y="2080679"/>
                  </a:moveTo>
                  <a:lnTo>
                    <a:pt x="225094" y="2079409"/>
                  </a:lnTo>
                  <a:lnTo>
                    <a:pt x="222783" y="2078139"/>
                  </a:lnTo>
                  <a:lnTo>
                    <a:pt x="221424" y="2076869"/>
                  </a:lnTo>
                  <a:lnTo>
                    <a:pt x="215874" y="2075599"/>
                  </a:lnTo>
                  <a:lnTo>
                    <a:pt x="206603" y="2073059"/>
                  </a:lnTo>
                  <a:lnTo>
                    <a:pt x="203136" y="2073059"/>
                  </a:lnTo>
                  <a:lnTo>
                    <a:pt x="203047" y="2074329"/>
                  </a:lnTo>
                  <a:lnTo>
                    <a:pt x="203504" y="2074329"/>
                  </a:lnTo>
                  <a:lnTo>
                    <a:pt x="204851" y="2075599"/>
                  </a:lnTo>
                  <a:lnTo>
                    <a:pt x="205854" y="2075599"/>
                  </a:lnTo>
                  <a:lnTo>
                    <a:pt x="212356" y="2078139"/>
                  </a:lnTo>
                  <a:lnTo>
                    <a:pt x="218249" y="2080679"/>
                  </a:lnTo>
                  <a:lnTo>
                    <a:pt x="221411" y="2080679"/>
                  </a:lnTo>
                  <a:lnTo>
                    <a:pt x="224548" y="2081949"/>
                  </a:lnTo>
                  <a:lnTo>
                    <a:pt x="226275" y="2081949"/>
                  </a:lnTo>
                  <a:lnTo>
                    <a:pt x="226390" y="2080679"/>
                  </a:lnTo>
                  <a:close/>
                </a:path>
                <a:path w="1120775" h="2116454">
                  <a:moveTo>
                    <a:pt x="227533" y="2051469"/>
                  </a:moveTo>
                  <a:lnTo>
                    <a:pt x="225082" y="2051469"/>
                  </a:lnTo>
                  <a:lnTo>
                    <a:pt x="225120" y="2052739"/>
                  </a:lnTo>
                  <a:lnTo>
                    <a:pt x="226745" y="2052739"/>
                  </a:lnTo>
                  <a:lnTo>
                    <a:pt x="227533" y="2051469"/>
                  </a:lnTo>
                  <a:close/>
                </a:path>
                <a:path w="1120775" h="2116454">
                  <a:moveTo>
                    <a:pt x="228053" y="1435061"/>
                  </a:moveTo>
                  <a:lnTo>
                    <a:pt x="227380" y="1434388"/>
                  </a:lnTo>
                  <a:lnTo>
                    <a:pt x="225196" y="1434388"/>
                  </a:lnTo>
                  <a:lnTo>
                    <a:pt x="224523" y="1435061"/>
                  </a:lnTo>
                  <a:lnTo>
                    <a:pt x="223862" y="1437068"/>
                  </a:lnTo>
                  <a:lnTo>
                    <a:pt x="223748" y="1443240"/>
                  </a:lnTo>
                  <a:lnTo>
                    <a:pt x="223748" y="1449793"/>
                  </a:lnTo>
                  <a:lnTo>
                    <a:pt x="222669" y="1452473"/>
                  </a:lnTo>
                  <a:lnTo>
                    <a:pt x="221907" y="1453515"/>
                  </a:lnTo>
                  <a:lnTo>
                    <a:pt x="219976" y="1455000"/>
                  </a:lnTo>
                  <a:lnTo>
                    <a:pt x="218871" y="1455369"/>
                  </a:lnTo>
                  <a:lnTo>
                    <a:pt x="215671" y="1455369"/>
                  </a:lnTo>
                  <a:lnTo>
                    <a:pt x="214134" y="1454569"/>
                  </a:lnTo>
                  <a:lnTo>
                    <a:pt x="211975" y="1451381"/>
                  </a:lnTo>
                  <a:lnTo>
                    <a:pt x="211442" y="1449209"/>
                  </a:lnTo>
                  <a:lnTo>
                    <a:pt x="211442" y="1443786"/>
                  </a:lnTo>
                  <a:lnTo>
                    <a:pt x="211950" y="1441780"/>
                  </a:lnTo>
                  <a:lnTo>
                    <a:pt x="211988" y="1441640"/>
                  </a:lnTo>
                  <a:lnTo>
                    <a:pt x="214172" y="1438389"/>
                  </a:lnTo>
                  <a:lnTo>
                    <a:pt x="215696" y="1437576"/>
                  </a:lnTo>
                  <a:lnTo>
                    <a:pt x="218871" y="1437576"/>
                  </a:lnTo>
                  <a:lnTo>
                    <a:pt x="219976" y="1437957"/>
                  </a:lnTo>
                  <a:lnTo>
                    <a:pt x="221907" y="1439468"/>
                  </a:lnTo>
                  <a:lnTo>
                    <a:pt x="222669" y="1440522"/>
                  </a:lnTo>
                  <a:lnTo>
                    <a:pt x="223748" y="1443240"/>
                  </a:lnTo>
                  <a:lnTo>
                    <a:pt x="223748" y="1437068"/>
                  </a:lnTo>
                  <a:lnTo>
                    <a:pt x="223189" y="1437068"/>
                  </a:lnTo>
                  <a:lnTo>
                    <a:pt x="222656" y="1436103"/>
                  </a:lnTo>
                  <a:lnTo>
                    <a:pt x="221843" y="1435290"/>
                  </a:lnTo>
                  <a:lnTo>
                    <a:pt x="219659" y="1434033"/>
                  </a:lnTo>
                  <a:lnTo>
                    <a:pt x="218401" y="1433715"/>
                  </a:lnTo>
                  <a:lnTo>
                    <a:pt x="214909" y="1433715"/>
                  </a:lnTo>
                  <a:lnTo>
                    <a:pt x="212712" y="1434388"/>
                  </a:lnTo>
                  <a:lnTo>
                    <a:pt x="212953" y="1434388"/>
                  </a:lnTo>
                  <a:lnTo>
                    <a:pt x="210134" y="1436446"/>
                  </a:lnTo>
                  <a:lnTo>
                    <a:pt x="208991" y="1437957"/>
                  </a:lnTo>
                  <a:lnTo>
                    <a:pt x="207518" y="1441640"/>
                  </a:lnTo>
                  <a:lnTo>
                    <a:pt x="207467" y="1441780"/>
                  </a:lnTo>
                  <a:lnTo>
                    <a:pt x="207213" y="1443240"/>
                  </a:lnTo>
                  <a:lnTo>
                    <a:pt x="207225" y="1449793"/>
                  </a:lnTo>
                  <a:lnTo>
                    <a:pt x="215049" y="1459255"/>
                  </a:lnTo>
                  <a:lnTo>
                    <a:pt x="218300" y="1459255"/>
                  </a:lnTo>
                  <a:lnTo>
                    <a:pt x="219684" y="1458912"/>
                  </a:lnTo>
                  <a:lnTo>
                    <a:pt x="221983" y="1457693"/>
                  </a:lnTo>
                  <a:lnTo>
                    <a:pt x="222770" y="1456880"/>
                  </a:lnTo>
                  <a:lnTo>
                    <a:pt x="223189" y="1455864"/>
                  </a:lnTo>
                  <a:lnTo>
                    <a:pt x="223685" y="1455864"/>
                  </a:lnTo>
                  <a:lnTo>
                    <a:pt x="223685" y="1459255"/>
                  </a:lnTo>
                  <a:lnTo>
                    <a:pt x="223329" y="1460741"/>
                  </a:lnTo>
                  <a:lnTo>
                    <a:pt x="223100" y="1461414"/>
                  </a:lnTo>
                  <a:lnTo>
                    <a:pt x="221132" y="1463548"/>
                  </a:lnTo>
                  <a:lnTo>
                    <a:pt x="219633" y="1464094"/>
                  </a:lnTo>
                  <a:lnTo>
                    <a:pt x="215506" y="1464094"/>
                  </a:lnTo>
                  <a:lnTo>
                    <a:pt x="213194" y="1463052"/>
                  </a:lnTo>
                  <a:lnTo>
                    <a:pt x="212496" y="1462366"/>
                  </a:lnTo>
                  <a:lnTo>
                    <a:pt x="212115" y="1461414"/>
                  </a:lnTo>
                  <a:lnTo>
                    <a:pt x="211442" y="1460741"/>
                  </a:lnTo>
                  <a:lnTo>
                    <a:pt x="208927" y="1460741"/>
                  </a:lnTo>
                  <a:lnTo>
                    <a:pt x="208254" y="1461414"/>
                  </a:lnTo>
                  <a:lnTo>
                    <a:pt x="215798" y="1467624"/>
                  </a:lnTo>
                  <a:lnTo>
                    <a:pt x="221081" y="1467624"/>
                  </a:lnTo>
                  <a:lnTo>
                    <a:pt x="223901" y="1466684"/>
                  </a:lnTo>
                  <a:lnTo>
                    <a:pt x="226187" y="1464094"/>
                  </a:lnTo>
                  <a:lnTo>
                    <a:pt x="227114" y="1463052"/>
                  </a:lnTo>
                  <a:lnTo>
                    <a:pt x="227393" y="1462366"/>
                  </a:lnTo>
                  <a:lnTo>
                    <a:pt x="228053" y="1460182"/>
                  </a:lnTo>
                  <a:lnTo>
                    <a:pt x="228053" y="1455864"/>
                  </a:lnTo>
                  <a:lnTo>
                    <a:pt x="228053" y="1455369"/>
                  </a:lnTo>
                  <a:lnTo>
                    <a:pt x="228053" y="1437576"/>
                  </a:lnTo>
                  <a:lnTo>
                    <a:pt x="228053" y="1437068"/>
                  </a:lnTo>
                  <a:lnTo>
                    <a:pt x="228053" y="1435061"/>
                  </a:lnTo>
                  <a:close/>
                </a:path>
                <a:path w="1120775" h="2116454">
                  <a:moveTo>
                    <a:pt x="229476" y="2087029"/>
                  </a:moveTo>
                  <a:lnTo>
                    <a:pt x="229006" y="2087029"/>
                  </a:lnTo>
                  <a:lnTo>
                    <a:pt x="228752" y="2085759"/>
                  </a:lnTo>
                  <a:lnTo>
                    <a:pt x="226949" y="2085759"/>
                  </a:lnTo>
                  <a:lnTo>
                    <a:pt x="225539" y="2084489"/>
                  </a:lnTo>
                  <a:lnTo>
                    <a:pt x="217906" y="2083219"/>
                  </a:lnTo>
                  <a:lnTo>
                    <a:pt x="211937" y="2080679"/>
                  </a:lnTo>
                  <a:lnTo>
                    <a:pt x="205447" y="2079409"/>
                  </a:lnTo>
                  <a:lnTo>
                    <a:pt x="203187" y="2079409"/>
                  </a:lnTo>
                  <a:lnTo>
                    <a:pt x="203327" y="2080679"/>
                  </a:lnTo>
                  <a:lnTo>
                    <a:pt x="204165" y="2080679"/>
                  </a:lnTo>
                  <a:lnTo>
                    <a:pt x="207162" y="2081949"/>
                  </a:lnTo>
                  <a:lnTo>
                    <a:pt x="209753" y="2083219"/>
                  </a:lnTo>
                  <a:lnTo>
                    <a:pt x="216979" y="2085759"/>
                  </a:lnTo>
                  <a:lnTo>
                    <a:pt x="221576" y="2087029"/>
                  </a:lnTo>
                  <a:lnTo>
                    <a:pt x="227177" y="2088299"/>
                  </a:lnTo>
                  <a:lnTo>
                    <a:pt x="228206" y="2088299"/>
                  </a:lnTo>
                  <a:lnTo>
                    <a:pt x="229476" y="2087029"/>
                  </a:lnTo>
                  <a:close/>
                </a:path>
                <a:path w="1120775" h="2116454">
                  <a:moveTo>
                    <a:pt x="233540" y="2070519"/>
                  </a:moveTo>
                  <a:lnTo>
                    <a:pt x="231114" y="2067979"/>
                  </a:lnTo>
                  <a:lnTo>
                    <a:pt x="228295" y="2067979"/>
                  </a:lnTo>
                  <a:lnTo>
                    <a:pt x="227101" y="2069249"/>
                  </a:lnTo>
                  <a:lnTo>
                    <a:pt x="228307" y="2070519"/>
                  </a:lnTo>
                  <a:lnTo>
                    <a:pt x="233540" y="2070519"/>
                  </a:lnTo>
                  <a:close/>
                </a:path>
                <a:path w="1120775" h="2116454">
                  <a:moveTo>
                    <a:pt x="233756" y="1323390"/>
                  </a:moveTo>
                  <a:lnTo>
                    <a:pt x="224751" y="1317739"/>
                  </a:lnTo>
                  <a:lnTo>
                    <a:pt x="223316" y="1317396"/>
                  </a:lnTo>
                  <a:lnTo>
                    <a:pt x="219583" y="1313129"/>
                  </a:lnTo>
                  <a:lnTo>
                    <a:pt x="219976" y="1312456"/>
                  </a:lnTo>
                  <a:lnTo>
                    <a:pt x="221869" y="1311109"/>
                  </a:lnTo>
                  <a:lnTo>
                    <a:pt x="223012" y="1310767"/>
                  </a:lnTo>
                  <a:lnTo>
                    <a:pt x="227609" y="1310767"/>
                  </a:lnTo>
                  <a:lnTo>
                    <a:pt x="229222" y="1312049"/>
                  </a:lnTo>
                  <a:lnTo>
                    <a:pt x="229222" y="1314640"/>
                  </a:lnTo>
                  <a:lnTo>
                    <a:pt x="229895" y="1315300"/>
                  </a:lnTo>
                  <a:lnTo>
                    <a:pt x="232752" y="1315300"/>
                  </a:lnTo>
                  <a:lnTo>
                    <a:pt x="233426" y="1314640"/>
                  </a:lnTo>
                  <a:lnTo>
                    <a:pt x="233362" y="1312049"/>
                  </a:lnTo>
                  <a:lnTo>
                    <a:pt x="232791" y="1310767"/>
                  </a:lnTo>
                  <a:lnTo>
                    <a:pt x="232613" y="1310360"/>
                  </a:lnTo>
                  <a:lnTo>
                    <a:pt x="229362" y="1307871"/>
                  </a:lnTo>
                  <a:lnTo>
                    <a:pt x="227152" y="1307249"/>
                  </a:lnTo>
                  <a:lnTo>
                    <a:pt x="222262" y="1307249"/>
                  </a:lnTo>
                  <a:lnTo>
                    <a:pt x="215303" y="1313129"/>
                  </a:lnTo>
                  <a:lnTo>
                    <a:pt x="215303" y="1316189"/>
                  </a:lnTo>
                  <a:lnTo>
                    <a:pt x="224688" y="1321536"/>
                  </a:lnTo>
                  <a:lnTo>
                    <a:pt x="225996" y="1321892"/>
                  </a:lnTo>
                  <a:lnTo>
                    <a:pt x="227812" y="1322565"/>
                  </a:lnTo>
                  <a:lnTo>
                    <a:pt x="228473" y="1322971"/>
                  </a:lnTo>
                  <a:lnTo>
                    <a:pt x="229374" y="1324025"/>
                  </a:lnTo>
                  <a:lnTo>
                    <a:pt x="229362" y="1326629"/>
                  </a:lnTo>
                  <a:lnTo>
                    <a:pt x="228511" y="1327810"/>
                  </a:lnTo>
                  <a:lnTo>
                    <a:pt x="227914" y="1328293"/>
                  </a:lnTo>
                  <a:lnTo>
                    <a:pt x="226352" y="1329042"/>
                  </a:lnTo>
                  <a:lnTo>
                    <a:pt x="225425" y="1329232"/>
                  </a:lnTo>
                  <a:lnTo>
                    <a:pt x="222580" y="1329232"/>
                  </a:lnTo>
                  <a:lnTo>
                    <a:pt x="221208" y="1328877"/>
                  </a:lnTo>
                  <a:lnTo>
                    <a:pt x="219303" y="1327454"/>
                  </a:lnTo>
                  <a:lnTo>
                    <a:pt x="218821" y="1326299"/>
                  </a:lnTo>
                  <a:lnTo>
                    <a:pt x="218821" y="1324698"/>
                  </a:lnTo>
                  <a:lnTo>
                    <a:pt x="218147" y="1324025"/>
                  </a:lnTo>
                  <a:lnTo>
                    <a:pt x="215303" y="1324025"/>
                  </a:lnTo>
                  <a:lnTo>
                    <a:pt x="214630" y="1324698"/>
                  </a:lnTo>
                  <a:lnTo>
                    <a:pt x="214668" y="1327454"/>
                  </a:lnTo>
                  <a:lnTo>
                    <a:pt x="215252" y="1328877"/>
                  </a:lnTo>
                  <a:lnTo>
                    <a:pt x="215328" y="1329042"/>
                  </a:lnTo>
                  <a:lnTo>
                    <a:pt x="215404" y="1329232"/>
                  </a:lnTo>
                  <a:lnTo>
                    <a:pt x="215468" y="1329372"/>
                  </a:lnTo>
                  <a:lnTo>
                    <a:pt x="218821" y="1332077"/>
                  </a:lnTo>
                  <a:lnTo>
                    <a:pt x="221234" y="1332750"/>
                  </a:lnTo>
                  <a:lnTo>
                    <a:pt x="226428" y="1332750"/>
                  </a:lnTo>
                  <a:lnTo>
                    <a:pt x="232537" y="1329232"/>
                  </a:lnTo>
                  <a:lnTo>
                    <a:pt x="233400" y="1327810"/>
                  </a:lnTo>
                  <a:lnTo>
                    <a:pt x="233756" y="1326629"/>
                  </a:lnTo>
                  <a:lnTo>
                    <a:pt x="233756" y="1323390"/>
                  </a:lnTo>
                  <a:close/>
                </a:path>
                <a:path w="1120775" h="2116454">
                  <a:moveTo>
                    <a:pt x="235597" y="1891449"/>
                  </a:moveTo>
                  <a:lnTo>
                    <a:pt x="235445" y="1890204"/>
                  </a:lnTo>
                  <a:lnTo>
                    <a:pt x="233159" y="1890204"/>
                  </a:lnTo>
                  <a:lnTo>
                    <a:pt x="232384" y="1891449"/>
                  </a:lnTo>
                  <a:lnTo>
                    <a:pt x="232029" y="1892719"/>
                  </a:lnTo>
                  <a:lnTo>
                    <a:pt x="234124" y="1892719"/>
                  </a:lnTo>
                  <a:lnTo>
                    <a:pt x="234835" y="1891449"/>
                  </a:lnTo>
                  <a:lnTo>
                    <a:pt x="235597" y="1891449"/>
                  </a:lnTo>
                  <a:close/>
                </a:path>
                <a:path w="1120775" h="2116454">
                  <a:moveTo>
                    <a:pt x="236943" y="1392910"/>
                  </a:moveTo>
                  <a:lnTo>
                    <a:pt x="236270" y="1392237"/>
                  </a:lnTo>
                  <a:lnTo>
                    <a:pt x="233260" y="1392237"/>
                  </a:lnTo>
                  <a:lnTo>
                    <a:pt x="232587" y="1392910"/>
                  </a:lnTo>
                  <a:lnTo>
                    <a:pt x="232587" y="1409077"/>
                  </a:lnTo>
                  <a:lnTo>
                    <a:pt x="232105" y="1410652"/>
                  </a:lnTo>
                  <a:lnTo>
                    <a:pt x="230174" y="1412836"/>
                  </a:lnTo>
                  <a:lnTo>
                    <a:pt x="228688" y="1413383"/>
                  </a:lnTo>
                  <a:lnTo>
                    <a:pt x="224726" y="1413383"/>
                  </a:lnTo>
                  <a:lnTo>
                    <a:pt x="223253" y="1412836"/>
                  </a:lnTo>
                  <a:lnTo>
                    <a:pt x="221322" y="1410652"/>
                  </a:lnTo>
                  <a:lnTo>
                    <a:pt x="220840" y="1409077"/>
                  </a:lnTo>
                  <a:lnTo>
                    <a:pt x="220840" y="1392910"/>
                  </a:lnTo>
                  <a:lnTo>
                    <a:pt x="220167" y="1392237"/>
                  </a:lnTo>
                  <a:lnTo>
                    <a:pt x="217144" y="1392237"/>
                  </a:lnTo>
                  <a:lnTo>
                    <a:pt x="216471" y="1392910"/>
                  </a:lnTo>
                  <a:lnTo>
                    <a:pt x="216471" y="1409890"/>
                  </a:lnTo>
                  <a:lnTo>
                    <a:pt x="217157" y="1412557"/>
                  </a:lnTo>
                  <a:lnTo>
                    <a:pt x="219862" y="1416164"/>
                  </a:lnTo>
                  <a:lnTo>
                    <a:pt x="222148" y="1417066"/>
                  </a:lnTo>
                  <a:lnTo>
                    <a:pt x="226847" y="1417066"/>
                  </a:lnTo>
                  <a:lnTo>
                    <a:pt x="228231" y="1416773"/>
                  </a:lnTo>
                  <a:lnTo>
                    <a:pt x="230809" y="1415567"/>
                  </a:lnTo>
                  <a:lnTo>
                    <a:pt x="231825" y="1414754"/>
                  </a:lnTo>
                  <a:lnTo>
                    <a:pt x="232587" y="1413713"/>
                  </a:lnTo>
                  <a:lnTo>
                    <a:pt x="233260" y="1413713"/>
                  </a:lnTo>
                  <a:lnTo>
                    <a:pt x="233870" y="1415567"/>
                  </a:lnTo>
                  <a:lnTo>
                    <a:pt x="233921" y="1415732"/>
                  </a:lnTo>
                  <a:lnTo>
                    <a:pt x="234594" y="1416405"/>
                  </a:lnTo>
                  <a:lnTo>
                    <a:pt x="236270" y="1416405"/>
                  </a:lnTo>
                  <a:lnTo>
                    <a:pt x="236943" y="1415732"/>
                  </a:lnTo>
                  <a:lnTo>
                    <a:pt x="236943" y="1413713"/>
                  </a:lnTo>
                  <a:lnTo>
                    <a:pt x="236943" y="1413383"/>
                  </a:lnTo>
                  <a:lnTo>
                    <a:pt x="236943" y="1392910"/>
                  </a:lnTo>
                  <a:close/>
                </a:path>
                <a:path w="1120775" h="2116454">
                  <a:moveTo>
                    <a:pt x="245313" y="1236764"/>
                  </a:moveTo>
                  <a:lnTo>
                    <a:pt x="239268" y="1234224"/>
                  </a:lnTo>
                  <a:lnTo>
                    <a:pt x="219938" y="1230414"/>
                  </a:lnTo>
                  <a:lnTo>
                    <a:pt x="216585" y="1235494"/>
                  </a:lnTo>
                  <a:lnTo>
                    <a:pt x="212344" y="1241844"/>
                  </a:lnTo>
                  <a:lnTo>
                    <a:pt x="206895" y="1246924"/>
                  </a:lnTo>
                  <a:lnTo>
                    <a:pt x="202653" y="1250734"/>
                  </a:lnTo>
                  <a:lnTo>
                    <a:pt x="207137" y="1252004"/>
                  </a:lnTo>
                  <a:lnTo>
                    <a:pt x="211366" y="1253274"/>
                  </a:lnTo>
                  <a:lnTo>
                    <a:pt x="215315" y="1254544"/>
                  </a:lnTo>
                  <a:lnTo>
                    <a:pt x="215912" y="1255814"/>
                  </a:lnTo>
                  <a:lnTo>
                    <a:pt x="220687" y="1253274"/>
                  </a:lnTo>
                  <a:lnTo>
                    <a:pt x="226148" y="1249464"/>
                  </a:lnTo>
                  <a:lnTo>
                    <a:pt x="230111" y="1248194"/>
                  </a:lnTo>
                  <a:lnTo>
                    <a:pt x="235178" y="1244384"/>
                  </a:lnTo>
                  <a:lnTo>
                    <a:pt x="241579" y="1240574"/>
                  </a:lnTo>
                  <a:lnTo>
                    <a:pt x="245313" y="1236764"/>
                  </a:lnTo>
                  <a:close/>
                </a:path>
                <a:path w="1120775" h="2116454">
                  <a:moveTo>
                    <a:pt x="245313" y="1149134"/>
                  </a:moveTo>
                  <a:lnTo>
                    <a:pt x="241579" y="1145324"/>
                  </a:lnTo>
                  <a:lnTo>
                    <a:pt x="235178" y="1141514"/>
                  </a:lnTo>
                  <a:lnTo>
                    <a:pt x="230111" y="1137704"/>
                  </a:lnTo>
                  <a:lnTo>
                    <a:pt x="226148" y="1136434"/>
                  </a:lnTo>
                  <a:lnTo>
                    <a:pt x="220687" y="1132624"/>
                  </a:lnTo>
                  <a:lnTo>
                    <a:pt x="215912" y="1130084"/>
                  </a:lnTo>
                  <a:lnTo>
                    <a:pt x="211378" y="1132624"/>
                  </a:lnTo>
                  <a:lnTo>
                    <a:pt x="207149" y="1133894"/>
                  </a:lnTo>
                  <a:lnTo>
                    <a:pt x="202666" y="1135164"/>
                  </a:lnTo>
                  <a:lnTo>
                    <a:pt x="206895" y="1138974"/>
                  </a:lnTo>
                  <a:lnTo>
                    <a:pt x="212344" y="1144054"/>
                  </a:lnTo>
                  <a:lnTo>
                    <a:pt x="216585" y="1150404"/>
                  </a:lnTo>
                  <a:lnTo>
                    <a:pt x="219938" y="1155484"/>
                  </a:lnTo>
                  <a:lnTo>
                    <a:pt x="239268" y="1151674"/>
                  </a:lnTo>
                  <a:lnTo>
                    <a:pt x="245313" y="1149134"/>
                  </a:lnTo>
                  <a:close/>
                </a:path>
                <a:path w="1120775" h="2116454">
                  <a:moveTo>
                    <a:pt x="248335" y="1890204"/>
                  </a:moveTo>
                  <a:lnTo>
                    <a:pt x="247967" y="1888909"/>
                  </a:lnTo>
                  <a:lnTo>
                    <a:pt x="246659" y="1888909"/>
                  </a:lnTo>
                  <a:lnTo>
                    <a:pt x="241706" y="1890204"/>
                  </a:lnTo>
                  <a:lnTo>
                    <a:pt x="237248" y="1890204"/>
                  </a:lnTo>
                  <a:lnTo>
                    <a:pt x="237248" y="1891449"/>
                  </a:lnTo>
                  <a:lnTo>
                    <a:pt x="240436" y="1891449"/>
                  </a:lnTo>
                  <a:lnTo>
                    <a:pt x="241960" y="1890204"/>
                  </a:lnTo>
                  <a:lnTo>
                    <a:pt x="244881" y="1891449"/>
                  </a:lnTo>
                  <a:lnTo>
                    <a:pt x="246202" y="1891449"/>
                  </a:lnTo>
                  <a:lnTo>
                    <a:pt x="247535" y="1890204"/>
                  </a:lnTo>
                  <a:lnTo>
                    <a:pt x="248335" y="1890204"/>
                  </a:lnTo>
                  <a:close/>
                </a:path>
                <a:path w="1120775" h="2116454">
                  <a:moveTo>
                    <a:pt x="248818" y="2113699"/>
                  </a:moveTo>
                  <a:lnTo>
                    <a:pt x="239306" y="2113699"/>
                  </a:lnTo>
                  <a:lnTo>
                    <a:pt x="232943" y="2112429"/>
                  </a:lnTo>
                  <a:lnTo>
                    <a:pt x="226580" y="2112429"/>
                  </a:lnTo>
                  <a:lnTo>
                    <a:pt x="213944" y="2109889"/>
                  </a:lnTo>
                  <a:lnTo>
                    <a:pt x="212001" y="2109889"/>
                  </a:lnTo>
                  <a:lnTo>
                    <a:pt x="211924" y="2111159"/>
                  </a:lnTo>
                  <a:lnTo>
                    <a:pt x="213423" y="2112429"/>
                  </a:lnTo>
                  <a:lnTo>
                    <a:pt x="215049" y="2112429"/>
                  </a:lnTo>
                  <a:lnTo>
                    <a:pt x="222859" y="2114969"/>
                  </a:lnTo>
                  <a:lnTo>
                    <a:pt x="228866" y="2116239"/>
                  </a:lnTo>
                  <a:lnTo>
                    <a:pt x="248818" y="2116239"/>
                  </a:lnTo>
                  <a:lnTo>
                    <a:pt x="248818" y="2113699"/>
                  </a:lnTo>
                  <a:close/>
                </a:path>
                <a:path w="1120775" h="2116454">
                  <a:moveTo>
                    <a:pt x="248818" y="2092109"/>
                  </a:moveTo>
                  <a:lnTo>
                    <a:pt x="240322" y="2092109"/>
                  </a:lnTo>
                  <a:lnTo>
                    <a:pt x="205765" y="2085759"/>
                  </a:lnTo>
                  <a:lnTo>
                    <a:pt x="205079" y="2085759"/>
                  </a:lnTo>
                  <a:lnTo>
                    <a:pt x="206082" y="2087029"/>
                  </a:lnTo>
                  <a:lnTo>
                    <a:pt x="206413" y="2087029"/>
                  </a:lnTo>
                  <a:lnTo>
                    <a:pt x="212229" y="2089569"/>
                  </a:lnTo>
                  <a:lnTo>
                    <a:pt x="215595" y="2090839"/>
                  </a:lnTo>
                  <a:lnTo>
                    <a:pt x="220433" y="2092109"/>
                  </a:lnTo>
                  <a:lnTo>
                    <a:pt x="222034" y="2093379"/>
                  </a:lnTo>
                  <a:lnTo>
                    <a:pt x="220713" y="2094649"/>
                  </a:lnTo>
                  <a:lnTo>
                    <a:pt x="215341" y="2093379"/>
                  </a:lnTo>
                  <a:lnTo>
                    <a:pt x="211264" y="2092109"/>
                  </a:lnTo>
                  <a:lnTo>
                    <a:pt x="204774" y="2092109"/>
                  </a:lnTo>
                  <a:lnTo>
                    <a:pt x="208876" y="2094649"/>
                  </a:lnTo>
                  <a:lnTo>
                    <a:pt x="213309" y="2095919"/>
                  </a:lnTo>
                  <a:lnTo>
                    <a:pt x="217360" y="2098459"/>
                  </a:lnTo>
                  <a:lnTo>
                    <a:pt x="210743" y="2098459"/>
                  </a:lnTo>
                  <a:lnTo>
                    <a:pt x="209778" y="2097189"/>
                  </a:lnTo>
                  <a:lnTo>
                    <a:pt x="207530" y="2097189"/>
                  </a:lnTo>
                  <a:lnTo>
                    <a:pt x="206921" y="2098459"/>
                  </a:lnTo>
                  <a:lnTo>
                    <a:pt x="207124" y="2098459"/>
                  </a:lnTo>
                  <a:lnTo>
                    <a:pt x="207556" y="2099729"/>
                  </a:lnTo>
                  <a:lnTo>
                    <a:pt x="207911" y="2099729"/>
                  </a:lnTo>
                  <a:lnTo>
                    <a:pt x="210248" y="2100999"/>
                  </a:lnTo>
                  <a:lnTo>
                    <a:pt x="212191" y="2102269"/>
                  </a:lnTo>
                  <a:lnTo>
                    <a:pt x="219341" y="2103539"/>
                  </a:lnTo>
                  <a:lnTo>
                    <a:pt x="224447" y="2104809"/>
                  </a:lnTo>
                  <a:lnTo>
                    <a:pt x="232359" y="2106079"/>
                  </a:lnTo>
                  <a:lnTo>
                    <a:pt x="238493" y="2106079"/>
                  </a:lnTo>
                  <a:lnTo>
                    <a:pt x="238937" y="2107349"/>
                  </a:lnTo>
                  <a:lnTo>
                    <a:pt x="232067" y="2107349"/>
                  </a:lnTo>
                  <a:lnTo>
                    <a:pt x="222872" y="2106079"/>
                  </a:lnTo>
                  <a:lnTo>
                    <a:pt x="217068" y="2104809"/>
                  </a:lnTo>
                  <a:lnTo>
                    <a:pt x="210591" y="2103539"/>
                  </a:lnTo>
                  <a:lnTo>
                    <a:pt x="207124" y="2103539"/>
                  </a:lnTo>
                  <a:lnTo>
                    <a:pt x="207022" y="2104809"/>
                  </a:lnTo>
                  <a:lnTo>
                    <a:pt x="207810" y="2104809"/>
                  </a:lnTo>
                  <a:lnTo>
                    <a:pt x="209638" y="2106079"/>
                  </a:lnTo>
                  <a:lnTo>
                    <a:pt x="210629" y="2106079"/>
                  </a:lnTo>
                  <a:lnTo>
                    <a:pt x="211620" y="2107349"/>
                  </a:lnTo>
                  <a:lnTo>
                    <a:pt x="243446" y="2112429"/>
                  </a:lnTo>
                  <a:lnTo>
                    <a:pt x="248818" y="2112429"/>
                  </a:lnTo>
                  <a:lnTo>
                    <a:pt x="248818" y="2107349"/>
                  </a:lnTo>
                  <a:lnTo>
                    <a:pt x="248818" y="2102269"/>
                  </a:lnTo>
                  <a:lnTo>
                    <a:pt x="239052" y="2102269"/>
                  </a:lnTo>
                  <a:lnTo>
                    <a:pt x="236550" y="2100999"/>
                  </a:lnTo>
                  <a:lnTo>
                    <a:pt x="248818" y="2100999"/>
                  </a:lnTo>
                  <a:lnTo>
                    <a:pt x="248818" y="2094649"/>
                  </a:lnTo>
                  <a:lnTo>
                    <a:pt x="248818" y="2092109"/>
                  </a:lnTo>
                  <a:close/>
                </a:path>
                <a:path w="1120775" h="2116454">
                  <a:moveTo>
                    <a:pt x="248818" y="2054009"/>
                  </a:moveTo>
                  <a:lnTo>
                    <a:pt x="240512" y="2054009"/>
                  </a:lnTo>
                  <a:lnTo>
                    <a:pt x="234950" y="2052739"/>
                  </a:lnTo>
                  <a:lnTo>
                    <a:pt x="228854" y="2052739"/>
                  </a:lnTo>
                  <a:lnTo>
                    <a:pt x="228346" y="2054009"/>
                  </a:lnTo>
                  <a:lnTo>
                    <a:pt x="230035" y="2055279"/>
                  </a:lnTo>
                  <a:lnTo>
                    <a:pt x="232511" y="2055279"/>
                  </a:lnTo>
                  <a:lnTo>
                    <a:pt x="234835" y="2056549"/>
                  </a:lnTo>
                  <a:lnTo>
                    <a:pt x="233667" y="2057819"/>
                  </a:lnTo>
                  <a:lnTo>
                    <a:pt x="232689" y="2056549"/>
                  </a:lnTo>
                  <a:lnTo>
                    <a:pt x="221462" y="2056549"/>
                  </a:lnTo>
                  <a:lnTo>
                    <a:pt x="221322" y="2057819"/>
                  </a:lnTo>
                  <a:lnTo>
                    <a:pt x="222707" y="2057819"/>
                  </a:lnTo>
                  <a:lnTo>
                    <a:pt x="224688" y="2060359"/>
                  </a:lnTo>
                  <a:lnTo>
                    <a:pt x="214249" y="2060359"/>
                  </a:lnTo>
                  <a:lnTo>
                    <a:pt x="210654" y="2057819"/>
                  </a:lnTo>
                  <a:lnTo>
                    <a:pt x="208178" y="2056549"/>
                  </a:lnTo>
                  <a:lnTo>
                    <a:pt x="203860" y="2054009"/>
                  </a:lnTo>
                  <a:lnTo>
                    <a:pt x="195529" y="2050199"/>
                  </a:lnTo>
                  <a:lnTo>
                    <a:pt x="193763" y="2047659"/>
                  </a:lnTo>
                  <a:lnTo>
                    <a:pt x="190411" y="2045119"/>
                  </a:lnTo>
                  <a:lnTo>
                    <a:pt x="188874" y="2043849"/>
                  </a:lnTo>
                  <a:lnTo>
                    <a:pt x="186537" y="2042579"/>
                  </a:lnTo>
                  <a:lnTo>
                    <a:pt x="185686" y="2041309"/>
                  </a:lnTo>
                  <a:lnTo>
                    <a:pt x="184175" y="2041309"/>
                  </a:lnTo>
                  <a:lnTo>
                    <a:pt x="183172" y="2040039"/>
                  </a:lnTo>
                  <a:lnTo>
                    <a:pt x="182219" y="2038769"/>
                  </a:lnTo>
                  <a:lnTo>
                    <a:pt x="181190" y="2038769"/>
                  </a:lnTo>
                  <a:lnTo>
                    <a:pt x="178181" y="2036229"/>
                  </a:lnTo>
                  <a:lnTo>
                    <a:pt x="176199" y="2032419"/>
                  </a:lnTo>
                  <a:lnTo>
                    <a:pt x="173748" y="2029879"/>
                  </a:lnTo>
                  <a:lnTo>
                    <a:pt x="171018" y="2027339"/>
                  </a:lnTo>
                  <a:lnTo>
                    <a:pt x="170395" y="2027339"/>
                  </a:lnTo>
                  <a:lnTo>
                    <a:pt x="169887" y="2026069"/>
                  </a:lnTo>
                  <a:lnTo>
                    <a:pt x="168846" y="2027339"/>
                  </a:lnTo>
                  <a:lnTo>
                    <a:pt x="169583" y="2028609"/>
                  </a:lnTo>
                  <a:lnTo>
                    <a:pt x="171005" y="2032419"/>
                  </a:lnTo>
                  <a:lnTo>
                    <a:pt x="172783" y="2034959"/>
                  </a:lnTo>
                  <a:lnTo>
                    <a:pt x="176911" y="2037499"/>
                  </a:lnTo>
                  <a:lnTo>
                    <a:pt x="177698" y="2037499"/>
                  </a:lnTo>
                  <a:lnTo>
                    <a:pt x="177406" y="2040039"/>
                  </a:lnTo>
                  <a:lnTo>
                    <a:pt x="180314" y="2040039"/>
                  </a:lnTo>
                  <a:lnTo>
                    <a:pt x="182245" y="2042579"/>
                  </a:lnTo>
                  <a:lnTo>
                    <a:pt x="183616" y="2043849"/>
                  </a:lnTo>
                  <a:lnTo>
                    <a:pt x="188582" y="2048929"/>
                  </a:lnTo>
                  <a:lnTo>
                    <a:pt x="192620" y="2051469"/>
                  </a:lnTo>
                  <a:lnTo>
                    <a:pt x="197866" y="2052739"/>
                  </a:lnTo>
                  <a:lnTo>
                    <a:pt x="198551" y="2054009"/>
                  </a:lnTo>
                  <a:lnTo>
                    <a:pt x="201676" y="2056549"/>
                  </a:lnTo>
                  <a:lnTo>
                    <a:pt x="205028" y="2057819"/>
                  </a:lnTo>
                  <a:lnTo>
                    <a:pt x="209854" y="2060359"/>
                  </a:lnTo>
                  <a:lnTo>
                    <a:pt x="212026" y="2060359"/>
                  </a:lnTo>
                  <a:lnTo>
                    <a:pt x="216331" y="2062899"/>
                  </a:lnTo>
                  <a:lnTo>
                    <a:pt x="218592" y="2062899"/>
                  </a:lnTo>
                  <a:lnTo>
                    <a:pt x="221970" y="2064169"/>
                  </a:lnTo>
                  <a:lnTo>
                    <a:pt x="223202" y="2064169"/>
                  </a:lnTo>
                  <a:lnTo>
                    <a:pt x="228409" y="2066709"/>
                  </a:lnTo>
                  <a:lnTo>
                    <a:pt x="239560" y="2066709"/>
                  </a:lnTo>
                  <a:lnTo>
                    <a:pt x="242112" y="2067979"/>
                  </a:lnTo>
                  <a:lnTo>
                    <a:pt x="248818" y="2067979"/>
                  </a:lnTo>
                  <a:lnTo>
                    <a:pt x="248818" y="2064169"/>
                  </a:lnTo>
                  <a:lnTo>
                    <a:pt x="239483" y="2064169"/>
                  </a:lnTo>
                  <a:lnTo>
                    <a:pt x="235927" y="2062899"/>
                  </a:lnTo>
                  <a:lnTo>
                    <a:pt x="248818" y="2062899"/>
                  </a:lnTo>
                  <a:lnTo>
                    <a:pt x="248818" y="2059089"/>
                  </a:lnTo>
                  <a:lnTo>
                    <a:pt x="244475" y="2057819"/>
                  </a:lnTo>
                  <a:lnTo>
                    <a:pt x="243382" y="2057819"/>
                  </a:lnTo>
                  <a:lnTo>
                    <a:pt x="242138" y="2056549"/>
                  </a:lnTo>
                  <a:lnTo>
                    <a:pt x="248716" y="2056549"/>
                  </a:lnTo>
                  <a:lnTo>
                    <a:pt x="248818" y="2054009"/>
                  </a:lnTo>
                  <a:close/>
                </a:path>
                <a:path w="1120775" h="2116454">
                  <a:moveTo>
                    <a:pt x="248818" y="1916849"/>
                  </a:moveTo>
                  <a:lnTo>
                    <a:pt x="245364" y="1916849"/>
                  </a:lnTo>
                  <a:lnTo>
                    <a:pt x="245478" y="1919389"/>
                  </a:lnTo>
                  <a:lnTo>
                    <a:pt x="247891" y="1919389"/>
                  </a:lnTo>
                  <a:lnTo>
                    <a:pt x="248145" y="1920659"/>
                  </a:lnTo>
                  <a:lnTo>
                    <a:pt x="247675" y="1920659"/>
                  </a:lnTo>
                  <a:lnTo>
                    <a:pt x="246570" y="1921929"/>
                  </a:lnTo>
                  <a:lnTo>
                    <a:pt x="245745" y="1921929"/>
                  </a:lnTo>
                  <a:lnTo>
                    <a:pt x="243674" y="1923199"/>
                  </a:lnTo>
                  <a:lnTo>
                    <a:pt x="243395" y="1923199"/>
                  </a:lnTo>
                  <a:lnTo>
                    <a:pt x="243408" y="1924469"/>
                  </a:lnTo>
                  <a:lnTo>
                    <a:pt x="245757" y="1924469"/>
                  </a:lnTo>
                  <a:lnTo>
                    <a:pt x="246684" y="1925739"/>
                  </a:lnTo>
                  <a:lnTo>
                    <a:pt x="245846" y="1927009"/>
                  </a:lnTo>
                  <a:lnTo>
                    <a:pt x="243687" y="1927009"/>
                  </a:lnTo>
                  <a:lnTo>
                    <a:pt x="242836" y="1928279"/>
                  </a:lnTo>
                  <a:lnTo>
                    <a:pt x="241109" y="1928279"/>
                  </a:lnTo>
                  <a:lnTo>
                    <a:pt x="240360" y="1929549"/>
                  </a:lnTo>
                  <a:lnTo>
                    <a:pt x="240385" y="1929777"/>
                  </a:lnTo>
                  <a:lnTo>
                    <a:pt x="240487" y="1930819"/>
                  </a:lnTo>
                  <a:lnTo>
                    <a:pt x="243497" y="1930819"/>
                  </a:lnTo>
                  <a:lnTo>
                    <a:pt x="243827" y="1932089"/>
                  </a:lnTo>
                  <a:lnTo>
                    <a:pt x="242951" y="1932089"/>
                  </a:lnTo>
                  <a:lnTo>
                    <a:pt x="241642" y="1933359"/>
                  </a:lnTo>
                  <a:lnTo>
                    <a:pt x="240792" y="1933359"/>
                  </a:lnTo>
                  <a:lnTo>
                    <a:pt x="238404" y="1934629"/>
                  </a:lnTo>
                  <a:lnTo>
                    <a:pt x="237375" y="1935899"/>
                  </a:lnTo>
                  <a:lnTo>
                    <a:pt x="237058" y="1935899"/>
                  </a:lnTo>
                  <a:lnTo>
                    <a:pt x="237185" y="1937169"/>
                  </a:lnTo>
                  <a:lnTo>
                    <a:pt x="240906" y="1937169"/>
                  </a:lnTo>
                  <a:lnTo>
                    <a:pt x="240931" y="1938439"/>
                  </a:lnTo>
                  <a:lnTo>
                    <a:pt x="239547" y="1938439"/>
                  </a:lnTo>
                  <a:lnTo>
                    <a:pt x="238861" y="1938870"/>
                  </a:lnTo>
                  <a:lnTo>
                    <a:pt x="238861" y="1943519"/>
                  </a:lnTo>
                  <a:lnTo>
                    <a:pt x="238798" y="1944789"/>
                  </a:lnTo>
                  <a:lnTo>
                    <a:pt x="237210" y="1946059"/>
                  </a:lnTo>
                  <a:lnTo>
                    <a:pt x="236080" y="1946922"/>
                  </a:lnTo>
                  <a:lnTo>
                    <a:pt x="236080" y="1952409"/>
                  </a:lnTo>
                  <a:lnTo>
                    <a:pt x="234797" y="1953679"/>
                  </a:lnTo>
                  <a:lnTo>
                    <a:pt x="233349" y="1954949"/>
                  </a:lnTo>
                  <a:lnTo>
                    <a:pt x="231279" y="1960029"/>
                  </a:lnTo>
                  <a:lnTo>
                    <a:pt x="230479" y="1961299"/>
                  </a:lnTo>
                  <a:lnTo>
                    <a:pt x="229349" y="1966379"/>
                  </a:lnTo>
                  <a:lnTo>
                    <a:pt x="229260" y="1967649"/>
                  </a:lnTo>
                  <a:lnTo>
                    <a:pt x="229184" y="1968919"/>
                  </a:lnTo>
                  <a:lnTo>
                    <a:pt x="228815" y="1970201"/>
                  </a:lnTo>
                  <a:lnTo>
                    <a:pt x="227342" y="1970201"/>
                  </a:lnTo>
                  <a:lnTo>
                    <a:pt x="227228" y="1967649"/>
                  </a:lnTo>
                  <a:lnTo>
                    <a:pt x="227139" y="1966379"/>
                  </a:lnTo>
                  <a:lnTo>
                    <a:pt x="233934" y="1952409"/>
                  </a:lnTo>
                  <a:lnTo>
                    <a:pt x="234657" y="1951139"/>
                  </a:lnTo>
                  <a:lnTo>
                    <a:pt x="236080" y="1952409"/>
                  </a:lnTo>
                  <a:lnTo>
                    <a:pt x="236080" y="1946922"/>
                  </a:lnTo>
                  <a:lnTo>
                    <a:pt x="235546" y="1947329"/>
                  </a:lnTo>
                  <a:lnTo>
                    <a:pt x="231597" y="1948599"/>
                  </a:lnTo>
                  <a:lnTo>
                    <a:pt x="230327" y="1949869"/>
                  </a:lnTo>
                  <a:lnTo>
                    <a:pt x="224878" y="1957489"/>
                  </a:lnTo>
                  <a:lnTo>
                    <a:pt x="223520" y="1963839"/>
                  </a:lnTo>
                  <a:lnTo>
                    <a:pt x="225221" y="1972729"/>
                  </a:lnTo>
                  <a:lnTo>
                    <a:pt x="225272" y="1975269"/>
                  </a:lnTo>
                  <a:lnTo>
                    <a:pt x="225412" y="1976539"/>
                  </a:lnTo>
                  <a:lnTo>
                    <a:pt x="225234" y="1977809"/>
                  </a:lnTo>
                  <a:lnTo>
                    <a:pt x="223850" y="1977809"/>
                  </a:lnTo>
                  <a:lnTo>
                    <a:pt x="223443" y="1976539"/>
                  </a:lnTo>
                  <a:lnTo>
                    <a:pt x="222059" y="1971929"/>
                  </a:lnTo>
                  <a:lnTo>
                    <a:pt x="222059" y="1980349"/>
                  </a:lnTo>
                  <a:lnTo>
                    <a:pt x="221526" y="1981619"/>
                  </a:lnTo>
                  <a:lnTo>
                    <a:pt x="220395" y="1982889"/>
                  </a:lnTo>
                  <a:lnTo>
                    <a:pt x="219887" y="1981619"/>
                  </a:lnTo>
                  <a:lnTo>
                    <a:pt x="218757" y="1979079"/>
                  </a:lnTo>
                  <a:lnTo>
                    <a:pt x="217741" y="1975777"/>
                  </a:lnTo>
                  <a:lnTo>
                    <a:pt x="217741" y="1985429"/>
                  </a:lnTo>
                  <a:lnTo>
                    <a:pt x="217741" y="1986699"/>
                  </a:lnTo>
                  <a:lnTo>
                    <a:pt x="217004" y="1986699"/>
                  </a:lnTo>
                  <a:lnTo>
                    <a:pt x="216471" y="1985429"/>
                  </a:lnTo>
                  <a:lnTo>
                    <a:pt x="214274" y="1982889"/>
                  </a:lnTo>
                  <a:lnTo>
                    <a:pt x="213144" y="1980349"/>
                  </a:lnTo>
                  <a:lnTo>
                    <a:pt x="212001" y="1975269"/>
                  </a:lnTo>
                  <a:lnTo>
                    <a:pt x="211175" y="1970201"/>
                  </a:lnTo>
                  <a:lnTo>
                    <a:pt x="211251" y="1968919"/>
                  </a:lnTo>
                  <a:lnTo>
                    <a:pt x="211366" y="1967649"/>
                  </a:lnTo>
                  <a:lnTo>
                    <a:pt x="211480" y="1966379"/>
                  </a:lnTo>
                  <a:lnTo>
                    <a:pt x="212191" y="1960029"/>
                  </a:lnTo>
                  <a:lnTo>
                    <a:pt x="212661" y="1958759"/>
                  </a:lnTo>
                  <a:lnTo>
                    <a:pt x="214172" y="1956219"/>
                  </a:lnTo>
                  <a:lnTo>
                    <a:pt x="213233" y="1960029"/>
                  </a:lnTo>
                  <a:lnTo>
                    <a:pt x="212458" y="1963839"/>
                  </a:lnTo>
                  <a:lnTo>
                    <a:pt x="213067" y="1966379"/>
                  </a:lnTo>
                  <a:lnTo>
                    <a:pt x="212979" y="1968919"/>
                  </a:lnTo>
                  <a:lnTo>
                    <a:pt x="212902" y="1970201"/>
                  </a:lnTo>
                  <a:lnTo>
                    <a:pt x="213144" y="1971459"/>
                  </a:lnTo>
                  <a:lnTo>
                    <a:pt x="215303" y="1977809"/>
                  </a:lnTo>
                  <a:lnTo>
                    <a:pt x="216395" y="1981619"/>
                  </a:lnTo>
                  <a:lnTo>
                    <a:pt x="217741" y="1985429"/>
                  </a:lnTo>
                  <a:lnTo>
                    <a:pt x="217741" y="1975777"/>
                  </a:lnTo>
                  <a:lnTo>
                    <a:pt x="216027" y="1970201"/>
                  </a:lnTo>
                  <a:lnTo>
                    <a:pt x="216776" y="1966379"/>
                  </a:lnTo>
                  <a:lnTo>
                    <a:pt x="217576" y="1961299"/>
                  </a:lnTo>
                  <a:lnTo>
                    <a:pt x="218528" y="1961299"/>
                  </a:lnTo>
                  <a:lnTo>
                    <a:pt x="218440" y="1965134"/>
                  </a:lnTo>
                  <a:lnTo>
                    <a:pt x="218782" y="1967649"/>
                  </a:lnTo>
                  <a:lnTo>
                    <a:pt x="219329" y="1972729"/>
                  </a:lnTo>
                  <a:lnTo>
                    <a:pt x="220027" y="1975269"/>
                  </a:lnTo>
                  <a:lnTo>
                    <a:pt x="222059" y="1980349"/>
                  </a:lnTo>
                  <a:lnTo>
                    <a:pt x="222059" y="1971929"/>
                  </a:lnTo>
                  <a:lnTo>
                    <a:pt x="221919" y="1971459"/>
                  </a:lnTo>
                  <a:lnTo>
                    <a:pt x="221843" y="1970201"/>
                  </a:lnTo>
                  <a:lnTo>
                    <a:pt x="221754" y="1968919"/>
                  </a:lnTo>
                  <a:lnTo>
                    <a:pt x="222707" y="1961299"/>
                  </a:lnTo>
                  <a:lnTo>
                    <a:pt x="222859" y="1960029"/>
                  </a:lnTo>
                  <a:lnTo>
                    <a:pt x="224955" y="1956219"/>
                  </a:lnTo>
                  <a:lnTo>
                    <a:pt x="226745" y="1953679"/>
                  </a:lnTo>
                  <a:lnTo>
                    <a:pt x="229425" y="1949869"/>
                  </a:lnTo>
                  <a:lnTo>
                    <a:pt x="230847" y="1947329"/>
                  </a:lnTo>
                  <a:lnTo>
                    <a:pt x="234670" y="1946059"/>
                  </a:lnTo>
                  <a:lnTo>
                    <a:pt x="235712" y="1944789"/>
                  </a:lnTo>
                  <a:lnTo>
                    <a:pt x="237528" y="1943519"/>
                  </a:lnTo>
                  <a:lnTo>
                    <a:pt x="238861" y="1943519"/>
                  </a:lnTo>
                  <a:lnTo>
                    <a:pt x="238861" y="1938870"/>
                  </a:lnTo>
                  <a:lnTo>
                    <a:pt x="235496" y="1940979"/>
                  </a:lnTo>
                  <a:lnTo>
                    <a:pt x="232130" y="1943519"/>
                  </a:lnTo>
                  <a:lnTo>
                    <a:pt x="226745" y="1947329"/>
                  </a:lnTo>
                  <a:lnTo>
                    <a:pt x="224523" y="1949869"/>
                  </a:lnTo>
                  <a:lnTo>
                    <a:pt x="221818" y="1952409"/>
                  </a:lnTo>
                  <a:lnTo>
                    <a:pt x="221538" y="1953679"/>
                  </a:lnTo>
                  <a:lnTo>
                    <a:pt x="220713" y="1953679"/>
                  </a:lnTo>
                  <a:lnTo>
                    <a:pt x="220980" y="1951139"/>
                  </a:lnTo>
                  <a:lnTo>
                    <a:pt x="221919" y="1948599"/>
                  </a:lnTo>
                  <a:lnTo>
                    <a:pt x="225069" y="1944789"/>
                  </a:lnTo>
                  <a:lnTo>
                    <a:pt x="227177" y="1943519"/>
                  </a:lnTo>
                  <a:lnTo>
                    <a:pt x="229793" y="1939709"/>
                  </a:lnTo>
                  <a:lnTo>
                    <a:pt x="230378" y="1939709"/>
                  </a:lnTo>
                  <a:lnTo>
                    <a:pt x="230860" y="1938439"/>
                  </a:lnTo>
                  <a:lnTo>
                    <a:pt x="230644" y="1938439"/>
                  </a:lnTo>
                  <a:lnTo>
                    <a:pt x="228168" y="1939709"/>
                  </a:lnTo>
                  <a:lnTo>
                    <a:pt x="227647" y="1940979"/>
                  </a:lnTo>
                  <a:lnTo>
                    <a:pt x="225640" y="1940979"/>
                  </a:lnTo>
                  <a:lnTo>
                    <a:pt x="224624" y="1942249"/>
                  </a:lnTo>
                  <a:lnTo>
                    <a:pt x="221132" y="1946059"/>
                  </a:lnTo>
                  <a:lnTo>
                    <a:pt x="218541" y="1949869"/>
                  </a:lnTo>
                  <a:lnTo>
                    <a:pt x="215646" y="1952409"/>
                  </a:lnTo>
                  <a:lnTo>
                    <a:pt x="215303" y="1953679"/>
                  </a:lnTo>
                  <a:lnTo>
                    <a:pt x="214998" y="1953679"/>
                  </a:lnTo>
                  <a:lnTo>
                    <a:pt x="225310" y="1937169"/>
                  </a:lnTo>
                  <a:lnTo>
                    <a:pt x="226072" y="1935899"/>
                  </a:lnTo>
                  <a:lnTo>
                    <a:pt x="227977" y="1935899"/>
                  </a:lnTo>
                  <a:lnTo>
                    <a:pt x="230378" y="1934629"/>
                  </a:lnTo>
                  <a:lnTo>
                    <a:pt x="232333" y="1933359"/>
                  </a:lnTo>
                  <a:lnTo>
                    <a:pt x="233311" y="1932089"/>
                  </a:lnTo>
                  <a:lnTo>
                    <a:pt x="233756" y="1930819"/>
                  </a:lnTo>
                  <a:lnTo>
                    <a:pt x="231521" y="1930819"/>
                  </a:lnTo>
                  <a:lnTo>
                    <a:pt x="229628" y="1932089"/>
                  </a:lnTo>
                  <a:lnTo>
                    <a:pt x="227050" y="1934629"/>
                  </a:lnTo>
                  <a:lnTo>
                    <a:pt x="225615" y="1934629"/>
                  </a:lnTo>
                  <a:lnTo>
                    <a:pt x="222681" y="1937169"/>
                  </a:lnTo>
                  <a:lnTo>
                    <a:pt x="220967" y="1938439"/>
                  </a:lnTo>
                  <a:lnTo>
                    <a:pt x="216649" y="1943519"/>
                  </a:lnTo>
                  <a:lnTo>
                    <a:pt x="213842" y="1947329"/>
                  </a:lnTo>
                  <a:lnTo>
                    <a:pt x="210540" y="1951139"/>
                  </a:lnTo>
                  <a:lnTo>
                    <a:pt x="210032" y="1952409"/>
                  </a:lnTo>
                  <a:lnTo>
                    <a:pt x="209143" y="1952409"/>
                  </a:lnTo>
                  <a:lnTo>
                    <a:pt x="209118" y="1951139"/>
                  </a:lnTo>
                  <a:lnTo>
                    <a:pt x="221449" y="1933359"/>
                  </a:lnTo>
                  <a:lnTo>
                    <a:pt x="222643" y="1932089"/>
                  </a:lnTo>
                  <a:lnTo>
                    <a:pt x="223710" y="1930819"/>
                  </a:lnTo>
                  <a:lnTo>
                    <a:pt x="221208" y="1930819"/>
                  </a:lnTo>
                  <a:lnTo>
                    <a:pt x="204724" y="1951139"/>
                  </a:lnTo>
                  <a:lnTo>
                    <a:pt x="204292" y="1951139"/>
                  </a:lnTo>
                  <a:lnTo>
                    <a:pt x="203619" y="1952409"/>
                  </a:lnTo>
                  <a:lnTo>
                    <a:pt x="203479" y="1952409"/>
                  </a:lnTo>
                  <a:lnTo>
                    <a:pt x="203288" y="1951139"/>
                  </a:lnTo>
                  <a:lnTo>
                    <a:pt x="203962" y="1948599"/>
                  </a:lnTo>
                  <a:lnTo>
                    <a:pt x="214884" y="1932089"/>
                  </a:lnTo>
                  <a:lnTo>
                    <a:pt x="219417" y="1928279"/>
                  </a:lnTo>
                  <a:lnTo>
                    <a:pt x="222275" y="1925739"/>
                  </a:lnTo>
                  <a:lnTo>
                    <a:pt x="225691" y="1923199"/>
                  </a:lnTo>
                  <a:lnTo>
                    <a:pt x="226237" y="1923199"/>
                  </a:lnTo>
                  <a:lnTo>
                    <a:pt x="226745" y="1921929"/>
                  </a:lnTo>
                  <a:lnTo>
                    <a:pt x="225679" y="1921929"/>
                  </a:lnTo>
                  <a:lnTo>
                    <a:pt x="219824" y="1925739"/>
                  </a:lnTo>
                  <a:lnTo>
                    <a:pt x="216001" y="1928279"/>
                  </a:lnTo>
                  <a:lnTo>
                    <a:pt x="214985" y="1929549"/>
                  </a:lnTo>
                  <a:lnTo>
                    <a:pt x="211886" y="1932089"/>
                  </a:lnTo>
                  <a:lnTo>
                    <a:pt x="209867" y="1933359"/>
                  </a:lnTo>
                  <a:lnTo>
                    <a:pt x="206476" y="1938439"/>
                  </a:lnTo>
                  <a:lnTo>
                    <a:pt x="204647" y="1940979"/>
                  </a:lnTo>
                  <a:lnTo>
                    <a:pt x="202387" y="1944789"/>
                  </a:lnTo>
                  <a:lnTo>
                    <a:pt x="202006" y="1944789"/>
                  </a:lnTo>
                  <a:lnTo>
                    <a:pt x="200812" y="1947329"/>
                  </a:lnTo>
                  <a:lnTo>
                    <a:pt x="200012" y="1948599"/>
                  </a:lnTo>
                  <a:lnTo>
                    <a:pt x="198996" y="1951139"/>
                  </a:lnTo>
                  <a:lnTo>
                    <a:pt x="198094" y="1951139"/>
                  </a:lnTo>
                  <a:lnTo>
                    <a:pt x="198094" y="1949869"/>
                  </a:lnTo>
                  <a:lnTo>
                    <a:pt x="197954" y="1949869"/>
                  </a:lnTo>
                  <a:lnTo>
                    <a:pt x="198234" y="1948599"/>
                  </a:lnTo>
                  <a:lnTo>
                    <a:pt x="198805" y="1946059"/>
                  </a:lnTo>
                  <a:lnTo>
                    <a:pt x="199186" y="1943519"/>
                  </a:lnTo>
                  <a:lnTo>
                    <a:pt x="201028" y="1942249"/>
                  </a:lnTo>
                  <a:lnTo>
                    <a:pt x="201104" y="1940979"/>
                  </a:lnTo>
                  <a:lnTo>
                    <a:pt x="203923" y="1935899"/>
                  </a:lnTo>
                  <a:lnTo>
                    <a:pt x="207111" y="1933359"/>
                  </a:lnTo>
                  <a:lnTo>
                    <a:pt x="207530" y="1932089"/>
                  </a:lnTo>
                  <a:lnTo>
                    <a:pt x="209194" y="1930819"/>
                  </a:lnTo>
                  <a:lnTo>
                    <a:pt x="210261" y="1929549"/>
                  </a:lnTo>
                  <a:lnTo>
                    <a:pt x="212686" y="1927009"/>
                  </a:lnTo>
                  <a:lnTo>
                    <a:pt x="214172" y="1925739"/>
                  </a:lnTo>
                  <a:lnTo>
                    <a:pt x="218135" y="1921929"/>
                  </a:lnTo>
                  <a:lnTo>
                    <a:pt x="221348" y="1920659"/>
                  </a:lnTo>
                  <a:lnTo>
                    <a:pt x="224739" y="1918119"/>
                  </a:lnTo>
                  <a:lnTo>
                    <a:pt x="224917" y="1918119"/>
                  </a:lnTo>
                  <a:lnTo>
                    <a:pt x="225336" y="1916849"/>
                  </a:lnTo>
                  <a:lnTo>
                    <a:pt x="224155" y="1916849"/>
                  </a:lnTo>
                  <a:lnTo>
                    <a:pt x="221411" y="1918119"/>
                  </a:lnTo>
                  <a:lnTo>
                    <a:pt x="218427" y="1918119"/>
                  </a:lnTo>
                  <a:lnTo>
                    <a:pt x="215950" y="1921929"/>
                  </a:lnTo>
                  <a:lnTo>
                    <a:pt x="215328" y="1921929"/>
                  </a:lnTo>
                  <a:lnTo>
                    <a:pt x="212140" y="1923199"/>
                  </a:lnTo>
                  <a:lnTo>
                    <a:pt x="209727" y="1925739"/>
                  </a:lnTo>
                  <a:lnTo>
                    <a:pt x="206362" y="1929549"/>
                  </a:lnTo>
                  <a:lnTo>
                    <a:pt x="205041" y="1930819"/>
                  </a:lnTo>
                  <a:lnTo>
                    <a:pt x="200914" y="1935899"/>
                  </a:lnTo>
                  <a:lnTo>
                    <a:pt x="198856" y="1939709"/>
                  </a:lnTo>
                  <a:lnTo>
                    <a:pt x="196240" y="1944789"/>
                  </a:lnTo>
                  <a:lnTo>
                    <a:pt x="195364" y="1946059"/>
                  </a:lnTo>
                  <a:lnTo>
                    <a:pt x="194157" y="1948599"/>
                  </a:lnTo>
                  <a:lnTo>
                    <a:pt x="192824" y="1948599"/>
                  </a:lnTo>
                  <a:lnTo>
                    <a:pt x="193052" y="1947329"/>
                  </a:lnTo>
                  <a:lnTo>
                    <a:pt x="193281" y="1946059"/>
                  </a:lnTo>
                  <a:lnTo>
                    <a:pt x="193370" y="1942249"/>
                  </a:lnTo>
                  <a:lnTo>
                    <a:pt x="201104" y="1930819"/>
                  </a:lnTo>
                  <a:lnTo>
                    <a:pt x="201485" y="1930819"/>
                  </a:lnTo>
                  <a:lnTo>
                    <a:pt x="201574" y="1929549"/>
                  </a:lnTo>
                  <a:lnTo>
                    <a:pt x="201066" y="1928279"/>
                  </a:lnTo>
                  <a:lnTo>
                    <a:pt x="200367" y="1928279"/>
                  </a:lnTo>
                  <a:lnTo>
                    <a:pt x="199326" y="1929549"/>
                  </a:lnTo>
                  <a:lnTo>
                    <a:pt x="198615" y="1929549"/>
                  </a:lnTo>
                  <a:lnTo>
                    <a:pt x="196113" y="1933359"/>
                  </a:lnTo>
                  <a:lnTo>
                    <a:pt x="194932" y="1935899"/>
                  </a:lnTo>
                  <a:lnTo>
                    <a:pt x="193459" y="1939709"/>
                  </a:lnTo>
                  <a:lnTo>
                    <a:pt x="193217" y="1939709"/>
                  </a:lnTo>
                  <a:lnTo>
                    <a:pt x="191528" y="1942249"/>
                  </a:lnTo>
                  <a:lnTo>
                    <a:pt x="188683" y="1946059"/>
                  </a:lnTo>
                  <a:lnTo>
                    <a:pt x="188341" y="1947329"/>
                  </a:lnTo>
                  <a:lnTo>
                    <a:pt x="187807" y="1947329"/>
                  </a:lnTo>
                  <a:lnTo>
                    <a:pt x="187871" y="1943519"/>
                  </a:lnTo>
                  <a:lnTo>
                    <a:pt x="188074" y="1942249"/>
                  </a:lnTo>
                  <a:lnTo>
                    <a:pt x="188061" y="1940979"/>
                  </a:lnTo>
                  <a:lnTo>
                    <a:pt x="186537" y="1940979"/>
                  </a:lnTo>
                  <a:lnTo>
                    <a:pt x="185521" y="1942249"/>
                  </a:lnTo>
                  <a:lnTo>
                    <a:pt x="184899" y="1943519"/>
                  </a:lnTo>
                  <a:lnTo>
                    <a:pt x="183781" y="1944789"/>
                  </a:lnTo>
                  <a:lnTo>
                    <a:pt x="182499" y="1944789"/>
                  </a:lnTo>
                  <a:lnTo>
                    <a:pt x="182587" y="1942249"/>
                  </a:lnTo>
                  <a:lnTo>
                    <a:pt x="182676" y="1940979"/>
                  </a:lnTo>
                  <a:lnTo>
                    <a:pt x="182994" y="1939709"/>
                  </a:lnTo>
                  <a:lnTo>
                    <a:pt x="180555" y="1939709"/>
                  </a:lnTo>
                  <a:lnTo>
                    <a:pt x="179489" y="1940979"/>
                  </a:lnTo>
                  <a:lnTo>
                    <a:pt x="179019" y="1942249"/>
                  </a:lnTo>
                  <a:lnTo>
                    <a:pt x="178206" y="1943519"/>
                  </a:lnTo>
                  <a:lnTo>
                    <a:pt x="177863" y="1943519"/>
                  </a:lnTo>
                  <a:lnTo>
                    <a:pt x="177368" y="1944789"/>
                  </a:lnTo>
                  <a:lnTo>
                    <a:pt x="176974" y="1943519"/>
                  </a:lnTo>
                  <a:lnTo>
                    <a:pt x="177203" y="1942249"/>
                  </a:lnTo>
                  <a:lnTo>
                    <a:pt x="177292" y="1940979"/>
                  </a:lnTo>
                  <a:lnTo>
                    <a:pt x="177393" y="1939709"/>
                  </a:lnTo>
                  <a:lnTo>
                    <a:pt x="177482" y="1938439"/>
                  </a:lnTo>
                  <a:lnTo>
                    <a:pt x="176326" y="1937169"/>
                  </a:lnTo>
                  <a:lnTo>
                    <a:pt x="175717" y="1938439"/>
                  </a:lnTo>
                  <a:lnTo>
                    <a:pt x="174548" y="1939709"/>
                  </a:lnTo>
                  <a:lnTo>
                    <a:pt x="173964" y="1940979"/>
                  </a:lnTo>
                  <a:lnTo>
                    <a:pt x="172948" y="1942249"/>
                  </a:lnTo>
                  <a:lnTo>
                    <a:pt x="172694" y="1943519"/>
                  </a:lnTo>
                  <a:lnTo>
                    <a:pt x="171767" y="1943519"/>
                  </a:lnTo>
                  <a:lnTo>
                    <a:pt x="171411" y="1942249"/>
                  </a:lnTo>
                  <a:lnTo>
                    <a:pt x="171538" y="1940979"/>
                  </a:lnTo>
                  <a:lnTo>
                    <a:pt x="171818" y="1939709"/>
                  </a:lnTo>
                  <a:lnTo>
                    <a:pt x="171983" y="1938439"/>
                  </a:lnTo>
                  <a:lnTo>
                    <a:pt x="171945" y="1937169"/>
                  </a:lnTo>
                  <a:lnTo>
                    <a:pt x="169837" y="1937169"/>
                  </a:lnTo>
                  <a:lnTo>
                    <a:pt x="168529" y="1939709"/>
                  </a:lnTo>
                  <a:lnTo>
                    <a:pt x="168071" y="1940979"/>
                  </a:lnTo>
                  <a:lnTo>
                    <a:pt x="167208" y="1942249"/>
                  </a:lnTo>
                  <a:lnTo>
                    <a:pt x="166751" y="1942249"/>
                  </a:lnTo>
                  <a:lnTo>
                    <a:pt x="166331" y="1943519"/>
                  </a:lnTo>
                  <a:lnTo>
                    <a:pt x="165430" y="1942249"/>
                  </a:lnTo>
                  <a:lnTo>
                    <a:pt x="165709" y="1940979"/>
                  </a:lnTo>
                  <a:lnTo>
                    <a:pt x="165798" y="1939709"/>
                  </a:lnTo>
                  <a:lnTo>
                    <a:pt x="166014" y="1938439"/>
                  </a:lnTo>
                  <a:lnTo>
                    <a:pt x="165823" y="1937169"/>
                  </a:lnTo>
                  <a:lnTo>
                    <a:pt x="164579" y="1937169"/>
                  </a:lnTo>
                  <a:lnTo>
                    <a:pt x="163753" y="1938439"/>
                  </a:lnTo>
                  <a:lnTo>
                    <a:pt x="163309" y="1939709"/>
                  </a:lnTo>
                  <a:lnTo>
                    <a:pt x="162242" y="1940979"/>
                  </a:lnTo>
                  <a:lnTo>
                    <a:pt x="161848" y="1942249"/>
                  </a:lnTo>
                  <a:lnTo>
                    <a:pt x="159969" y="1942249"/>
                  </a:lnTo>
                  <a:lnTo>
                    <a:pt x="159994" y="1940979"/>
                  </a:lnTo>
                  <a:lnTo>
                    <a:pt x="160108" y="1939709"/>
                  </a:lnTo>
                  <a:lnTo>
                    <a:pt x="160375" y="1938439"/>
                  </a:lnTo>
                  <a:lnTo>
                    <a:pt x="160439" y="1935899"/>
                  </a:lnTo>
                  <a:lnTo>
                    <a:pt x="159410" y="1935899"/>
                  </a:lnTo>
                  <a:lnTo>
                    <a:pt x="157480" y="1937169"/>
                  </a:lnTo>
                  <a:lnTo>
                    <a:pt x="157416" y="1939709"/>
                  </a:lnTo>
                  <a:lnTo>
                    <a:pt x="154952" y="1942249"/>
                  </a:lnTo>
                  <a:lnTo>
                    <a:pt x="155041" y="1938439"/>
                  </a:lnTo>
                  <a:lnTo>
                    <a:pt x="155155" y="1935899"/>
                  </a:lnTo>
                  <a:lnTo>
                    <a:pt x="155524" y="1934629"/>
                  </a:lnTo>
                  <a:lnTo>
                    <a:pt x="153339" y="1934629"/>
                  </a:lnTo>
                  <a:lnTo>
                    <a:pt x="150291" y="1938439"/>
                  </a:lnTo>
                  <a:lnTo>
                    <a:pt x="149898" y="1935899"/>
                  </a:lnTo>
                  <a:lnTo>
                    <a:pt x="151015" y="1933359"/>
                  </a:lnTo>
                  <a:lnTo>
                    <a:pt x="149694" y="1930819"/>
                  </a:lnTo>
                  <a:lnTo>
                    <a:pt x="148551" y="1932089"/>
                  </a:lnTo>
                  <a:lnTo>
                    <a:pt x="147993" y="1932089"/>
                  </a:lnTo>
                  <a:lnTo>
                    <a:pt x="145592" y="1935899"/>
                  </a:lnTo>
                  <a:lnTo>
                    <a:pt x="143192" y="1947329"/>
                  </a:lnTo>
                  <a:lnTo>
                    <a:pt x="142265" y="1953679"/>
                  </a:lnTo>
                  <a:lnTo>
                    <a:pt x="142227" y="1975269"/>
                  </a:lnTo>
                  <a:lnTo>
                    <a:pt x="143027" y="1977809"/>
                  </a:lnTo>
                  <a:lnTo>
                    <a:pt x="144094" y="1982889"/>
                  </a:lnTo>
                  <a:lnTo>
                    <a:pt x="145161" y="1984159"/>
                  </a:lnTo>
                  <a:lnTo>
                    <a:pt x="145110" y="1966379"/>
                  </a:lnTo>
                  <a:lnTo>
                    <a:pt x="144995" y="1965134"/>
                  </a:lnTo>
                  <a:lnTo>
                    <a:pt x="144868" y="1963839"/>
                  </a:lnTo>
                  <a:lnTo>
                    <a:pt x="144754" y="1962569"/>
                  </a:lnTo>
                  <a:lnTo>
                    <a:pt x="146723" y="1952409"/>
                  </a:lnTo>
                  <a:lnTo>
                    <a:pt x="147015" y="1949869"/>
                  </a:lnTo>
                  <a:lnTo>
                    <a:pt x="147815" y="1946059"/>
                  </a:lnTo>
                  <a:lnTo>
                    <a:pt x="148386" y="1943519"/>
                  </a:lnTo>
                  <a:lnTo>
                    <a:pt x="149415" y="1942249"/>
                  </a:lnTo>
                  <a:lnTo>
                    <a:pt x="149301" y="1944789"/>
                  </a:lnTo>
                  <a:lnTo>
                    <a:pt x="148564" y="1951139"/>
                  </a:lnTo>
                  <a:lnTo>
                    <a:pt x="147777" y="1956219"/>
                  </a:lnTo>
                  <a:lnTo>
                    <a:pt x="147891" y="1977809"/>
                  </a:lnTo>
                  <a:lnTo>
                    <a:pt x="148691" y="1982889"/>
                  </a:lnTo>
                  <a:lnTo>
                    <a:pt x="150393" y="1987969"/>
                  </a:lnTo>
                  <a:lnTo>
                    <a:pt x="150393" y="1989239"/>
                  </a:lnTo>
                  <a:lnTo>
                    <a:pt x="150063" y="1990509"/>
                  </a:lnTo>
                  <a:lnTo>
                    <a:pt x="151041" y="1991779"/>
                  </a:lnTo>
                  <a:lnTo>
                    <a:pt x="152958" y="1991779"/>
                  </a:lnTo>
                  <a:lnTo>
                    <a:pt x="152806" y="1990509"/>
                  </a:lnTo>
                  <a:lnTo>
                    <a:pt x="152501" y="1989239"/>
                  </a:lnTo>
                  <a:lnTo>
                    <a:pt x="152196" y="1989239"/>
                  </a:lnTo>
                  <a:lnTo>
                    <a:pt x="152120" y="1987969"/>
                  </a:lnTo>
                  <a:lnTo>
                    <a:pt x="151714" y="1984159"/>
                  </a:lnTo>
                  <a:lnTo>
                    <a:pt x="151257" y="1980349"/>
                  </a:lnTo>
                  <a:lnTo>
                    <a:pt x="151307" y="1958759"/>
                  </a:lnTo>
                  <a:lnTo>
                    <a:pt x="151422" y="1957489"/>
                  </a:lnTo>
                  <a:lnTo>
                    <a:pt x="151498" y="1954949"/>
                  </a:lnTo>
                  <a:lnTo>
                    <a:pt x="152692" y="1951139"/>
                  </a:lnTo>
                  <a:lnTo>
                    <a:pt x="153149" y="1948599"/>
                  </a:lnTo>
                  <a:lnTo>
                    <a:pt x="153530" y="1946059"/>
                  </a:lnTo>
                  <a:lnTo>
                    <a:pt x="153809" y="1946059"/>
                  </a:lnTo>
                  <a:lnTo>
                    <a:pt x="154000" y="1944789"/>
                  </a:lnTo>
                  <a:lnTo>
                    <a:pt x="154432" y="1944789"/>
                  </a:lnTo>
                  <a:lnTo>
                    <a:pt x="154343" y="1946059"/>
                  </a:lnTo>
                  <a:lnTo>
                    <a:pt x="154279" y="1947329"/>
                  </a:lnTo>
                  <a:lnTo>
                    <a:pt x="153593" y="1952409"/>
                  </a:lnTo>
                  <a:lnTo>
                    <a:pt x="152895" y="1956219"/>
                  </a:lnTo>
                  <a:lnTo>
                    <a:pt x="153441" y="1958759"/>
                  </a:lnTo>
                  <a:lnTo>
                    <a:pt x="152234" y="1960029"/>
                  </a:lnTo>
                  <a:lnTo>
                    <a:pt x="152298" y="1962569"/>
                  </a:lnTo>
                  <a:lnTo>
                    <a:pt x="152374" y="1963839"/>
                  </a:lnTo>
                  <a:lnTo>
                    <a:pt x="152450" y="1965134"/>
                  </a:lnTo>
                  <a:lnTo>
                    <a:pt x="152704" y="1967649"/>
                  </a:lnTo>
                  <a:lnTo>
                    <a:pt x="152819" y="1970201"/>
                  </a:lnTo>
                  <a:lnTo>
                    <a:pt x="152933" y="1972729"/>
                  </a:lnTo>
                  <a:lnTo>
                    <a:pt x="153060" y="1975269"/>
                  </a:lnTo>
                  <a:lnTo>
                    <a:pt x="153174" y="1977809"/>
                  </a:lnTo>
                  <a:lnTo>
                    <a:pt x="153949" y="1982889"/>
                  </a:lnTo>
                  <a:lnTo>
                    <a:pt x="156184" y="1989239"/>
                  </a:lnTo>
                  <a:lnTo>
                    <a:pt x="156603" y="1989239"/>
                  </a:lnTo>
                  <a:lnTo>
                    <a:pt x="156959" y="1990509"/>
                  </a:lnTo>
                  <a:lnTo>
                    <a:pt x="157988" y="1989239"/>
                  </a:lnTo>
                  <a:lnTo>
                    <a:pt x="157861" y="1986699"/>
                  </a:lnTo>
                  <a:lnTo>
                    <a:pt x="157810" y="1985429"/>
                  </a:lnTo>
                  <a:lnTo>
                    <a:pt x="157721" y="1984159"/>
                  </a:lnTo>
                  <a:lnTo>
                    <a:pt x="156768" y="1980349"/>
                  </a:lnTo>
                  <a:lnTo>
                    <a:pt x="156641" y="1973999"/>
                  </a:lnTo>
                  <a:lnTo>
                    <a:pt x="156565" y="1967649"/>
                  </a:lnTo>
                  <a:lnTo>
                    <a:pt x="157137" y="1966379"/>
                  </a:lnTo>
                  <a:lnTo>
                    <a:pt x="156641" y="1963839"/>
                  </a:lnTo>
                  <a:lnTo>
                    <a:pt x="157949" y="1953679"/>
                  </a:lnTo>
                  <a:lnTo>
                    <a:pt x="158127" y="1953679"/>
                  </a:lnTo>
                  <a:lnTo>
                    <a:pt x="158394" y="1952409"/>
                  </a:lnTo>
                  <a:lnTo>
                    <a:pt x="158343" y="1953679"/>
                  </a:lnTo>
                  <a:lnTo>
                    <a:pt x="158254" y="1956219"/>
                  </a:lnTo>
                  <a:lnTo>
                    <a:pt x="158178" y="1963839"/>
                  </a:lnTo>
                  <a:lnTo>
                    <a:pt x="157645" y="1966379"/>
                  </a:lnTo>
                  <a:lnTo>
                    <a:pt x="158470" y="1973999"/>
                  </a:lnTo>
                  <a:lnTo>
                    <a:pt x="158597" y="1975269"/>
                  </a:lnTo>
                  <a:lnTo>
                    <a:pt x="158711" y="1976539"/>
                  </a:lnTo>
                  <a:lnTo>
                    <a:pt x="158838" y="1977809"/>
                  </a:lnTo>
                  <a:lnTo>
                    <a:pt x="158965" y="1979079"/>
                  </a:lnTo>
                  <a:lnTo>
                    <a:pt x="160299" y="1985429"/>
                  </a:lnTo>
                  <a:lnTo>
                    <a:pt x="160642" y="1986699"/>
                  </a:lnTo>
                  <a:lnTo>
                    <a:pt x="162280" y="1989239"/>
                  </a:lnTo>
                  <a:lnTo>
                    <a:pt x="162585" y="1990509"/>
                  </a:lnTo>
                  <a:lnTo>
                    <a:pt x="163055" y="1994319"/>
                  </a:lnTo>
                  <a:lnTo>
                    <a:pt x="163360" y="1995589"/>
                  </a:lnTo>
                  <a:lnTo>
                    <a:pt x="165061" y="1999399"/>
                  </a:lnTo>
                  <a:lnTo>
                    <a:pt x="166370" y="2001939"/>
                  </a:lnTo>
                  <a:lnTo>
                    <a:pt x="168262" y="2005749"/>
                  </a:lnTo>
                  <a:lnTo>
                    <a:pt x="169075" y="2007019"/>
                  </a:lnTo>
                  <a:lnTo>
                    <a:pt x="170967" y="2012099"/>
                  </a:lnTo>
                  <a:lnTo>
                    <a:pt x="172745" y="2015909"/>
                  </a:lnTo>
                  <a:lnTo>
                    <a:pt x="175882" y="2019719"/>
                  </a:lnTo>
                  <a:lnTo>
                    <a:pt x="178930" y="2026069"/>
                  </a:lnTo>
                  <a:lnTo>
                    <a:pt x="181787" y="2028609"/>
                  </a:lnTo>
                  <a:lnTo>
                    <a:pt x="186537" y="2031149"/>
                  </a:lnTo>
                  <a:lnTo>
                    <a:pt x="187642" y="2032419"/>
                  </a:lnTo>
                  <a:lnTo>
                    <a:pt x="189941" y="2036229"/>
                  </a:lnTo>
                  <a:lnTo>
                    <a:pt x="191503" y="2037499"/>
                  </a:lnTo>
                  <a:lnTo>
                    <a:pt x="196240" y="2040039"/>
                  </a:lnTo>
                  <a:lnTo>
                    <a:pt x="198755" y="2042579"/>
                  </a:lnTo>
                  <a:lnTo>
                    <a:pt x="202996" y="2045119"/>
                  </a:lnTo>
                  <a:lnTo>
                    <a:pt x="204685" y="2045119"/>
                  </a:lnTo>
                  <a:lnTo>
                    <a:pt x="207556" y="2046389"/>
                  </a:lnTo>
                  <a:lnTo>
                    <a:pt x="209981" y="2046389"/>
                  </a:lnTo>
                  <a:lnTo>
                    <a:pt x="209727" y="2045119"/>
                  </a:lnTo>
                  <a:lnTo>
                    <a:pt x="209575" y="2045119"/>
                  </a:lnTo>
                  <a:lnTo>
                    <a:pt x="208178" y="2043849"/>
                  </a:lnTo>
                  <a:lnTo>
                    <a:pt x="207073" y="2042579"/>
                  </a:lnTo>
                  <a:lnTo>
                    <a:pt x="202577" y="2041309"/>
                  </a:lnTo>
                  <a:lnTo>
                    <a:pt x="199529" y="2038769"/>
                  </a:lnTo>
                  <a:lnTo>
                    <a:pt x="194767" y="2034959"/>
                  </a:lnTo>
                  <a:lnTo>
                    <a:pt x="192798" y="2033689"/>
                  </a:lnTo>
                  <a:lnTo>
                    <a:pt x="188582" y="2031149"/>
                  </a:lnTo>
                  <a:lnTo>
                    <a:pt x="187452" y="2029879"/>
                  </a:lnTo>
                  <a:lnTo>
                    <a:pt x="186105" y="2027339"/>
                  </a:lnTo>
                  <a:lnTo>
                    <a:pt x="185572" y="2026069"/>
                  </a:lnTo>
                  <a:lnTo>
                    <a:pt x="184277" y="2024799"/>
                  </a:lnTo>
                  <a:lnTo>
                    <a:pt x="183718" y="2024799"/>
                  </a:lnTo>
                  <a:lnTo>
                    <a:pt x="183565" y="2023529"/>
                  </a:lnTo>
                  <a:lnTo>
                    <a:pt x="184988" y="2023529"/>
                  </a:lnTo>
                  <a:lnTo>
                    <a:pt x="186334" y="2026069"/>
                  </a:lnTo>
                  <a:lnTo>
                    <a:pt x="187515" y="2026069"/>
                  </a:lnTo>
                  <a:lnTo>
                    <a:pt x="190258" y="2028609"/>
                  </a:lnTo>
                  <a:lnTo>
                    <a:pt x="194716" y="2032419"/>
                  </a:lnTo>
                  <a:lnTo>
                    <a:pt x="196062" y="2033689"/>
                  </a:lnTo>
                  <a:lnTo>
                    <a:pt x="200152" y="2036229"/>
                  </a:lnTo>
                  <a:lnTo>
                    <a:pt x="202399" y="2037499"/>
                  </a:lnTo>
                  <a:lnTo>
                    <a:pt x="208000" y="2042579"/>
                  </a:lnTo>
                  <a:lnTo>
                    <a:pt x="217817" y="2045119"/>
                  </a:lnTo>
                  <a:lnTo>
                    <a:pt x="219202" y="2045119"/>
                  </a:lnTo>
                  <a:lnTo>
                    <a:pt x="221538" y="2046389"/>
                  </a:lnTo>
                  <a:lnTo>
                    <a:pt x="222504" y="2046389"/>
                  </a:lnTo>
                  <a:lnTo>
                    <a:pt x="225221" y="2047659"/>
                  </a:lnTo>
                  <a:lnTo>
                    <a:pt x="227037" y="2047659"/>
                  </a:lnTo>
                  <a:lnTo>
                    <a:pt x="229476" y="2050199"/>
                  </a:lnTo>
                  <a:lnTo>
                    <a:pt x="230987" y="2048929"/>
                  </a:lnTo>
                  <a:lnTo>
                    <a:pt x="231990" y="2047659"/>
                  </a:lnTo>
                  <a:lnTo>
                    <a:pt x="231698" y="2046389"/>
                  </a:lnTo>
                  <a:lnTo>
                    <a:pt x="225869" y="2046389"/>
                  </a:lnTo>
                  <a:lnTo>
                    <a:pt x="222224" y="2043849"/>
                  </a:lnTo>
                  <a:lnTo>
                    <a:pt x="219811" y="2042579"/>
                  </a:lnTo>
                  <a:lnTo>
                    <a:pt x="213398" y="2040039"/>
                  </a:lnTo>
                  <a:lnTo>
                    <a:pt x="209308" y="2037499"/>
                  </a:lnTo>
                  <a:lnTo>
                    <a:pt x="203187" y="2034959"/>
                  </a:lnTo>
                  <a:lnTo>
                    <a:pt x="201498" y="2033689"/>
                  </a:lnTo>
                  <a:lnTo>
                    <a:pt x="198221" y="2031149"/>
                  </a:lnTo>
                  <a:lnTo>
                    <a:pt x="196507" y="2029879"/>
                  </a:lnTo>
                  <a:lnTo>
                    <a:pt x="194513" y="2028609"/>
                  </a:lnTo>
                  <a:lnTo>
                    <a:pt x="194119" y="2028609"/>
                  </a:lnTo>
                  <a:lnTo>
                    <a:pt x="192798" y="2026069"/>
                  </a:lnTo>
                  <a:lnTo>
                    <a:pt x="190373" y="2023529"/>
                  </a:lnTo>
                  <a:lnTo>
                    <a:pt x="190080" y="2022259"/>
                  </a:lnTo>
                  <a:lnTo>
                    <a:pt x="191503" y="2022259"/>
                  </a:lnTo>
                  <a:lnTo>
                    <a:pt x="193040" y="2023529"/>
                  </a:lnTo>
                  <a:lnTo>
                    <a:pt x="196786" y="2026069"/>
                  </a:lnTo>
                  <a:lnTo>
                    <a:pt x="199072" y="2028609"/>
                  </a:lnTo>
                  <a:lnTo>
                    <a:pt x="202653" y="2031149"/>
                  </a:lnTo>
                  <a:lnTo>
                    <a:pt x="203822" y="2032419"/>
                  </a:lnTo>
                  <a:lnTo>
                    <a:pt x="208267" y="2034959"/>
                  </a:lnTo>
                  <a:lnTo>
                    <a:pt x="211455" y="2037499"/>
                  </a:lnTo>
                  <a:lnTo>
                    <a:pt x="215328" y="2040039"/>
                  </a:lnTo>
                  <a:lnTo>
                    <a:pt x="216052" y="2040039"/>
                  </a:lnTo>
                  <a:lnTo>
                    <a:pt x="221475" y="2042579"/>
                  </a:lnTo>
                  <a:lnTo>
                    <a:pt x="226377" y="2042579"/>
                  </a:lnTo>
                  <a:lnTo>
                    <a:pt x="232714" y="2043849"/>
                  </a:lnTo>
                  <a:lnTo>
                    <a:pt x="235699" y="2043849"/>
                  </a:lnTo>
                  <a:lnTo>
                    <a:pt x="237756" y="2045119"/>
                  </a:lnTo>
                  <a:lnTo>
                    <a:pt x="243128" y="2045119"/>
                  </a:lnTo>
                  <a:lnTo>
                    <a:pt x="244386" y="2043849"/>
                  </a:lnTo>
                  <a:lnTo>
                    <a:pt x="243979" y="2043849"/>
                  </a:lnTo>
                  <a:lnTo>
                    <a:pt x="235788" y="2042579"/>
                  </a:lnTo>
                  <a:lnTo>
                    <a:pt x="235419" y="2042579"/>
                  </a:lnTo>
                  <a:lnTo>
                    <a:pt x="235280" y="2041309"/>
                  </a:lnTo>
                  <a:lnTo>
                    <a:pt x="230492" y="2041309"/>
                  </a:lnTo>
                  <a:lnTo>
                    <a:pt x="229235" y="2040039"/>
                  </a:lnTo>
                  <a:lnTo>
                    <a:pt x="228981" y="2040039"/>
                  </a:lnTo>
                  <a:lnTo>
                    <a:pt x="228968" y="2038769"/>
                  </a:lnTo>
                  <a:lnTo>
                    <a:pt x="239979" y="2038769"/>
                  </a:lnTo>
                  <a:lnTo>
                    <a:pt x="239661" y="2037499"/>
                  </a:lnTo>
                  <a:lnTo>
                    <a:pt x="239395" y="2037499"/>
                  </a:lnTo>
                  <a:lnTo>
                    <a:pt x="237947" y="2036229"/>
                  </a:lnTo>
                  <a:lnTo>
                    <a:pt x="234467" y="2036229"/>
                  </a:lnTo>
                  <a:lnTo>
                    <a:pt x="234315" y="2034959"/>
                  </a:lnTo>
                  <a:lnTo>
                    <a:pt x="240665" y="2034959"/>
                  </a:lnTo>
                  <a:lnTo>
                    <a:pt x="242735" y="2033689"/>
                  </a:lnTo>
                  <a:lnTo>
                    <a:pt x="248234" y="2033689"/>
                  </a:lnTo>
                  <a:lnTo>
                    <a:pt x="248399" y="2032419"/>
                  </a:lnTo>
                  <a:lnTo>
                    <a:pt x="246392" y="2032419"/>
                  </a:lnTo>
                  <a:lnTo>
                    <a:pt x="245071" y="2031149"/>
                  </a:lnTo>
                  <a:lnTo>
                    <a:pt x="237604" y="2031149"/>
                  </a:lnTo>
                  <a:lnTo>
                    <a:pt x="235813" y="2028926"/>
                  </a:lnTo>
                  <a:lnTo>
                    <a:pt x="235559" y="2028609"/>
                  </a:lnTo>
                  <a:lnTo>
                    <a:pt x="247891" y="2028609"/>
                  </a:lnTo>
                  <a:lnTo>
                    <a:pt x="248005" y="2027339"/>
                  </a:lnTo>
                  <a:lnTo>
                    <a:pt x="247307" y="2027339"/>
                  </a:lnTo>
                  <a:lnTo>
                    <a:pt x="246291" y="2026069"/>
                  </a:lnTo>
                  <a:lnTo>
                    <a:pt x="239369" y="2026069"/>
                  </a:lnTo>
                  <a:lnTo>
                    <a:pt x="238950" y="2024799"/>
                  </a:lnTo>
                  <a:lnTo>
                    <a:pt x="236067" y="2024799"/>
                  </a:lnTo>
                  <a:lnTo>
                    <a:pt x="234035" y="2023529"/>
                  </a:lnTo>
                  <a:lnTo>
                    <a:pt x="231000" y="2023529"/>
                  </a:lnTo>
                  <a:lnTo>
                    <a:pt x="229641" y="2022259"/>
                  </a:lnTo>
                  <a:lnTo>
                    <a:pt x="228727" y="2020989"/>
                  </a:lnTo>
                  <a:lnTo>
                    <a:pt x="231228" y="2020989"/>
                  </a:lnTo>
                  <a:lnTo>
                    <a:pt x="235191" y="2022259"/>
                  </a:lnTo>
                  <a:lnTo>
                    <a:pt x="237985" y="2022259"/>
                  </a:lnTo>
                  <a:lnTo>
                    <a:pt x="240804" y="2023529"/>
                  </a:lnTo>
                  <a:lnTo>
                    <a:pt x="242938" y="2023529"/>
                  </a:lnTo>
                  <a:lnTo>
                    <a:pt x="244043" y="2022259"/>
                  </a:lnTo>
                  <a:lnTo>
                    <a:pt x="242595" y="2020989"/>
                  </a:lnTo>
                  <a:lnTo>
                    <a:pt x="241363" y="2019719"/>
                  </a:lnTo>
                  <a:lnTo>
                    <a:pt x="237921" y="2019719"/>
                  </a:lnTo>
                  <a:lnTo>
                    <a:pt x="236512" y="2018449"/>
                  </a:lnTo>
                  <a:lnTo>
                    <a:pt x="234734" y="2017179"/>
                  </a:lnTo>
                  <a:lnTo>
                    <a:pt x="238455" y="2017179"/>
                  </a:lnTo>
                  <a:lnTo>
                    <a:pt x="240461" y="2018449"/>
                  </a:lnTo>
                  <a:lnTo>
                    <a:pt x="240931" y="2017179"/>
                  </a:lnTo>
                  <a:lnTo>
                    <a:pt x="241642" y="2015909"/>
                  </a:lnTo>
                  <a:lnTo>
                    <a:pt x="241414" y="2015909"/>
                  </a:lnTo>
                  <a:lnTo>
                    <a:pt x="240614" y="2014639"/>
                  </a:lnTo>
                  <a:lnTo>
                    <a:pt x="238023" y="2014639"/>
                  </a:lnTo>
                  <a:lnTo>
                    <a:pt x="236232" y="2013369"/>
                  </a:lnTo>
                  <a:lnTo>
                    <a:pt x="233121" y="2012289"/>
                  </a:lnTo>
                  <a:lnTo>
                    <a:pt x="233121" y="2015909"/>
                  </a:lnTo>
                  <a:lnTo>
                    <a:pt x="231521" y="2018449"/>
                  </a:lnTo>
                  <a:lnTo>
                    <a:pt x="230149" y="2017179"/>
                  </a:lnTo>
                  <a:lnTo>
                    <a:pt x="228028" y="2017179"/>
                  </a:lnTo>
                  <a:lnTo>
                    <a:pt x="227660" y="2014639"/>
                  </a:lnTo>
                  <a:lnTo>
                    <a:pt x="229666" y="2014639"/>
                  </a:lnTo>
                  <a:lnTo>
                    <a:pt x="231190" y="2015909"/>
                  </a:lnTo>
                  <a:lnTo>
                    <a:pt x="233121" y="2015909"/>
                  </a:lnTo>
                  <a:lnTo>
                    <a:pt x="233121" y="2012289"/>
                  </a:lnTo>
                  <a:lnTo>
                    <a:pt x="232613" y="2012099"/>
                  </a:lnTo>
                  <a:lnTo>
                    <a:pt x="230924" y="2010829"/>
                  </a:lnTo>
                  <a:lnTo>
                    <a:pt x="230530" y="2010829"/>
                  </a:lnTo>
                  <a:lnTo>
                    <a:pt x="228244" y="2010829"/>
                  </a:lnTo>
                  <a:lnTo>
                    <a:pt x="227584" y="2009559"/>
                  </a:lnTo>
                  <a:lnTo>
                    <a:pt x="227330" y="2008289"/>
                  </a:lnTo>
                  <a:lnTo>
                    <a:pt x="228155" y="2009559"/>
                  </a:lnTo>
                  <a:lnTo>
                    <a:pt x="228688" y="2009559"/>
                  </a:lnTo>
                  <a:lnTo>
                    <a:pt x="230530" y="2010829"/>
                  </a:lnTo>
                  <a:lnTo>
                    <a:pt x="231571" y="2009559"/>
                  </a:lnTo>
                  <a:lnTo>
                    <a:pt x="234645" y="2009559"/>
                  </a:lnTo>
                  <a:lnTo>
                    <a:pt x="234759" y="2008289"/>
                  </a:lnTo>
                  <a:lnTo>
                    <a:pt x="234226" y="2008289"/>
                  </a:lnTo>
                  <a:lnTo>
                    <a:pt x="231292" y="2007019"/>
                  </a:lnTo>
                  <a:lnTo>
                    <a:pt x="228587" y="2005749"/>
                  </a:lnTo>
                  <a:lnTo>
                    <a:pt x="227406" y="2004479"/>
                  </a:lnTo>
                  <a:lnTo>
                    <a:pt x="226225" y="2003209"/>
                  </a:lnTo>
                  <a:lnTo>
                    <a:pt x="226148" y="2001939"/>
                  </a:lnTo>
                  <a:lnTo>
                    <a:pt x="225856" y="2000669"/>
                  </a:lnTo>
                  <a:lnTo>
                    <a:pt x="226720" y="2001939"/>
                  </a:lnTo>
                  <a:lnTo>
                    <a:pt x="227279" y="2001939"/>
                  </a:lnTo>
                  <a:lnTo>
                    <a:pt x="228485" y="2003209"/>
                  </a:lnTo>
                  <a:lnTo>
                    <a:pt x="233400" y="2003209"/>
                  </a:lnTo>
                  <a:lnTo>
                    <a:pt x="236143" y="2005749"/>
                  </a:lnTo>
                  <a:lnTo>
                    <a:pt x="237807" y="2005749"/>
                  </a:lnTo>
                  <a:lnTo>
                    <a:pt x="239610" y="2003209"/>
                  </a:lnTo>
                  <a:lnTo>
                    <a:pt x="233692" y="2003209"/>
                  </a:lnTo>
                  <a:lnTo>
                    <a:pt x="231584" y="2000669"/>
                  </a:lnTo>
                  <a:lnTo>
                    <a:pt x="230517" y="1999399"/>
                  </a:lnTo>
                  <a:lnTo>
                    <a:pt x="228828" y="1998129"/>
                  </a:lnTo>
                  <a:lnTo>
                    <a:pt x="228028" y="1998129"/>
                  </a:lnTo>
                  <a:lnTo>
                    <a:pt x="227774" y="1996859"/>
                  </a:lnTo>
                  <a:lnTo>
                    <a:pt x="228904" y="1996859"/>
                  </a:lnTo>
                  <a:lnTo>
                    <a:pt x="230314" y="1998129"/>
                  </a:lnTo>
                  <a:lnTo>
                    <a:pt x="231597" y="1998129"/>
                  </a:lnTo>
                  <a:lnTo>
                    <a:pt x="236004" y="1999399"/>
                  </a:lnTo>
                  <a:lnTo>
                    <a:pt x="239077" y="2000669"/>
                  </a:lnTo>
                  <a:lnTo>
                    <a:pt x="244995" y="2000669"/>
                  </a:lnTo>
                  <a:lnTo>
                    <a:pt x="245033" y="1999399"/>
                  </a:lnTo>
                  <a:lnTo>
                    <a:pt x="244475" y="1999399"/>
                  </a:lnTo>
                  <a:lnTo>
                    <a:pt x="243992" y="1998129"/>
                  </a:lnTo>
                  <a:lnTo>
                    <a:pt x="241668" y="1998129"/>
                  </a:lnTo>
                  <a:lnTo>
                    <a:pt x="239547" y="1996859"/>
                  </a:lnTo>
                  <a:lnTo>
                    <a:pt x="238455" y="1996859"/>
                  </a:lnTo>
                  <a:lnTo>
                    <a:pt x="237578" y="1995589"/>
                  </a:lnTo>
                  <a:lnTo>
                    <a:pt x="246557" y="1995589"/>
                  </a:lnTo>
                  <a:lnTo>
                    <a:pt x="247523" y="1996859"/>
                  </a:lnTo>
                  <a:lnTo>
                    <a:pt x="248818" y="1996859"/>
                  </a:lnTo>
                  <a:lnTo>
                    <a:pt x="248818" y="1995589"/>
                  </a:lnTo>
                  <a:lnTo>
                    <a:pt x="248818" y="1993049"/>
                  </a:lnTo>
                  <a:lnTo>
                    <a:pt x="247205" y="1993049"/>
                  </a:lnTo>
                  <a:lnTo>
                    <a:pt x="245719" y="1991779"/>
                  </a:lnTo>
                  <a:lnTo>
                    <a:pt x="242062" y="1991779"/>
                  </a:lnTo>
                  <a:lnTo>
                    <a:pt x="241173" y="1990509"/>
                  </a:lnTo>
                  <a:lnTo>
                    <a:pt x="248818" y="1990509"/>
                  </a:lnTo>
                  <a:lnTo>
                    <a:pt x="248818" y="1987969"/>
                  </a:lnTo>
                  <a:lnTo>
                    <a:pt x="248818" y="1986699"/>
                  </a:lnTo>
                  <a:lnTo>
                    <a:pt x="246938" y="1987969"/>
                  </a:lnTo>
                  <a:lnTo>
                    <a:pt x="243243" y="1985429"/>
                  </a:lnTo>
                  <a:lnTo>
                    <a:pt x="248818" y="1985429"/>
                  </a:lnTo>
                  <a:lnTo>
                    <a:pt x="248818" y="1984159"/>
                  </a:lnTo>
                  <a:lnTo>
                    <a:pt x="248818" y="1965134"/>
                  </a:lnTo>
                  <a:lnTo>
                    <a:pt x="246024" y="1965134"/>
                  </a:lnTo>
                  <a:lnTo>
                    <a:pt x="245910" y="1966379"/>
                  </a:lnTo>
                  <a:lnTo>
                    <a:pt x="245795" y="1967649"/>
                  </a:lnTo>
                  <a:lnTo>
                    <a:pt x="245681" y="1968919"/>
                  </a:lnTo>
                  <a:lnTo>
                    <a:pt x="246430" y="1968919"/>
                  </a:lnTo>
                  <a:lnTo>
                    <a:pt x="247992" y="1970201"/>
                  </a:lnTo>
                  <a:lnTo>
                    <a:pt x="247332" y="1970201"/>
                  </a:lnTo>
                  <a:lnTo>
                    <a:pt x="247332" y="1980349"/>
                  </a:lnTo>
                  <a:lnTo>
                    <a:pt x="247307" y="1981619"/>
                  </a:lnTo>
                  <a:lnTo>
                    <a:pt x="246710" y="1981619"/>
                  </a:lnTo>
                  <a:lnTo>
                    <a:pt x="246443" y="1980349"/>
                  </a:lnTo>
                  <a:lnTo>
                    <a:pt x="247332" y="1980349"/>
                  </a:lnTo>
                  <a:lnTo>
                    <a:pt x="247332" y="1970201"/>
                  </a:lnTo>
                  <a:lnTo>
                    <a:pt x="245364" y="1970201"/>
                  </a:lnTo>
                  <a:lnTo>
                    <a:pt x="244233" y="1967649"/>
                  </a:lnTo>
                  <a:lnTo>
                    <a:pt x="244373" y="1966379"/>
                  </a:lnTo>
                  <a:lnTo>
                    <a:pt x="245922" y="1963839"/>
                  </a:lnTo>
                  <a:lnTo>
                    <a:pt x="246913" y="1963839"/>
                  </a:lnTo>
                  <a:lnTo>
                    <a:pt x="248818" y="1965134"/>
                  </a:lnTo>
                  <a:lnTo>
                    <a:pt x="248818" y="1963839"/>
                  </a:lnTo>
                  <a:lnTo>
                    <a:pt x="248818" y="1958759"/>
                  </a:lnTo>
                  <a:lnTo>
                    <a:pt x="244767" y="1960029"/>
                  </a:lnTo>
                  <a:lnTo>
                    <a:pt x="241693" y="1961299"/>
                  </a:lnTo>
                  <a:lnTo>
                    <a:pt x="239623" y="1968919"/>
                  </a:lnTo>
                  <a:lnTo>
                    <a:pt x="239293" y="1970201"/>
                  </a:lnTo>
                  <a:lnTo>
                    <a:pt x="241871" y="1972729"/>
                  </a:lnTo>
                  <a:lnTo>
                    <a:pt x="245275" y="1975269"/>
                  </a:lnTo>
                  <a:lnTo>
                    <a:pt x="242227" y="1975269"/>
                  </a:lnTo>
                  <a:lnTo>
                    <a:pt x="240893" y="1973478"/>
                  </a:lnTo>
                  <a:lnTo>
                    <a:pt x="240893" y="1979079"/>
                  </a:lnTo>
                  <a:lnTo>
                    <a:pt x="239268" y="1979079"/>
                  </a:lnTo>
                  <a:lnTo>
                    <a:pt x="238277" y="1977809"/>
                  </a:lnTo>
                  <a:lnTo>
                    <a:pt x="236778" y="1976539"/>
                  </a:lnTo>
                  <a:lnTo>
                    <a:pt x="235521" y="1974786"/>
                  </a:lnTo>
                  <a:lnTo>
                    <a:pt x="235521" y="1981619"/>
                  </a:lnTo>
                  <a:lnTo>
                    <a:pt x="232676" y="1981619"/>
                  </a:lnTo>
                  <a:lnTo>
                    <a:pt x="230568" y="1979079"/>
                  </a:lnTo>
                  <a:lnTo>
                    <a:pt x="229997" y="1978393"/>
                  </a:lnTo>
                  <a:lnTo>
                    <a:pt x="229997" y="1982889"/>
                  </a:lnTo>
                  <a:lnTo>
                    <a:pt x="229933" y="1984159"/>
                  </a:lnTo>
                  <a:lnTo>
                    <a:pt x="228130" y="1984159"/>
                  </a:lnTo>
                  <a:lnTo>
                    <a:pt x="227571" y="1982889"/>
                  </a:lnTo>
                  <a:lnTo>
                    <a:pt x="227545" y="1989239"/>
                  </a:lnTo>
                  <a:lnTo>
                    <a:pt x="227279" y="1989239"/>
                  </a:lnTo>
                  <a:lnTo>
                    <a:pt x="227203" y="1990509"/>
                  </a:lnTo>
                  <a:lnTo>
                    <a:pt x="226529" y="1990509"/>
                  </a:lnTo>
                  <a:lnTo>
                    <a:pt x="226529" y="1996859"/>
                  </a:lnTo>
                  <a:lnTo>
                    <a:pt x="224282" y="1995589"/>
                  </a:lnTo>
                  <a:lnTo>
                    <a:pt x="220764" y="1993214"/>
                  </a:lnTo>
                  <a:lnTo>
                    <a:pt x="220764" y="1998129"/>
                  </a:lnTo>
                  <a:lnTo>
                    <a:pt x="219468" y="1998129"/>
                  </a:lnTo>
                  <a:lnTo>
                    <a:pt x="218668" y="1997138"/>
                  </a:lnTo>
                  <a:lnTo>
                    <a:pt x="218668" y="2004479"/>
                  </a:lnTo>
                  <a:lnTo>
                    <a:pt x="217652" y="2004479"/>
                  </a:lnTo>
                  <a:lnTo>
                    <a:pt x="217182" y="2003894"/>
                  </a:lnTo>
                  <a:lnTo>
                    <a:pt x="217182" y="2009559"/>
                  </a:lnTo>
                  <a:lnTo>
                    <a:pt x="216979" y="2009559"/>
                  </a:lnTo>
                  <a:lnTo>
                    <a:pt x="216979" y="2028926"/>
                  </a:lnTo>
                  <a:lnTo>
                    <a:pt x="214807" y="2027770"/>
                  </a:lnTo>
                  <a:lnTo>
                    <a:pt x="214807" y="2033930"/>
                  </a:lnTo>
                  <a:lnTo>
                    <a:pt x="214185" y="2033689"/>
                  </a:lnTo>
                  <a:lnTo>
                    <a:pt x="214414" y="2033689"/>
                  </a:lnTo>
                  <a:lnTo>
                    <a:pt x="214807" y="2033930"/>
                  </a:lnTo>
                  <a:lnTo>
                    <a:pt x="214807" y="2027770"/>
                  </a:lnTo>
                  <a:lnTo>
                    <a:pt x="214020" y="2027339"/>
                  </a:lnTo>
                  <a:lnTo>
                    <a:pt x="211874" y="2026069"/>
                  </a:lnTo>
                  <a:lnTo>
                    <a:pt x="210934" y="2026069"/>
                  </a:lnTo>
                  <a:lnTo>
                    <a:pt x="209207" y="2025015"/>
                  </a:lnTo>
                  <a:lnTo>
                    <a:pt x="209207" y="2031149"/>
                  </a:lnTo>
                  <a:lnTo>
                    <a:pt x="208711" y="2031149"/>
                  </a:lnTo>
                  <a:lnTo>
                    <a:pt x="206794" y="2029879"/>
                  </a:lnTo>
                  <a:lnTo>
                    <a:pt x="202869" y="2028609"/>
                  </a:lnTo>
                  <a:lnTo>
                    <a:pt x="202666" y="2027339"/>
                  </a:lnTo>
                  <a:lnTo>
                    <a:pt x="201637" y="2026069"/>
                  </a:lnTo>
                  <a:lnTo>
                    <a:pt x="199453" y="2026069"/>
                  </a:lnTo>
                  <a:lnTo>
                    <a:pt x="196189" y="2022259"/>
                  </a:lnTo>
                  <a:lnTo>
                    <a:pt x="194335" y="2019719"/>
                  </a:lnTo>
                  <a:lnTo>
                    <a:pt x="193446" y="2018449"/>
                  </a:lnTo>
                  <a:lnTo>
                    <a:pt x="191681" y="2015909"/>
                  </a:lnTo>
                  <a:lnTo>
                    <a:pt x="190969" y="2014639"/>
                  </a:lnTo>
                  <a:lnTo>
                    <a:pt x="188899" y="2014639"/>
                  </a:lnTo>
                  <a:lnTo>
                    <a:pt x="187032" y="2010829"/>
                  </a:lnTo>
                  <a:lnTo>
                    <a:pt x="186867" y="2010587"/>
                  </a:lnTo>
                  <a:lnTo>
                    <a:pt x="186867" y="2017179"/>
                  </a:lnTo>
                  <a:lnTo>
                    <a:pt x="186766" y="2018449"/>
                  </a:lnTo>
                  <a:lnTo>
                    <a:pt x="185127" y="2018449"/>
                  </a:lnTo>
                  <a:lnTo>
                    <a:pt x="184391" y="2017179"/>
                  </a:lnTo>
                  <a:lnTo>
                    <a:pt x="183019" y="2015909"/>
                  </a:lnTo>
                  <a:lnTo>
                    <a:pt x="182727" y="2015197"/>
                  </a:lnTo>
                  <a:lnTo>
                    <a:pt x="182727" y="2020989"/>
                  </a:lnTo>
                  <a:lnTo>
                    <a:pt x="182321" y="2022259"/>
                  </a:lnTo>
                  <a:lnTo>
                    <a:pt x="180848" y="2020989"/>
                  </a:lnTo>
                  <a:lnTo>
                    <a:pt x="179882" y="2020989"/>
                  </a:lnTo>
                  <a:lnTo>
                    <a:pt x="178396" y="2018449"/>
                  </a:lnTo>
                  <a:lnTo>
                    <a:pt x="177774" y="2017179"/>
                  </a:lnTo>
                  <a:lnTo>
                    <a:pt x="173723" y="2012099"/>
                  </a:lnTo>
                  <a:lnTo>
                    <a:pt x="170256" y="2007019"/>
                  </a:lnTo>
                  <a:lnTo>
                    <a:pt x="168783" y="2004479"/>
                  </a:lnTo>
                  <a:lnTo>
                    <a:pt x="167195" y="1999399"/>
                  </a:lnTo>
                  <a:lnTo>
                    <a:pt x="166585" y="1996859"/>
                  </a:lnTo>
                  <a:lnTo>
                    <a:pt x="164299" y="1991779"/>
                  </a:lnTo>
                  <a:lnTo>
                    <a:pt x="163474" y="1987969"/>
                  </a:lnTo>
                  <a:lnTo>
                    <a:pt x="163410" y="1986699"/>
                  </a:lnTo>
                  <a:lnTo>
                    <a:pt x="163334" y="1985429"/>
                  </a:lnTo>
                  <a:lnTo>
                    <a:pt x="163271" y="1984159"/>
                  </a:lnTo>
                  <a:lnTo>
                    <a:pt x="163195" y="1982889"/>
                  </a:lnTo>
                  <a:lnTo>
                    <a:pt x="161988" y="1976539"/>
                  </a:lnTo>
                  <a:lnTo>
                    <a:pt x="162013" y="1963839"/>
                  </a:lnTo>
                  <a:lnTo>
                    <a:pt x="162369" y="1962569"/>
                  </a:lnTo>
                  <a:lnTo>
                    <a:pt x="163169" y="1960029"/>
                  </a:lnTo>
                  <a:lnTo>
                    <a:pt x="163207" y="1962569"/>
                  </a:lnTo>
                  <a:lnTo>
                    <a:pt x="163334" y="1967649"/>
                  </a:lnTo>
                  <a:lnTo>
                    <a:pt x="163398" y="1968919"/>
                  </a:lnTo>
                  <a:lnTo>
                    <a:pt x="163487" y="1970201"/>
                  </a:lnTo>
                  <a:lnTo>
                    <a:pt x="163576" y="1971459"/>
                  </a:lnTo>
                  <a:lnTo>
                    <a:pt x="163690" y="1972729"/>
                  </a:lnTo>
                  <a:lnTo>
                    <a:pt x="163804" y="1973999"/>
                  </a:lnTo>
                  <a:lnTo>
                    <a:pt x="163918" y="1975269"/>
                  </a:lnTo>
                  <a:lnTo>
                    <a:pt x="164033" y="1976539"/>
                  </a:lnTo>
                  <a:lnTo>
                    <a:pt x="164388" y="1977809"/>
                  </a:lnTo>
                  <a:lnTo>
                    <a:pt x="165011" y="1981619"/>
                  </a:lnTo>
                  <a:lnTo>
                    <a:pt x="165252" y="1982889"/>
                  </a:lnTo>
                  <a:lnTo>
                    <a:pt x="166789" y="1989239"/>
                  </a:lnTo>
                  <a:lnTo>
                    <a:pt x="167906" y="1991779"/>
                  </a:lnTo>
                  <a:lnTo>
                    <a:pt x="169722" y="1998129"/>
                  </a:lnTo>
                  <a:lnTo>
                    <a:pt x="173253" y="2004479"/>
                  </a:lnTo>
                  <a:lnTo>
                    <a:pt x="174625" y="2007019"/>
                  </a:lnTo>
                  <a:lnTo>
                    <a:pt x="177088" y="2013369"/>
                  </a:lnTo>
                  <a:lnTo>
                    <a:pt x="178612" y="2014639"/>
                  </a:lnTo>
                  <a:lnTo>
                    <a:pt x="180873" y="2017179"/>
                  </a:lnTo>
                  <a:lnTo>
                    <a:pt x="181457" y="2018449"/>
                  </a:lnTo>
                  <a:lnTo>
                    <a:pt x="182448" y="2019719"/>
                  </a:lnTo>
                  <a:lnTo>
                    <a:pt x="182727" y="2020989"/>
                  </a:lnTo>
                  <a:lnTo>
                    <a:pt x="182727" y="2015197"/>
                  </a:lnTo>
                  <a:lnTo>
                    <a:pt x="182499" y="2014639"/>
                  </a:lnTo>
                  <a:lnTo>
                    <a:pt x="180365" y="2012099"/>
                  </a:lnTo>
                  <a:lnTo>
                    <a:pt x="178663" y="2009559"/>
                  </a:lnTo>
                  <a:lnTo>
                    <a:pt x="167741" y="1970201"/>
                  </a:lnTo>
                  <a:lnTo>
                    <a:pt x="168427" y="1966379"/>
                  </a:lnTo>
                  <a:lnTo>
                    <a:pt x="168478" y="1967649"/>
                  </a:lnTo>
                  <a:lnTo>
                    <a:pt x="168579" y="1968919"/>
                  </a:lnTo>
                  <a:lnTo>
                    <a:pt x="168935" y="1971459"/>
                  </a:lnTo>
                  <a:lnTo>
                    <a:pt x="168986" y="1972729"/>
                  </a:lnTo>
                  <a:lnTo>
                    <a:pt x="169113" y="1975269"/>
                  </a:lnTo>
                  <a:lnTo>
                    <a:pt x="170395" y="1981619"/>
                  </a:lnTo>
                  <a:lnTo>
                    <a:pt x="171335" y="1985429"/>
                  </a:lnTo>
                  <a:lnTo>
                    <a:pt x="172935" y="1991779"/>
                  </a:lnTo>
                  <a:lnTo>
                    <a:pt x="173736" y="1993049"/>
                  </a:lnTo>
                  <a:lnTo>
                    <a:pt x="177088" y="2000669"/>
                  </a:lnTo>
                  <a:lnTo>
                    <a:pt x="179527" y="2005749"/>
                  </a:lnTo>
                  <a:lnTo>
                    <a:pt x="183172" y="2012099"/>
                  </a:lnTo>
                  <a:lnTo>
                    <a:pt x="184721" y="2013369"/>
                  </a:lnTo>
                  <a:lnTo>
                    <a:pt x="186867" y="2017179"/>
                  </a:lnTo>
                  <a:lnTo>
                    <a:pt x="186867" y="2010587"/>
                  </a:lnTo>
                  <a:lnTo>
                    <a:pt x="183616" y="2005749"/>
                  </a:lnTo>
                  <a:lnTo>
                    <a:pt x="180873" y="2003209"/>
                  </a:lnTo>
                  <a:lnTo>
                    <a:pt x="179476" y="1999399"/>
                  </a:lnTo>
                  <a:lnTo>
                    <a:pt x="176136" y="1990509"/>
                  </a:lnTo>
                  <a:lnTo>
                    <a:pt x="174561" y="1984159"/>
                  </a:lnTo>
                  <a:lnTo>
                    <a:pt x="173520" y="1975269"/>
                  </a:lnTo>
                  <a:lnTo>
                    <a:pt x="173723" y="1973999"/>
                  </a:lnTo>
                  <a:lnTo>
                    <a:pt x="173723" y="1968919"/>
                  </a:lnTo>
                  <a:lnTo>
                    <a:pt x="173939" y="1968919"/>
                  </a:lnTo>
                  <a:lnTo>
                    <a:pt x="174028" y="1970201"/>
                  </a:lnTo>
                  <a:lnTo>
                    <a:pt x="174117" y="1971459"/>
                  </a:lnTo>
                  <a:lnTo>
                    <a:pt x="174205" y="1972729"/>
                  </a:lnTo>
                  <a:lnTo>
                    <a:pt x="174294" y="1973999"/>
                  </a:lnTo>
                  <a:lnTo>
                    <a:pt x="174383" y="1975269"/>
                  </a:lnTo>
                  <a:lnTo>
                    <a:pt x="174472" y="1976539"/>
                  </a:lnTo>
                  <a:lnTo>
                    <a:pt x="175793" y="1984159"/>
                  </a:lnTo>
                  <a:lnTo>
                    <a:pt x="179666" y="1993049"/>
                  </a:lnTo>
                  <a:lnTo>
                    <a:pt x="180949" y="1995589"/>
                  </a:lnTo>
                  <a:lnTo>
                    <a:pt x="184010" y="2003209"/>
                  </a:lnTo>
                  <a:lnTo>
                    <a:pt x="186740" y="2007019"/>
                  </a:lnTo>
                  <a:lnTo>
                    <a:pt x="190436" y="2012099"/>
                  </a:lnTo>
                  <a:lnTo>
                    <a:pt x="191236" y="2014639"/>
                  </a:lnTo>
                  <a:lnTo>
                    <a:pt x="192951" y="2015909"/>
                  </a:lnTo>
                  <a:lnTo>
                    <a:pt x="198183" y="2020989"/>
                  </a:lnTo>
                  <a:lnTo>
                    <a:pt x="201637" y="2023529"/>
                  </a:lnTo>
                  <a:lnTo>
                    <a:pt x="206032" y="2027339"/>
                  </a:lnTo>
                  <a:lnTo>
                    <a:pt x="207010" y="2027339"/>
                  </a:lnTo>
                  <a:lnTo>
                    <a:pt x="208711" y="2028609"/>
                  </a:lnTo>
                  <a:lnTo>
                    <a:pt x="209194" y="2029879"/>
                  </a:lnTo>
                  <a:lnTo>
                    <a:pt x="209207" y="2031149"/>
                  </a:lnTo>
                  <a:lnTo>
                    <a:pt x="209207" y="2025015"/>
                  </a:lnTo>
                  <a:lnTo>
                    <a:pt x="206794" y="2023529"/>
                  </a:lnTo>
                  <a:lnTo>
                    <a:pt x="203758" y="2022259"/>
                  </a:lnTo>
                  <a:lnTo>
                    <a:pt x="201333" y="2019719"/>
                  </a:lnTo>
                  <a:lnTo>
                    <a:pt x="200863" y="2018449"/>
                  </a:lnTo>
                  <a:lnTo>
                    <a:pt x="199250" y="2017179"/>
                  </a:lnTo>
                  <a:lnTo>
                    <a:pt x="197993" y="2015909"/>
                  </a:lnTo>
                  <a:lnTo>
                    <a:pt x="194398" y="2012099"/>
                  </a:lnTo>
                  <a:lnTo>
                    <a:pt x="190906" y="2007019"/>
                  </a:lnTo>
                  <a:lnTo>
                    <a:pt x="188988" y="2004479"/>
                  </a:lnTo>
                  <a:lnTo>
                    <a:pt x="188315" y="2003209"/>
                  </a:lnTo>
                  <a:lnTo>
                    <a:pt x="184950" y="1998129"/>
                  </a:lnTo>
                  <a:lnTo>
                    <a:pt x="183134" y="1994319"/>
                  </a:lnTo>
                  <a:lnTo>
                    <a:pt x="181305" y="1985429"/>
                  </a:lnTo>
                  <a:lnTo>
                    <a:pt x="180327" y="1981619"/>
                  </a:lnTo>
                  <a:lnTo>
                    <a:pt x="179197" y="1976539"/>
                  </a:lnTo>
                  <a:lnTo>
                    <a:pt x="179311" y="1972729"/>
                  </a:lnTo>
                  <a:lnTo>
                    <a:pt x="179400" y="1971459"/>
                  </a:lnTo>
                  <a:lnTo>
                    <a:pt x="179539" y="1972729"/>
                  </a:lnTo>
                  <a:lnTo>
                    <a:pt x="179755" y="1972729"/>
                  </a:lnTo>
                  <a:lnTo>
                    <a:pt x="183934" y="1989239"/>
                  </a:lnTo>
                  <a:lnTo>
                    <a:pt x="186029" y="1994319"/>
                  </a:lnTo>
                  <a:lnTo>
                    <a:pt x="187274" y="1996859"/>
                  </a:lnTo>
                  <a:lnTo>
                    <a:pt x="188887" y="2000669"/>
                  </a:lnTo>
                  <a:lnTo>
                    <a:pt x="194157" y="2008289"/>
                  </a:lnTo>
                  <a:lnTo>
                    <a:pt x="199288" y="2014639"/>
                  </a:lnTo>
                  <a:lnTo>
                    <a:pt x="202653" y="2017179"/>
                  </a:lnTo>
                  <a:lnTo>
                    <a:pt x="207987" y="2022259"/>
                  </a:lnTo>
                  <a:lnTo>
                    <a:pt x="213106" y="2026069"/>
                  </a:lnTo>
                  <a:lnTo>
                    <a:pt x="213829" y="2026069"/>
                  </a:lnTo>
                  <a:lnTo>
                    <a:pt x="216979" y="2028926"/>
                  </a:lnTo>
                  <a:lnTo>
                    <a:pt x="216979" y="2009559"/>
                  </a:lnTo>
                  <a:lnTo>
                    <a:pt x="215011" y="2009559"/>
                  </a:lnTo>
                  <a:lnTo>
                    <a:pt x="213550" y="2008289"/>
                  </a:lnTo>
                  <a:lnTo>
                    <a:pt x="213321" y="2008073"/>
                  </a:lnTo>
                  <a:lnTo>
                    <a:pt x="213321" y="2013369"/>
                  </a:lnTo>
                  <a:lnTo>
                    <a:pt x="213118" y="2013369"/>
                  </a:lnTo>
                  <a:lnTo>
                    <a:pt x="213118" y="2019719"/>
                  </a:lnTo>
                  <a:lnTo>
                    <a:pt x="211696" y="2019719"/>
                  </a:lnTo>
                  <a:lnTo>
                    <a:pt x="186766" y="1985429"/>
                  </a:lnTo>
                  <a:lnTo>
                    <a:pt x="186270" y="1984159"/>
                  </a:lnTo>
                  <a:lnTo>
                    <a:pt x="186359" y="1981619"/>
                  </a:lnTo>
                  <a:lnTo>
                    <a:pt x="186728" y="1981619"/>
                  </a:lnTo>
                  <a:lnTo>
                    <a:pt x="186956" y="1982889"/>
                  </a:lnTo>
                  <a:lnTo>
                    <a:pt x="187223" y="1982889"/>
                  </a:lnTo>
                  <a:lnTo>
                    <a:pt x="202730" y="2009559"/>
                  </a:lnTo>
                  <a:lnTo>
                    <a:pt x="204635" y="2012099"/>
                  </a:lnTo>
                  <a:lnTo>
                    <a:pt x="207708" y="2014639"/>
                  </a:lnTo>
                  <a:lnTo>
                    <a:pt x="208330" y="2015909"/>
                  </a:lnTo>
                  <a:lnTo>
                    <a:pt x="209257" y="2017179"/>
                  </a:lnTo>
                  <a:lnTo>
                    <a:pt x="211239" y="2018449"/>
                  </a:lnTo>
                  <a:lnTo>
                    <a:pt x="212115" y="2018449"/>
                  </a:lnTo>
                  <a:lnTo>
                    <a:pt x="213118" y="2019719"/>
                  </a:lnTo>
                  <a:lnTo>
                    <a:pt x="213118" y="2013369"/>
                  </a:lnTo>
                  <a:lnTo>
                    <a:pt x="211340" y="2013369"/>
                  </a:lnTo>
                  <a:lnTo>
                    <a:pt x="209334" y="2012099"/>
                  </a:lnTo>
                  <a:lnTo>
                    <a:pt x="202120" y="2004479"/>
                  </a:lnTo>
                  <a:lnTo>
                    <a:pt x="198564" y="2000669"/>
                  </a:lnTo>
                  <a:lnTo>
                    <a:pt x="198107" y="1999399"/>
                  </a:lnTo>
                  <a:lnTo>
                    <a:pt x="194525" y="1993049"/>
                  </a:lnTo>
                  <a:lnTo>
                    <a:pt x="192963" y="1987969"/>
                  </a:lnTo>
                  <a:lnTo>
                    <a:pt x="191922" y="1982889"/>
                  </a:lnTo>
                  <a:lnTo>
                    <a:pt x="192366" y="1981619"/>
                  </a:lnTo>
                  <a:lnTo>
                    <a:pt x="193408" y="1984159"/>
                  </a:lnTo>
                  <a:lnTo>
                    <a:pt x="194284" y="1986699"/>
                  </a:lnTo>
                  <a:lnTo>
                    <a:pt x="196684" y="1990509"/>
                  </a:lnTo>
                  <a:lnTo>
                    <a:pt x="198145" y="1993049"/>
                  </a:lnTo>
                  <a:lnTo>
                    <a:pt x="202234" y="2000669"/>
                  </a:lnTo>
                  <a:lnTo>
                    <a:pt x="205193" y="2004479"/>
                  </a:lnTo>
                  <a:lnTo>
                    <a:pt x="209854" y="2009559"/>
                  </a:lnTo>
                  <a:lnTo>
                    <a:pt x="211353" y="2010829"/>
                  </a:lnTo>
                  <a:lnTo>
                    <a:pt x="213106" y="2012099"/>
                  </a:lnTo>
                  <a:lnTo>
                    <a:pt x="213321" y="2013369"/>
                  </a:lnTo>
                  <a:lnTo>
                    <a:pt x="213321" y="2008073"/>
                  </a:lnTo>
                  <a:lnTo>
                    <a:pt x="204647" y="1999399"/>
                  </a:lnTo>
                  <a:lnTo>
                    <a:pt x="201295" y="1994319"/>
                  </a:lnTo>
                  <a:lnTo>
                    <a:pt x="200037" y="1991779"/>
                  </a:lnTo>
                  <a:lnTo>
                    <a:pt x="199834" y="1990509"/>
                  </a:lnTo>
                  <a:lnTo>
                    <a:pt x="197383" y="1986699"/>
                  </a:lnTo>
                  <a:lnTo>
                    <a:pt x="197307" y="1985429"/>
                  </a:lnTo>
                  <a:lnTo>
                    <a:pt x="197231" y="1984159"/>
                  </a:lnTo>
                  <a:lnTo>
                    <a:pt x="197142" y="1982889"/>
                  </a:lnTo>
                  <a:lnTo>
                    <a:pt x="196951" y="1981619"/>
                  </a:lnTo>
                  <a:lnTo>
                    <a:pt x="196761" y="1980349"/>
                  </a:lnTo>
                  <a:lnTo>
                    <a:pt x="196748" y="1979079"/>
                  </a:lnTo>
                  <a:lnTo>
                    <a:pt x="197078" y="1977809"/>
                  </a:lnTo>
                  <a:lnTo>
                    <a:pt x="197256" y="1977809"/>
                  </a:lnTo>
                  <a:lnTo>
                    <a:pt x="197485" y="1979079"/>
                  </a:lnTo>
                  <a:lnTo>
                    <a:pt x="198666" y="1980349"/>
                  </a:lnTo>
                  <a:lnTo>
                    <a:pt x="199948" y="1982889"/>
                  </a:lnTo>
                  <a:lnTo>
                    <a:pt x="200342" y="1985429"/>
                  </a:lnTo>
                  <a:lnTo>
                    <a:pt x="200469" y="1986699"/>
                  </a:lnTo>
                  <a:lnTo>
                    <a:pt x="203123" y="1991779"/>
                  </a:lnTo>
                  <a:lnTo>
                    <a:pt x="205587" y="1996859"/>
                  </a:lnTo>
                  <a:lnTo>
                    <a:pt x="210985" y="2003209"/>
                  </a:lnTo>
                  <a:lnTo>
                    <a:pt x="212991" y="2005749"/>
                  </a:lnTo>
                  <a:lnTo>
                    <a:pt x="216179" y="2008289"/>
                  </a:lnTo>
                  <a:lnTo>
                    <a:pt x="216649" y="2008289"/>
                  </a:lnTo>
                  <a:lnTo>
                    <a:pt x="217182" y="2009559"/>
                  </a:lnTo>
                  <a:lnTo>
                    <a:pt x="217182" y="2003894"/>
                  </a:lnTo>
                  <a:lnTo>
                    <a:pt x="215646" y="2001939"/>
                  </a:lnTo>
                  <a:lnTo>
                    <a:pt x="213055" y="1999399"/>
                  </a:lnTo>
                  <a:lnTo>
                    <a:pt x="206895" y="1993049"/>
                  </a:lnTo>
                  <a:lnTo>
                    <a:pt x="202831" y="1984159"/>
                  </a:lnTo>
                  <a:lnTo>
                    <a:pt x="202133" y="1981619"/>
                  </a:lnTo>
                  <a:lnTo>
                    <a:pt x="200787" y="1977809"/>
                  </a:lnTo>
                  <a:lnTo>
                    <a:pt x="201256" y="1975269"/>
                  </a:lnTo>
                  <a:lnTo>
                    <a:pt x="201434" y="1973999"/>
                  </a:lnTo>
                  <a:lnTo>
                    <a:pt x="202501" y="1973999"/>
                  </a:lnTo>
                  <a:lnTo>
                    <a:pt x="202615" y="1975269"/>
                  </a:lnTo>
                  <a:lnTo>
                    <a:pt x="203517" y="1980349"/>
                  </a:lnTo>
                  <a:lnTo>
                    <a:pt x="205536" y="1984159"/>
                  </a:lnTo>
                  <a:lnTo>
                    <a:pt x="209067" y="1990509"/>
                  </a:lnTo>
                  <a:lnTo>
                    <a:pt x="210273" y="1993049"/>
                  </a:lnTo>
                  <a:lnTo>
                    <a:pt x="213360" y="1996859"/>
                  </a:lnTo>
                  <a:lnTo>
                    <a:pt x="215277" y="1999399"/>
                  </a:lnTo>
                  <a:lnTo>
                    <a:pt x="217703" y="2001939"/>
                  </a:lnTo>
                  <a:lnTo>
                    <a:pt x="218440" y="2003209"/>
                  </a:lnTo>
                  <a:lnTo>
                    <a:pt x="218668" y="2004479"/>
                  </a:lnTo>
                  <a:lnTo>
                    <a:pt x="218668" y="1997138"/>
                  </a:lnTo>
                  <a:lnTo>
                    <a:pt x="218452" y="1996859"/>
                  </a:lnTo>
                  <a:lnTo>
                    <a:pt x="214122" y="1991779"/>
                  </a:lnTo>
                  <a:lnTo>
                    <a:pt x="209994" y="1986699"/>
                  </a:lnTo>
                  <a:lnTo>
                    <a:pt x="208381" y="1984159"/>
                  </a:lnTo>
                  <a:lnTo>
                    <a:pt x="207492" y="1980349"/>
                  </a:lnTo>
                  <a:lnTo>
                    <a:pt x="207429" y="1979079"/>
                  </a:lnTo>
                  <a:lnTo>
                    <a:pt x="205740" y="1976539"/>
                  </a:lnTo>
                  <a:lnTo>
                    <a:pt x="206286" y="1973999"/>
                  </a:lnTo>
                  <a:lnTo>
                    <a:pt x="206171" y="1972729"/>
                  </a:lnTo>
                  <a:lnTo>
                    <a:pt x="206070" y="1971459"/>
                  </a:lnTo>
                  <a:lnTo>
                    <a:pt x="205968" y="1970201"/>
                  </a:lnTo>
                  <a:lnTo>
                    <a:pt x="205854" y="1968919"/>
                  </a:lnTo>
                  <a:lnTo>
                    <a:pt x="206260" y="1968919"/>
                  </a:lnTo>
                  <a:lnTo>
                    <a:pt x="207060" y="1967649"/>
                  </a:lnTo>
                  <a:lnTo>
                    <a:pt x="207327" y="1967649"/>
                  </a:lnTo>
                  <a:lnTo>
                    <a:pt x="207365" y="1968919"/>
                  </a:lnTo>
                  <a:lnTo>
                    <a:pt x="207683" y="1970201"/>
                  </a:lnTo>
                  <a:lnTo>
                    <a:pt x="208114" y="1971459"/>
                  </a:lnTo>
                  <a:lnTo>
                    <a:pt x="208229" y="1973999"/>
                  </a:lnTo>
                  <a:lnTo>
                    <a:pt x="208330" y="1975269"/>
                  </a:lnTo>
                  <a:lnTo>
                    <a:pt x="208419" y="1976539"/>
                  </a:lnTo>
                  <a:lnTo>
                    <a:pt x="208508" y="1977809"/>
                  </a:lnTo>
                  <a:lnTo>
                    <a:pt x="210197" y="1981619"/>
                  </a:lnTo>
                  <a:lnTo>
                    <a:pt x="212686" y="1986699"/>
                  </a:lnTo>
                  <a:lnTo>
                    <a:pt x="213575" y="1989239"/>
                  </a:lnTo>
                  <a:lnTo>
                    <a:pt x="215341" y="1991779"/>
                  </a:lnTo>
                  <a:lnTo>
                    <a:pt x="216255" y="1993049"/>
                  </a:lnTo>
                  <a:lnTo>
                    <a:pt x="218236" y="1995589"/>
                  </a:lnTo>
                  <a:lnTo>
                    <a:pt x="219443" y="1996859"/>
                  </a:lnTo>
                  <a:lnTo>
                    <a:pt x="220764" y="1998129"/>
                  </a:lnTo>
                  <a:lnTo>
                    <a:pt x="220764" y="1993214"/>
                  </a:lnTo>
                  <a:lnTo>
                    <a:pt x="220535" y="1993049"/>
                  </a:lnTo>
                  <a:lnTo>
                    <a:pt x="219811" y="1989239"/>
                  </a:lnTo>
                  <a:lnTo>
                    <a:pt x="222859" y="1990509"/>
                  </a:lnTo>
                  <a:lnTo>
                    <a:pt x="226377" y="1994319"/>
                  </a:lnTo>
                  <a:lnTo>
                    <a:pt x="226453" y="1995589"/>
                  </a:lnTo>
                  <a:lnTo>
                    <a:pt x="226529" y="1996859"/>
                  </a:lnTo>
                  <a:lnTo>
                    <a:pt x="226529" y="1990509"/>
                  </a:lnTo>
                  <a:lnTo>
                    <a:pt x="226288" y="1990509"/>
                  </a:lnTo>
                  <a:lnTo>
                    <a:pt x="224891" y="1989239"/>
                  </a:lnTo>
                  <a:lnTo>
                    <a:pt x="223926" y="1987969"/>
                  </a:lnTo>
                  <a:lnTo>
                    <a:pt x="223837" y="1986699"/>
                  </a:lnTo>
                  <a:lnTo>
                    <a:pt x="223748" y="1985429"/>
                  </a:lnTo>
                  <a:lnTo>
                    <a:pt x="225640" y="1986699"/>
                  </a:lnTo>
                  <a:lnTo>
                    <a:pt x="226847" y="1986699"/>
                  </a:lnTo>
                  <a:lnTo>
                    <a:pt x="227545" y="1989239"/>
                  </a:lnTo>
                  <a:lnTo>
                    <a:pt x="227545" y="1982851"/>
                  </a:lnTo>
                  <a:lnTo>
                    <a:pt x="226796" y="1981619"/>
                  </a:lnTo>
                  <a:lnTo>
                    <a:pt x="226682" y="1980349"/>
                  </a:lnTo>
                  <a:lnTo>
                    <a:pt x="226377" y="1979079"/>
                  </a:lnTo>
                  <a:lnTo>
                    <a:pt x="228473" y="1980349"/>
                  </a:lnTo>
                  <a:lnTo>
                    <a:pt x="229704" y="1981619"/>
                  </a:lnTo>
                  <a:lnTo>
                    <a:pt x="229997" y="1982889"/>
                  </a:lnTo>
                  <a:lnTo>
                    <a:pt x="229997" y="1978393"/>
                  </a:lnTo>
                  <a:lnTo>
                    <a:pt x="229527" y="1977809"/>
                  </a:lnTo>
                  <a:lnTo>
                    <a:pt x="228473" y="1976539"/>
                  </a:lnTo>
                  <a:lnTo>
                    <a:pt x="229730" y="1972729"/>
                  </a:lnTo>
                  <a:lnTo>
                    <a:pt x="230974" y="1973999"/>
                  </a:lnTo>
                  <a:lnTo>
                    <a:pt x="231698" y="1973999"/>
                  </a:lnTo>
                  <a:lnTo>
                    <a:pt x="232219" y="1977809"/>
                  </a:lnTo>
                  <a:lnTo>
                    <a:pt x="233400" y="1979079"/>
                  </a:lnTo>
                  <a:lnTo>
                    <a:pt x="235064" y="1980349"/>
                  </a:lnTo>
                  <a:lnTo>
                    <a:pt x="235521" y="1981619"/>
                  </a:lnTo>
                  <a:lnTo>
                    <a:pt x="235521" y="1974786"/>
                  </a:lnTo>
                  <a:lnTo>
                    <a:pt x="234962" y="1973999"/>
                  </a:lnTo>
                  <a:lnTo>
                    <a:pt x="234746" y="1972729"/>
                  </a:lnTo>
                  <a:lnTo>
                    <a:pt x="233502" y="1972729"/>
                  </a:lnTo>
                  <a:lnTo>
                    <a:pt x="233362" y="1971459"/>
                  </a:lnTo>
                  <a:lnTo>
                    <a:pt x="233146" y="1970201"/>
                  </a:lnTo>
                  <a:lnTo>
                    <a:pt x="232943" y="1968919"/>
                  </a:lnTo>
                  <a:lnTo>
                    <a:pt x="233349" y="1967649"/>
                  </a:lnTo>
                  <a:lnTo>
                    <a:pt x="234772" y="1965134"/>
                  </a:lnTo>
                  <a:lnTo>
                    <a:pt x="235191" y="1966379"/>
                  </a:lnTo>
                  <a:lnTo>
                    <a:pt x="235496" y="1966379"/>
                  </a:lnTo>
                  <a:lnTo>
                    <a:pt x="235648" y="1967649"/>
                  </a:lnTo>
                  <a:lnTo>
                    <a:pt x="234721" y="1971459"/>
                  </a:lnTo>
                  <a:lnTo>
                    <a:pt x="236093" y="1973999"/>
                  </a:lnTo>
                  <a:lnTo>
                    <a:pt x="240893" y="1979079"/>
                  </a:lnTo>
                  <a:lnTo>
                    <a:pt x="240893" y="1973478"/>
                  </a:lnTo>
                  <a:lnTo>
                    <a:pt x="239407" y="1971459"/>
                  </a:lnTo>
                  <a:lnTo>
                    <a:pt x="239293" y="1970201"/>
                  </a:lnTo>
                  <a:lnTo>
                    <a:pt x="239179" y="1968919"/>
                  </a:lnTo>
                  <a:lnTo>
                    <a:pt x="239064" y="1967649"/>
                  </a:lnTo>
                  <a:lnTo>
                    <a:pt x="238747" y="1966379"/>
                  </a:lnTo>
                  <a:lnTo>
                    <a:pt x="238633" y="1965134"/>
                  </a:lnTo>
                  <a:lnTo>
                    <a:pt x="238620" y="1963839"/>
                  </a:lnTo>
                  <a:lnTo>
                    <a:pt x="239318" y="1961299"/>
                  </a:lnTo>
                  <a:lnTo>
                    <a:pt x="240322" y="1961299"/>
                  </a:lnTo>
                  <a:lnTo>
                    <a:pt x="242011" y="1958759"/>
                  </a:lnTo>
                  <a:lnTo>
                    <a:pt x="248818" y="1958759"/>
                  </a:lnTo>
                  <a:lnTo>
                    <a:pt x="248818" y="1956219"/>
                  </a:lnTo>
                  <a:lnTo>
                    <a:pt x="248818" y="1951139"/>
                  </a:lnTo>
                  <a:lnTo>
                    <a:pt x="248818" y="1949869"/>
                  </a:lnTo>
                  <a:lnTo>
                    <a:pt x="248818" y="1948599"/>
                  </a:lnTo>
                  <a:lnTo>
                    <a:pt x="247294" y="1949792"/>
                  </a:lnTo>
                  <a:lnTo>
                    <a:pt x="247294" y="1953679"/>
                  </a:lnTo>
                  <a:lnTo>
                    <a:pt x="245935" y="1954949"/>
                  </a:lnTo>
                  <a:lnTo>
                    <a:pt x="244729" y="1954949"/>
                  </a:lnTo>
                  <a:lnTo>
                    <a:pt x="242011" y="1956219"/>
                  </a:lnTo>
                  <a:lnTo>
                    <a:pt x="238899" y="1956219"/>
                  </a:lnTo>
                  <a:lnTo>
                    <a:pt x="242493" y="1953679"/>
                  </a:lnTo>
                  <a:lnTo>
                    <a:pt x="245554" y="1951139"/>
                  </a:lnTo>
                  <a:lnTo>
                    <a:pt x="246392" y="1952409"/>
                  </a:lnTo>
                  <a:lnTo>
                    <a:pt x="247294" y="1953679"/>
                  </a:lnTo>
                  <a:lnTo>
                    <a:pt x="247294" y="1949792"/>
                  </a:lnTo>
                  <a:lnTo>
                    <a:pt x="245859" y="1949869"/>
                  </a:lnTo>
                  <a:lnTo>
                    <a:pt x="244348" y="1948599"/>
                  </a:lnTo>
                  <a:lnTo>
                    <a:pt x="245618" y="1947329"/>
                  </a:lnTo>
                  <a:lnTo>
                    <a:pt x="246672" y="1947329"/>
                  </a:lnTo>
                  <a:lnTo>
                    <a:pt x="247789" y="1946059"/>
                  </a:lnTo>
                  <a:lnTo>
                    <a:pt x="248513" y="1947329"/>
                  </a:lnTo>
                  <a:lnTo>
                    <a:pt x="248818" y="1947329"/>
                  </a:lnTo>
                  <a:lnTo>
                    <a:pt x="248818" y="1946059"/>
                  </a:lnTo>
                  <a:lnTo>
                    <a:pt x="248818" y="1943519"/>
                  </a:lnTo>
                  <a:lnTo>
                    <a:pt x="248818" y="1916849"/>
                  </a:lnTo>
                  <a:close/>
                </a:path>
                <a:path w="1120775" h="2116454">
                  <a:moveTo>
                    <a:pt x="248818" y="1911769"/>
                  </a:moveTo>
                  <a:lnTo>
                    <a:pt x="247802" y="1911769"/>
                  </a:lnTo>
                  <a:lnTo>
                    <a:pt x="247561" y="1913039"/>
                  </a:lnTo>
                  <a:lnTo>
                    <a:pt x="248234" y="1913039"/>
                  </a:lnTo>
                  <a:lnTo>
                    <a:pt x="248818" y="1914309"/>
                  </a:lnTo>
                  <a:lnTo>
                    <a:pt x="248818" y="1911769"/>
                  </a:lnTo>
                  <a:close/>
                </a:path>
                <a:path w="1120775" h="2116454">
                  <a:moveTo>
                    <a:pt x="248818" y="1883829"/>
                  </a:moveTo>
                  <a:lnTo>
                    <a:pt x="236778" y="1883829"/>
                  </a:lnTo>
                  <a:lnTo>
                    <a:pt x="234683" y="1885099"/>
                  </a:lnTo>
                  <a:lnTo>
                    <a:pt x="231482" y="1885099"/>
                  </a:lnTo>
                  <a:lnTo>
                    <a:pt x="229450" y="1886369"/>
                  </a:lnTo>
                  <a:lnTo>
                    <a:pt x="225374" y="1886369"/>
                  </a:lnTo>
                  <a:lnTo>
                    <a:pt x="223850" y="1887639"/>
                  </a:lnTo>
                  <a:lnTo>
                    <a:pt x="224193" y="1888909"/>
                  </a:lnTo>
                  <a:lnTo>
                    <a:pt x="224866" y="1888909"/>
                  </a:lnTo>
                  <a:lnTo>
                    <a:pt x="226402" y="1887639"/>
                  </a:lnTo>
                  <a:lnTo>
                    <a:pt x="231254" y="1887639"/>
                  </a:lnTo>
                  <a:lnTo>
                    <a:pt x="232498" y="1886369"/>
                  </a:lnTo>
                  <a:lnTo>
                    <a:pt x="233210" y="1886369"/>
                  </a:lnTo>
                  <a:lnTo>
                    <a:pt x="235407" y="1887639"/>
                  </a:lnTo>
                  <a:lnTo>
                    <a:pt x="236753" y="1887639"/>
                  </a:lnTo>
                  <a:lnTo>
                    <a:pt x="238010" y="1886369"/>
                  </a:lnTo>
                  <a:lnTo>
                    <a:pt x="241935" y="1886369"/>
                  </a:lnTo>
                  <a:lnTo>
                    <a:pt x="245325" y="1885099"/>
                  </a:lnTo>
                  <a:lnTo>
                    <a:pt x="248742" y="1886369"/>
                  </a:lnTo>
                  <a:lnTo>
                    <a:pt x="248818" y="1883829"/>
                  </a:lnTo>
                  <a:close/>
                </a:path>
                <a:path w="1120775" h="2116454">
                  <a:moveTo>
                    <a:pt x="248818" y="1877479"/>
                  </a:moveTo>
                  <a:lnTo>
                    <a:pt x="243611" y="1877479"/>
                  </a:lnTo>
                  <a:lnTo>
                    <a:pt x="236601" y="1878749"/>
                  </a:lnTo>
                  <a:lnTo>
                    <a:pt x="232219" y="1878749"/>
                  </a:lnTo>
                  <a:lnTo>
                    <a:pt x="224332" y="1881289"/>
                  </a:lnTo>
                  <a:lnTo>
                    <a:pt x="220751" y="1881289"/>
                  </a:lnTo>
                  <a:lnTo>
                    <a:pt x="215061" y="1883829"/>
                  </a:lnTo>
                  <a:lnTo>
                    <a:pt x="212763" y="1885099"/>
                  </a:lnTo>
                  <a:lnTo>
                    <a:pt x="210527" y="1886369"/>
                  </a:lnTo>
                  <a:lnTo>
                    <a:pt x="210654" y="1887639"/>
                  </a:lnTo>
                  <a:lnTo>
                    <a:pt x="211950" y="1887639"/>
                  </a:lnTo>
                  <a:lnTo>
                    <a:pt x="215684" y="1886369"/>
                  </a:lnTo>
                  <a:lnTo>
                    <a:pt x="218795" y="1885099"/>
                  </a:lnTo>
                  <a:lnTo>
                    <a:pt x="226504" y="1883829"/>
                  </a:lnTo>
                  <a:lnTo>
                    <a:pt x="235699" y="1881289"/>
                  </a:lnTo>
                  <a:lnTo>
                    <a:pt x="248818" y="1881289"/>
                  </a:lnTo>
                  <a:lnTo>
                    <a:pt x="248818" y="1877479"/>
                  </a:lnTo>
                  <a:close/>
                </a:path>
                <a:path w="1120775" h="2116454">
                  <a:moveTo>
                    <a:pt x="248818" y="1833029"/>
                  </a:moveTo>
                  <a:lnTo>
                    <a:pt x="245745" y="1833029"/>
                  </a:lnTo>
                  <a:lnTo>
                    <a:pt x="242074" y="1833587"/>
                  </a:lnTo>
                  <a:lnTo>
                    <a:pt x="242074" y="1860969"/>
                  </a:lnTo>
                  <a:lnTo>
                    <a:pt x="241122" y="1860969"/>
                  </a:lnTo>
                  <a:lnTo>
                    <a:pt x="241084" y="1859699"/>
                  </a:lnTo>
                  <a:lnTo>
                    <a:pt x="241744" y="1859699"/>
                  </a:lnTo>
                  <a:lnTo>
                    <a:pt x="242074" y="1860969"/>
                  </a:lnTo>
                  <a:lnTo>
                    <a:pt x="242074" y="1833587"/>
                  </a:lnTo>
                  <a:lnTo>
                    <a:pt x="239395" y="1833994"/>
                  </a:lnTo>
                  <a:lnTo>
                    <a:pt x="239395" y="1838109"/>
                  </a:lnTo>
                  <a:lnTo>
                    <a:pt x="237756" y="1839379"/>
                  </a:lnTo>
                  <a:lnTo>
                    <a:pt x="234873" y="1839379"/>
                  </a:lnTo>
                  <a:lnTo>
                    <a:pt x="235585" y="1838109"/>
                  </a:lnTo>
                  <a:lnTo>
                    <a:pt x="237045" y="1836839"/>
                  </a:lnTo>
                  <a:lnTo>
                    <a:pt x="239395" y="1838109"/>
                  </a:lnTo>
                  <a:lnTo>
                    <a:pt x="239395" y="1833994"/>
                  </a:lnTo>
                  <a:lnTo>
                    <a:pt x="237375" y="1834299"/>
                  </a:lnTo>
                  <a:lnTo>
                    <a:pt x="232511" y="1834299"/>
                  </a:lnTo>
                  <a:lnTo>
                    <a:pt x="232511" y="1860969"/>
                  </a:lnTo>
                  <a:lnTo>
                    <a:pt x="204724" y="1869859"/>
                  </a:lnTo>
                  <a:lnTo>
                    <a:pt x="203365" y="1869859"/>
                  </a:lnTo>
                  <a:lnTo>
                    <a:pt x="203847" y="1868589"/>
                  </a:lnTo>
                  <a:lnTo>
                    <a:pt x="204292" y="1868589"/>
                  </a:lnTo>
                  <a:lnTo>
                    <a:pt x="207454" y="1867319"/>
                  </a:lnTo>
                  <a:lnTo>
                    <a:pt x="210159" y="1866049"/>
                  </a:lnTo>
                  <a:lnTo>
                    <a:pt x="213525" y="1864779"/>
                  </a:lnTo>
                  <a:lnTo>
                    <a:pt x="216890" y="1863509"/>
                  </a:lnTo>
                  <a:lnTo>
                    <a:pt x="220548" y="1862239"/>
                  </a:lnTo>
                  <a:lnTo>
                    <a:pt x="226910" y="1860969"/>
                  </a:lnTo>
                  <a:lnTo>
                    <a:pt x="232511" y="1860969"/>
                  </a:lnTo>
                  <a:lnTo>
                    <a:pt x="232511" y="1834299"/>
                  </a:lnTo>
                  <a:lnTo>
                    <a:pt x="226822" y="1834299"/>
                  </a:lnTo>
                  <a:lnTo>
                    <a:pt x="227317" y="1833029"/>
                  </a:lnTo>
                  <a:lnTo>
                    <a:pt x="227952" y="1833029"/>
                  </a:lnTo>
                  <a:lnTo>
                    <a:pt x="233908" y="1831759"/>
                  </a:lnTo>
                  <a:lnTo>
                    <a:pt x="237629" y="1830489"/>
                  </a:lnTo>
                  <a:lnTo>
                    <a:pt x="220573" y="1830489"/>
                  </a:lnTo>
                  <a:lnTo>
                    <a:pt x="220573" y="1835569"/>
                  </a:lnTo>
                  <a:lnTo>
                    <a:pt x="219608" y="1836839"/>
                  </a:lnTo>
                  <a:lnTo>
                    <a:pt x="216763" y="1836839"/>
                  </a:lnTo>
                  <a:lnTo>
                    <a:pt x="217766" y="1835569"/>
                  </a:lnTo>
                  <a:lnTo>
                    <a:pt x="220573" y="1835569"/>
                  </a:lnTo>
                  <a:lnTo>
                    <a:pt x="220573" y="1830489"/>
                  </a:lnTo>
                  <a:lnTo>
                    <a:pt x="217258" y="1830489"/>
                  </a:lnTo>
                  <a:lnTo>
                    <a:pt x="219773" y="1827949"/>
                  </a:lnTo>
                  <a:lnTo>
                    <a:pt x="223062" y="1829219"/>
                  </a:lnTo>
                  <a:lnTo>
                    <a:pt x="224180" y="1827949"/>
                  </a:lnTo>
                  <a:lnTo>
                    <a:pt x="225310" y="1826679"/>
                  </a:lnTo>
                  <a:lnTo>
                    <a:pt x="224599" y="1826679"/>
                  </a:lnTo>
                  <a:lnTo>
                    <a:pt x="224282" y="1825409"/>
                  </a:lnTo>
                  <a:lnTo>
                    <a:pt x="220560" y="1825409"/>
                  </a:lnTo>
                  <a:lnTo>
                    <a:pt x="216827" y="1826679"/>
                  </a:lnTo>
                  <a:lnTo>
                    <a:pt x="213893" y="1826679"/>
                  </a:lnTo>
                  <a:lnTo>
                    <a:pt x="213893" y="1843189"/>
                  </a:lnTo>
                  <a:lnTo>
                    <a:pt x="212153" y="1844459"/>
                  </a:lnTo>
                  <a:lnTo>
                    <a:pt x="204368" y="1846999"/>
                  </a:lnTo>
                  <a:lnTo>
                    <a:pt x="202323" y="1846999"/>
                  </a:lnTo>
                  <a:lnTo>
                    <a:pt x="203885" y="1844459"/>
                  </a:lnTo>
                  <a:lnTo>
                    <a:pt x="211683" y="1841919"/>
                  </a:lnTo>
                  <a:lnTo>
                    <a:pt x="213893" y="1843189"/>
                  </a:lnTo>
                  <a:lnTo>
                    <a:pt x="213893" y="1826679"/>
                  </a:lnTo>
                  <a:lnTo>
                    <a:pt x="211620" y="1826679"/>
                  </a:lnTo>
                  <a:lnTo>
                    <a:pt x="211899" y="1825409"/>
                  </a:lnTo>
                  <a:lnTo>
                    <a:pt x="213499" y="1824139"/>
                  </a:lnTo>
                  <a:lnTo>
                    <a:pt x="217017" y="1824139"/>
                  </a:lnTo>
                  <a:lnTo>
                    <a:pt x="217614" y="1822869"/>
                  </a:lnTo>
                  <a:lnTo>
                    <a:pt x="217462" y="1821599"/>
                  </a:lnTo>
                  <a:lnTo>
                    <a:pt x="216395" y="1821599"/>
                  </a:lnTo>
                  <a:lnTo>
                    <a:pt x="215569" y="1820329"/>
                  </a:lnTo>
                  <a:lnTo>
                    <a:pt x="214325" y="1821599"/>
                  </a:lnTo>
                  <a:lnTo>
                    <a:pt x="213436" y="1821599"/>
                  </a:lnTo>
                  <a:lnTo>
                    <a:pt x="210540" y="1822869"/>
                  </a:lnTo>
                  <a:lnTo>
                    <a:pt x="203695" y="1822869"/>
                  </a:lnTo>
                  <a:lnTo>
                    <a:pt x="202641" y="1824139"/>
                  </a:lnTo>
                  <a:lnTo>
                    <a:pt x="199466" y="1825409"/>
                  </a:lnTo>
                  <a:lnTo>
                    <a:pt x="197396" y="1826679"/>
                  </a:lnTo>
                  <a:lnTo>
                    <a:pt x="192189" y="1827949"/>
                  </a:lnTo>
                  <a:lnTo>
                    <a:pt x="189725" y="1829219"/>
                  </a:lnTo>
                  <a:lnTo>
                    <a:pt x="186601" y="1831759"/>
                  </a:lnTo>
                  <a:lnTo>
                    <a:pt x="186258" y="1831759"/>
                  </a:lnTo>
                  <a:lnTo>
                    <a:pt x="185851" y="1833029"/>
                  </a:lnTo>
                  <a:lnTo>
                    <a:pt x="189331" y="1833029"/>
                  </a:lnTo>
                  <a:lnTo>
                    <a:pt x="192036" y="1830489"/>
                  </a:lnTo>
                  <a:lnTo>
                    <a:pt x="195287" y="1830489"/>
                  </a:lnTo>
                  <a:lnTo>
                    <a:pt x="194792" y="1831759"/>
                  </a:lnTo>
                  <a:lnTo>
                    <a:pt x="194271" y="1831759"/>
                  </a:lnTo>
                  <a:lnTo>
                    <a:pt x="189725" y="1834299"/>
                  </a:lnTo>
                  <a:lnTo>
                    <a:pt x="185724" y="1836839"/>
                  </a:lnTo>
                  <a:lnTo>
                    <a:pt x="180390" y="1839379"/>
                  </a:lnTo>
                  <a:lnTo>
                    <a:pt x="179184" y="1840649"/>
                  </a:lnTo>
                  <a:lnTo>
                    <a:pt x="175920" y="1841919"/>
                  </a:lnTo>
                  <a:lnTo>
                    <a:pt x="175006" y="1844459"/>
                  </a:lnTo>
                  <a:lnTo>
                    <a:pt x="173913" y="1845729"/>
                  </a:lnTo>
                  <a:lnTo>
                    <a:pt x="178790" y="1844459"/>
                  </a:lnTo>
                  <a:lnTo>
                    <a:pt x="182943" y="1841919"/>
                  </a:lnTo>
                  <a:lnTo>
                    <a:pt x="187236" y="1840839"/>
                  </a:lnTo>
                  <a:lnTo>
                    <a:pt x="185928" y="1841919"/>
                  </a:lnTo>
                  <a:lnTo>
                    <a:pt x="184505" y="1841919"/>
                  </a:lnTo>
                  <a:lnTo>
                    <a:pt x="183756" y="1842846"/>
                  </a:lnTo>
                  <a:lnTo>
                    <a:pt x="183756" y="1849539"/>
                  </a:lnTo>
                  <a:lnTo>
                    <a:pt x="182308" y="1850948"/>
                  </a:lnTo>
                  <a:lnTo>
                    <a:pt x="181698" y="1850948"/>
                  </a:lnTo>
                  <a:lnTo>
                    <a:pt x="181698" y="1857159"/>
                  </a:lnTo>
                  <a:lnTo>
                    <a:pt x="180936" y="1857159"/>
                  </a:lnTo>
                  <a:lnTo>
                    <a:pt x="181305" y="1855889"/>
                  </a:lnTo>
                  <a:lnTo>
                    <a:pt x="181698" y="1857159"/>
                  </a:lnTo>
                  <a:lnTo>
                    <a:pt x="181698" y="1850948"/>
                  </a:lnTo>
                  <a:lnTo>
                    <a:pt x="180962" y="1850948"/>
                  </a:lnTo>
                  <a:lnTo>
                    <a:pt x="179603" y="1852079"/>
                  </a:lnTo>
                  <a:lnTo>
                    <a:pt x="179463" y="1850948"/>
                  </a:lnTo>
                  <a:lnTo>
                    <a:pt x="180860" y="1849539"/>
                  </a:lnTo>
                  <a:lnTo>
                    <a:pt x="182930" y="1848269"/>
                  </a:lnTo>
                  <a:lnTo>
                    <a:pt x="183337" y="1849539"/>
                  </a:lnTo>
                  <a:lnTo>
                    <a:pt x="183756" y="1849539"/>
                  </a:lnTo>
                  <a:lnTo>
                    <a:pt x="183756" y="1842846"/>
                  </a:lnTo>
                  <a:lnTo>
                    <a:pt x="182435" y="1844459"/>
                  </a:lnTo>
                  <a:lnTo>
                    <a:pt x="181419" y="1844459"/>
                  </a:lnTo>
                  <a:lnTo>
                    <a:pt x="179514" y="1845729"/>
                  </a:lnTo>
                  <a:lnTo>
                    <a:pt x="178447" y="1845729"/>
                  </a:lnTo>
                  <a:lnTo>
                    <a:pt x="176060" y="1848269"/>
                  </a:lnTo>
                  <a:lnTo>
                    <a:pt x="174663" y="1849539"/>
                  </a:lnTo>
                  <a:lnTo>
                    <a:pt x="171196" y="1852079"/>
                  </a:lnTo>
                  <a:lnTo>
                    <a:pt x="169227" y="1853349"/>
                  </a:lnTo>
                  <a:lnTo>
                    <a:pt x="165188" y="1855889"/>
                  </a:lnTo>
                  <a:lnTo>
                    <a:pt x="163690" y="1858429"/>
                  </a:lnTo>
                  <a:lnTo>
                    <a:pt x="162242" y="1860969"/>
                  </a:lnTo>
                  <a:lnTo>
                    <a:pt x="163918" y="1860969"/>
                  </a:lnTo>
                  <a:lnTo>
                    <a:pt x="166484" y="1858429"/>
                  </a:lnTo>
                  <a:lnTo>
                    <a:pt x="168262" y="1855889"/>
                  </a:lnTo>
                  <a:lnTo>
                    <a:pt x="171983" y="1855889"/>
                  </a:lnTo>
                  <a:lnTo>
                    <a:pt x="171678" y="1857159"/>
                  </a:lnTo>
                  <a:lnTo>
                    <a:pt x="170789" y="1857159"/>
                  </a:lnTo>
                  <a:lnTo>
                    <a:pt x="167449" y="1860969"/>
                  </a:lnTo>
                  <a:lnTo>
                    <a:pt x="164833" y="1862239"/>
                  </a:lnTo>
                  <a:lnTo>
                    <a:pt x="160756" y="1866049"/>
                  </a:lnTo>
                  <a:lnTo>
                    <a:pt x="159270" y="1867319"/>
                  </a:lnTo>
                  <a:lnTo>
                    <a:pt x="156400" y="1871129"/>
                  </a:lnTo>
                  <a:lnTo>
                    <a:pt x="155117" y="1873669"/>
                  </a:lnTo>
                  <a:lnTo>
                    <a:pt x="153301" y="1876209"/>
                  </a:lnTo>
                  <a:lnTo>
                    <a:pt x="150939" y="1876209"/>
                  </a:lnTo>
                  <a:lnTo>
                    <a:pt x="149860" y="1877479"/>
                  </a:lnTo>
                  <a:lnTo>
                    <a:pt x="149098" y="1878749"/>
                  </a:lnTo>
                  <a:lnTo>
                    <a:pt x="147662" y="1880108"/>
                  </a:lnTo>
                  <a:lnTo>
                    <a:pt x="148336" y="1881289"/>
                  </a:lnTo>
                  <a:lnTo>
                    <a:pt x="150101" y="1880108"/>
                  </a:lnTo>
                  <a:lnTo>
                    <a:pt x="150799" y="1878749"/>
                  </a:lnTo>
                  <a:lnTo>
                    <a:pt x="152463" y="1878749"/>
                  </a:lnTo>
                  <a:lnTo>
                    <a:pt x="152996" y="1877479"/>
                  </a:lnTo>
                  <a:lnTo>
                    <a:pt x="153390" y="1876209"/>
                  </a:lnTo>
                  <a:lnTo>
                    <a:pt x="153924" y="1876209"/>
                  </a:lnTo>
                  <a:lnTo>
                    <a:pt x="157911" y="1872399"/>
                  </a:lnTo>
                  <a:lnTo>
                    <a:pt x="161594" y="1869859"/>
                  </a:lnTo>
                  <a:lnTo>
                    <a:pt x="165912" y="1867319"/>
                  </a:lnTo>
                  <a:lnTo>
                    <a:pt x="166344" y="1867319"/>
                  </a:lnTo>
                  <a:lnTo>
                    <a:pt x="167119" y="1866049"/>
                  </a:lnTo>
                  <a:lnTo>
                    <a:pt x="165963" y="1868589"/>
                  </a:lnTo>
                  <a:lnTo>
                    <a:pt x="164579" y="1869859"/>
                  </a:lnTo>
                  <a:lnTo>
                    <a:pt x="158013" y="1876209"/>
                  </a:lnTo>
                  <a:lnTo>
                    <a:pt x="153454" y="1881289"/>
                  </a:lnTo>
                  <a:lnTo>
                    <a:pt x="151523" y="1883829"/>
                  </a:lnTo>
                  <a:lnTo>
                    <a:pt x="147269" y="1888909"/>
                  </a:lnTo>
                  <a:lnTo>
                    <a:pt x="145313" y="1891449"/>
                  </a:lnTo>
                  <a:lnTo>
                    <a:pt x="142455" y="1896592"/>
                  </a:lnTo>
                  <a:lnTo>
                    <a:pt x="140957" y="1899069"/>
                  </a:lnTo>
                  <a:lnTo>
                    <a:pt x="138950" y="1901609"/>
                  </a:lnTo>
                  <a:lnTo>
                    <a:pt x="138214" y="1901609"/>
                  </a:lnTo>
                  <a:lnTo>
                    <a:pt x="137388" y="1902879"/>
                  </a:lnTo>
                  <a:lnTo>
                    <a:pt x="137388" y="1904149"/>
                  </a:lnTo>
                  <a:lnTo>
                    <a:pt x="138328" y="1904149"/>
                  </a:lnTo>
                  <a:lnTo>
                    <a:pt x="141198" y="1901609"/>
                  </a:lnTo>
                  <a:lnTo>
                    <a:pt x="143192" y="1899069"/>
                  </a:lnTo>
                  <a:lnTo>
                    <a:pt x="148856" y="1891449"/>
                  </a:lnTo>
                  <a:lnTo>
                    <a:pt x="152882" y="1886369"/>
                  </a:lnTo>
                  <a:lnTo>
                    <a:pt x="158457" y="1880108"/>
                  </a:lnTo>
                  <a:lnTo>
                    <a:pt x="159931" y="1878749"/>
                  </a:lnTo>
                  <a:lnTo>
                    <a:pt x="163017" y="1874939"/>
                  </a:lnTo>
                  <a:lnTo>
                    <a:pt x="165468" y="1873669"/>
                  </a:lnTo>
                  <a:lnTo>
                    <a:pt x="170738" y="1869859"/>
                  </a:lnTo>
                  <a:lnTo>
                    <a:pt x="175387" y="1866049"/>
                  </a:lnTo>
                  <a:lnTo>
                    <a:pt x="176949" y="1864779"/>
                  </a:lnTo>
                  <a:lnTo>
                    <a:pt x="178015" y="1863509"/>
                  </a:lnTo>
                  <a:lnTo>
                    <a:pt x="183819" y="1860969"/>
                  </a:lnTo>
                  <a:lnTo>
                    <a:pt x="188366" y="1857159"/>
                  </a:lnTo>
                  <a:lnTo>
                    <a:pt x="191160" y="1855889"/>
                  </a:lnTo>
                  <a:lnTo>
                    <a:pt x="196735" y="1853349"/>
                  </a:lnTo>
                  <a:lnTo>
                    <a:pt x="200571" y="1852079"/>
                  </a:lnTo>
                  <a:lnTo>
                    <a:pt x="208584" y="1848269"/>
                  </a:lnTo>
                  <a:lnTo>
                    <a:pt x="211264" y="1846999"/>
                  </a:lnTo>
                  <a:lnTo>
                    <a:pt x="218630" y="1845729"/>
                  </a:lnTo>
                  <a:lnTo>
                    <a:pt x="226860" y="1844459"/>
                  </a:lnTo>
                  <a:lnTo>
                    <a:pt x="228688" y="1844459"/>
                  </a:lnTo>
                  <a:lnTo>
                    <a:pt x="226758" y="1845729"/>
                  </a:lnTo>
                  <a:lnTo>
                    <a:pt x="224777" y="1845729"/>
                  </a:lnTo>
                  <a:lnTo>
                    <a:pt x="224459" y="1845830"/>
                  </a:lnTo>
                  <a:lnTo>
                    <a:pt x="224459" y="1852079"/>
                  </a:lnTo>
                  <a:lnTo>
                    <a:pt x="224282" y="1852079"/>
                  </a:lnTo>
                  <a:lnTo>
                    <a:pt x="224282" y="1857159"/>
                  </a:lnTo>
                  <a:lnTo>
                    <a:pt x="222364" y="1858429"/>
                  </a:lnTo>
                  <a:lnTo>
                    <a:pt x="220421" y="1858429"/>
                  </a:lnTo>
                  <a:lnTo>
                    <a:pt x="215900" y="1859699"/>
                  </a:lnTo>
                  <a:lnTo>
                    <a:pt x="213309" y="1860969"/>
                  </a:lnTo>
                  <a:lnTo>
                    <a:pt x="207581" y="1863509"/>
                  </a:lnTo>
                  <a:lnTo>
                    <a:pt x="201371" y="1864779"/>
                  </a:lnTo>
                  <a:lnTo>
                    <a:pt x="200507" y="1864779"/>
                  </a:lnTo>
                  <a:lnTo>
                    <a:pt x="203492" y="1862239"/>
                  </a:lnTo>
                  <a:lnTo>
                    <a:pt x="205905" y="1860969"/>
                  </a:lnTo>
                  <a:lnTo>
                    <a:pt x="211709" y="1859699"/>
                  </a:lnTo>
                  <a:lnTo>
                    <a:pt x="220294" y="1857159"/>
                  </a:lnTo>
                  <a:lnTo>
                    <a:pt x="224282" y="1857159"/>
                  </a:lnTo>
                  <a:lnTo>
                    <a:pt x="224282" y="1852079"/>
                  </a:lnTo>
                  <a:lnTo>
                    <a:pt x="221449" y="1852079"/>
                  </a:lnTo>
                  <a:lnTo>
                    <a:pt x="224053" y="1850948"/>
                  </a:lnTo>
                  <a:lnTo>
                    <a:pt x="224383" y="1850948"/>
                  </a:lnTo>
                  <a:lnTo>
                    <a:pt x="224459" y="1852079"/>
                  </a:lnTo>
                  <a:lnTo>
                    <a:pt x="224459" y="1845830"/>
                  </a:lnTo>
                  <a:lnTo>
                    <a:pt x="215734" y="1848269"/>
                  </a:lnTo>
                  <a:lnTo>
                    <a:pt x="212102" y="1849539"/>
                  </a:lnTo>
                  <a:lnTo>
                    <a:pt x="208483" y="1850859"/>
                  </a:lnTo>
                  <a:lnTo>
                    <a:pt x="208483" y="1855889"/>
                  </a:lnTo>
                  <a:lnTo>
                    <a:pt x="205219" y="1858429"/>
                  </a:lnTo>
                  <a:lnTo>
                    <a:pt x="202285" y="1859699"/>
                  </a:lnTo>
                  <a:lnTo>
                    <a:pt x="195643" y="1862239"/>
                  </a:lnTo>
                  <a:lnTo>
                    <a:pt x="191960" y="1863509"/>
                  </a:lnTo>
                  <a:lnTo>
                    <a:pt x="185394" y="1868589"/>
                  </a:lnTo>
                  <a:lnTo>
                    <a:pt x="182118" y="1869859"/>
                  </a:lnTo>
                  <a:lnTo>
                    <a:pt x="178257" y="1872399"/>
                  </a:lnTo>
                  <a:lnTo>
                    <a:pt x="177063" y="1872399"/>
                  </a:lnTo>
                  <a:lnTo>
                    <a:pt x="177368" y="1871129"/>
                  </a:lnTo>
                  <a:lnTo>
                    <a:pt x="179425" y="1869859"/>
                  </a:lnTo>
                  <a:lnTo>
                    <a:pt x="185674" y="1864779"/>
                  </a:lnTo>
                  <a:lnTo>
                    <a:pt x="188760" y="1863509"/>
                  </a:lnTo>
                  <a:lnTo>
                    <a:pt x="196303" y="1859699"/>
                  </a:lnTo>
                  <a:lnTo>
                    <a:pt x="200774" y="1857159"/>
                  </a:lnTo>
                  <a:lnTo>
                    <a:pt x="206743" y="1855889"/>
                  </a:lnTo>
                  <a:lnTo>
                    <a:pt x="208483" y="1855889"/>
                  </a:lnTo>
                  <a:lnTo>
                    <a:pt x="208483" y="1850859"/>
                  </a:lnTo>
                  <a:lnTo>
                    <a:pt x="208203" y="1850948"/>
                  </a:lnTo>
                  <a:lnTo>
                    <a:pt x="198412" y="1855889"/>
                  </a:lnTo>
                  <a:lnTo>
                    <a:pt x="192214" y="1858429"/>
                  </a:lnTo>
                  <a:lnTo>
                    <a:pt x="187401" y="1860969"/>
                  </a:lnTo>
                  <a:lnTo>
                    <a:pt x="182003" y="1864779"/>
                  </a:lnTo>
                  <a:lnTo>
                    <a:pt x="180924" y="1866049"/>
                  </a:lnTo>
                  <a:lnTo>
                    <a:pt x="174282" y="1869859"/>
                  </a:lnTo>
                  <a:lnTo>
                    <a:pt x="169532" y="1873669"/>
                  </a:lnTo>
                  <a:lnTo>
                    <a:pt x="163804" y="1877479"/>
                  </a:lnTo>
                  <a:lnTo>
                    <a:pt x="162877" y="1878749"/>
                  </a:lnTo>
                  <a:lnTo>
                    <a:pt x="157873" y="1883829"/>
                  </a:lnTo>
                  <a:lnTo>
                    <a:pt x="153530" y="1888909"/>
                  </a:lnTo>
                  <a:lnTo>
                    <a:pt x="146329" y="1897799"/>
                  </a:lnTo>
                  <a:lnTo>
                    <a:pt x="143967" y="1902879"/>
                  </a:lnTo>
                  <a:lnTo>
                    <a:pt x="141325" y="1907959"/>
                  </a:lnTo>
                  <a:lnTo>
                    <a:pt x="140855" y="1909229"/>
                  </a:lnTo>
                  <a:lnTo>
                    <a:pt x="142265" y="1909229"/>
                  </a:lnTo>
                  <a:lnTo>
                    <a:pt x="143294" y="1907959"/>
                  </a:lnTo>
                  <a:lnTo>
                    <a:pt x="144018" y="1907959"/>
                  </a:lnTo>
                  <a:lnTo>
                    <a:pt x="157149" y="1890204"/>
                  </a:lnTo>
                  <a:lnTo>
                    <a:pt x="157543" y="1890204"/>
                  </a:lnTo>
                  <a:lnTo>
                    <a:pt x="158178" y="1888909"/>
                  </a:lnTo>
                  <a:lnTo>
                    <a:pt x="159067" y="1888909"/>
                  </a:lnTo>
                  <a:lnTo>
                    <a:pt x="158394" y="1890204"/>
                  </a:lnTo>
                  <a:lnTo>
                    <a:pt x="157695" y="1891449"/>
                  </a:lnTo>
                  <a:lnTo>
                    <a:pt x="156527" y="1893989"/>
                  </a:lnTo>
                  <a:lnTo>
                    <a:pt x="155600" y="1895259"/>
                  </a:lnTo>
                  <a:lnTo>
                    <a:pt x="155702" y="1896592"/>
                  </a:lnTo>
                  <a:lnTo>
                    <a:pt x="157429" y="1896592"/>
                  </a:lnTo>
                  <a:lnTo>
                    <a:pt x="158750" y="1895259"/>
                  </a:lnTo>
                  <a:lnTo>
                    <a:pt x="162344" y="1892719"/>
                  </a:lnTo>
                  <a:lnTo>
                    <a:pt x="166306" y="1888909"/>
                  </a:lnTo>
                  <a:lnTo>
                    <a:pt x="167627" y="1887639"/>
                  </a:lnTo>
                  <a:lnTo>
                    <a:pt x="169176" y="1887639"/>
                  </a:lnTo>
                  <a:lnTo>
                    <a:pt x="166408" y="1892719"/>
                  </a:lnTo>
                  <a:lnTo>
                    <a:pt x="168033" y="1892719"/>
                  </a:lnTo>
                  <a:lnTo>
                    <a:pt x="170281" y="1891449"/>
                  </a:lnTo>
                  <a:lnTo>
                    <a:pt x="170624" y="1890204"/>
                  </a:lnTo>
                  <a:lnTo>
                    <a:pt x="173456" y="1888909"/>
                  </a:lnTo>
                  <a:lnTo>
                    <a:pt x="174612" y="1887639"/>
                  </a:lnTo>
                  <a:lnTo>
                    <a:pt x="175780" y="1886369"/>
                  </a:lnTo>
                  <a:lnTo>
                    <a:pt x="178790" y="1885099"/>
                  </a:lnTo>
                  <a:lnTo>
                    <a:pt x="179552" y="1883829"/>
                  </a:lnTo>
                  <a:lnTo>
                    <a:pt x="180797" y="1885099"/>
                  </a:lnTo>
                  <a:lnTo>
                    <a:pt x="177952" y="1888909"/>
                  </a:lnTo>
                  <a:lnTo>
                    <a:pt x="179679" y="1888909"/>
                  </a:lnTo>
                  <a:lnTo>
                    <a:pt x="181521" y="1887639"/>
                  </a:lnTo>
                  <a:lnTo>
                    <a:pt x="186512" y="1885099"/>
                  </a:lnTo>
                  <a:lnTo>
                    <a:pt x="189230" y="1883829"/>
                  </a:lnTo>
                  <a:lnTo>
                    <a:pt x="192341" y="1881289"/>
                  </a:lnTo>
                  <a:lnTo>
                    <a:pt x="193560" y="1881289"/>
                  </a:lnTo>
                  <a:lnTo>
                    <a:pt x="191655" y="1883829"/>
                  </a:lnTo>
                  <a:lnTo>
                    <a:pt x="189649" y="1885099"/>
                  </a:lnTo>
                  <a:lnTo>
                    <a:pt x="187972" y="1887639"/>
                  </a:lnTo>
                  <a:lnTo>
                    <a:pt x="191274" y="1887639"/>
                  </a:lnTo>
                  <a:lnTo>
                    <a:pt x="192963" y="1886369"/>
                  </a:lnTo>
                  <a:lnTo>
                    <a:pt x="197116" y="1885099"/>
                  </a:lnTo>
                  <a:lnTo>
                    <a:pt x="199593" y="1883829"/>
                  </a:lnTo>
                  <a:lnTo>
                    <a:pt x="202590" y="1882559"/>
                  </a:lnTo>
                  <a:lnTo>
                    <a:pt x="203822" y="1882559"/>
                  </a:lnTo>
                  <a:lnTo>
                    <a:pt x="202501" y="1883829"/>
                  </a:lnTo>
                  <a:lnTo>
                    <a:pt x="200837" y="1885099"/>
                  </a:lnTo>
                  <a:lnTo>
                    <a:pt x="197434" y="1886369"/>
                  </a:lnTo>
                  <a:lnTo>
                    <a:pt x="197243" y="1887639"/>
                  </a:lnTo>
                  <a:lnTo>
                    <a:pt x="196964" y="1888909"/>
                  </a:lnTo>
                  <a:lnTo>
                    <a:pt x="199148" y="1888909"/>
                  </a:lnTo>
                  <a:lnTo>
                    <a:pt x="199732" y="1887639"/>
                  </a:lnTo>
                  <a:lnTo>
                    <a:pt x="200380" y="1887639"/>
                  </a:lnTo>
                  <a:lnTo>
                    <a:pt x="206578" y="1885099"/>
                  </a:lnTo>
                  <a:lnTo>
                    <a:pt x="213118" y="1882559"/>
                  </a:lnTo>
                  <a:lnTo>
                    <a:pt x="216535" y="1881289"/>
                  </a:lnTo>
                  <a:lnTo>
                    <a:pt x="225437" y="1877479"/>
                  </a:lnTo>
                  <a:lnTo>
                    <a:pt x="231775" y="1877479"/>
                  </a:lnTo>
                  <a:lnTo>
                    <a:pt x="240931" y="1874939"/>
                  </a:lnTo>
                  <a:lnTo>
                    <a:pt x="244068" y="1874939"/>
                  </a:lnTo>
                  <a:lnTo>
                    <a:pt x="247726" y="1876209"/>
                  </a:lnTo>
                  <a:lnTo>
                    <a:pt x="248818" y="1876209"/>
                  </a:lnTo>
                  <a:lnTo>
                    <a:pt x="248818" y="1874939"/>
                  </a:lnTo>
                  <a:lnTo>
                    <a:pt x="248818" y="1871129"/>
                  </a:lnTo>
                  <a:lnTo>
                    <a:pt x="246329" y="1872399"/>
                  </a:lnTo>
                  <a:lnTo>
                    <a:pt x="235623" y="1872399"/>
                  </a:lnTo>
                  <a:lnTo>
                    <a:pt x="227114" y="1873669"/>
                  </a:lnTo>
                  <a:lnTo>
                    <a:pt x="220954" y="1876209"/>
                  </a:lnTo>
                  <a:lnTo>
                    <a:pt x="213817" y="1877479"/>
                  </a:lnTo>
                  <a:lnTo>
                    <a:pt x="213220" y="1877479"/>
                  </a:lnTo>
                  <a:lnTo>
                    <a:pt x="214007" y="1876209"/>
                  </a:lnTo>
                  <a:lnTo>
                    <a:pt x="218160" y="1873669"/>
                  </a:lnTo>
                  <a:lnTo>
                    <a:pt x="221805" y="1873669"/>
                  </a:lnTo>
                  <a:lnTo>
                    <a:pt x="230009" y="1872399"/>
                  </a:lnTo>
                  <a:lnTo>
                    <a:pt x="234581" y="1871129"/>
                  </a:lnTo>
                  <a:lnTo>
                    <a:pt x="242379" y="1869859"/>
                  </a:lnTo>
                  <a:lnTo>
                    <a:pt x="245605" y="1869859"/>
                  </a:lnTo>
                  <a:lnTo>
                    <a:pt x="248818" y="1871129"/>
                  </a:lnTo>
                  <a:lnTo>
                    <a:pt x="248818" y="1869859"/>
                  </a:lnTo>
                  <a:lnTo>
                    <a:pt x="248818" y="1866049"/>
                  </a:lnTo>
                  <a:lnTo>
                    <a:pt x="240512" y="1866049"/>
                  </a:lnTo>
                  <a:lnTo>
                    <a:pt x="232689" y="1867319"/>
                  </a:lnTo>
                  <a:lnTo>
                    <a:pt x="228663" y="1868589"/>
                  </a:lnTo>
                  <a:lnTo>
                    <a:pt x="220014" y="1871129"/>
                  </a:lnTo>
                  <a:lnTo>
                    <a:pt x="215404" y="1872399"/>
                  </a:lnTo>
                  <a:lnTo>
                    <a:pt x="209727" y="1873669"/>
                  </a:lnTo>
                  <a:lnTo>
                    <a:pt x="207848" y="1873669"/>
                  </a:lnTo>
                  <a:lnTo>
                    <a:pt x="208254" y="1872399"/>
                  </a:lnTo>
                  <a:lnTo>
                    <a:pt x="211848" y="1871129"/>
                  </a:lnTo>
                  <a:lnTo>
                    <a:pt x="214922" y="1869859"/>
                  </a:lnTo>
                  <a:lnTo>
                    <a:pt x="220649" y="1868589"/>
                  </a:lnTo>
                  <a:lnTo>
                    <a:pt x="222808" y="1867319"/>
                  </a:lnTo>
                  <a:lnTo>
                    <a:pt x="230962" y="1866049"/>
                  </a:lnTo>
                  <a:lnTo>
                    <a:pt x="237032" y="1866049"/>
                  </a:lnTo>
                  <a:lnTo>
                    <a:pt x="243103" y="1864779"/>
                  </a:lnTo>
                  <a:lnTo>
                    <a:pt x="248818" y="1864779"/>
                  </a:lnTo>
                  <a:lnTo>
                    <a:pt x="248818" y="1860969"/>
                  </a:lnTo>
                  <a:lnTo>
                    <a:pt x="245541" y="1860969"/>
                  </a:lnTo>
                  <a:lnTo>
                    <a:pt x="246303" y="1859699"/>
                  </a:lnTo>
                  <a:lnTo>
                    <a:pt x="248818" y="1859699"/>
                  </a:lnTo>
                  <a:lnTo>
                    <a:pt x="248818" y="1857159"/>
                  </a:lnTo>
                  <a:lnTo>
                    <a:pt x="248818" y="1855889"/>
                  </a:lnTo>
                  <a:lnTo>
                    <a:pt x="248818" y="1834299"/>
                  </a:lnTo>
                  <a:lnTo>
                    <a:pt x="248818" y="1833029"/>
                  </a:lnTo>
                  <a:close/>
                </a:path>
                <a:path w="1120775" h="2116454">
                  <a:moveTo>
                    <a:pt x="248818" y="1827949"/>
                  </a:moveTo>
                  <a:lnTo>
                    <a:pt x="246900" y="1827949"/>
                  </a:lnTo>
                  <a:lnTo>
                    <a:pt x="245935" y="1829219"/>
                  </a:lnTo>
                  <a:lnTo>
                    <a:pt x="241223" y="1829219"/>
                  </a:lnTo>
                  <a:lnTo>
                    <a:pt x="238264" y="1830489"/>
                  </a:lnTo>
                  <a:lnTo>
                    <a:pt x="239242" y="1830489"/>
                  </a:lnTo>
                  <a:lnTo>
                    <a:pt x="243865" y="1831759"/>
                  </a:lnTo>
                  <a:lnTo>
                    <a:pt x="248818" y="1831759"/>
                  </a:lnTo>
                  <a:lnTo>
                    <a:pt x="248818" y="1827949"/>
                  </a:lnTo>
                  <a:close/>
                </a:path>
                <a:path w="1120775" h="2116454">
                  <a:moveTo>
                    <a:pt x="248818" y="1824139"/>
                  </a:moveTo>
                  <a:lnTo>
                    <a:pt x="246938" y="1825409"/>
                  </a:lnTo>
                  <a:lnTo>
                    <a:pt x="248818" y="1825409"/>
                  </a:lnTo>
                  <a:lnTo>
                    <a:pt x="248818" y="1824139"/>
                  </a:lnTo>
                  <a:close/>
                </a:path>
                <a:path w="1120775" h="2116454">
                  <a:moveTo>
                    <a:pt x="248818" y="1789849"/>
                  </a:moveTo>
                  <a:lnTo>
                    <a:pt x="241274" y="1789849"/>
                  </a:lnTo>
                  <a:lnTo>
                    <a:pt x="238074" y="1791119"/>
                  </a:lnTo>
                  <a:lnTo>
                    <a:pt x="234188" y="1791119"/>
                  </a:lnTo>
                  <a:lnTo>
                    <a:pt x="231571" y="1789849"/>
                  </a:lnTo>
                  <a:lnTo>
                    <a:pt x="228041" y="1792389"/>
                  </a:lnTo>
                  <a:lnTo>
                    <a:pt x="229235" y="1793659"/>
                  </a:lnTo>
                  <a:lnTo>
                    <a:pt x="236943" y="1793659"/>
                  </a:lnTo>
                  <a:lnTo>
                    <a:pt x="239560" y="1792389"/>
                  </a:lnTo>
                  <a:lnTo>
                    <a:pt x="248818" y="1792389"/>
                  </a:lnTo>
                  <a:lnTo>
                    <a:pt x="248818" y="1791119"/>
                  </a:lnTo>
                  <a:lnTo>
                    <a:pt x="248818" y="1789849"/>
                  </a:lnTo>
                  <a:close/>
                </a:path>
                <a:path w="1120775" h="2116454">
                  <a:moveTo>
                    <a:pt x="248818" y="1768259"/>
                  </a:moveTo>
                  <a:lnTo>
                    <a:pt x="234086" y="1768259"/>
                  </a:lnTo>
                  <a:lnTo>
                    <a:pt x="229654" y="1769529"/>
                  </a:lnTo>
                  <a:lnTo>
                    <a:pt x="227672" y="1769529"/>
                  </a:lnTo>
                  <a:lnTo>
                    <a:pt x="223545" y="1770849"/>
                  </a:lnTo>
                  <a:lnTo>
                    <a:pt x="223697" y="1770849"/>
                  </a:lnTo>
                  <a:lnTo>
                    <a:pt x="224548" y="1773339"/>
                  </a:lnTo>
                  <a:lnTo>
                    <a:pt x="222567" y="1774609"/>
                  </a:lnTo>
                  <a:lnTo>
                    <a:pt x="219379" y="1775879"/>
                  </a:lnTo>
                  <a:lnTo>
                    <a:pt x="217182" y="1775879"/>
                  </a:lnTo>
                  <a:lnTo>
                    <a:pt x="213271" y="1778419"/>
                  </a:lnTo>
                  <a:lnTo>
                    <a:pt x="214160" y="1780959"/>
                  </a:lnTo>
                  <a:lnTo>
                    <a:pt x="215061" y="1780959"/>
                  </a:lnTo>
                  <a:lnTo>
                    <a:pt x="216001" y="1779689"/>
                  </a:lnTo>
                  <a:lnTo>
                    <a:pt x="217144" y="1780959"/>
                  </a:lnTo>
                  <a:lnTo>
                    <a:pt x="216090" y="1780959"/>
                  </a:lnTo>
                  <a:lnTo>
                    <a:pt x="215163" y="1782229"/>
                  </a:lnTo>
                  <a:lnTo>
                    <a:pt x="214096" y="1780959"/>
                  </a:lnTo>
                  <a:lnTo>
                    <a:pt x="212953" y="1780959"/>
                  </a:lnTo>
                  <a:lnTo>
                    <a:pt x="211391" y="1782229"/>
                  </a:lnTo>
                  <a:lnTo>
                    <a:pt x="208635" y="1784769"/>
                  </a:lnTo>
                  <a:lnTo>
                    <a:pt x="208343" y="1784769"/>
                  </a:lnTo>
                  <a:lnTo>
                    <a:pt x="209410" y="1787423"/>
                  </a:lnTo>
                  <a:lnTo>
                    <a:pt x="208953" y="1787423"/>
                  </a:lnTo>
                  <a:lnTo>
                    <a:pt x="207441" y="1789849"/>
                  </a:lnTo>
                  <a:lnTo>
                    <a:pt x="207111" y="1789849"/>
                  </a:lnTo>
                  <a:lnTo>
                    <a:pt x="207848" y="1791119"/>
                  </a:lnTo>
                  <a:lnTo>
                    <a:pt x="212661" y="1791119"/>
                  </a:lnTo>
                  <a:lnTo>
                    <a:pt x="214833" y="1789849"/>
                  </a:lnTo>
                  <a:lnTo>
                    <a:pt x="215277" y="1789849"/>
                  </a:lnTo>
                  <a:lnTo>
                    <a:pt x="215976" y="1788579"/>
                  </a:lnTo>
                  <a:lnTo>
                    <a:pt x="214261" y="1787423"/>
                  </a:lnTo>
                  <a:lnTo>
                    <a:pt x="213906" y="1787423"/>
                  </a:lnTo>
                  <a:lnTo>
                    <a:pt x="211899" y="1788579"/>
                  </a:lnTo>
                  <a:lnTo>
                    <a:pt x="210350" y="1787423"/>
                  </a:lnTo>
                  <a:lnTo>
                    <a:pt x="211531" y="1786039"/>
                  </a:lnTo>
                  <a:lnTo>
                    <a:pt x="214922" y="1784769"/>
                  </a:lnTo>
                  <a:lnTo>
                    <a:pt x="218033" y="1783499"/>
                  </a:lnTo>
                  <a:lnTo>
                    <a:pt x="224066" y="1784769"/>
                  </a:lnTo>
                  <a:lnTo>
                    <a:pt x="226783" y="1784769"/>
                  </a:lnTo>
                  <a:lnTo>
                    <a:pt x="229514" y="1783499"/>
                  </a:lnTo>
                  <a:lnTo>
                    <a:pt x="230568" y="1783499"/>
                  </a:lnTo>
                  <a:lnTo>
                    <a:pt x="229857" y="1784769"/>
                  </a:lnTo>
                  <a:lnTo>
                    <a:pt x="227215" y="1784769"/>
                  </a:lnTo>
                  <a:lnTo>
                    <a:pt x="226009" y="1786039"/>
                  </a:lnTo>
                  <a:lnTo>
                    <a:pt x="223481" y="1787423"/>
                  </a:lnTo>
                  <a:lnTo>
                    <a:pt x="221005" y="1787423"/>
                  </a:lnTo>
                  <a:lnTo>
                    <a:pt x="220814" y="1788579"/>
                  </a:lnTo>
                  <a:lnTo>
                    <a:pt x="227520" y="1788579"/>
                  </a:lnTo>
                  <a:lnTo>
                    <a:pt x="228066" y="1789849"/>
                  </a:lnTo>
                  <a:lnTo>
                    <a:pt x="228511" y="1789849"/>
                  </a:lnTo>
                  <a:lnTo>
                    <a:pt x="230454" y="1788579"/>
                  </a:lnTo>
                  <a:lnTo>
                    <a:pt x="237401" y="1788579"/>
                  </a:lnTo>
                  <a:lnTo>
                    <a:pt x="240207" y="1787423"/>
                  </a:lnTo>
                  <a:lnTo>
                    <a:pt x="248818" y="1787423"/>
                  </a:lnTo>
                  <a:lnTo>
                    <a:pt x="248818" y="1783499"/>
                  </a:lnTo>
                  <a:lnTo>
                    <a:pt x="248818" y="1782229"/>
                  </a:lnTo>
                  <a:lnTo>
                    <a:pt x="248818" y="1777149"/>
                  </a:lnTo>
                  <a:lnTo>
                    <a:pt x="248818" y="1774609"/>
                  </a:lnTo>
                  <a:lnTo>
                    <a:pt x="248818" y="1773339"/>
                  </a:lnTo>
                  <a:lnTo>
                    <a:pt x="246710" y="1773339"/>
                  </a:lnTo>
                  <a:lnTo>
                    <a:pt x="241554" y="1774609"/>
                  </a:lnTo>
                  <a:lnTo>
                    <a:pt x="234886" y="1774609"/>
                  </a:lnTo>
                  <a:lnTo>
                    <a:pt x="234886" y="1778419"/>
                  </a:lnTo>
                  <a:lnTo>
                    <a:pt x="231571" y="1779689"/>
                  </a:lnTo>
                  <a:lnTo>
                    <a:pt x="222618" y="1780959"/>
                  </a:lnTo>
                  <a:lnTo>
                    <a:pt x="219417" y="1779689"/>
                  </a:lnTo>
                  <a:lnTo>
                    <a:pt x="221462" y="1779689"/>
                  </a:lnTo>
                  <a:lnTo>
                    <a:pt x="223608" y="1778419"/>
                  </a:lnTo>
                  <a:lnTo>
                    <a:pt x="228638" y="1778419"/>
                  </a:lnTo>
                  <a:lnTo>
                    <a:pt x="230822" y="1777149"/>
                  </a:lnTo>
                  <a:lnTo>
                    <a:pt x="232638" y="1777149"/>
                  </a:lnTo>
                  <a:lnTo>
                    <a:pt x="234886" y="1778419"/>
                  </a:lnTo>
                  <a:lnTo>
                    <a:pt x="234886" y="1774609"/>
                  </a:lnTo>
                  <a:lnTo>
                    <a:pt x="229628" y="1774609"/>
                  </a:lnTo>
                  <a:lnTo>
                    <a:pt x="226466" y="1773339"/>
                  </a:lnTo>
                  <a:lnTo>
                    <a:pt x="229273" y="1772069"/>
                  </a:lnTo>
                  <a:lnTo>
                    <a:pt x="239661" y="1772069"/>
                  </a:lnTo>
                  <a:lnTo>
                    <a:pt x="248500" y="1770849"/>
                  </a:lnTo>
                  <a:lnTo>
                    <a:pt x="248818" y="1770849"/>
                  </a:lnTo>
                  <a:lnTo>
                    <a:pt x="248818" y="1768259"/>
                  </a:lnTo>
                  <a:close/>
                </a:path>
                <a:path w="1120775" h="2116454">
                  <a:moveTo>
                    <a:pt x="248818" y="1680629"/>
                  </a:moveTo>
                  <a:lnTo>
                    <a:pt x="245986" y="1680629"/>
                  </a:lnTo>
                  <a:lnTo>
                    <a:pt x="244690" y="1679359"/>
                  </a:lnTo>
                  <a:lnTo>
                    <a:pt x="242887" y="1680184"/>
                  </a:lnTo>
                  <a:lnTo>
                    <a:pt x="242887" y="1684439"/>
                  </a:lnTo>
                  <a:lnTo>
                    <a:pt x="240639" y="1684439"/>
                  </a:lnTo>
                  <a:lnTo>
                    <a:pt x="238823" y="1685709"/>
                  </a:lnTo>
                  <a:lnTo>
                    <a:pt x="223634" y="1685709"/>
                  </a:lnTo>
                  <a:lnTo>
                    <a:pt x="225691" y="1684439"/>
                  </a:lnTo>
                  <a:lnTo>
                    <a:pt x="227749" y="1684439"/>
                  </a:lnTo>
                  <a:lnTo>
                    <a:pt x="231254" y="1683169"/>
                  </a:lnTo>
                  <a:lnTo>
                    <a:pt x="232740" y="1684439"/>
                  </a:lnTo>
                  <a:lnTo>
                    <a:pt x="236054" y="1684439"/>
                  </a:lnTo>
                  <a:lnTo>
                    <a:pt x="238531" y="1683169"/>
                  </a:lnTo>
                  <a:lnTo>
                    <a:pt x="242239" y="1683169"/>
                  </a:lnTo>
                  <a:lnTo>
                    <a:pt x="242887" y="1684439"/>
                  </a:lnTo>
                  <a:lnTo>
                    <a:pt x="242887" y="1680184"/>
                  </a:lnTo>
                  <a:lnTo>
                    <a:pt x="241884" y="1680629"/>
                  </a:lnTo>
                  <a:lnTo>
                    <a:pt x="225971" y="1680629"/>
                  </a:lnTo>
                  <a:lnTo>
                    <a:pt x="222732" y="1681899"/>
                  </a:lnTo>
                  <a:lnTo>
                    <a:pt x="216877" y="1681899"/>
                  </a:lnTo>
                  <a:lnTo>
                    <a:pt x="216458" y="1682013"/>
                  </a:lnTo>
                  <a:lnTo>
                    <a:pt x="216458" y="1685709"/>
                  </a:lnTo>
                  <a:lnTo>
                    <a:pt x="214401" y="1686979"/>
                  </a:lnTo>
                  <a:lnTo>
                    <a:pt x="209791" y="1686979"/>
                  </a:lnTo>
                  <a:lnTo>
                    <a:pt x="211912" y="1685709"/>
                  </a:lnTo>
                  <a:lnTo>
                    <a:pt x="216458" y="1685709"/>
                  </a:lnTo>
                  <a:lnTo>
                    <a:pt x="216458" y="1682013"/>
                  </a:lnTo>
                  <a:lnTo>
                    <a:pt x="212001" y="1683169"/>
                  </a:lnTo>
                  <a:lnTo>
                    <a:pt x="205333" y="1684401"/>
                  </a:lnTo>
                  <a:lnTo>
                    <a:pt x="205333" y="1721269"/>
                  </a:lnTo>
                  <a:lnTo>
                    <a:pt x="203847" y="1721269"/>
                  </a:lnTo>
                  <a:lnTo>
                    <a:pt x="203250" y="1721866"/>
                  </a:lnTo>
                  <a:lnTo>
                    <a:pt x="203250" y="1737779"/>
                  </a:lnTo>
                  <a:lnTo>
                    <a:pt x="203250" y="1739049"/>
                  </a:lnTo>
                  <a:lnTo>
                    <a:pt x="202450" y="1739049"/>
                  </a:lnTo>
                  <a:lnTo>
                    <a:pt x="203250" y="1737779"/>
                  </a:lnTo>
                  <a:lnTo>
                    <a:pt x="203250" y="1721866"/>
                  </a:lnTo>
                  <a:lnTo>
                    <a:pt x="202552" y="1722539"/>
                  </a:lnTo>
                  <a:lnTo>
                    <a:pt x="200634" y="1721269"/>
                  </a:lnTo>
                  <a:lnTo>
                    <a:pt x="202285" y="1721269"/>
                  </a:lnTo>
                  <a:lnTo>
                    <a:pt x="203733" y="1719999"/>
                  </a:lnTo>
                  <a:lnTo>
                    <a:pt x="205333" y="1721269"/>
                  </a:lnTo>
                  <a:lnTo>
                    <a:pt x="205333" y="1684401"/>
                  </a:lnTo>
                  <a:lnTo>
                    <a:pt x="205117" y="1684439"/>
                  </a:lnTo>
                  <a:lnTo>
                    <a:pt x="203809" y="1684629"/>
                  </a:lnTo>
                  <a:lnTo>
                    <a:pt x="203809" y="1714919"/>
                  </a:lnTo>
                  <a:lnTo>
                    <a:pt x="202438" y="1716189"/>
                  </a:lnTo>
                  <a:lnTo>
                    <a:pt x="198399" y="1717459"/>
                  </a:lnTo>
                  <a:lnTo>
                    <a:pt x="195719" y="1717459"/>
                  </a:lnTo>
                  <a:lnTo>
                    <a:pt x="196888" y="1716189"/>
                  </a:lnTo>
                  <a:lnTo>
                    <a:pt x="198056" y="1714919"/>
                  </a:lnTo>
                  <a:lnTo>
                    <a:pt x="200850" y="1716189"/>
                  </a:lnTo>
                  <a:lnTo>
                    <a:pt x="203809" y="1714919"/>
                  </a:lnTo>
                  <a:lnTo>
                    <a:pt x="203809" y="1684629"/>
                  </a:lnTo>
                  <a:lnTo>
                    <a:pt x="196227" y="1685709"/>
                  </a:lnTo>
                  <a:lnTo>
                    <a:pt x="191249" y="1685709"/>
                  </a:lnTo>
                  <a:lnTo>
                    <a:pt x="187096" y="1688249"/>
                  </a:lnTo>
                  <a:lnTo>
                    <a:pt x="182016" y="1688249"/>
                  </a:lnTo>
                  <a:lnTo>
                    <a:pt x="179425" y="1689519"/>
                  </a:lnTo>
                  <a:lnTo>
                    <a:pt x="172770" y="1689519"/>
                  </a:lnTo>
                  <a:lnTo>
                    <a:pt x="170548" y="1690789"/>
                  </a:lnTo>
                  <a:lnTo>
                    <a:pt x="168427" y="1690789"/>
                  </a:lnTo>
                  <a:lnTo>
                    <a:pt x="166992" y="1692059"/>
                  </a:lnTo>
                  <a:lnTo>
                    <a:pt x="163499" y="1693329"/>
                  </a:lnTo>
                  <a:lnTo>
                    <a:pt x="161391" y="1694599"/>
                  </a:lnTo>
                  <a:lnTo>
                    <a:pt x="158864" y="1695869"/>
                  </a:lnTo>
                  <a:lnTo>
                    <a:pt x="158546" y="1697139"/>
                  </a:lnTo>
                  <a:lnTo>
                    <a:pt x="160540" y="1697139"/>
                  </a:lnTo>
                  <a:lnTo>
                    <a:pt x="162102" y="1695869"/>
                  </a:lnTo>
                  <a:lnTo>
                    <a:pt x="163614" y="1695869"/>
                  </a:lnTo>
                  <a:lnTo>
                    <a:pt x="169659" y="1693329"/>
                  </a:lnTo>
                  <a:lnTo>
                    <a:pt x="174167" y="1692059"/>
                  </a:lnTo>
                  <a:lnTo>
                    <a:pt x="180416" y="1690789"/>
                  </a:lnTo>
                  <a:lnTo>
                    <a:pt x="182156" y="1689519"/>
                  </a:lnTo>
                  <a:lnTo>
                    <a:pt x="187274" y="1689519"/>
                  </a:lnTo>
                  <a:lnTo>
                    <a:pt x="193255" y="1688249"/>
                  </a:lnTo>
                  <a:lnTo>
                    <a:pt x="201853" y="1686979"/>
                  </a:lnTo>
                  <a:lnTo>
                    <a:pt x="202476" y="1688249"/>
                  </a:lnTo>
                  <a:lnTo>
                    <a:pt x="202946" y="1688249"/>
                  </a:lnTo>
                  <a:lnTo>
                    <a:pt x="201955" y="1689519"/>
                  </a:lnTo>
                  <a:lnTo>
                    <a:pt x="198628" y="1689519"/>
                  </a:lnTo>
                  <a:lnTo>
                    <a:pt x="198628" y="1711109"/>
                  </a:lnTo>
                  <a:lnTo>
                    <a:pt x="195605" y="1712379"/>
                  </a:lnTo>
                  <a:lnTo>
                    <a:pt x="192747" y="1713687"/>
                  </a:lnTo>
                  <a:lnTo>
                    <a:pt x="189344" y="1713687"/>
                  </a:lnTo>
                  <a:lnTo>
                    <a:pt x="191274" y="1712379"/>
                  </a:lnTo>
                  <a:lnTo>
                    <a:pt x="196443" y="1711109"/>
                  </a:lnTo>
                  <a:lnTo>
                    <a:pt x="198628" y="1711109"/>
                  </a:lnTo>
                  <a:lnTo>
                    <a:pt x="198628" y="1689519"/>
                  </a:lnTo>
                  <a:lnTo>
                    <a:pt x="194233" y="1689519"/>
                  </a:lnTo>
                  <a:lnTo>
                    <a:pt x="194221" y="1700949"/>
                  </a:lnTo>
                  <a:lnTo>
                    <a:pt x="193941" y="1701038"/>
                  </a:lnTo>
                  <a:lnTo>
                    <a:pt x="193941" y="1706029"/>
                  </a:lnTo>
                  <a:lnTo>
                    <a:pt x="193675" y="1707299"/>
                  </a:lnTo>
                  <a:lnTo>
                    <a:pt x="193344" y="1707299"/>
                  </a:lnTo>
                  <a:lnTo>
                    <a:pt x="188125" y="1708492"/>
                  </a:lnTo>
                  <a:lnTo>
                    <a:pt x="188125" y="1713687"/>
                  </a:lnTo>
                  <a:lnTo>
                    <a:pt x="186855" y="1714919"/>
                  </a:lnTo>
                  <a:lnTo>
                    <a:pt x="186817" y="1764449"/>
                  </a:lnTo>
                  <a:lnTo>
                    <a:pt x="185381" y="1765719"/>
                  </a:lnTo>
                  <a:lnTo>
                    <a:pt x="184035" y="1765719"/>
                  </a:lnTo>
                  <a:lnTo>
                    <a:pt x="184899" y="1764449"/>
                  </a:lnTo>
                  <a:lnTo>
                    <a:pt x="186817" y="1764449"/>
                  </a:lnTo>
                  <a:lnTo>
                    <a:pt x="186817" y="1714893"/>
                  </a:lnTo>
                  <a:lnTo>
                    <a:pt x="185280" y="1713687"/>
                  </a:lnTo>
                  <a:lnTo>
                    <a:pt x="183934" y="1714919"/>
                  </a:lnTo>
                  <a:lnTo>
                    <a:pt x="184861" y="1713687"/>
                  </a:lnTo>
                  <a:lnTo>
                    <a:pt x="185280" y="1713687"/>
                  </a:lnTo>
                  <a:lnTo>
                    <a:pt x="188125" y="1713687"/>
                  </a:lnTo>
                  <a:lnTo>
                    <a:pt x="188125" y="1708492"/>
                  </a:lnTo>
                  <a:lnTo>
                    <a:pt x="181991" y="1709902"/>
                  </a:lnTo>
                  <a:lnTo>
                    <a:pt x="181991" y="1721269"/>
                  </a:lnTo>
                  <a:lnTo>
                    <a:pt x="180771" y="1722018"/>
                  </a:lnTo>
                  <a:lnTo>
                    <a:pt x="180771" y="1726349"/>
                  </a:lnTo>
                  <a:lnTo>
                    <a:pt x="178015" y="1728889"/>
                  </a:lnTo>
                  <a:lnTo>
                    <a:pt x="172326" y="1728889"/>
                  </a:lnTo>
                  <a:lnTo>
                    <a:pt x="169760" y="1730159"/>
                  </a:lnTo>
                  <a:lnTo>
                    <a:pt x="168211" y="1731429"/>
                  </a:lnTo>
                  <a:lnTo>
                    <a:pt x="166573" y="1731429"/>
                  </a:lnTo>
                  <a:lnTo>
                    <a:pt x="171716" y="1727619"/>
                  </a:lnTo>
                  <a:lnTo>
                    <a:pt x="177749" y="1726349"/>
                  </a:lnTo>
                  <a:lnTo>
                    <a:pt x="180771" y="1726349"/>
                  </a:lnTo>
                  <a:lnTo>
                    <a:pt x="180771" y="1722018"/>
                  </a:lnTo>
                  <a:lnTo>
                    <a:pt x="179895" y="1722539"/>
                  </a:lnTo>
                  <a:lnTo>
                    <a:pt x="177482" y="1722539"/>
                  </a:lnTo>
                  <a:lnTo>
                    <a:pt x="173685" y="1723809"/>
                  </a:lnTo>
                  <a:lnTo>
                    <a:pt x="172237" y="1723809"/>
                  </a:lnTo>
                  <a:lnTo>
                    <a:pt x="166979" y="1726349"/>
                  </a:lnTo>
                  <a:lnTo>
                    <a:pt x="163322" y="1727619"/>
                  </a:lnTo>
                  <a:lnTo>
                    <a:pt x="158686" y="1727619"/>
                  </a:lnTo>
                  <a:lnTo>
                    <a:pt x="161709" y="1726349"/>
                  </a:lnTo>
                  <a:lnTo>
                    <a:pt x="164528" y="1725079"/>
                  </a:lnTo>
                  <a:lnTo>
                    <a:pt x="169684" y="1723809"/>
                  </a:lnTo>
                  <a:lnTo>
                    <a:pt x="171615" y="1722539"/>
                  </a:lnTo>
                  <a:lnTo>
                    <a:pt x="174828" y="1721269"/>
                  </a:lnTo>
                  <a:lnTo>
                    <a:pt x="179209" y="1721269"/>
                  </a:lnTo>
                  <a:lnTo>
                    <a:pt x="180581" y="1719999"/>
                  </a:lnTo>
                  <a:lnTo>
                    <a:pt x="181940" y="1719999"/>
                  </a:lnTo>
                  <a:lnTo>
                    <a:pt x="181991" y="1721269"/>
                  </a:lnTo>
                  <a:lnTo>
                    <a:pt x="181991" y="1709902"/>
                  </a:lnTo>
                  <a:lnTo>
                    <a:pt x="177279" y="1710982"/>
                  </a:lnTo>
                  <a:lnTo>
                    <a:pt x="177279" y="1716189"/>
                  </a:lnTo>
                  <a:lnTo>
                    <a:pt x="173380" y="1717459"/>
                  </a:lnTo>
                  <a:lnTo>
                    <a:pt x="169608" y="1719999"/>
                  </a:lnTo>
                  <a:lnTo>
                    <a:pt x="160921" y="1721269"/>
                  </a:lnTo>
                  <a:lnTo>
                    <a:pt x="156222" y="1723809"/>
                  </a:lnTo>
                  <a:lnTo>
                    <a:pt x="153339" y="1725091"/>
                  </a:lnTo>
                  <a:lnTo>
                    <a:pt x="153339" y="1765719"/>
                  </a:lnTo>
                  <a:lnTo>
                    <a:pt x="151650" y="1769529"/>
                  </a:lnTo>
                  <a:lnTo>
                    <a:pt x="145745" y="1769529"/>
                  </a:lnTo>
                  <a:lnTo>
                    <a:pt x="147396" y="1766989"/>
                  </a:lnTo>
                  <a:lnTo>
                    <a:pt x="151231" y="1764449"/>
                  </a:lnTo>
                  <a:lnTo>
                    <a:pt x="153339" y="1765719"/>
                  </a:lnTo>
                  <a:lnTo>
                    <a:pt x="153339" y="1725091"/>
                  </a:lnTo>
                  <a:lnTo>
                    <a:pt x="152857" y="1725295"/>
                  </a:lnTo>
                  <a:lnTo>
                    <a:pt x="152857" y="1742859"/>
                  </a:lnTo>
                  <a:lnTo>
                    <a:pt x="149275" y="1743938"/>
                  </a:lnTo>
                  <a:lnTo>
                    <a:pt x="149275" y="1761909"/>
                  </a:lnTo>
                  <a:lnTo>
                    <a:pt x="148501" y="1764449"/>
                  </a:lnTo>
                  <a:lnTo>
                    <a:pt x="143421" y="1766989"/>
                  </a:lnTo>
                  <a:lnTo>
                    <a:pt x="140665" y="1765719"/>
                  </a:lnTo>
                  <a:lnTo>
                    <a:pt x="141224" y="1764449"/>
                  </a:lnTo>
                  <a:lnTo>
                    <a:pt x="141782" y="1763179"/>
                  </a:lnTo>
                  <a:lnTo>
                    <a:pt x="145529" y="1761909"/>
                  </a:lnTo>
                  <a:lnTo>
                    <a:pt x="149275" y="1761909"/>
                  </a:lnTo>
                  <a:lnTo>
                    <a:pt x="149275" y="1743938"/>
                  </a:lnTo>
                  <a:lnTo>
                    <a:pt x="148628" y="1744129"/>
                  </a:lnTo>
                  <a:lnTo>
                    <a:pt x="149136" y="1742859"/>
                  </a:lnTo>
                  <a:lnTo>
                    <a:pt x="150558" y="1741589"/>
                  </a:lnTo>
                  <a:lnTo>
                    <a:pt x="152857" y="1742859"/>
                  </a:lnTo>
                  <a:lnTo>
                    <a:pt x="152857" y="1725295"/>
                  </a:lnTo>
                  <a:lnTo>
                    <a:pt x="150469" y="1726349"/>
                  </a:lnTo>
                  <a:lnTo>
                    <a:pt x="149009" y="1726349"/>
                  </a:lnTo>
                  <a:lnTo>
                    <a:pt x="147154" y="1727619"/>
                  </a:lnTo>
                  <a:lnTo>
                    <a:pt x="146545" y="1727619"/>
                  </a:lnTo>
                  <a:lnTo>
                    <a:pt x="146545" y="1750479"/>
                  </a:lnTo>
                  <a:lnTo>
                    <a:pt x="143789" y="1753019"/>
                  </a:lnTo>
                  <a:lnTo>
                    <a:pt x="142506" y="1753616"/>
                  </a:lnTo>
                  <a:lnTo>
                    <a:pt x="142506" y="1759369"/>
                  </a:lnTo>
                  <a:lnTo>
                    <a:pt x="141693" y="1760639"/>
                  </a:lnTo>
                  <a:lnTo>
                    <a:pt x="139141" y="1761909"/>
                  </a:lnTo>
                  <a:lnTo>
                    <a:pt x="137439" y="1760639"/>
                  </a:lnTo>
                  <a:lnTo>
                    <a:pt x="138303" y="1759369"/>
                  </a:lnTo>
                  <a:lnTo>
                    <a:pt x="140881" y="1758099"/>
                  </a:lnTo>
                  <a:lnTo>
                    <a:pt x="142506" y="1759369"/>
                  </a:lnTo>
                  <a:lnTo>
                    <a:pt x="142506" y="1753616"/>
                  </a:lnTo>
                  <a:lnTo>
                    <a:pt x="141008" y="1754289"/>
                  </a:lnTo>
                  <a:lnTo>
                    <a:pt x="136029" y="1756829"/>
                  </a:lnTo>
                  <a:lnTo>
                    <a:pt x="133743" y="1758099"/>
                  </a:lnTo>
                  <a:lnTo>
                    <a:pt x="132257" y="1758772"/>
                  </a:lnTo>
                  <a:lnTo>
                    <a:pt x="132257" y="1765719"/>
                  </a:lnTo>
                  <a:lnTo>
                    <a:pt x="130924" y="1765719"/>
                  </a:lnTo>
                  <a:lnTo>
                    <a:pt x="131254" y="1764449"/>
                  </a:lnTo>
                  <a:lnTo>
                    <a:pt x="132168" y="1764449"/>
                  </a:lnTo>
                  <a:lnTo>
                    <a:pt x="132257" y="1765719"/>
                  </a:lnTo>
                  <a:lnTo>
                    <a:pt x="132257" y="1758772"/>
                  </a:lnTo>
                  <a:lnTo>
                    <a:pt x="131064" y="1759292"/>
                  </a:lnTo>
                  <a:lnTo>
                    <a:pt x="132803" y="1756829"/>
                  </a:lnTo>
                  <a:lnTo>
                    <a:pt x="134366" y="1755559"/>
                  </a:lnTo>
                  <a:lnTo>
                    <a:pt x="139407" y="1754289"/>
                  </a:lnTo>
                  <a:lnTo>
                    <a:pt x="142570" y="1751749"/>
                  </a:lnTo>
                  <a:lnTo>
                    <a:pt x="145745" y="1750479"/>
                  </a:lnTo>
                  <a:lnTo>
                    <a:pt x="146545" y="1750479"/>
                  </a:lnTo>
                  <a:lnTo>
                    <a:pt x="146545" y="1727619"/>
                  </a:lnTo>
                  <a:lnTo>
                    <a:pt x="146164" y="1727619"/>
                  </a:lnTo>
                  <a:lnTo>
                    <a:pt x="146037" y="1726349"/>
                  </a:lnTo>
                  <a:lnTo>
                    <a:pt x="146964" y="1726349"/>
                  </a:lnTo>
                  <a:lnTo>
                    <a:pt x="149186" y="1725079"/>
                  </a:lnTo>
                  <a:lnTo>
                    <a:pt x="150863" y="1723809"/>
                  </a:lnTo>
                  <a:lnTo>
                    <a:pt x="156108" y="1722539"/>
                  </a:lnTo>
                  <a:lnTo>
                    <a:pt x="159727" y="1721269"/>
                  </a:lnTo>
                  <a:lnTo>
                    <a:pt x="170307" y="1717459"/>
                  </a:lnTo>
                  <a:lnTo>
                    <a:pt x="175209" y="1716189"/>
                  </a:lnTo>
                  <a:lnTo>
                    <a:pt x="177279" y="1716189"/>
                  </a:lnTo>
                  <a:lnTo>
                    <a:pt x="177279" y="1710982"/>
                  </a:lnTo>
                  <a:lnTo>
                    <a:pt x="176682" y="1711109"/>
                  </a:lnTo>
                  <a:lnTo>
                    <a:pt x="175945" y="1711109"/>
                  </a:lnTo>
                  <a:lnTo>
                    <a:pt x="178130" y="1708569"/>
                  </a:lnTo>
                  <a:lnTo>
                    <a:pt x="190093" y="1706029"/>
                  </a:lnTo>
                  <a:lnTo>
                    <a:pt x="193941" y="1706029"/>
                  </a:lnTo>
                  <a:lnTo>
                    <a:pt x="193941" y="1701038"/>
                  </a:lnTo>
                  <a:lnTo>
                    <a:pt x="189979" y="1702219"/>
                  </a:lnTo>
                  <a:lnTo>
                    <a:pt x="185521" y="1703489"/>
                  </a:lnTo>
                  <a:lnTo>
                    <a:pt x="181038" y="1703489"/>
                  </a:lnTo>
                  <a:lnTo>
                    <a:pt x="182791" y="1702219"/>
                  </a:lnTo>
                  <a:lnTo>
                    <a:pt x="191592" y="1700949"/>
                  </a:lnTo>
                  <a:lnTo>
                    <a:pt x="194221" y="1700949"/>
                  </a:lnTo>
                  <a:lnTo>
                    <a:pt x="194221" y="1689531"/>
                  </a:lnTo>
                  <a:lnTo>
                    <a:pt x="189433" y="1690751"/>
                  </a:lnTo>
                  <a:lnTo>
                    <a:pt x="189433" y="1695869"/>
                  </a:lnTo>
                  <a:lnTo>
                    <a:pt x="187883" y="1697139"/>
                  </a:lnTo>
                  <a:lnTo>
                    <a:pt x="185750" y="1697139"/>
                  </a:lnTo>
                  <a:lnTo>
                    <a:pt x="187490" y="1695869"/>
                  </a:lnTo>
                  <a:lnTo>
                    <a:pt x="189433" y="1695869"/>
                  </a:lnTo>
                  <a:lnTo>
                    <a:pt x="189433" y="1690751"/>
                  </a:lnTo>
                  <a:lnTo>
                    <a:pt x="189280" y="1690789"/>
                  </a:lnTo>
                  <a:lnTo>
                    <a:pt x="187020" y="1692059"/>
                  </a:lnTo>
                  <a:lnTo>
                    <a:pt x="174688" y="1694599"/>
                  </a:lnTo>
                  <a:lnTo>
                    <a:pt x="168808" y="1697139"/>
                  </a:lnTo>
                  <a:lnTo>
                    <a:pt x="165252" y="1698409"/>
                  </a:lnTo>
                  <a:lnTo>
                    <a:pt x="163423" y="1698409"/>
                  </a:lnTo>
                  <a:lnTo>
                    <a:pt x="160642" y="1699679"/>
                  </a:lnTo>
                  <a:lnTo>
                    <a:pt x="158902" y="1699679"/>
                  </a:lnTo>
                  <a:lnTo>
                    <a:pt x="156870" y="1700949"/>
                  </a:lnTo>
                  <a:lnTo>
                    <a:pt x="150393" y="1703489"/>
                  </a:lnTo>
                  <a:lnTo>
                    <a:pt x="148678" y="1703489"/>
                  </a:lnTo>
                  <a:lnTo>
                    <a:pt x="142684" y="1706029"/>
                  </a:lnTo>
                  <a:lnTo>
                    <a:pt x="140322" y="1708569"/>
                  </a:lnTo>
                  <a:lnTo>
                    <a:pt x="136474" y="1709839"/>
                  </a:lnTo>
                  <a:lnTo>
                    <a:pt x="136474" y="1711109"/>
                  </a:lnTo>
                  <a:lnTo>
                    <a:pt x="137871" y="1712379"/>
                  </a:lnTo>
                  <a:lnTo>
                    <a:pt x="139001" y="1711109"/>
                  </a:lnTo>
                  <a:lnTo>
                    <a:pt x="143624" y="1708569"/>
                  </a:lnTo>
                  <a:lnTo>
                    <a:pt x="147396" y="1707299"/>
                  </a:lnTo>
                  <a:lnTo>
                    <a:pt x="156171" y="1703489"/>
                  </a:lnTo>
                  <a:lnTo>
                    <a:pt x="161378" y="1702219"/>
                  </a:lnTo>
                  <a:lnTo>
                    <a:pt x="169926" y="1700949"/>
                  </a:lnTo>
                  <a:lnTo>
                    <a:pt x="173342" y="1699679"/>
                  </a:lnTo>
                  <a:lnTo>
                    <a:pt x="178828" y="1698409"/>
                  </a:lnTo>
                  <a:lnTo>
                    <a:pt x="180924" y="1697139"/>
                  </a:lnTo>
                  <a:lnTo>
                    <a:pt x="182829" y="1697139"/>
                  </a:lnTo>
                  <a:lnTo>
                    <a:pt x="182524" y="1698409"/>
                  </a:lnTo>
                  <a:lnTo>
                    <a:pt x="182194" y="1698409"/>
                  </a:lnTo>
                  <a:lnTo>
                    <a:pt x="176034" y="1699679"/>
                  </a:lnTo>
                  <a:lnTo>
                    <a:pt x="167309" y="1702219"/>
                  </a:lnTo>
                  <a:lnTo>
                    <a:pt x="161645" y="1704759"/>
                  </a:lnTo>
                  <a:lnTo>
                    <a:pt x="152438" y="1707299"/>
                  </a:lnTo>
                  <a:lnTo>
                    <a:pt x="142798" y="1711109"/>
                  </a:lnTo>
                  <a:lnTo>
                    <a:pt x="140296" y="1712379"/>
                  </a:lnTo>
                  <a:lnTo>
                    <a:pt x="130479" y="1717459"/>
                  </a:lnTo>
                  <a:lnTo>
                    <a:pt x="130479" y="1721269"/>
                  </a:lnTo>
                  <a:lnTo>
                    <a:pt x="133946" y="1718729"/>
                  </a:lnTo>
                  <a:lnTo>
                    <a:pt x="142316" y="1716189"/>
                  </a:lnTo>
                  <a:lnTo>
                    <a:pt x="148831" y="1713687"/>
                  </a:lnTo>
                  <a:lnTo>
                    <a:pt x="169494" y="1706029"/>
                  </a:lnTo>
                  <a:lnTo>
                    <a:pt x="175006" y="1705140"/>
                  </a:lnTo>
                  <a:lnTo>
                    <a:pt x="169799" y="1707299"/>
                  </a:lnTo>
                  <a:lnTo>
                    <a:pt x="154266" y="1712379"/>
                  </a:lnTo>
                  <a:lnTo>
                    <a:pt x="145072" y="1716189"/>
                  </a:lnTo>
                  <a:lnTo>
                    <a:pt x="142125" y="1717459"/>
                  </a:lnTo>
                  <a:lnTo>
                    <a:pt x="136347" y="1719999"/>
                  </a:lnTo>
                  <a:lnTo>
                    <a:pt x="133464" y="1722539"/>
                  </a:lnTo>
                  <a:lnTo>
                    <a:pt x="130479" y="1723809"/>
                  </a:lnTo>
                  <a:lnTo>
                    <a:pt x="130479" y="1727619"/>
                  </a:lnTo>
                  <a:lnTo>
                    <a:pt x="133705" y="1726349"/>
                  </a:lnTo>
                  <a:lnTo>
                    <a:pt x="136867" y="1723809"/>
                  </a:lnTo>
                  <a:lnTo>
                    <a:pt x="141909" y="1722539"/>
                  </a:lnTo>
                  <a:lnTo>
                    <a:pt x="143916" y="1721269"/>
                  </a:lnTo>
                  <a:lnTo>
                    <a:pt x="149009" y="1718729"/>
                  </a:lnTo>
                  <a:lnTo>
                    <a:pt x="152501" y="1717459"/>
                  </a:lnTo>
                  <a:lnTo>
                    <a:pt x="159270" y="1716189"/>
                  </a:lnTo>
                  <a:lnTo>
                    <a:pt x="162471" y="1714919"/>
                  </a:lnTo>
                  <a:lnTo>
                    <a:pt x="165773" y="1713687"/>
                  </a:lnTo>
                  <a:lnTo>
                    <a:pt x="158394" y="1717459"/>
                  </a:lnTo>
                  <a:lnTo>
                    <a:pt x="151104" y="1719999"/>
                  </a:lnTo>
                  <a:lnTo>
                    <a:pt x="139407" y="1725079"/>
                  </a:lnTo>
                  <a:lnTo>
                    <a:pt x="135001" y="1726349"/>
                  </a:lnTo>
                  <a:lnTo>
                    <a:pt x="130479" y="1728889"/>
                  </a:lnTo>
                  <a:lnTo>
                    <a:pt x="130479" y="1732699"/>
                  </a:lnTo>
                  <a:lnTo>
                    <a:pt x="136601" y="1730159"/>
                  </a:lnTo>
                  <a:lnTo>
                    <a:pt x="140843" y="1727619"/>
                  </a:lnTo>
                  <a:lnTo>
                    <a:pt x="143332" y="1727619"/>
                  </a:lnTo>
                  <a:lnTo>
                    <a:pt x="143154" y="1728889"/>
                  </a:lnTo>
                  <a:lnTo>
                    <a:pt x="141046" y="1728889"/>
                  </a:lnTo>
                  <a:lnTo>
                    <a:pt x="138684" y="1731238"/>
                  </a:lnTo>
                  <a:lnTo>
                    <a:pt x="138684" y="1736509"/>
                  </a:lnTo>
                  <a:lnTo>
                    <a:pt x="137655" y="1737779"/>
                  </a:lnTo>
                  <a:lnTo>
                    <a:pt x="135648" y="1737779"/>
                  </a:lnTo>
                  <a:lnTo>
                    <a:pt x="133858" y="1739049"/>
                  </a:lnTo>
                  <a:lnTo>
                    <a:pt x="135064" y="1736509"/>
                  </a:lnTo>
                  <a:lnTo>
                    <a:pt x="138684" y="1736509"/>
                  </a:lnTo>
                  <a:lnTo>
                    <a:pt x="138684" y="1731238"/>
                  </a:lnTo>
                  <a:lnTo>
                    <a:pt x="138480" y="1731429"/>
                  </a:lnTo>
                  <a:lnTo>
                    <a:pt x="136448" y="1732699"/>
                  </a:lnTo>
                  <a:lnTo>
                    <a:pt x="133045" y="1733969"/>
                  </a:lnTo>
                  <a:lnTo>
                    <a:pt x="130479" y="1735239"/>
                  </a:lnTo>
                  <a:lnTo>
                    <a:pt x="130479" y="1772069"/>
                  </a:lnTo>
                  <a:lnTo>
                    <a:pt x="131343" y="1772069"/>
                  </a:lnTo>
                  <a:lnTo>
                    <a:pt x="132105" y="1770849"/>
                  </a:lnTo>
                  <a:lnTo>
                    <a:pt x="132321" y="1770849"/>
                  </a:lnTo>
                  <a:lnTo>
                    <a:pt x="133985" y="1769529"/>
                  </a:lnTo>
                  <a:lnTo>
                    <a:pt x="135178" y="1766989"/>
                  </a:lnTo>
                  <a:lnTo>
                    <a:pt x="138658" y="1766989"/>
                  </a:lnTo>
                  <a:lnTo>
                    <a:pt x="137807" y="1768259"/>
                  </a:lnTo>
                  <a:lnTo>
                    <a:pt x="137020" y="1769529"/>
                  </a:lnTo>
                  <a:lnTo>
                    <a:pt x="134289" y="1770849"/>
                  </a:lnTo>
                  <a:lnTo>
                    <a:pt x="132448" y="1770849"/>
                  </a:lnTo>
                  <a:lnTo>
                    <a:pt x="130937" y="1773339"/>
                  </a:lnTo>
                  <a:lnTo>
                    <a:pt x="130479" y="1773339"/>
                  </a:lnTo>
                  <a:lnTo>
                    <a:pt x="130479" y="1777149"/>
                  </a:lnTo>
                  <a:lnTo>
                    <a:pt x="131991" y="1775879"/>
                  </a:lnTo>
                  <a:lnTo>
                    <a:pt x="133553" y="1775879"/>
                  </a:lnTo>
                  <a:lnTo>
                    <a:pt x="134620" y="1774609"/>
                  </a:lnTo>
                  <a:lnTo>
                    <a:pt x="134772" y="1774609"/>
                  </a:lnTo>
                  <a:lnTo>
                    <a:pt x="138709" y="1772069"/>
                  </a:lnTo>
                  <a:lnTo>
                    <a:pt x="141706" y="1770849"/>
                  </a:lnTo>
                  <a:lnTo>
                    <a:pt x="144094" y="1770849"/>
                  </a:lnTo>
                  <a:lnTo>
                    <a:pt x="143738" y="1772069"/>
                  </a:lnTo>
                  <a:lnTo>
                    <a:pt x="142659" y="1773339"/>
                  </a:lnTo>
                  <a:lnTo>
                    <a:pt x="140500" y="1773339"/>
                  </a:lnTo>
                  <a:lnTo>
                    <a:pt x="138950" y="1774609"/>
                  </a:lnTo>
                  <a:lnTo>
                    <a:pt x="134696" y="1777149"/>
                  </a:lnTo>
                  <a:lnTo>
                    <a:pt x="134112" y="1778419"/>
                  </a:lnTo>
                  <a:lnTo>
                    <a:pt x="135013" y="1779689"/>
                  </a:lnTo>
                  <a:lnTo>
                    <a:pt x="135775" y="1778419"/>
                  </a:lnTo>
                  <a:lnTo>
                    <a:pt x="138645" y="1777149"/>
                  </a:lnTo>
                  <a:lnTo>
                    <a:pt x="140373" y="1775879"/>
                  </a:lnTo>
                  <a:lnTo>
                    <a:pt x="143141" y="1775879"/>
                  </a:lnTo>
                  <a:lnTo>
                    <a:pt x="144183" y="1774609"/>
                  </a:lnTo>
                  <a:lnTo>
                    <a:pt x="145427" y="1774609"/>
                  </a:lnTo>
                  <a:lnTo>
                    <a:pt x="148120" y="1773339"/>
                  </a:lnTo>
                  <a:lnTo>
                    <a:pt x="149707" y="1773339"/>
                  </a:lnTo>
                  <a:lnTo>
                    <a:pt x="153327" y="1769529"/>
                  </a:lnTo>
                  <a:lnTo>
                    <a:pt x="156235" y="1769529"/>
                  </a:lnTo>
                  <a:lnTo>
                    <a:pt x="159727" y="1768259"/>
                  </a:lnTo>
                  <a:lnTo>
                    <a:pt x="161975" y="1768259"/>
                  </a:lnTo>
                  <a:lnTo>
                    <a:pt x="160553" y="1769529"/>
                  </a:lnTo>
                  <a:lnTo>
                    <a:pt x="159359" y="1770849"/>
                  </a:lnTo>
                  <a:lnTo>
                    <a:pt x="157276" y="1772069"/>
                  </a:lnTo>
                  <a:lnTo>
                    <a:pt x="156095" y="1773339"/>
                  </a:lnTo>
                  <a:lnTo>
                    <a:pt x="152374" y="1773339"/>
                  </a:lnTo>
                  <a:lnTo>
                    <a:pt x="150685" y="1774609"/>
                  </a:lnTo>
                  <a:lnTo>
                    <a:pt x="149072" y="1775879"/>
                  </a:lnTo>
                  <a:lnTo>
                    <a:pt x="148615" y="1777149"/>
                  </a:lnTo>
                  <a:lnTo>
                    <a:pt x="154317" y="1777149"/>
                  </a:lnTo>
                  <a:lnTo>
                    <a:pt x="155727" y="1775879"/>
                  </a:lnTo>
                  <a:lnTo>
                    <a:pt x="156171" y="1775879"/>
                  </a:lnTo>
                  <a:lnTo>
                    <a:pt x="157035" y="1774609"/>
                  </a:lnTo>
                  <a:lnTo>
                    <a:pt x="157378" y="1773339"/>
                  </a:lnTo>
                  <a:lnTo>
                    <a:pt x="160375" y="1773339"/>
                  </a:lnTo>
                  <a:lnTo>
                    <a:pt x="166814" y="1770849"/>
                  </a:lnTo>
                  <a:lnTo>
                    <a:pt x="173062" y="1768259"/>
                  </a:lnTo>
                  <a:lnTo>
                    <a:pt x="179374" y="1766989"/>
                  </a:lnTo>
                  <a:lnTo>
                    <a:pt x="180924" y="1766989"/>
                  </a:lnTo>
                  <a:lnTo>
                    <a:pt x="179806" y="1768259"/>
                  </a:lnTo>
                  <a:lnTo>
                    <a:pt x="178612" y="1768259"/>
                  </a:lnTo>
                  <a:lnTo>
                    <a:pt x="174586" y="1770849"/>
                  </a:lnTo>
                  <a:lnTo>
                    <a:pt x="171958" y="1772069"/>
                  </a:lnTo>
                  <a:lnTo>
                    <a:pt x="167690" y="1773339"/>
                  </a:lnTo>
                  <a:lnTo>
                    <a:pt x="167690" y="1774609"/>
                  </a:lnTo>
                  <a:lnTo>
                    <a:pt x="169392" y="1774609"/>
                  </a:lnTo>
                  <a:lnTo>
                    <a:pt x="171932" y="1773339"/>
                  </a:lnTo>
                  <a:lnTo>
                    <a:pt x="179959" y="1770849"/>
                  </a:lnTo>
                  <a:lnTo>
                    <a:pt x="185064" y="1770849"/>
                  </a:lnTo>
                  <a:lnTo>
                    <a:pt x="190538" y="1769529"/>
                  </a:lnTo>
                  <a:lnTo>
                    <a:pt x="188912" y="1770849"/>
                  </a:lnTo>
                  <a:lnTo>
                    <a:pt x="187477" y="1770849"/>
                  </a:lnTo>
                  <a:lnTo>
                    <a:pt x="185102" y="1772069"/>
                  </a:lnTo>
                  <a:lnTo>
                    <a:pt x="184099" y="1772069"/>
                  </a:lnTo>
                  <a:lnTo>
                    <a:pt x="179095" y="1774609"/>
                  </a:lnTo>
                  <a:lnTo>
                    <a:pt x="175171" y="1775879"/>
                  </a:lnTo>
                  <a:lnTo>
                    <a:pt x="170929" y="1777149"/>
                  </a:lnTo>
                  <a:lnTo>
                    <a:pt x="170624" y="1778419"/>
                  </a:lnTo>
                  <a:lnTo>
                    <a:pt x="169087" y="1778419"/>
                  </a:lnTo>
                  <a:lnTo>
                    <a:pt x="167779" y="1779689"/>
                  </a:lnTo>
                  <a:lnTo>
                    <a:pt x="165150" y="1779689"/>
                  </a:lnTo>
                  <a:lnTo>
                    <a:pt x="164147" y="1780959"/>
                  </a:lnTo>
                  <a:lnTo>
                    <a:pt x="160782" y="1780959"/>
                  </a:lnTo>
                  <a:lnTo>
                    <a:pt x="160083" y="1782229"/>
                  </a:lnTo>
                  <a:lnTo>
                    <a:pt x="159270" y="1783499"/>
                  </a:lnTo>
                  <a:lnTo>
                    <a:pt x="159969" y="1784769"/>
                  </a:lnTo>
                  <a:lnTo>
                    <a:pt x="164503" y="1784769"/>
                  </a:lnTo>
                  <a:lnTo>
                    <a:pt x="165341" y="1783499"/>
                  </a:lnTo>
                  <a:lnTo>
                    <a:pt x="165671" y="1783499"/>
                  </a:lnTo>
                  <a:lnTo>
                    <a:pt x="166001" y="1782229"/>
                  </a:lnTo>
                  <a:lnTo>
                    <a:pt x="167576" y="1782229"/>
                  </a:lnTo>
                  <a:lnTo>
                    <a:pt x="168922" y="1780959"/>
                  </a:lnTo>
                  <a:lnTo>
                    <a:pt x="172669" y="1779689"/>
                  </a:lnTo>
                  <a:lnTo>
                    <a:pt x="175094" y="1778419"/>
                  </a:lnTo>
                  <a:lnTo>
                    <a:pt x="178460" y="1778419"/>
                  </a:lnTo>
                  <a:lnTo>
                    <a:pt x="180924" y="1777149"/>
                  </a:lnTo>
                  <a:lnTo>
                    <a:pt x="183502" y="1775879"/>
                  </a:lnTo>
                  <a:lnTo>
                    <a:pt x="191198" y="1774609"/>
                  </a:lnTo>
                  <a:lnTo>
                    <a:pt x="197269" y="1773339"/>
                  </a:lnTo>
                  <a:lnTo>
                    <a:pt x="200774" y="1772069"/>
                  </a:lnTo>
                  <a:lnTo>
                    <a:pt x="206997" y="1769529"/>
                  </a:lnTo>
                  <a:lnTo>
                    <a:pt x="209715" y="1769529"/>
                  </a:lnTo>
                  <a:lnTo>
                    <a:pt x="216001" y="1766989"/>
                  </a:lnTo>
                  <a:lnTo>
                    <a:pt x="224929" y="1766989"/>
                  </a:lnTo>
                  <a:lnTo>
                    <a:pt x="226402" y="1765719"/>
                  </a:lnTo>
                  <a:lnTo>
                    <a:pt x="241223" y="1765719"/>
                  </a:lnTo>
                  <a:lnTo>
                    <a:pt x="244221" y="1764449"/>
                  </a:lnTo>
                  <a:lnTo>
                    <a:pt x="245033" y="1764449"/>
                  </a:lnTo>
                  <a:lnTo>
                    <a:pt x="246811" y="1765719"/>
                  </a:lnTo>
                  <a:lnTo>
                    <a:pt x="248818" y="1765719"/>
                  </a:lnTo>
                  <a:lnTo>
                    <a:pt x="248818" y="1763179"/>
                  </a:lnTo>
                  <a:lnTo>
                    <a:pt x="226961" y="1763179"/>
                  </a:lnTo>
                  <a:lnTo>
                    <a:pt x="226352" y="1764449"/>
                  </a:lnTo>
                  <a:lnTo>
                    <a:pt x="223266" y="1764449"/>
                  </a:lnTo>
                  <a:lnTo>
                    <a:pt x="218744" y="1765719"/>
                  </a:lnTo>
                  <a:lnTo>
                    <a:pt x="212839" y="1765719"/>
                  </a:lnTo>
                  <a:lnTo>
                    <a:pt x="208013" y="1766989"/>
                  </a:lnTo>
                  <a:lnTo>
                    <a:pt x="200215" y="1766989"/>
                  </a:lnTo>
                  <a:lnTo>
                    <a:pt x="200952" y="1765719"/>
                  </a:lnTo>
                  <a:lnTo>
                    <a:pt x="202869" y="1765719"/>
                  </a:lnTo>
                  <a:lnTo>
                    <a:pt x="204114" y="1764449"/>
                  </a:lnTo>
                  <a:lnTo>
                    <a:pt x="206590" y="1764449"/>
                  </a:lnTo>
                  <a:lnTo>
                    <a:pt x="209029" y="1763179"/>
                  </a:lnTo>
                  <a:lnTo>
                    <a:pt x="210680" y="1763179"/>
                  </a:lnTo>
                  <a:lnTo>
                    <a:pt x="211505" y="1761909"/>
                  </a:lnTo>
                  <a:lnTo>
                    <a:pt x="225450" y="1761909"/>
                  </a:lnTo>
                  <a:lnTo>
                    <a:pt x="227965" y="1760639"/>
                  </a:lnTo>
                  <a:lnTo>
                    <a:pt x="248818" y="1760639"/>
                  </a:lnTo>
                  <a:lnTo>
                    <a:pt x="248818" y="1759369"/>
                  </a:lnTo>
                  <a:lnTo>
                    <a:pt x="248818" y="1753019"/>
                  </a:lnTo>
                  <a:lnTo>
                    <a:pt x="248818" y="1690789"/>
                  </a:lnTo>
                  <a:lnTo>
                    <a:pt x="243154" y="1690789"/>
                  </a:lnTo>
                  <a:lnTo>
                    <a:pt x="243154" y="1745399"/>
                  </a:lnTo>
                  <a:lnTo>
                    <a:pt x="236791" y="1745399"/>
                  </a:lnTo>
                  <a:lnTo>
                    <a:pt x="236791" y="1750479"/>
                  </a:lnTo>
                  <a:lnTo>
                    <a:pt x="234378" y="1751749"/>
                  </a:lnTo>
                  <a:lnTo>
                    <a:pt x="227609" y="1753019"/>
                  </a:lnTo>
                  <a:lnTo>
                    <a:pt x="225602" y="1751749"/>
                  </a:lnTo>
                  <a:lnTo>
                    <a:pt x="227406" y="1750479"/>
                  </a:lnTo>
                  <a:lnTo>
                    <a:pt x="234251" y="1749209"/>
                  </a:lnTo>
                  <a:lnTo>
                    <a:pt x="236791" y="1750479"/>
                  </a:lnTo>
                  <a:lnTo>
                    <a:pt x="236791" y="1745399"/>
                  </a:lnTo>
                  <a:lnTo>
                    <a:pt x="233540" y="1745399"/>
                  </a:lnTo>
                  <a:lnTo>
                    <a:pt x="235877" y="1744129"/>
                  </a:lnTo>
                  <a:lnTo>
                    <a:pt x="241515" y="1744129"/>
                  </a:lnTo>
                  <a:lnTo>
                    <a:pt x="243154" y="1745399"/>
                  </a:lnTo>
                  <a:lnTo>
                    <a:pt x="243154" y="1690789"/>
                  </a:lnTo>
                  <a:lnTo>
                    <a:pt x="229997" y="1690789"/>
                  </a:lnTo>
                  <a:lnTo>
                    <a:pt x="228460" y="1691055"/>
                  </a:lnTo>
                  <a:lnTo>
                    <a:pt x="228460" y="1695869"/>
                  </a:lnTo>
                  <a:lnTo>
                    <a:pt x="226466" y="1697139"/>
                  </a:lnTo>
                  <a:lnTo>
                    <a:pt x="226352" y="1746669"/>
                  </a:lnTo>
                  <a:lnTo>
                    <a:pt x="224472" y="1746669"/>
                  </a:lnTo>
                  <a:lnTo>
                    <a:pt x="223951" y="1746783"/>
                  </a:lnTo>
                  <a:lnTo>
                    <a:pt x="223951" y="1756829"/>
                  </a:lnTo>
                  <a:lnTo>
                    <a:pt x="222338" y="1758099"/>
                  </a:lnTo>
                  <a:lnTo>
                    <a:pt x="220179" y="1759369"/>
                  </a:lnTo>
                  <a:lnTo>
                    <a:pt x="218173" y="1756829"/>
                  </a:lnTo>
                  <a:lnTo>
                    <a:pt x="223951" y="1756829"/>
                  </a:lnTo>
                  <a:lnTo>
                    <a:pt x="223951" y="1746783"/>
                  </a:lnTo>
                  <a:lnTo>
                    <a:pt x="216052" y="1748370"/>
                  </a:lnTo>
                  <a:lnTo>
                    <a:pt x="216052" y="1758099"/>
                  </a:lnTo>
                  <a:lnTo>
                    <a:pt x="215011" y="1760639"/>
                  </a:lnTo>
                  <a:lnTo>
                    <a:pt x="209727" y="1760639"/>
                  </a:lnTo>
                  <a:lnTo>
                    <a:pt x="208114" y="1761909"/>
                  </a:lnTo>
                  <a:lnTo>
                    <a:pt x="199186" y="1761909"/>
                  </a:lnTo>
                  <a:lnTo>
                    <a:pt x="201180" y="1760639"/>
                  </a:lnTo>
                  <a:lnTo>
                    <a:pt x="202996" y="1759369"/>
                  </a:lnTo>
                  <a:lnTo>
                    <a:pt x="206311" y="1758099"/>
                  </a:lnTo>
                  <a:lnTo>
                    <a:pt x="208356" y="1758099"/>
                  </a:lnTo>
                  <a:lnTo>
                    <a:pt x="211505" y="1756829"/>
                  </a:lnTo>
                  <a:lnTo>
                    <a:pt x="214731" y="1758099"/>
                  </a:lnTo>
                  <a:lnTo>
                    <a:pt x="216052" y="1758099"/>
                  </a:lnTo>
                  <a:lnTo>
                    <a:pt x="216052" y="1748370"/>
                  </a:lnTo>
                  <a:lnTo>
                    <a:pt x="212826" y="1749018"/>
                  </a:lnTo>
                  <a:lnTo>
                    <a:pt x="212826" y="1753019"/>
                  </a:lnTo>
                  <a:lnTo>
                    <a:pt x="212521" y="1754289"/>
                  </a:lnTo>
                  <a:lnTo>
                    <a:pt x="211836" y="1754289"/>
                  </a:lnTo>
                  <a:lnTo>
                    <a:pt x="208305" y="1755559"/>
                  </a:lnTo>
                  <a:lnTo>
                    <a:pt x="205511" y="1756829"/>
                  </a:lnTo>
                  <a:lnTo>
                    <a:pt x="198462" y="1756829"/>
                  </a:lnTo>
                  <a:lnTo>
                    <a:pt x="197612" y="1755559"/>
                  </a:lnTo>
                  <a:lnTo>
                    <a:pt x="198158" y="1755559"/>
                  </a:lnTo>
                  <a:lnTo>
                    <a:pt x="201993" y="1753019"/>
                  </a:lnTo>
                  <a:lnTo>
                    <a:pt x="206006" y="1753019"/>
                  </a:lnTo>
                  <a:lnTo>
                    <a:pt x="210223" y="1751749"/>
                  </a:lnTo>
                  <a:lnTo>
                    <a:pt x="211772" y="1751749"/>
                  </a:lnTo>
                  <a:lnTo>
                    <a:pt x="212826" y="1753019"/>
                  </a:lnTo>
                  <a:lnTo>
                    <a:pt x="212826" y="1749018"/>
                  </a:lnTo>
                  <a:lnTo>
                    <a:pt x="211848" y="1749209"/>
                  </a:lnTo>
                  <a:lnTo>
                    <a:pt x="203187" y="1750479"/>
                  </a:lnTo>
                  <a:lnTo>
                    <a:pt x="200850" y="1751749"/>
                  </a:lnTo>
                  <a:lnTo>
                    <a:pt x="198145" y="1750479"/>
                  </a:lnTo>
                  <a:lnTo>
                    <a:pt x="197764" y="1751749"/>
                  </a:lnTo>
                  <a:lnTo>
                    <a:pt x="194932" y="1751749"/>
                  </a:lnTo>
                  <a:lnTo>
                    <a:pt x="195148" y="1750479"/>
                  </a:lnTo>
                  <a:lnTo>
                    <a:pt x="195872" y="1750479"/>
                  </a:lnTo>
                  <a:lnTo>
                    <a:pt x="198094" y="1749209"/>
                  </a:lnTo>
                  <a:lnTo>
                    <a:pt x="199694" y="1749209"/>
                  </a:lnTo>
                  <a:lnTo>
                    <a:pt x="204978" y="1747939"/>
                  </a:lnTo>
                  <a:lnTo>
                    <a:pt x="212293" y="1745399"/>
                  </a:lnTo>
                  <a:lnTo>
                    <a:pt x="213918" y="1745399"/>
                  </a:lnTo>
                  <a:lnTo>
                    <a:pt x="215163" y="1746669"/>
                  </a:lnTo>
                  <a:lnTo>
                    <a:pt x="216319" y="1745399"/>
                  </a:lnTo>
                  <a:lnTo>
                    <a:pt x="220332" y="1744129"/>
                  </a:lnTo>
                  <a:lnTo>
                    <a:pt x="223151" y="1745399"/>
                  </a:lnTo>
                  <a:lnTo>
                    <a:pt x="226060" y="1745399"/>
                  </a:lnTo>
                  <a:lnTo>
                    <a:pt x="226352" y="1746669"/>
                  </a:lnTo>
                  <a:lnTo>
                    <a:pt x="226352" y="1697164"/>
                  </a:lnTo>
                  <a:lnTo>
                    <a:pt x="217614" y="1698409"/>
                  </a:lnTo>
                  <a:lnTo>
                    <a:pt x="217170" y="1698205"/>
                  </a:lnTo>
                  <a:lnTo>
                    <a:pt x="217170" y="1741589"/>
                  </a:lnTo>
                  <a:lnTo>
                    <a:pt x="216458" y="1742859"/>
                  </a:lnTo>
                  <a:lnTo>
                    <a:pt x="215709" y="1742859"/>
                  </a:lnTo>
                  <a:lnTo>
                    <a:pt x="211188" y="1744129"/>
                  </a:lnTo>
                  <a:lnTo>
                    <a:pt x="207403" y="1744129"/>
                  </a:lnTo>
                  <a:lnTo>
                    <a:pt x="203593" y="1745399"/>
                  </a:lnTo>
                  <a:lnTo>
                    <a:pt x="201091" y="1745399"/>
                  </a:lnTo>
                  <a:lnTo>
                    <a:pt x="201460" y="1744129"/>
                  </a:lnTo>
                  <a:lnTo>
                    <a:pt x="201828" y="1742859"/>
                  </a:lnTo>
                  <a:lnTo>
                    <a:pt x="202920" y="1742859"/>
                  </a:lnTo>
                  <a:lnTo>
                    <a:pt x="208241" y="1741589"/>
                  </a:lnTo>
                  <a:lnTo>
                    <a:pt x="217170" y="1741589"/>
                  </a:lnTo>
                  <a:lnTo>
                    <a:pt x="217170" y="1698205"/>
                  </a:lnTo>
                  <a:lnTo>
                    <a:pt x="214896" y="1697139"/>
                  </a:lnTo>
                  <a:lnTo>
                    <a:pt x="216700" y="1695869"/>
                  </a:lnTo>
                  <a:lnTo>
                    <a:pt x="222961" y="1695869"/>
                  </a:lnTo>
                  <a:lnTo>
                    <a:pt x="225590" y="1694599"/>
                  </a:lnTo>
                  <a:lnTo>
                    <a:pt x="228460" y="1695869"/>
                  </a:lnTo>
                  <a:lnTo>
                    <a:pt x="228460" y="1691055"/>
                  </a:lnTo>
                  <a:lnTo>
                    <a:pt x="222669" y="1692059"/>
                  </a:lnTo>
                  <a:lnTo>
                    <a:pt x="213042" y="1692059"/>
                  </a:lnTo>
                  <a:lnTo>
                    <a:pt x="214706" y="1690789"/>
                  </a:lnTo>
                  <a:lnTo>
                    <a:pt x="223939" y="1690789"/>
                  </a:lnTo>
                  <a:lnTo>
                    <a:pt x="229514" y="1689519"/>
                  </a:lnTo>
                  <a:lnTo>
                    <a:pt x="248818" y="1689519"/>
                  </a:lnTo>
                  <a:lnTo>
                    <a:pt x="248818" y="1684439"/>
                  </a:lnTo>
                  <a:lnTo>
                    <a:pt x="248386" y="1684439"/>
                  </a:lnTo>
                  <a:lnTo>
                    <a:pt x="248818" y="1683169"/>
                  </a:lnTo>
                  <a:lnTo>
                    <a:pt x="248818" y="1680629"/>
                  </a:lnTo>
                  <a:close/>
                </a:path>
                <a:path w="1120775" h="2116454">
                  <a:moveTo>
                    <a:pt x="250088" y="1359446"/>
                  </a:moveTo>
                  <a:lnTo>
                    <a:pt x="249707" y="1357464"/>
                  </a:lnTo>
                  <a:lnTo>
                    <a:pt x="248005" y="1353604"/>
                  </a:lnTo>
                  <a:lnTo>
                    <a:pt x="247713" y="1353273"/>
                  </a:lnTo>
                  <a:lnTo>
                    <a:pt x="246722" y="1352092"/>
                  </a:lnTo>
                  <a:lnTo>
                    <a:pt x="245770" y="1351495"/>
                  </a:lnTo>
                  <a:lnTo>
                    <a:pt x="245770" y="1359446"/>
                  </a:lnTo>
                  <a:lnTo>
                    <a:pt x="245770" y="1364869"/>
                  </a:lnTo>
                  <a:lnTo>
                    <a:pt x="245262" y="1366862"/>
                  </a:lnTo>
                  <a:lnTo>
                    <a:pt x="245224" y="1367028"/>
                  </a:lnTo>
                  <a:lnTo>
                    <a:pt x="243001" y="1370253"/>
                  </a:lnTo>
                  <a:lnTo>
                    <a:pt x="241261" y="1371053"/>
                  </a:lnTo>
                  <a:lnTo>
                    <a:pt x="236512" y="1371053"/>
                  </a:lnTo>
                  <a:lnTo>
                    <a:pt x="234772" y="1370253"/>
                  </a:lnTo>
                  <a:lnTo>
                    <a:pt x="232562" y="1367028"/>
                  </a:lnTo>
                  <a:lnTo>
                    <a:pt x="232003" y="1364869"/>
                  </a:lnTo>
                  <a:lnTo>
                    <a:pt x="232003" y="1359446"/>
                  </a:lnTo>
                  <a:lnTo>
                    <a:pt x="232511" y="1357464"/>
                  </a:lnTo>
                  <a:lnTo>
                    <a:pt x="232562" y="1357287"/>
                  </a:lnTo>
                  <a:lnTo>
                    <a:pt x="234772" y="1354074"/>
                  </a:lnTo>
                  <a:lnTo>
                    <a:pt x="236512" y="1353273"/>
                  </a:lnTo>
                  <a:lnTo>
                    <a:pt x="241261" y="1353273"/>
                  </a:lnTo>
                  <a:lnTo>
                    <a:pt x="243001" y="1354074"/>
                  </a:lnTo>
                  <a:lnTo>
                    <a:pt x="245224" y="1357287"/>
                  </a:lnTo>
                  <a:lnTo>
                    <a:pt x="245770" y="1359446"/>
                  </a:lnTo>
                  <a:lnTo>
                    <a:pt x="245770" y="1351495"/>
                  </a:lnTo>
                  <a:lnTo>
                    <a:pt x="243344" y="1349946"/>
                  </a:lnTo>
                  <a:lnTo>
                    <a:pt x="241300" y="1349413"/>
                  </a:lnTo>
                  <a:lnTo>
                    <a:pt x="236486" y="1349413"/>
                  </a:lnTo>
                  <a:lnTo>
                    <a:pt x="227685" y="1359446"/>
                  </a:lnTo>
                  <a:lnTo>
                    <a:pt x="227685" y="1364869"/>
                  </a:lnTo>
                  <a:lnTo>
                    <a:pt x="236486" y="1374914"/>
                  </a:lnTo>
                  <a:lnTo>
                    <a:pt x="241300" y="1374914"/>
                  </a:lnTo>
                  <a:lnTo>
                    <a:pt x="243344" y="1374381"/>
                  </a:lnTo>
                  <a:lnTo>
                    <a:pt x="246722" y="1372222"/>
                  </a:lnTo>
                  <a:lnTo>
                    <a:pt x="247713" y="1371053"/>
                  </a:lnTo>
                  <a:lnTo>
                    <a:pt x="248005" y="1370723"/>
                  </a:lnTo>
                  <a:lnTo>
                    <a:pt x="249631" y="1367028"/>
                  </a:lnTo>
                  <a:lnTo>
                    <a:pt x="249707" y="1366862"/>
                  </a:lnTo>
                  <a:lnTo>
                    <a:pt x="250088" y="1364869"/>
                  </a:lnTo>
                  <a:lnTo>
                    <a:pt x="250088" y="1359446"/>
                  </a:lnTo>
                  <a:close/>
                </a:path>
                <a:path w="1120775" h="2116454">
                  <a:moveTo>
                    <a:pt x="255574" y="1323390"/>
                  </a:moveTo>
                  <a:lnTo>
                    <a:pt x="246570" y="1317739"/>
                  </a:lnTo>
                  <a:lnTo>
                    <a:pt x="245135" y="1317396"/>
                  </a:lnTo>
                  <a:lnTo>
                    <a:pt x="241401" y="1313129"/>
                  </a:lnTo>
                  <a:lnTo>
                    <a:pt x="241782" y="1312456"/>
                  </a:lnTo>
                  <a:lnTo>
                    <a:pt x="243687" y="1311109"/>
                  </a:lnTo>
                  <a:lnTo>
                    <a:pt x="244830" y="1310767"/>
                  </a:lnTo>
                  <a:lnTo>
                    <a:pt x="249428" y="1310767"/>
                  </a:lnTo>
                  <a:lnTo>
                    <a:pt x="251040" y="1312049"/>
                  </a:lnTo>
                  <a:lnTo>
                    <a:pt x="251040" y="1314640"/>
                  </a:lnTo>
                  <a:lnTo>
                    <a:pt x="251714" y="1315300"/>
                  </a:lnTo>
                  <a:lnTo>
                    <a:pt x="254571" y="1315300"/>
                  </a:lnTo>
                  <a:lnTo>
                    <a:pt x="255231" y="1314640"/>
                  </a:lnTo>
                  <a:lnTo>
                    <a:pt x="255168" y="1312049"/>
                  </a:lnTo>
                  <a:lnTo>
                    <a:pt x="254609" y="1310767"/>
                  </a:lnTo>
                  <a:lnTo>
                    <a:pt x="254431" y="1310360"/>
                  </a:lnTo>
                  <a:lnTo>
                    <a:pt x="251180" y="1307871"/>
                  </a:lnTo>
                  <a:lnTo>
                    <a:pt x="248970" y="1307249"/>
                  </a:lnTo>
                  <a:lnTo>
                    <a:pt x="244081" y="1307249"/>
                  </a:lnTo>
                  <a:lnTo>
                    <a:pt x="237109" y="1313129"/>
                  </a:lnTo>
                  <a:lnTo>
                    <a:pt x="237109" y="1316189"/>
                  </a:lnTo>
                  <a:lnTo>
                    <a:pt x="246507" y="1321536"/>
                  </a:lnTo>
                  <a:lnTo>
                    <a:pt x="247802" y="1321892"/>
                  </a:lnTo>
                  <a:lnTo>
                    <a:pt x="249618" y="1322565"/>
                  </a:lnTo>
                  <a:lnTo>
                    <a:pt x="250291" y="1322971"/>
                  </a:lnTo>
                  <a:lnTo>
                    <a:pt x="251180" y="1324025"/>
                  </a:lnTo>
                  <a:lnTo>
                    <a:pt x="251167" y="1326629"/>
                  </a:lnTo>
                  <a:lnTo>
                    <a:pt x="250329" y="1327810"/>
                  </a:lnTo>
                  <a:lnTo>
                    <a:pt x="249732" y="1328293"/>
                  </a:lnTo>
                  <a:lnTo>
                    <a:pt x="248158" y="1329042"/>
                  </a:lnTo>
                  <a:lnTo>
                    <a:pt x="247243" y="1329232"/>
                  </a:lnTo>
                  <a:lnTo>
                    <a:pt x="244386" y="1329232"/>
                  </a:lnTo>
                  <a:lnTo>
                    <a:pt x="243014" y="1328877"/>
                  </a:lnTo>
                  <a:lnTo>
                    <a:pt x="241109" y="1327454"/>
                  </a:lnTo>
                  <a:lnTo>
                    <a:pt x="240639" y="1326299"/>
                  </a:lnTo>
                  <a:lnTo>
                    <a:pt x="240639" y="1324698"/>
                  </a:lnTo>
                  <a:lnTo>
                    <a:pt x="239966" y="1324025"/>
                  </a:lnTo>
                  <a:lnTo>
                    <a:pt x="237109" y="1324025"/>
                  </a:lnTo>
                  <a:lnTo>
                    <a:pt x="236435" y="1324698"/>
                  </a:lnTo>
                  <a:lnTo>
                    <a:pt x="236474" y="1327454"/>
                  </a:lnTo>
                  <a:lnTo>
                    <a:pt x="237070" y="1328877"/>
                  </a:lnTo>
                  <a:lnTo>
                    <a:pt x="237147" y="1329042"/>
                  </a:lnTo>
                  <a:lnTo>
                    <a:pt x="237223" y="1329232"/>
                  </a:lnTo>
                  <a:lnTo>
                    <a:pt x="237286" y="1329372"/>
                  </a:lnTo>
                  <a:lnTo>
                    <a:pt x="240639" y="1332077"/>
                  </a:lnTo>
                  <a:lnTo>
                    <a:pt x="243039" y="1332750"/>
                  </a:lnTo>
                  <a:lnTo>
                    <a:pt x="248246" y="1332750"/>
                  </a:lnTo>
                  <a:lnTo>
                    <a:pt x="254355" y="1329232"/>
                  </a:lnTo>
                  <a:lnTo>
                    <a:pt x="255219" y="1327810"/>
                  </a:lnTo>
                  <a:lnTo>
                    <a:pt x="255562" y="1326629"/>
                  </a:lnTo>
                  <a:lnTo>
                    <a:pt x="255574" y="1323390"/>
                  </a:lnTo>
                  <a:close/>
                </a:path>
                <a:path w="1120775" h="2116454">
                  <a:moveTo>
                    <a:pt x="257048" y="1850948"/>
                  </a:moveTo>
                  <a:lnTo>
                    <a:pt x="256235" y="1850948"/>
                  </a:lnTo>
                  <a:lnTo>
                    <a:pt x="256235" y="1854619"/>
                  </a:lnTo>
                  <a:lnTo>
                    <a:pt x="256667" y="1853349"/>
                  </a:lnTo>
                  <a:lnTo>
                    <a:pt x="256946" y="1853349"/>
                  </a:lnTo>
                  <a:lnTo>
                    <a:pt x="257048" y="1850948"/>
                  </a:lnTo>
                  <a:close/>
                </a:path>
                <a:path w="1120775" h="2116454">
                  <a:moveTo>
                    <a:pt x="261620" y="1440903"/>
                  </a:moveTo>
                  <a:lnTo>
                    <a:pt x="260934" y="1438224"/>
                  </a:lnTo>
                  <a:lnTo>
                    <a:pt x="260324" y="1437411"/>
                  </a:lnTo>
                  <a:lnTo>
                    <a:pt x="260070" y="1437068"/>
                  </a:lnTo>
                  <a:lnTo>
                    <a:pt x="258216" y="1434617"/>
                  </a:lnTo>
                  <a:lnTo>
                    <a:pt x="255930" y="1433715"/>
                  </a:lnTo>
                  <a:lnTo>
                    <a:pt x="249618" y="1433715"/>
                  </a:lnTo>
                  <a:lnTo>
                    <a:pt x="247319" y="1434833"/>
                  </a:lnTo>
                  <a:lnTo>
                    <a:pt x="245833" y="1437068"/>
                  </a:lnTo>
                  <a:lnTo>
                    <a:pt x="245338" y="1437068"/>
                  </a:lnTo>
                  <a:lnTo>
                    <a:pt x="244665" y="1435061"/>
                  </a:lnTo>
                  <a:lnTo>
                    <a:pt x="243992" y="1434388"/>
                  </a:lnTo>
                  <a:lnTo>
                    <a:pt x="241808" y="1434388"/>
                  </a:lnTo>
                  <a:lnTo>
                    <a:pt x="241147" y="1435061"/>
                  </a:lnTo>
                  <a:lnTo>
                    <a:pt x="241147" y="1457883"/>
                  </a:lnTo>
                  <a:lnTo>
                    <a:pt x="241808" y="1458556"/>
                  </a:lnTo>
                  <a:lnTo>
                    <a:pt x="244830" y="1458556"/>
                  </a:lnTo>
                  <a:lnTo>
                    <a:pt x="245503" y="1457883"/>
                  </a:lnTo>
                  <a:lnTo>
                    <a:pt x="245503" y="1441716"/>
                  </a:lnTo>
                  <a:lnTo>
                    <a:pt x="245986" y="1440141"/>
                  </a:lnTo>
                  <a:lnTo>
                    <a:pt x="247916" y="1437957"/>
                  </a:lnTo>
                  <a:lnTo>
                    <a:pt x="249389" y="1437411"/>
                  </a:lnTo>
                  <a:lnTo>
                    <a:pt x="253365" y="1437411"/>
                  </a:lnTo>
                  <a:lnTo>
                    <a:pt x="254838" y="1437957"/>
                  </a:lnTo>
                  <a:lnTo>
                    <a:pt x="256768" y="1440141"/>
                  </a:lnTo>
                  <a:lnTo>
                    <a:pt x="257251" y="1441716"/>
                  </a:lnTo>
                  <a:lnTo>
                    <a:pt x="257251" y="1457883"/>
                  </a:lnTo>
                  <a:lnTo>
                    <a:pt x="257924" y="1458556"/>
                  </a:lnTo>
                  <a:lnTo>
                    <a:pt x="260946" y="1458556"/>
                  </a:lnTo>
                  <a:lnTo>
                    <a:pt x="261620" y="1457883"/>
                  </a:lnTo>
                  <a:lnTo>
                    <a:pt x="261620" y="1440903"/>
                  </a:lnTo>
                  <a:close/>
                </a:path>
                <a:path w="1120775" h="2116454">
                  <a:moveTo>
                    <a:pt x="261848" y="1854619"/>
                  </a:moveTo>
                  <a:lnTo>
                    <a:pt x="261670" y="1853349"/>
                  </a:lnTo>
                  <a:lnTo>
                    <a:pt x="260934" y="1853349"/>
                  </a:lnTo>
                  <a:lnTo>
                    <a:pt x="259702" y="1855889"/>
                  </a:lnTo>
                  <a:lnTo>
                    <a:pt x="256235" y="1855889"/>
                  </a:lnTo>
                  <a:lnTo>
                    <a:pt x="256235" y="1863509"/>
                  </a:lnTo>
                  <a:lnTo>
                    <a:pt x="257467" y="1860969"/>
                  </a:lnTo>
                  <a:lnTo>
                    <a:pt x="258546" y="1859699"/>
                  </a:lnTo>
                  <a:lnTo>
                    <a:pt x="259626" y="1857159"/>
                  </a:lnTo>
                  <a:lnTo>
                    <a:pt x="260337" y="1855889"/>
                  </a:lnTo>
                  <a:lnTo>
                    <a:pt x="261302" y="1854619"/>
                  </a:lnTo>
                  <a:lnTo>
                    <a:pt x="261848" y="1854619"/>
                  </a:lnTo>
                  <a:close/>
                </a:path>
                <a:path w="1120775" h="2116454">
                  <a:moveTo>
                    <a:pt x="261950" y="1392910"/>
                  </a:moveTo>
                  <a:lnTo>
                    <a:pt x="261277" y="1392237"/>
                  </a:lnTo>
                  <a:lnTo>
                    <a:pt x="259092" y="1392237"/>
                  </a:lnTo>
                  <a:lnTo>
                    <a:pt x="258432" y="1392910"/>
                  </a:lnTo>
                  <a:lnTo>
                    <a:pt x="257759" y="1394917"/>
                  </a:lnTo>
                  <a:lnTo>
                    <a:pt x="257657" y="1401076"/>
                  </a:lnTo>
                  <a:lnTo>
                    <a:pt x="257657" y="1407629"/>
                  </a:lnTo>
                  <a:lnTo>
                    <a:pt x="256552" y="1410309"/>
                  </a:lnTo>
                  <a:lnTo>
                    <a:pt x="255803" y="1411351"/>
                  </a:lnTo>
                  <a:lnTo>
                    <a:pt x="253873" y="1412836"/>
                  </a:lnTo>
                  <a:lnTo>
                    <a:pt x="252780" y="1413217"/>
                  </a:lnTo>
                  <a:lnTo>
                    <a:pt x="249567" y="1413217"/>
                  </a:lnTo>
                  <a:lnTo>
                    <a:pt x="248031" y="1412417"/>
                  </a:lnTo>
                  <a:lnTo>
                    <a:pt x="245872" y="1409230"/>
                  </a:lnTo>
                  <a:lnTo>
                    <a:pt x="245338" y="1407058"/>
                  </a:lnTo>
                  <a:lnTo>
                    <a:pt x="245338" y="1401635"/>
                  </a:lnTo>
                  <a:lnTo>
                    <a:pt x="245846" y="1399616"/>
                  </a:lnTo>
                  <a:lnTo>
                    <a:pt x="245884" y="1399476"/>
                  </a:lnTo>
                  <a:lnTo>
                    <a:pt x="248069" y="1396238"/>
                  </a:lnTo>
                  <a:lnTo>
                    <a:pt x="249593" y="1395425"/>
                  </a:lnTo>
                  <a:lnTo>
                    <a:pt x="252780" y="1395425"/>
                  </a:lnTo>
                  <a:lnTo>
                    <a:pt x="253873" y="1395793"/>
                  </a:lnTo>
                  <a:lnTo>
                    <a:pt x="255803" y="1397304"/>
                  </a:lnTo>
                  <a:lnTo>
                    <a:pt x="256552" y="1398371"/>
                  </a:lnTo>
                  <a:lnTo>
                    <a:pt x="257657" y="1401076"/>
                  </a:lnTo>
                  <a:lnTo>
                    <a:pt x="257657" y="1394917"/>
                  </a:lnTo>
                  <a:lnTo>
                    <a:pt x="257086" y="1394917"/>
                  </a:lnTo>
                  <a:lnTo>
                    <a:pt x="256552" y="1393939"/>
                  </a:lnTo>
                  <a:lnTo>
                    <a:pt x="255739" y="1393139"/>
                  </a:lnTo>
                  <a:lnTo>
                    <a:pt x="253555" y="1391881"/>
                  </a:lnTo>
                  <a:lnTo>
                    <a:pt x="252298" y="1391564"/>
                  </a:lnTo>
                  <a:lnTo>
                    <a:pt x="248805" y="1391564"/>
                  </a:lnTo>
                  <a:lnTo>
                    <a:pt x="246608" y="1392237"/>
                  </a:lnTo>
                  <a:lnTo>
                    <a:pt x="246849" y="1392237"/>
                  </a:lnTo>
                  <a:lnTo>
                    <a:pt x="244030" y="1394294"/>
                  </a:lnTo>
                  <a:lnTo>
                    <a:pt x="242887" y="1395793"/>
                  </a:lnTo>
                  <a:lnTo>
                    <a:pt x="241414" y="1399476"/>
                  </a:lnTo>
                  <a:lnTo>
                    <a:pt x="241363" y="1399616"/>
                  </a:lnTo>
                  <a:lnTo>
                    <a:pt x="241109" y="1401076"/>
                  </a:lnTo>
                  <a:lnTo>
                    <a:pt x="241134" y="1407629"/>
                  </a:lnTo>
                  <a:lnTo>
                    <a:pt x="248945" y="1417104"/>
                  </a:lnTo>
                  <a:lnTo>
                    <a:pt x="252196" y="1417104"/>
                  </a:lnTo>
                  <a:lnTo>
                    <a:pt x="253593" y="1416761"/>
                  </a:lnTo>
                  <a:lnTo>
                    <a:pt x="255879" y="1415529"/>
                  </a:lnTo>
                  <a:lnTo>
                    <a:pt x="256667" y="1414716"/>
                  </a:lnTo>
                  <a:lnTo>
                    <a:pt x="257086" y="1413713"/>
                  </a:lnTo>
                  <a:lnTo>
                    <a:pt x="257581" y="1413713"/>
                  </a:lnTo>
                  <a:lnTo>
                    <a:pt x="257581" y="1417104"/>
                  </a:lnTo>
                  <a:lnTo>
                    <a:pt x="257225" y="1418577"/>
                  </a:lnTo>
                  <a:lnTo>
                    <a:pt x="257009" y="1419250"/>
                  </a:lnTo>
                  <a:lnTo>
                    <a:pt x="255028" y="1421384"/>
                  </a:lnTo>
                  <a:lnTo>
                    <a:pt x="253530" y="1421942"/>
                  </a:lnTo>
                  <a:lnTo>
                    <a:pt x="249415" y="1421942"/>
                  </a:lnTo>
                  <a:lnTo>
                    <a:pt x="247103" y="1420901"/>
                  </a:lnTo>
                  <a:lnTo>
                    <a:pt x="246392" y="1420202"/>
                  </a:lnTo>
                  <a:lnTo>
                    <a:pt x="246011" y="1419250"/>
                  </a:lnTo>
                  <a:lnTo>
                    <a:pt x="245338" y="1418577"/>
                  </a:lnTo>
                  <a:lnTo>
                    <a:pt x="242824" y="1418577"/>
                  </a:lnTo>
                  <a:lnTo>
                    <a:pt x="242150" y="1419250"/>
                  </a:lnTo>
                  <a:lnTo>
                    <a:pt x="242189" y="1420202"/>
                  </a:lnTo>
                  <a:lnTo>
                    <a:pt x="249694" y="1425460"/>
                  </a:lnTo>
                  <a:lnTo>
                    <a:pt x="254977" y="1425460"/>
                  </a:lnTo>
                  <a:lnTo>
                    <a:pt x="261950" y="1418018"/>
                  </a:lnTo>
                  <a:lnTo>
                    <a:pt x="261950" y="1413713"/>
                  </a:lnTo>
                  <a:lnTo>
                    <a:pt x="261950" y="1413217"/>
                  </a:lnTo>
                  <a:lnTo>
                    <a:pt x="261950" y="1395425"/>
                  </a:lnTo>
                  <a:lnTo>
                    <a:pt x="261950" y="1394917"/>
                  </a:lnTo>
                  <a:lnTo>
                    <a:pt x="261950" y="1392910"/>
                  </a:lnTo>
                  <a:close/>
                </a:path>
                <a:path w="1120775" h="2116454">
                  <a:moveTo>
                    <a:pt x="263232" y="1796199"/>
                  </a:moveTo>
                  <a:lnTo>
                    <a:pt x="262382" y="1796199"/>
                  </a:lnTo>
                  <a:lnTo>
                    <a:pt x="260134" y="1797469"/>
                  </a:lnTo>
                  <a:lnTo>
                    <a:pt x="256235" y="1800009"/>
                  </a:lnTo>
                  <a:lnTo>
                    <a:pt x="256235" y="1803819"/>
                  </a:lnTo>
                  <a:lnTo>
                    <a:pt x="256781" y="1802549"/>
                  </a:lnTo>
                  <a:lnTo>
                    <a:pt x="257454" y="1802549"/>
                  </a:lnTo>
                  <a:lnTo>
                    <a:pt x="259156" y="1801279"/>
                  </a:lnTo>
                  <a:lnTo>
                    <a:pt x="260210" y="1800009"/>
                  </a:lnTo>
                  <a:lnTo>
                    <a:pt x="262026" y="1798739"/>
                  </a:lnTo>
                  <a:lnTo>
                    <a:pt x="263067" y="1797469"/>
                  </a:lnTo>
                  <a:lnTo>
                    <a:pt x="263232" y="1796199"/>
                  </a:lnTo>
                  <a:close/>
                </a:path>
                <a:path w="1120775" h="2116454">
                  <a:moveTo>
                    <a:pt x="263448" y="1783499"/>
                  </a:moveTo>
                  <a:lnTo>
                    <a:pt x="262064" y="1783499"/>
                  </a:lnTo>
                  <a:lnTo>
                    <a:pt x="259765" y="1784769"/>
                  </a:lnTo>
                  <a:lnTo>
                    <a:pt x="256082" y="1787423"/>
                  </a:lnTo>
                  <a:lnTo>
                    <a:pt x="256235" y="1787423"/>
                  </a:lnTo>
                  <a:lnTo>
                    <a:pt x="256235" y="1789849"/>
                  </a:lnTo>
                  <a:lnTo>
                    <a:pt x="257467" y="1788579"/>
                  </a:lnTo>
                  <a:lnTo>
                    <a:pt x="259676" y="1787423"/>
                  </a:lnTo>
                  <a:lnTo>
                    <a:pt x="261924" y="1786039"/>
                  </a:lnTo>
                  <a:lnTo>
                    <a:pt x="263448" y="1783499"/>
                  </a:lnTo>
                  <a:close/>
                </a:path>
                <a:path w="1120775" h="2116454">
                  <a:moveTo>
                    <a:pt x="264312" y="1866049"/>
                  </a:moveTo>
                  <a:lnTo>
                    <a:pt x="262051" y="1867319"/>
                  </a:lnTo>
                  <a:lnTo>
                    <a:pt x="258889" y="1871129"/>
                  </a:lnTo>
                  <a:lnTo>
                    <a:pt x="258470" y="1873669"/>
                  </a:lnTo>
                  <a:lnTo>
                    <a:pt x="259689" y="1873669"/>
                  </a:lnTo>
                  <a:lnTo>
                    <a:pt x="260007" y="1872399"/>
                  </a:lnTo>
                  <a:lnTo>
                    <a:pt x="261353" y="1871129"/>
                  </a:lnTo>
                  <a:lnTo>
                    <a:pt x="262648" y="1869859"/>
                  </a:lnTo>
                  <a:lnTo>
                    <a:pt x="264160" y="1867319"/>
                  </a:lnTo>
                  <a:lnTo>
                    <a:pt x="264312" y="1866049"/>
                  </a:lnTo>
                  <a:close/>
                </a:path>
                <a:path w="1120775" h="2116454">
                  <a:moveTo>
                    <a:pt x="264477" y="1859699"/>
                  </a:moveTo>
                  <a:lnTo>
                    <a:pt x="264223" y="1858429"/>
                  </a:lnTo>
                  <a:lnTo>
                    <a:pt x="263321" y="1859699"/>
                  </a:lnTo>
                  <a:lnTo>
                    <a:pt x="261937" y="1859699"/>
                  </a:lnTo>
                  <a:lnTo>
                    <a:pt x="260007" y="1862239"/>
                  </a:lnTo>
                  <a:lnTo>
                    <a:pt x="257835" y="1862239"/>
                  </a:lnTo>
                  <a:lnTo>
                    <a:pt x="256235" y="1864779"/>
                  </a:lnTo>
                  <a:lnTo>
                    <a:pt x="256235" y="1869859"/>
                  </a:lnTo>
                  <a:lnTo>
                    <a:pt x="258762" y="1867319"/>
                  </a:lnTo>
                  <a:lnTo>
                    <a:pt x="261086" y="1864779"/>
                  </a:lnTo>
                  <a:lnTo>
                    <a:pt x="263855" y="1860969"/>
                  </a:lnTo>
                  <a:lnTo>
                    <a:pt x="264477" y="1859699"/>
                  </a:lnTo>
                  <a:close/>
                </a:path>
                <a:path w="1120775" h="2116454">
                  <a:moveTo>
                    <a:pt x="265468" y="1508480"/>
                  </a:moveTo>
                  <a:lnTo>
                    <a:pt x="264947" y="1507655"/>
                  </a:lnTo>
                  <a:lnTo>
                    <a:pt x="264388" y="1506829"/>
                  </a:lnTo>
                  <a:lnTo>
                    <a:pt x="258483" y="1499120"/>
                  </a:lnTo>
                  <a:lnTo>
                    <a:pt x="251307" y="1495653"/>
                  </a:lnTo>
                  <a:lnTo>
                    <a:pt x="237299" y="1495653"/>
                  </a:lnTo>
                  <a:lnTo>
                    <a:pt x="237299" y="1525460"/>
                  </a:lnTo>
                  <a:lnTo>
                    <a:pt x="223672" y="1607680"/>
                  </a:lnTo>
                  <a:lnTo>
                    <a:pt x="223088" y="1608747"/>
                  </a:lnTo>
                  <a:lnTo>
                    <a:pt x="222123" y="1609623"/>
                  </a:lnTo>
                  <a:lnTo>
                    <a:pt x="221170" y="1610448"/>
                  </a:lnTo>
                  <a:lnTo>
                    <a:pt x="220129" y="1610868"/>
                  </a:lnTo>
                  <a:lnTo>
                    <a:pt x="214896" y="1610868"/>
                  </a:lnTo>
                  <a:lnTo>
                    <a:pt x="229514" y="1522679"/>
                  </a:lnTo>
                  <a:lnTo>
                    <a:pt x="229590" y="1522222"/>
                  </a:lnTo>
                  <a:lnTo>
                    <a:pt x="234823" y="1522222"/>
                  </a:lnTo>
                  <a:lnTo>
                    <a:pt x="235712" y="1522679"/>
                  </a:lnTo>
                  <a:lnTo>
                    <a:pt x="237058" y="1524431"/>
                  </a:lnTo>
                  <a:lnTo>
                    <a:pt x="237299" y="1525460"/>
                  </a:lnTo>
                  <a:lnTo>
                    <a:pt x="237299" y="1495653"/>
                  </a:lnTo>
                  <a:lnTo>
                    <a:pt x="201104" y="1495653"/>
                  </a:lnTo>
                  <a:lnTo>
                    <a:pt x="177863" y="1635823"/>
                  </a:lnTo>
                  <a:lnTo>
                    <a:pt x="177825" y="1636064"/>
                  </a:lnTo>
                  <a:lnTo>
                    <a:pt x="177711" y="1636788"/>
                  </a:lnTo>
                  <a:lnTo>
                    <a:pt x="177596" y="1637436"/>
                  </a:lnTo>
                  <a:lnTo>
                    <a:pt x="218744" y="1637436"/>
                  </a:lnTo>
                  <a:lnTo>
                    <a:pt x="248500" y="1610868"/>
                  </a:lnTo>
                  <a:lnTo>
                    <a:pt x="263118" y="1522679"/>
                  </a:lnTo>
                  <a:lnTo>
                    <a:pt x="263194" y="1522222"/>
                  </a:lnTo>
                  <a:lnTo>
                    <a:pt x="265468" y="1508480"/>
                  </a:lnTo>
                  <a:close/>
                </a:path>
                <a:path w="1120775" h="2116454">
                  <a:moveTo>
                    <a:pt x="268312" y="1923199"/>
                  </a:moveTo>
                  <a:lnTo>
                    <a:pt x="266471" y="1923199"/>
                  </a:lnTo>
                  <a:lnTo>
                    <a:pt x="266268" y="1924469"/>
                  </a:lnTo>
                  <a:lnTo>
                    <a:pt x="264541" y="1928279"/>
                  </a:lnTo>
                  <a:lnTo>
                    <a:pt x="261988" y="1932089"/>
                  </a:lnTo>
                  <a:lnTo>
                    <a:pt x="259461" y="1943519"/>
                  </a:lnTo>
                  <a:lnTo>
                    <a:pt x="257543" y="1949869"/>
                  </a:lnTo>
                  <a:lnTo>
                    <a:pt x="257657" y="1973999"/>
                  </a:lnTo>
                  <a:lnTo>
                    <a:pt x="258152" y="1975269"/>
                  </a:lnTo>
                  <a:lnTo>
                    <a:pt x="259016" y="1976539"/>
                  </a:lnTo>
                  <a:lnTo>
                    <a:pt x="259308" y="1975269"/>
                  </a:lnTo>
                  <a:lnTo>
                    <a:pt x="259486" y="1973999"/>
                  </a:lnTo>
                  <a:lnTo>
                    <a:pt x="259600" y="1971459"/>
                  </a:lnTo>
                  <a:lnTo>
                    <a:pt x="259727" y="1967649"/>
                  </a:lnTo>
                  <a:lnTo>
                    <a:pt x="259829" y="1962569"/>
                  </a:lnTo>
                  <a:lnTo>
                    <a:pt x="259943" y="1960029"/>
                  </a:lnTo>
                  <a:lnTo>
                    <a:pt x="259994" y="1958759"/>
                  </a:lnTo>
                  <a:lnTo>
                    <a:pt x="260070" y="1957489"/>
                  </a:lnTo>
                  <a:lnTo>
                    <a:pt x="260540" y="1956219"/>
                  </a:lnTo>
                  <a:lnTo>
                    <a:pt x="261734" y="1947329"/>
                  </a:lnTo>
                  <a:lnTo>
                    <a:pt x="263182" y="1939709"/>
                  </a:lnTo>
                  <a:lnTo>
                    <a:pt x="266242" y="1929777"/>
                  </a:lnTo>
                  <a:lnTo>
                    <a:pt x="267957" y="1924469"/>
                  </a:lnTo>
                  <a:lnTo>
                    <a:pt x="268312" y="1923199"/>
                  </a:lnTo>
                  <a:close/>
                </a:path>
                <a:path w="1120775" h="2116454">
                  <a:moveTo>
                    <a:pt x="271462" y="1791119"/>
                  </a:moveTo>
                  <a:lnTo>
                    <a:pt x="269798" y="1791119"/>
                  </a:lnTo>
                  <a:lnTo>
                    <a:pt x="269646" y="1792389"/>
                  </a:lnTo>
                  <a:lnTo>
                    <a:pt x="270979" y="1792389"/>
                  </a:lnTo>
                  <a:lnTo>
                    <a:pt x="271462" y="1791119"/>
                  </a:lnTo>
                  <a:close/>
                </a:path>
                <a:path w="1120775" h="2116454">
                  <a:moveTo>
                    <a:pt x="271881" y="1786039"/>
                  </a:moveTo>
                  <a:lnTo>
                    <a:pt x="271805" y="1784769"/>
                  </a:lnTo>
                  <a:lnTo>
                    <a:pt x="270802" y="1784769"/>
                  </a:lnTo>
                  <a:lnTo>
                    <a:pt x="268947" y="1786039"/>
                  </a:lnTo>
                  <a:lnTo>
                    <a:pt x="266865" y="1787423"/>
                  </a:lnTo>
                  <a:lnTo>
                    <a:pt x="262242" y="1789849"/>
                  </a:lnTo>
                  <a:lnTo>
                    <a:pt x="256235" y="1793659"/>
                  </a:lnTo>
                  <a:lnTo>
                    <a:pt x="256235" y="1796199"/>
                  </a:lnTo>
                  <a:lnTo>
                    <a:pt x="266712" y="1788579"/>
                  </a:lnTo>
                  <a:lnTo>
                    <a:pt x="268808" y="1788579"/>
                  </a:lnTo>
                  <a:lnTo>
                    <a:pt x="269748" y="1787423"/>
                  </a:lnTo>
                  <a:lnTo>
                    <a:pt x="271678" y="1786039"/>
                  </a:lnTo>
                  <a:lnTo>
                    <a:pt x="271881" y="1786039"/>
                  </a:lnTo>
                  <a:close/>
                </a:path>
                <a:path w="1120775" h="2116454">
                  <a:moveTo>
                    <a:pt x="271894" y="1928279"/>
                  </a:moveTo>
                  <a:lnTo>
                    <a:pt x="271665" y="1928279"/>
                  </a:lnTo>
                  <a:lnTo>
                    <a:pt x="271030" y="1927009"/>
                  </a:lnTo>
                  <a:lnTo>
                    <a:pt x="270344" y="1927009"/>
                  </a:lnTo>
                  <a:lnTo>
                    <a:pt x="269201" y="1928279"/>
                  </a:lnTo>
                  <a:lnTo>
                    <a:pt x="268681" y="1929549"/>
                  </a:lnTo>
                  <a:lnTo>
                    <a:pt x="266611" y="1933359"/>
                  </a:lnTo>
                  <a:lnTo>
                    <a:pt x="265645" y="1937169"/>
                  </a:lnTo>
                  <a:lnTo>
                    <a:pt x="263626" y="1947329"/>
                  </a:lnTo>
                  <a:lnTo>
                    <a:pt x="262877" y="1953679"/>
                  </a:lnTo>
                  <a:lnTo>
                    <a:pt x="262826" y="1954949"/>
                  </a:lnTo>
                  <a:lnTo>
                    <a:pt x="262712" y="1957489"/>
                  </a:lnTo>
                  <a:lnTo>
                    <a:pt x="262674" y="1968919"/>
                  </a:lnTo>
                  <a:lnTo>
                    <a:pt x="262839" y="1970214"/>
                  </a:lnTo>
                  <a:lnTo>
                    <a:pt x="262636" y="1970214"/>
                  </a:lnTo>
                  <a:lnTo>
                    <a:pt x="262636" y="1972729"/>
                  </a:lnTo>
                  <a:lnTo>
                    <a:pt x="263042" y="1976539"/>
                  </a:lnTo>
                  <a:lnTo>
                    <a:pt x="263359" y="1977809"/>
                  </a:lnTo>
                  <a:lnTo>
                    <a:pt x="263436" y="1979079"/>
                  </a:lnTo>
                  <a:lnTo>
                    <a:pt x="264706" y="1979079"/>
                  </a:lnTo>
                  <a:lnTo>
                    <a:pt x="265125" y="1977809"/>
                  </a:lnTo>
                  <a:lnTo>
                    <a:pt x="265239" y="1963839"/>
                  </a:lnTo>
                  <a:lnTo>
                    <a:pt x="265315" y="1962569"/>
                  </a:lnTo>
                  <a:lnTo>
                    <a:pt x="266331" y="1953679"/>
                  </a:lnTo>
                  <a:lnTo>
                    <a:pt x="267042" y="1951139"/>
                  </a:lnTo>
                  <a:lnTo>
                    <a:pt x="268414" y="1943519"/>
                  </a:lnTo>
                  <a:lnTo>
                    <a:pt x="269303" y="1940979"/>
                  </a:lnTo>
                  <a:lnTo>
                    <a:pt x="270649" y="1934629"/>
                  </a:lnTo>
                  <a:lnTo>
                    <a:pt x="271259" y="1932089"/>
                  </a:lnTo>
                  <a:lnTo>
                    <a:pt x="271729" y="1929777"/>
                  </a:lnTo>
                  <a:lnTo>
                    <a:pt x="271780" y="1929549"/>
                  </a:lnTo>
                  <a:lnTo>
                    <a:pt x="271894" y="1928279"/>
                  </a:lnTo>
                  <a:close/>
                </a:path>
                <a:path w="1120775" h="2116454">
                  <a:moveTo>
                    <a:pt x="274167" y="1881289"/>
                  </a:moveTo>
                  <a:lnTo>
                    <a:pt x="273202" y="1881289"/>
                  </a:lnTo>
                  <a:lnTo>
                    <a:pt x="273088" y="1882559"/>
                  </a:lnTo>
                  <a:lnTo>
                    <a:pt x="273824" y="1882559"/>
                  </a:lnTo>
                  <a:lnTo>
                    <a:pt x="274167" y="1881289"/>
                  </a:lnTo>
                  <a:close/>
                </a:path>
                <a:path w="1120775" h="2116454">
                  <a:moveTo>
                    <a:pt x="274332" y="1777149"/>
                  </a:moveTo>
                  <a:lnTo>
                    <a:pt x="272630" y="1777149"/>
                  </a:lnTo>
                  <a:lnTo>
                    <a:pt x="271919" y="1778419"/>
                  </a:lnTo>
                  <a:lnTo>
                    <a:pt x="273278" y="1779689"/>
                  </a:lnTo>
                  <a:lnTo>
                    <a:pt x="273545" y="1778419"/>
                  </a:lnTo>
                  <a:lnTo>
                    <a:pt x="274332" y="1777149"/>
                  </a:lnTo>
                  <a:close/>
                </a:path>
                <a:path w="1120775" h="2116454">
                  <a:moveTo>
                    <a:pt x="274624" y="1356601"/>
                  </a:moveTo>
                  <a:lnTo>
                    <a:pt x="273951" y="1353921"/>
                  </a:lnTo>
                  <a:lnTo>
                    <a:pt x="273329" y="1353096"/>
                  </a:lnTo>
                  <a:lnTo>
                    <a:pt x="273088" y="1352765"/>
                  </a:lnTo>
                  <a:lnTo>
                    <a:pt x="271246" y="1350314"/>
                  </a:lnTo>
                  <a:lnTo>
                    <a:pt x="268947" y="1349413"/>
                  </a:lnTo>
                  <a:lnTo>
                    <a:pt x="262636" y="1349413"/>
                  </a:lnTo>
                  <a:lnTo>
                    <a:pt x="260337" y="1350530"/>
                  </a:lnTo>
                  <a:lnTo>
                    <a:pt x="258864" y="1352765"/>
                  </a:lnTo>
                  <a:lnTo>
                    <a:pt x="258356" y="1352765"/>
                  </a:lnTo>
                  <a:lnTo>
                    <a:pt x="257683" y="1350746"/>
                  </a:lnTo>
                  <a:lnTo>
                    <a:pt x="257009" y="1350073"/>
                  </a:lnTo>
                  <a:lnTo>
                    <a:pt x="254825" y="1350073"/>
                  </a:lnTo>
                  <a:lnTo>
                    <a:pt x="254152" y="1350746"/>
                  </a:lnTo>
                  <a:lnTo>
                    <a:pt x="254152" y="1373568"/>
                  </a:lnTo>
                  <a:lnTo>
                    <a:pt x="254825" y="1374241"/>
                  </a:lnTo>
                  <a:lnTo>
                    <a:pt x="257848" y="1374241"/>
                  </a:lnTo>
                  <a:lnTo>
                    <a:pt x="258521" y="1373568"/>
                  </a:lnTo>
                  <a:lnTo>
                    <a:pt x="258521" y="1357414"/>
                  </a:lnTo>
                  <a:lnTo>
                    <a:pt x="259003" y="1355826"/>
                  </a:lnTo>
                  <a:lnTo>
                    <a:pt x="260934" y="1353642"/>
                  </a:lnTo>
                  <a:lnTo>
                    <a:pt x="262407" y="1353096"/>
                  </a:lnTo>
                  <a:lnTo>
                    <a:pt x="266382" y="1353096"/>
                  </a:lnTo>
                  <a:lnTo>
                    <a:pt x="267855" y="1353642"/>
                  </a:lnTo>
                  <a:lnTo>
                    <a:pt x="269786" y="1355826"/>
                  </a:lnTo>
                  <a:lnTo>
                    <a:pt x="270268" y="1357414"/>
                  </a:lnTo>
                  <a:lnTo>
                    <a:pt x="270268" y="1373568"/>
                  </a:lnTo>
                  <a:lnTo>
                    <a:pt x="270941" y="1374241"/>
                  </a:lnTo>
                  <a:lnTo>
                    <a:pt x="273964" y="1374241"/>
                  </a:lnTo>
                  <a:lnTo>
                    <a:pt x="274624" y="1373568"/>
                  </a:lnTo>
                  <a:lnTo>
                    <a:pt x="274624" y="1356601"/>
                  </a:lnTo>
                  <a:close/>
                </a:path>
                <a:path w="1120775" h="2116454">
                  <a:moveTo>
                    <a:pt x="278371" y="1867319"/>
                  </a:moveTo>
                  <a:lnTo>
                    <a:pt x="277431" y="1867319"/>
                  </a:lnTo>
                  <a:lnTo>
                    <a:pt x="275450" y="1869859"/>
                  </a:lnTo>
                  <a:lnTo>
                    <a:pt x="276377" y="1872399"/>
                  </a:lnTo>
                  <a:lnTo>
                    <a:pt x="278117" y="1871129"/>
                  </a:lnTo>
                  <a:lnTo>
                    <a:pt x="278282" y="1869859"/>
                  </a:lnTo>
                  <a:lnTo>
                    <a:pt x="278371" y="1867319"/>
                  </a:lnTo>
                  <a:close/>
                </a:path>
                <a:path w="1120775" h="2116454">
                  <a:moveTo>
                    <a:pt x="278561" y="1787423"/>
                  </a:moveTo>
                  <a:lnTo>
                    <a:pt x="277279" y="1787423"/>
                  </a:lnTo>
                  <a:lnTo>
                    <a:pt x="276110" y="1788579"/>
                  </a:lnTo>
                  <a:lnTo>
                    <a:pt x="272783" y="1788579"/>
                  </a:lnTo>
                  <a:lnTo>
                    <a:pt x="271792" y="1791119"/>
                  </a:lnTo>
                  <a:lnTo>
                    <a:pt x="274497" y="1791119"/>
                  </a:lnTo>
                  <a:lnTo>
                    <a:pt x="275551" y="1789849"/>
                  </a:lnTo>
                  <a:lnTo>
                    <a:pt x="278193" y="1788579"/>
                  </a:lnTo>
                  <a:lnTo>
                    <a:pt x="278485" y="1788579"/>
                  </a:lnTo>
                  <a:lnTo>
                    <a:pt x="278561" y="1787423"/>
                  </a:lnTo>
                  <a:close/>
                </a:path>
                <a:path w="1120775" h="2116454">
                  <a:moveTo>
                    <a:pt x="279831" y="1793659"/>
                  </a:moveTo>
                  <a:lnTo>
                    <a:pt x="278003" y="1793659"/>
                  </a:lnTo>
                  <a:lnTo>
                    <a:pt x="278638" y="1794929"/>
                  </a:lnTo>
                  <a:lnTo>
                    <a:pt x="279831" y="1793659"/>
                  </a:lnTo>
                  <a:close/>
                </a:path>
                <a:path w="1120775" h="2116454">
                  <a:moveTo>
                    <a:pt x="280060" y="1858429"/>
                  </a:moveTo>
                  <a:lnTo>
                    <a:pt x="279463" y="1859699"/>
                  </a:lnTo>
                  <a:lnTo>
                    <a:pt x="278345" y="1859699"/>
                  </a:lnTo>
                  <a:lnTo>
                    <a:pt x="275996" y="1860969"/>
                  </a:lnTo>
                  <a:lnTo>
                    <a:pt x="275450" y="1862239"/>
                  </a:lnTo>
                  <a:lnTo>
                    <a:pt x="276555" y="1864779"/>
                  </a:lnTo>
                  <a:lnTo>
                    <a:pt x="276936" y="1863509"/>
                  </a:lnTo>
                  <a:lnTo>
                    <a:pt x="277799" y="1863509"/>
                  </a:lnTo>
                  <a:lnTo>
                    <a:pt x="277901" y="1862239"/>
                  </a:lnTo>
                  <a:lnTo>
                    <a:pt x="279882" y="1862239"/>
                  </a:lnTo>
                  <a:lnTo>
                    <a:pt x="280009" y="1859699"/>
                  </a:lnTo>
                  <a:lnTo>
                    <a:pt x="280060" y="1858429"/>
                  </a:lnTo>
                  <a:close/>
                </a:path>
                <a:path w="1120775" h="2116454">
                  <a:moveTo>
                    <a:pt x="280263" y="1854619"/>
                  </a:moveTo>
                  <a:lnTo>
                    <a:pt x="278777" y="1853349"/>
                  </a:lnTo>
                  <a:lnTo>
                    <a:pt x="277342" y="1854619"/>
                  </a:lnTo>
                  <a:lnTo>
                    <a:pt x="275082" y="1854619"/>
                  </a:lnTo>
                  <a:lnTo>
                    <a:pt x="274866" y="1855889"/>
                  </a:lnTo>
                  <a:lnTo>
                    <a:pt x="275374" y="1857159"/>
                  </a:lnTo>
                  <a:lnTo>
                    <a:pt x="276263" y="1858429"/>
                  </a:lnTo>
                  <a:lnTo>
                    <a:pt x="278079" y="1857159"/>
                  </a:lnTo>
                  <a:lnTo>
                    <a:pt x="279374" y="1855889"/>
                  </a:lnTo>
                  <a:lnTo>
                    <a:pt x="280263" y="1854619"/>
                  </a:lnTo>
                  <a:close/>
                </a:path>
                <a:path w="1120775" h="2116454">
                  <a:moveTo>
                    <a:pt x="283578" y="1786039"/>
                  </a:moveTo>
                  <a:lnTo>
                    <a:pt x="283413" y="1786039"/>
                  </a:lnTo>
                  <a:lnTo>
                    <a:pt x="283349" y="1784769"/>
                  </a:lnTo>
                  <a:lnTo>
                    <a:pt x="280238" y="1784769"/>
                  </a:lnTo>
                  <a:lnTo>
                    <a:pt x="280339" y="1787423"/>
                  </a:lnTo>
                  <a:lnTo>
                    <a:pt x="282575" y="1787423"/>
                  </a:lnTo>
                  <a:lnTo>
                    <a:pt x="283578" y="1786039"/>
                  </a:lnTo>
                  <a:close/>
                </a:path>
                <a:path w="1120775" h="2116454">
                  <a:moveTo>
                    <a:pt x="285381" y="1822869"/>
                  </a:moveTo>
                  <a:lnTo>
                    <a:pt x="284822" y="1821599"/>
                  </a:lnTo>
                  <a:lnTo>
                    <a:pt x="280733" y="1821599"/>
                  </a:lnTo>
                  <a:lnTo>
                    <a:pt x="279387" y="1824139"/>
                  </a:lnTo>
                  <a:lnTo>
                    <a:pt x="278142" y="1824139"/>
                  </a:lnTo>
                  <a:lnTo>
                    <a:pt x="276237" y="1825409"/>
                  </a:lnTo>
                  <a:lnTo>
                    <a:pt x="274967" y="1826679"/>
                  </a:lnTo>
                  <a:lnTo>
                    <a:pt x="272999" y="1827949"/>
                  </a:lnTo>
                  <a:lnTo>
                    <a:pt x="272313" y="1827949"/>
                  </a:lnTo>
                  <a:lnTo>
                    <a:pt x="272440" y="1829219"/>
                  </a:lnTo>
                  <a:lnTo>
                    <a:pt x="273227" y="1830489"/>
                  </a:lnTo>
                  <a:lnTo>
                    <a:pt x="273977" y="1830489"/>
                  </a:lnTo>
                  <a:lnTo>
                    <a:pt x="275488" y="1829219"/>
                  </a:lnTo>
                  <a:lnTo>
                    <a:pt x="276313" y="1827949"/>
                  </a:lnTo>
                  <a:lnTo>
                    <a:pt x="278714" y="1825409"/>
                  </a:lnTo>
                  <a:lnTo>
                    <a:pt x="280631" y="1824139"/>
                  </a:lnTo>
                  <a:lnTo>
                    <a:pt x="284060" y="1824139"/>
                  </a:lnTo>
                  <a:lnTo>
                    <a:pt x="284632" y="1822869"/>
                  </a:lnTo>
                  <a:lnTo>
                    <a:pt x="285381" y="1822869"/>
                  </a:lnTo>
                  <a:close/>
                </a:path>
                <a:path w="1120775" h="2116454">
                  <a:moveTo>
                    <a:pt x="285775" y="1323390"/>
                  </a:moveTo>
                  <a:lnTo>
                    <a:pt x="276771" y="1317739"/>
                  </a:lnTo>
                  <a:lnTo>
                    <a:pt x="275336" y="1317396"/>
                  </a:lnTo>
                  <a:lnTo>
                    <a:pt x="271614" y="1313129"/>
                  </a:lnTo>
                  <a:lnTo>
                    <a:pt x="271995" y="1312456"/>
                  </a:lnTo>
                  <a:lnTo>
                    <a:pt x="273888" y="1311109"/>
                  </a:lnTo>
                  <a:lnTo>
                    <a:pt x="275043" y="1310767"/>
                  </a:lnTo>
                  <a:lnTo>
                    <a:pt x="279628" y="1310767"/>
                  </a:lnTo>
                  <a:lnTo>
                    <a:pt x="281241" y="1312049"/>
                  </a:lnTo>
                  <a:lnTo>
                    <a:pt x="281241" y="1314640"/>
                  </a:lnTo>
                  <a:lnTo>
                    <a:pt x="281914" y="1315300"/>
                  </a:lnTo>
                  <a:lnTo>
                    <a:pt x="284772" y="1315300"/>
                  </a:lnTo>
                  <a:lnTo>
                    <a:pt x="285445" y="1314640"/>
                  </a:lnTo>
                  <a:lnTo>
                    <a:pt x="285381" y="1312049"/>
                  </a:lnTo>
                  <a:lnTo>
                    <a:pt x="284810" y="1310767"/>
                  </a:lnTo>
                  <a:lnTo>
                    <a:pt x="284632" y="1310360"/>
                  </a:lnTo>
                  <a:lnTo>
                    <a:pt x="281381" y="1307871"/>
                  </a:lnTo>
                  <a:lnTo>
                    <a:pt x="279184" y="1307249"/>
                  </a:lnTo>
                  <a:lnTo>
                    <a:pt x="274281" y="1307249"/>
                  </a:lnTo>
                  <a:lnTo>
                    <a:pt x="267322" y="1313129"/>
                  </a:lnTo>
                  <a:lnTo>
                    <a:pt x="267322" y="1316189"/>
                  </a:lnTo>
                  <a:lnTo>
                    <a:pt x="276720" y="1321536"/>
                  </a:lnTo>
                  <a:lnTo>
                    <a:pt x="278003" y="1321892"/>
                  </a:lnTo>
                  <a:lnTo>
                    <a:pt x="279831" y="1322565"/>
                  </a:lnTo>
                  <a:lnTo>
                    <a:pt x="280504" y="1322971"/>
                  </a:lnTo>
                  <a:lnTo>
                    <a:pt x="281393" y="1324025"/>
                  </a:lnTo>
                  <a:lnTo>
                    <a:pt x="281368" y="1326629"/>
                  </a:lnTo>
                  <a:lnTo>
                    <a:pt x="280543" y="1327810"/>
                  </a:lnTo>
                  <a:lnTo>
                    <a:pt x="279933" y="1328293"/>
                  </a:lnTo>
                  <a:lnTo>
                    <a:pt x="278371" y="1329042"/>
                  </a:lnTo>
                  <a:lnTo>
                    <a:pt x="277444" y="1329232"/>
                  </a:lnTo>
                  <a:lnTo>
                    <a:pt x="274586" y="1329232"/>
                  </a:lnTo>
                  <a:lnTo>
                    <a:pt x="273227" y="1328877"/>
                  </a:lnTo>
                  <a:lnTo>
                    <a:pt x="271322" y="1327454"/>
                  </a:lnTo>
                  <a:lnTo>
                    <a:pt x="270840" y="1326299"/>
                  </a:lnTo>
                  <a:lnTo>
                    <a:pt x="270840" y="1324698"/>
                  </a:lnTo>
                  <a:lnTo>
                    <a:pt x="270167" y="1324025"/>
                  </a:lnTo>
                  <a:lnTo>
                    <a:pt x="267322" y="1324025"/>
                  </a:lnTo>
                  <a:lnTo>
                    <a:pt x="266649" y="1324698"/>
                  </a:lnTo>
                  <a:lnTo>
                    <a:pt x="266687" y="1327454"/>
                  </a:lnTo>
                  <a:lnTo>
                    <a:pt x="267284" y="1328877"/>
                  </a:lnTo>
                  <a:lnTo>
                    <a:pt x="267347" y="1329042"/>
                  </a:lnTo>
                  <a:lnTo>
                    <a:pt x="267436" y="1329232"/>
                  </a:lnTo>
                  <a:lnTo>
                    <a:pt x="267487" y="1329372"/>
                  </a:lnTo>
                  <a:lnTo>
                    <a:pt x="270840" y="1332077"/>
                  </a:lnTo>
                  <a:lnTo>
                    <a:pt x="273253" y="1332750"/>
                  </a:lnTo>
                  <a:lnTo>
                    <a:pt x="278447" y="1332750"/>
                  </a:lnTo>
                  <a:lnTo>
                    <a:pt x="284556" y="1329232"/>
                  </a:lnTo>
                  <a:lnTo>
                    <a:pt x="285419" y="1327810"/>
                  </a:lnTo>
                  <a:lnTo>
                    <a:pt x="285762" y="1326629"/>
                  </a:lnTo>
                  <a:lnTo>
                    <a:pt x="285775" y="1323390"/>
                  </a:lnTo>
                  <a:close/>
                </a:path>
                <a:path w="1120775" h="2116454">
                  <a:moveTo>
                    <a:pt x="286448" y="1398752"/>
                  </a:moveTo>
                  <a:lnTo>
                    <a:pt x="285775" y="1396072"/>
                  </a:lnTo>
                  <a:lnTo>
                    <a:pt x="285153" y="1395247"/>
                  </a:lnTo>
                  <a:lnTo>
                    <a:pt x="284899" y="1394917"/>
                  </a:lnTo>
                  <a:lnTo>
                    <a:pt x="283057" y="1392466"/>
                  </a:lnTo>
                  <a:lnTo>
                    <a:pt x="280771" y="1391564"/>
                  </a:lnTo>
                  <a:lnTo>
                    <a:pt x="274764" y="1391564"/>
                  </a:lnTo>
                  <a:lnTo>
                    <a:pt x="272516" y="1392682"/>
                  </a:lnTo>
                  <a:lnTo>
                    <a:pt x="270840" y="1394917"/>
                  </a:lnTo>
                  <a:lnTo>
                    <a:pt x="270344" y="1394917"/>
                  </a:lnTo>
                  <a:lnTo>
                    <a:pt x="270344" y="1383512"/>
                  </a:lnTo>
                  <a:lnTo>
                    <a:pt x="269671" y="1382839"/>
                  </a:lnTo>
                  <a:lnTo>
                    <a:pt x="266649" y="1382839"/>
                  </a:lnTo>
                  <a:lnTo>
                    <a:pt x="265976" y="1383512"/>
                  </a:lnTo>
                  <a:lnTo>
                    <a:pt x="265976" y="1415732"/>
                  </a:lnTo>
                  <a:lnTo>
                    <a:pt x="266649" y="1416405"/>
                  </a:lnTo>
                  <a:lnTo>
                    <a:pt x="269671" y="1416405"/>
                  </a:lnTo>
                  <a:lnTo>
                    <a:pt x="270344" y="1415732"/>
                  </a:lnTo>
                  <a:lnTo>
                    <a:pt x="270344" y="1399565"/>
                  </a:lnTo>
                  <a:lnTo>
                    <a:pt x="270827" y="1397977"/>
                  </a:lnTo>
                  <a:lnTo>
                    <a:pt x="272745" y="1395793"/>
                  </a:lnTo>
                  <a:lnTo>
                    <a:pt x="274231" y="1395247"/>
                  </a:lnTo>
                  <a:lnTo>
                    <a:pt x="278193" y="1395247"/>
                  </a:lnTo>
                  <a:lnTo>
                    <a:pt x="279679" y="1395793"/>
                  </a:lnTo>
                  <a:lnTo>
                    <a:pt x="281597" y="1397977"/>
                  </a:lnTo>
                  <a:lnTo>
                    <a:pt x="282092" y="1399565"/>
                  </a:lnTo>
                  <a:lnTo>
                    <a:pt x="282092" y="1415732"/>
                  </a:lnTo>
                  <a:lnTo>
                    <a:pt x="282752" y="1416405"/>
                  </a:lnTo>
                  <a:lnTo>
                    <a:pt x="285775" y="1416405"/>
                  </a:lnTo>
                  <a:lnTo>
                    <a:pt x="286448" y="1415732"/>
                  </a:lnTo>
                  <a:lnTo>
                    <a:pt x="286448" y="1398752"/>
                  </a:lnTo>
                  <a:close/>
                </a:path>
                <a:path w="1120775" h="2116454">
                  <a:moveTo>
                    <a:pt x="287413" y="1443761"/>
                  </a:moveTo>
                  <a:lnTo>
                    <a:pt x="287032" y="1441780"/>
                  </a:lnTo>
                  <a:lnTo>
                    <a:pt x="285330" y="1437919"/>
                  </a:lnTo>
                  <a:lnTo>
                    <a:pt x="285038" y="1437576"/>
                  </a:lnTo>
                  <a:lnTo>
                    <a:pt x="284048" y="1436408"/>
                  </a:lnTo>
                  <a:lnTo>
                    <a:pt x="283095" y="1435811"/>
                  </a:lnTo>
                  <a:lnTo>
                    <a:pt x="283095" y="1443761"/>
                  </a:lnTo>
                  <a:lnTo>
                    <a:pt x="283095" y="1449184"/>
                  </a:lnTo>
                  <a:lnTo>
                    <a:pt x="282587" y="1451178"/>
                  </a:lnTo>
                  <a:lnTo>
                    <a:pt x="282536" y="1451356"/>
                  </a:lnTo>
                  <a:lnTo>
                    <a:pt x="280327" y="1454556"/>
                  </a:lnTo>
                  <a:lnTo>
                    <a:pt x="278587" y="1455369"/>
                  </a:lnTo>
                  <a:lnTo>
                    <a:pt x="273837" y="1455369"/>
                  </a:lnTo>
                  <a:lnTo>
                    <a:pt x="272097" y="1454556"/>
                  </a:lnTo>
                  <a:lnTo>
                    <a:pt x="269887" y="1451356"/>
                  </a:lnTo>
                  <a:lnTo>
                    <a:pt x="269328" y="1449184"/>
                  </a:lnTo>
                  <a:lnTo>
                    <a:pt x="269328" y="1443761"/>
                  </a:lnTo>
                  <a:lnTo>
                    <a:pt x="269836" y="1441780"/>
                  </a:lnTo>
                  <a:lnTo>
                    <a:pt x="269887" y="1441602"/>
                  </a:lnTo>
                  <a:lnTo>
                    <a:pt x="272097" y="1438389"/>
                  </a:lnTo>
                  <a:lnTo>
                    <a:pt x="273837" y="1437576"/>
                  </a:lnTo>
                  <a:lnTo>
                    <a:pt x="278587" y="1437576"/>
                  </a:lnTo>
                  <a:lnTo>
                    <a:pt x="280327" y="1438389"/>
                  </a:lnTo>
                  <a:lnTo>
                    <a:pt x="282536" y="1441602"/>
                  </a:lnTo>
                  <a:lnTo>
                    <a:pt x="283095" y="1443761"/>
                  </a:lnTo>
                  <a:lnTo>
                    <a:pt x="283095" y="1435811"/>
                  </a:lnTo>
                  <a:lnTo>
                    <a:pt x="280670" y="1434261"/>
                  </a:lnTo>
                  <a:lnTo>
                    <a:pt x="278612" y="1433715"/>
                  </a:lnTo>
                  <a:lnTo>
                    <a:pt x="273812" y="1433715"/>
                  </a:lnTo>
                  <a:lnTo>
                    <a:pt x="265010" y="1443761"/>
                  </a:lnTo>
                  <a:lnTo>
                    <a:pt x="265010" y="1449184"/>
                  </a:lnTo>
                  <a:lnTo>
                    <a:pt x="273812" y="1459230"/>
                  </a:lnTo>
                  <a:lnTo>
                    <a:pt x="278612" y="1459230"/>
                  </a:lnTo>
                  <a:lnTo>
                    <a:pt x="280670" y="1458683"/>
                  </a:lnTo>
                  <a:lnTo>
                    <a:pt x="284048" y="1456537"/>
                  </a:lnTo>
                  <a:lnTo>
                    <a:pt x="285038" y="1455369"/>
                  </a:lnTo>
                  <a:lnTo>
                    <a:pt x="285330" y="1455039"/>
                  </a:lnTo>
                  <a:lnTo>
                    <a:pt x="286956" y="1451356"/>
                  </a:lnTo>
                  <a:lnTo>
                    <a:pt x="287032" y="1451178"/>
                  </a:lnTo>
                  <a:lnTo>
                    <a:pt x="287413" y="1449184"/>
                  </a:lnTo>
                  <a:lnTo>
                    <a:pt x="287413" y="1443761"/>
                  </a:lnTo>
                  <a:close/>
                </a:path>
                <a:path w="1120775" h="2116454">
                  <a:moveTo>
                    <a:pt x="287985" y="1807629"/>
                  </a:moveTo>
                  <a:lnTo>
                    <a:pt x="286537" y="1807629"/>
                  </a:lnTo>
                  <a:lnTo>
                    <a:pt x="284594" y="1808899"/>
                  </a:lnTo>
                  <a:lnTo>
                    <a:pt x="280390" y="1810169"/>
                  </a:lnTo>
                  <a:lnTo>
                    <a:pt x="278498" y="1810169"/>
                  </a:lnTo>
                  <a:lnTo>
                    <a:pt x="275399" y="1812709"/>
                  </a:lnTo>
                  <a:lnTo>
                    <a:pt x="273634" y="1813979"/>
                  </a:lnTo>
                  <a:lnTo>
                    <a:pt x="270929" y="1815312"/>
                  </a:lnTo>
                  <a:lnTo>
                    <a:pt x="270332" y="1815312"/>
                  </a:lnTo>
                  <a:lnTo>
                    <a:pt x="268376" y="1817789"/>
                  </a:lnTo>
                  <a:lnTo>
                    <a:pt x="266992" y="1819059"/>
                  </a:lnTo>
                  <a:lnTo>
                    <a:pt x="265099" y="1820329"/>
                  </a:lnTo>
                  <a:lnTo>
                    <a:pt x="264579" y="1820329"/>
                  </a:lnTo>
                  <a:lnTo>
                    <a:pt x="263740" y="1822869"/>
                  </a:lnTo>
                  <a:lnTo>
                    <a:pt x="267017" y="1822869"/>
                  </a:lnTo>
                  <a:lnTo>
                    <a:pt x="268782" y="1821599"/>
                  </a:lnTo>
                  <a:lnTo>
                    <a:pt x="270776" y="1821599"/>
                  </a:lnTo>
                  <a:lnTo>
                    <a:pt x="269608" y="1824139"/>
                  </a:lnTo>
                  <a:lnTo>
                    <a:pt x="267347" y="1825409"/>
                  </a:lnTo>
                  <a:lnTo>
                    <a:pt x="267017" y="1827949"/>
                  </a:lnTo>
                  <a:lnTo>
                    <a:pt x="271246" y="1827949"/>
                  </a:lnTo>
                  <a:lnTo>
                    <a:pt x="272757" y="1825409"/>
                  </a:lnTo>
                  <a:lnTo>
                    <a:pt x="273773" y="1825409"/>
                  </a:lnTo>
                  <a:lnTo>
                    <a:pt x="274815" y="1824139"/>
                  </a:lnTo>
                  <a:lnTo>
                    <a:pt x="277431" y="1822869"/>
                  </a:lnTo>
                  <a:lnTo>
                    <a:pt x="278574" y="1822869"/>
                  </a:lnTo>
                  <a:lnTo>
                    <a:pt x="278574" y="1820329"/>
                  </a:lnTo>
                  <a:lnTo>
                    <a:pt x="279781" y="1820329"/>
                  </a:lnTo>
                  <a:lnTo>
                    <a:pt x="280428" y="1819059"/>
                  </a:lnTo>
                  <a:lnTo>
                    <a:pt x="282460" y="1817789"/>
                  </a:lnTo>
                  <a:lnTo>
                    <a:pt x="284022" y="1815312"/>
                  </a:lnTo>
                  <a:lnTo>
                    <a:pt x="283832" y="1815312"/>
                  </a:lnTo>
                  <a:lnTo>
                    <a:pt x="281876" y="1816519"/>
                  </a:lnTo>
                  <a:lnTo>
                    <a:pt x="280047" y="1816519"/>
                  </a:lnTo>
                  <a:lnTo>
                    <a:pt x="276415" y="1819059"/>
                  </a:lnTo>
                  <a:lnTo>
                    <a:pt x="274624" y="1820329"/>
                  </a:lnTo>
                  <a:lnTo>
                    <a:pt x="272249" y="1821599"/>
                  </a:lnTo>
                  <a:lnTo>
                    <a:pt x="271564" y="1821599"/>
                  </a:lnTo>
                  <a:lnTo>
                    <a:pt x="270967" y="1820329"/>
                  </a:lnTo>
                  <a:lnTo>
                    <a:pt x="271056" y="1819059"/>
                  </a:lnTo>
                  <a:lnTo>
                    <a:pt x="271881" y="1819059"/>
                  </a:lnTo>
                  <a:lnTo>
                    <a:pt x="277025" y="1815312"/>
                  </a:lnTo>
                  <a:lnTo>
                    <a:pt x="281698" y="1812709"/>
                  </a:lnTo>
                  <a:lnTo>
                    <a:pt x="287883" y="1808899"/>
                  </a:lnTo>
                  <a:lnTo>
                    <a:pt x="287985" y="1807629"/>
                  </a:lnTo>
                  <a:close/>
                </a:path>
                <a:path w="1120775" h="2116454">
                  <a:moveTo>
                    <a:pt x="292023" y="1775879"/>
                  </a:moveTo>
                  <a:lnTo>
                    <a:pt x="291858" y="1774609"/>
                  </a:lnTo>
                  <a:lnTo>
                    <a:pt x="289699" y="1774609"/>
                  </a:lnTo>
                  <a:lnTo>
                    <a:pt x="288086" y="1775879"/>
                  </a:lnTo>
                  <a:lnTo>
                    <a:pt x="284670" y="1775879"/>
                  </a:lnTo>
                  <a:lnTo>
                    <a:pt x="284060" y="1777149"/>
                  </a:lnTo>
                  <a:lnTo>
                    <a:pt x="281622" y="1777149"/>
                  </a:lnTo>
                  <a:lnTo>
                    <a:pt x="280885" y="1778419"/>
                  </a:lnTo>
                  <a:lnTo>
                    <a:pt x="280212" y="1779689"/>
                  </a:lnTo>
                  <a:lnTo>
                    <a:pt x="279920" y="1779689"/>
                  </a:lnTo>
                  <a:lnTo>
                    <a:pt x="279641" y="1780959"/>
                  </a:lnTo>
                  <a:lnTo>
                    <a:pt x="278815" y="1780959"/>
                  </a:lnTo>
                  <a:lnTo>
                    <a:pt x="277685" y="1779689"/>
                  </a:lnTo>
                  <a:lnTo>
                    <a:pt x="277444" y="1780959"/>
                  </a:lnTo>
                  <a:lnTo>
                    <a:pt x="277380" y="1782229"/>
                  </a:lnTo>
                  <a:lnTo>
                    <a:pt x="277876" y="1782229"/>
                  </a:lnTo>
                  <a:lnTo>
                    <a:pt x="279107" y="1783499"/>
                  </a:lnTo>
                  <a:lnTo>
                    <a:pt x="279768" y="1782229"/>
                  </a:lnTo>
                  <a:lnTo>
                    <a:pt x="280479" y="1780959"/>
                  </a:lnTo>
                  <a:lnTo>
                    <a:pt x="284556" y="1780959"/>
                  </a:lnTo>
                  <a:lnTo>
                    <a:pt x="285902" y="1779689"/>
                  </a:lnTo>
                  <a:lnTo>
                    <a:pt x="288264" y="1779689"/>
                  </a:lnTo>
                  <a:lnTo>
                    <a:pt x="289445" y="1777149"/>
                  </a:lnTo>
                  <a:lnTo>
                    <a:pt x="290106" y="1777149"/>
                  </a:lnTo>
                  <a:lnTo>
                    <a:pt x="291401" y="1775879"/>
                  </a:lnTo>
                  <a:lnTo>
                    <a:pt x="292023" y="1775879"/>
                  </a:lnTo>
                  <a:close/>
                </a:path>
                <a:path w="1120775" h="2116454">
                  <a:moveTo>
                    <a:pt x="301396" y="2041309"/>
                  </a:moveTo>
                  <a:lnTo>
                    <a:pt x="301256" y="2040039"/>
                  </a:lnTo>
                  <a:lnTo>
                    <a:pt x="298132" y="2037499"/>
                  </a:lnTo>
                  <a:lnTo>
                    <a:pt x="295986" y="2033689"/>
                  </a:lnTo>
                  <a:lnTo>
                    <a:pt x="291871" y="2032419"/>
                  </a:lnTo>
                  <a:lnTo>
                    <a:pt x="291452" y="2031149"/>
                  </a:lnTo>
                  <a:lnTo>
                    <a:pt x="290271" y="2031149"/>
                  </a:lnTo>
                  <a:lnTo>
                    <a:pt x="289280" y="2030234"/>
                  </a:lnTo>
                  <a:lnTo>
                    <a:pt x="289458" y="2031149"/>
                  </a:lnTo>
                  <a:lnTo>
                    <a:pt x="291045" y="2033689"/>
                  </a:lnTo>
                  <a:lnTo>
                    <a:pt x="293370" y="2034959"/>
                  </a:lnTo>
                  <a:lnTo>
                    <a:pt x="294259" y="2037499"/>
                  </a:lnTo>
                  <a:lnTo>
                    <a:pt x="295262" y="2037499"/>
                  </a:lnTo>
                  <a:lnTo>
                    <a:pt x="296113" y="2040039"/>
                  </a:lnTo>
                  <a:lnTo>
                    <a:pt x="297561" y="2041309"/>
                  </a:lnTo>
                  <a:lnTo>
                    <a:pt x="299262" y="2041309"/>
                  </a:lnTo>
                  <a:lnTo>
                    <a:pt x="300837" y="2042579"/>
                  </a:lnTo>
                  <a:lnTo>
                    <a:pt x="301383" y="2042579"/>
                  </a:lnTo>
                  <a:lnTo>
                    <a:pt x="301396" y="2041309"/>
                  </a:lnTo>
                  <a:close/>
                </a:path>
                <a:path w="1120775" h="2116454">
                  <a:moveTo>
                    <a:pt x="301548" y="1435061"/>
                  </a:moveTo>
                  <a:lnTo>
                    <a:pt x="300888" y="1434388"/>
                  </a:lnTo>
                  <a:lnTo>
                    <a:pt x="296684" y="1434388"/>
                  </a:lnTo>
                  <a:lnTo>
                    <a:pt x="296189" y="1433893"/>
                  </a:lnTo>
                  <a:lnTo>
                    <a:pt x="296189" y="1430362"/>
                  </a:lnTo>
                  <a:lnTo>
                    <a:pt x="295516" y="1429689"/>
                  </a:lnTo>
                  <a:lnTo>
                    <a:pt x="292493" y="1429689"/>
                  </a:lnTo>
                  <a:lnTo>
                    <a:pt x="291820" y="1430362"/>
                  </a:lnTo>
                  <a:lnTo>
                    <a:pt x="291820" y="1433893"/>
                  </a:lnTo>
                  <a:lnTo>
                    <a:pt x="291312" y="1434388"/>
                  </a:lnTo>
                  <a:lnTo>
                    <a:pt x="288798" y="1434388"/>
                  </a:lnTo>
                  <a:lnTo>
                    <a:pt x="288124" y="1435061"/>
                  </a:lnTo>
                  <a:lnTo>
                    <a:pt x="288124" y="1437411"/>
                  </a:lnTo>
                  <a:lnTo>
                    <a:pt x="288798" y="1438084"/>
                  </a:lnTo>
                  <a:lnTo>
                    <a:pt x="291312" y="1438084"/>
                  </a:lnTo>
                  <a:lnTo>
                    <a:pt x="291820" y="1438579"/>
                  </a:lnTo>
                  <a:lnTo>
                    <a:pt x="291820" y="1456651"/>
                  </a:lnTo>
                  <a:lnTo>
                    <a:pt x="293941" y="1458556"/>
                  </a:lnTo>
                  <a:lnTo>
                    <a:pt x="300888" y="1458556"/>
                  </a:lnTo>
                  <a:lnTo>
                    <a:pt x="301548" y="1457883"/>
                  </a:lnTo>
                  <a:lnTo>
                    <a:pt x="301548" y="1455534"/>
                  </a:lnTo>
                  <a:lnTo>
                    <a:pt x="300888" y="1454861"/>
                  </a:lnTo>
                  <a:lnTo>
                    <a:pt x="296849" y="1454861"/>
                  </a:lnTo>
                  <a:lnTo>
                    <a:pt x="296189" y="1454188"/>
                  </a:lnTo>
                  <a:lnTo>
                    <a:pt x="296189" y="1438579"/>
                  </a:lnTo>
                  <a:lnTo>
                    <a:pt x="296684" y="1438084"/>
                  </a:lnTo>
                  <a:lnTo>
                    <a:pt x="300888" y="1438084"/>
                  </a:lnTo>
                  <a:lnTo>
                    <a:pt x="301548" y="1437411"/>
                  </a:lnTo>
                  <a:lnTo>
                    <a:pt x="301548" y="1435061"/>
                  </a:lnTo>
                  <a:close/>
                </a:path>
                <a:path w="1120775" h="2116454">
                  <a:moveTo>
                    <a:pt x="302082" y="1342529"/>
                  </a:moveTo>
                  <a:lnTo>
                    <a:pt x="301409" y="1341856"/>
                  </a:lnTo>
                  <a:lnTo>
                    <a:pt x="297268" y="1341856"/>
                  </a:lnTo>
                  <a:lnTo>
                    <a:pt x="295744" y="1342402"/>
                  </a:lnTo>
                  <a:lnTo>
                    <a:pt x="293560" y="1344549"/>
                  </a:lnTo>
                  <a:lnTo>
                    <a:pt x="293204" y="1345552"/>
                  </a:lnTo>
                  <a:lnTo>
                    <a:pt x="293116" y="1345780"/>
                  </a:lnTo>
                  <a:lnTo>
                    <a:pt x="293014" y="1349578"/>
                  </a:lnTo>
                  <a:lnTo>
                    <a:pt x="292519" y="1350073"/>
                  </a:lnTo>
                  <a:lnTo>
                    <a:pt x="289991" y="1350073"/>
                  </a:lnTo>
                  <a:lnTo>
                    <a:pt x="289331" y="1350746"/>
                  </a:lnTo>
                  <a:lnTo>
                    <a:pt x="289331" y="1353096"/>
                  </a:lnTo>
                  <a:lnTo>
                    <a:pt x="289991" y="1353769"/>
                  </a:lnTo>
                  <a:lnTo>
                    <a:pt x="292684" y="1353769"/>
                  </a:lnTo>
                  <a:lnTo>
                    <a:pt x="293014" y="1354277"/>
                  </a:lnTo>
                  <a:lnTo>
                    <a:pt x="293014" y="1373568"/>
                  </a:lnTo>
                  <a:lnTo>
                    <a:pt x="293687" y="1374241"/>
                  </a:lnTo>
                  <a:lnTo>
                    <a:pt x="296710" y="1374241"/>
                  </a:lnTo>
                  <a:lnTo>
                    <a:pt x="297383" y="1373568"/>
                  </a:lnTo>
                  <a:lnTo>
                    <a:pt x="297383" y="1354277"/>
                  </a:lnTo>
                  <a:lnTo>
                    <a:pt x="297891" y="1353769"/>
                  </a:lnTo>
                  <a:lnTo>
                    <a:pt x="301409" y="1353769"/>
                  </a:lnTo>
                  <a:lnTo>
                    <a:pt x="302082" y="1353096"/>
                  </a:lnTo>
                  <a:lnTo>
                    <a:pt x="302082" y="1350746"/>
                  </a:lnTo>
                  <a:lnTo>
                    <a:pt x="301409" y="1350073"/>
                  </a:lnTo>
                  <a:lnTo>
                    <a:pt x="297891" y="1350073"/>
                  </a:lnTo>
                  <a:lnTo>
                    <a:pt x="297383" y="1349578"/>
                  </a:lnTo>
                  <a:lnTo>
                    <a:pt x="297383" y="1347330"/>
                  </a:lnTo>
                  <a:lnTo>
                    <a:pt x="297535" y="1346733"/>
                  </a:lnTo>
                  <a:lnTo>
                    <a:pt x="298119" y="1345780"/>
                  </a:lnTo>
                  <a:lnTo>
                    <a:pt x="298577" y="1345552"/>
                  </a:lnTo>
                  <a:lnTo>
                    <a:pt x="301409" y="1345552"/>
                  </a:lnTo>
                  <a:lnTo>
                    <a:pt x="302082" y="1344879"/>
                  </a:lnTo>
                  <a:lnTo>
                    <a:pt x="302082" y="1342529"/>
                  </a:lnTo>
                  <a:close/>
                </a:path>
                <a:path w="1120775" h="2116454">
                  <a:moveTo>
                    <a:pt x="303644" y="1383512"/>
                  </a:moveTo>
                  <a:lnTo>
                    <a:pt x="302983" y="1382839"/>
                  </a:lnTo>
                  <a:lnTo>
                    <a:pt x="299961" y="1382839"/>
                  </a:lnTo>
                  <a:lnTo>
                    <a:pt x="299288" y="1383512"/>
                  </a:lnTo>
                  <a:lnTo>
                    <a:pt x="299288" y="1415732"/>
                  </a:lnTo>
                  <a:lnTo>
                    <a:pt x="299961" y="1416405"/>
                  </a:lnTo>
                  <a:lnTo>
                    <a:pt x="302983" y="1416405"/>
                  </a:lnTo>
                  <a:lnTo>
                    <a:pt x="303644" y="1415732"/>
                  </a:lnTo>
                  <a:lnTo>
                    <a:pt x="303644" y="1383512"/>
                  </a:lnTo>
                  <a:close/>
                </a:path>
                <a:path w="1120775" h="2116454">
                  <a:moveTo>
                    <a:pt x="304634" y="1495653"/>
                  </a:moveTo>
                  <a:lnTo>
                    <a:pt x="271741" y="1495653"/>
                  </a:lnTo>
                  <a:lnTo>
                    <a:pt x="248513" y="1635823"/>
                  </a:lnTo>
                  <a:lnTo>
                    <a:pt x="248475" y="1636064"/>
                  </a:lnTo>
                  <a:lnTo>
                    <a:pt x="248348" y="1636788"/>
                  </a:lnTo>
                  <a:lnTo>
                    <a:pt x="248246" y="1637436"/>
                  </a:lnTo>
                  <a:lnTo>
                    <a:pt x="304190" y="1637436"/>
                  </a:lnTo>
                  <a:lnTo>
                    <a:pt x="302082" y="1635823"/>
                  </a:lnTo>
                  <a:lnTo>
                    <a:pt x="300088" y="1633842"/>
                  </a:lnTo>
                  <a:lnTo>
                    <a:pt x="298234" y="1631416"/>
                  </a:lnTo>
                  <a:lnTo>
                    <a:pt x="294373" y="1625079"/>
                  </a:lnTo>
                  <a:lnTo>
                    <a:pt x="291909" y="1618018"/>
                  </a:lnTo>
                  <a:lnTo>
                    <a:pt x="290957" y="1610868"/>
                  </a:lnTo>
                  <a:lnTo>
                    <a:pt x="291020" y="1607680"/>
                  </a:lnTo>
                  <a:lnTo>
                    <a:pt x="291325" y="1601990"/>
                  </a:lnTo>
                  <a:lnTo>
                    <a:pt x="287007" y="1601990"/>
                  </a:lnTo>
                  <a:lnTo>
                    <a:pt x="304520" y="1496314"/>
                  </a:lnTo>
                  <a:lnTo>
                    <a:pt x="304634" y="1495653"/>
                  </a:lnTo>
                  <a:close/>
                </a:path>
                <a:path w="1120775" h="2116454">
                  <a:moveTo>
                    <a:pt x="308610" y="1810169"/>
                  </a:moveTo>
                  <a:lnTo>
                    <a:pt x="308140" y="1810169"/>
                  </a:lnTo>
                  <a:lnTo>
                    <a:pt x="306070" y="1808899"/>
                  </a:lnTo>
                  <a:lnTo>
                    <a:pt x="305295" y="1808899"/>
                  </a:lnTo>
                  <a:lnTo>
                    <a:pt x="304546" y="1811439"/>
                  </a:lnTo>
                  <a:lnTo>
                    <a:pt x="305638" y="1812709"/>
                  </a:lnTo>
                  <a:lnTo>
                    <a:pt x="306565" y="1811439"/>
                  </a:lnTo>
                  <a:lnTo>
                    <a:pt x="308559" y="1811439"/>
                  </a:lnTo>
                  <a:lnTo>
                    <a:pt x="308610" y="1810169"/>
                  </a:lnTo>
                  <a:close/>
                </a:path>
                <a:path w="1120775" h="2116454">
                  <a:moveTo>
                    <a:pt x="310095" y="1928279"/>
                  </a:moveTo>
                  <a:lnTo>
                    <a:pt x="309854" y="1928279"/>
                  </a:lnTo>
                  <a:lnTo>
                    <a:pt x="309778" y="1927009"/>
                  </a:lnTo>
                  <a:lnTo>
                    <a:pt x="309206" y="1927009"/>
                  </a:lnTo>
                  <a:lnTo>
                    <a:pt x="308686" y="1925739"/>
                  </a:lnTo>
                  <a:lnTo>
                    <a:pt x="306451" y="1925739"/>
                  </a:lnTo>
                  <a:lnTo>
                    <a:pt x="304914" y="1928279"/>
                  </a:lnTo>
                  <a:lnTo>
                    <a:pt x="305854" y="1930819"/>
                  </a:lnTo>
                  <a:lnTo>
                    <a:pt x="306527" y="1930819"/>
                  </a:lnTo>
                  <a:lnTo>
                    <a:pt x="308267" y="1929549"/>
                  </a:lnTo>
                  <a:lnTo>
                    <a:pt x="309079" y="1929549"/>
                  </a:lnTo>
                  <a:lnTo>
                    <a:pt x="310095" y="1928279"/>
                  </a:lnTo>
                  <a:close/>
                </a:path>
                <a:path w="1120775" h="2116454">
                  <a:moveTo>
                    <a:pt x="310908" y="1317282"/>
                  </a:moveTo>
                  <a:lnTo>
                    <a:pt x="306578" y="1309331"/>
                  </a:lnTo>
                  <a:lnTo>
                    <a:pt x="306578" y="1317282"/>
                  </a:lnTo>
                  <a:lnTo>
                    <a:pt x="306578" y="1322717"/>
                  </a:lnTo>
                  <a:lnTo>
                    <a:pt x="306070" y="1324698"/>
                  </a:lnTo>
                  <a:lnTo>
                    <a:pt x="306031" y="1324876"/>
                  </a:lnTo>
                  <a:lnTo>
                    <a:pt x="303822" y="1328089"/>
                  </a:lnTo>
                  <a:lnTo>
                    <a:pt x="302082" y="1328902"/>
                  </a:lnTo>
                  <a:lnTo>
                    <a:pt x="297332" y="1328902"/>
                  </a:lnTo>
                  <a:lnTo>
                    <a:pt x="295579" y="1328089"/>
                  </a:lnTo>
                  <a:lnTo>
                    <a:pt x="293382" y="1324876"/>
                  </a:lnTo>
                  <a:lnTo>
                    <a:pt x="292823" y="1322717"/>
                  </a:lnTo>
                  <a:lnTo>
                    <a:pt x="292823" y="1317282"/>
                  </a:lnTo>
                  <a:lnTo>
                    <a:pt x="293331" y="1315300"/>
                  </a:lnTo>
                  <a:lnTo>
                    <a:pt x="293382" y="1315135"/>
                  </a:lnTo>
                  <a:lnTo>
                    <a:pt x="295579" y="1311910"/>
                  </a:lnTo>
                  <a:lnTo>
                    <a:pt x="297332" y="1311109"/>
                  </a:lnTo>
                  <a:lnTo>
                    <a:pt x="302082" y="1311109"/>
                  </a:lnTo>
                  <a:lnTo>
                    <a:pt x="303822" y="1311910"/>
                  </a:lnTo>
                  <a:lnTo>
                    <a:pt x="306031" y="1315135"/>
                  </a:lnTo>
                  <a:lnTo>
                    <a:pt x="306578" y="1317282"/>
                  </a:lnTo>
                  <a:lnTo>
                    <a:pt x="306578" y="1309331"/>
                  </a:lnTo>
                  <a:lnTo>
                    <a:pt x="304165" y="1307782"/>
                  </a:lnTo>
                  <a:lnTo>
                    <a:pt x="302120" y="1307249"/>
                  </a:lnTo>
                  <a:lnTo>
                    <a:pt x="297294" y="1307249"/>
                  </a:lnTo>
                  <a:lnTo>
                    <a:pt x="295249" y="1307782"/>
                  </a:lnTo>
                  <a:lnTo>
                    <a:pt x="291871" y="1309941"/>
                  </a:lnTo>
                  <a:lnTo>
                    <a:pt x="290601" y="1311452"/>
                  </a:lnTo>
                  <a:lnTo>
                    <a:pt x="288963" y="1315135"/>
                  </a:lnTo>
                  <a:lnTo>
                    <a:pt x="288886" y="1315300"/>
                  </a:lnTo>
                  <a:lnTo>
                    <a:pt x="288505" y="1317282"/>
                  </a:lnTo>
                  <a:lnTo>
                    <a:pt x="288505" y="1322717"/>
                  </a:lnTo>
                  <a:lnTo>
                    <a:pt x="297294" y="1332750"/>
                  </a:lnTo>
                  <a:lnTo>
                    <a:pt x="302120" y="1332750"/>
                  </a:lnTo>
                  <a:lnTo>
                    <a:pt x="310438" y="1324876"/>
                  </a:lnTo>
                  <a:lnTo>
                    <a:pt x="310527" y="1324698"/>
                  </a:lnTo>
                  <a:lnTo>
                    <a:pt x="310908" y="1322717"/>
                  </a:lnTo>
                  <a:lnTo>
                    <a:pt x="310908" y="1317282"/>
                  </a:lnTo>
                  <a:close/>
                </a:path>
                <a:path w="1120775" h="2116454">
                  <a:moveTo>
                    <a:pt x="312000" y="1891449"/>
                  </a:moveTo>
                  <a:lnTo>
                    <a:pt x="311213" y="1888909"/>
                  </a:lnTo>
                  <a:lnTo>
                    <a:pt x="309727" y="1890204"/>
                  </a:lnTo>
                  <a:lnTo>
                    <a:pt x="310667" y="1892719"/>
                  </a:lnTo>
                  <a:lnTo>
                    <a:pt x="312000" y="1891449"/>
                  </a:lnTo>
                  <a:close/>
                </a:path>
                <a:path w="1120775" h="2116454">
                  <a:moveTo>
                    <a:pt x="312547" y="1392910"/>
                  </a:moveTo>
                  <a:lnTo>
                    <a:pt x="311873" y="1392237"/>
                  </a:lnTo>
                  <a:lnTo>
                    <a:pt x="308851" y="1392237"/>
                  </a:lnTo>
                  <a:lnTo>
                    <a:pt x="308178" y="1392910"/>
                  </a:lnTo>
                  <a:lnTo>
                    <a:pt x="308178" y="1415732"/>
                  </a:lnTo>
                  <a:lnTo>
                    <a:pt x="308851" y="1416405"/>
                  </a:lnTo>
                  <a:lnTo>
                    <a:pt x="311873" y="1416405"/>
                  </a:lnTo>
                  <a:lnTo>
                    <a:pt x="312547" y="1415732"/>
                  </a:lnTo>
                  <a:lnTo>
                    <a:pt x="312547" y="1392910"/>
                  </a:lnTo>
                  <a:close/>
                </a:path>
                <a:path w="1120775" h="2116454">
                  <a:moveTo>
                    <a:pt x="312712" y="1383512"/>
                  </a:moveTo>
                  <a:lnTo>
                    <a:pt x="312039" y="1382839"/>
                  </a:lnTo>
                  <a:lnTo>
                    <a:pt x="308686" y="1382839"/>
                  </a:lnTo>
                  <a:lnTo>
                    <a:pt x="308013" y="1383512"/>
                  </a:lnTo>
                  <a:lnTo>
                    <a:pt x="308013" y="1387030"/>
                  </a:lnTo>
                  <a:lnTo>
                    <a:pt x="308686" y="1387703"/>
                  </a:lnTo>
                  <a:lnTo>
                    <a:pt x="312039" y="1387703"/>
                  </a:lnTo>
                  <a:lnTo>
                    <a:pt x="312712" y="1387030"/>
                  </a:lnTo>
                  <a:lnTo>
                    <a:pt x="312712" y="1383512"/>
                  </a:lnTo>
                  <a:close/>
                </a:path>
                <a:path w="1120775" h="2116454">
                  <a:moveTo>
                    <a:pt x="313842" y="2059089"/>
                  </a:moveTo>
                  <a:lnTo>
                    <a:pt x="313601" y="2057819"/>
                  </a:lnTo>
                  <a:lnTo>
                    <a:pt x="311721" y="2056549"/>
                  </a:lnTo>
                  <a:lnTo>
                    <a:pt x="308229" y="2054009"/>
                  </a:lnTo>
                  <a:lnTo>
                    <a:pt x="307708" y="2054009"/>
                  </a:lnTo>
                  <a:lnTo>
                    <a:pt x="306158" y="2051469"/>
                  </a:lnTo>
                  <a:lnTo>
                    <a:pt x="303822" y="2051469"/>
                  </a:lnTo>
                  <a:lnTo>
                    <a:pt x="302044" y="2050199"/>
                  </a:lnTo>
                  <a:lnTo>
                    <a:pt x="301967" y="2051469"/>
                  </a:lnTo>
                  <a:lnTo>
                    <a:pt x="303060" y="2051469"/>
                  </a:lnTo>
                  <a:lnTo>
                    <a:pt x="303403" y="2052739"/>
                  </a:lnTo>
                  <a:lnTo>
                    <a:pt x="303911" y="2054009"/>
                  </a:lnTo>
                  <a:lnTo>
                    <a:pt x="306311" y="2054009"/>
                  </a:lnTo>
                  <a:lnTo>
                    <a:pt x="306997" y="2055279"/>
                  </a:lnTo>
                  <a:lnTo>
                    <a:pt x="308864" y="2056549"/>
                  </a:lnTo>
                  <a:lnTo>
                    <a:pt x="310362" y="2057819"/>
                  </a:lnTo>
                  <a:lnTo>
                    <a:pt x="312661" y="2059089"/>
                  </a:lnTo>
                  <a:lnTo>
                    <a:pt x="313842" y="2059089"/>
                  </a:lnTo>
                  <a:close/>
                </a:path>
                <a:path w="1120775" h="2116454">
                  <a:moveTo>
                    <a:pt x="314769" y="1826679"/>
                  </a:moveTo>
                  <a:lnTo>
                    <a:pt x="314693" y="1825409"/>
                  </a:lnTo>
                  <a:lnTo>
                    <a:pt x="310908" y="1825409"/>
                  </a:lnTo>
                  <a:lnTo>
                    <a:pt x="311772" y="1826679"/>
                  </a:lnTo>
                  <a:lnTo>
                    <a:pt x="314769" y="1826679"/>
                  </a:lnTo>
                  <a:close/>
                </a:path>
                <a:path w="1120775" h="2116454">
                  <a:moveTo>
                    <a:pt x="315696" y="1929549"/>
                  </a:moveTo>
                  <a:lnTo>
                    <a:pt x="315341" y="1928279"/>
                  </a:lnTo>
                  <a:lnTo>
                    <a:pt x="314833" y="1927009"/>
                  </a:lnTo>
                  <a:lnTo>
                    <a:pt x="314401" y="1927009"/>
                  </a:lnTo>
                  <a:lnTo>
                    <a:pt x="310781" y="1928279"/>
                  </a:lnTo>
                  <a:lnTo>
                    <a:pt x="310578" y="1928279"/>
                  </a:lnTo>
                  <a:lnTo>
                    <a:pt x="310451" y="1929549"/>
                  </a:lnTo>
                  <a:lnTo>
                    <a:pt x="310400" y="1933359"/>
                  </a:lnTo>
                  <a:lnTo>
                    <a:pt x="311746" y="1933359"/>
                  </a:lnTo>
                  <a:lnTo>
                    <a:pt x="313321" y="1932089"/>
                  </a:lnTo>
                  <a:lnTo>
                    <a:pt x="314426" y="1930819"/>
                  </a:lnTo>
                  <a:lnTo>
                    <a:pt x="315696" y="1929549"/>
                  </a:lnTo>
                  <a:close/>
                </a:path>
                <a:path w="1120775" h="2116454">
                  <a:moveTo>
                    <a:pt x="316344" y="1350746"/>
                  </a:moveTo>
                  <a:lnTo>
                    <a:pt x="315671" y="1350073"/>
                  </a:lnTo>
                  <a:lnTo>
                    <a:pt x="313131" y="1350073"/>
                  </a:lnTo>
                  <a:lnTo>
                    <a:pt x="312242" y="1350276"/>
                  </a:lnTo>
                  <a:lnTo>
                    <a:pt x="310794" y="1351089"/>
                  </a:lnTo>
                  <a:lnTo>
                    <a:pt x="310045" y="1351788"/>
                  </a:lnTo>
                  <a:lnTo>
                    <a:pt x="309295" y="1352765"/>
                  </a:lnTo>
                  <a:lnTo>
                    <a:pt x="308622" y="1352765"/>
                  </a:lnTo>
                  <a:lnTo>
                    <a:pt x="308063" y="1351089"/>
                  </a:lnTo>
                  <a:lnTo>
                    <a:pt x="307949" y="1350746"/>
                  </a:lnTo>
                  <a:lnTo>
                    <a:pt x="307276" y="1350073"/>
                  </a:lnTo>
                  <a:lnTo>
                    <a:pt x="305092" y="1350073"/>
                  </a:lnTo>
                  <a:lnTo>
                    <a:pt x="304431" y="1350746"/>
                  </a:lnTo>
                  <a:lnTo>
                    <a:pt x="304431" y="1373568"/>
                  </a:lnTo>
                  <a:lnTo>
                    <a:pt x="305092" y="1374241"/>
                  </a:lnTo>
                  <a:lnTo>
                    <a:pt x="308114" y="1374241"/>
                  </a:lnTo>
                  <a:lnTo>
                    <a:pt x="308787" y="1373568"/>
                  </a:lnTo>
                  <a:lnTo>
                    <a:pt x="308787" y="1356118"/>
                  </a:lnTo>
                  <a:lnTo>
                    <a:pt x="310222" y="1353896"/>
                  </a:lnTo>
                  <a:lnTo>
                    <a:pt x="315544" y="1353896"/>
                  </a:lnTo>
                  <a:lnTo>
                    <a:pt x="316344" y="1353096"/>
                  </a:lnTo>
                  <a:lnTo>
                    <a:pt x="316344" y="1352765"/>
                  </a:lnTo>
                  <a:lnTo>
                    <a:pt x="316344" y="1350746"/>
                  </a:lnTo>
                  <a:close/>
                </a:path>
                <a:path w="1120775" h="2116454">
                  <a:moveTo>
                    <a:pt x="320789" y="2056549"/>
                  </a:moveTo>
                  <a:lnTo>
                    <a:pt x="320294" y="2056549"/>
                  </a:lnTo>
                  <a:lnTo>
                    <a:pt x="319862" y="2055279"/>
                  </a:lnTo>
                  <a:lnTo>
                    <a:pt x="316255" y="2052739"/>
                  </a:lnTo>
                  <a:lnTo>
                    <a:pt x="313372" y="2050199"/>
                  </a:lnTo>
                  <a:lnTo>
                    <a:pt x="309613" y="2047659"/>
                  </a:lnTo>
                  <a:lnTo>
                    <a:pt x="309372" y="2047659"/>
                  </a:lnTo>
                  <a:lnTo>
                    <a:pt x="308025" y="2046389"/>
                  </a:lnTo>
                  <a:lnTo>
                    <a:pt x="307009" y="2045119"/>
                  </a:lnTo>
                  <a:lnTo>
                    <a:pt x="304698" y="2043849"/>
                  </a:lnTo>
                  <a:lnTo>
                    <a:pt x="301828" y="2043849"/>
                  </a:lnTo>
                  <a:lnTo>
                    <a:pt x="302209" y="2045119"/>
                  </a:lnTo>
                  <a:lnTo>
                    <a:pt x="305587" y="2047659"/>
                  </a:lnTo>
                  <a:lnTo>
                    <a:pt x="308686" y="2050199"/>
                  </a:lnTo>
                  <a:lnTo>
                    <a:pt x="313842" y="2054009"/>
                  </a:lnTo>
                  <a:lnTo>
                    <a:pt x="316001" y="2055279"/>
                  </a:lnTo>
                  <a:lnTo>
                    <a:pt x="318795" y="2056549"/>
                  </a:lnTo>
                  <a:lnTo>
                    <a:pt x="319659" y="2056549"/>
                  </a:lnTo>
                  <a:lnTo>
                    <a:pt x="320446" y="2057819"/>
                  </a:lnTo>
                  <a:lnTo>
                    <a:pt x="320789" y="2056549"/>
                  </a:lnTo>
                  <a:close/>
                </a:path>
                <a:path w="1120775" h="2116454">
                  <a:moveTo>
                    <a:pt x="321640" y="1892719"/>
                  </a:moveTo>
                  <a:lnTo>
                    <a:pt x="321017" y="1891449"/>
                  </a:lnTo>
                  <a:lnTo>
                    <a:pt x="320179" y="1890204"/>
                  </a:lnTo>
                  <a:lnTo>
                    <a:pt x="319062" y="1890204"/>
                  </a:lnTo>
                  <a:lnTo>
                    <a:pt x="316992" y="1891449"/>
                  </a:lnTo>
                  <a:lnTo>
                    <a:pt x="313651" y="1893989"/>
                  </a:lnTo>
                  <a:lnTo>
                    <a:pt x="312470" y="1895259"/>
                  </a:lnTo>
                  <a:lnTo>
                    <a:pt x="310502" y="1896592"/>
                  </a:lnTo>
                  <a:lnTo>
                    <a:pt x="311099" y="1897799"/>
                  </a:lnTo>
                  <a:lnTo>
                    <a:pt x="313080" y="1897799"/>
                  </a:lnTo>
                  <a:lnTo>
                    <a:pt x="313893" y="1896592"/>
                  </a:lnTo>
                  <a:lnTo>
                    <a:pt x="316052" y="1895259"/>
                  </a:lnTo>
                  <a:lnTo>
                    <a:pt x="320751" y="1892719"/>
                  </a:lnTo>
                  <a:lnTo>
                    <a:pt x="321640" y="1892719"/>
                  </a:lnTo>
                  <a:close/>
                </a:path>
                <a:path w="1120775" h="2116454">
                  <a:moveTo>
                    <a:pt x="323989" y="1924469"/>
                  </a:moveTo>
                  <a:lnTo>
                    <a:pt x="323900" y="1923199"/>
                  </a:lnTo>
                  <a:lnTo>
                    <a:pt x="322910" y="1924469"/>
                  </a:lnTo>
                  <a:lnTo>
                    <a:pt x="322211" y="1924469"/>
                  </a:lnTo>
                  <a:lnTo>
                    <a:pt x="318820" y="1928279"/>
                  </a:lnTo>
                  <a:lnTo>
                    <a:pt x="318312" y="1928279"/>
                  </a:lnTo>
                  <a:lnTo>
                    <a:pt x="317258" y="1929549"/>
                  </a:lnTo>
                  <a:lnTo>
                    <a:pt x="316217" y="1929549"/>
                  </a:lnTo>
                  <a:lnTo>
                    <a:pt x="316103" y="1930819"/>
                  </a:lnTo>
                  <a:lnTo>
                    <a:pt x="315988" y="1932089"/>
                  </a:lnTo>
                  <a:lnTo>
                    <a:pt x="315861" y="1933359"/>
                  </a:lnTo>
                  <a:lnTo>
                    <a:pt x="315747" y="1934629"/>
                  </a:lnTo>
                  <a:lnTo>
                    <a:pt x="316331" y="1934629"/>
                  </a:lnTo>
                  <a:lnTo>
                    <a:pt x="318058" y="1933359"/>
                  </a:lnTo>
                  <a:lnTo>
                    <a:pt x="320141" y="1932089"/>
                  </a:lnTo>
                  <a:lnTo>
                    <a:pt x="321970" y="1928279"/>
                  </a:lnTo>
                  <a:lnTo>
                    <a:pt x="322440" y="1925739"/>
                  </a:lnTo>
                  <a:lnTo>
                    <a:pt x="323989" y="1924469"/>
                  </a:lnTo>
                  <a:close/>
                </a:path>
                <a:path w="1120775" h="2116454">
                  <a:moveTo>
                    <a:pt x="325043" y="1440903"/>
                  </a:moveTo>
                  <a:lnTo>
                    <a:pt x="324370" y="1438224"/>
                  </a:lnTo>
                  <a:lnTo>
                    <a:pt x="323761" y="1437411"/>
                  </a:lnTo>
                  <a:lnTo>
                    <a:pt x="323494" y="1437068"/>
                  </a:lnTo>
                  <a:lnTo>
                    <a:pt x="321652" y="1434617"/>
                  </a:lnTo>
                  <a:lnTo>
                    <a:pt x="319366" y="1433715"/>
                  </a:lnTo>
                  <a:lnTo>
                    <a:pt x="313359" y="1433715"/>
                  </a:lnTo>
                  <a:lnTo>
                    <a:pt x="311124" y="1434833"/>
                  </a:lnTo>
                  <a:lnTo>
                    <a:pt x="309448" y="1437068"/>
                  </a:lnTo>
                  <a:lnTo>
                    <a:pt x="308940" y="1437068"/>
                  </a:lnTo>
                  <a:lnTo>
                    <a:pt x="308940" y="1425663"/>
                  </a:lnTo>
                  <a:lnTo>
                    <a:pt x="308267" y="1424990"/>
                  </a:lnTo>
                  <a:lnTo>
                    <a:pt x="305244" y="1424990"/>
                  </a:lnTo>
                  <a:lnTo>
                    <a:pt x="304571" y="1425663"/>
                  </a:lnTo>
                  <a:lnTo>
                    <a:pt x="304571" y="1457883"/>
                  </a:lnTo>
                  <a:lnTo>
                    <a:pt x="305244" y="1458556"/>
                  </a:lnTo>
                  <a:lnTo>
                    <a:pt x="308267" y="1458556"/>
                  </a:lnTo>
                  <a:lnTo>
                    <a:pt x="308940" y="1457883"/>
                  </a:lnTo>
                  <a:lnTo>
                    <a:pt x="308940" y="1441716"/>
                  </a:lnTo>
                  <a:lnTo>
                    <a:pt x="309422" y="1440141"/>
                  </a:lnTo>
                  <a:lnTo>
                    <a:pt x="311353" y="1437957"/>
                  </a:lnTo>
                  <a:lnTo>
                    <a:pt x="312826" y="1437411"/>
                  </a:lnTo>
                  <a:lnTo>
                    <a:pt x="316801" y="1437411"/>
                  </a:lnTo>
                  <a:lnTo>
                    <a:pt x="318274" y="1437957"/>
                  </a:lnTo>
                  <a:lnTo>
                    <a:pt x="320205" y="1440141"/>
                  </a:lnTo>
                  <a:lnTo>
                    <a:pt x="320687" y="1441716"/>
                  </a:lnTo>
                  <a:lnTo>
                    <a:pt x="320687" y="1457883"/>
                  </a:lnTo>
                  <a:lnTo>
                    <a:pt x="321360" y="1458556"/>
                  </a:lnTo>
                  <a:lnTo>
                    <a:pt x="324370" y="1458556"/>
                  </a:lnTo>
                  <a:lnTo>
                    <a:pt x="325043" y="1457883"/>
                  </a:lnTo>
                  <a:lnTo>
                    <a:pt x="325043" y="1440903"/>
                  </a:lnTo>
                  <a:close/>
                </a:path>
                <a:path w="1120775" h="2116454">
                  <a:moveTo>
                    <a:pt x="327533" y="2065439"/>
                  </a:moveTo>
                  <a:lnTo>
                    <a:pt x="324713" y="2065439"/>
                  </a:lnTo>
                  <a:lnTo>
                    <a:pt x="325577" y="2066709"/>
                  </a:lnTo>
                  <a:lnTo>
                    <a:pt x="327418" y="2066709"/>
                  </a:lnTo>
                  <a:lnTo>
                    <a:pt x="327533" y="2065439"/>
                  </a:lnTo>
                  <a:close/>
                </a:path>
                <a:path w="1120775" h="2116454">
                  <a:moveTo>
                    <a:pt x="327812" y="1384681"/>
                  </a:moveTo>
                  <a:lnTo>
                    <a:pt x="327139" y="1384007"/>
                  </a:lnTo>
                  <a:lnTo>
                    <a:pt x="322999" y="1384007"/>
                  </a:lnTo>
                  <a:lnTo>
                    <a:pt x="318757" y="1391729"/>
                  </a:lnTo>
                  <a:lnTo>
                    <a:pt x="318249" y="1392237"/>
                  </a:lnTo>
                  <a:lnTo>
                    <a:pt x="315734" y="1392237"/>
                  </a:lnTo>
                  <a:lnTo>
                    <a:pt x="315061" y="1392910"/>
                  </a:lnTo>
                  <a:lnTo>
                    <a:pt x="315061" y="1395247"/>
                  </a:lnTo>
                  <a:lnTo>
                    <a:pt x="315734" y="1395933"/>
                  </a:lnTo>
                  <a:lnTo>
                    <a:pt x="318414" y="1395933"/>
                  </a:lnTo>
                  <a:lnTo>
                    <a:pt x="318757" y="1396428"/>
                  </a:lnTo>
                  <a:lnTo>
                    <a:pt x="318757" y="1415732"/>
                  </a:lnTo>
                  <a:lnTo>
                    <a:pt x="319430" y="1416405"/>
                  </a:lnTo>
                  <a:lnTo>
                    <a:pt x="322440" y="1416405"/>
                  </a:lnTo>
                  <a:lnTo>
                    <a:pt x="323113" y="1415732"/>
                  </a:lnTo>
                  <a:lnTo>
                    <a:pt x="323113" y="1396428"/>
                  </a:lnTo>
                  <a:lnTo>
                    <a:pt x="323621" y="1395933"/>
                  </a:lnTo>
                  <a:lnTo>
                    <a:pt x="327139" y="1395933"/>
                  </a:lnTo>
                  <a:lnTo>
                    <a:pt x="327812" y="1395247"/>
                  </a:lnTo>
                  <a:lnTo>
                    <a:pt x="327812" y="1392910"/>
                  </a:lnTo>
                  <a:lnTo>
                    <a:pt x="327139" y="1392237"/>
                  </a:lnTo>
                  <a:lnTo>
                    <a:pt x="323621" y="1392237"/>
                  </a:lnTo>
                  <a:lnTo>
                    <a:pt x="323113" y="1391729"/>
                  </a:lnTo>
                  <a:lnTo>
                    <a:pt x="323113" y="1389494"/>
                  </a:lnTo>
                  <a:lnTo>
                    <a:pt x="323265" y="1388897"/>
                  </a:lnTo>
                  <a:lnTo>
                    <a:pt x="323850" y="1387944"/>
                  </a:lnTo>
                  <a:lnTo>
                    <a:pt x="324319" y="1387703"/>
                  </a:lnTo>
                  <a:lnTo>
                    <a:pt x="327139" y="1387703"/>
                  </a:lnTo>
                  <a:lnTo>
                    <a:pt x="327812" y="1387030"/>
                  </a:lnTo>
                  <a:lnTo>
                    <a:pt x="327812" y="1384681"/>
                  </a:lnTo>
                  <a:close/>
                </a:path>
                <a:path w="1120775" h="2116454">
                  <a:moveTo>
                    <a:pt x="329069" y="1891449"/>
                  </a:moveTo>
                  <a:lnTo>
                    <a:pt x="325958" y="1891449"/>
                  </a:lnTo>
                  <a:lnTo>
                    <a:pt x="324523" y="1893989"/>
                  </a:lnTo>
                  <a:lnTo>
                    <a:pt x="322630" y="1895259"/>
                  </a:lnTo>
                  <a:lnTo>
                    <a:pt x="324116" y="1895259"/>
                  </a:lnTo>
                  <a:lnTo>
                    <a:pt x="327710" y="1893989"/>
                  </a:lnTo>
                  <a:lnTo>
                    <a:pt x="328218" y="1892719"/>
                  </a:lnTo>
                  <a:lnTo>
                    <a:pt x="328688" y="1892719"/>
                  </a:lnTo>
                  <a:lnTo>
                    <a:pt x="329069" y="1891449"/>
                  </a:lnTo>
                  <a:close/>
                </a:path>
                <a:path w="1120775" h="2116454">
                  <a:moveTo>
                    <a:pt x="332917" y="2051469"/>
                  </a:moveTo>
                  <a:lnTo>
                    <a:pt x="332765" y="2050199"/>
                  </a:lnTo>
                  <a:lnTo>
                    <a:pt x="331038" y="2048929"/>
                  </a:lnTo>
                  <a:lnTo>
                    <a:pt x="327025" y="2046389"/>
                  </a:lnTo>
                  <a:lnTo>
                    <a:pt x="325755" y="2046389"/>
                  </a:lnTo>
                  <a:lnTo>
                    <a:pt x="322783" y="2043849"/>
                  </a:lnTo>
                  <a:lnTo>
                    <a:pt x="321043" y="2042579"/>
                  </a:lnTo>
                  <a:lnTo>
                    <a:pt x="317169" y="2038769"/>
                  </a:lnTo>
                  <a:lnTo>
                    <a:pt x="315417" y="2037499"/>
                  </a:lnTo>
                  <a:lnTo>
                    <a:pt x="310908" y="2034959"/>
                  </a:lnTo>
                  <a:lnTo>
                    <a:pt x="309486" y="2033689"/>
                  </a:lnTo>
                  <a:lnTo>
                    <a:pt x="305892" y="2028609"/>
                  </a:lnTo>
                  <a:lnTo>
                    <a:pt x="303606" y="2026069"/>
                  </a:lnTo>
                  <a:lnTo>
                    <a:pt x="300012" y="2022259"/>
                  </a:lnTo>
                  <a:lnTo>
                    <a:pt x="299783" y="2022259"/>
                  </a:lnTo>
                  <a:lnTo>
                    <a:pt x="290410" y="2008289"/>
                  </a:lnTo>
                  <a:lnTo>
                    <a:pt x="290271" y="2008289"/>
                  </a:lnTo>
                  <a:lnTo>
                    <a:pt x="290131" y="2009559"/>
                  </a:lnTo>
                  <a:lnTo>
                    <a:pt x="290004" y="2009559"/>
                  </a:lnTo>
                  <a:lnTo>
                    <a:pt x="290385" y="2010829"/>
                  </a:lnTo>
                  <a:lnTo>
                    <a:pt x="290652" y="2012099"/>
                  </a:lnTo>
                  <a:lnTo>
                    <a:pt x="291858" y="2014639"/>
                  </a:lnTo>
                  <a:lnTo>
                    <a:pt x="292430" y="2015909"/>
                  </a:lnTo>
                  <a:lnTo>
                    <a:pt x="293255" y="2017179"/>
                  </a:lnTo>
                  <a:lnTo>
                    <a:pt x="296341" y="2020989"/>
                  </a:lnTo>
                  <a:lnTo>
                    <a:pt x="297218" y="2022259"/>
                  </a:lnTo>
                  <a:lnTo>
                    <a:pt x="298018" y="2023529"/>
                  </a:lnTo>
                  <a:lnTo>
                    <a:pt x="299872" y="2027339"/>
                  </a:lnTo>
                  <a:lnTo>
                    <a:pt x="301510" y="2028609"/>
                  </a:lnTo>
                  <a:lnTo>
                    <a:pt x="304228" y="2032419"/>
                  </a:lnTo>
                  <a:lnTo>
                    <a:pt x="305714" y="2032419"/>
                  </a:lnTo>
                  <a:lnTo>
                    <a:pt x="308203" y="2034959"/>
                  </a:lnTo>
                  <a:lnTo>
                    <a:pt x="309651" y="2036229"/>
                  </a:lnTo>
                  <a:lnTo>
                    <a:pt x="311200" y="2038769"/>
                  </a:lnTo>
                  <a:lnTo>
                    <a:pt x="312216" y="2040039"/>
                  </a:lnTo>
                  <a:lnTo>
                    <a:pt x="316687" y="2043849"/>
                  </a:lnTo>
                  <a:lnTo>
                    <a:pt x="319862" y="2046389"/>
                  </a:lnTo>
                  <a:lnTo>
                    <a:pt x="325005" y="2047659"/>
                  </a:lnTo>
                  <a:lnTo>
                    <a:pt x="326288" y="2048929"/>
                  </a:lnTo>
                  <a:lnTo>
                    <a:pt x="328993" y="2051469"/>
                  </a:lnTo>
                  <a:lnTo>
                    <a:pt x="332917" y="2051469"/>
                  </a:lnTo>
                  <a:close/>
                </a:path>
                <a:path w="1120775" h="2116454">
                  <a:moveTo>
                    <a:pt x="332930" y="1435061"/>
                  </a:moveTo>
                  <a:lnTo>
                    <a:pt x="332257" y="1434388"/>
                  </a:lnTo>
                  <a:lnTo>
                    <a:pt x="329247" y="1434388"/>
                  </a:lnTo>
                  <a:lnTo>
                    <a:pt x="328574" y="1435061"/>
                  </a:lnTo>
                  <a:lnTo>
                    <a:pt x="328574" y="1457883"/>
                  </a:lnTo>
                  <a:lnTo>
                    <a:pt x="329247" y="1458556"/>
                  </a:lnTo>
                  <a:lnTo>
                    <a:pt x="332257" y="1458556"/>
                  </a:lnTo>
                  <a:lnTo>
                    <a:pt x="332930" y="1457883"/>
                  </a:lnTo>
                  <a:lnTo>
                    <a:pt x="332930" y="1435061"/>
                  </a:lnTo>
                  <a:close/>
                </a:path>
                <a:path w="1120775" h="2116454">
                  <a:moveTo>
                    <a:pt x="333108" y="1425663"/>
                  </a:moveTo>
                  <a:lnTo>
                    <a:pt x="332435" y="1424990"/>
                  </a:lnTo>
                  <a:lnTo>
                    <a:pt x="329069" y="1424990"/>
                  </a:lnTo>
                  <a:lnTo>
                    <a:pt x="328409" y="1425663"/>
                  </a:lnTo>
                  <a:lnTo>
                    <a:pt x="328409" y="1429194"/>
                  </a:lnTo>
                  <a:lnTo>
                    <a:pt x="329069" y="1429867"/>
                  </a:lnTo>
                  <a:lnTo>
                    <a:pt x="332435" y="1429867"/>
                  </a:lnTo>
                  <a:lnTo>
                    <a:pt x="333108" y="1429194"/>
                  </a:lnTo>
                  <a:lnTo>
                    <a:pt x="333108" y="1425663"/>
                  </a:lnTo>
                  <a:close/>
                </a:path>
                <a:path w="1120775" h="2116454">
                  <a:moveTo>
                    <a:pt x="334784" y="1308595"/>
                  </a:moveTo>
                  <a:lnTo>
                    <a:pt x="334111" y="1307922"/>
                  </a:lnTo>
                  <a:lnTo>
                    <a:pt x="331089" y="1307922"/>
                  </a:lnTo>
                  <a:lnTo>
                    <a:pt x="330415" y="1308595"/>
                  </a:lnTo>
                  <a:lnTo>
                    <a:pt x="330415" y="1324762"/>
                  </a:lnTo>
                  <a:lnTo>
                    <a:pt x="329933" y="1326337"/>
                  </a:lnTo>
                  <a:lnTo>
                    <a:pt x="328002" y="1328521"/>
                  </a:lnTo>
                  <a:lnTo>
                    <a:pt x="326529" y="1329067"/>
                  </a:lnTo>
                  <a:lnTo>
                    <a:pt x="322554" y="1329067"/>
                  </a:lnTo>
                  <a:lnTo>
                    <a:pt x="321081" y="1328521"/>
                  </a:lnTo>
                  <a:lnTo>
                    <a:pt x="319151" y="1326337"/>
                  </a:lnTo>
                  <a:lnTo>
                    <a:pt x="318668" y="1324762"/>
                  </a:lnTo>
                  <a:lnTo>
                    <a:pt x="318668" y="1308595"/>
                  </a:lnTo>
                  <a:lnTo>
                    <a:pt x="317995" y="1307922"/>
                  </a:lnTo>
                  <a:lnTo>
                    <a:pt x="314972" y="1307922"/>
                  </a:lnTo>
                  <a:lnTo>
                    <a:pt x="314312" y="1308595"/>
                  </a:lnTo>
                  <a:lnTo>
                    <a:pt x="314312" y="1325562"/>
                  </a:lnTo>
                  <a:lnTo>
                    <a:pt x="314985" y="1328242"/>
                  </a:lnTo>
                  <a:lnTo>
                    <a:pt x="317703" y="1331861"/>
                  </a:lnTo>
                  <a:lnTo>
                    <a:pt x="319989" y="1332750"/>
                  </a:lnTo>
                  <a:lnTo>
                    <a:pt x="324688" y="1332750"/>
                  </a:lnTo>
                  <a:lnTo>
                    <a:pt x="326072" y="1332458"/>
                  </a:lnTo>
                  <a:lnTo>
                    <a:pt x="328637" y="1331252"/>
                  </a:lnTo>
                  <a:lnTo>
                    <a:pt x="329653" y="1330439"/>
                  </a:lnTo>
                  <a:lnTo>
                    <a:pt x="330415" y="1329397"/>
                  </a:lnTo>
                  <a:lnTo>
                    <a:pt x="331089" y="1329397"/>
                  </a:lnTo>
                  <a:lnTo>
                    <a:pt x="331711" y="1331252"/>
                  </a:lnTo>
                  <a:lnTo>
                    <a:pt x="331762" y="1331417"/>
                  </a:lnTo>
                  <a:lnTo>
                    <a:pt x="332422" y="1332077"/>
                  </a:lnTo>
                  <a:lnTo>
                    <a:pt x="334111" y="1332077"/>
                  </a:lnTo>
                  <a:lnTo>
                    <a:pt x="334784" y="1331417"/>
                  </a:lnTo>
                  <a:lnTo>
                    <a:pt x="334784" y="1329397"/>
                  </a:lnTo>
                  <a:lnTo>
                    <a:pt x="334784" y="1329067"/>
                  </a:lnTo>
                  <a:lnTo>
                    <a:pt x="334784" y="1308595"/>
                  </a:lnTo>
                  <a:close/>
                </a:path>
                <a:path w="1120775" h="2116454">
                  <a:moveTo>
                    <a:pt x="337058" y="1893989"/>
                  </a:moveTo>
                  <a:lnTo>
                    <a:pt x="334619" y="1893989"/>
                  </a:lnTo>
                  <a:lnTo>
                    <a:pt x="333336" y="1895259"/>
                  </a:lnTo>
                  <a:lnTo>
                    <a:pt x="335965" y="1895259"/>
                  </a:lnTo>
                  <a:lnTo>
                    <a:pt x="337058" y="1893989"/>
                  </a:lnTo>
                  <a:close/>
                </a:path>
                <a:path w="1120775" h="2116454">
                  <a:moveTo>
                    <a:pt x="337616" y="1801279"/>
                  </a:moveTo>
                  <a:lnTo>
                    <a:pt x="337553" y="1800009"/>
                  </a:lnTo>
                  <a:lnTo>
                    <a:pt x="335826" y="1800009"/>
                  </a:lnTo>
                  <a:lnTo>
                    <a:pt x="334060" y="1801279"/>
                  </a:lnTo>
                  <a:lnTo>
                    <a:pt x="329920" y="1801279"/>
                  </a:lnTo>
                  <a:lnTo>
                    <a:pt x="325577" y="1802549"/>
                  </a:lnTo>
                  <a:lnTo>
                    <a:pt x="319532" y="1803819"/>
                  </a:lnTo>
                  <a:lnTo>
                    <a:pt x="318719" y="1803819"/>
                  </a:lnTo>
                  <a:lnTo>
                    <a:pt x="316636" y="1805089"/>
                  </a:lnTo>
                  <a:lnTo>
                    <a:pt x="314883" y="1806359"/>
                  </a:lnTo>
                  <a:lnTo>
                    <a:pt x="311658" y="1806359"/>
                  </a:lnTo>
                  <a:lnTo>
                    <a:pt x="310311" y="1807629"/>
                  </a:lnTo>
                  <a:lnTo>
                    <a:pt x="310032" y="1807629"/>
                  </a:lnTo>
                  <a:lnTo>
                    <a:pt x="310769" y="1808899"/>
                  </a:lnTo>
                  <a:lnTo>
                    <a:pt x="312191" y="1810169"/>
                  </a:lnTo>
                  <a:lnTo>
                    <a:pt x="315455" y="1808899"/>
                  </a:lnTo>
                  <a:lnTo>
                    <a:pt x="316318" y="1807629"/>
                  </a:lnTo>
                  <a:lnTo>
                    <a:pt x="318198" y="1807629"/>
                  </a:lnTo>
                  <a:lnTo>
                    <a:pt x="324142" y="1806359"/>
                  </a:lnTo>
                  <a:lnTo>
                    <a:pt x="327533" y="1803819"/>
                  </a:lnTo>
                  <a:lnTo>
                    <a:pt x="331927" y="1803819"/>
                  </a:lnTo>
                  <a:lnTo>
                    <a:pt x="333057" y="1802549"/>
                  </a:lnTo>
                  <a:lnTo>
                    <a:pt x="335699" y="1802549"/>
                  </a:lnTo>
                  <a:lnTo>
                    <a:pt x="336702" y="1801279"/>
                  </a:lnTo>
                  <a:lnTo>
                    <a:pt x="337616" y="1801279"/>
                  </a:lnTo>
                  <a:close/>
                </a:path>
                <a:path w="1120775" h="2116454">
                  <a:moveTo>
                    <a:pt x="338823" y="1359674"/>
                  </a:moveTo>
                  <a:lnTo>
                    <a:pt x="338505" y="1358023"/>
                  </a:lnTo>
                  <a:lnTo>
                    <a:pt x="338404" y="1357464"/>
                  </a:lnTo>
                  <a:lnTo>
                    <a:pt x="336702" y="1353604"/>
                  </a:lnTo>
                  <a:lnTo>
                    <a:pt x="336410" y="1353273"/>
                  </a:lnTo>
                  <a:lnTo>
                    <a:pt x="335432" y="1352092"/>
                  </a:lnTo>
                  <a:lnTo>
                    <a:pt x="334467" y="1351483"/>
                  </a:lnTo>
                  <a:lnTo>
                    <a:pt x="334467" y="1359979"/>
                  </a:lnTo>
                  <a:lnTo>
                    <a:pt x="333959" y="1360474"/>
                  </a:lnTo>
                  <a:lnTo>
                    <a:pt x="321208" y="1360474"/>
                  </a:lnTo>
                  <a:lnTo>
                    <a:pt x="320700" y="1359979"/>
                  </a:lnTo>
                  <a:lnTo>
                    <a:pt x="334467" y="1359979"/>
                  </a:lnTo>
                  <a:lnTo>
                    <a:pt x="334467" y="1351483"/>
                  </a:lnTo>
                  <a:lnTo>
                    <a:pt x="332041" y="1349946"/>
                  </a:lnTo>
                  <a:lnTo>
                    <a:pt x="329996" y="1349413"/>
                  </a:lnTo>
                  <a:lnTo>
                    <a:pt x="325183" y="1349413"/>
                  </a:lnTo>
                  <a:lnTo>
                    <a:pt x="316344" y="1359674"/>
                  </a:lnTo>
                  <a:lnTo>
                    <a:pt x="316344" y="1364653"/>
                  </a:lnTo>
                  <a:lnTo>
                    <a:pt x="316699" y="1366469"/>
                  </a:lnTo>
                  <a:lnTo>
                    <a:pt x="316776" y="1366862"/>
                  </a:lnTo>
                  <a:lnTo>
                    <a:pt x="318490" y="1370736"/>
                  </a:lnTo>
                  <a:lnTo>
                    <a:pt x="319747" y="1372222"/>
                  </a:lnTo>
                  <a:lnTo>
                    <a:pt x="323138" y="1374381"/>
                  </a:lnTo>
                  <a:lnTo>
                    <a:pt x="325183" y="1374914"/>
                  </a:lnTo>
                  <a:lnTo>
                    <a:pt x="329463" y="1374914"/>
                  </a:lnTo>
                  <a:lnTo>
                    <a:pt x="338162" y="1367523"/>
                  </a:lnTo>
                  <a:lnTo>
                    <a:pt x="337489" y="1366862"/>
                  </a:lnTo>
                  <a:lnTo>
                    <a:pt x="334632" y="1366862"/>
                  </a:lnTo>
                  <a:lnTo>
                    <a:pt x="333959" y="1367358"/>
                  </a:lnTo>
                  <a:lnTo>
                    <a:pt x="333514" y="1368399"/>
                  </a:lnTo>
                  <a:lnTo>
                    <a:pt x="332701" y="1369275"/>
                  </a:lnTo>
                  <a:lnTo>
                    <a:pt x="331660" y="1369898"/>
                  </a:lnTo>
                  <a:lnTo>
                    <a:pt x="330225" y="1370736"/>
                  </a:lnTo>
                  <a:lnTo>
                    <a:pt x="329044" y="1371053"/>
                  </a:lnTo>
                  <a:lnTo>
                    <a:pt x="326237" y="1371053"/>
                  </a:lnTo>
                  <a:lnTo>
                    <a:pt x="320700" y="1365351"/>
                  </a:lnTo>
                  <a:lnTo>
                    <a:pt x="320700" y="1364170"/>
                  </a:lnTo>
                  <a:lnTo>
                    <a:pt x="321208" y="1363675"/>
                  </a:lnTo>
                  <a:lnTo>
                    <a:pt x="338162" y="1363675"/>
                  </a:lnTo>
                  <a:lnTo>
                    <a:pt x="338823" y="1363002"/>
                  </a:lnTo>
                  <a:lnTo>
                    <a:pt x="338823" y="1360474"/>
                  </a:lnTo>
                  <a:lnTo>
                    <a:pt x="338823" y="1359674"/>
                  </a:lnTo>
                  <a:close/>
                </a:path>
                <a:path w="1120775" h="2116454">
                  <a:moveTo>
                    <a:pt x="339407" y="1806359"/>
                  </a:moveTo>
                  <a:lnTo>
                    <a:pt x="338899" y="1806359"/>
                  </a:lnTo>
                  <a:lnTo>
                    <a:pt x="336423" y="1805089"/>
                  </a:lnTo>
                  <a:lnTo>
                    <a:pt x="334657" y="1805089"/>
                  </a:lnTo>
                  <a:lnTo>
                    <a:pt x="332244" y="1806359"/>
                  </a:lnTo>
                  <a:lnTo>
                    <a:pt x="331609" y="1806359"/>
                  </a:lnTo>
                  <a:lnTo>
                    <a:pt x="328472" y="1807629"/>
                  </a:lnTo>
                  <a:lnTo>
                    <a:pt x="326021" y="1807629"/>
                  </a:lnTo>
                  <a:lnTo>
                    <a:pt x="322148" y="1808899"/>
                  </a:lnTo>
                  <a:lnTo>
                    <a:pt x="320446" y="1810169"/>
                  </a:lnTo>
                  <a:lnTo>
                    <a:pt x="317055" y="1810169"/>
                  </a:lnTo>
                  <a:lnTo>
                    <a:pt x="316103" y="1811439"/>
                  </a:lnTo>
                  <a:lnTo>
                    <a:pt x="314591" y="1811439"/>
                  </a:lnTo>
                  <a:lnTo>
                    <a:pt x="314617" y="1812709"/>
                  </a:lnTo>
                  <a:lnTo>
                    <a:pt x="316026" y="1812709"/>
                  </a:lnTo>
                  <a:lnTo>
                    <a:pt x="317334" y="1811439"/>
                  </a:lnTo>
                  <a:lnTo>
                    <a:pt x="325158" y="1811439"/>
                  </a:lnTo>
                  <a:lnTo>
                    <a:pt x="327558" y="1810169"/>
                  </a:lnTo>
                  <a:lnTo>
                    <a:pt x="330060" y="1810169"/>
                  </a:lnTo>
                  <a:lnTo>
                    <a:pt x="333527" y="1807629"/>
                  </a:lnTo>
                  <a:lnTo>
                    <a:pt x="335026" y="1807629"/>
                  </a:lnTo>
                  <a:lnTo>
                    <a:pt x="336511" y="1808899"/>
                  </a:lnTo>
                  <a:lnTo>
                    <a:pt x="339331" y="1807629"/>
                  </a:lnTo>
                  <a:lnTo>
                    <a:pt x="339407" y="1806359"/>
                  </a:lnTo>
                  <a:close/>
                </a:path>
                <a:path w="1120775" h="2116454">
                  <a:moveTo>
                    <a:pt x="341642" y="1891449"/>
                  </a:moveTo>
                  <a:lnTo>
                    <a:pt x="338975" y="1891449"/>
                  </a:lnTo>
                  <a:lnTo>
                    <a:pt x="338810" y="1892719"/>
                  </a:lnTo>
                  <a:lnTo>
                    <a:pt x="341642" y="1891449"/>
                  </a:lnTo>
                  <a:close/>
                </a:path>
                <a:path w="1120775" h="2116454">
                  <a:moveTo>
                    <a:pt x="343687" y="1816519"/>
                  </a:moveTo>
                  <a:lnTo>
                    <a:pt x="342506" y="1816519"/>
                  </a:lnTo>
                  <a:lnTo>
                    <a:pt x="342290" y="1815312"/>
                  </a:lnTo>
                  <a:lnTo>
                    <a:pt x="338061" y="1815312"/>
                  </a:lnTo>
                  <a:lnTo>
                    <a:pt x="337350" y="1816519"/>
                  </a:lnTo>
                  <a:lnTo>
                    <a:pt x="336321" y="1816519"/>
                  </a:lnTo>
                  <a:lnTo>
                    <a:pt x="335597" y="1817789"/>
                  </a:lnTo>
                  <a:lnTo>
                    <a:pt x="334302" y="1817789"/>
                  </a:lnTo>
                  <a:lnTo>
                    <a:pt x="329819" y="1819059"/>
                  </a:lnTo>
                  <a:lnTo>
                    <a:pt x="326428" y="1819059"/>
                  </a:lnTo>
                  <a:lnTo>
                    <a:pt x="321068" y="1821599"/>
                  </a:lnTo>
                  <a:lnTo>
                    <a:pt x="319125" y="1822869"/>
                  </a:lnTo>
                  <a:lnTo>
                    <a:pt x="316585" y="1824139"/>
                  </a:lnTo>
                  <a:lnTo>
                    <a:pt x="316179" y="1824139"/>
                  </a:lnTo>
                  <a:lnTo>
                    <a:pt x="315468" y="1825409"/>
                  </a:lnTo>
                  <a:lnTo>
                    <a:pt x="318109" y="1825409"/>
                  </a:lnTo>
                  <a:lnTo>
                    <a:pt x="321513" y="1824139"/>
                  </a:lnTo>
                  <a:lnTo>
                    <a:pt x="323799" y="1822869"/>
                  </a:lnTo>
                  <a:lnTo>
                    <a:pt x="329438" y="1821599"/>
                  </a:lnTo>
                  <a:lnTo>
                    <a:pt x="332346" y="1820329"/>
                  </a:lnTo>
                  <a:lnTo>
                    <a:pt x="336448" y="1819059"/>
                  </a:lnTo>
                  <a:lnTo>
                    <a:pt x="337324" y="1817789"/>
                  </a:lnTo>
                  <a:lnTo>
                    <a:pt x="338797" y="1819059"/>
                  </a:lnTo>
                  <a:lnTo>
                    <a:pt x="339331" y="1819059"/>
                  </a:lnTo>
                  <a:lnTo>
                    <a:pt x="340563" y="1817789"/>
                  </a:lnTo>
                  <a:lnTo>
                    <a:pt x="343192" y="1817789"/>
                  </a:lnTo>
                  <a:lnTo>
                    <a:pt x="343687" y="1816519"/>
                  </a:lnTo>
                  <a:close/>
                </a:path>
                <a:path w="1120775" h="2116454">
                  <a:moveTo>
                    <a:pt x="344512" y="1299197"/>
                  </a:moveTo>
                  <a:lnTo>
                    <a:pt x="343839" y="1298524"/>
                  </a:lnTo>
                  <a:lnTo>
                    <a:pt x="340817" y="1298524"/>
                  </a:lnTo>
                  <a:lnTo>
                    <a:pt x="340144" y="1299197"/>
                  </a:lnTo>
                  <a:lnTo>
                    <a:pt x="340144" y="1331417"/>
                  </a:lnTo>
                  <a:lnTo>
                    <a:pt x="340817" y="1332077"/>
                  </a:lnTo>
                  <a:lnTo>
                    <a:pt x="343839" y="1332077"/>
                  </a:lnTo>
                  <a:lnTo>
                    <a:pt x="344512" y="1331417"/>
                  </a:lnTo>
                  <a:lnTo>
                    <a:pt x="344512" y="1299197"/>
                  </a:lnTo>
                  <a:close/>
                </a:path>
                <a:path w="1120775" h="2116454">
                  <a:moveTo>
                    <a:pt x="344982" y="1793659"/>
                  </a:moveTo>
                  <a:lnTo>
                    <a:pt x="343662" y="1792389"/>
                  </a:lnTo>
                  <a:lnTo>
                    <a:pt x="342239" y="1793659"/>
                  </a:lnTo>
                  <a:lnTo>
                    <a:pt x="334505" y="1794929"/>
                  </a:lnTo>
                  <a:lnTo>
                    <a:pt x="327113" y="1794929"/>
                  </a:lnTo>
                  <a:lnTo>
                    <a:pt x="325386" y="1797469"/>
                  </a:lnTo>
                  <a:lnTo>
                    <a:pt x="324421" y="1797469"/>
                  </a:lnTo>
                  <a:lnTo>
                    <a:pt x="314528" y="1800009"/>
                  </a:lnTo>
                  <a:lnTo>
                    <a:pt x="311696" y="1801279"/>
                  </a:lnTo>
                  <a:lnTo>
                    <a:pt x="310934" y="1801279"/>
                  </a:lnTo>
                  <a:lnTo>
                    <a:pt x="310273" y="1800009"/>
                  </a:lnTo>
                  <a:lnTo>
                    <a:pt x="310045" y="1800009"/>
                  </a:lnTo>
                  <a:lnTo>
                    <a:pt x="310362" y="1798739"/>
                  </a:lnTo>
                  <a:lnTo>
                    <a:pt x="312178" y="1798739"/>
                  </a:lnTo>
                  <a:lnTo>
                    <a:pt x="313055" y="1797469"/>
                  </a:lnTo>
                  <a:lnTo>
                    <a:pt x="313626" y="1796199"/>
                  </a:lnTo>
                  <a:lnTo>
                    <a:pt x="316966" y="1796199"/>
                  </a:lnTo>
                  <a:lnTo>
                    <a:pt x="318655" y="1794929"/>
                  </a:lnTo>
                  <a:lnTo>
                    <a:pt x="322414" y="1794929"/>
                  </a:lnTo>
                  <a:lnTo>
                    <a:pt x="325120" y="1793659"/>
                  </a:lnTo>
                  <a:lnTo>
                    <a:pt x="328168" y="1793659"/>
                  </a:lnTo>
                  <a:lnTo>
                    <a:pt x="329107" y="1792389"/>
                  </a:lnTo>
                  <a:lnTo>
                    <a:pt x="327367" y="1791119"/>
                  </a:lnTo>
                  <a:lnTo>
                    <a:pt x="324358" y="1791119"/>
                  </a:lnTo>
                  <a:lnTo>
                    <a:pt x="319239" y="1793659"/>
                  </a:lnTo>
                  <a:lnTo>
                    <a:pt x="315493" y="1794929"/>
                  </a:lnTo>
                  <a:lnTo>
                    <a:pt x="310426" y="1796199"/>
                  </a:lnTo>
                  <a:lnTo>
                    <a:pt x="309346" y="1796199"/>
                  </a:lnTo>
                  <a:lnTo>
                    <a:pt x="308406" y="1794929"/>
                  </a:lnTo>
                  <a:lnTo>
                    <a:pt x="308356" y="1793659"/>
                  </a:lnTo>
                  <a:lnTo>
                    <a:pt x="308533" y="1793659"/>
                  </a:lnTo>
                  <a:lnTo>
                    <a:pt x="312534" y="1792389"/>
                  </a:lnTo>
                  <a:lnTo>
                    <a:pt x="315417" y="1791119"/>
                  </a:lnTo>
                  <a:lnTo>
                    <a:pt x="319951" y="1789849"/>
                  </a:lnTo>
                  <a:lnTo>
                    <a:pt x="321398" y="1789849"/>
                  </a:lnTo>
                  <a:lnTo>
                    <a:pt x="322808" y="1788579"/>
                  </a:lnTo>
                  <a:lnTo>
                    <a:pt x="325653" y="1788579"/>
                  </a:lnTo>
                  <a:lnTo>
                    <a:pt x="327469" y="1787423"/>
                  </a:lnTo>
                  <a:lnTo>
                    <a:pt x="328574" y="1787423"/>
                  </a:lnTo>
                  <a:lnTo>
                    <a:pt x="329133" y="1786039"/>
                  </a:lnTo>
                  <a:lnTo>
                    <a:pt x="328663" y="1784769"/>
                  </a:lnTo>
                  <a:lnTo>
                    <a:pt x="326453" y="1784769"/>
                  </a:lnTo>
                  <a:lnTo>
                    <a:pt x="323443" y="1786039"/>
                  </a:lnTo>
                  <a:lnTo>
                    <a:pt x="320268" y="1787423"/>
                  </a:lnTo>
                  <a:lnTo>
                    <a:pt x="316052" y="1787423"/>
                  </a:lnTo>
                  <a:lnTo>
                    <a:pt x="312889" y="1789849"/>
                  </a:lnTo>
                  <a:lnTo>
                    <a:pt x="307441" y="1791119"/>
                  </a:lnTo>
                  <a:lnTo>
                    <a:pt x="306133" y="1791119"/>
                  </a:lnTo>
                  <a:lnTo>
                    <a:pt x="306133" y="1796199"/>
                  </a:lnTo>
                  <a:lnTo>
                    <a:pt x="305092" y="1797469"/>
                  </a:lnTo>
                  <a:lnTo>
                    <a:pt x="302539" y="1797469"/>
                  </a:lnTo>
                  <a:lnTo>
                    <a:pt x="302488" y="1796199"/>
                  </a:lnTo>
                  <a:lnTo>
                    <a:pt x="306133" y="1796199"/>
                  </a:lnTo>
                  <a:lnTo>
                    <a:pt x="306133" y="1791119"/>
                  </a:lnTo>
                  <a:lnTo>
                    <a:pt x="303834" y="1791119"/>
                  </a:lnTo>
                  <a:lnTo>
                    <a:pt x="302856" y="1792389"/>
                  </a:lnTo>
                  <a:lnTo>
                    <a:pt x="301828" y="1791119"/>
                  </a:lnTo>
                  <a:lnTo>
                    <a:pt x="302856" y="1791119"/>
                  </a:lnTo>
                  <a:lnTo>
                    <a:pt x="303745" y="1789849"/>
                  </a:lnTo>
                  <a:lnTo>
                    <a:pt x="305015" y="1789849"/>
                  </a:lnTo>
                  <a:lnTo>
                    <a:pt x="305333" y="1788579"/>
                  </a:lnTo>
                  <a:lnTo>
                    <a:pt x="306451" y="1788579"/>
                  </a:lnTo>
                  <a:lnTo>
                    <a:pt x="313588" y="1786039"/>
                  </a:lnTo>
                  <a:lnTo>
                    <a:pt x="315328" y="1786039"/>
                  </a:lnTo>
                  <a:lnTo>
                    <a:pt x="316484" y="1784769"/>
                  </a:lnTo>
                  <a:lnTo>
                    <a:pt x="321335" y="1783499"/>
                  </a:lnTo>
                  <a:lnTo>
                    <a:pt x="324980" y="1782229"/>
                  </a:lnTo>
                  <a:lnTo>
                    <a:pt x="329374" y="1780959"/>
                  </a:lnTo>
                  <a:lnTo>
                    <a:pt x="330212" y="1780959"/>
                  </a:lnTo>
                  <a:lnTo>
                    <a:pt x="332371" y="1779689"/>
                  </a:lnTo>
                  <a:lnTo>
                    <a:pt x="337820" y="1779689"/>
                  </a:lnTo>
                  <a:lnTo>
                    <a:pt x="338442" y="1778419"/>
                  </a:lnTo>
                  <a:lnTo>
                    <a:pt x="337235" y="1777149"/>
                  </a:lnTo>
                  <a:lnTo>
                    <a:pt x="334492" y="1778419"/>
                  </a:lnTo>
                  <a:lnTo>
                    <a:pt x="330174" y="1778419"/>
                  </a:lnTo>
                  <a:lnTo>
                    <a:pt x="324256" y="1779689"/>
                  </a:lnTo>
                  <a:lnTo>
                    <a:pt x="319087" y="1780959"/>
                  </a:lnTo>
                  <a:lnTo>
                    <a:pt x="311023" y="1783499"/>
                  </a:lnTo>
                  <a:lnTo>
                    <a:pt x="307949" y="1784769"/>
                  </a:lnTo>
                  <a:lnTo>
                    <a:pt x="304584" y="1786039"/>
                  </a:lnTo>
                  <a:lnTo>
                    <a:pt x="303898" y="1787423"/>
                  </a:lnTo>
                  <a:lnTo>
                    <a:pt x="300532" y="1787423"/>
                  </a:lnTo>
                  <a:lnTo>
                    <a:pt x="298272" y="1788579"/>
                  </a:lnTo>
                  <a:lnTo>
                    <a:pt x="296481" y="1788579"/>
                  </a:lnTo>
                  <a:lnTo>
                    <a:pt x="295732" y="1787423"/>
                  </a:lnTo>
                  <a:lnTo>
                    <a:pt x="295579" y="1787423"/>
                  </a:lnTo>
                  <a:lnTo>
                    <a:pt x="296443" y="1786039"/>
                  </a:lnTo>
                  <a:lnTo>
                    <a:pt x="300177" y="1786039"/>
                  </a:lnTo>
                  <a:lnTo>
                    <a:pt x="300824" y="1784769"/>
                  </a:lnTo>
                  <a:lnTo>
                    <a:pt x="301510" y="1784769"/>
                  </a:lnTo>
                  <a:lnTo>
                    <a:pt x="307086" y="1782229"/>
                  </a:lnTo>
                  <a:lnTo>
                    <a:pt x="311912" y="1780959"/>
                  </a:lnTo>
                  <a:lnTo>
                    <a:pt x="314261" y="1780959"/>
                  </a:lnTo>
                  <a:lnTo>
                    <a:pt x="323811" y="1778419"/>
                  </a:lnTo>
                  <a:lnTo>
                    <a:pt x="331012" y="1775879"/>
                  </a:lnTo>
                  <a:lnTo>
                    <a:pt x="339051" y="1773339"/>
                  </a:lnTo>
                  <a:lnTo>
                    <a:pt x="339648" y="1773339"/>
                  </a:lnTo>
                  <a:lnTo>
                    <a:pt x="339864" y="1772069"/>
                  </a:lnTo>
                  <a:lnTo>
                    <a:pt x="330339" y="1772069"/>
                  </a:lnTo>
                  <a:lnTo>
                    <a:pt x="327609" y="1773339"/>
                  </a:lnTo>
                  <a:lnTo>
                    <a:pt x="318554" y="1774609"/>
                  </a:lnTo>
                  <a:lnTo>
                    <a:pt x="312559" y="1777149"/>
                  </a:lnTo>
                  <a:lnTo>
                    <a:pt x="305485" y="1779689"/>
                  </a:lnTo>
                  <a:lnTo>
                    <a:pt x="304584" y="1779689"/>
                  </a:lnTo>
                  <a:lnTo>
                    <a:pt x="302069" y="1782229"/>
                  </a:lnTo>
                  <a:lnTo>
                    <a:pt x="300101" y="1782229"/>
                  </a:lnTo>
                  <a:lnTo>
                    <a:pt x="296697" y="1783499"/>
                  </a:lnTo>
                  <a:lnTo>
                    <a:pt x="295338" y="1783499"/>
                  </a:lnTo>
                  <a:lnTo>
                    <a:pt x="293954" y="1784769"/>
                  </a:lnTo>
                  <a:lnTo>
                    <a:pt x="291084" y="1784769"/>
                  </a:lnTo>
                  <a:lnTo>
                    <a:pt x="289331" y="1786039"/>
                  </a:lnTo>
                  <a:lnTo>
                    <a:pt x="288213" y="1787423"/>
                  </a:lnTo>
                  <a:lnTo>
                    <a:pt x="286702" y="1788579"/>
                  </a:lnTo>
                  <a:lnTo>
                    <a:pt x="286029" y="1789849"/>
                  </a:lnTo>
                  <a:lnTo>
                    <a:pt x="283946" y="1789849"/>
                  </a:lnTo>
                  <a:lnTo>
                    <a:pt x="284276" y="1791119"/>
                  </a:lnTo>
                  <a:lnTo>
                    <a:pt x="284518" y="1791119"/>
                  </a:lnTo>
                  <a:lnTo>
                    <a:pt x="285369" y="1792389"/>
                  </a:lnTo>
                  <a:lnTo>
                    <a:pt x="285851" y="1791119"/>
                  </a:lnTo>
                  <a:lnTo>
                    <a:pt x="286588" y="1789849"/>
                  </a:lnTo>
                  <a:lnTo>
                    <a:pt x="288391" y="1789849"/>
                  </a:lnTo>
                  <a:lnTo>
                    <a:pt x="289915" y="1788579"/>
                  </a:lnTo>
                  <a:lnTo>
                    <a:pt x="294081" y="1788579"/>
                  </a:lnTo>
                  <a:lnTo>
                    <a:pt x="295211" y="1789849"/>
                  </a:lnTo>
                  <a:lnTo>
                    <a:pt x="294652" y="1789849"/>
                  </a:lnTo>
                  <a:lnTo>
                    <a:pt x="294284" y="1791119"/>
                  </a:lnTo>
                  <a:lnTo>
                    <a:pt x="291934" y="1792389"/>
                  </a:lnTo>
                  <a:lnTo>
                    <a:pt x="290563" y="1793659"/>
                  </a:lnTo>
                  <a:lnTo>
                    <a:pt x="287210" y="1793659"/>
                  </a:lnTo>
                  <a:lnTo>
                    <a:pt x="287235" y="1794929"/>
                  </a:lnTo>
                  <a:lnTo>
                    <a:pt x="288036" y="1796199"/>
                  </a:lnTo>
                  <a:lnTo>
                    <a:pt x="289979" y="1796199"/>
                  </a:lnTo>
                  <a:lnTo>
                    <a:pt x="291579" y="1793659"/>
                  </a:lnTo>
                  <a:lnTo>
                    <a:pt x="293941" y="1793659"/>
                  </a:lnTo>
                  <a:lnTo>
                    <a:pt x="295541" y="1792389"/>
                  </a:lnTo>
                  <a:lnTo>
                    <a:pt x="300863" y="1792389"/>
                  </a:lnTo>
                  <a:lnTo>
                    <a:pt x="301218" y="1793659"/>
                  </a:lnTo>
                  <a:lnTo>
                    <a:pt x="298970" y="1793659"/>
                  </a:lnTo>
                  <a:lnTo>
                    <a:pt x="298272" y="1794929"/>
                  </a:lnTo>
                  <a:lnTo>
                    <a:pt x="296481" y="1794929"/>
                  </a:lnTo>
                  <a:lnTo>
                    <a:pt x="295617" y="1796199"/>
                  </a:lnTo>
                  <a:lnTo>
                    <a:pt x="294665" y="1797469"/>
                  </a:lnTo>
                  <a:lnTo>
                    <a:pt x="291477" y="1797469"/>
                  </a:lnTo>
                  <a:lnTo>
                    <a:pt x="290830" y="1798739"/>
                  </a:lnTo>
                  <a:lnTo>
                    <a:pt x="290322" y="1798739"/>
                  </a:lnTo>
                  <a:lnTo>
                    <a:pt x="289979" y="1800009"/>
                  </a:lnTo>
                  <a:lnTo>
                    <a:pt x="287083" y="1800009"/>
                  </a:lnTo>
                  <a:lnTo>
                    <a:pt x="285991" y="1801279"/>
                  </a:lnTo>
                  <a:lnTo>
                    <a:pt x="285292" y="1801279"/>
                  </a:lnTo>
                  <a:lnTo>
                    <a:pt x="284314" y="1802549"/>
                  </a:lnTo>
                  <a:lnTo>
                    <a:pt x="283286" y="1802549"/>
                  </a:lnTo>
                  <a:lnTo>
                    <a:pt x="281279" y="1803819"/>
                  </a:lnTo>
                  <a:lnTo>
                    <a:pt x="278244" y="1803819"/>
                  </a:lnTo>
                  <a:lnTo>
                    <a:pt x="277736" y="1802549"/>
                  </a:lnTo>
                  <a:lnTo>
                    <a:pt x="279247" y="1801279"/>
                  </a:lnTo>
                  <a:lnTo>
                    <a:pt x="280657" y="1801279"/>
                  </a:lnTo>
                  <a:lnTo>
                    <a:pt x="281825" y="1800009"/>
                  </a:lnTo>
                  <a:lnTo>
                    <a:pt x="282981" y="1798739"/>
                  </a:lnTo>
                  <a:lnTo>
                    <a:pt x="284886" y="1798739"/>
                  </a:lnTo>
                  <a:lnTo>
                    <a:pt x="285673" y="1796199"/>
                  </a:lnTo>
                  <a:lnTo>
                    <a:pt x="283044" y="1796199"/>
                  </a:lnTo>
                  <a:lnTo>
                    <a:pt x="281990" y="1797469"/>
                  </a:lnTo>
                  <a:lnTo>
                    <a:pt x="281444" y="1798739"/>
                  </a:lnTo>
                  <a:lnTo>
                    <a:pt x="279539" y="1798739"/>
                  </a:lnTo>
                  <a:lnTo>
                    <a:pt x="276123" y="1800009"/>
                  </a:lnTo>
                  <a:lnTo>
                    <a:pt x="273977" y="1800009"/>
                  </a:lnTo>
                  <a:lnTo>
                    <a:pt x="273583" y="1798739"/>
                  </a:lnTo>
                  <a:lnTo>
                    <a:pt x="273850" y="1797469"/>
                  </a:lnTo>
                  <a:lnTo>
                    <a:pt x="274396" y="1797469"/>
                  </a:lnTo>
                  <a:lnTo>
                    <a:pt x="275120" y="1796199"/>
                  </a:lnTo>
                  <a:lnTo>
                    <a:pt x="273443" y="1796199"/>
                  </a:lnTo>
                  <a:lnTo>
                    <a:pt x="271995" y="1797469"/>
                  </a:lnTo>
                  <a:lnTo>
                    <a:pt x="271183" y="1797469"/>
                  </a:lnTo>
                  <a:lnTo>
                    <a:pt x="266534" y="1800009"/>
                  </a:lnTo>
                  <a:lnTo>
                    <a:pt x="263080" y="1801279"/>
                  </a:lnTo>
                  <a:lnTo>
                    <a:pt x="260604" y="1803552"/>
                  </a:lnTo>
                  <a:lnTo>
                    <a:pt x="260604" y="1807629"/>
                  </a:lnTo>
                  <a:lnTo>
                    <a:pt x="260413" y="1808899"/>
                  </a:lnTo>
                  <a:lnTo>
                    <a:pt x="259041" y="1808899"/>
                  </a:lnTo>
                  <a:lnTo>
                    <a:pt x="260604" y="1807629"/>
                  </a:lnTo>
                  <a:lnTo>
                    <a:pt x="260604" y="1803552"/>
                  </a:lnTo>
                  <a:lnTo>
                    <a:pt x="258927" y="1805089"/>
                  </a:lnTo>
                  <a:lnTo>
                    <a:pt x="256235" y="1805089"/>
                  </a:lnTo>
                  <a:lnTo>
                    <a:pt x="256235" y="1817789"/>
                  </a:lnTo>
                  <a:lnTo>
                    <a:pt x="258889" y="1815312"/>
                  </a:lnTo>
                  <a:lnTo>
                    <a:pt x="261924" y="1812709"/>
                  </a:lnTo>
                  <a:lnTo>
                    <a:pt x="263550" y="1811439"/>
                  </a:lnTo>
                  <a:lnTo>
                    <a:pt x="266890" y="1810169"/>
                  </a:lnTo>
                  <a:lnTo>
                    <a:pt x="268655" y="1808899"/>
                  </a:lnTo>
                  <a:lnTo>
                    <a:pt x="270421" y="1808899"/>
                  </a:lnTo>
                  <a:lnTo>
                    <a:pt x="265620" y="1812709"/>
                  </a:lnTo>
                  <a:lnTo>
                    <a:pt x="264058" y="1813979"/>
                  </a:lnTo>
                  <a:lnTo>
                    <a:pt x="262458" y="1815312"/>
                  </a:lnTo>
                  <a:lnTo>
                    <a:pt x="261874" y="1816519"/>
                  </a:lnTo>
                  <a:lnTo>
                    <a:pt x="260832" y="1816519"/>
                  </a:lnTo>
                  <a:lnTo>
                    <a:pt x="260438" y="1817789"/>
                  </a:lnTo>
                  <a:lnTo>
                    <a:pt x="258762" y="1817789"/>
                  </a:lnTo>
                  <a:lnTo>
                    <a:pt x="258025" y="1819059"/>
                  </a:lnTo>
                  <a:lnTo>
                    <a:pt x="257048" y="1819059"/>
                  </a:lnTo>
                  <a:lnTo>
                    <a:pt x="256235" y="1820329"/>
                  </a:lnTo>
                  <a:lnTo>
                    <a:pt x="256235" y="1824139"/>
                  </a:lnTo>
                  <a:lnTo>
                    <a:pt x="258241" y="1822869"/>
                  </a:lnTo>
                  <a:lnTo>
                    <a:pt x="259092" y="1821599"/>
                  </a:lnTo>
                  <a:lnTo>
                    <a:pt x="260769" y="1820329"/>
                  </a:lnTo>
                  <a:lnTo>
                    <a:pt x="262369" y="1819059"/>
                  </a:lnTo>
                  <a:lnTo>
                    <a:pt x="265887" y="1816519"/>
                  </a:lnTo>
                  <a:lnTo>
                    <a:pt x="267804" y="1815312"/>
                  </a:lnTo>
                  <a:lnTo>
                    <a:pt x="270560" y="1813979"/>
                  </a:lnTo>
                  <a:lnTo>
                    <a:pt x="271170" y="1812709"/>
                  </a:lnTo>
                  <a:lnTo>
                    <a:pt x="277228" y="1810169"/>
                  </a:lnTo>
                  <a:lnTo>
                    <a:pt x="280073" y="1807629"/>
                  </a:lnTo>
                  <a:lnTo>
                    <a:pt x="281508" y="1806359"/>
                  </a:lnTo>
                  <a:lnTo>
                    <a:pt x="284861" y="1803819"/>
                  </a:lnTo>
                  <a:lnTo>
                    <a:pt x="286537" y="1802549"/>
                  </a:lnTo>
                  <a:lnTo>
                    <a:pt x="287426" y="1801279"/>
                  </a:lnTo>
                  <a:lnTo>
                    <a:pt x="291045" y="1801279"/>
                  </a:lnTo>
                  <a:lnTo>
                    <a:pt x="293014" y="1800009"/>
                  </a:lnTo>
                  <a:lnTo>
                    <a:pt x="294817" y="1800009"/>
                  </a:lnTo>
                  <a:lnTo>
                    <a:pt x="297421" y="1797469"/>
                  </a:lnTo>
                  <a:lnTo>
                    <a:pt x="302196" y="1797469"/>
                  </a:lnTo>
                  <a:lnTo>
                    <a:pt x="302272" y="1798739"/>
                  </a:lnTo>
                  <a:lnTo>
                    <a:pt x="301993" y="1798739"/>
                  </a:lnTo>
                  <a:lnTo>
                    <a:pt x="301434" y="1800009"/>
                  </a:lnTo>
                  <a:lnTo>
                    <a:pt x="300901" y="1800009"/>
                  </a:lnTo>
                  <a:lnTo>
                    <a:pt x="298513" y="1801279"/>
                  </a:lnTo>
                  <a:lnTo>
                    <a:pt x="296329" y="1801279"/>
                  </a:lnTo>
                  <a:lnTo>
                    <a:pt x="294690" y="1802549"/>
                  </a:lnTo>
                  <a:lnTo>
                    <a:pt x="293878" y="1802549"/>
                  </a:lnTo>
                  <a:lnTo>
                    <a:pt x="293243" y="1803819"/>
                  </a:lnTo>
                  <a:lnTo>
                    <a:pt x="292849" y="1803819"/>
                  </a:lnTo>
                  <a:lnTo>
                    <a:pt x="292976" y="1805089"/>
                  </a:lnTo>
                  <a:lnTo>
                    <a:pt x="294347" y="1805089"/>
                  </a:lnTo>
                  <a:lnTo>
                    <a:pt x="295465" y="1803819"/>
                  </a:lnTo>
                  <a:lnTo>
                    <a:pt x="299593" y="1803819"/>
                  </a:lnTo>
                  <a:lnTo>
                    <a:pt x="302501" y="1802549"/>
                  </a:lnTo>
                  <a:lnTo>
                    <a:pt x="304342" y="1801279"/>
                  </a:lnTo>
                  <a:lnTo>
                    <a:pt x="306933" y="1800009"/>
                  </a:lnTo>
                  <a:lnTo>
                    <a:pt x="307809" y="1801279"/>
                  </a:lnTo>
                  <a:lnTo>
                    <a:pt x="309257" y="1801279"/>
                  </a:lnTo>
                  <a:lnTo>
                    <a:pt x="309308" y="1802549"/>
                  </a:lnTo>
                  <a:lnTo>
                    <a:pt x="306717" y="1802549"/>
                  </a:lnTo>
                  <a:lnTo>
                    <a:pt x="305955" y="1803819"/>
                  </a:lnTo>
                  <a:lnTo>
                    <a:pt x="304203" y="1803819"/>
                  </a:lnTo>
                  <a:lnTo>
                    <a:pt x="303085" y="1805089"/>
                  </a:lnTo>
                  <a:lnTo>
                    <a:pt x="300786" y="1806359"/>
                  </a:lnTo>
                  <a:lnTo>
                    <a:pt x="299466" y="1806359"/>
                  </a:lnTo>
                  <a:lnTo>
                    <a:pt x="298488" y="1808899"/>
                  </a:lnTo>
                  <a:lnTo>
                    <a:pt x="299986" y="1808899"/>
                  </a:lnTo>
                  <a:lnTo>
                    <a:pt x="301637" y="1807629"/>
                  </a:lnTo>
                  <a:lnTo>
                    <a:pt x="303428" y="1807629"/>
                  </a:lnTo>
                  <a:lnTo>
                    <a:pt x="305295" y="1806359"/>
                  </a:lnTo>
                  <a:lnTo>
                    <a:pt x="309880" y="1806359"/>
                  </a:lnTo>
                  <a:lnTo>
                    <a:pt x="310362" y="1805089"/>
                  </a:lnTo>
                  <a:lnTo>
                    <a:pt x="311365" y="1803819"/>
                  </a:lnTo>
                  <a:lnTo>
                    <a:pt x="316090" y="1803819"/>
                  </a:lnTo>
                  <a:lnTo>
                    <a:pt x="319405" y="1801279"/>
                  </a:lnTo>
                  <a:lnTo>
                    <a:pt x="321310" y="1801279"/>
                  </a:lnTo>
                  <a:lnTo>
                    <a:pt x="324408" y="1800009"/>
                  </a:lnTo>
                  <a:lnTo>
                    <a:pt x="325704" y="1800009"/>
                  </a:lnTo>
                  <a:lnTo>
                    <a:pt x="327025" y="1798739"/>
                  </a:lnTo>
                  <a:lnTo>
                    <a:pt x="329831" y="1798739"/>
                  </a:lnTo>
                  <a:lnTo>
                    <a:pt x="331216" y="1797469"/>
                  </a:lnTo>
                  <a:lnTo>
                    <a:pt x="337743" y="1797469"/>
                  </a:lnTo>
                  <a:lnTo>
                    <a:pt x="341693" y="1796199"/>
                  </a:lnTo>
                  <a:lnTo>
                    <a:pt x="343204" y="1794929"/>
                  </a:lnTo>
                  <a:lnTo>
                    <a:pt x="344982" y="1793659"/>
                  </a:lnTo>
                  <a:close/>
                </a:path>
                <a:path w="1120775" h="2116454">
                  <a:moveTo>
                    <a:pt x="345236" y="1906689"/>
                  </a:moveTo>
                  <a:lnTo>
                    <a:pt x="344398" y="1906689"/>
                  </a:lnTo>
                  <a:lnTo>
                    <a:pt x="341515" y="1909229"/>
                  </a:lnTo>
                  <a:lnTo>
                    <a:pt x="338848" y="1910499"/>
                  </a:lnTo>
                  <a:lnTo>
                    <a:pt x="335102" y="1913039"/>
                  </a:lnTo>
                  <a:lnTo>
                    <a:pt x="334111" y="1913039"/>
                  </a:lnTo>
                  <a:lnTo>
                    <a:pt x="331406" y="1915579"/>
                  </a:lnTo>
                  <a:lnTo>
                    <a:pt x="329692" y="1916849"/>
                  </a:lnTo>
                  <a:lnTo>
                    <a:pt x="327291" y="1919389"/>
                  </a:lnTo>
                  <a:lnTo>
                    <a:pt x="326910" y="1919389"/>
                  </a:lnTo>
                  <a:lnTo>
                    <a:pt x="327304" y="1920659"/>
                  </a:lnTo>
                  <a:lnTo>
                    <a:pt x="328650" y="1920659"/>
                  </a:lnTo>
                  <a:lnTo>
                    <a:pt x="331939" y="1916849"/>
                  </a:lnTo>
                  <a:lnTo>
                    <a:pt x="335432" y="1914309"/>
                  </a:lnTo>
                  <a:lnTo>
                    <a:pt x="340779" y="1910499"/>
                  </a:lnTo>
                  <a:lnTo>
                    <a:pt x="342252" y="1910499"/>
                  </a:lnTo>
                  <a:lnTo>
                    <a:pt x="344982" y="1909229"/>
                  </a:lnTo>
                  <a:lnTo>
                    <a:pt x="345160" y="1907959"/>
                  </a:lnTo>
                  <a:lnTo>
                    <a:pt x="345236" y="1906689"/>
                  </a:lnTo>
                  <a:close/>
                </a:path>
                <a:path w="1120775" h="2116454">
                  <a:moveTo>
                    <a:pt x="346075" y="1890204"/>
                  </a:moveTo>
                  <a:lnTo>
                    <a:pt x="346049" y="1888909"/>
                  </a:lnTo>
                  <a:lnTo>
                    <a:pt x="344627" y="1888909"/>
                  </a:lnTo>
                  <a:lnTo>
                    <a:pt x="344779" y="1890204"/>
                  </a:lnTo>
                  <a:lnTo>
                    <a:pt x="346075" y="1890204"/>
                  </a:lnTo>
                  <a:close/>
                </a:path>
                <a:path w="1120775" h="2116454">
                  <a:moveTo>
                    <a:pt x="347167" y="1811439"/>
                  </a:moveTo>
                  <a:lnTo>
                    <a:pt x="346354" y="1810169"/>
                  </a:lnTo>
                  <a:lnTo>
                    <a:pt x="345808" y="1810169"/>
                  </a:lnTo>
                  <a:lnTo>
                    <a:pt x="344703" y="1808899"/>
                  </a:lnTo>
                  <a:lnTo>
                    <a:pt x="343255" y="1808899"/>
                  </a:lnTo>
                  <a:lnTo>
                    <a:pt x="341833" y="1810169"/>
                  </a:lnTo>
                  <a:lnTo>
                    <a:pt x="339280" y="1810169"/>
                  </a:lnTo>
                  <a:lnTo>
                    <a:pt x="336105" y="1811439"/>
                  </a:lnTo>
                  <a:lnTo>
                    <a:pt x="333171" y="1811439"/>
                  </a:lnTo>
                  <a:lnTo>
                    <a:pt x="330212" y="1812709"/>
                  </a:lnTo>
                  <a:lnTo>
                    <a:pt x="328129" y="1812709"/>
                  </a:lnTo>
                  <a:lnTo>
                    <a:pt x="327761" y="1813979"/>
                  </a:lnTo>
                  <a:lnTo>
                    <a:pt x="324904" y="1815312"/>
                  </a:lnTo>
                  <a:lnTo>
                    <a:pt x="322592" y="1815312"/>
                  </a:lnTo>
                  <a:lnTo>
                    <a:pt x="319874" y="1816519"/>
                  </a:lnTo>
                  <a:lnTo>
                    <a:pt x="319341" y="1817789"/>
                  </a:lnTo>
                  <a:lnTo>
                    <a:pt x="322821" y="1817789"/>
                  </a:lnTo>
                  <a:lnTo>
                    <a:pt x="325437" y="1816519"/>
                  </a:lnTo>
                  <a:lnTo>
                    <a:pt x="329907" y="1815312"/>
                  </a:lnTo>
                  <a:lnTo>
                    <a:pt x="332066" y="1815312"/>
                  </a:lnTo>
                  <a:lnTo>
                    <a:pt x="335635" y="1813979"/>
                  </a:lnTo>
                  <a:lnTo>
                    <a:pt x="336816" y="1813979"/>
                  </a:lnTo>
                  <a:lnTo>
                    <a:pt x="338480" y="1812709"/>
                  </a:lnTo>
                  <a:lnTo>
                    <a:pt x="341909" y="1812709"/>
                  </a:lnTo>
                  <a:lnTo>
                    <a:pt x="343725" y="1811439"/>
                  </a:lnTo>
                  <a:lnTo>
                    <a:pt x="347167" y="1811439"/>
                  </a:lnTo>
                  <a:close/>
                </a:path>
                <a:path w="1120775" h="2116454">
                  <a:moveTo>
                    <a:pt x="350532" y="1910499"/>
                  </a:moveTo>
                  <a:lnTo>
                    <a:pt x="349224" y="1910499"/>
                  </a:lnTo>
                  <a:lnTo>
                    <a:pt x="348056" y="1911769"/>
                  </a:lnTo>
                  <a:lnTo>
                    <a:pt x="346417" y="1913039"/>
                  </a:lnTo>
                  <a:lnTo>
                    <a:pt x="343154" y="1913039"/>
                  </a:lnTo>
                  <a:lnTo>
                    <a:pt x="341693" y="1914309"/>
                  </a:lnTo>
                  <a:lnTo>
                    <a:pt x="335927" y="1918119"/>
                  </a:lnTo>
                  <a:lnTo>
                    <a:pt x="332460" y="1921929"/>
                  </a:lnTo>
                  <a:lnTo>
                    <a:pt x="328383" y="1925739"/>
                  </a:lnTo>
                  <a:lnTo>
                    <a:pt x="329044" y="1927009"/>
                  </a:lnTo>
                  <a:lnTo>
                    <a:pt x="330123" y="1927009"/>
                  </a:lnTo>
                  <a:lnTo>
                    <a:pt x="332816" y="1924469"/>
                  </a:lnTo>
                  <a:lnTo>
                    <a:pt x="335445" y="1921929"/>
                  </a:lnTo>
                  <a:lnTo>
                    <a:pt x="340106" y="1918119"/>
                  </a:lnTo>
                  <a:lnTo>
                    <a:pt x="342188" y="1916849"/>
                  </a:lnTo>
                  <a:lnTo>
                    <a:pt x="345059" y="1914309"/>
                  </a:lnTo>
                  <a:lnTo>
                    <a:pt x="347129" y="1914309"/>
                  </a:lnTo>
                  <a:lnTo>
                    <a:pt x="348297" y="1913039"/>
                  </a:lnTo>
                  <a:lnTo>
                    <a:pt x="350037" y="1913039"/>
                  </a:lnTo>
                  <a:lnTo>
                    <a:pt x="350405" y="1911769"/>
                  </a:lnTo>
                  <a:lnTo>
                    <a:pt x="350532" y="1910499"/>
                  </a:lnTo>
                  <a:close/>
                </a:path>
                <a:path w="1120775" h="2116454">
                  <a:moveTo>
                    <a:pt x="351650" y="1401826"/>
                  </a:moveTo>
                  <a:lnTo>
                    <a:pt x="351320" y="1400175"/>
                  </a:lnTo>
                  <a:lnTo>
                    <a:pt x="351218" y="1399616"/>
                  </a:lnTo>
                  <a:lnTo>
                    <a:pt x="349504" y="1395755"/>
                  </a:lnTo>
                  <a:lnTo>
                    <a:pt x="349224" y="1395425"/>
                  </a:lnTo>
                  <a:lnTo>
                    <a:pt x="348234" y="1394256"/>
                  </a:lnTo>
                  <a:lnTo>
                    <a:pt x="347281" y="1393659"/>
                  </a:lnTo>
                  <a:lnTo>
                    <a:pt x="347281" y="1402130"/>
                  </a:lnTo>
                  <a:lnTo>
                    <a:pt x="346773" y="1402638"/>
                  </a:lnTo>
                  <a:lnTo>
                    <a:pt x="334022" y="1402638"/>
                  </a:lnTo>
                  <a:lnTo>
                    <a:pt x="333514" y="1402130"/>
                  </a:lnTo>
                  <a:lnTo>
                    <a:pt x="333692" y="1400175"/>
                  </a:lnTo>
                  <a:lnTo>
                    <a:pt x="334378" y="1398574"/>
                  </a:lnTo>
                  <a:lnTo>
                    <a:pt x="336778" y="1396060"/>
                  </a:lnTo>
                  <a:lnTo>
                    <a:pt x="338378" y="1395425"/>
                  </a:lnTo>
                  <a:lnTo>
                    <a:pt x="342417" y="1395425"/>
                  </a:lnTo>
                  <a:lnTo>
                    <a:pt x="347281" y="1402130"/>
                  </a:lnTo>
                  <a:lnTo>
                    <a:pt x="347281" y="1393659"/>
                  </a:lnTo>
                  <a:lnTo>
                    <a:pt x="344855" y="1392097"/>
                  </a:lnTo>
                  <a:lnTo>
                    <a:pt x="342798" y="1391564"/>
                  </a:lnTo>
                  <a:lnTo>
                    <a:pt x="337997" y="1391564"/>
                  </a:lnTo>
                  <a:lnTo>
                    <a:pt x="329158" y="1401826"/>
                  </a:lnTo>
                  <a:lnTo>
                    <a:pt x="329158" y="1406804"/>
                  </a:lnTo>
                  <a:lnTo>
                    <a:pt x="329514" y="1408620"/>
                  </a:lnTo>
                  <a:lnTo>
                    <a:pt x="329590" y="1409014"/>
                  </a:lnTo>
                  <a:lnTo>
                    <a:pt x="331304" y="1412887"/>
                  </a:lnTo>
                  <a:lnTo>
                    <a:pt x="332562" y="1414373"/>
                  </a:lnTo>
                  <a:lnTo>
                    <a:pt x="335940" y="1416532"/>
                  </a:lnTo>
                  <a:lnTo>
                    <a:pt x="337997" y="1417066"/>
                  </a:lnTo>
                  <a:lnTo>
                    <a:pt x="342277" y="1417066"/>
                  </a:lnTo>
                  <a:lnTo>
                    <a:pt x="350977" y="1409687"/>
                  </a:lnTo>
                  <a:lnTo>
                    <a:pt x="350304" y="1409014"/>
                  </a:lnTo>
                  <a:lnTo>
                    <a:pt x="347446" y="1409014"/>
                  </a:lnTo>
                  <a:lnTo>
                    <a:pt x="346773" y="1409522"/>
                  </a:lnTo>
                  <a:lnTo>
                    <a:pt x="346329" y="1410550"/>
                  </a:lnTo>
                  <a:lnTo>
                    <a:pt x="345516" y="1411427"/>
                  </a:lnTo>
                  <a:lnTo>
                    <a:pt x="344474" y="1412062"/>
                  </a:lnTo>
                  <a:lnTo>
                    <a:pt x="343039" y="1412887"/>
                  </a:lnTo>
                  <a:lnTo>
                    <a:pt x="341858" y="1413217"/>
                  </a:lnTo>
                  <a:lnTo>
                    <a:pt x="339064" y="1413217"/>
                  </a:lnTo>
                  <a:lnTo>
                    <a:pt x="333514" y="1407502"/>
                  </a:lnTo>
                  <a:lnTo>
                    <a:pt x="333514" y="1406334"/>
                  </a:lnTo>
                  <a:lnTo>
                    <a:pt x="334022" y="1405826"/>
                  </a:lnTo>
                  <a:lnTo>
                    <a:pt x="350977" y="1405826"/>
                  </a:lnTo>
                  <a:lnTo>
                    <a:pt x="351650" y="1405153"/>
                  </a:lnTo>
                  <a:lnTo>
                    <a:pt x="351650" y="1402638"/>
                  </a:lnTo>
                  <a:lnTo>
                    <a:pt x="351650" y="1401826"/>
                  </a:lnTo>
                  <a:close/>
                </a:path>
                <a:path w="1120775" h="2116454">
                  <a:moveTo>
                    <a:pt x="351802" y="2069249"/>
                  </a:moveTo>
                  <a:lnTo>
                    <a:pt x="350367" y="2067979"/>
                  </a:lnTo>
                  <a:lnTo>
                    <a:pt x="349224" y="2066709"/>
                  </a:lnTo>
                  <a:lnTo>
                    <a:pt x="347789" y="2066709"/>
                  </a:lnTo>
                  <a:lnTo>
                    <a:pt x="341998" y="2064169"/>
                  </a:lnTo>
                  <a:lnTo>
                    <a:pt x="336448" y="2061629"/>
                  </a:lnTo>
                  <a:lnTo>
                    <a:pt x="333438" y="2061629"/>
                  </a:lnTo>
                  <a:lnTo>
                    <a:pt x="329539" y="2060359"/>
                  </a:lnTo>
                  <a:lnTo>
                    <a:pt x="328549" y="2060359"/>
                  </a:lnTo>
                  <a:lnTo>
                    <a:pt x="326936" y="2059089"/>
                  </a:lnTo>
                  <a:lnTo>
                    <a:pt x="325539" y="2059089"/>
                  </a:lnTo>
                  <a:lnTo>
                    <a:pt x="325666" y="2060359"/>
                  </a:lnTo>
                  <a:lnTo>
                    <a:pt x="326351" y="2061629"/>
                  </a:lnTo>
                  <a:lnTo>
                    <a:pt x="328409" y="2061629"/>
                  </a:lnTo>
                  <a:lnTo>
                    <a:pt x="330771" y="2064169"/>
                  </a:lnTo>
                  <a:lnTo>
                    <a:pt x="332790" y="2065439"/>
                  </a:lnTo>
                  <a:lnTo>
                    <a:pt x="335965" y="2066709"/>
                  </a:lnTo>
                  <a:lnTo>
                    <a:pt x="336765" y="2066709"/>
                  </a:lnTo>
                  <a:lnTo>
                    <a:pt x="337235" y="2067979"/>
                  </a:lnTo>
                  <a:lnTo>
                    <a:pt x="332181" y="2067979"/>
                  </a:lnTo>
                  <a:lnTo>
                    <a:pt x="331076" y="2066709"/>
                  </a:lnTo>
                  <a:lnTo>
                    <a:pt x="328498" y="2066709"/>
                  </a:lnTo>
                  <a:lnTo>
                    <a:pt x="342849" y="2074329"/>
                  </a:lnTo>
                  <a:lnTo>
                    <a:pt x="344932" y="2075599"/>
                  </a:lnTo>
                  <a:lnTo>
                    <a:pt x="351421" y="2075599"/>
                  </a:lnTo>
                  <a:lnTo>
                    <a:pt x="351332" y="2074329"/>
                  </a:lnTo>
                  <a:lnTo>
                    <a:pt x="350977" y="2074329"/>
                  </a:lnTo>
                  <a:lnTo>
                    <a:pt x="349973" y="2073059"/>
                  </a:lnTo>
                  <a:lnTo>
                    <a:pt x="349186" y="2073059"/>
                  </a:lnTo>
                  <a:lnTo>
                    <a:pt x="347916" y="2071789"/>
                  </a:lnTo>
                  <a:lnTo>
                    <a:pt x="347383" y="2071789"/>
                  </a:lnTo>
                  <a:lnTo>
                    <a:pt x="346938" y="2070519"/>
                  </a:lnTo>
                  <a:lnTo>
                    <a:pt x="349923" y="2070519"/>
                  </a:lnTo>
                  <a:lnTo>
                    <a:pt x="350634" y="2069249"/>
                  </a:lnTo>
                  <a:lnTo>
                    <a:pt x="351802" y="2069249"/>
                  </a:lnTo>
                  <a:close/>
                </a:path>
                <a:path w="1120775" h="2116454">
                  <a:moveTo>
                    <a:pt x="352158" y="2080679"/>
                  </a:moveTo>
                  <a:lnTo>
                    <a:pt x="350850" y="2079409"/>
                  </a:lnTo>
                  <a:lnTo>
                    <a:pt x="348538" y="2078139"/>
                  </a:lnTo>
                  <a:lnTo>
                    <a:pt x="347179" y="2076869"/>
                  </a:lnTo>
                  <a:lnTo>
                    <a:pt x="341630" y="2075599"/>
                  </a:lnTo>
                  <a:lnTo>
                    <a:pt x="332371" y="2073059"/>
                  </a:lnTo>
                  <a:lnTo>
                    <a:pt x="328904" y="2073059"/>
                  </a:lnTo>
                  <a:lnTo>
                    <a:pt x="328815" y="2074329"/>
                  </a:lnTo>
                  <a:lnTo>
                    <a:pt x="329272" y="2074329"/>
                  </a:lnTo>
                  <a:lnTo>
                    <a:pt x="330606" y="2075599"/>
                  </a:lnTo>
                  <a:lnTo>
                    <a:pt x="331609" y="2075599"/>
                  </a:lnTo>
                  <a:lnTo>
                    <a:pt x="338124" y="2078139"/>
                  </a:lnTo>
                  <a:lnTo>
                    <a:pt x="344004" y="2080679"/>
                  </a:lnTo>
                  <a:lnTo>
                    <a:pt x="347179" y="2080679"/>
                  </a:lnTo>
                  <a:lnTo>
                    <a:pt x="350304" y="2081949"/>
                  </a:lnTo>
                  <a:lnTo>
                    <a:pt x="352031" y="2081949"/>
                  </a:lnTo>
                  <a:lnTo>
                    <a:pt x="352158" y="2080679"/>
                  </a:lnTo>
                  <a:close/>
                </a:path>
                <a:path w="1120775" h="2116454">
                  <a:moveTo>
                    <a:pt x="353288" y="2051469"/>
                  </a:moveTo>
                  <a:lnTo>
                    <a:pt x="350837" y="2051469"/>
                  </a:lnTo>
                  <a:lnTo>
                    <a:pt x="350875" y="2052739"/>
                  </a:lnTo>
                  <a:lnTo>
                    <a:pt x="352513" y="2052739"/>
                  </a:lnTo>
                  <a:lnTo>
                    <a:pt x="353288" y="2051469"/>
                  </a:lnTo>
                  <a:close/>
                </a:path>
                <a:path w="1120775" h="2116454">
                  <a:moveTo>
                    <a:pt x="355231" y="2087029"/>
                  </a:moveTo>
                  <a:lnTo>
                    <a:pt x="354761" y="2087029"/>
                  </a:lnTo>
                  <a:lnTo>
                    <a:pt x="354507" y="2085759"/>
                  </a:lnTo>
                  <a:lnTo>
                    <a:pt x="352704" y="2085759"/>
                  </a:lnTo>
                  <a:lnTo>
                    <a:pt x="351307" y="2084489"/>
                  </a:lnTo>
                  <a:lnTo>
                    <a:pt x="343674" y="2083219"/>
                  </a:lnTo>
                  <a:lnTo>
                    <a:pt x="337693" y="2080679"/>
                  </a:lnTo>
                  <a:lnTo>
                    <a:pt x="331216" y="2079409"/>
                  </a:lnTo>
                  <a:lnTo>
                    <a:pt x="328955" y="2079409"/>
                  </a:lnTo>
                  <a:lnTo>
                    <a:pt x="329082" y="2080679"/>
                  </a:lnTo>
                  <a:lnTo>
                    <a:pt x="329933" y="2080679"/>
                  </a:lnTo>
                  <a:lnTo>
                    <a:pt x="332930" y="2081949"/>
                  </a:lnTo>
                  <a:lnTo>
                    <a:pt x="335508" y="2083219"/>
                  </a:lnTo>
                  <a:lnTo>
                    <a:pt x="342734" y="2085759"/>
                  </a:lnTo>
                  <a:lnTo>
                    <a:pt x="347345" y="2087029"/>
                  </a:lnTo>
                  <a:lnTo>
                    <a:pt x="352933" y="2088299"/>
                  </a:lnTo>
                  <a:lnTo>
                    <a:pt x="353974" y="2088299"/>
                  </a:lnTo>
                  <a:lnTo>
                    <a:pt x="355231" y="2087029"/>
                  </a:lnTo>
                  <a:close/>
                </a:path>
                <a:path w="1120775" h="2116454">
                  <a:moveTo>
                    <a:pt x="357936" y="1440903"/>
                  </a:moveTo>
                  <a:lnTo>
                    <a:pt x="357263" y="1438224"/>
                  </a:lnTo>
                  <a:lnTo>
                    <a:pt x="356641" y="1437411"/>
                  </a:lnTo>
                  <a:lnTo>
                    <a:pt x="356387" y="1437068"/>
                  </a:lnTo>
                  <a:lnTo>
                    <a:pt x="354545" y="1434617"/>
                  </a:lnTo>
                  <a:lnTo>
                    <a:pt x="352259" y="1433715"/>
                  </a:lnTo>
                  <a:lnTo>
                    <a:pt x="345935" y="1433715"/>
                  </a:lnTo>
                  <a:lnTo>
                    <a:pt x="343649" y="1434833"/>
                  </a:lnTo>
                  <a:lnTo>
                    <a:pt x="342163" y="1437068"/>
                  </a:lnTo>
                  <a:lnTo>
                    <a:pt x="341655" y="1437068"/>
                  </a:lnTo>
                  <a:lnTo>
                    <a:pt x="340982" y="1435061"/>
                  </a:lnTo>
                  <a:lnTo>
                    <a:pt x="340321" y="1434388"/>
                  </a:lnTo>
                  <a:lnTo>
                    <a:pt x="338137" y="1434388"/>
                  </a:lnTo>
                  <a:lnTo>
                    <a:pt x="337464" y="1435061"/>
                  </a:lnTo>
                  <a:lnTo>
                    <a:pt x="337464" y="1457883"/>
                  </a:lnTo>
                  <a:lnTo>
                    <a:pt x="338137" y="1458556"/>
                  </a:lnTo>
                  <a:lnTo>
                    <a:pt x="341160" y="1458556"/>
                  </a:lnTo>
                  <a:lnTo>
                    <a:pt x="341833" y="1457883"/>
                  </a:lnTo>
                  <a:lnTo>
                    <a:pt x="341833" y="1441716"/>
                  </a:lnTo>
                  <a:lnTo>
                    <a:pt x="342315" y="1440141"/>
                  </a:lnTo>
                  <a:lnTo>
                    <a:pt x="344233" y="1437957"/>
                  </a:lnTo>
                  <a:lnTo>
                    <a:pt x="345706" y="1437411"/>
                  </a:lnTo>
                  <a:lnTo>
                    <a:pt x="349681" y="1437411"/>
                  </a:lnTo>
                  <a:lnTo>
                    <a:pt x="351167" y="1437957"/>
                  </a:lnTo>
                  <a:lnTo>
                    <a:pt x="353085" y="1440141"/>
                  </a:lnTo>
                  <a:lnTo>
                    <a:pt x="353580" y="1441716"/>
                  </a:lnTo>
                  <a:lnTo>
                    <a:pt x="353580" y="1457883"/>
                  </a:lnTo>
                  <a:lnTo>
                    <a:pt x="354253" y="1458556"/>
                  </a:lnTo>
                  <a:lnTo>
                    <a:pt x="357263" y="1458556"/>
                  </a:lnTo>
                  <a:lnTo>
                    <a:pt x="357936" y="1457883"/>
                  </a:lnTo>
                  <a:lnTo>
                    <a:pt x="357936" y="1440903"/>
                  </a:lnTo>
                  <a:close/>
                </a:path>
                <a:path w="1120775" h="2116454">
                  <a:moveTo>
                    <a:pt x="359295" y="2070519"/>
                  </a:moveTo>
                  <a:lnTo>
                    <a:pt x="356882" y="2067979"/>
                  </a:lnTo>
                  <a:lnTo>
                    <a:pt x="354050" y="2067979"/>
                  </a:lnTo>
                  <a:lnTo>
                    <a:pt x="352869" y="2069249"/>
                  </a:lnTo>
                  <a:lnTo>
                    <a:pt x="354063" y="2070519"/>
                  </a:lnTo>
                  <a:lnTo>
                    <a:pt x="359295" y="2070519"/>
                  </a:lnTo>
                  <a:close/>
                </a:path>
                <a:path w="1120775" h="2116454">
                  <a:moveTo>
                    <a:pt x="361353" y="1891449"/>
                  </a:moveTo>
                  <a:lnTo>
                    <a:pt x="361200" y="1890204"/>
                  </a:lnTo>
                  <a:lnTo>
                    <a:pt x="358927" y="1890204"/>
                  </a:lnTo>
                  <a:lnTo>
                    <a:pt x="358152" y="1891449"/>
                  </a:lnTo>
                  <a:lnTo>
                    <a:pt x="357784" y="1892719"/>
                  </a:lnTo>
                  <a:lnTo>
                    <a:pt x="359879" y="1892719"/>
                  </a:lnTo>
                  <a:lnTo>
                    <a:pt x="360603" y="1891449"/>
                  </a:lnTo>
                  <a:lnTo>
                    <a:pt x="361353" y="1891449"/>
                  </a:lnTo>
                  <a:close/>
                </a:path>
                <a:path w="1120775" h="2116454">
                  <a:moveTo>
                    <a:pt x="364007" y="1359674"/>
                  </a:moveTo>
                  <a:lnTo>
                    <a:pt x="363677" y="1358023"/>
                  </a:lnTo>
                  <a:lnTo>
                    <a:pt x="363575" y="1357464"/>
                  </a:lnTo>
                  <a:lnTo>
                    <a:pt x="361873" y="1353604"/>
                  </a:lnTo>
                  <a:lnTo>
                    <a:pt x="361581" y="1353273"/>
                  </a:lnTo>
                  <a:lnTo>
                    <a:pt x="360591" y="1352092"/>
                  </a:lnTo>
                  <a:lnTo>
                    <a:pt x="359638" y="1351495"/>
                  </a:lnTo>
                  <a:lnTo>
                    <a:pt x="359638" y="1359979"/>
                  </a:lnTo>
                  <a:lnTo>
                    <a:pt x="359130" y="1360474"/>
                  </a:lnTo>
                  <a:lnTo>
                    <a:pt x="346379" y="1360474"/>
                  </a:lnTo>
                  <a:lnTo>
                    <a:pt x="345871" y="1359979"/>
                  </a:lnTo>
                  <a:lnTo>
                    <a:pt x="359638" y="1359979"/>
                  </a:lnTo>
                  <a:lnTo>
                    <a:pt x="359638" y="1351495"/>
                  </a:lnTo>
                  <a:lnTo>
                    <a:pt x="357212" y="1349946"/>
                  </a:lnTo>
                  <a:lnTo>
                    <a:pt x="355168" y="1349413"/>
                  </a:lnTo>
                  <a:lnTo>
                    <a:pt x="350354" y="1349413"/>
                  </a:lnTo>
                  <a:lnTo>
                    <a:pt x="341515" y="1359674"/>
                  </a:lnTo>
                  <a:lnTo>
                    <a:pt x="341515" y="1364653"/>
                  </a:lnTo>
                  <a:lnTo>
                    <a:pt x="341871" y="1366469"/>
                  </a:lnTo>
                  <a:lnTo>
                    <a:pt x="341947" y="1366862"/>
                  </a:lnTo>
                  <a:lnTo>
                    <a:pt x="343662" y="1370736"/>
                  </a:lnTo>
                  <a:lnTo>
                    <a:pt x="344919" y="1372222"/>
                  </a:lnTo>
                  <a:lnTo>
                    <a:pt x="348310" y="1374381"/>
                  </a:lnTo>
                  <a:lnTo>
                    <a:pt x="350354" y="1374914"/>
                  </a:lnTo>
                  <a:lnTo>
                    <a:pt x="354634" y="1374914"/>
                  </a:lnTo>
                  <a:lnTo>
                    <a:pt x="363334" y="1367523"/>
                  </a:lnTo>
                  <a:lnTo>
                    <a:pt x="362661" y="1366862"/>
                  </a:lnTo>
                  <a:lnTo>
                    <a:pt x="359803" y="1366862"/>
                  </a:lnTo>
                  <a:lnTo>
                    <a:pt x="359130" y="1367358"/>
                  </a:lnTo>
                  <a:lnTo>
                    <a:pt x="358686" y="1368399"/>
                  </a:lnTo>
                  <a:lnTo>
                    <a:pt x="357873" y="1369275"/>
                  </a:lnTo>
                  <a:lnTo>
                    <a:pt x="356844" y="1369898"/>
                  </a:lnTo>
                  <a:lnTo>
                    <a:pt x="355396" y="1370736"/>
                  </a:lnTo>
                  <a:lnTo>
                    <a:pt x="354215" y="1371053"/>
                  </a:lnTo>
                  <a:lnTo>
                    <a:pt x="351409" y="1371053"/>
                  </a:lnTo>
                  <a:lnTo>
                    <a:pt x="345871" y="1365351"/>
                  </a:lnTo>
                  <a:lnTo>
                    <a:pt x="345871" y="1364170"/>
                  </a:lnTo>
                  <a:lnTo>
                    <a:pt x="346379" y="1363675"/>
                  </a:lnTo>
                  <a:lnTo>
                    <a:pt x="363334" y="1363675"/>
                  </a:lnTo>
                  <a:lnTo>
                    <a:pt x="364007" y="1363002"/>
                  </a:lnTo>
                  <a:lnTo>
                    <a:pt x="364007" y="1360474"/>
                  </a:lnTo>
                  <a:lnTo>
                    <a:pt x="364007" y="1359674"/>
                  </a:lnTo>
                  <a:close/>
                </a:path>
                <a:path w="1120775" h="2116454">
                  <a:moveTo>
                    <a:pt x="369176" y="1308595"/>
                  </a:moveTo>
                  <a:lnTo>
                    <a:pt x="368503" y="1307922"/>
                  </a:lnTo>
                  <a:lnTo>
                    <a:pt x="365963" y="1307922"/>
                  </a:lnTo>
                  <a:lnTo>
                    <a:pt x="365086" y="1308125"/>
                  </a:lnTo>
                  <a:lnTo>
                    <a:pt x="363626" y="1308938"/>
                  </a:lnTo>
                  <a:lnTo>
                    <a:pt x="362889" y="1309624"/>
                  </a:lnTo>
                  <a:lnTo>
                    <a:pt x="362127" y="1310601"/>
                  </a:lnTo>
                  <a:lnTo>
                    <a:pt x="361454" y="1310601"/>
                  </a:lnTo>
                  <a:lnTo>
                    <a:pt x="360895" y="1308938"/>
                  </a:lnTo>
                  <a:lnTo>
                    <a:pt x="360794" y="1308595"/>
                  </a:lnTo>
                  <a:lnTo>
                    <a:pt x="360121" y="1307922"/>
                  </a:lnTo>
                  <a:lnTo>
                    <a:pt x="357936" y="1307922"/>
                  </a:lnTo>
                  <a:lnTo>
                    <a:pt x="357263" y="1308595"/>
                  </a:lnTo>
                  <a:lnTo>
                    <a:pt x="357263" y="1331417"/>
                  </a:lnTo>
                  <a:lnTo>
                    <a:pt x="357936" y="1332077"/>
                  </a:lnTo>
                  <a:lnTo>
                    <a:pt x="360959" y="1332077"/>
                  </a:lnTo>
                  <a:lnTo>
                    <a:pt x="361632" y="1331417"/>
                  </a:lnTo>
                  <a:lnTo>
                    <a:pt x="361632" y="1313954"/>
                  </a:lnTo>
                  <a:lnTo>
                    <a:pt x="363054" y="1311744"/>
                  </a:lnTo>
                  <a:lnTo>
                    <a:pt x="368376" y="1311744"/>
                  </a:lnTo>
                  <a:lnTo>
                    <a:pt x="369176" y="1310944"/>
                  </a:lnTo>
                  <a:lnTo>
                    <a:pt x="369176" y="1310601"/>
                  </a:lnTo>
                  <a:lnTo>
                    <a:pt x="369176" y="1308595"/>
                  </a:lnTo>
                  <a:close/>
                </a:path>
                <a:path w="1120775" h="2116454">
                  <a:moveTo>
                    <a:pt x="374091" y="1890204"/>
                  </a:moveTo>
                  <a:lnTo>
                    <a:pt x="373735" y="1888909"/>
                  </a:lnTo>
                  <a:lnTo>
                    <a:pt x="372414" y="1888909"/>
                  </a:lnTo>
                  <a:lnTo>
                    <a:pt x="367474" y="1890204"/>
                  </a:lnTo>
                  <a:lnTo>
                    <a:pt x="363004" y="1890204"/>
                  </a:lnTo>
                  <a:lnTo>
                    <a:pt x="363016" y="1891449"/>
                  </a:lnTo>
                  <a:lnTo>
                    <a:pt x="366191" y="1891449"/>
                  </a:lnTo>
                  <a:lnTo>
                    <a:pt x="367715" y="1890204"/>
                  </a:lnTo>
                  <a:lnTo>
                    <a:pt x="370649" y="1891449"/>
                  </a:lnTo>
                  <a:lnTo>
                    <a:pt x="371970" y="1891449"/>
                  </a:lnTo>
                  <a:lnTo>
                    <a:pt x="373291" y="1890204"/>
                  </a:lnTo>
                  <a:lnTo>
                    <a:pt x="374091" y="1890204"/>
                  </a:lnTo>
                  <a:close/>
                </a:path>
                <a:path w="1120775" h="2116454">
                  <a:moveTo>
                    <a:pt x="374573" y="2113699"/>
                  </a:moveTo>
                  <a:lnTo>
                    <a:pt x="365074" y="2113699"/>
                  </a:lnTo>
                  <a:lnTo>
                    <a:pt x="358698" y="2112429"/>
                  </a:lnTo>
                  <a:lnTo>
                    <a:pt x="352348" y="2112429"/>
                  </a:lnTo>
                  <a:lnTo>
                    <a:pt x="339699" y="2109889"/>
                  </a:lnTo>
                  <a:lnTo>
                    <a:pt x="337769" y="2109889"/>
                  </a:lnTo>
                  <a:lnTo>
                    <a:pt x="337693" y="2111159"/>
                  </a:lnTo>
                  <a:lnTo>
                    <a:pt x="339191" y="2112429"/>
                  </a:lnTo>
                  <a:lnTo>
                    <a:pt x="340817" y="2112429"/>
                  </a:lnTo>
                  <a:lnTo>
                    <a:pt x="348615" y="2114969"/>
                  </a:lnTo>
                  <a:lnTo>
                    <a:pt x="354622" y="2116239"/>
                  </a:lnTo>
                  <a:lnTo>
                    <a:pt x="374573" y="2116239"/>
                  </a:lnTo>
                  <a:lnTo>
                    <a:pt x="374573" y="2113699"/>
                  </a:lnTo>
                  <a:close/>
                </a:path>
                <a:path w="1120775" h="2116454">
                  <a:moveTo>
                    <a:pt x="374573" y="2092109"/>
                  </a:moveTo>
                  <a:lnTo>
                    <a:pt x="366090" y="2092109"/>
                  </a:lnTo>
                  <a:lnTo>
                    <a:pt x="331533" y="2085759"/>
                  </a:lnTo>
                  <a:lnTo>
                    <a:pt x="330835" y="2085759"/>
                  </a:lnTo>
                  <a:lnTo>
                    <a:pt x="331851" y="2087029"/>
                  </a:lnTo>
                  <a:lnTo>
                    <a:pt x="332168" y="2087029"/>
                  </a:lnTo>
                  <a:lnTo>
                    <a:pt x="337997" y="2089569"/>
                  </a:lnTo>
                  <a:lnTo>
                    <a:pt x="341350" y="2090839"/>
                  </a:lnTo>
                  <a:lnTo>
                    <a:pt x="346202" y="2092109"/>
                  </a:lnTo>
                  <a:lnTo>
                    <a:pt x="347802" y="2093379"/>
                  </a:lnTo>
                  <a:lnTo>
                    <a:pt x="346468" y="2094649"/>
                  </a:lnTo>
                  <a:lnTo>
                    <a:pt x="341096" y="2093379"/>
                  </a:lnTo>
                  <a:lnTo>
                    <a:pt x="337032" y="2092109"/>
                  </a:lnTo>
                  <a:lnTo>
                    <a:pt x="330542" y="2092109"/>
                  </a:lnTo>
                  <a:lnTo>
                    <a:pt x="334632" y="2094649"/>
                  </a:lnTo>
                  <a:lnTo>
                    <a:pt x="339064" y="2095919"/>
                  </a:lnTo>
                  <a:lnTo>
                    <a:pt x="343115" y="2098459"/>
                  </a:lnTo>
                  <a:lnTo>
                    <a:pt x="336511" y="2098459"/>
                  </a:lnTo>
                  <a:lnTo>
                    <a:pt x="335546" y="2097189"/>
                  </a:lnTo>
                  <a:lnTo>
                    <a:pt x="333298" y="2097189"/>
                  </a:lnTo>
                  <a:lnTo>
                    <a:pt x="332689" y="2098459"/>
                  </a:lnTo>
                  <a:lnTo>
                    <a:pt x="332892" y="2098459"/>
                  </a:lnTo>
                  <a:lnTo>
                    <a:pt x="333311" y="2099729"/>
                  </a:lnTo>
                  <a:lnTo>
                    <a:pt x="333667" y="2099729"/>
                  </a:lnTo>
                  <a:lnTo>
                    <a:pt x="336003" y="2100999"/>
                  </a:lnTo>
                  <a:lnTo>
                    <a:pt x="337959" y="2102269"/>
                  </a:lnTo>
                  <a:lnTo>
                    <a:pt x="345097" y="2103539"/>
                  </a:lnTo>
                  <a:lnTo>
                    <a:pt x="350215" y="2104809"/>
                  </a:lnTo>
                  <a:lnTo>
                    <a:pt x="358127" y="2106079"/>
                  </a:lnTo>
                  <a:lnTo>
                    <a:pt x="364261" y="2106079"/>
                  </a:lnTo>
                  <a:lnTo>
                    <a:pt x="364693" y="2107349"/>
                  </a:lnTo>
                  <a:lnTo>
                    <a:pt x="357822" y="2107349"/>
                  </a:lnTo>
                  <a:lnTo>
                    <a:pt x="348640" y="2106079"/>
                  </a:lnTo>
                  <a:lnTo>
                    <a:pt x="342823" y="2104809"/>
                  </a:lnTo>
                  <a:lnTo>
                    <a:pt x="336346" y="2103539"/>
                  </a:lnTo>
                  <a:lnTo>
                    <a:pt x="332879" y="2103539"/>
                  </a:lnTo>
                  <a:lnTo>
                    <a:pt x="332790" y="2104809"/>
                  </a:lnTo>
                  <a:lnTo>
                    <a:pt x="333565" y="2104809"/>
                  </a:lnTo>
                  <a:lnTo>
                    <a:pt x="335407" y="2106079"/>
                  </a:lnTo>
                  <a:lnTo>
                    <a:pt x="336384" y="2106079"/>
                  </a:lnTo>
                  <a:lnTo>
                    <a:pt x="337375" y="2107349"/>
                  </a:lnTo>
                  <a:lnTo>
                    <a:pt x="369201" y="2112429"/>
                  </a:lnTo>
                  <a:lnTo>
                    <a:pt x="374573" y="2112429"/>
                  </a:lnTo>
                  <a:lnTo>
                    <a:pt x="374573" y="2107349"/>
                  </a:lnTo>
                  <a:lnTo>
                    <a:pt x="374573" y="2102269"/>
                  </a:lnTo>
                  <a:lnTo>
                    <a:pt x="364820" y="2102269"/>
                  </a:lnTo>
                  <a:lnTo>
                    <a:pt x="362318" y="2100999"/>
                  </a:lnTo>
                  <a:lnTo>
                    <a:pt x="374573" y="2100999"/>
                  </a:lnTo>
                  <a:lnTo>
                    <a:pt x="374573" y="2094649"/>
                  </a:lnTo>
                  <a:lnTo>
                    <a:pt x="374573" y="2092109"/>
                  </a:lnTo>
                  <a:close/>
                </a:path>
                <a:path w="1120775" h="2116454">
                  <a:moveTo>
                    <a:pt x="374573" y="2054009"/>
                  </a:moveTo>
                  <a:lnTo>
                    <a:pt x="366280" y="2054009"/>
                  </a:lnTo>
                  <a:lnTo>
                    <a:pt x="360705" y="2052739"/>
                  </a:lnTo>
                  <a:lnTo>
                    <a:pt x="354622" y="2052739"/>
                  </a:lnTo>
                  <a:lnTo>
                    <a:pt x="354114" y="2054009"/>
                  </a:lnTo>
                  <a:lnTo>
                    <a:pt x="355790" y="2055279"/>
                  </a:lnTo>
                  <a:lnTo>
                    <a:pt x="358279" y="2055279"/>
                  </a:lnTo>
                  <a:lnTo>
                    <a:pt x="360591" y="2056549"/>
                  </a:lnTo>
                  <a:lnTo>
                    <a:pt x="359435" y="2057819"/>
                  </a:lnTo>
                  <a:lnTo>
                    <a:pt x="358457" y="2056549"/>
                  </a:lnTo>
                  <a:lnTo>
                    <a:pt x="347218" y="2056549"/>
                  </a:lnTo>
                  <a:lnTo>
                    <a:pt x="347091" y="2057819"/>
                  </a:lnTo>
                  <a:lnTo>
                    <a:pt x="348475" y="2057819"/>
                  </a:lnTo>
                  <a:lnTo>
                    <a:pt x="350456" y="2060359"/>
                  </a:lnTo>
                  <a:lnTo>
                    <a:pt x="340004" y="2060359"/>
                  </a:lnTo>
                  <a:lnTo>
                    <a:pt x="336410" y="2057819"/>
                  </a:lnTo>
                  <a:lnTo>
                    <a:pt x="333933" y="2056549"/>
                  </a:lnTo>
                  <a:lnTo>
                    <a:pt x="329628" y="2054009"/>
                  </a:lnTo>
                  <a:lnTo>
                    <a:pt x="321284" y="2050199"/>
                  </a:lnTo>
                  <a:lnTo>
                    <a:pt x="319519" y="2047659"/>
                  </a:lnTo>
                  <a:lnTo>
                    <a:pt x="316179" y="2045119"/>
                  </a:lnTo>
                  <a:lnTo>
                    <a:pt x="314642" y="2043849"/>
                  </a:lnTo>
                  <a:lnTo>
                    <a:pt x="312293" y="2042579"/>
                  </a:lnTo>
                  <a:lnTo>
                    <a:pt x="311442" y="2041309"/>
                  </a:lnTo>
                  <a:lnTo>
                    <a:pt x="309943" y="2041309"/>
                  </a:lnTo>
                  <a:lnTo>
                    <a:pt x="308927" y="2040039"/>
                  </a:lnTo>
                  <a:lnTo>
                    <a:pt x="307975" y="2038769"/>
                  </a:lnTo>
                  <a:lnTo>
                    <a:pt x="306959" y="2038769"/>
                  </a:lnTo>
                  <a:lnTo>
                    <a:pt x="303949" y="2036229"/>
                  </a:lnTo>
                  <a:lnTo>
                    <a:pt x="301955" y="2032419"/>
                  </a:lnTo>
                  <a:lnTo>
                    <a:pt x="299516" y="2029879"/>
                  </a:lnTo>
                  <a:lnTo>
                    <a:pt x="296773" y="2027339"/>
                  </a:lnTo>
                  <a:lnTo>
                    <a:pt x="296164" y="2027339"/>
                  </a:lnTo>
                  <a:lnTo>
                    <a:pt x="295643" y="2026069"/>
                  </a:lnTo>
                  <a:lnTo>
                    <a:pt x="294614" y="2027339"/>
                  </a:lnTo>
                  <a:lnTo>
                    <a:pt x="295351" y="2028609"/>
                  </a:lnTo>
                  <a:lnTo>
                    <a:pt x="296760" y="2032419"/>
                  </a:lnTo>
                  <a:lnTo>
                    <a:pt x="298538" y="2034959"/>
                  </a:lnTo>
                  <a:lnTo>
                    <a:pt x="302679" y="2037499"/>
                  </a:lnTo>
                  <a:lnTo>
                    <a:pt x="303466" y="2037499"/>
                  </a:lnTo>
                  <a:lnTo>
                    <a:pt x="303174" y="2040039"/>
                  </a:lnTo>
                  <a:lnTo>
                    <a:pt x="306082" y="2040039"/>
                  </a:lnTo>
                  <a:lnTo>
                    <a:pt x="308013" y="2042579"/>
                  </a:lnTo>
                  <a:lnTo>
                    <a:pt x="309384" y="2043849"/>
                  </a:lnTo>
                  <a:lnTo>
                    <a:pt x="314350" y="2048929"/>
                  </a:lnTo>
                  <a:lnTo>
                    <a:pt x="318389" y="2051469"/>
                  </a:lnTo>
                  <a:lnTo>
                    <a:pt x="323634" y="2052739"/>
                  </a:lnTo>
                  <a:lnTo>
                    <a:pt x="324307" y="2054009"/>
                  </a:lnTo>
                  <a:lnTo>
                    <a:pt x="327444" y="2056549"/>
                  </a:lnTo>
                  <a:lnTo>
                    <a:pt x="330784" y="2057819"/>
                  </a:lnTo>
                  <a:lnTo>
                    <a:pt x="335622" y="2060359"/>
                  </a:lnTo>
                  <a:lnTo>
                    <a:pt x="337794" y="2060359"/>
                  </a:lnTo>
                  <a:lnTo>
                    <a:pt x="342099" y="2062899"/>
                  </a:lnTo>
                  <a:lnTo>
                    <a:pt x="344347" y="2062899"/>
                  </a:lnTo>
                  <a:lnTo>
                    <a:pt x="347738" y="2064169"/>
                  </a:lnTo>
                  <a:lnTo>
                    <a:pt x="348970" y="2064169"/>
                  </a:lnTo>
                  <a:lnTo>
                    <a:pt x="354164" y="2066709"/>
                  </a:lnTo>
                  <a:lnTo>
                    <a:pt x="365328" y="2066709"/>
                  </a:lnTo>
                  <a:lnTo>
                    <a:pt x="367868" y="2067979"/>
                  </a:lnTo>
                  <a:lnTo>
                    <a:pt x="374573" y="2067979"/>
                  </a:lnTo>
                  <a:lnTo>
                    <a:pt x="374573" y="2064169"/>
                  </a:lnTo>
                  <a:lnTo>
                    <a:pt x="365239" y="2064169"/>
                  </a:lnTo>
                  <a:lnTo>
                    <a:pt x="361683" y="2062899"/>
                  </a:lnTo>
                  <a:lnTo>
                    <a:pt x="374573" y="2062899"/>
                  </a:lnTo>
                  <a:lnTo>
                    <a:pt x="374573" y="2059089"/>
                  </a:lnTo>
                  <a:lnTo>
                    <a:pt x="370243" y="2057819"/>
                  </a:lnTo>
                  <a:lnTo>
                    <a:pt x="369138" y="2057819"/>
                  </a:lnTo>
                  <a:lnTo>
                    <a:pt x="367906" y="2056549"/>
                  </a:lnTo>
                  <a:lnTo>
                    <a:pt x="374472" y="2056549"/>
                  </a:lnTo>
                  <a:lnTo>
                    <a:pt x="374573" y="2054009"/>
                  </a:lnTo>
                  <a:close/>
                </a:path>
                <a:path w="1120775" h="2116454">
                  <a:moveTo>
                    <a:pt x="374573" y="1916849"/>
                  </a:moveTo>
                  <a:lnTo>
                    <a:pt x="371119" y="1916849"/>
                  </a:lnTo>
                  <a:lnTo>
                    <a:pt x="371233" y="1919389"/>
                  </a:lnTo>
                  <a:lnTo>
                    <a:pt x="373659" y="1919389"/>
                  </a:lnTo>
                  <a:lnTo>
                    <a:pt x="373900" y="1920659"/>
                  </a:lnTo>
                  <a:lnTo>
                    <a:pt x="373430" y="1920659"/>
                  </a:lnTo>
                  <a:lnTo>
                    <a:pt x="372338" y="1921929"/>
                  </a:lnTo>
                  <a:lnTo>
                    <a:pt x="371513" y="1921929"/>
                  </a:lnTo>
                  <a:lnTo>
                    <a:pt x="369430" y="1923199"/>
                  </a:lnTo>
                  <a:lnTo>
                    <a:pt x="369163" y="1923199"/>
                  </a:lnTo>
                  <a:lnTo>
                    <a:pt x="369176" y="1924469"/>
                  </a:lnTo>
                  <a:lnTo>
                    <a:pt x="371513" y="1924469"/>
                  </a:lnTo>
                  <a:lnTo>
                    <a:pt x="372452" y="1925739"/>
                  </a:lnTo>
                  <a:lnTo>
                    <a:pt x="371614" y="1927009"/>
                  </a:lnTo>
                  <a:lnTo>
                    <a:pt x="369455" y="1927009"/>
                  </a:lnTo>
                  <a:lnTo>
                    <a:pt x="368592" y="1928279"/>
                  </a:lnTo>
                  <a:lnTo>
                    <a:pt x="366864" y="1928279"/>
                  </a:lnTo>
                  <a:lnTo>
                    <a:pt x="366128" y="1929549"/>
                  </a:lnTo>
                  <a:lnTo>
                    <a:pt x="366141" y="1929777"/>
                  </a:lnTo>
                  <a:lnTo>
                    <a:pt x="366255" y="1930819"/>
                  </a:lnTo>
                  <a:lnTo>
                    <a:pt x="369252" y="1930819"/>
                  </a:lnTo>
                  <a:lnTo>
                    <a:pt x="369582" y="1932089"/>
                  </a:lnTo>
                  <a:lnTo>
                    <a:pt x="368719" y="1932089"/>
                  </a:lnTo>
                  <a:lnTo>
                    <a:pt x="367411" y="1933359"/>
                  </a:lnTo>
                  <a:lnTo>
                    <a:pt x="366560" y="1933359"/>
                  </a:lnTo>
                  <a:lnTo>
                    <a:pt x="364159" y="1934629"/>
                  </a:lnTo>
                  <a:lnTo>
                    <a:pt x="363131" y="1935899"/>
                  </a:lnTo>
                  <a:lnTo>
                    <a:pt x="362813" y="1935899"/>
                  </a:lnTo>
                  <a:lnTo>
                    <a:pt x="363143" y="1937169"/>
                  </a:lnTo>
                  <a:lnTo>
                    <a:pt x="366674" y="1937169"/>
                  </a:lnTo>
                  <a:lnTo>
                    <a:pt x="366687" y="1938439"/>
                  </a:lnTo>
                  <a:lnTo>
                    <a:pt x="365315" y="1938439"/>
                  </a:lnTo>
                  <a:lnTo>
                    <a:pt x="364617" y="1938883"/>
                  </a:lnTo>
                  <a:lnTo>
                    <a:pt x="364617" y="1943519"/>
                  </a:lnTo>
                  <a:lnTo>
                    <a:pt x="364553" y="1944789"/>
                  </a:lnTo>
                  <a:lnTo>
                    <a:pt x="362966" y="1946059"/>
                  </a:lnTo>
                  <a:lnTo>
                    <a:pt x="361835" y="1946922"/>
                  </a:lnTo>
                  <a:lnTo>
                    <a:pt x="361835" y="1952409"/>
                  </a:lnTo>
                  <a:lnTo>
                    <a:pt x="360565" y="1953679"/>
                  </a:lnTo>
                  <a:lnTo>
                    <a:pt x="359105" y="1954949"/>
                  </a:lnTo>
                  <a:lnTo>
                    <a:pt x="357035" y="1960029"/>
                  </a:lnTo>
                  <a:lnTo>
                    <a:pt x="356247" y="1961299"/>
                  </a:lnTo>
                  <a:lnTo>
                    <a:pt x="355117" y="1966379"/>
                  </a:lnTo>
                  <a:lnTo>
                    <a:pt x="355028" y="1967649"/>
                  </a:lnTo>
                  <a:lnTo>
                    <a:pt x="354952" y="1968919"/>
                  </a:lnTo>
                  <a:lnTo>
                    <a:pt x="354584" y="1970214"/>
                  </a:lnTo>
                  <a:lnTo>
                    <a:pt x="353110" y="1970214"/>
                  </a:lnTo>
                  <a:lnTo>
                    <a:pt x="352983" y="1967649"/>
                  </a:lnTo>
                  <a:lnTo>
                    <a:pt x="352907" y="1966379"/>
                  </a:lnTo>
                  <a:lnTo>
                    <a:pt x="359689" y="1952409"/>
                  </a:lnTo>
                  <a:lnTo>
                    <a:pt x="360413" y="1951139"/>
                  </a:lnTo>
                  <a:lnTo>
                    <a:pt x="361835" y="1952409"/>
                  </a:lnTo>
                  <a:lnTo>
                    <a:pt x="361835" y="1946922"/>
                  </a:lnTo>
                  <a:lnTo>
                    <a:pt x="361302" y="1947329"/>
                  </a:lnTo>
                  <a:lnTo>
                    <a:pt x="357352" y="1948599"/>
                  </a:lnTo>
                  <a:lnTo>
                    <a:pt x="356082" y="1949869"/>
                  </a:lnTo>
                  <a:lnTo>
                    <a:pt x="350647" y="1957489"/>
                  </a:lnTo>
                  <a:lnTo>
                    <a:pt x="349275" y="1963839"/>
                  </a:lnTo>
                  <a:lnTo>
                    <a:pt x="350977" y="1972729"/>
                  </a:lnTo>
                  <a:lnTo>
                    <a:pt x="351040" y="1975269"/>
                  </a:lnTo>
                  <a:lnTo>
                    <a:pt x="351167" y="1976539"/>
                  </a:lnTo>
                  <a:lnTo>
                    <a:pt x="350989" y="1977809"/>
                  </a:lnTo>
                  <a:lnTo>
                    <a:pt x="349618" y="1977809"/>
                  </a:lnTo>
                  <a:lnTo>
                    <a:pt x="349199" y="1976539"/>
                  </a:lnTo>
                  <a:lnTo>
                    <a:pt x="347827" y="1971929"/>
                  </a:lnTo>
                  <a:lnTo>
                    <a:pt x="347827" y="1980349"/>
                  </a:lnTo>
                  <a:lnTo>
                    <a:pt x="347294" y="1981619"/>
                  </a:lnTo>
                  <a:lnTo>
                    <a:pt x="346163" y="1982889"/>
                  </a:lnTo>
                  <a:lnTo>
                    <a:pt x="345655" y="1981619"/>
                  </a:lnTo>
                  <a:lnTo>
                    <a:pt x="344512" y="1979079"/>
                  </a:lnTo>
                  <a:lnTo>
                    <a:pt x="343509" y="1975815"/>
                  </a:lnTo>
                  <a:lnTo>
                    <a:pt x="343509" y="1985429"/>
                  </a:lnTo>
                  <a:lnTo>
                    <a:pt x="343496" y="1986699"/>
                  </a:lnTo>
                  <a:lnTo>
                    <a:pt x="342760" y="1986699"/>
                  </a:lnTo>
                  <a:lnTo>
                    <a:pt x="342239" y="1985429"/>
                  </a:lnTo>
                  <a:lnTo>
                    <a:pt x="340029" y="1982889"/>
                  </a:lnTo>
                  <a:lnTo>
                    <a:pt x="338899" y="1980349"/>
                  </a:lnTo>
                  <a:lnTo>
                    <a:pt x="337769" y="1975269"/>
                  </a:lnTo>
                  <a:lnTo>
                    <a:pt x="336943" y="1970214"/>
                  </a:lnTo>
                  <a:lnTo>
                    <a:pt x="337019" y="1968919"/>
                  </a:lnTo>
                  <a:lnTo>
                    <a:pt x="337146" y="1967649"/>
                  </a:lnTo>
                  <a:lnTo>
                    <a:pt x="337286" y="1966379"/>
                  </a:lnTo>
                  <a:lnTo>
                    <a:pt x="337959" y="1960029"/>
                  </a:lnTo>
                  <a:lnTo>
                    <a:pt x="338416" y="1958759"/>
                  </a:lnTo>
                  <a:lnTo>
                    <a:pt x="339928" y="1956219"/>
                  </a:lnTo>
                  <a:lnTo>
                    <a:pt x="338988" y="1960029"/>
                  </a:lnTo>
                  <a:lnTo>
                    <a:pt x="338226" y="1963839"/>
                  </a:lnTo>
                  <a:lnTo>
                    <a:pt x="338823" y="1966379"/>
                  </a:lnTo>
                  <a:lnTo>
                    <a:pt x="338747" y="1968919"/>
                  </a:lnTo>
                  <a:lnTo>
                    <a:pt x="338658" y="1970214"/>
                  </a:lnTo>
                  <a:lnTo>
                    <a:pt x="338899" y="1971459"/>
                  </a:lnTo>
                  <a:lnTo>
                    <a:pt x="341058" y="1977809"/>
                  </a:lnTo>
                  <a:lnTo>
                    <a:pt x="342150" y="1981619"/>
                  </a:lnTo>
                  <a:lnTo>
                    <a:pt x="343509" y="1985429"/>
                  </a:lnTo>
                  <a:lnTo>
                    <a:pt x="343509" y="1975815"/>
                  </a:lnTo>
                  <a:lnTo>
                    <a:pt x="341795" y="1970214"/>
                  </a:lnTo>
                  <a:lnTo>
                    <a:pt x="342531" y="1966379"/>
                  </a:lnTo>
                  <a:lnTo>
                    <a:pt x="343344" y="1961299"/>
                  </a:lnTo>
                  <a:lnTo>
                    <a:pt x="344284" y="1961299"/>
                  </a:lnTo>
                  <a:lnTo>
                    <a:pt x="344195" y="1965134"/>
                  </a:lnTo>
                  <a:lnTo>
                    <a:pt x="344551" y="1967649"/>
                  </a:lnTo>
                  <a:lnTo>
                    <a:pt x="345097" y="1972729"/>
                  </a:lnTo>
                  <a:lnTo>
                    <a:pt x="345795" y="1975269"/>
                  </a:lnTo>
                  <a:lnTo>
                    <a:pt x="347827" y="1980349"/>
                  </a:lnTo>
                  <a:lnTo>
                    <a:pt x="347827" y="1971929"/>
                  </a:lnTo>
                  <a:lnTo>
                    <a:pt x="347687" y="1971459"/>
                  </a:lnTo>
                  <a:lnTo>
                    <a:pt x="347599" y="1970214"/>
                  </a:lnTo>
                  <a:lnTo>
                    <a:pt x="347510" y="1968919"/>
                  </a:lnTo>
                  <a:lnTo>
                    <a:pt x="348462" y="1961299"/>
                  </a:lnTo>
                  <a:lnTo>
                    <a:pt x="348615" y="1960029"/>
                  </a:lnTo>
                  <a:lnTo>
                    <a:pt x="350710" y="1956219"/>
                  </a:lnTo>
                  <a:lnTo>
                    <a:pt x="352501" y="1953679"/>
                  </a:lnTo>
                  <a:lnTo>
                    <a:pt x="355193" y="1949869"/>
                  </a:lnTo>
                  <a:lnTo>
                    <a:pt x="356603" y="1947329"/>
                  </a:lnTo>
                  <a:lnTo>
                    <a:pt x="360426" y="1946059"/>
                  </a:lnTo>
                  <a:lnTo>
                    <a:pt x="361480" y="1944789"/>
                  </a:lnTo>
                  <a:lnTo>
                    <a:pt x="363296" y="1943519"/>
                  </a:lnTo>
                  <a:lnTo>
                    <a:pt x="364617" y="1943519"/>
                  </a:lnTo>
                  <a:lnTo>
                    <a:pt x="364617" y="1938883"/>
                  </a:lnTo>
                  <a:lnTo>
                    <a:pt x="361264" y="1940979"/>
                  </a:lnTo>
                  <a:lnTo>
                    <a:pt x="357886" y="1943519"/>
                  </a:lnTo>
                  <a:lnTo>
                    <a:pt x="352513" y="1947329"/>
                  </a:lnTo>
                  <a:lnTo>
                    <a:pt x="350278" y="1949869"/>
                  </a:lnTo>
                  <a:lnTo>
                    <a:pt x="347586" y="1952409"/>
                  </a:lnTo>
                  <a:lnTo>
                    <a:pt x="347294" y="1953679"/>
                  </a:lnTo>
                  <a:lnTo>
                    <a:pt x="346481" y="1953679"/>
                  </a:lnTo>
                  <a:lnTo>
                    <a:pt x="346735" y="1951139"/>
                  </a:lnTo>
                  <a:lnTo>
                    <a:pt x="347687" y="1948599"/>
                  </a:lnTo>
                  <a:lnTo>
                    <a:pt x="350824" y="1944789"/>
                  </a:lnTo>
                  <a:lnTo>
                    <a:pt x="352945" y="1943519"/>
                  </a:lnTo>
                  <a:lnTo>
                    <a:pt x="355561" y="1939709"/>
                  </a:lnTo>
                  <a:lnTo>
                    <a:pt x="356133" y="1939709"/>
                  </a:lnTo>
                  <a:lnTo>
                    <a:pt x="356628" y="1938439"/>
                  </a:lnTo>
                  <a:lnTo>
                    <a:pt x="356412" y="1938439"/>
                  </a:lnTo>
                  <a:lnTo>
                    <a:pt x="353923" y="1939709"/>
                  </a:lnTo>
                  <a:lnTo>
                    <a:pt x="353402" y="1940979"/>
                  </a:lnTo>
                  <a:lnTo>
                    <a:pt x="351396" y="1940979"/>
                  </a:lnTo>
                  <a:lnTo>
                    <a:pt x="350393" y="1942249"/>
                  </a:lnTo>
                  <a:lnTo>
                    <a:pt x="346900" y="1946059"/>
                  </a:lnTo>
                  <a:lnTo>
                    <a:pt x="344309" y="1949869"/>
                  </a:lnTo>
                  <a:lnTo>
                    <a:pt x="341401" y="1952409"/>
                  </a:lnTo>
                  <a:lnTo>
                    <a:pt x="341071" y="1953679"/>
                  </a:lnTo>
                  <a:lnTo>
                    <a:pt x="340766" y="1953679"/>
                  </a:lnTo>
                  <a:lnTo>
                    <a:pt x="351078" y="1937169"/>
                  </a:lnTo>
                  <a:lnTo>
                    <a:pt x="351840" y="1935899"/>
                  </a:lnTo>
                  <a:lnTo>
                    <a:pt x="353733" y="1935899"/>
                  </a:lnTo>
                  <a:lnTo>
                    <a:pt x="356133" y="1934629"/>
                  </a:lnTo>
                  <a:lnTo>
                    <a:pt x="358101" y="1933359"/>
                  </a:lnTo>
                  <a:lnTo>
                    <a:pt x="359067" y="1932089"/>
                  </a:lnTo>
                  <a:lnTo>
                    <a:pt x="359524" y="1930819"/>
                  </a:lnTo>
                  <a:lnTo>
                    <a:pt x="357289" y="1930819"/>
                  </a:lnTo>
                  <a:lnTo>
                    <a:pt x="355396" y="1932089"/>
                  </a:lnTo>
                  <a:lnTo>
                    <a:pt x="352806" y="1934629"/>
                  </a:lnTo>
                  <a:lnTo>
                    <a:pt x="351370" y="1934629"/>
                  </a:lnTo>
                  <a:lnTo>
                    <a:pt x="348449" y="1937169"/>
                  </a:lnTo>
                  <a:lnTo>
                    <a:pt x="346735" y="1938439"/>
                  </a:lnTo>
                  <a:lnTo>
                    <a:pt x="342417" y="1943519"/>
                  </a:lnTo>
                  <a:lnTo>
                    <a:pt x="339610" y="1947329"/>
                  </a:lnTo>
                  <a:lnTo>
                    <a:pt x="336296" y="1951139"/>
                  </a:lnTo>
                  <a:lnTo>
                    <a:pt x="335800" y="1952409"/>
                  </a:lnTo>
                  <a:lnTo>
                    <a:pt x="334899" y="1952409"/>
                  </a:lnTo>
                  <a:lnTo>
                    <a:pt x="334886" y="1951139"/>
                  </a:lnTo>
                  <a:lnTo>
                    <a:pt x="347205" y="1933359"/>
                  </a:lnTo>
                  <a:lnTo>
                    <a:pt x="348399" y="1932089"/>
                  </a:lnTo>
                  <a:lnTo>
                    <a:pt x="349465" y="1930819"/>
                  </a:lnTo>
                  <a:lnTo>
                    <a:pt x="346964" y="1930819"/>
                  </a:lnTo>
                  <a:lnTo>
                    <a:pt x="330492" y="1951139"/>
                  </a:lnTo>
                  <a:lnTo>
                    <a:pt x="330060" y="1951139"/>
                  </a:lnTo>
                  <a:lnTo>
                    <a:pt x="329387" y="1952409"/>
                  </a:lnTo>
                  <a:lnTo>
                    <a:pt x="329234" y="1952409"/>
                  </a:lnTo>
                  <a:lnTo>
                    <a:pt x="329044" y="1951139"/>
                  </a:lnTo>
                  <a:lnTo>
                    <a:pt x="329717" y="1948599"/>
                  </a:lnTo>
                  <a:lnTo>
                    <a:pt x="340639" y="1932089"/>
                  </a:lnTo>
                  <a:lnTo>
                    <a:pt x="345186" y="1928279"/>
                  </a:lnTo>
                  <a:lnTo>
                    <a:pt x="348043" y="1925739"/>
                  </a:lnTo>
                  <a:lnTo>
                    <a:pt x="351459" y="1923199"/>
                  </a:lnTo>
                  <a:lnTo>
                    <a:pt x="351993" y="1923199"/>
                  </a:lnTo>
                  <a:lnTo>
                    <a:pt x="352501" y="1921929"/>
                  </a:lnTo>
                  <a:lnTo>
                    <a:pt x="351447" y="1921929"/>
                  </a:lnTo>
                  <a:lnTo>
                    <a:pt x="345579" y="1925739"/>
                  </a:lnTo>
                  <a:lnTo>
                    <a:pt x="341757" y="1928279"/>
                  </a:lnTo>
                  <a:lnTo>
                    <a:pt x="340741" y="1929549"/>
                  </a:lnTo>
                  <a:lnTo>
                    <a:pt x="335622" y="1933359"/>
                  </a:lnTo>
                  <a:lnTo>
                    <a:pt x="332232" y="1938439"/>
                  </a:lnTo>
                  <a:lnTo>
                    <a:pt x="330403" y="1940979"/>
                  </a:lnTo>
                  <a:lnTo>
                    <a:pt x="328142" y="1944789"/>
                  </a:lnTo>
                  <a:lnTo>
                    <a:pt x="327774" y="1944789"/>
                  </a:lnTo>
                  <a:lnTo>
                    <a:pt x="326580" y="1947329"/>
                  </a:lnTo>
                  <a:lnTo>
                    <a:pt x="325767" y="1948599"/>
                  </a:lnTo>
                  <a:lnTo>
                    <a:pt x="324751" y="1951139"/>
                  </a:lnTo>
                  <a:lnTo>
                    <a:pt x="323862" y="1951139"/>
                  </a:lnTo>
                  <a:lnTo>
                    <a:pt x="323862" y="1949869"/>
                  </a:lnTo>
                  <a:lnTo>
                    <a:pt x="323723" y="1949869"/>
                  </a:lnTo>
                  <a:lnTo>
                    <a:pt x="324002" y="1948599"/>
                  </a:lnTo>
                  <a:lnTo>
                    <a:pt x="324573" y="1946059"/>
                  </a:lnTo>
                  <a:lnTo>
                    <a:pt x="324954" y="1943519"/>
                  </a:lnTo>
                  <a:lnTo>
                    <a:pt x="326796" y="1942249"/>
                  </a:lnTo>
                  <a:lnTo>
                    <a:pt x="326859" y="1940979"/>
                  </a:lnTo>
                  <a:lnTo>
                    <a:pt x="329692" y="1935899"/>
                  </a:lnTo>
                  <a:lnTo>
                    <a:pt x="332879" y="1933359"/>
                  </a:lnTo>
                  <a:lnTo>
                    <a:pt x="333286" y="1932089"/>
                  </a:lnTo>
                  <a:lnTo>
                    <a:pt x="334949" y="1930819"/>
                  </a:lnTo>
                  <a:lnTo>
                    <a:pt x="336016" y="1929549"/>
                  </a:lnTo>
                  <a:lnTo>
                    <a:pt x="338455" y="1927009"/>
                  </a:lnTo>
                  <a:lnTo>
                    <a:pt x="339928" y="1925739"/>
                  </a:lnTo>
                  <a:lnTo>
                    <a:pt x="343903" y="1921929"/>
                  </a:lnTo>
                  <a:lnTo>
                    <a:pt x="347103" y="1920659"/>
                  </a:lnTo>
                  <a:lnTo>
                    <a:pt x="350507" y="1918119"/>
                  </a:lnTo>
                  <a:lnTo>
                    <a:pt x="350672" y="1918119"/>
                  </a:lnTo>
                  <a:lnTo>
                    <a:pt x="351091" y="1916849"/>
                  </a:lnTo>
                  <a:lnTo>
                    <a:pt x="349923" y="1916849"/>
                  </a:lnTo>
                  <a:lnTo>
                    <a:pt x="347167" y="1918119"/>
                  </a:lnTo>
                  <a:lnTo>
                    <a:pt x="344182" y="1918119"/>
                  </a:lnTo>
                  <a:lnTo>
                    <a:pt x="341706" y="1921929"/>
                  </a:lnTo>
                  <a:lnTo>
                    <a:pt x="341096" y="1921929"/>
                  </a:lnTo>
                  <a:lnTo>
                    <a:pt x="337908" y="1923199"/>
                  </a:lnTo>
                  <a:lnTo>
                    <a:pt x="335483" y="1925739"/>
                  </a:lnTo>
                  <a:lnTo>
                    <a:pt x="332130" y="1929549"/>
                  </a:lnTo>
                  <a:lnTo>
                    <a:pt x="330809" y="1930819"/>
                  </a:lnTo>
                  <a:lnTo>
                    <a:pt x="326669" y="1935899"/>
                  </a:lnTo>
                  <a:lnTo>
                    <a:pt x="324624" y="1939709"/>
                  </a:lnTo>
                  <a:lnTo>
                    <a:pt x="321995" y="1944789"/>
                  </a:lnTo>
                  <a:lnTo>
                    <a:pt x="321119" y="1946059"/>
                  </a:lnTo>
                  <a:lnTo>
                    <a:pt x="319913" y="1948599"/>
                  </a:lnTo>
                  <a:lnTo>
                    <a:pt x="318592" y="1948599"/>
                  </a:lnTo>
                  <a:lnTo>
                    <a:pt x="318820" y="1947329"/>
                  </a:lnTo>
                  <a:lnTo>
                    <a:pt x="319049" y="1946059"/>
                  </a:lnTo>
                  <a:lnTo>
                    <a:pt x="319138" y="1942249"/>
                  </a:lnTo>
                  <a:lnTo>
                    <a:pt x="326859" y="1930819"/>
                  </a:lnTo>
                  <a:lnTo>
                    <a:pt x="327253" y="1930819"/>
                  </a:lnTo>
                  <a:lnTo>
                    <a:pt x="327342" y="1929549"/>
                  </a:lnTo>
                  <a:lnTo>
                    <a:pt x="326834" y="1928279"/>
                  </a:lnTo>
                  <a:lnTo>
                    <a:pt x="326123" y="1928279"/>
                  </a:lnTo>
                  <a:lnTo>
                    <a:pt x="325081" y="1929549"/>
                  </a:lnTo>
                  <a:lnTo>
                    <a:pt x="324370" y="1929549"/>
                  </a:lnTo>
                  <a:lnTo>
                    <a:pt x="321868" y="1933359"/>
                  </a:lnTo>
                  <a:lnTo>
                    <a:pt x="320687" y="1935899"/>
                  </a:lnTo>
                  <a:lnTo>
                    <a:pt x="319214" y="1939709"/>
                  </a:lnTo>
                  <a:lnTo>
                    <a:pt x="318973" y="1939709"/>
                  </a:lnTo>
                  <a:lnTo>
                    <a:pt x="317284" y="1942249"/>
                  </a:lnTo>
                  <a:lnTo>
                    <a:pt x="314452" y="1946059"/>
                  </a:lnTo>
                  <a:lnTo>
                    <a:pt x="314109" y="1947329"/>
                  </a:lnTo>
                  <a:lnTo>
                    <a:pt x="313563" y="1947329"/>
                  </a:lnTo>
                  <a:lnTo>
                    <a:pt x="313626" y="1943519"/>
                  </a:lnTo>
                  <a:lnTo>
                    <a:pt x="313829" y="1942249"/>
                  </a:lnTo>
                  <a:lnTo>
                    <a:pt x="313817" y="1940979"/>
                  </a:lnTo>
                  <a:lnTo>
                    <a:pt x="312305" y="1940979"/>
                  </a:lnTo>
                  <a:lnTo>
                    <a:pt x="311277" y="1942249"/>
                  </a:lnTo>
                  <a:lnTo>
                    <a:pt x="310654" y="1943519"/>
                  </a:lnTo>
                  <a:lnTo>
                    <a:pt x="309549" y="1944789"/>
                  </a:lnTo>
                  <a:lnTo>
                    <a:pt x="308267" y="1944789"/>
                  </a:lnTo>
                  <a:lnTo>
                    <a:pt x="308343" y="1942249"/>
                  </a:lnTo>
                  <a:lnTo>
                    <a:pt x="308432" y="1940979"/>
                  </a:lnTo>
                  <a:lnTo>
                    <a:pt x="308749" y="1939709"/>
                  </a:lnTo>
                  <a:lnTo>
                    <a:pt x="306311" y="1939709"/>
                  </a:lnTo>
                  <a:lnTo>
                    <a:pt x="305257" y="1940979"/>
                  </a:lnTo>
                  <a:lnTo>
                    <a:pt x="304787" y="1942249"/>
                  </a:lnTo>
                  <a:lnTo>
                    <a:pt x="303974" y="1943519"/>
                  </a:lnTo>
                  <a:lnTo>
                    <a:pt x="303618" y="1943519"/>
                  </a:lnTo>
                  <a:lnTo>
                    <a:pt x="303136" y="1944789"/>
                  </a:lnTo>
                  <a:lnTo>
                    <a:pt x="302742" y="1943519"/>
                  </a:lnTo>
                  <a:lnTo>
                    <a:pt x="302958" y="1942249"/>
                  </a:lnTo>
                  <a:lnTo>
                    <a:pt x="303060" y="1940979"/>
                  </a:lnTo>
                  <a:lnTo>
                    <a:pt x="303161" y="1939709"/>
                  </a:lnTo>
                  <a:lnTo>
                    <a:pt x="303250" y="1938439"/>
                  </a:lnTo>
                  <a:lnTo>
                    <a:pt x="302082" y="1937169"/>
                  </a:lnTo>
                  <a:lnTo>
                    <a:pt x="301472" y="1938439"/>
                  </a:lnTo>
                  <a:lnTo>
                    <a:pt x="300316" y="1939709"/>
                  </a:lnTo>
                  <a:lnTo>
                    <a:pt x="299732" y="1940979"/>
                  </a:lnTo>
                  <a:lnTo>
                    <a:pt x="298716" y="1942249"/>
                  </a:lnTo>
                  <a:lnTo>
                    <a:pt x="298450" y="1943519"/>
                  </a:lnTo>
                  <a:lnTo>
                    <a:pt x="297522" y="1943519"/>
                  </a:lnTo>
                  <a:lnTo>
                    <a:pt x="297180" y="1942249"/>
                  </a:lnTo>
                  <a:lnTo>
                    <a:pt x="297294" y="1940979"/>
                  </a:lnTo>
                  <a:lnTo>
                    <a:pt x="297586" y="1939709"/>
                  </a:lnTo>
                  <a:lnTo>
                    <a:pt x="297738" y="1938439"/>
                  </a:lnTo>
                  <a:lnTo>
                    <a:pt x="297713" y="1937169"/>
                  </a:lnTo>
                  <a:lnTo>
                    <a:pt x="295605" y="1937169"/>
                  </a:lnTo>
                  <a:lnTo>
                    <a:pt x="294284" y="1939709"/>
                  </a:lnTo>
                  <a:lnTo>
                    <a:pt x="293839" y="1940979"/>
                  </a:lnTo>
                  <a:lnTo>
                    <a:pt x="292963" y="1942249"/>
                  </a:lnTo>
                  <a:lnTo>
                    <a:pt x="292519" y="1942249"/>
                  </a:lnTo>
                  <a:lnTo>
                    <a:pt x="292087" y="1943519"/>
                  </a:lnTo>
                  <a:lnTo>
                    <a:pt x="291198" y="1942249"/>
                  </a:lnTo>
                  <a:lnTo>
                    <a:pt x="291477" y="1940979"/>
                  </a:lnTo>
                  <a:lnTo>
                    <a:pt x="291553" y="1939709"/>
                  </a:lnTo>
                  <a:lnTo>
                    <a:pt x="291769" y="1938439"/>
                  </a:lnTo>
                  <a:lnTo>
                    <a:pt x="291579" y="1937169"/>
                  </a:lnTo>
                  <a:lnTo>
                    <a:pt x="290347" y="1937169"/>
                  </a:lnTo>
                  <a:lnTo>
                    <a:pt x="289521" y="1938439"/>
                  </a:lnTo>
                  <a:lnTo>
                    <a:pt x="289077" y="1939709"/>
                  </a:lnTo>
                  <a:lnTo>
                    <a:pt x="288010" y="1940979"/>
                  </a:lnTo>
                  <a:lnTo>
                    <a:pt x="287616" y="1942249"/>
                  </a:lnTo>
                  <a:lnTo>
                    <a:pt x="285737" y="1942249"/>
                  </a:lnTo>
                  <a:lnTo>
                    <a:pt x="285762" y="1940979"/>
                  </a:lnTo>
                  <a:lnTo>
                    <a:pt x="285877" y="1939709"/>
                  </a:lnTo>
                  <a:lnTo>
                    <a:pt x="286131" y="1938439"/>
                  </a:lnTo>
                  <a:lnTo>
                    <a:pt x="286207" y="1935899"/>
                  </a:lnTo>
                  <a:lnTo>
                    <a:pt x="285165" y="1935899"/>
                  </a:lnTo>
                  <a:lnTo>
                    <a:pt x="283235" y="1937169"/>
                  </a:lnTo>
                  <a:lnTo>
                    <a:pt x="283171" y="1939709"/>
                  </a:lnTo>
                  <a:lnTo>
                    <a:pt x="280720" y="1942249"/>
                  </a:lnTo>
                  <a:lnTo>
                    <a:pt x="280809" y="1938439"/>
                  </a:lnTo>
                  <a:lnTo>
                    <a:pt x="280924" y="1935899"/>
                  </a:lnTo>
                  <a:lnTo>
                    <a:pt x="281279" y="1934629"/>
                  </a:lnTo>
                  <a:lnTo>
                    <a:pt x="279107" y="1934629"/>
                  </a:lnTo>
                  <a:lnTo>
                    <a:pt x="276047" y="1938439"/>
                  </a:lnTo>
                  <a:lnTo>
                    <a:pt x="275653" y="1935899"/>
                  </a:lnTo>
                  <a:lnTo>
                    <a:pt x="276771" y="1933359"/>
                  </a:lnTo>
                  <a:lnTo>
                    <a:pt x="275450" y="1930819"/>
                  </a:lnTo>
                  <a:lnTo>
                    <a:pt x="274307" y="1932089"/>
                  </a:lnTo>
                  <a:lnTo>
                    <a:pt x="273761" y="1932089"/>
                  </a:lnTo>
                  <a:lnTo>
                    <a:pt x="271360" y="1935899"/>
                  </a:lnTo>
                  <a:lnTo>
                    <a:pt x="268947" y="1947329"/>
                  </a:lnTo>
                  <a:lnTo>
                    <a:pt x="268033" y="1953679"/>
                  </a:lnTo>
                  <a:lnTo>
                    <a:pt x="267982" y="1975269"/>
                  </a:lnTo>
                  <a:lnTo>
                    <a:pt x="268782" y="1977809"/>
                  </a:lnTo>
                  <a:lnTo>
                    <a:pt x="269862" y="1982889"/>
                  </a:lnTo>
                  <a:lnTo>
                    <a:pt x="270916" y="1984159"/>
                  </a:lnTo>
                  <a:lnTo>
                    <a:pt x="270878" y="1966379"/>
                  </a:lnTo>
                  <a:lnTo>
                    <a:pt x="270751" y="1965134"/>
                  </a:lnTo>
                  <a:lnTo>
                    <a:pt x="270637" y="1963839"/>
                  </a:lnTo>
                  <a:lnTo>
                    <a:pt x="270510" y="1962569"/>
                  </a:lnTo>
                  <a:lnTo>
                    <a:pt x="272478" y="1952409"/>
                  </a:lnTo>
                  <a:lnTo>
                    <a:pt x="272770" y="1949869"/>
                  </a:lnTo>
                  <a:lnTo>
                    <a:pt x="273570" y="1946059"/>
                  </a:lnTo>
                  <a:lnTo>
                    <a:pt x="274154" y="1943519"/>
                  </a:lnTo>
                  <a:lnTo>
                    <a:pt x="275183" y="1942249"/>
                  </a:lnTo>
                  <a:lnTo>
                    <a:pt x="275069" y="1944789"/>
                  </a:lnTo>
                  <a:lnTo>
                    <a:pt x="274332" y="1951139"/>
                  </a:lnTo>
                  <a:lnTo>
                    <a:pt x="273545" y="1956219"/>
                  </a:lnTo>
                  <a:lnTo>
                    <a:pt x="273659" y="1977809"/>
                  </a:lnTo>
                  <a:lnTo>
                    <a:pt x="274459" y="1982889"/>
                  </a:lnTo>
                  <a:lnTo>
                    <a:pt x="276148" y="1987969"/>
                  </a:lnTo>
                  <a:lnTo>
                    <a:pt x="276161" y="1989239"/>
                  </a:lnTo>
                  <a:lnTo>
                    <a:pt x="275818" y="1990509"/>
                  </a:lnTo>
                  <a:lnTo>
                    <a:pt x="276783" y="1991779"/>
                  </a:lnTo>
                  <a:lnTo>
                    <a:pt x="278714" y="1991779"/>
                  </a:lnTo>
                  <a:lnTo>
                    <a:pt x="278561" y="1990509"/>
                  </a:lnTo>
                  <a:lnTo>
                    <a:pt x="278257" y="1989239"/>
                  </a:lnTo>
                  <a:lnTo>
                    <a:pt x="277952" y="1989239"/>
                  </a:lnTo>
                  <a:lnTo>
                    <a:pt x="277888" y="1987969"/>
                  </a:lnTo>
                  <a:lnTo>
                    <a:pt x="277482" y="1984159"/>
                  </a:lnTo>
                  <a:lnTo>
                    <a:pt x="277012" y="1980349"/>
                  </a:lnTo>
                  <a:lnTo>
                    <a:pt x="277063" y="1958759"/>
                  </a:lnTo>
                  <a:lnTo>
                    <a:pt x="277177" y="1957489"/>
                  </a:lnTo>
                  <a:lnTo>
                    <a:pt x="277253" y="1954949"/>
                  </a:lnTo>
                  <a:lnTo>
                    <a:pt x="278447" y="1951139"/>
                  </a:lnTo>
                  <a:lnTo>
                    <a:pt x="278917" y="1948599"/>
                  </a:lnTo>
                  <a:lnTo>
                    <a:pt x="279285" y="1946059"/>
                  </a:lnTo>
                  <a:lnTo>
                    <a:pt x="279565" y="1946059"/>
                  </a:lnTo>
                  <a:lnTo>
                    <a:pt x="279768" y="1944789"/>
                  </a:lnTo>
                  <a:lnTo>
                    <a:pt x="280187" y="1944789"/>
                  </a:lnTo>
                  <a:lnTo>
                    <a:pt x="280111" y="1946059"/>
                  </a:lnTo>
                  <a:lnTo>
                    <a:pt x="280035" y="1947329"/>
                  </a:lnTo>
                  <a:lnTo>
                    <a:pt x="279349" y="1952409"/>
                  </a:lnTo>
                  <a:lnTo>
                    <a:pt x="278650" y="1956219"/>
                  </a:lnTo>
                  <a:lnTo>
                    <a:pt x="279196" y="1958759"/>
                  </a:lnTo>
                  <a:lnTo>
                    <a:pt x="277990" y="1960029"/>
                  </a:lnTo>
                  <a:lnTo>
                    <a:pt x="278066" y="1962569"/>
                  </a:lnTo>
                  <a:lnTo>
                    <a:pt x="278130" y="1963839"/>
                  </a:lnTo>
                  <a:lnTo>
                    <a:pt x="278206" y="1965134"/>
                  </a:lnTo>
                  <a:lnTo>
                    <a:pt x="278472" y="1967649"/>
                  </a:lnTo>
                  <a:lnTo>
                    <a:pt x="278587" y="1970214"/>
                  </a:lnTo>
                  <a:lnTo>
                    <a:pt x="278701" y="1972729"/>
                  </a:lnTo>
                  <a:lnTo>
                    <a:pt x="278815" y="1975269"/>
                  </a:lnTo>
                  <a:lnTo>
                    <a:pt x="278930" y="1977809"/>
                  </a:lnTo>
                  <a:lnTo>
                    <a:pt x="279704" y="1982889"/>
                  </a:lnTo>
                  <a:lnTo>
                    <a:pt x="281952" y="1989239"/>
                  </a:lnTo>
                  <a:lnTo>
                    <a:pt x="282371" y="1989239"/>
                  </a:lnTo>
                  <a:lnTo>
                    <a:pt x="282714" y="1990509"/>
                  </a:lnTo>
                  <a:lnTo>
                    <a:pt x="283743" y="1989239"/>
                  </a:lnTo>
                  <a:lnTo>
                    <a:pt x="283629" y="1986699"/>
                  </a:lnTo>
                  <a:lnTo>
                    <a:pt x="283578" y="1985429"/>
                  </a:lnTo>
                  <a:lnTo>
                    <a:pt x="283476" y="1984159"/>
                  </a:lnTo>
                  <a:lnTo>
                    <a:pt x="282524" y="1980349"/>
                  </a:lnTo>
                  <a:lnTo>
                    <a:pt x="282409" y="1975269"/>
                  </a:lnTo>
                  <a:lnTo>
                    <a:pt x="282321" y="1967649"/>
                  </a:lnTo>
                  <a:lnTo>
                    <a:pt x="282905" y="1966379"/>
                  </a:lnTo>
                  <a:lnTo>
                    <a:pt x="282409" y="1963839"/>
                  </a:lnTo>
                  <a:lnTo>
                    <a:pt x="283718" y="1953679"/>
                  </a:lnTo>
                  <a:lnTo>
                    <a:pt x="283883" y="1953679"/>
                  </a:lnTo>
                  <a:lnTo>
                    <a:pt x="284162" y="1952409"/>
                  </a:lnTo>
                  <a:lnTo>
                    <a:pt x="284111" y="1953679"/>
                  </a:lnTo>
                  <a:lnTo>
                    <a:pt x="284022" y="1956219"/>
                  </a:lnTo>
                  <a:lnTo>
                    <a:pt x="283933" y="1963839"/>
                  </a:lnTo>
                  <a:lnTo>
                    <a:pt x="283400" y="1966379"/>
                  </a:lnTo>
                  <a:lnTo>
                    <a:pt x="284226" y="1973999"/>
                  </a:lnTo>
                  <a:lnTo>
                    <a:pt x="284353" y="1975269"/>
                  </a:lnTo>
                  <a:lnTo>
                    <a:pt x="284480" y="1976539"/>
                  </a:lnTo>
                  <a:lnTo>
                    <a:pt x="284607" y="1977809"/>
                  </a:lnTo>
                  <a:lnTo>
                    <a:pt x="284721" y="1979079"/>
                  </a:lnTo>
                  <a:lnTo>
                    <a:pt x="286054" y="1985429"/>
                  </a:lnTo>
                  <a:lnTo>
                    <a:pt x="286410" y="1986699"/>
                  </a:lnTo>
                  <a:lnTo>
                    <a:pt x="288036" y="1989239"/>
                  </a:lnTo>
                  <a:lnTo>
                    <a:pt x="288340" y="1990509"/>
                  </a:lnTo>
                  <a:lnTo>
                    <a:pt x="288810" y="1994319"/>
                  </a:lnTo>
                  <a:lnTo>
                    <a:pt x="289128" y="1995589"/>
                  </a:lnTo>
                  <a:lnTo>
                    <a:pt x="290817" y="1999399"/>
                  </a:lnTo>
                  <a:lnTo>
                    <a:pt x="292138" y="2001939"/>
                  </a:lnTo>
                  <a:lnTo>
                    <a:pt x="294030" y="2005749"/>
                  </a:lnTo>
                  <a:lnTo>
                    <a:pt x="294843" y="2007019"/>
                  </a:lnTo>
                  <a:lnTo>
                    <a:pt x="296722" y="2012099"/>
                  </a:lnTo>
                  <a:lnTo>
                    <a:pt x="298500" y="2015909"/>
                  </a:lnTo>
                  <a:lnTo>
                    <a:pt x="301650" y="2019719"/>
                  </a:lnTo>
                  <a:lnTo>
                    <a:pt x="304685" y="2026069"/>
                  </a:lnTo>
                  <a:lnTo>
                    <a:pt x="307543" y="2028609"/>
                  </a:lnTo>
                  <a:lnTo>
                    <a:pt x="312293" y="2031149"/>
                  </a:lnTo>
                  <a:lnTo>
                    <a:pt x="313397" y="2032419"/>
                  </a:lnTo>
                  <a:lnTo>
                    <a:pt x="315696" y="2036229"/>
                  </a:lnTo>
                  <a:lnTo>
                    <a:pt x="317258" y="2037499"/>
                  </a:lnTo>
                  <a:lnTo>
                    <a:pt x="322008" y="2040039"/>
                  </a:lnTo>
                  <a:lnTo>
                    <a:pt x="324523" y="2042579"/>
                  </a:lnTo>
                  <a:lnTo>
                    <a:pt x="328752" y="2045119"/>
                  </a:lnTo>
                  <a:lnTo>
                    <a:pt x="330441" y="2045119"/>
                  </a:lnTo>
                  <a:lnTo>
                    <a:pt x="333324" y="2046389"/>
                  </a:lnTo>
                  <a:lnTo>
                    <a:pt x="335737" y="2046389"/>
                  </a:lnTo>
                  <a:lnTo>
                    <a:pt x="335495" y="2045119"/>
                  </a:lnTo>
                  <a:lnTo>
                    <a:pt x="335343" y="2045119"/>
                  </a:lnTo>
                  <a:lnTo>
                    <a:pt x="333946" y="2043849"/>
                  </a:lnTo>
                  <a:lnTo>
                    <a:pt x="332841" y="2042579"/>
                  </a:lnTo>
                  <a:lnTo>
                    <a:pt x="328345" y="2041309"/>
                  </a:lnTo>
                  <a:lnTo>
                    <a:pt x="325285" y="2038769"/>
                  </a:lnTo>
                  <a:lnTo>
                    <a:pt x="320535" y="2034959"/>
                  </a:lnTo>
                  <a:lnTo>
                    <a:pt x="318554" y="2033689"/>
                  </a:lnTo>
                  <a:lnTo>
                    <a:pt x="314337" y="2031149"/>
                  </a:lnTo>
                  <a:lnTo>
                    <a:pt x="313207" y="2029879"/>
                  </a:lnTo>
                  <a:lnTo>
                    <a:pt x="311861" y="2027339"/>
                  </a:lnTo>
                  <a:lnTo>
                    <a:pt x="311327" y="2026069"/>
                  </a:lnTo>
                  <a:lnTo>
                    <a:pt x="310045" y="2024799"/>
                  </a:lnTo>
                  <a:lnTo>
                    <a:pt x="309473" y="2024799"/>
                  </a:lnTo>
                  <a:lnTo>
                    <a:pt x="309321" y="2023529"/>
                  </a:lnTo>
                  <a:lnTo>
                    <a:pt x="310743" y="2023529"/>
                  </a:lnTo>
                  <a:lnTo>
                    <a:pt x="312089" y="2026069"/>
                  </a:lnTo>
                  <a:lnTo>
                    <a:pt x="313270" y="2026069"/>
                  </a:lnTo>
                  <a:lnTo>
                    <a:pt x="316026" y="2028609"/>
                  </a:lnTo>
                  <a:lnTo>
                    <a:pt x="320484" y="2032419"/>
                  </a:lnTo>
                  <a:lnTo>
                    <a:pt x="321818" y="2033689"/>
                  </a:lnTo>
                  <a:lnTo>
                    <a:pt x="325920" y="2036229"/>
                  </a:lnTo>
                  <a:lnTo>
                    <a:pt x="328168" y="2037499"/>
                  </a:lnTo>
                  <a:lnTo>
                    <a:pt x="333756" y="2042579"/>
                  </a:lnTo>
                  <a:lnTo>
                    <a:pt x="343573" y="2045119"/>
                  </a:lnTo>
                  <a:lnTo>
                    <a:pt x="344970" y="2045119"/>
                  </a:lnTo>
                  <a:lnTo>
                    <a:pt x="347306" y="2046389"/>
                  </a:lnTo>
                  <a:lnTo>
                    <a:pt x="348259" y="2046389"/>
                  </a:lnTo>
                  <a:lnTo>
                    <a:pt x="350977" y="2047659"/>
                  </a:lnTo>
                  <a:lnTo>
                    <a:pt x="352806" y="2047659"/>
                  </a:lnTo>
                  <a:lnTo>
                    <a:pt x="355231" y="2050199"/>
                  </a:lnTo>
                  <a:lnTo>
                    <a:pt x="356755" y="2048929"/>
                  </a:lnTo>
                  <a:lnTo>
                    <a:pt x="357759" y="2047659"/>
                  </a:lnTo>
                  <a:lnTo>
                    <a:pt x="357454" y="2046389"/>
                  </a:lnTo>
                  <a:lnTo>
                    <a:pt x="351624" y="2046389"/>
                  </a:lnTo>
                  <a:lnTo>
                    <a:pt x="347992" y="2043849"/>
                  </a:lnTo>
                  <a:lnTo>
                    <a:pt x="345579" y="2042579"/>
                  </a:lnTo>
                  <a:lnTo>
                    <a:pt x="339166" y="2040039"/>
                  </a:lnTo>
                  <a:lnTo>
                    <a:pt x="335064" y="2037499"/>
                  </a:lnTo>
                  <a:lnTo>
                    <a:pt x="328955" y="2034959"/>
                  </a:lnTo>
                  <a:lnTo>
                    <a:pt x="327253" y="2033689"/>
                  </a:lnTo>
                  <a:lnTo>
                    <a:pt x="323977" y="2031149"/>
                  </a:lnTo>
                  <a:lnTo>
                    <a:pt x="322275" y="2029879"/>
                  </a:lnTo>
                  <a:lnTo>
                    <a:pt x="320268" y="2028609"/>
                  </a:lnTo>
                  <a:lnTo>
                    <a:pt x="319887" y="2028609"/>
                  </a:lnTo>
                  <a:lnTo>
                    <a:pt x="318554" y="2026069"/>
                  </a:lnTo>
                  <a:lnTo>
                    <a:pt x="316128" y="2023529"/>
                  </a:lnTo>
                  <a:lnTo>
                    <a:pt x="315849" y="2022259"/>
                  </a:lnTo>
                  <a:lnTo>
                    <a:pt x="317258" y="2022259"/>
                  </a:lnTo>
                  <a:lnTo>
                    <a:pt x="318795" y="2023529"/>
                  </a:lnTo>
                  <a:lnTo>
                    <a:pt x="322554" y="2026069"/>
                  </a:lnTo>
                  <a:lnTo>
                    <a:pt x="324840" y="2028609"/>
                  </a:lnTo>
                  <a:lnTo>
                    <a:pt x="328422" y="2031149"/>
                  </a:lnTo>
                  <a:lnTo>
                    <a:pt x="329577" y="2032419"/>
                  </a:lnTo>
                  <a:lnTo>
                    <a:pt x="334035" y="2034959"/>
                  </a:lnTo>
                  <a:lnTo>
                    <a:pt x="337210" y="2037499"/>
                  </a:lnTo>
                  <a:lnTo>
                    <a:pt x="341096" y="2040039"/>
                  </a:lnTo>
                  <a:lnTo>
                    <a:pt x="341820" y="2040039"/>
                  </a:lnTo>
                  <a:lnTo>
                    <a:pt x="347243" y="2042579"/>
                  </a:lnTo>
                  <a:lnTo>
                    <a:pt x="352132" y="2042579"/>
                  </a:lnTo>
                  <a:lnTo>
                    <a:pt x="358470" y="2043849"/>
                  </a:lnTo>
                  <a:lnTo>
                    <a:pt x="361454" y="2043849"/>
                  </a:lnTo>
                  <a:lnTo>
                    <a:pt x="363512" y="2045119"/>
                  </a:lnTo>
                  <a:lnTo>
                    <a:pt x="368896" y="2045119"/>
                  </a:lnTo>
                  <a:lnTo>
                    <a:pt x="370141" y="2043849"/>
                  </a:lnTo>
                  <a:lnTo>
                    <a:pt x="369747" y="2043849"/>
                  </a:lnTo>
                  <a:lnTo>
                    <a:pt x="361543" y="2042579"/>
                  </a:lnTo>
                  <a:lnTo>
                    <a:pt x="361175" y="2042579"/>
                  </a:lnTo>
                  <a:lnTo>
                    <a:pt x="361048" y="2041309"/>
                  </a:lnTo>
                  <a:lnTo>
                    <a:pt x="356247" y="2041309"/>
                  </a:lnTo>
                  <a:lnTo>
                    <a:pt x="355003" y="2040039"/>
                  </a:lnTo>
                  <a:lnTo>
                    <a:pt x="354736" y="2040039"/>
                  </a:lnTo>
                  <a:lnTo>
                    <a:pt x="354723" y="2038769"/>
                  </a:lnTo>
                  <a:lnTo>
                    <a:pt x="365734" y="2038769"/>
                  </a:lnTo>
                  <a:lnTo>
                    <a:pt x="365417" y="2037499"/>
                  </a:lnTo>
                  <a:lnTo>
                    <a:pt x="365163" y="2037499"/>
                  </a:lnTo>
                  <a:lnTo>
                    <a:pt x="363702" y="2036229"/>
                  </a:lnTo>
                  <a:lnTo>
                    <a:pt x="360222" y="2036229"/>
                  </a:lnTo>
                  <a:lnTo>
                    <a:pt x="360070" y="2034959"/>
                  </a:lnTo>
                  <a:lnTo>
                    <a:pt x="366433" y="2034959"/>
                  </a:lnTo>
                  <a:lnTo>
                    <a:pt x="368490" y="2033689"/>
                  </a:lnTo>
                  <a:lnTo>
                    <a:pt x="373989" y="2033689"/>
                  </a:lnTo>
                  <a:lnTo>
                    <a:pt x="374167" y="2032419"/>
                  </a:lnTo>
                  <a:lnTo>
                    <a:pt x="372148" y="2032419"/>
                  </a:lnTo>
                  <a:lnTo>
                    <a:pt x="370827" y="2031149"/>
                  </a:lnTo>
                  <a:lnTo>
                    <a:pt x="363372" y="2031149"/>
                  </a:lnTo>
                  <a:lnTo>
                    <a:pt x="361581" y="2028926"/>
                  </a:lnTo>
                  <a:lnTo>
                    <a:pt x="361327" y="2028609"/>
                  </a:lnTo>
                  <a:lnTo>
                    <a:pt x="373646" y="2028609"/>
                  </a:lnTo>
                  <a:lnTo>
                    <a:pt x="373773" y="2027339"/>
                  </a:lnTo>
                  <a:lnTo>
                    <a:pt x="373075" y="2027339"/>
                  </a:lnTo>
                  <a:lnTo>
                    <a:pt x="372059" y="2026069"/>
                  </a:lnTo>
                  <a:lnTo>
                    <a:pt x="365125" y="2026069"/>
                  </a:lnTo>
                  <a:lnTo>
                    <a:pt x="364718" y="2024799"/>
                  </a:lnTo>
                  <a:lnTo>
                    <a:pt x="361823" y="2024799"/>
                  </a:lnTo>
                  <a:lnTo>
                    <a:pt x="359803" y="2023529"/>
                  </a:lnTo>
                  <a:lnTo>
                    <a:pt x="356755" y="2023529"/>
                  </a:lnTo>
                  <a:lnTo>
                    <a:pt x="355409" y="2022259"/>
                  </a:lnTo>
                  <a:lnTo>
                    <a:pt x="354482" y="2020989"/>
                  </a:lnTo>
                  <a:lnTo>
                    <a:pt x="356997" y="2020989"/>
                  </a:lnTo>
                  <a:lnTo>
                    <a:pt x="360959" y="2022259"/>
                  </a:lnTo>
                  <a:lnTo>
                    <a:pt x="363753" y="2022259"/>
                  </a:lnTo>
                  <a:lnTo>
                    <a:pt x="366560" y="2023529"/>
                  </a:lnTo>
                  <a:lnTo>
                    <a:pt x="368706" y="2023529"/>
                  </a:lnTo>
                  <a:lnTo>
                    <a:pt x="369798" y="2022259"/>
                  </a:lnTo>
                  <a:lnTo>
                    <a:pt x="368350" y="2020989"/>
                  </a:lnTo>
                  <a:lnTo>
                    <a:pt x="367131" y="2019719"/>
                  </a:lnTo>
                  <a:lnTo>
                    <a:pt x="363689" y="2019719"/>
                  </a:lnTo>
                  <a:lnTo>
                    <a:pt x="362280" y="2018449"/>
                  </a:lnTo>
                  <a:lnTo>
                    <a:pt x="360502" y="2017179"/>
                  </a:lnTo>
                  <a:lnTo>
                    <a:pt x="364210" y="2017179"/>
                  </a:lnTo>
                  <a:lnTo>
                    <a:pt x="366229" y="2018449"/>
                  </a:lnTo>
                  <a:lnTo>
                    <a:pt x="366699" y="2017179"/>
                  </a:lnTo>
                  <a:lnTo>
                    <a:pt x="367411" y="2015909"/>
                  </a:lnTo>
                  <a:lnTo>
                    <a:pt x="367169" y="2015909"/>
                  </a:lnTo>
                  <a:lnTo>
                    <a:pt x="366382" y="2014639"/>
                  </a:lnTo>
                  <a:lnTo>
                    <a:pt x="363791" y="2014639"/>
                  </a:lnTo>
                  <a:lnTo>
                    <a:pt x="362000" y="2013369"/>
                  </a:lnTo>
                  <a:lnTo>
                    <a:pt x="358889" y="2012289"/>
                  </a:lnTo>
                  <a:lnTo>
                    <a:pt x="358889" y="2015909"/>
                  </a:lnTo>
                  <a:lnTo>
                    <a:pt x="357289" y="2018449"/>
                  </a:lnTo>
                  <a:lnTo>
                    <a:pt x="355904" y="2017179"/>
                  </a:lnTo>
                  <a:lnTo>
                    <a:pt x="353783" y="2017179"/>
                  </a:lnTo>
                  <a:lnTo>
                    <a:pt x="353428" y="2014639"/>
                  </a:lnTo>
                  <a:lnTo>
                    <a:pt x="355422" y="2014639"/>
                  </a:lnTo>
                  <a:lnTo>
                    <a:pt x="356946" y="2015909"/>
                  </a:lnTo>
                  <a:lnTo>
                    <a:pt x="358889" y="2015909"/>
                  </a:lnTo>
                  <a:lnTo>
                    <a:pt x="358889" y="2012289"/>
                  </a:lnTo>
                  <a:lnTo>
                    <a:pt x="358381" y="2012099"/>
                  </a:lnTo>
                  <a:lnTo>
                    <a:pt x="356679" y="2010829"/>
                  </a:lnTo>
                  <a:lnTo>
                    <a:pt x="356298" y="2010829"/>
                  </a:lnTo>
                  <a:lnTo>
                    <a:pt x="354012" y="2010829"/>
                  </a:lnTo>
                  <a:lnTo>
                    <a:pt x="353339" y="2009559"/>
                  </a:lnTo>
                  <a:lnTo>
                    <a:pt x="353085" y="2008289"/>
                  </a:lnTo>
                  <a:lnTo>
                    <a:pt x="353910" y="2009559"/>
                  </a:lnTo>
                  <a:lnTo>
                    <a:pt x="354457" y="2009559"/>
                  </a:lnTo>
                  <a:lnTo>
                    <a:pt x="356298" y="2010829"/>
                  </a:lnTo>
                  <a:lnTo>
                    <a:pt x="357327" y="2009559"/>
                  </a:lnTo>
                  <a:lnTo>
                    <a:pt x="360413" y="2009559"/>
                  </a:lnTo>
                  <a:lnTo>
                    <a:pt x="360514" y="2008289"/>
                  </a:lnTo>
                  <a:lnTo>
                    <a:pt x="359994" y="2008289"/>
                  </a:lnTo>
                  <a:lnTo>
                    <a:pt x="357060" y="2007019"/>
                  </a:lnTo>
                  <a:lnTo>
                    <a:pt x="354355" y="2005749"/>
                  </a:lnTo>
                  <a:lnTo>
                    <a:pt x="353161" y="2004479"/>
                  </a:lnTo>
                  <a:lnTo>
                    <a:pt x="351980" y="2003209"/>
                  </a:lnTo>
                  <a:lnTo>
                    <a:pt x="351904" y="2001939"/>
                  </a:lnTo>
                  <a:lnTo>
                    <a:pt x="351624" y="2000669"/>
                  </a:lnTo>
                  <a:lnTo>
                    <a:pt x="352475" y="2001939"/>
                  </a:lnTo>
                  <a:lnTo>
                    <a:pt x="353047" y="2001939"/>
                  </a:lnTo>
                  <a:lnTo>
                    <a:pt x="354253" y="2003209"/>
                  </a:lnTo>
                  <a:lnTo>
                    <a:pt x="359156" y="2003209"/>
                  </a:lnTo>
                  <a:lnTo>
                    <a:pt x="361899" y="2005749"/>
                  </a:lnTo>
                  <a:lnTo>
                    <a:pt x="363562" y="2005749"/>
                  </a:lnTo>
                  <a:lnTo>
                    <a:pt x="365379" y="2003209"/>
                  </a:lnTo>
                  <a:lnTo>
                    <a:pt x="359448" y="2003209"/>
                  </a:lnTo>
                  <a:lnTo>
                    <a:pt x="357339" y="2000669"/>
                  </a:lnTo>
                  <a:lnTo>
                    <a:pt x="356285" y="1999399"/>
                  </a:lnTo>
                  <a:lnTo>
                    <a:pt x="354584" y="1998129"/>
                  </a:lnTo>
                  <a:lnTo>
                    <a:pt x="353783" y="1998129"/>
                  </a:lnTo>
                  <a:lnTo>
                    <a:pt x="353529" y="1996859"/>
                  </a:lnTo>
                  <a:lnTo>
                    <a:pt x="354660" y="1996859"/>
                  </a:lnTo>
                  <a:lnTo>
                    <a:pt x="356069" y="1998129"/>
                  </a:lnTo>
                  <a:lnTo>
                    <a:pt x="357352" y="1998129"/>
                  </a:lnTo>
                  <a:lnTo>
                    <a:pt x="361759" y="1999399"/>
                  </a:lnTo>
                  <a:lnTo>
                    <a:pt x="364845" y="2000669"/>
                  </a:lnTo>
                  <a:lnTo>
                    <a:pt x="370763" y="2000669"/>
                  </a:lnTo>
                  <a:lnTo>
                    <a:pt x="370789" y="1999399"/>
                  </a:lnTo>
                  <a:lnTo>
                    <a:pt x="370243" y="1999399"/>
                  </a:lnTo>
                  <a:lnTo>
                    <a:pt x="369747" y="1998129"/>
                  </a:lnTo>
                  <a:lnTo>
                    <a:pt x="367436" y="1998129"/>
                  </a:lnTo>
                  <a:lnTo>
                    <a:pt x="365302" y="1996859"/>
                  </a:lnTo>
                  <a:lnTo>
                    <a:pt x="364210" y="1996859"/>
                  </a:lnTo>
                  <a:lnTo>
                    <a:pt x="363347" y="1995589"/>
                  </a:lnTo>
                  <a:lnTo>
                    <a:pt x="372313" y="1995589"/>
                  </a:lnTo>
                  <a:lnTo>
                    <a:pt x="373278" y="1996859"/>
                  </a:lnTo>
                  <a:lnTo>
                    <a:pt x="374573" y="1996859"/>
                  </a:lnTo>
                  <a:lnTo>
                    <a:pt x="374573" y="1995589"/>
                  </a:lnTo>
                  <a:lnTo>
                    <a:pt x="374573" y="1993049"/>
                  </a:lnTo>
                  <a:lnTo>
                    <a:pt x="372973" y="1993049"/>
                  </a:lnTo>
                  <a:lnTo>
                    <a:pt x="371475" y="1991779"/>
                  </a:lnTo>
                  <a:lnTo>
                    <a:pt x="367817" y="1991779"/>
                  </a:lnTo>
                  <a:lnTo>
                    <a:pt x="366928" y="1990509"/>
                  </a:lnTo>
                  <a:lnTo>
                    <a:pt x="374573" y="1990509"/>
                  </a:lnTo>
                  <a:lnTo>
                    <a:pt x="374573" y="1987969"/>
                  </a:lnTo>
                  <a:lnTo>
                    <a:pt x="374573" y="1986699"/>
                  </a:lnTo>
                  <a:lnTo>
                    <a:pt x="372706" y="1987969"/>
                  </a:lnTo>
                  <a:lnTo>
                    <a:pt x="369011" y="1985429"/>
                  </a:lnTo>
                  <a:lnTo>
                    <a:pt x="374573" y="1985429"/>
                  </a:lnTo>
                  <a:lnTo>
                    <a:pt x="374573" y="1984159"/>
                  </a:lnTo>
                  <a:lnTo>
                    <a:pt x="374573" y="1965134"/>
                  </a:lnTo>
                  <a:lnTo>
                    <a:pt x="371792" y="1965134"/>
                  </a:lnTo>
                  <a:lnTo>
                    <a:pt x="371678" y="1966379"/>
                  </a:lnTo>
                  <a:lnTo>
                    <a:pt x="371551" y="1967649"/>
                  </a:lnTo>
                  <a:lnTo>
                    <a:pt x="371436" y="1968919"/>
                  </a:lnTo>
                  <a:lnTo>
                    <a:pt x="372198" y="1968919"/>
                  </a:lnTo>
                  <a:lnTo>
                    <a:pt x="373761" y="1970214"/>
                  </a:lnTo>
                  <a:lnTo>
                    <a:pt x="373087" y="1970214"/>
                  </a:lnTo>
                  <a:lnTo>
                    <a:pt x="373087" y="1980349"/>
                  </a:lnTo>
                  <a:lnTo>
                    <a:pt x="373062" y="1981619"/>
                  </a:lnTo>
                  <a:lnTo>
                    <a:pt x="372465" y="1981619"/>
                  </a:lnTo>
                  <a:lnTo>
                    <a:pt x="372198" y="1980349"/>
                  </a:lnTo>
                  <a:lnTo>
                    <a:pt x="373087" y="1980349"/>
                  </a:lnTo>
                  <a:lnTo>
                    <a:pt x="373087" y="1970214"/>
                  </a:lnTo>
                  <a:lnTo>
                    <a:pt x="371132" y="1970214"/>
                  </a:lnTo>
                  <a:lnTo>
                    <a:pt x="369989" y="1967649"/>
                  </a:lnTo>
                  <a:lnTo>
                    <a:pt x="370128" y="1966379"/>
                  </a:lnTo>
                  <a:lnTo>
                    <a:pt x="371690" y="1963839"/>
                  </a:lnTo>
                  <a:lnTo>
                    <a:pt x="372668" y="1963839"/>
                  </a:lnTo>
                  <a:lnTo>
                    <a:pt x="374573" y="1965134"/>
                  </a:lnTo>
                  <a:lnTo>
                    <a:pt x="374573" y="1963839"/>
                  </a:lnTo>
                  <a:lnTo>
                    <a:pt x="374573" y="1958759"/>
                  </a:lnTo>
                  <a:lnTo>
                    <a:pt x="370535" y="1960029"/>
                  </a:lnTo>
                  <a:lnTo>
                    <a:pt x="367461" y="1961299"/>
                  </a:lnTo>
                  <a:lnTo>
                    <a:pt x="365391" y="1968919"/>
                  </a:lnTo>
                  <a:lnTo>
                    <a:pt x="365061" y="1970214"/>
                  </a:lnTo>
                  <a:lnTo>
                    <a:pt x="367626" y="1972729"/>
                  </a:lnTo>
                  <a:lnTo>
                    <a:pt x="371030" y="1975269"/>
                  </a:lnTo>
                  <a:lnTo>
                    <a:pt x="367995" y="1975269"/>
                  </a:lnTo>
                  <a:lnTo>
                    <a:pt x="366649" y="1973453"/>
                  </a:lnTo>
                  <a:lnTo>
                    <a:pt x="366649" y="1979079"/>
                  </a:lnTo>
                  <a:lnTo>
                    <a:pt x="365023" y="1979079"/>
                  </a:lnTo>
                  <a:lnTo>
                    <a:pt x="364032" y="1977809"/>
                  </a:lnTo>
                  <a:lnTo>
                    <a:pt x="362534" y="1976539"/>
                  </a:lnTo>
                  <a:lnTo>
                    <a:pt x="361276" y="1974773"/>
                  </a:lnTo>
                  <a:lnTo>
                    <a:pt x="361276" y="1981619"/>
                  </a:lnTo>
                  <a:lnTo>
                    <a:pt x="358432" y="1981619"/>
                  </a:lnTo>
                  <a:lnTo>
                    <a:pt x="356336" y="1979079"/>
                  </a:lnTo>
                  <a:lnTo>
                    <a:pt x="355765" y="1978393"/>
                  </a:lnTo>
                  <a:lnTo>
                    <a:pt x="355765" y="1982889"/>
                  </a:lnTo>
                  <a:lnTo>
                    <a:pt x="355688" y="1984159"/>
                  </a:lnTo>
                  <a:lnTo>
                    <a:pt x="353898" y="1984159"/>
                  </a:lnTo>
                  <a:lnTo>
                    <a:pt x="353326" y="1982889"/>
                  </a:lnTo>
                  <a:lnTo>
                    <a:pt x="353301" y="1989239"/>
                  </a:lnTo>
                  <a:lnTo>
                    <a:pt x="353047" y="1989239"/>
                  </a:lnTo>
                  <a:lnTo>
                    <a:pt x="352971" y="1990509"/>
                  </a:lnTo>
                  <a:lnTo>
                    <a:pt x="352298" y="1990509"/>
                  </a:lnTo>
                  <a:lnTo>
                    <a:pt x="352298" y="1996859"/>
                  </a:lnTo>
                  <a:lnTo>
                    <a:pt x="350050" y="1995589"/>
                  </a:lnTo>
                  <a:lnTo>
                    <a:pt x="346519" y="1993201"/>
                  </a:lnTo>
                  <a:lnTo>
                    <a:pt x="346519" y="1998129"/>
                  </a:lnTo>
                  <a:lnTo>
                    <a:pt x="345224" y="1998129"/>
                  </a:lnTo>
                  <a:lnTo>
                    <a:pt x="344436" y="1997151"/>
                  </a:lnTo>
                  <a:lnTo>
                    <a:pt x="344436" y="2004479"/>
                  </a:lnTo>
                  <a:lnTo>
                    <a:pt x="343420" y="2004479"/>
                  </a:lnTo>
                  <a:lnTo>
                    <a:pt x="342950" y="2003894"/>
                  </a:lnTo>
                  <a:lnTo>
                    <a:pt x="342950" y="2009559"/>
                  </a:lnTo>
                  <a:lnTo>
                    <a:pt x="342734" y="2009559"/>
                  </a:lnTo>
                  <a:lnTo>
                    <a:pt x="342734" y="2028926"/>
                  </a:lnTo>
                  <a:lnTo>
                    <a:pt x="340563" y="2027770"/>
                  </a:lnTo>
                  <a:lnTo>
                    <a:pt x="340563" y="2033930"/>
                  </a:lnTo>
                  <a:lnTo>
                    <a:pt x="339953" y="2033689"/>
                  </a:lnTo>
                  <a:lnTo>
                    <a:pt x="340182" y="2033689"/>
                  </a:lnTo>
                  <a:lnTo>
                    <a:pt x="340563" y="2033930"/>
                  </a:lnTo>
                  <a:lnTo>
                    <a:pt x="340563" y="2027770"/>
                  </a:lnTo>
                  <a:lnTo>
                    <a:pt x="339775" y="2027339"/>
                  </a:lnTo>
                  <a:lnTo>
                    <a:pt x="337629" y="2026069"/>
                  </a:lnTo>
                  <a:lnTo>
                    <a:pt x="336689" y="2026069"/>
                  </a:lnTo>
                  <a:lnTo>
                    <a:pt x="334975" y="2025027"/>
                  </a:lnTo>
                  <a:lnTo>
                    <a:pt x="334975" y="2031149"/>
                  </a:lnTo>
                  <a:lnTo>
                    <a:pt x="334479" y="2031149"/>
                  </a:lnTo>
                  <a:lnTo>
                    <a:pt x="328625" y="2028609"/>
                  </a:lnTo>
                  <a:lnTo>
                    <a:pt x="328434" y="2027339"/>
                  </a:lnTo>
                  <a:lnTo>
                    <a:pt x="327406" y="2026069"/>
                  </a:lnTo>
                  <a:lnTo>
                    <a:pt x="325208" y="2026069"/>
                  </a:lnTo>
                  <a:lnTo>
                    <a:pt x="321957" y="2022259"/>
                  </a:lnTo>
                  <a:lnTo>
                    <a:pt x="320090" y="2019719"/>
                  </a:lnTo>
                  <a:lnTo>
                    <a:pt x="319201" y="2018449"/>
                  </a:lnTo>
                  <a:lnTo>
                    <a:pt x="317436" y="2015909"/>
                  </a:lnTo>
                  <a:lnTo>
                    <a:pt x="316738" y="2014639"/>
                  </a:lnTo>
                  <a:lnTo>
                    <a:pt x="314667" y="2014639"/>
                  </a:lnTo>
                  <a:lnTo>
                    <a:pt x="312801" y="2010829"/>
                  </a:lnTo>
                  <a:lnTo>
                    <a:pt x="312635" y="2010587"/>
                  </a:lnTo>
                  <a:lnTo>
                    <a:pt x="312635" y="2017179"/>
                  </a:lnTo>
                  <a:lnTo>
                    <a:pt x="312534" y="2018449"/>
                  </a:lnTo>
                  <a:lnTo>
                    <a:pt x="310896" y="2018449"/>
                  </a:lnTo>
                  <a:lnTo>
                    <a:pt x="310159" y="2017179"/>
                  </a:lnTo>
                  <a:lnTo>
                    <a:pt x="308787" y="2015909"/>
                  </a:lnTo>
                  <a:lnTo>
                    <a:pt x="308483" y="2015172"/>
                  </a:lnTo>
                  <a:lnTo>
                    <a:pt x="308483" y="2020989"/>
                  </a:lnTo>
                  <a:lnTo>
                    <a:pt x="308076" y="2022259"/>
                  </a:lnTo>
                  <a:lnTo>
                    <a:pt x="306603" y="2020989"/>
                  </a:lnTo>
                  <a:lnTo>
                    <a:pt x="305638" y="2020989"/>
                  </a:lnTo>
                  <a:lnTo>
                    <a:pt x="304152" y="2018449"/>
                  </a:lnTo>
                  <a:lnTo>
                    <a:pt x="303530" y="2017179"/>
                  </a:lnTo>
                  <a:lnTo>
                    <a:pt x="301167" y="2014639"/>
                  </a:lnTo>
                  <a:lnTo>
                    <a:pt x="299478" y="2012099"/>
                  </a:lnTo>
                  <a:lnTo>
                    <a:pt x="296011" y="2007019"/>
                  </a:lnTo>
                  <a:lnTo>
                    <a:pt x="294551" y="2004479"/>
                  </a:lnTo>
                  <a:lnTo>
                    <a:pt x="292950" y="1999399"/>
                  </a:lnTo>
                  <a:lnTo>
                    <a:pt x="292341" y="1996859"/>
                  </a:lnTo>
                  <a:lnTo>
                    <a:pt x="290068" y="1991779"/>
                  </a:lnTo>
                  <a:lnTo>
                    <a:pt x="289242" y="1987969"/>
                  </a:lnTo>
                  <a:lnTo>
                    <a:pt x="289166" y="1986699"/>
                  </a:lnTo>
                  <a:lnTo>
                    <a:pt x="289102" y="1985429"/>
                  </a:lnTo>
                  <a:lnTo>
                    <a:pt x="289026" y="1984159"/>
                  </a:lnTo>
                  <a:lnTo>
                    <a:pt x="288950" y="1982889"/>
                  </a:lnTo>
                  <a:lnTo>
                    <a:pt x="287743" y="1976539"/>
                  </a:lnTo>
                  <a:lnTo>
                    <a:pt x="287782" y="1963839"/>
                  </a:lnTo>
                  <a:lnTo>
                    <a:pt x="288124" y="1962569"/>
                  </a:lnTo>
                  <a:lnTo>
                    <a:pt x="288925" y="1960029"/>
                  </a:lnTo>
                  <a:lnTo>
                    <a:pt x="288963" y="1962569"/>
                  </a:lnTo>
                  <a:lnTo>
                    <a:pt x="289090" y="1967649"/>
                  </a:lnTo>
                  <a:lnTo>
                    <a:pt x="289153" y="1968919"/>
                  </a:lnTo>
                  <a:lnTo>
                    <a:pt x="289242" y="1970214"/>
                  </a:lnTo>
                  <a:lnTo>
                    <a:pt x="289344" y="1971459"/>
                  </a:lnTo>
                  <a:lnTo>
                    <a:pt x="289458" y="1972729"/>
                  </a:lnTo>
                  <a:lnTo>
                    <a:pt x="289572" y="1973999"/>
                  </a:lnTo>
                  <a:lnTo>
                    <a:pt x="289687" y="1975269"/>
                  </a:lnTo>
                  <a:lnTo>
                    <a:pt x="289801" y="1976539"/>
                  </a:lnTo>
                  <a:lnTo>
                    <a:pt x="290144" y="1977809"/>
                  </a:lnTo>
                  <a:lnTo>
                    <a:pt x="290779" y="1981619"/>
                  </a:lnTo>
                  <a:lnTo>
                    <a:pt x="291020" y="1982889"/>
                  </a:lnTo>
                  <a:lnTo>
                    <a:pt x="292544" y="1989239"/>
                  </a:lnTo>
                  <a:lnTo>
                    <a:pt x="293662" y="1991779"/>
                  </a:lnTo>
                  <a:lnTo>
                    <a:pt x="295490" y="1998129"/>
                  </a:lnTo>
                  <a:lnTo>
                    <a:pt x="299021" y="2004479"/>
                  </a:lnTo>
                  <a:lnTo>
                    <a:pt x="300393" y="2007019"/>
                  </a:lnTo>
                  <a:lnTo>
                    <a:pt x="302856" y="2013369"/>
                  </a:lnTo>
                  <a:lnTo>
                    <a:pt x="304368" y="2014639"/>
                  </a:lnTo>
                  <a:lnTo>
                    <a:pt x="306628" y="2017179"/>
                  </a:lnTo>
                  <a:lnTo>
                    <a:pt x="307213" y="2018449"/>
                  </a:lnTo>
                  <a:lnTo>
                    <a:pt x="308216" y="2019719"/>
                  </a:lnTo>
                  <a:lnTo>
                    <a:pt x="308483" y="2020989"/>
                  </a:lnTo>
                  <a:lnTo>
                    <a:pt x="308483" y="2015172"/>
                  </a:lnTo>
                  <a:lnTo>
                    <a:pt x="308267" y="2014639"/>
                  </a:lnTo>
                  <a:lnTo>
                    <a:pt x="306133" y="2012099"/>
                  </a:lnTo>
                  <a:lnTo>
                    <a:pt x="304419" y="2009559"/>
                  </a:lnTo>
                  <a:lnTo>
                    <a:pt x="293509" y="1970214"/>
                  </a:lnTo>
                  <a:lnTo>
                    <a:pt x="294182" y="1966379"/>
                  </a:lnTo>
                  <a:lnTo>
                    <a:pt x="294233" y="1967649"/>
                  </a:lnTo>
                  <a:lnTo>
                    <a:pt x="294335" y="1968919"/>
                  </a:lnTo>
                  <a:lnTo>
                    <a:pt x="294690" y="1971459"/>
                  </a:lnTo>
                  <a:lnTo>
                    <a:pt x="294754" y="1972729"/>
                  </a:lnTo>
                  <a:lnTo>
                    <a:pt x="294881" y="1975269"/>
                  </a:lnTo>
                  <a:lnTo>
                    <a:pt x="296151" y="1981619"/>
                  </a:lnTo>
                  <a:lnTo>
                    <a:pt x="297091" y="1985429"/>
                  </a:lnTo>
                  <a:lnTo>
                    <a:pt x="298704" y="1991779"/>
                  </a:lnTo>
                  <a:lnTo>
                    <a:pt x="299491" y="1993049"/>
                  </a:lnTo>
                  <a:lnTo>
                    <a:pt x="302844" y="2000669"/>
                  </a:lnTo>
                  <a:lnTo>
                    <a:pt x="305295" y="2005749"/>
                  </a:lnTo>
                  <a:lnTo>
                    <a:pt x="308940" y="2012099"/>
                  </a:lnTo>
                  <a:lnTo>
                    <a:pt x="310476" y="2013369"/>
                  </a:lnTo>
                  <a:lnTo>
                    <a:pt x="312635" y="2017179"/>
                  </a:lnTo>
                  <a:lnTo>
                    <a:pt x="312635" y="2010587"/>
                  </a:lnTo>
                  <a:lnTo>
                    <a:pt x="309372" y="2005749"/>
                  </a:lnTo>
                  <a:lnTo>
                    <a:pt x="306628" y="2003209"/>
                  </a:lnTo>
                  <a:lnTo>
                    <a:pt x="305231" y="1999399"/>
                  </a:lnTo>
                  <a:lnTo>
                    <a:pt x="301904" y="1990509"/>
                  </a:lnTo>
                  <a:lnTo>
                    <a:pt x="300316" y="1984159"/>
                  </a:lnTo>
                  <a:lnTo>
                    <a:pt x="299288" y="1975269"/>
                  </a:lnTo>
                  <a:lnTo>
                    <a:pt x="299478" y="1973999"/>
                  </a:lnTo>
                  <a:lnTo>
                    <a:pt x="299478" y="1968919"/>
                  </a:lnTo>
                  <a:lnTo>
                    <a:pt x="299694" y="1968919"/>
                  </a:lnTo>
                  <a:lnTo>
                    <a:pt x="299783" y="1970214"/>
                  </a:lnTo>
                  <a:lnTo>
                    <a:pt x="299872" y="1971459"/>
                  </a:lnTo>
                  <a:lnTo>
                    <a:pt x="299961" y="1972729"/>
                  </a:lnTo>
                  <a:lnTo>
                    <a:pt x="300050" y="1973999"/>
                  </a:lnTo>
                  <a:lnTo>
                    <a:pt x="300151" y="1975269"/>
                  </a:lnTo>
                  <a:lnTo>
                    <a:pt x="300240" y="1976539"/>
                  </a:lnTo>
                  <a:lnTo>
                    <a:pt x="301548" y="1984159"/>
                  </a:lnTo>
                  <a:lnTo>
                    <a:pt x="305422" y="1993049"/>
                  </a:lnTo>
                  <a:lnTo>
                    <a:pt x="306717" y="1995589"/>
                  </a:lnTo>
                  <a:lnTo>
                    <a:pt x="309778" y="2003209"/>
                  </a:lnTo>
                  <a:lnTo>
                    <a:pt x="312508" y="2007019"/>
                  </a:lnTo>
                  <a:lnTo>
                    <a:pt x="316191" y="2012099"/>
                  </a:lnTo>
                  <a:lnTo>
                    <a:pt x="316992" y="2014639"/>
                  </a:lnTo>
                  <a:lnTo>
                    <a:pt x="318706" y="2015909"/>
                  </a:lnTo>
                  <a:lnTo>
                    <a:pt x="323951" y="2020989"/>
                  </a:lnTo>
                  <a:lnTo>
                    <a:pt x="327406" y="2023529"/>
                  </a:lnTo>
                  <a:lnTo>
                    <a:pt x="331800" y="2027339"/>
                  </a:lnTo>
                  <a:lnTo>
                    <a:pt x="332778" y="2027339"/>
                  </a:lnTo>
                  <a:lnTo>
                    <a:pt x="334479" y="2028609"/>
                  </a:lnTo>
                  <a:lnTo>
                    <a:pt x="334949" y="2029879"/>
                  </a:lnTo>
                  <a:lnTo>
                    <a:pt x="334975" y="2031149"/>
                  </a:lnTo>
                  <a:lnTo>
                    <a:pt x="334975" y="2025027"/>
                  </a:lnTo>
                  <a:lnTo>
                    <a:pt x="332549" y="2023529"/>
                  </a:lnTo>
                  <a:lnTo>
                    <a:pt x="329526" y="2022259"/>
                  </a:lnTo>
                  <a:lnTo>
                    <a:pt x="327101" y="2019719"/>
                  </a:lnTo>
                  <a:lnTo>
                    <a:pt x="326618" y="2018449"/>
                  </a:lnTo>
                  <a:lnTo>
                    <a:pt x="325018" y="2017179"/>
                  </a:lnTo>
                  <a:lnTo>
                    <a:pt x="323748" y="2015909"/>
                  </a:lnTo>
                  <a:lnTo>
                    <a:pt x="320154" y="2012099"/>
                  </a:lnTo>
                  <a:lnTo>
                    <a:pt x="316674" y="2007019"/>
                  </a:lnTo>
                  <a:lnTo>
                    <a:pt x="314731" y="2004479"/>
                  </a:lnTo>
                  <a:lnTo>
                    <a:pt x="314083" y="2003209"/>
                  </a:lnTo>
                  <a:lnTo>
                    <a:pt x="310705" y="1998129"/>
                  </a:lnTo>
                  <a:lnTo>
                    <a:pt x="308902" y="1994319"/>
                  </a:lnTo>
                  <a:lnTo>
                    <a:pt x="307073" y="1985429"/>
                  </a:lnTo>
                  <a:lnTo>
                    <a:pt x="306082" y="1981619"/>
                  </a:lnTo>
                  <a:lnTo>
                    <a:pt x="304965" y="1976539"/>
                  </a:lnTo>
                  <a:lnTo>
                    <a:pt x="305066" y="1972729"/>
                  </a:lnTo>
                  <a:lnTo>
                    <a:pt x="305155" y="1971459"/>
                  </a:lnTo>
                  <a:lnTo>
                    <a:pt x="305308" y="1972729"/>
                  </a:lnTo>
                  <a:lnTo>
                    <a:pt x="305511" y="1972729"/>
                  </a:lnTo>
                  <a:lnTo>
                    <a:pt x="309702" y="1989239"/>
                  </a:lnTo>
                  <a:lnTo>
                    <a:pt x="311772" y="1994319"/>
                  </a:lnTo>
                  <a:lnTo>
                    <a:pt x="313029" y="1996859"/>
                  </a:lnTo>
                  <a:lnTo>
                    <a:pt x="314452" y="2000669"/>
                  </a:lnTo>
                  <a:lnTo>
                    <a:pt x="314642" y="2000669"/>
                  </a:lnTo>
                  <a:lnTo>
                    <a:pt x="317436" y="2004479"/>
                  </a:lnTo>
                  <a:lnTo>
                    <a:pt x="319913" y="2008289"/>
                  </a:lnTo>
                  <a:lnTo>
                    <a:pt x="325056" y="2014639"/>
                  </a:lnTo>
                  <a:lnTo>
                    <a:pt x="328409" y="2017179"/>
                  </a:lnTo>
                  <a:lnTo>
                    <a:pt x="333743" y="2022259"/>
                  </a:lnTo>
                  <a:lnTo>
                    <a:pt x="338861" y="2026069"/>
                  </a:lnTo>
                  <a:lnTo>
                    <a:pt x="339598" y="2026069"/>
                  </a:lnTo>
                  <a:lnTo>
                    <a:pt x="342734" y="2028926"/>
                  </a:lnTo>
                  <a:lnTo>
                    <a:pt x="342734" y="2009559"/>
                  </a:lnTo>
                  <a:lnTo>
                    <a:pt x="340779" y="2009559"/>
                  </a:lnTo>
                  <a:lnTo>
                    <a:pt x="339305" y="2008289"/>
                  </a:lnTo>
                  <a:lnTo>
                    <a:pt x="339077" y="2008073"/>
                  </a:lnTo>
                  <a:lnTo>
                    <a:pt x="339077" y="2013369"/>
                  </a:lnTo>
                  <a:lnTo>
                    <a:pt x="338886" y="2013369"/>
                  </a:lnTo>
                  <a:lnTo>
                    <a:pt x="338886" y="2019719"/>
                  </a:lnTo>
                  <a:lnTo>
                    <a:pt x="337451" y="2019719"/>
                  </a:lnTo>
                  <a:lnTo>
                    <a:pt x="312534" y="1985429"/>
                  </a:lnTo>
                  <a:lnTo>
                    <a:pt x="312026" y="1984159"/>
                  </a:lnTo>
                  <a:lnTo>
                    <a:pt x="312127" y="1981619"/>
                  </a:lnTo>
                  <a:lnTo>
                    <a:pt x="312483" y="1981619"/>
                  </a:lnTo>
                  <a:lnTo>
                    <a:pt x="312724" y="1982889"/>
                  </a:lnTo>
                  <a:lnTo>
                    <a:pt x="312991" y="1982889"/>
                  </a:lnTo>
                  <a:lnTo>
                    <a:pt x="328498" y="2009559"/>
                  </a:lnTo>
                  <a:lnTo>
                    <a:pt x="330390" y="2012099"/>
                  </a:lnTo>
                  <a:lnTo>
                    <a:pt x="333476" y="2014639"/>
                  </a:lnTo>
                  <a:lnTo>
                    <a:pt x="334086" y="2015909"/>
                  </a:lnTo>
                  <a:lnTo>
                    <a:pt x="335026" y="2017179"/>
                  </a:lnTo>
                  <a:lnTo>
                    <a:pt x="336994" y="2018449"/>
                  </a:lnTo>
                  <a:lnTo>
                    <a:pt x="337883" y="2018449"/>
                  </a:lnTo>
                  <a:lnTo>
                    <a:pt x="338886" y="2019719"/>
                  </a:lnTo>
                  <a:lnTo>
                    <a:pt x="338886" y="2013369"/>
                  </a:lnTo>
                  <a:lnTo>
                    <a:pt x="337096" y="2013369"/>
                  </a:lnTo>
                  <a:lnTo>
                    <a:pt x="335102" y="2012099"/>
                  </a:lnTo>
                  <a:lnTo>
                    <a:pt x="327875" y="2004479"/>
                  </a:lnTo>
                  <a:lnTo>
                    <a:pt x="324319" y="2000669"/>
                  </a:lnTo>
                  <a:lnTo>
                    <a:pt x="323875" y="1999399"/>
                  </a:lnTo>
                  <a:lnTo>
                    <a:pt x="320281" y="1993049"/>
                  </a:lnTo>
                  <a:lnTo>
                    <a:pt x="318731" y="1987969"/>
                  </a:lnTo>
                  <a:lnTo>
                    <a:pt x="317677" y="1982889"/>
                  </a:lnTo>
                  <a:lnTo>
                    <a:pt x="318122" y="1981619"/>
                  </a:lnTo>
                  <a:lnTo>
                    <a:pt x="319176" y="1984159"/>
                  </a:lnTo>
                  <a:lnTo>
                    <a:pt x="320052" y="1986699"/>
                  </a:lnTo>
                  <a:lnTo>
                    <a:pt x="322453" y="1990509"/>
                  </a:lnTo>
                  <a:lnTo>
                    <a:pt x="323900" y="1993049"/>
                  </a:lnTo>
                  <a:lnTo>
                    <a:pt x="327990" y="2000669"/>
                  </a:lnTo>
                  <a:lnTo>
                    <a:pt x="330949" y="2004479"/>
                  </a:lnTo>
                  <a:lnTo>
                    <a:pt x="335622" y="2009559"/>
                  </a:lnTo>
                  <a:lnTo>
                    <a:pt x="337121" y="2010829"/>
                  </a:lnTo>
                  <a:lnTo>
                    <a:pt x="338861" y="2012099"/>
                  </a:lnTo>
                  <a:lnTo>
                    <a:pt x="339077" y="2013369"/>
                  </a:lnTo>
                  <a:lnTo>
                    <a:pt x="339077" y="2008073"/>
                  </a:lnTo>
                  <a:lnTo>
                    <a:pt x="330403" y="1999399"/>
                  </a:lnTo>
                  <a:lnTo>
                    <a:pt x="327063" y="1994319"/>
                  </a:lnTo>
                  <a:lnTo>
                    <a:pt x="325793" y="1991779"/>
                  </a:lnTo>
                  <a:lnTo>
                    <a:pt x="325602" y="1990509"/>
                  </a:lnTo>
                  <a:lnTo>
                    <a:pt x="323151" y="1986699"/>
                  </a:lnTo>
                  <a:lnTo>
                    <a:pt x="323062" y="1985429"/>
                  </a:lnTo>
                  <a:lnTo>
                    <a:pt x="322986" y="1984159"/>
                  </a:lnTo>
                  <a:lnTo>
                    <a:pt x="322910" y="1982889"/>
                  </a:lnTo>
                  <a:lnTo>
                    <a:pt x="322707" y="1981619"/>
                  </a:lnTo>
                  <a:lnTo>
                    <a:pt x="322516" y="1980349"/>
                  </a:lnTo>
                  <a:lnTo>
                    <a:pt x="322503" y="1979079"/>
                  </a:lnTo>
                  <a:lnTo>
                    <a:pt x="322834" y="1977809"/>
                  </a:lnTo>
                  <a:lnTo>
                    <a:pt x="323024" y="1977809"/>
                  </a:lnTo>
                  <a:lnTo>
                    <a:pt x="323253" y="1979079"/>
                  </a:lnTo>
                  <a:lnTo>
                    <a:pt x="324434" y="1980349"/>
                  </a:lnTo>
                  <a:lnTo>
                    <a:pt x="325704" y="1982889"/>
                  </a:lnTo>
                  <a:lnTo>
                    <a:pt x="326110" y="1985429"/>
                  </a:lnTo>
                  <a:lnTo>
                    <a:pt x="326237" y="1986699"/>
                  </a:lnTo>
                  <a:lnTo>
                    <a:pt x="328879" y="1991779"/>
                  </a:lnTo>
                  <a:lnTo>
                    <a:pt x="331343" y="1996859"/>
                  </a:lnTo>
                  <a:lnTo>
                    <a:pt x="336753" y="2003209"/>
                  </a:lnTo>
                  <a:lnTo>
                    <a:pt x="338747" y="2005749"/>
                  </a:lnTo>
                  <a:lnTo>
                    <a:pt x="341934" y="2008289"/>
                  </a:lnTo>
                  <a:lnTo>
                    <a:pt x="342417" y="2008289"/>
                  </a:lnTo>
                  <a:lnTo>
                    <a:pt x="342950" y="2009559"/>
                  </a:lnTo>
                  <a:lnTo>
                    <a:pt x="342950" y="2003894"/>
                  </a:lnTo>
                  <a:lnTo>
                    <a:pt x="341401" y="2001939"/>
                  </a:lnTo>
                  <a:lnTo>
                    <a:pt x="338810" y="1999399"/>
                  </a:lnTo>
                  <a:lnTo>
                    <a:pt x="332651" y="1993049"/>
                  </a:lnTo>
                  <a:lnTo>
                    <a:pt x="328599" y="1984159"/>
                  </a:lnTo>
                  <a:lnTo>
                    <a:pt x="327888" y="1981619"/>
                  </a:lnTo>
                  <a:lnTo>
                    <a:pt x="326542" y="1977809"/>
                  </a:lnTo>
                  <a:lnTo>
                    <a:pt x="327025" y="1975269"/>
                  </a:lnTo>
                  <a:lnTo>
                    <a:pt x="327190" y="1973999"/>
                  </a:lnTo>
                  <a:lnTo>
                    <a:pt x="328256" y="1973999"/>
                  </a:lnTo>
                  <a:lnTo>
                    <a:pt x="328371" y="1975269"/>
                  </a:lnTo>
                  <a:lnTo>
                    <a:pt x="329272" y="1980349"/>
                  </a:lnTo>
                  <a:lnTo>
                    <a:pt x="331292" y="1984159"/>
                  </a:lnTo>
                  <a:lnTo>
                    <a:pt x="334822" y="1990509"/>
                  </a:lnTo>
                  <a:lnTo>
                    <a:pt x="336042" y="1993049"/>
                  </a:lnTo>
                  <a:lnTo>
                    <a:pt x="339128" y="1996859"/>
                  </a:lnTo>
                  <a:lnTo>
                    <a:pt x="341033" y="1999399"/>
                  </a:lnTo>
                  <a:lnTo>
                    <a:pt x="343471" y="2001939"/>
                  </a:lnTo>
                  <a:lnTo>
                    <a:pt x="344195" y="2003209"/>
                  </a:lnTo>
                  <a:lnTo>
                    <a:pt x="344436" y="2004479"/>
                  </a:lnTo>
                  <a:lnTo>
                    <a:pt x="344436" y="1997151"/>
                  </a:lnTo>
                  <a:lnTo>
                    <a:pt x="344208" y="1996859"/>
                  </a:lnTo>
                  <a:lnTo>
                    <a:pt x="339890" y="1991779"/>
                  </a:lnTo>
                  <a:lnTo>
                    <a:pt x="335749" y="1986699"/>
                  </a:lnTo>
                  <a:lnTo>
                    <a:pt x="334137" y="1984159"/>
                  </a:lnTo>
                  <a:lnTo>
                    <a:pt x="333248" y="1980349"/>
                  </a:lnTo>
                  <a:lnTo>
                    <a:pt x="333197" y="1979079"/>
                  </a:lnTo>
                  <a:lnTo>
                    <a:pt x="331508" y="1976539"/>
                  </a:lnTo>
                  <a:lnTo>
                    <a:pt x="332041" y="1973999"/>
                  </a:lnTo>
                  <a:lnTo>
                    <a:pt x="331939" y="1972729"/>
                  </a:lnTo>
                  <a:lnTo>
                    <a:pt x="331825" y="1971459"/>
                  </a:lnTo>
                  <a:lnTo>
                    <a:pt x="331724" y="1970214"/>
                  </a:lnTo>
                  <a:lnTo>
                    <a:pt x="331622" y="1968919"/>
                  </a:lnTo>
                  <a:lnTo>
                    <a:pt x="332016" y="1968919"/>
                  </a:lnTo>
                  <a:lnTo>
                    <a:pt x="332816" y="1967649"/>
                  </a:lnTo>
                  <a:lnTo>
                    <a:pt x="333095" y="1967649"/>
                  </a:lnTo>
                  <a:lnTo>
                    <a:pt x="333121" y="1968919"/>
                  </a:lnTo>
                  <a:lnTo>
                    <a:pt x="333438" y="1970214"/>
                  </a:lnTo>
                  <a:lnTo>
                    <a:pt x="333883" y="1971459"/>
                  </a:lnTo>
                  <a:lnTo>
                    <a:pt x="333997" y="1973999"/>
                  </a:lnTo>
                  <a:lnTo>
                    <a:pt x="334086" y="1975269"/>
                  </a:lnTo>
                  <a:lnTo>
                    <a:pt x="346519" y="1998129"/>
                  </a:lnTo>
                  <a:lnTo>
                    <a:pt x="346519" y="1993201"/>
                  </a:lnTo>
                  <a:lnTo>
                    <a:pt x="346303" y="1993049"/>
                  </a:lnTo>
                  <a:lnTo>
                    <a:pt x="345579" y="1989239"/>
                  </a:lnTo>
                  <a:lnTo>
                    <a:pt x="348615" y="1990509"/>
                  </a:lnTo>
                  <a:lnTo>
                    <a:pt x="352132" y="1994319"/>
                  </a:lnTo>
                  <a:lnTo>
                    <a:pt x="352209" y="1995589"/>
                  </a:lnTo>
                  <a:lnTo>
                    <a:pt x="352298" y="1996859"/>
                  </a:lnTo>
                  <a:lnTo>
                    <a:pt x="352298" y="1990509"/>
                  </a:lnTo>
                  <a:lnTo>
                    <a:pt x="352056" y="1990509"/>
                  </a:lnTo>
                  <a:lnTo>
                    <a:pt x="350647" y="1989239"/>
                  </a:lnTo>
                  <a:lnTo>
                    <a:pt x="349681" y="1987969"/>
                  </a:lnTo>
                  <a:lnTo>
                    <a:pt x="349592" y="1986699"/>
                  </a:lnTo>
                  <a:lnTo>
                    <a:pt x="349504" y="1985429"/>
                  </a:lnTo>
                  <a:lnTo>
                    <a:pt x="351409" y="1986699"/>
                  </a:lnTo>
                  <a:lnTo>
                    <a:pt x="352602" y="1986699"/>
                  </a:lnTo>
                  <a:lnTo>
                    <a:pt x="353301" y="1989239"/>
                  </a:lnTo>
                  <a:lnTo>
                    <a:pt x="353301" y="1982851"/>
                  </a:lnTo>
                  <a:lnTo>
                    <a:pt x="352564" y="1981619"/>
                  </a:lnTo>
                  <a:lnTo>
                    <a:pt x="352450" y="1980349"/>
                  </a:lnTo>
                  <a:lnTo>
                    <a:pt x="352145" y="1979079"/>
                  </a:lnTo>
                  <a:lnTo>
                    <a:pt x="354228" y="1980349"/>
                  </a:lnTo>
                  <a:lnTo>
                    <a:pt x="355460" y="1981619"/>
                  </a:lnTo>
                  <a:lnTo>
                    <a:pt x="355765" y="1982889"/>
                  </a:lnTo>
                  <a:lnTo>
                    <a:pt x="355765" y="1978393"/>
                  </a:lnTo>
                  <a:lnTo>
                    <a:pt x="355282" y="1977809"/>
                  </a:lnTo>
                  <a:lnTo>
                    <a:pt x="354241" y="1976539"/>
                  </a:lnTo>
                  <a:lnTo>
                    <a:pt x="355498" y="1972729"/>
                  </a:lnTo>
                  <a:lnTo>
                    <a:pt x="356730" y="1973999"/>
                  </a:lnTo>
                  <a:lnTo>
                    <a:pt x="357454" y="1973999"/>
                  </a:lnTo>
                  <a:lnTo>
                    <a:pt x="357974" y="1977809"/>
                  </a:lnTo>
                  <a:lnTo>
                    <a:pt x="359156" y="1979079"/>
                  </a:lnTo>
                  <a:lnTo>
                    <a:pt x="360832" y="1980349"/>
                  </a:lnTo>
                  <a:lnTo>
                    <a:pt x="361276" y="1981619"/>
                  </a:lnTo>
                  <a:lnTo>
                    <a:pt x="361276" y="1974773"/>
                  </a:lnTo>
                  <a:lnTo>
                    <a:pt x="360730" y="1973999"/>
                  </a:lnTo>
                  <a:lnTo>
                    <a:pt x="360502" y="1972729"/>
                  </a:lnTo>
                  <a:lnTo>
                    <a:pt x="359270" y="1972729"/>
                  </a:lnTo>
                  <a:lnTo>
                    <a:pt x="359130" y="1971459"/>
                  </a:lnTo>
                  <a:lnTo>
                    <a:pt x="358914" y="1970214"/>
                  </a:lnTo>
                  <a:lnTo>
                    <a:pt x="358698" y="1968919"/>
                  </a:lnTo>
                  <a:lnTo>
                    <a:pt x="359105" y="1967649"/>
                  </a:lnTo>
                  <a:lnTo>
                    <a:pt x="360527" y="1965134"/>
                  </a:lnTo>
                  <a:lnTo>
                    <a:pt x="360959" y="1966379"/>
                  </a:lnTo>
                  <a:lnTo>
                    <a:pt x="361264" y="1966379"/>
                  </a:lnTo>
                  <a:lnTo>
                    <a:pt x="361416" y="1967649"/>
                  </a:lnTo>
                  <a:lnTo>
                    <a:pt x="360489" y="1971459"/>
                  </a:lnTo>
                  <a:lnTo>
                    <a:pt x="361848" y="1973999"/>
                  </a:lnTo>
                  <a:lnTo>
                    <a:pt x="366649" y="1979079"/>
                  </a:lnTo>
                  <a:lnTo>
                    <a:pt x="366649" y="1973453"/>
                  </a:lnTo>
                  <a:lnTo>
                    <a:pt x="365175" y="1971459"/>
                  </a:lnTo>
                  <a:lnTo>
                    <a:pt x="365061" y="1970214"/>
                  </a:lnTo>
                  <a:lnTo>
                    <a:pt x="364947" y="1968919"/>
                  </a:lnTo>
                  <a:lnTo>
                    <a:pt x="364832" y="1967649"/>
                  </a:lnTo>
                  <a:lnTo>
                    <a:pt x="364515" y="1966379"/>
                  </a:lnTo>
                  <a:lnTo>
                    <a:pt x="364388" y="1965134"/>
                  </a:lnTo>
                  <a:lnTo>
                    <a:pt x="364375" y="1963839"/>
                  </a:lnTo>
                  <a:lnTo>
                    <a:pt x="365086" y="1961299"/>
                  </a:lnTo>
                  <a:lnTo>
                    <a:pt x="366090" y="1961299"/>
                  </a:lnTo>
                  <a:lnTo>
                    <a:pt x="367766" y="1958759"/>
                  </a:lnTo>
                  <a:lnTo>
                    <a:pt x="374573" y="1958759"/>
                  </a:lnTo>
                  <a:lnTo>
                    <a:pt x="374573" y="1956219"/>
                  </a:lnTo>
                  <a:lnTo>
                    <a:pt x="374573" y="1951139"/>
                  </a:lnTo>
                  <a:lnTo>
                    <a:pt x="374573" y="1949869"/>
                  </a:lnTo>
                  <a:lnTo>
                    <a:pt x="374573" y="1948599"/>
                  </a:lnTo>
                  <a:lnTo>
                    <a:pt x="373062" y="1949792"/>
                  </a:lnTo>
                  <a:lnTo>
                    <a:pt x="373062" y="1953679"/>
                  </a:lnTo>
                  <a:lnTo>
                    <a:pt x="371703" y="1954949"/>
                  </a:lnTo>
                  <a:lnTo>
                    <a:pt x="370497" y="1954949"/>
                  </a:lnTo>
                  <a:lnTo>
                    <a:pt x="367779" y="1956219"/>
                  </a:lnTo>
                  <a:lnTo>
                    <a:pt x="364667" y="1956219"/>
                  </a:lnTo>
                  <a:lnTo>
                    <a:pt x="366483" y="1954949"/>
                  </a:lnTo>
                  <a:lnTo>
                    <a:pt x="368261" y="1953679"/>
                  </a:lnTo>
                  <a:lnTo>
                    <a:pt x="371309" y="1951139"/>
                  </a:lnTo>
                  <a:lnTo>
                    <a:pt x="372160" y="1952409"/>
                  </a:lnTo>
                  <a:lnTo>
                    <a:pt x="373062" y="1953679"/>
                  </a:lnTo>
                  <a:lnTo>
                    <a:pt x="373062" y="1949792"/>
                  </a:lnTo>
                  <a:lnTo>
                    <a:pt x="371627" y="1949869"/>
                  </a:lnTo>
                  <a:lnTo>
                    <a:pt x="370116" y="1948599"/>
                  </a:lnTo>
                  <a:lnTo>
                    <a:pt x="371386" y="1947329"/>
                  </a:lnTo>
                  <a:lnTo>
                    <a:pt x="372440" y="1947329"/>
                  </a:lnTo>
                  <a:lnTo>
                    <a:pt x="373545" y="1946059"/>
                  </a:lnTo>
                  <a:lnTo>
                    <a:pt x="374281" y="1947329"/>
                  </a:lnTo>
                  <a:lnTo>
                    <a:pt x="374573" y="1947329"/>
                  </a:lnTo>
                  <a:lnTo>
                    <a:pt x="374573" y="1946059"/>
                  </a:lnTo>
                  <a:lnTo>
                    <a:pt x="374573" y="1943519"/>
                  </a:lnTo>
                  <a:lnTo>
                    <a:pt x="374573" y="1916849"/>
                  </a:lnTo>
                  <a:close/>
                </a:path>
                <a:path w="1120775" h="2116454">
                  <a:moveTo>
                    <a:pt x="374573" y="1911769"/>
                  </a:moveTo>
                  <a:lnTo>
                    <a:pt x="373557" y="1911769"/>
                  </a:lnTo>
                  <a:lnTo>
                    <a:pt x="373329" y="1913039"/>
                  </a:lnTo>
                  <a:lnTo>
                    <a:pt x="373989" y="1913039"/>
                  </a:lnTo>
                  <a:lnTo>
                    <a:pt x="374573" y="1914309"/>
                  </a:lnTo>
                  <a:lnTo>
                    <a:pt x="374573" y="1911769"/>
                  </a:lnTo>
                  <a:close/>
                </a:path>
                <a:path w="1120775" h="2116454">
                  <a:moveTo>
                    <a:pt x="374573" y="1883829"/>
                  </a:moveTo>
                  <a:lnTo>
                    <a:pt x="362546" y="1883829"/>
                  </a:lnTo>
                  <a:lnTo>
                    <a:pt x="360451" y="1885099"/>
                  </a:lnTo>
                  <a:lnTo>
                    <a:pt x="357251" y="1885099"/>
                  </a:lnTo>
                  <a:lnTo>
                    <a:pt x="355206" y="1886369"/>
                  </a:lnTo>
                  <a:lnTo>
                    <a:pt x="351142" y="1886369"/>
                  </a:lnTo>
                  <a:lnTo>
                    <a:pt x="349605" y="1887639"/>
                  </a:lnTo>
                  <a:lnTo>
                    <a:pt x="349961" y="1888909"/>
                  </a:lnTo>
                  <a:lnTo>
                    <a:pt x="350621" y="1888909"/>
                  </a:lnTo>
                  <a:lnTo>
                    <a:pt x="352158" y="1887639"/>
                  </a:lnTo>
                  <a:lnTo>
                    <a:pt x="357022" y="1887639"/>
                  </a:lnTo>
                  <a:lnTo>
                    <a:pt x="358267" y="1886369"/>
                  </a:lnTo>
                  <a:lnTo>
                    <a:pt x="358965" y="1886369"/>
                  </a:lnTo>
                  <a:lnTo>
                    <a:pt x="361175" y="1887639"/>
                  </a:lnTo>
                  <a:lnTo>
                    <a:pt x="362508" y="1887639"/>
                  </a:lnTo>
                  <a:lnTo>
                    <a:pt x="363778" y="1886369"/>
                  </a:lnTo>
                  <a:lnTo>
                    <a:pt x="367703" y="1886369"/>
                  </a:lnTo>
                  <a:lnTo>
                    <a:pt x="371094" y="1885099"/>
                  </a:lnTo>
                  <a:lnTo>
                    <a:pt x="374510" y="1886369"/>
                  </a:lnTo>
                  <a:lnTo>
                    <a:pt x="374573" y="1883829"/>
                  </a:lnTo>
                  <a:close/>
                </a:path>
                <a:path w="1120775" h="2116454">
                  <a:moveTo>
                    <a:pt x="374573" y="1877479"/>
                  </a:moveTo>
                  <a:lnTo>
                    <a:pt x="369366" y="1877479"/>
                  </a:lnTo>
                  <a:lnTo>
                    <a:pt x="362369" y="1878749"/>
                  </a:lnTo>
                  <a:lnTo>
                    <a:pt x="357987" y="1878749"/>
                  </a:lnTo>
                  <a:lnTo>
                    <a:pt x="350100" y="1881289"/>
                  </a:lnTo>
                  <a:lnTo>
                    <a:pt x="346519" y="1881289"/>
                  </a:lnTo>
                  <a:lnTo>
                    <a:pt x="340817" y="1883829"/>
                  </a:lnTo>
                  <a:lnTo>
                    <a:pt x="338518" y="1885099"/>
                  </a:lnTo>
                  <a:lnTo>
                    <a:pt x="336296" y="1886369"/>
                  </a:lnTo>
                  <a:lnTo>
                    <a:pt x="336410" y="1887639"/>
                  </a:lnTo>
                  <a:lnTo>
                    <a:pt x="337718" y="1887639"/>
                  </a:lnTo>
                  <a:lnTo>
                    <a:pt x="341439" y="1886369"/>
                  </a:lnTo>
                  <a:lnTo>
                    <a:pt x="344551" y="1885099"/>
                  </a:lnTo>
                  <a:lnTo>
                    <a:pt x="352272" y="1883829"/>
                  </a:lnTo>
                  <a:lnTo>
                    <a:pt x="361467" y="1881289"/>
                  </a:lnTo>
                  <a:lnTo>
                    <a:pt x="374573" y="1881289"/>
                  </a:lnTo>
                  <a:lnTo>
                    <a:pt x="374573" y="1877479"/>
                  </a:lnTo>
                  <a:close/>
                </a:path>
                <a:path w="1120775" h="2116454">
                  <a:moveTo>
                    <a:pt x="374573" y="1833029"/>
                  </a:moveTo>
                  <a:lnTo>
                    <a:pt x="371513" y="1833029"/>
                  </a:lnTo>
                  <a:lnTo>
                    <a:pt x="367842" y="1833587"/>
                  </a:lnTo>
                  <a:lnTo>
                    <a:pt x="367842" y="1860969"/>
                  </a:lnTo>
                  <a:lnTo>
                    <a:pt x="366877" y="1860969"/>
                  </a:lnTo>
                  <a:lnTo>
                    <a:pt x="366839" y="1859699"/>
                  </a:lnTo>
                  <a:lnTo>
                    <a:pt x="367512" y="1859699"/>
                  </a:lnTo>
                  <a:lnTo>
                    <a:pt x="367842" y="1860969"/>
                  </a:lnTo>
                  <a:lnTo>
                    <a:pt x="367842" y="1833587"/>
                  </a:lnTo>
                  <a:lnTo>
                    <a:pt x="365150" y="1833994"/>
                  </a:lnTo>
                  <a:lnTo>
                    <a:pt x="365150" y="1838109"/>
                  </a:lnTo>
                  <a:lnTo>
                    <a:pt x="363512" y="1839379"/>
                  </a:lnTo>
                  <a:lnTo>
                    <a:pt x="360641" y="1839379"/>
                  </a:lnTo>
                  <a:lnTo>
                    <a:pt x="361353" y="1838109"/>
                  </a:lnTo>
                  <a:lnTo>
                    <a:pt x="362813" y="1836839"/>
                  </a:lnTo>
                  <a:lnTo>
                    <a:pt x="365150" y="1838109"/>
                  </a:lnTo>
                  <a:lnTo>
                    <a:pt x="365150" y="1833994"/>
                  </a:lnTo>
                  <a:lnTo>
                    <a:pt x="363131" y="1834299"/>
                  </a:lnTo>
                  <a:lnTo>
                    <a:pt x="358279" y="1834299"/>
                  </a:lnTo>
                  <a:lnTo>
                    <a:pt x="358279" y="1860969"/>
                  </a:lnTo>
                  <a:lnTo>
                    <a:pt x="330479" y="1869859"/>
                  </a:lnTo>
                  <a:lnTo>
                    <a:pt x="329120" y="1869859"/>
                  </a:lnTo>
                  <a:lnTo>
                    <a:pt x="329603" y="1868589"/>
                  </a:lnTo>
                  <a:lnTo>
                    <a:pt x="330047" y="1868589"/>
                  </a:lnTo>
                  <a:lnTo>
                    <a:pt x="333209" y="1867319"/>
                  </a:lnTo>
                  <a:lnTo>
                    <a:pt x="335915" y="1866049"/>
                  </a:lnTo>
                  <a:lnTo>
                    <a:pt x="339280" y="1864779"/>
                  </a:lnTo>
                  <a:lnTo>
                    <a:pt x="342646" y="1863509"/>
                  </a:lnTo>
                  <a:lnTo>
                    <a:pt x="346316" y="1862239"/>
                  </a:lnTo>
                  <a:lnTo>
                    <a:pt x="352666" y="1860969"/>
                  </a:lnTo>
                  <a:lnTo>
                    <a:pt x="358279" y="1860969"/>
                  </a:lnTo>
                  <a:lnTo>
                    <a:pt x="358279" y="1834299"/>
                  </a:lnTo>
                  <a:lnTo>
                    <a:pt x="352577" y="1834299"/>
                  </a:lnTo>
                  <a:lnTo>
                    <a:pt x="353072" y="1833029"/>
                  </a:lnTo>
                  <a:lnTo>
                    <a:pt x="353707" y="1833029"/>
                  </a:lnTo>
                  <a:lnTo>
                    <a:pt x="359664" y="1831759"/>
                  </a:lnTo>
                  <a:lnTo>
                    <a:pt x="363397" y="1830489"/>
                  </a:lnTo>
                  <a:lnTo>
                    <a:pt x="346329" y="1830489"/>
                  </a:lnTo>
                  <a:lnTo>
                    <a:pt x="346329" y="1835569"/>
                  </a:lnTo>
                  <a:lnTo>
                    <a:pt x="345363" y="1836839"/>
                  </a:lnTo>
                  <a:lnTo>
                    <a:pt x="342531" y="1836839"/>
                  </a:lnTo>
                  <a:lnTo>
                    <a:pt x="343522" y="1835569"/>
                  </a:lnTo>
                  <a:lnTo>
                    <a:pt x="346329" y="1835569"/>
                  </a:lnTo>
                  <a:lnTo>
                    <a:pt x="346329" y="1830489"/>
                  </a:lnTo>
                  <a:lnTo>
                    <a:pt x="343014" y="1830489"/>
                  </a:lnTo>
                  <a:lnTo>
                    <a:pt x="345528" y="1827949"/>
                  </a:lnTo>
                  <a:lnTo>
                    <a:pt x="348818" y="1829219"/>
                  </a:lnTo>
                  <a:lnTo>
                    <a:pt x="349935" y="1827949"/>
                  </a:lnTo>
                  <a:lnTo>
                    <a:pt x="351066" y="1826679"/>
                  </a:lnTo>
                  <a:lnTo>
                    <a:pt x="350354" y="1826679"/>
                  </a:lnTo>
                  <a:lnTo>
                    <a:pt x="350050" y="1825409"/>
                  </a:lnTo>
                  <a:lnTo>
                    <a:pt x="346329" y="1825409"/>
                  </a:lnTo>
                  <a:lnTo>
                    <a:pt x="342582" y="1826679"/>
                  </a:lnTo>
                  <a:lnTo>
                    <a:pt x="339648" y="1826679"/>
                  </a:lnTo>
                  <a:lnTo>
                    <a:pt x="339648" y="1843189"/>
                  </a:lnTo>
                  <a:lnTo>
                    <a:pt x="337921" y="1844459"/>
                  </a:lnTo>
                  <a:lnTo>
                    <a:pt x="330136" y="1846999"/>
                  </a:lnTo>
                  <a:lnTo>
                    <a:pt x="328079" y="1846999"/>
                  </a:lnTo>
                  <a:lnTo>
                    <a:pt x="329653" y="1844459"/>
                  </a:lnTo>
                  <a:lnTo>
                    <a:pt x="337451" y="1841919"/>
                  </a:lnTo>
                  <a:lnTo>
                    <a:pt x="339648" y="1843189"/>
                  </a:lnTo>
                  <a:lnTo>
                    <a:pt x="339648" y="1826679"/>
                  </a:lnTo>
                  <a:lnTo>
                    <a:pt x="337375" y="1826679"/>
                  </a:lnTo>
                  <a:lnTo>
                    <a:pt x="337654" y="1825409"/>
                  </a:lnTo>
                  <a:lnTo>
                    <a:pt x="339255" y="1824139"/>
                  </a:lnTo>
                  <a:lnTo>
                    <a:pt x="342773" y="1824139"/>
                  </a:lnTo>
                  <a:lnTo>
                    <a:pt x="343382" y="1822869"/>
                  </a:lnTo>
                  <a:lnTo>
                    <a:pt x="343217" y="1821599"/>
                  </a:lnTo>
                  <a:lnTo>
                    <a:pt x="342150" y="1821599"/>
                  </a:lnTo>
                  <a:lnTo>
                    <a:pt x="341325" y="1820329"/>
                  </a:lnTo>
                  <a:lnTo>
                    <a:pt x="340093" y="1821599"/>
                  </a:lnTo>
                  <a:lnTo>
                    <a:pt x="339204" y="1821599"/>
                  </a:lnTo>
                  <a:lnTo>
                    <a:pt x="336308" y="1822869"/>
                  </a:lnTo>
                  <a:lnTo>
                    <a:pt x="329450" y="1822869"/>
                  </a:lnTo>
                  <a:lnTo>
                    <a:pt x="328396" y="1824139"/>
                  </a:lnTo>
                  <a:lnTo>
                    <a:pt x="325221" y="1825409"/>
                  </a:lnTo>
                  <a:lnTo>
                    <a:pt x="323164" y="1826679"/>
                  </a:lnTo>
                  <a:lnTo>
                    <a:pt x="317957" y="1827949"/>
                  </a:lnTo>
                  <a:lnTo>
                    <a:pt x="315480" y="1829219"/>
                  </a:lnTo>
                  <a:lnTo>
                    <a:pt x="312356" y="1831759"/>
                  </a:lnTo>
                  <a:lnTo>
                    <a:pt x="312026" y="1831759"/>
                  </a:lnTo>
                  <a:lnTo>
                    <a:pt x="311607" y="1833029"/>
                  </a:lnTo>
                  <a:lnTo>
                    <a:pt x="315099" y="1833029"/>
                  </a:lnTo>
                  <a:lnTo>
                    <a:pt x="317792" y="1830489"/>
                  </a:lnTo>
                  <a:lnTo>
                    <a:pt x="321043" y="1830489"/>
                  </a:lnTo>
                  <a:lnTo>
                    <a:pt x="320560" y="1831759"/>
                  </a:lnTo>
                  <a:lnTo>
                    <a:pt x="320027" y="1831759"/>
                  </a:lnTo>
                  <a:lnTo>
                    <a:pt x="315493" y="1834299"/>
                  </a:lnTo>
                  <a:lnTo>
                    <a:pt x="311492" y="1836839"/>
                  </a:lnTo>
                  <a:lnTo>
                    <a:pt x="306158" y="1839379"/>
                  </a:lnTo>
                  <a:lnTo>
                    <a:pt x="304939" y="1840649"/>
                  </a:lnTo>
                  <a:lnTo>
                    <a:pt x="301688" y="1841919"/>
                  </a:lnTo>
                  <a:lnTo>
                    <a:pt x="300774" y="1844459"/>
                  </a:lnTo>
                  <a:lnTo>
                    <a:pt x="299669" y="1845729"/>
                  </a:lnTo>
                  <a:lnTo>
                    <a:pt x="304558" y="1844459"/>
                  </a:lnTo>
                  <a:lnTo>
                    <a:pt x="308711" y="1841919"/>
                  </a:lnTo>
                  <a:lnTo>
                    <a:pt x="312991" y="1840839"/>
                  </a:lnTo>
                  <a:lnTo>
                    <a:pt x="311683" y="1841919"/>
                  </a:lnTo>
                  <a:lnTo>
                    <a:pt x="310273" y="1841919"/>
                  </a:lnTo>
                  <a:lnTo>
                    <a:pt x="309524" y="1842846"/>
                  </a:lnTo>
                  <a:lnTo>
                    <a:pt x="309524" y="1849539"/>
                  </a:lnTo>
                  <a:lnTo>
                    <a:pt x="308063" y="1850948"/>
                  </a:lnTo>
                  <a:lnTo>
                    <a:pt x="307454" y="1850948"/>
                  </a:lnTo>
                  <a:lnTo>
                    <a:pt x="307454" y="1857159"/>
                  </a:lnTo>
                  <a:lnTo>
                    <a:pt x="306692" y="1857159"/>
                  </a:lnTo>
                  <a:lnTo>
                    <a:pt x="307073" y="1855889"/>
                  </a:lnTo>
                  <a:lnTo>
                    <a:pt x="307454" y="1857159"/>
                  </a:lnTo>
                  <a:lnTo>
                    <a:pt x="307454" y="1850948"/>
                  </a:lnTo>
                  <a:lnTo>
                    <a:pt x="306717" y="1850948"/>
                  </a:lnTo>
                  <a:lnTo>
                    <a:pt x="305358" y="1852079"/>
                  </a:lnTo>
                  <a:lnTo>
                    <a:pt x="305231" y="1850948"/>
                  </a:lnTo>
                  <a:lnTo>
                    <a:pt x="306616" y="1849539"/>
                  </a:lnTo>
                  <a:lnTo>
                    <a:pt x="308698" y="1848269"/>
                  </a:lnTo>
                  <a:lnTo>
                    <a:pt x="309092" y="1849539"/>
                  </a:lnTo>
                  <a:lnTo>
                    <a:pt x="309524" y="1849539"/>
                  </a:lnTo>
                  <a:lnTo>
                    <a:pt x="309524" y="1842846"/>
                  </a:lnTo>
                  <a:lnTo>
                    <a:pt x="308203" y="1844459"/>
                  </a:lnTo>
                  <a:lnTo>
                    <a:pt x="307187" y="1844459"/>
                  </a:lnTo>
                  <a:lnTo>
                    <a:pt x="305269" y="1845729"/>
                  </a:lnTo>
                  <a:lnTo>
                    <a:pt x="304203" y="1845729"/>
                  </a:lnTo>
                  <a:lnTo>
                    <a:pt x="301828" y="1848269"/>
                  </a:lnTo>
                  <a:lnTo>
                    <a:pt x="300418" y="1849539"/>
                  </a:lnTo>
                  <a:lnTo>
                    <a:pt x="296951" y="1852079"/>
                  </a:lnTo>
                  <a:lnTo>
                    <a:pt x="294982" y="1853349"/>
                  </a:lnTo>
                  <a:lnTo>
                    <a:pt x="290957" y="1855889"/>
                  </a:lnTo>
                  <a:lnTo>
                    <a:pt x="289458" y="1858429"/>
                  </a:lnTo>
                  <a:lnTo>
                    <a:pt x="288010" y="1860969"/>
                  </a:lnTo>
                  <a:lnTo>
                    <a:pt x="289687" y="1860969"/>
                  </a:lnTo>
                  <a:lnTo>
                    <a:pt x="292252" y="1858429"/>
                  </a:lnTo>
                  <a:lnTo>
                    <a:pt x="294017" y="1855889"/>
                  </a:lnTo>
                  <a:lnTo>
                    <a:pt x="297751" y="1855889"/>
                  </a:lnTo>
                  <a:lnTo>
                    <a:pt x="297434" y="1857159"/>
                  </a:lnTo>
                  <a:lnTo>
                    <a:pt x="296545" y="1857159"/>
                  </a:lnTo>
                  <a:lnTo>
                    <a:pt x="293217" y="1860969"/>
                  </a:lnTo>
                  <a:lnTo>
                    <a:pt x="290588" y="1862239"/>
                  </a:lnTo>
                  <a:lnTo>
                    <a:pt x="286512" y="1866049"/>
                  </a:lnTo>
                  <a:lnTo>
                    <a:pt x="285026" y="1867319"/>
                  </a:lnTo>
                  <a:lnTo>
                    <a:pt x="282168" y="1871129"/>
                  </a:lnTo>
                  <a:lnTo>
                    <a:pt x="280885" y="1873669"/>
                  </a:lnTo>
                  <a:lnTo>
                    <a:pt x="279069" y="1876209"/>
                  </a:lnTo>
                  <a:lnTo>
                    <a:pt x="276694" y="1876209"/>
                  </a:lnTo>
                  <a:lnTo>
                    <a:pt x="275615" y="1877479"/>
                  </a:lnTo>
                  <a:lnTo>
                    <a:pt x="274866" y="1878749"/>
                  </a:lnTo>
                  <a:lnTo>
                    <a:pt x="273418" y="1880108"/>
                  </a:lnTo>
                  <a:lnTo>
                    <a:pt x="274091" y="1881289"/>
                  </a:lnTo>
                  <a:lnTo>
                    <a:pt x="275869" y="1880108"/>
                  </a:lnTo>
                  <a:lnTo>
                    <a:pt x="276567" y="1878749"/>
                  </a:lnTo>
                  <a:lnTo>
                    <a:pt x="278218" y="1878749"/>
                  </a:lnTo>
                  <a:lnTo>
                    <a:pt x="278765" y="1877479"/>
                  </a:lnTo>
                  <a:lnTo>
                    <a:pt x="279146" y="1876209"/>
                  </a:lnTo>
                  <a:lnTo>
                    <a:pt x="279679" y="1876209"/>
                  </a:lnTo>
                  <a:lnTo>
                    <a:pt x="283679" y="1872399"/>
                  </a:lnTo>
                  <a:lnTo>
                    <a:pt x="287362" y="1869859"/>
                  </a:lnTo>
                  <a:lnTo>
                    <a:pt x="291668" y="1867319"/>
                  </a:lnTo>
                  <a:lnTo>
                    <a:pt x="292112" y="1867319"/>
                  </a:lnTo>
                  <a:lnTo>
                    <a:pt x="292874" y="1866049"/>
                  </a:lnTo>
                  <a:lnTo>
                    <a:pt x="291731" y="1868589"/>
                  </a:lnTo>
                  <a:lnTo>
                    <a:pt x="290334" y="1869859"/>
                  </a:lnTo>
                  <a:lnTo>
                    <a:pt x="283781" y="1876209"/>
                  </a:lnTo>
                  <a:lnTo>
                    <a:pt x="279209" y="1881289"/>
                  </a:lnTo>
                  <a:lnTo>
                    <a:pt x="277279" y="1883829"/>
                  </a:lnTo>
                  <a:lnTo>
                    <a:pt x="273037" y="1888909"/>
                  </a:lnTo>
                  <a:lnTo>
                    <a:pt x="271081" y="1891449"/>
                  </a:lnTo>
                  <a:lnTo>
                    <a:pt x="268211" y="1896592"/>
                  </a:lnTo>
                  <a:lnTo>
                    <a:pt x="266725" y="1899069"/>
                  </a:lnTo>
                  <a:lnTo>
                    <a:pt x="264706" y="1901609"/>
                  </a:lnTo>
                  <a:lnTo>
                    <a:pt x="263982" y="1901609"/>
                  </a:lnTo>
                  <a:lnTo>
                    <a:pt x="263144" y="1902879"/>
                  </a:lnTo>
                  <a:lnTo>
                    <a:pt x="263144" y="1904149"/>
                  </a:lnTo>
                  <a:lnTo>
                    <a:pt x="264083" y="1904149"/>
                  </a:lnTo>
                  <a:lnTo>
                    <a:pt x="266966" y="1901609"/>
                  </a:lnTo>
                  <a:lnTo>
                    <a:pt x="268960" y="1899069"/>
                  </a:lnTo>
                  <a:lnTo>
                    <a:pt x="274624" y="1891449"/>
                  </a:lnTo>
                  <a:lnTo>
                    <a:pt x="278638" y="1886369"/>
                  </a:lnTo>
                  <a:lnTo>
                    <a:pt x="284226" y="1880108"/>
                  </a:lnTo>
                  <a:lnTo>
                    <a:pt x="285699" y="1878749"/>
                  </a:lnTo>
                  <a:lnTo>
                    <a:pt x="288772" y="1874939"/>
                  </a:lnTo>
                  <a:lnTo>
                    <a:pt x="303771" y="1863509"/>
                  </a:lnTo>
                  <a:lnTo>
                    <a:pt x="309587" y="1860969"/>
                  </a:lnTo>
                  <a:lnTo>
                    <a:pt x="314134" y="1857159"/>
                  </a:lnTo>
                  <a:lnTo>
                    <a:pt x="316915" y="1855889"/>
                  </a:lnTo>
                  <a:lnTo>
                    <a:pt x="322491" y="1853349"/>
                  </a:lnTo>
                  <a:lnTo>
                    <a:pt x="326339" y="1852079"/>
                  </a:lnTo>
                  <a:lnTo>
                    <a:pt x="334352" y="1848269"/>
                  </a:lnTo>
                  <a:lnTo>
                    <a:pt x="337019" y="1846999"/>
                  </a:lnTo>
                  <a:lnTo>
                    <a:pt x="344385" y="1845729"/>
                  </a:lnTo>
                  <a:lnTo>
                    <a:pt x="352615" y="1844459"/>
                  </a:lnTo>
                  <a:lnTo>
                    <a:pt x="354457" y="1844459"/>
                  </a:lnTo>
                  <a:lnTo>
                    <a:pt x="352513" y="1845729"/>
                  </a:lnTo>
                  <a:lnTo>
                    <a:pt x="350532" y="1845729"/>
                  </a:lnTo>
                  <a:lnTo>
                    <a:pt x="350227" y="1845818"/>
                  </a:lnTo>
                  <a:lnTo>
                    <a:pt x="350227" y="1852079"/>
                  </a:lnTo>
                  <a:lnTo>
                    <a:pt x="350050" y="1852079"/>
                  </a:lnTo>
                  <a:lnTo>
                    <a:pt x="350050" y="1857159"/>
                  </a:lnTo>
                  <a:lnTo>
                    <a:pt x="348132" y="1858429"/>
                  </a:lnTo>
                  <a:lnTo>
                    <a:pt x="346189" y="1858429"/>
                  </a:lnTo>
                  <a:lnTo>
                    <a:pt x="341655" y="1859699"/>
                  </a:lnTo>
                  <a:lnTo>
                    <a:pt x="339064" y="1860969"/>
                  </a:lnTo>
                  <a:lnTo>
                    <a:pt x="333336" y="1863509"/>
                  </a:lnTo>
                  <a:lnTo>
                    <a:pt x="327126" y="1864779"/>
                  </a:lnTo>
                  <a:lnTo>
                    <a:pt x="326275" y="1864779"/>
                  </a:lnTo>
                  <a:lnTo>
                    <a:pt x="329247" y="1862239"/>
                  </a:lnTo>
                  <a:lnTo>
                    <a:pt x="331660" y="1860969"/>
                  </a:lnTo>
                  <a:lnTo>
                    <a:pt x="337477" y="1859699"/>
                  </a:lnTo>
                  <a:lnTo>
                    <a:pt x="346049" y="1857159"/>
                  </a:lnTo>
                  <a:lnTo>
                    <a:pt x="350050" y="1857159"/>
                  </a:lnTo>
                  <a:lnTo>
                    <a:pt x="350050" y="1852079"/>
                  </a:lnTo>
                  <a:lnTo>
                    <a:pt x="347205" y="1852079"/>
                  </a:lnTo>
                  <a:lnTo>
                    <a:pt x="349821" y="1850948"/>
                  </a:lnTo>
                  <a:lnTo>
                    <a:pt x="350151" y="1850948"/>
                  </a:lnTo>
                  <a:lnTo>
                    <a:pt x="350227" y="1852079"/>
                  </a:lnTo>
                  <a:lnTo>
                    <a:pt x="350227" y="1845818"/>
                  </a:lnTo>
                  <a:lnTo>
                    <a:pt x="341490" y="1848269"/>
                  </a:lnTo>
                  <a:lnTo>
                    <a:pt x="337858" y="1849539"/>
                  </a:lnTo>
                  <a:lnTo>
                    <a:pt x="334251" y="1850847"/>
                  </a:lnTo>
                  <a:lnTo>
                    <a:pt x="334251" y="1855889"/>
                  </a:lnTo>
                  <a:lnTo>
                    <a:pt x="330974" y="1858429"/>
                  </a:lnTo>
                  <a:lnTo>
                    <a:pt x="328041" y="1859699"/>
                  </a:lnTo>
                  <a:lnTo>
                    <a:pt x="321398" y="1862239"/>
                  </a:lnTo>
                  <a:lnTo>
                    <a:pt x="317715" y="1863509"/>
                  </a:lnTo>
                  <a:lnTo>
                    <a:pt x="311162" y="1868589"/>
                  </a:lnTo>
                  <a:lnTo>
                    <a:pt x="307873" y="1869859"/>
                  </a:lnTo>
                  <a:lnTo>
                    <a:pt x="304025" y="1872399"/>
                  </a:lnTo>
                  <a:lnTo>
                    <a:pt x="302831" y="1872399"/>
                  </a:lnTo>
                  <a:lnTo>
                    <a:pt x="303136" y="1871129"/>
                  </a:lnTo>
                  <a:lnTo>
                    <a:pt x="305193" y="1869859"/>
                  </a:lnTo>
                  <a:lnTo>
                    <a:pt x="311429" y="1864779"/>
                  </a:lnTo>
                  <a:lnTo>
                    <a:pt x="314515" y="1863509"/>
                  </a:lnTo>
                  <a:lnTo>
                    <a:pt x="322072" y="1859699"/>
                  </a:lnTo>
                  <a:lnTo>
                    <a:pt x="326529" y="1857159"/>
                  </a:lnTo>
                  <a:lnTo>
                    <a:pt x="332498" y="1855889"/>
                  </a:lnTo>
                  <a:lnTo>
                    <a:pt x="334251" y="1855889"/>
                  </a:lnTo>
                  <a:lnTo>
                    <a:pt x="334251" y="1850847"/>
                  </a:lnTo>
                  <a:lnTo>
                    <a:pt x="333959" y="1850948"/>
                  </a:lnTo>
                  <a:lnTo>
                    <a:pt x="324180" y="1855889"/>
                  </a:lnTo>
                  <a:lnTo>
                    <a:pt x="317982" y="1858429"/>
                  </a:lnTo>
                  <a:lnTo>
                    <a:pt x="313156" y="1860969"/>
                  </a:lnTo>
                  <a:lnTo>
                    <a:pt x="307759" y="1864779"/>
                  </a:lnTo>
                  <a:lnTo>
                    <a:pt x="306679" y="1866049"/>
                  </a:lnTo>
                  <a:lnTo>
                    <a:pt x="300050" y="1869859"/>
                  </a:lnTo>
                  <a:lnTo>
                    <a:pt x="295287" y="1873669"/>
                  </a:lnTo>
                  <a:lnTo>
                    <a:pt x="289572" y="1877479"/>
                  </a:lnTo>
                  <a:lnTo>
                    <a:pt x="288632" y="1878749"/>
                  </a:lnTo>
                  <a:lnTo>
                    <a:pt x="283629" y="1883829"/>
                  </a:lnTo>
                  <a:lnTo>
                    <a:pt x="279285" y="1888909"/>
                  </a:lnTo>
                  <a:lnTo>
                    <a:pt x="272084" y="1897799"/>
                  </a:lnTo>
                  <a:lnTo>
                    <a:pt x="269735" y="1902879"/>
                  </a:lnTo>
                  <a:lnTo>
                    <a:pt x="267093" y="1907959"/>
                  </a:lnTo>
                  <a:lnTo>
                    <a:pt x="266611" y="1909229"/>
                  </a:lnTo>
                  <a:lnTo>
                    <a:pt x="268020" y="1909229"/>
                  </a:lnTo>
                  <a:lnTo>
                    <a:pt x="269049" y="1907959"/>
                  </a:lnTo>
                  <a:lnTo>
                    <a:pt x="269786" y="1907959"/>
                  </a:lnTo>
                  <a:lnTo>
                    <a:pt x="282917" y="1890204"/>
                  </a:lnTo>
                  <a:lnTo>
                    <a:pt x="283298" y="1890204"/>
                  </a:lnTo>
                  <a:lnTo>
                    <a:pt x="283946" y="1888909"/>
                  </a:lnTo>
                  <a:lnTo>
                    <a:pt x="284822" y="1888909"/>
                  </a:lnTo>
                  <a:lnTo>
                    <a:pt x="284149" y="1890204"/>
                  </a:lnTo>
                  <a:lnTo>
                    <a:pt x="283464" y="1891449"/>
                  </a:lnTo>
                  <a:lnTo>
                    <a:pt x="282282" y="1893989"/>
                  </a:lnTo>
                  <a:lnTo>
                    <a:pt x="281355" y="1895259"/>
                  </a:lnTo>
                  <a:lnTo>
                    <a:pt x="281470" y="1896592"/>
                  </a:lnTo>
                  <a:lnTo>
                    <a:pt x="283184" y="1896592"/>
                  </a:lnTo>
                  <a:lnTo>
                    <a:pt x="284518" y="1895259"/>
                  </a:lnTo>
                  <a:lnTo>
                    <a:pt x="288112" y="1892719"/>
                  </a:lnTo>
                  <a:lnTo>
                    <a:pt x="292061" y="1888909"/>
                  </a:lnTo>
                  <a:lnTo>
                    <a:pt x="293382" y="1887639"/>
                  </a:lnTo>
                  <a:lnTo>
                    <a:pt x="294932" y="1887639"/>
                  </a:lnTo>
                  <a:lnTo>
                    <a:pt x="292163" y="1892719"/>
                  </a:lnTo>
                  <a:lnTo>
                    <a:pt x="293789" y="1892719"/>
                  </a:lnTo>
                  <a:lnTo>
                    <a:pt x="296037" y="1891449"/>
                  </a:lnTo>
                  <a:lnTo>
                    <a:pt x="296392" y="1890204"/>
                  </a:lnTo>
                  <a:lnTo>
                    <a:pt x="299224" y="1888909"/>
                  </a:lnTo>
                  <a:lnTo>
                    <a:pt x="300380" y="1887639"/>
                  </a:lnTo>
                  <a:lnTo>
                    <a:pt x="301536" y="1886369"/>
                  </a:lnTo>
                  <a:lnTo>
                    <a:pt x="304558" y="1885099"/>
                  </a:lnTo>
                  <a:lnTo>
                    <a:pt x="305308" y="1883829"/>
                  </a:lnTo>
                  <a:lnTo>
                    <a:pt x="306552" y="1885099"/>
                  </a:lnTo>
                  <a:lnTo>
                    <a:pt x="303720" y="1888909"/>
                  </a:lnTo>
                  <a:lnTo>
                    <a:pt x="305435" y="1888909"/>
                  </a:lnTo>
                  <a:lnTo>
                    <a:pt x="307276" y="1887639"/>
                  </a:lnTo>
                  <a:lnTo>
                    <a:pt x="312267" y="1885099"/>
                  </a:lnTo>
                  <a:lnTo>
                    <a:pt x="314998" y="1883829"/>
                  </a:lnTo>
                  <a:lnTo>
                    <a:pt x="318109" y="1881289"/>
                  </a:lnTo>
                  <a:lnTo>
                    <a:pt x="319328" y="1881289"/>
                  </a:lnTo>
                  <a:lnTo>
                    <a:pt x="317411" y="1883829"/>
                  </a:lnTo>
                  <a:lnTo>
                    <a:pt x="315417" y="1885099"/>
                  </a:lnTo>
                  <a:lnTo>
                    <a:pt x="313728" y="1887639"/>
                  </a:lnTo>
                  <a:lnTo>
                    <a:pt x="317030" y="1887639"/>
                  </a:lnTo>
                  <a:lnTo>
                    <a:pt x="318719" y="1886369"/>
                  </a:lnTo>
                  <a:lnTo>
                    <a:pt x="322884" y="1885099"/>
                  </a:lnTo>
                  <a:lnTo>
                    <a:pt x="325348" y="1883829"/>
                  </a:lnTo>
                  <a:lnTo>
                    <a:pt x="328358" y="1882559"/>
                  </a:lnTo>
                  <a:lnTo>
                    <a:pt x="329590" y="1882559"/>
                  </a:lnTo>
                  <a:lnTo>
                    <a:pt x="328256" y="1883829"/>
                  </a:lnTo>
                  <a:lnTo>
                    <a:pt x="326593" y="1885099"/>
                  </a:lnTo>
                  <a:lnTo>
                    <a:pt x="323202" y="1886369"/>
                  </a:lnTo>
                  <a:lnTo>
                    <a:pt x="322999" y="1887639"/>
                  </a:lnTo>
                  <a:lnTo>
                    <a:pt x="322719" y="1888909"/>
                  </a:lnTo>
                  <a:lnTo>
                    <a:pt x="324904" y="1888909"/>
                  </a:lnTo>
                  <a:lnTo>
                    <a:pt x="325488" y="1887639"/>
                  </a:lnTo>
                  <a:lnTo>
                    <a:pt x="326136" y="1887639"/>
                  </a:lnTo>
                  <a:lnTo>
                    <a:pt x="332346" y="1885099"/>
                  </a:lnTo>
                  <a:lnTo>
                    <a:pt x="338874" y="1882559"/>
                  </a:lnTo>
                  <a:lnTo>
                    <a:pt x="342303" y="1881289"/>
                  </a:lnTo>
                  <a:lnTo>
                    <a:pt x="351205" y="1877479"/>
                  </a:lnTo>
                  <a:lnTo>
                    <a:pt x="357530" y="1877479"/>
                  </a:lnTo>
                  <a:lnTo>
                    <a:pt x="366699" y="1874939"/>
                  </a:lnTo>
                  <a:lnTo>
                    <a:pt x="369824" y="1874939"/>
                  </a:lnTo>
                  <a:lnTo>
                    <a:pt x="373494" y="1876209"/>
                  </a:lnTo>
                  <a:lnTo>
                    <a:pt x="374573" y="1876209"/>
                  </a:lnTo>
                  <a:lnTo>
                    <a:pt x="374573" y="1874939"/>
                  </a:lnTo>
                  <a:lnTo>
                    <a:pt x="374573" y="1871129"/>
                  </a:lnTo>
                  <a:lnTo>
                    <a:pt x="372084" y="1872399"/>
                  </a:lnTo>
                  <a:lnTo>
                    <a:pt x="361391" y="1872399"/>
                  </a:lnTo>
                  <a:lnTo>
                    <a:pt x="352882" y="1873669"/>
                  </a:lnTo>
                  <a:lnTo>
                    <a:pt x="346710" y="1876209"/>
                  </a:lnTo>
                  <a:lnTo>
                    <a:pt x="339572" y="1877479"/>
                  </a:lnTo>
                  <a:lnTo>
                    <a:pt x="338975" y="1877479"/>
                  </a:lnTo>
                  <a:lnTo>
                    <a:pt x="339763" y="1876209"/>
                  </a:lnTo>
                  <a:lnTo>
                    <a:pt x="343916" y="1873669"/>
                  </a:lnTo>
                  <a:lnTo>
                    <a:pt x="347573" y="1873669"/>
                  </a:lnTo>
                  <a:lnTo>
                    <a:pt x="355765" y="1872399"/>
                  </a:lnTo>
                  <a:lnTo>
                    <a:pt x="360349" y="1871129"/>
                  </a:lnTo>
                  <a:lnTo>
                    <a:pt x="368147" y="1869859"/>
                  </a:lnTo>
                  <a:lnTo>
                    <a:pt x="371373" y="1869859"/>
                  </a:lnTo>
                  <a:lnTo>
                    <a:pt x="374573" y="1871129"/>
                  </a:lnTo>
                  <a:lnTo>
                    <a:pt x="374573" y="1869859"/>
                  </a:lnTo>
                  <a:lnTo>
                    <a:pt x="374573" y="1866049"/>
                  </a:lnTo>
                  <a:lnTo>
                    <a:pt x="366280" y="1866049"/>
                  </a:lnTo>
                  <a:lnTo>
                    <a:pt x="358457" y="1867319"/>
                  </a:lnTo>
                  <a:lnTo>
                    <a:pt x="354431" y="1868589"/>
                  </a:lnTo>
                  <a:lnTo>
                    <a:pt x="345782" y="1871129"/>
                  </a:lnTo>
                  <a:lnTo>
                    <a:pt x="341172" y="1872399"/>
                  </a:lnTo>
                  <a:lnTo>
                    <a:pt x="335483" y="1873669"/>
                  </a:lnTo>
                  <a:lnTo>
                    <a:pt x="333603" y="1873669"/>
                  </a:lnTo>
                  <a:lnTo>
                    <a:pt x="334022" y="1872399"/>
                  </a:lnTo>
                  <a:lnTo>
                    <a:pt x="337604" y="1871129"/>
                  </a:lnTo>
                  <a:lnTo>
                    <a:pt x="340690" y="1869859"/>
                  </a:lnTo>
                  <a:lnTo>
                    <a:pt x="346417" y="1868589"/>
                  </a:lnTo>
                  <a:lnTo>
                    <a:pt x="348576" y="1867319"/>
                  </a:lnTo>
                  <a:lnTo>
                    <a:pt x="356730" y="1866049"/>
                  </a:lnTo>
                  <a:lnTo>
                    <a:pt x="362788" y="1866049"/>
                  </a:lnTo>
                  <a:lnTo>
                    <a:pt x="368871" y="1864779"/>
                  </a:lnTo>
                  <a:lnTo>
                    <a:pt x="374573" y="1864779"/>
                  </a:lnTo>
                  <a:lnTo>
                    <a:pt x="374573" y="1860969"/>
                  </a:lnTo>
                  <a:lnTo>
                    <a:pt x="371309" y="1860969"/>
                  </a:lnTo>
                  <a:lnTo>
                    <a:pt x="372059" y="1859699"/>
                  </a:lnTo>
                  <a:lnTo>
                    <a:pt x="374573" y="1859699"/>
                  </a:lnTo>
                  <a:lnTo>
                    <a:pt x="374573" y="1857159"/>
                  </a:lnTo>
                  <a:lnTo>
                    <a:pt x="374573" y="1855889"/>
                  </a:lnTo>
                  <a:lnTo>
                    <a:pt x="374573" y="1834299"/>
                  </a:lnTo>
                  <a:lnTo>
                    <a:pt x="374573" y="1833029"/>
                  </a:lnTo>
                  <a:close/>
                </a:path>
                <a:path w="1120775" h="2116454">
                  <a:moveTo>
                    <a:pt x="374573" y="1827949"/>
                  </a:moveTo>
                  <a:lnTo>
                    <a:pt x="372656" y="1827949"/>
                  </a:lnTo>
                  <a:lnTo>
                    <a:pt x="371690" y="1829219"/>
                  </a:lnTo>
                  <a:lnTo>
                    <a:pt x="366979" y="1829219"/>
                  </a:lnTo>
                  <a:lnTo>
                    <a:pt x="364020" y="1830489"/>
                  </a:lnTo>
                  <a:lnTo>
                    <a:pt x="365010" y="1830489"/>
                  </a:lnTo>
                  <a:lnTo>
                    <a:pt x="369620" y="1831759"/>
                  </a:lnTo>
                  <a:lnTo>
                    <a:pt x="374573" y="1831759"/>
                  </a:lnTo>
                  <a:lnTo>
                    <a:pt x="374573" y="1827949"/>
                  </a:lnTo>
                  <a:close/>
                </a:path>
                <a:path w="1120775" h="2116454">
                  <a:moveTo>
                    <a:pt x="374573" y="1824139"/>
                  </a:moveTo>
                  <a:lnTo>
                    <a:pt x="372706" y="1825409"/>
                  </a:lnTo>
                  <a:lnTo>
                    <a:pt x="374573" y="1825409"/>
                  </a:lnTo>
                  <a:lnTo>
                    <a:pt x="374573" y="1824139"/>
                  </a:lnTo>
                  <a:close/>
                </a:path>
                <a:path w="1120775" h="2116454">
                  <a:moveTo>
                    <a:pt x="374573" y="1789849"/>
                  </a:moveTo>
                  <a:lnTo>
                    <a:pt x="367030" y="1789849"/>
                  </a:lnTo>
                  <a:lnTo>
                    <a:pt x="363842" y="1791119"/>
                  </a:lnTo>
                  <a:lnTo>
                    <a:pt x="359943" y="1791119"/>
                  </a:lnTo>
                  <a:lnTo>
                    <a:pt x="357327" y="1789849"/>
                  </a:lnTo>
                  <a:lnTo>
                    <a:pt x="353809" y="1792389"/>
                  </a:lnTo>
                  <a:lnTo>
                    <a:pt x="355003" y="1793659"/>
                  </a:lnTo>
                  <a:lnTo>
                    <a:pt x="362712" y="1793659"/>
                  </a:lnTo>
                  <a:lnTo>
                    <a:pt x="365328" y="1792389"/>
                  </a:lnTo>
                  <a:lnTo>
                    <a:pt x="374573" y="1792389"/>
                  </a:lnTo>
                  <a:lnTo>
                    <a:pt x="374573" y="1791119"/>
                  </a:lnTo>
                  <a:lnTo>
                    <a:pt x="374573" y="1789849"/>
                  </a:lnTo>
                  <a:close/>
                </a:path>
                <a:path w="1120775" h="2116454">
                  <a:moveTo>
                    <a:pt x="374573" y="1768259"/>
                  </a:moveTo>
                  <a:lnTo>
                    <a:pt x="359841" y="1768259"/>
                  </a:lnTo>
                  <a:lnTo>
                    <a:pt x="355409" y="1769529"/>
                  </a:lnTo>
                  <a:lnTo>
                    <a:pt x="353428" y="1769529"/>
                  </a:lnTo>
                  <a:lnTo>
                    <a:pt x="349300" y="1770849"/>
                  </a:lnTo>
                  <a:lnTo>
                    <a:pt x="349453" y="1770849"/>
                  </a:lnTo>
                  <a:lnTo>
                    <a:pt x="350316" y="1773339"/>
                  </a:lnTo>
                  <a:lnTo>
                    <a:pt x="348335" y="1774609"/>
                  </a:lnTo>
                  <a:lnTo>
                    <a:pt x="345135" y="1775879"/>
                  </a:lnTo>
                  <a:lnTo>
                    <a:pt x="342938" y="1775879"/>
                  </a:lnTo>
                  <a:lnTo>
                    <a:pt x="339039" y="1778419"/>
                  </a:lnTo>
                  <a:lnTo>
                    <a:pt x="339915" y="1780959"/>
                  </a:lnTo>
                  <a:lnTo>
                    <a:pt x="340817" y="1780959"/>
                  </a:lnTo>
                  <a:lnTo>
                    <a:pt x="341757" y="1779689"/>
                  </a:lnTo>
                  <a:lnTo>
                    <a:pt x="342900" y="1780959"/>
                  </a:lnTo>
                  <a:lnTo>
                    <a:pt x="341858" y="1780959"/>
                  </a:lnTo>
                  <a:lnTo>
                    <a:pt x="340918" y="1782229"/>
                  </a:lnTo>
                  <a:lnTo>
                    <a:pt x="339852" y="1780959"/>
                  </a:lnTo>
                  <a:lnTo>
                    <a:pt x="338721" y="1780959"/>
                  </a:lnTo>
                  <a:lnTo>
                    <a:pt x="337159" y="1782229"/>
                  </a:lnTo>
                  <a:lnTo>
                    <a:pt x="334391" y="1784769"/>
                  </a:lnTo>
                  <a:lnTo>
                    <a:pt x="334111" y="1784769"/>
                  </a:lnTo>
                  <a:lnTo>
                    <a:pt x="335165" y="1787423"/>
                  </a:lnTo>
                  <a:lnTo>
                    <a:pt x="334721" y="1787423"/>
                  </a:lnTo>
                  <a:lnTo>
                    <a:pt x="333197" y="1789849"/>
                  </a:lnTo>
                  <a:lnTo>
                    <a:pt x="332879" y="1789849"/>
                  </a:lnTo>
                  <a:lnTo>
                    <a:pt x="333616" y="1791119"/>
                  </a:lnTo>
                  <a:lnTo>
                    <a:pt x="338429" y="1791119"/>
                  </a:lnTo>
                  <a:lnTo>
                    <a:pt x="340601" y="1789849"/>
                  </a:lnTo>
                  <a:lnTo>
                    <a:pt x="341033" y="1789849"/>
                  </a:lnTo>
                  <a:lnTo>
                    <a:pt x="341744" y="1788579"/>
                  </a:lnTo>
                  <a:lnTo>
                    <a:pt x="340029" y="1787423"/>
                  </a:lnTo>
                  <a:lnTo>
                    <a:pt x="339661" y="1787423"/>
                  </a:lnTo>
                  <a:lnTo>
                    <a:pt x="337654" y="1788579"/>
                  </a:lnTo>
                  <a:lnTo>
                    <a:pt x="336118" y="1787423"/>
                  </a:lnTo>
                  <a:lnTo>
                    <a:pt x="337299" y="1786039"/>
                  </a:lnTo>
                  <a:lnTo>
                    <a:pt x="340690" y="1784769"/>
                  </a:lnTo>
                  <a:lnTo>
                    <a:pt x="343789" y="1783499"/>
                  </a:lnTo>
                  <a:lnTo>
                    <a:pt x="349821" y="1784769"/>
                  </a:lnTo>
                  <a:lnTo>
                    <a:pt x="352539" y="1784769"/>
                  </a:lnTo>
                  <a:lnTo>
                    <a:pt x="355269" y="1783499"/>
                  </a:lnTo>
                  <a:lnTo>
                    <a:pt x="356323" y="1783499"/>
                  </a:lnTo>
                  <a:lnTo>
                    <a:pt x="355625" y="1784769"/>
                  </a:lnTo>
                  <a:lnTo>
                    <a:pt x="352983" y="1784769"/>
                  </a:lnTo>
                  <a:lnTo>
                    <a:pt x="351777" y="1786039"/>
                  </a:lnTo>
                  <a:lnTo>
                    <a:pt x="349250" y="1787423"/>
                  </a:lnTo>
                  <a:lnTo>
                    <a:pt x="346773" y="1787423"/>
                  </a:lnTo>
                  <a:lnTo>
                    <a:pt x="346570" y="1788579"/>
                  </a:lnTo>
                  <a:lnTo>
                    <a:pt x="353275" y="1788579"/>
                  </a:lnTo>
                  <a:lnTo>
                    <a:pt x="353822" y="1789849"/>
                  </a:lnTo>
                  <a:lnTo>
                    <a:pt x="354279" y="1789849"/>
                  </a:lnTo>
                  <a:lnTo>
                    <a:pt x="356209" y="1788579"/>
                  </a:lnTo>
                  <a:lnTo>
                    <a:pt x="363156" y="1788579"/>
                  </a:lnTo>
                  <a:lnTo>
                    <a:pt x="365963" y="1787423"/>
                  </a:lnTo>
                  <a:lnTo>
                    <a:pt x="374573" y="1787423"/>
                  </a:lnTo>
                  <a:lnTo>
                    <a:pt x="374573" y="1783499"/>
                  </a:lnTo>
                  <a:lnTo>
                    <a:pt x="374573" y="1782229"/>
                  </a:lnTo>
                  <a:lnTo>
                    <a:pt x="374573" y="1777149"/>
                  </a:lnTo>
                  <a:lnTo>
                    <a:pt x="374573" y="1774609"/>
                  </a:lnTo>
                  <a:lnTo>
                    <a:pt x="374573" y="1773339"/>
                  </a:lnTo>
                  <a:lnTo>
                    <a:pt x="372478" y="1773339"/>
                  </a:lnTo>
                  <a:lnTo>
                    <a:pt x="367309" y="1774609"/>
                  </a:lnTo>
                  <a:lnTo>
                    <a:pt x="360654" y="1774609"/>
                  </a:lnTo>
                  <a:lnTo>
                    <a:pt x="360654" y="1778419"/>
                  </a:lnTo>
                  <a:lnTo>
                    <a:pt x="357327" y="1779689"/>
                  </a:lnTo>
                  <a:lnTo>
                    <a:pt x="348373" y="1780959"/>
                  </a:lnTo>
                  <a:lnTo>
                    <a:pt x="345186" y="1779689"/>
                  </a:lnTo>
                  <a:lnTo>
                    <a:pt x="347218" y="1779689"/>
                  </a:lnTo>
                  <a:lnTo>
                    <a:pt x="349364" y="1778419"/>
                  </a:lnTo>
                  <a:lnTo>
                    <a:pt x="354406" y="1778419"/>
                  </a:lnTo>
                  <a:lnTo>
                    <a:pt x="356577" y="1777149"/>
                  </a:lnTo>
                  <a:lnTo>
                    <a:pt x="358406" y="1777149"/>
                  </a:lnTo>
                  <a:lnTo>
                    <a:pt x="360654" y="1778419"/>
                  </a:lnTo>
                  <a:lnTo>
                    <a:pt x="360654" y="1774609"/>
                  </a:lnTo>
                  <a:lnTo>
                    <a:pt x="355396" y="1774609"/>
                  </a:lnTo>
                  <a:lnTo>
                    <a:pt x="352221" y="1773339"/>
                  </a:lnTo>
                  <a:lnTo>
                    <a:pt x="355028" y="1772069"/>
                  </a:lnTo>
                  <a:lnTo>
                    <a:pt x="365417" y="1772069"/>
                  </a:lnTo>
                  <a:lnTo>
                    <a:pt x="374269" y="1770849"/>
                  </a:lnTo>
                  <a:lnTo>
                    <a:pt x="374573" y="1770849"/>
                  </a:lnTo>
                  <a:lnTo>
                    <a:pt x="374573" y="1768259"/>
                  </a:lnTo>
                  <a:close/>
                </a:path>
                <a:path w="1120775" h="2116454">
                  <a:moveTo>
                    <a:pt x="374573" y="1680629"/>
                  </a:moveTo>
                  <a:lnTo>
                    <a:pt x="371741" y="1680629"/>
                  </a:lnTo>
                  <a:lnTo>
                    <a:pt x="370446" y="1679359"/>
                  </a:lnTo>
                  <a:lnTo>
                    <a:pt x="368642" y="1680184"/>
                  </a:lnTo>
                  <a:lnTo>
                    <a:pt x="368642" y="1684439"/>
                  </a:lnTo>
                  <a:lnTo>
                    <a:pt x="366407" y="1684439"/>
                  </a:lnTo>
                  <a:lnTo>
                    <a:pt x="364591" y="1685709"/>
                  </a:lnTo>
                  <a:lnTo>
                    <a:pt x="349389" y="1685709"/>
                  </a:lnTo>
                  <a:lnTo>
                    <a:pt x="351459" y="1684439"/>
                  </a:lnTo>
                  <a:lnTo>
                    <a:pt x="353504" y="1684439"/>
                  </a:lnTo>
                  <a:lnTo>
                    <a:pt x="357009" y="1683169"/>
                  </a:lnTo>
                  <a:lnTo>
                    <a:pt x="358495" y="1684439"/>
                  </a:lnTo>
                  <a:lnTo>
                    <a:pt x="361810" y="1684439"/>
                  </a:lnTo>
                  <a:lnTo>
                    <a:pt x="364299" y="1683169"/>
                  </a:lnTo>
                  <a:lnTo>
                    <a:pt x="367995" y="1683169"/>
                  </a:lnTo>
                  <a:lnTo>
                    <a:pt x="368642" y="1684439"/>
                  </a:lnTo>
                  <a:lnTo>
                    <a:pt x="368642" y="1680184"/>
                  </a:lnTo>
                  <a:lnTo>
                    <a:pt x="367652" y="1680629"/>
                  </a:lnTo>
                  <a:lnTo>
                    <a:pt x="351726" y="1680629"/>
                  </a:lnTo>
                  <a:lnTo>
                    <a:pt x="348488" y="1681899"/>
                  </a:lnTo>
                  <a:lnTo>
                    <a:pt x="342646" y="1681899"/>
                  </a:lnTo>
                  <a:lnTo>
                    <a:pt x="342214" y="1682013"/>
                  </a:lnTo>
                  <a:lnTo>
                    <a:pt x="342214" y="1685709"/>
                  </a:lnTo>
                  <a:lnTo>
                    <a:pt x="340169" y="1686979"/>
                  </a:lnTo>
                  <a:lnTo>
                    <a:pt x="335559" y="1686979"/>
                  </a:lnTo>
                  <a:lnTo>
                    <a:pt x="337667" y="1685709"/>
                  </a:lnTo>
                  <a:lnTo>
                    <a:pt x="342214" y="1685709"/>
                  </a:lnTo>
                  <a:lnTo>
                    <a:pt x="342214" y="1682013"/>
                  </a:lnTo>
                  <a:lnTo>
                    <a:pt x="337769" y="1683169"/>
                  </a:lnTo>
                  <a:lnTo>
                    <a:pt x="331101" y="1684401"/>
                  </a:lnTo>
                  <a:lnTo>
                    <a:pt x="331101" y="1721269"/>
                  </a:lnTo>
                  <a:lnTo>
                    <a:pt x="329615" y="1721269"/>
                  </a:lnTo>
                  <a:lnTo>
                    <a:pt x="329018" y="1721853"/>
                  </a:lnTo>
                  <a:lnTo>
                    <a:pt x="329018" y="1737779"/>
                  </a:lnTo>
                  <a:lnTo>
                    <a:pt x="329006" y="1739049"/>
                  </a:lnTo>
                  <a:lnTo>
                    <a:pt x="328218" y="1739049"/>
                  </a:lnTo>
                  <a:lnTo>
                    <a:pt x="329018" y="1737779"/>
                  </a:lnTo>
                  <a:lnTo>
                    <a:pt x="329018" y="1721853"/>
                  </a:lnTo>
                  <a:lnTo>
                    <a:pt x="328307" y="1722539"/>
                  </a:lnTo>
                  <a:lnTo>
                    <a:pt x="326402" y="1721269"/>
                  </a:lnTo>
                  <a:lnTo>
                    <a:pt x="328053" y="1721269"/>
                  </a:lnTo>
                  <a:lnTo>
                    <a:pt x="329501" y="1719999"/>
                  </a:lnTo>
                  <a:lnTo>
                    <a:pt x="331101" y="1721269"/>
                  </a:lnTo>
                  <a:lnTo>
                    <a:pt x="331101" y="1684401"/>
                  </a:lnTo>
                  <a:lnTo>
                    <a:pt x="330873" y="1684439"/>
                  </a:lnTo>
                  <a:lnTo>
                    <a:pt x="329565" y="1684629"/>
                  </a:lnTo>
                  <a:lnTo>
                    <a:pt x="329565" y="1714919"/>
                  </a:lnTo>
                  <a:lnTo>
                    <a:pt x="328193" y="1716189"/>
                  </a:lnTo>
                  <a:lnTo>
                    <a:pt x="324154" y="1717459"/>
                  </a:lnTo>
                  <a:lnTo>
                    <a:pt x="321475" y="1717459"/>
                  </a:lnTo>
                  <a:lnTo>
                    <a:pt x="322643" y="1716189"/>
                  </a:lnTo>
                  <a:lnTo>
                    <a:pt x="323811" y="1714919"/>
                  </a:lnTo>
                  <a:lnTo>
                    <a:pt x="326605" y="1716189"/>
                  </a:lnTo>
                  <a:lnTo>
                    <a:pt x="329565" y="1714919"/>
                  </a:lnTo>
                  <a:lnTo>
                    <a:pt x="329565" y="1684629"/>
                  </a:lnTo>
                  <a:lnTo>
                    <a:pt x="321995" y="1685709"/>
                  </a:lnTo>
                  <a:lnTo>
                    <a:pt x="317004" y="1685709"/>
                  </a:lnTo>
                  <a:lnTo>
                    <a:pt x="312851" y="1688249"/>
                  </a:lnTo>
                  <a:lnTo>
                    <a:pt x="307771" y="1688249"/>
                  </a:lnTo>
                  <a:lnTo>
                    <a:pt x="305181" y="1689519"/>
                  </a:lnTo>
                  <a:lnTo>
                    <a:pt x="298526" y="1689519"/>
                  </a:lnTo>
                  <a:lnTo>
                    <a:pt x="296303" y="1690789"/>
                  </a:lnTo>
                  <a:lnTo>
                    <a:pt x="294195" y="1690789"/>
                  </a:lnTo>
                  <a:lnTo>
                    <a:pt x="292747" y="1692059"/>
                  </a:lnTo>
                  <a:lnTo>
                    <a:pt x="289267" y="1693329"/>
                  </a:lnTo>
                  <a:lnTo>
                    <a:pt x="287159" y="1694599"/>
                  </a:lnTo>
                  <a:lnTo>
                    <a:pt x="284619" y="1695869"/>
                  </a:lnTo>
                  <a:lnTo>
                    <a:pt x="284302" y="1697139"/>
                  </a:lnTo>
                  <a:lnTo>
                    <a:pt x="286296" y="1697139"/>
                  </a:lnTo>
                  <a:lnTo>
                    <a:pt x="287858" y="1695869"/>
                  </a:lnTo>
                  <a:lnTo>
                    <a:pt x="289369" y="1695869"/>
                  </a:lnTo>
                  <a:lnTo>
                    <a:pt x="295427" y="1693329"/>
                  </a:lnTo>
                  <a:lnTo>
                    <a:pt x="299935" y="1692059"/>
                  </a:lnTo>
                  <a:lnTo>
                    <a:pt x="306184" y="1690789"/>
                  </a:lnTo>
                  <a:lnTo>
                    <a:pt x="307911" y="1689519"/>
                  </a:lnTo>
                  <a:lnTo>
                    <a:pt x="313042" y="1689519"/>
                  </a:lnTo>
                  <a:lnTo>
                    <a:pt x="319024" y="1688249"/>
                  </a:lnTo>
                  <a:lnTo>
                    <a:pt x="327609" y="1686979"/>
                  </a:lnTo>
                  <a:lnTo>
                    <a:pt x="328231" y="1688249"/>
                  </a:lnTo>
                  <a:lnTo>
                    <a:pt x="328714" y="1688249"/>
                  </a:lnTo>
                  <a:lnTo>
                    <a:pt x="327710" y="1689519"/>
                  </a:lnTo>
                  <a:lnTo>
                    <a:pt x="324383" y="1689519"/>
                  </a:lnTo>
                  <a:lnTo>
                    <a:pt x="324383" y="1711109"/>
                  </a:lnTo>
                  <a:lnTo>
                    <a:pt x="321360" y="1712379"/>
                  </a:lnTo>
                  <a:lnTo>
                    <a:pt x="318503" y="1713687"/>
                  </a:lnTo>
                  <a:lnTo>
                    <a:pt x="315112" y="1713687"/>
                  </a:lnTo>
                  <a:lnTo>
                    <a:pt x="317030" y="1712379"/>
                  </a:lnTo>
                  <a:lnTo>
                    <a:pt x="322199" y="1711109"/>
                  </a:lnTo>
                  <a:lnTo>
                    <a:pt x="324383" y="1711109"/>
                  </a:lnTo>
                  <a:lnTo>
                    <a:pt x="324383" y="1689519"/>
                  </a:lnTo>
                  <a:lnTo>
                    <a:pt x="320001" y="1689519"/>
                  </a:lnTo>
                  <a:lnTo>
                    <a:pt x="319976" y="1700949"/>
                  </a:lnTo>
                  <a:lnTo>
                    <a:pt x="319697" y="1701038"/>
                  </a:lnTo>
                  <a:lnTo>
                    <a:pt x="319697" y="1706029"/>
                  </a:lnTo>
                  <a:lnTo>
                    <a:pt x="319443" y="1707299"/>
                  </a:lnTo>
                  <a:lnTo>
                    <a:pt x="319112" y="1707299"/>
                  </a:lnTo>
                  <a:lnTo>
                    <a:pt x="313893" y="1708492"/>
                  </a:lnTo>
                  <a:lnTo>
                    <a:pt x="313893" y="1713687"/>
                  </a:lnTo>
                  <a:lnTo>
                    <a:pt x="312610" y="1714919"/>
                  </a:lnTo>
                  <a:lnTo>
                    <a:pt x="312572" y="1764449"/>
                  </a:lnTo>
                  <a:lnTo>
                    <a:pt x="311150" y="1765719"/>
                  </a:lnTo>
                  <a:lnTo>
                    <a:pt x="309803" y="1765719"/>
                  </a:lnTo>
                  <a:lnTo>
                    <a:pt x="310667" y="1764449"/>
                  </a:lnTo>
                  <a:lnTo>
                    <a:pt x="312572" y="1764449"/>
                  </a:lnTo>
                  <a:lnTo>
                    <a:pt x="312572" y="1714893"/>
                  </a:lnTo>
                  <a:lnTo>
                    <a:pt x="311035" y="1713687"/>
                  </a:lnTo>
                  <a:lnTo>
                    <a:pt x="309702" y="1714919"/>
                  </a:lnTo>
                  <a:lnTo>
                    <a:pt x="310616" y="1713687"/>
                  </a:lnTo>
                  <a:lnTo>
                    <a:pt x="311035" y="1713687"/>
                  </a:lnTo>
                  <a:lnTo>
                    <a:pt x="313893" y="1713687"/>
                  </a:lnTo>
                  <a:lnTo>
                    <a:pt x="313893" y="1708492"/>
                  </a:lnTo>
                  <a:lnTo>
                    <a:pt x="307759" y="1709902"/>
                  </a:lnTo>
                  <a:lnTo>
                    <a:pt x="307759" y="1721269"/>
                  </a:lnTo>
                  <a:lnTo>
                    <a:pt x="306527" y="1722018"/>
                  </a:lnTo>
                  <a:lnTo>
                    <a:pt x="306527" y="1726349"/>
                  </a:lnTo>
                  <a:lnTo>
                    <a:pt x="303758" y="1728889"/>
                  </a:lnTo>
                  <a:lnTo>
                    <a:pt x="298094" y="1728889"/>
                  </a:lnTo>
                  <a:lnTo>
                    <a:pt x="295516" y="1730159"/>
                  </a:lnTo>
                  <a:lnTo>
                    <a:pt x="293979" y="1731429"/>
                  </a:lnTo>
                  <a:lnTo>
                    <a:pt x="292328" y="1731429"/>
                  </a:lnTo>
                  <a:lnTo>
                    <a:pt x="297484" y="1727619"/>
                  </a:lnTo>
                  <a:lnTo>
                    <a:pt x="303504" y="1726349"/>
                  </a:lnTo>
                  <a:lnTo>
                    <a:pt x="306527" y="1726349"/>
                  </a:lnTo>
                  <a:lnTo>
                    <a:pt x="306527" y="1722018"/>
                  </a:lnTo>
                  <a:lnTo>
                    <a:pt x="305650" y="1722539"/>
                  </a:lnTo>
                  <a:lnTo>
                    <a:pt x="303237" y="1722539"/>
                  </a:lnTo>
                  <a:lnTo>
                    <a:pt x="299440" y="1723809"/>
                  </a:lnTo>
                  <a:lnTo>
                    <a:pt x="297992" y="1723809"/>
                  </a:lnTo>
                  <a:lnTo>
                    <a:pt x="292735" y="1726349"/>
                  </a:lnTo>
                  <a:lnTo>
                    <a:pt x="289090" y="1727619"/>
                  </a:lnTo>
                  <a:lnTo>
                    <a:pt x="284454" y="1727619"/>
                  </a:lnTo>
                  <a:lnTo>
                    <a:pt x="287464" y="1726349"/>
                  </a:lnTo>
                  <a:lnTo>
                    <a:pt x="290283" y="1725079"/>
                  </a:lnTo>
                  <a:lnTo>
                    <a:pt x="295440" y="1723809"/>
                  </a:lnTo>
                  <a:lnTo>
                    <a:pt x="297370" y="1722539"/>
                  </a:lnTo>
                  <a:lnTo>
                    <a:pt x="300583" y="1721269"/>
                  </a:lnTo>
                  <a:lnTo>
                    <a:pt x="304977" y="1721269"/>
                  </a:lnTo>
                  <a:lnTo>
                    <a:pt x="306336" y="1719999"/>
                  </a:lnTo>
                  <a:lnTo>
                    <a:pt x="307708" y="1719999"/>
                  </a:lnTo>
                  <a:lnTo>
                    <a:pt x="307759" y="1721269"/>
                  </a:lnTo>
                  <a:lnTo>
                    <a:pt x="307759" y="1709902"/>
                  </a:lnTo>
                  <a:lnTo>
                    <a:pt x="303047" y="1710982"/>
                  </a:lnTo>
                  <a:lnTo>
                    <a:pt x="303047" y="1716189"/>
                  </a:lnTo>
                  <a:lnTo>
                    <a:pt x="299135" y="1717459"/>
                  </a:lnTo>
                  <a:lnTo>
                    <a:pt x="295376" y="1719999"/>
                  </a:lnTo>
                  <a:lnTo>
                    <a:pt x="286677" y="1721269"/>
                  </a:lnTo>
                  <a:lnTo>
                    <a:pt x="281978" y="1723809"/>
                  </a:lnTo>
                  <a:lnTo>
                    <a:pt x="279107" y="1725079"/>
                  </a:lnTo>
                  <a:lnTo>
                    <a:pt x="279107" y="1765719"/>
                  </a:lnTo>
                  <a:lnTo>
                    <a:pt x="277418" y="1769529"/>
                  </a:lnTo>
                  <a:lnTo>
                    <a:pt x="271500" y="1769529"/>
                  </a:lnTo>
                  <a:lnTo>
                    <a:pt x="273151" y="1766989"/>
                  </a:lnTo>
                  <a:lnTo>
                    <a:pt x="276987" y="1764449"/>
                  </a:lnTo>
                  <a:lnTo>
                    <a:pt x="279107" y="1765719"/>
                  </a:lnTo>
                  <a:lnTo>
                    <a:pt x="279107" y="1725079"/>
                  </a:lnTo>
                  <a:lnTo>
                    <a:pt x="278612" y="1725307"/>
                  </a:lnTo>
                  <a:lnTo>
                    <a:pt x="278612" y="1742859"/>
                  </a:lnTo>
                  <a:lnTo>
                    <a:pt x="275031" y="1743938"/>
                  </a:lnTo>
                  <a:lnTo>
                    <a:pt x="275031" y="1761909"/>
                  </a:lnTo>
                  <a:lnTo>
                    <a:pt x="274256" y="1764449"/>
                  </a:lnTo>
                  <a:lnTo>
                    <a:pt x="269176" y="1766989"/>
                  </a:lnTo>
                  <a:lnTo>
                    <a:pt x="266433" y="1765719"/>
                  </a:lnTo>
                  <a:lnTo>
                    <a:pt x="266992" y="1764449"/>
                  </a:lnTo>
                  <a:lnTo>
                    <a:pt x="267550" y="1763179"/>
                  </a:lnTo>
                  <a:lnTo>
                    <a:pt x="271284" y="1761909"/>
                  </a:lnTo>
                  <a:lnTo>
                    <a:pt x="275031" y="1761909"/>
                  </a:lnTo>
                  <a:lnTo>
                    <a:pt x="275031" y="1743938"/>
                  </a:lnTo>
                  <a:lnTo>
                    <a:pt x="274383" y="1744129"/>
                  </a:lnTo>
                  <a:lnTo>
                    <a:pt x="274904" y="1742859"/>
                  </a:lnTo>
                  <a:lnTo>
                    <a:pt x="276313" y="1741589"/>
                  </a:lnTo>
                  <a:lnTo>
                    <a:pt x="278612" y="1742859"/>
                  </a:lnTo>
                  <a:lnTo>
                    <a:pt x="278612" y="1725307"/>
                  </a:lnTo>
                  <a:lnTo>
                    <a:pt x="276237" y="1726349"/>
                  </a:lnTo>
                  <a:lnTo>
                    <a:pt x="274764" y="1726349"/>
                  </a:lnTo>
                  <a:lnTo>
                    <a:pt x="272910" y="1727619"/>
                  </a:lnTo>
                  <a:lnTo>
                    <a:pt x="272313" y="1727619"/>
                  </a:lnTo>
                  <a:lnTo>
                    <a:pt x="272313" y="1750479"/>
                  </a:lnTo>
                  <a:lnTo>
                    <a:pt x="269557" y="1753019"/>
                  </a:lnTo>
                  <a:lnTo>
                    <a:pt x="268274" y="1753616"/>
                  </a:lnTo>
                  <a:lnTo>
                    <a:pt x="268274" y="1759369"/>
                  </a:lnTo>
                  <a:lnTo>
                    <a:pt x="267449" y="1760639"/>
                  </a:lnTo>
                  <a:lnTo>
                    <a:pt x="264896" y="1761909"/>
                  </a:lnTo>
                  <a:lnTo>
                    <a:pt x="263194" y="1760639"/>
                  </a:lnTo>
                  <a:lnTo>
                    <a:pt x="264058" y="1759369"/>
                  </a:lnTo>
                  <a:lnTo>
                    <a:pt x="266649" y="1758099"/>
                  </a:lnTo>
                  <a:lnTo>
                    <a:pt x="268274" y="1759369"/>
                  </a:lnTo>
                  <a:lnTo>
                    <a:pt x="268274" y="1753616"/>
                  </a:lnTo>
                  <a:lnTo>
                    <a:pt x="266776" y="1754289"/>
                  </a:lnTo>
                  <a:lnTo>
                    <a:pt x="261785" y="1756829"/>
                  </a:lnTo>
                  <a:lnTo>
                    <a:pt x="259511" y="1758099"/>
                  </a:lnTo>
                  <a:lnTo>
                    <a:pt x="258013" y="1758772"/>
                  </a:lnTo>
                  <a:lnTo>
                    <a:pt x="258013" y="1765719"/>
                  </a:lnTo>
                  <a:lnTo>
                    <a:pt x="256692" y="1765719"/>
                  </a:lnTo>
                  <a:lnTo>
                    <a:pt x="257009" y="1764449"/>
                  </a:lnTo>
                  <a:lnTo>
                    <a:pt x="257924" y="1764449"/>
                  </a:lnTo>
                  <a:lnTo>
                    <a:pt x="258013" y="1765719"/>
                  </a:lnTo>
                  <a:lnTo>
                    <a:pt x="258013" y="1758772"/>
                  </a:lnTo>
                  <a:lnTo>
                    <a:pt x="256819" y="1759292"/>
                  </a:lnTo>
                  <a:lnTo>
                    <a:pt x="258559" y="1756829"/>
                  </a:lnTo>
                  <a:lnTo>
                    <a:pt x="260134" y="1755559"/>
                  </a:lnTo>
                  <a:lnTo>
                    <a:pt x="265163" y="1754289"/>
                  </a:lnTo>
                  <a:lnTo>
                    <a:pt x="268325" y="1751749"/>
                  </a:lnTo>
                  <a:lnTo>
                    <a:pt x="271500" y="1750479"/>
                  </a:lnTo>
                  <a:lnTo>
                    <a:pt x="272313" y="1750479"/>
                  </a:lnTo>
                  <a:lnTo>
                    <a:pt x="272313" y="1727619"/>
                  </a:lnTo>
                  <a:lnTo>
                    <a:pt x="271919" y="1727619"/>
                  </a:lnTo>
                  <a:lnTo>
                    <a:pt x="271792" y="1726349"/>
                  </a:lnTo>
                  <a:lnTo>
                    <a:pt x="272732" y="1726349"/>
                  </a:lnTo>
                  <a:lnTo>
                    <a:pt x="274942" y="1725079"/>
                  </a:lnTo>
                  <a:lnTo>
                    <a:pt x="276631" y="1723809"/>
                  </a:lnTo>
                  <a:lnTo>
                    <a:pt x="281876" y="1722539"/>
                  </a:lnTo>
                  <a:lnTo>
                    <a:pt x="285496" y="1721269"/>
                  </a:lnTo>
                  <a:lnTo>
                    <a:pt x="296075" y="1717459"/>
                  </a:lnTo>
                  <a:lnTo>
                    <a:pt x="300977" y="1716189"/>
                  </a:lnTo>
                  <a:lnTo>
                    <a:pt x="303047" y="1716189"/>
                  </a:lnTo>
                  <a:lnTo>
                    <a:pt x="303047" y="1710982"/>
                  </a:lnTo>
                  <a:lnTo>
                    <a:pt x="302437" y="1711109"/>
                  </a:lnTo>
                  <a:lnTo>
                    <a:pt x="301701" y="1711109"/>
                  </a:lnTo>
                  <a:lnTo>
                    <a:pt x="303885" y="1708569"/>
                  </a:lnTo>
                  <a:lnTo>
                    <a:pt x="315849" y="1706029"/>
                  </a:lnTo>
                  <a:lnTo>
                    <a:pt x="319697" y="1706029"/>
                  </a:lnTo>
                  <a:lnTo>
                    <a:pt x="319697" y="1701038"/>
                  </a:lnTo>
                  <a:lnTo>
                    <a:pt x="315734" y="1702219"/>
                  </a:lnTo>
                  <a:lnTo>
                    <a:pt x="311289" y="1703489"/>
                  </a:lnTo>
                  <a:lnTo>
                    <a:pt x="306806" y="1703489"/>
                  </a:lnTo>
                  <a:lnTo>
                    <a:pt x="308559" y="1702219"/>
                  </a:lnTo>
                  <a:lnTo>
                    <a:pt x="317360" y="1700949"/>
                  </a:lnTo>
                  <a:lnTo>
                    <a:pt x="319976" y="1700949"/>
                  </a:lnTo>
                  <a:lnTo>
                    <a:pt x="319976" y="1689531"/>
                  </a:lnTo>
                  <a:lnTo>
                    <a:pt x="315201" y="1690751"/>
                  </a:lnTo>
                  <a:lnTo>
                    <a:pt x="315201" y="1695869"/>
                  </a:lnTo>
                  <a:lnTo>
                    <a:pt x="313639" y="1697139"/>
                  </a:lnTo>
                  <a:lnTo>
                    <a:pt x="311518" y="1697139"/>
                  </a:lnTo>
                  <a:lnTo>
                    <a:pt x="313245" y="1695869"/>
                  </a:lnTo>
                  <a:lnTo>
                    <a:pt x="315201" y="1695869"/>
                  </a:lnTo>
                  <a:lnTo>
                    <a:pt x="315201" y="1690751"/>
                  </a:lnTo>
                  <a:lnTo>
                    <a:pt x="315048" y="1690789"/>
                  </a:lnTo>
                  <a:lnTo>
                    <a:pt x="312788" y="1692059"/>
                  </a:lnTo>
                  <a:lnTo>
                    <a:pt x="300443" y="1694599"/>
                  </a:lnTo>
                  <a:lnTo>
                    <a:pt x="294563" y="1697139"/>
                  </a:lnTo>
                  <a:lnTo>
                    <a:pt x="291020" y="1698409"/>
                  </a:lnTo>
                  <a:lnTo>
                    <a:pt x="289179" y="1698409"/>
                  </a:lnTo>
                  <a:lnTo>
                    <a:pt x="286397" y="1699679"/>
                  </a:lnTo>
                  <a:lnTo>
                    <a:pt x="284670" y="1699679"/>
                  </a:lnTo>
                  <a:lnTo>
                    <a:pt x="282625" y="1700949"/>
                  </a:lnTo>
                  <a:lnTo>
                    <a:pt x="276161" y="1703489"/>
                  </a:lnTo>
                  <a:lnTo>
                    <a:pt x="274434" y="1703489"/>
                  </a:lnTo>
                  <a:lnTo>
                    <a:pt x="268439" y="1706029"/>
                  </a:lnTo>
                  <a:lnTo>
                    <a:pt x="266077" y="1708569"/>
                  </a:lnTo>
                  <a:lnTo>
                    <a:pt x="262242" y="1709839"/>
                  </a:lnTo>
                  <a:lnTo>
                    <a:pt x="262229" y="1711109"/>
                  </a:lnTo>
                  <a:lnTo>
                    <a:pt x="263626" y="1712379"/>
                  </a:lnTo>
                  <a:lnTo>
                    <a:pt x="264756" y="1711109"/>
                  </a:lnTo>
                  <a:lnTo>
                    <a:pt x="269379" y="1708569"/>
                  </a:lnTo>
                  <a:lnTo>
                    <a:pt x="273164" y="1707299"/>
                  </a:lnTo>
                  <a:lnTo>
                    <a:pt x="281940" y="1703489"/>
                  </a:lnTo>
                  <a:lnTo>
                    <a:pt x="287147" y="1702219"/>
                  </a:lnTo>
                  <a:lnTo>
                    <a:pt x="295681" y="1700949"/>
                  </a:lnTo>
                  <a:lnTo>
                    <a:pt x="299110" y="1699679"/>
                  </a:lnTo>
                  <a:lnTo>
                    <a:pt x="304584" y="1698409"/>
                  </a:lnTo>
                  <a:lnTo>
                    <a:pt x="306679" y="1697139"/>
                  </a:lnTo>
                  <a:lnTo>
                    <a:pt x="308597" y="1697139"/>
                  </a:lnTo>
                  <a:lnTo>
                    <a:pt x="308292" y="1698409"/>
                  </a:lnTo>
                  <a:lnTo>
                    <a:pt x="307949" y="1698409"/>
                  </a:lnTo>
                  <a:lnTo>
                    <a:pt x="301790" y="1699679"/>
                  </a:lnTo>
                  <a:lnTo>
                    <a:pt x="293077" y="1702219"/>
                  </a:lnTo>
                  <a:lnTo>
                    <a:pt x="287413" y="1704759"/>
                  </a:lnTo>
                  <a:lnTo>
                    <a:pt x="278193" y="1707299"/>
                  </a:lnTo>
                  <a:lnTo>
                    <a:pt x="268566" y="1711109"/>
                  </a:lnTo>
                  <a:lnTo>
                    <a:pt x="266052" y="1712379"/>
                  </a:lnTo>
                  <a:lnTo>
                    <a:pt x="256235" y="1717459"/>
                  </a:lnTo>
                  <a:lnTo>
                    <a:pt x="256235" y="1721269"/>
                  </a:lnTo>
                  <a:lnTo>
                    <a:pt x="259702" y="1718729"/>
                  </a:lnTo>
                  <a:lnTo>
                    <a:pt x="268071" y="1716189"/>
                  </a:lnTo>
                  <a:lnTo>
                    <a:pt x="274599" y="1713687"/>
                  </a:lnTo>
                  <a:lnTo>
                    <a:pt x="295262" y="1706029"/>
                  </a:lnTo>
                  <a:lnTo>
                    <a:pt x="300774" y="1705140"/>
                  </a:lnTo>
                  <a:lnTo>
                    <a:pt x="295567" y="1707299"/>
                  </a:lnTo>
                  <a:lnTo>
                    <a:pt x="280022" y="1712379"/>
                  </a:lnTo>
                  <a:lnTo>
                    <a:pt x="270840" y="1716189"/>
                  </a:lnTo>
                  <a:lnTo>
                    <a:pt x="267881" y="1717459"/>
                  </a:lnTo>
                  <a:lnTo>
                    <a:pt x="262115" y="1719999"/>
                  </a:lnTo>
                  <a:lnTo>
                    <a:pt x="259232" y="1722539"/>
                  </a:lnTo>
                  <a:lnTo>
                    <a:pt x="256235" y="1723809"/>
                  </a:lnTo>
                  <a:lnTo>
                    <a:pt x="256235" y="1727619"/>
                  </a:lnTo>
                  <a:lnTo>
                    <a:pt x="259461" y="1726349"/>
                  </a:lnTo>
                  <a:lnTo>
                    <a:pt x="262623" y="1723809"/>
                  </a:lnTo>
                  <a:lnTo>
                    <a:pt x="267677" y="1722539"/>
                  </a:lnTo>
                  <a:lnTo>
                    <a:pt x="269671" y="1721269"/>
                  </a:lnTo>
                  <a:lnTo>
                    <a:pt x="274764" y="1718729"/>
                  </a:lnTo>
                  <a:lnTo>
                    <a:pt x="278269" y="1717459"/>
                  </a:lnTo>
                  <a:lnTo>
                    <a:pt x="285038" y="1716189"/>
                  </a:lnTo>
                  <a:lnTo>
                    <a:pt x="288226" y="1714919"/>
                  </a:lnTo>
                  <a:lnTo>
                    <a:pt x="291528" y="1713687"/>
                  </a:lnTo>
                  <a:lnTo>
                    <a:pt x="291655" y="1713687"/>
                  </a:lnTo>
                  <a:lnTo>
                    <a:pt x="284149" y="1717459"/>
                  </a:lnTo>
                  <a:lnTo>
                    <a:pt x="276872" y="1719999"/>
                  </a:lnTo>
                  <a:lnTo>
                    <a:pt x="265163" y="1725079"/>
                  </a:lnTo>
                  <a:lnTo>
                    <a:pt x="260756" y="1726349"/>
                  </a:lnTo>
                  <a:lnTo>
                    <a:pt x="256235" y="1728889"/>
                  </a:lnTo>
                  <a:lnTo>
                    <a:pt x="256235" y="1732699"/>
                  </a:lnTo>
                  <a:lnTo>
                    <a:pt x="262356" y="1730159"/>
                  </a:lnTo>
                  <a:lnTo>
                    <a:pt x="266611" y="1727619"/>
                  </a:lnTo>
                  <a:lnTo>
                    <a:pt x="269100" y="1727619"/>
                  </a:lnTo>
                  <a:lnTo>
                    <a:pt x="268909" y="1728889"/>
                  </a:lnTo>
                  <a:lnTo>
                    <a:pt x="266814" y="1728889"/>
                  </a:lnTo>
                  <a:lnTo>
                    <a:pt x="264439" y="1731251"/>
                  </a:lnTo>
                  <a:lnTo>
                    <a:pt x="264439" y="1736509"/>
                  </a:lnTo>
                  <a:lnTo>
                    <a:pt x="263410" y="1737779"/>
                  </a:lnTo>
                  <a:lnTo>
                    <a:pt x="261416" y="1737779"/>
                  </a:lnTo>
                  <a:lnTo>
                    <a:pt x="259613" y="1739049"/>
                  </a:lnTo>
                  <a:lnTo>
                    <a:pt x="260819" y="1736509"/>
                  </a:lnTo>
                  <a:lnTo>
                    <a:pt x="264439" y="1736509"/>
                  </a:lnTo>
                  <a:lnTo>
                    <a:pt x="264439" y="1731251"/>
                  </a:lnTo>
                  <a:lnTo>
                    <a:pt x="264248" y="1731429"/>
                  </a:lnTo>
                  <a:lnTo>
                    <a:pt x="262204" y="1732699"/>
                  </a:lnTo>
                  <a:lnTo>
                    <a:pt x="258813" y="1733969"/>
                  </a:lnTo>
                  <a:lnTo>
                    <a:pt x="256235" y="1735239"/>
                  </a:lnTo>
                  <a:lnTo>
                    <a:pt x="256235" y="1772069"/>
                  </a:lnTo>
                  <a:lnTo>
                    <a:pt x="257111" y="1772069"/>
                  </a:lnTo>
                  <a:lnTo>
                    <a:pt x="257860" y="1770849"/>
                  </a:lnTo>
                  <a:lnTo>
                    <a:pt x="258089" y="1770849"/>
                  </a:lnTo>
                  <a:lnTo>
                    <a:pt x="259753" y="1769529"/>
                  </a:lnTo>
                  <a:lnTo>
                    <a:pt x="260934" y="1766989"/>
                  </a:lnTo>
                  <a:lnTo>
                    <a:pt x="264414" y="1766989"/>
                  </a:lnTo>
                  <a:lnTo>
                    <a:pt x="263563" y="1768259"/>
                  </a:lnTo>
                  <a:lnTo>
                    <a:pt x="262788" y="1769529"/>
                  </a:lnTo>
                  <a:lnTo>
                    <a:pt x="260057" y="1770849"/>
                  </a:lnTo>
                  <a:lnTo>
                    <a:pt x="258152" y="1770849"/>
                  </a:lnTo>
                  <a:lnTo>
                    <a:pt x="256705" y="1773339"/>
                  </a:lnTo>
                  <a:lnTo>
                    <a:pt x="256235" y="1773339"/>
                  </a:lnTo>
                  <a:lnTo>
                    <a:pt x="256235" y="1777149"/>
                  </a:lnTo>
                  <a:lnTo>
                    <a:pt x="257746" y="1775879"/>
                  </a:lnTo>
                  <a:lnTo>
                    <a:pt x="259308" y="1775879"/>
                  </a:lnTo>
                  <a:lnTo>
                    <a:pt x="260388" y="1774609"/>
                  </a:lnTo>
                  <a:lnTo>
                    <a:pt x="260540" y="1774609"/>
                  </a:lnTo>
                  <a:lnTo>
                    <a:pt x="264477" y="1772069"/>
                  </a:lnTo>
                  <a:lnTo>
                    <a:pt x="267474" y="1770849"/>
                  </a:lnTo>
                  <a:lnTo>
                    <a:pt x="269862" y="1770849"/>
                  </a:lnTo>
                  <a:lnTo>
                    <a:pt x="269494" y="1772069"/>
                  </a:lnTo>
                  <a:lnTo>
                    <a:pt x="268427" y="1773339"/>
                  </a:lnTo>
                  <a:lnTo>
                    <a:pt x="266255" y="1773339"/>
                  </a:lnTo>
                  <a:lnTo>
                    <a:pt x="264718" y="1774609"/>
                  </a:lnTo>
                  <a:lnTo>
                    <a:pt x="260464" y="1777149"/>
                  </a:lnTo>
                  <a:lnTo>
                    <a:pt x="259867" y="1778419"/>
                  </a:lnTo>
                  <a:lnTo>
                    <a:pt x="260769" y="1779689"/>
                  </a:lnTo>
                  <a:lnTo>
                    <a:pt x="261531" y="1778419"/>
                  </a:lnTo>
                  <a:lnTo>
                    <a:pt x="264414" y="1777149"/>
                  </a:lnTo>
                  <a:lnTo>
                    <a:pt x="266141" y="1775879"/>
                  </a:lnTo>
                  <a:lnTo>
                    <a:pt x="268897" y="1775879"/>
                  </a:lnTo>
                  <a:lnTo>
                    <a:pt x="269951" y="1774609"/>
                  </a:lnTo>
                  <a:lnTo>
                    <a:pt x="271195" y="1774609"/>
                  </a:lnTo>
                  <a:lnTo>
                    <a:pt x="273875" y="1773339"/>
                  </a:lnTo>
                  <a:lnTo>
                    <a:pt x="275463" y="1773339"/>
                  </a:lnTo>
                  <a:lnTo>
                    <a:pt x="279082" y="1769529"/>
                  </a:lnTo>
                  <a:lnTo>
                    <a:pt x="281990" y="1769529"/>
                  </a:lnTo>
                  <a:lnTo>
                    <a:pt x="285496" y="1768259"/>
                  </a:lnTo>
                  <a:lnTo>
                    <a:pt x="287731" y="1768259"/>
                  </a:lnTo>
                  <a:lnTo>
                    <a:pt x="286321" y="1769529"/>
                  </a:lnTo>
                  <a:lnTo>
                    <a:pt x="285115" y="1770849"/>
                  </a:lnTo>
                  <a:lnTo>
                    <a:pt x="283044" y="1772069"/>
                  </a:lnTo>
                  <a:lnTo>
                    <a:pt x="281863" y="1773339"/>
                  </a:lnTo>
                  <a:lnTo>
                    <a:pt x="278130" y="1773339"/>
                  </a:lnTo>
                  <a:lnTo>
                    <a:pt x="276453" y="1774609"/>
                  </a:lnTo>
                  <a:lnTo>
                    <a:pt x="274840" y="1775879"/>
                  </a:lnTo>
                  <a:lnTo>
                    <a:pt x="274383" y="1777149"/>
                  </a:lnTo>
                  <a:lnTo>
                    <a:pt x="280073" y="1777149"/>
                  </a:lnTo>
                  <a:lnTo>
                    <a:pt x="281495" y="1775879"/>
                  </a:lnTo>
                  <a:lnTo>
                    <a:pt x="281927" y="1775879"/>
                  </a:lnTo>
                  <a:lnTo>
                    <a:pt x="282803" y="1774609"/>
                  </a:lnTo>
                  <a:lnTo>
                    <a:pt x="283146" y="1773339"/>
                  </a:lnTo>
                  <a:lnTo>
                    <a:pt x="286131" y="1773339"/>
                  </a:lnTo>
                  <a:lnTo>
                    <a:pt x="292582" y="1770849"/>
                  </a:lnTo>
                  <a:lnTo>
                    <a:pt x="298831" y="1768259"/>
                  </a:lnTo>
                  <a:lnTo>
                    <a:pt x="305612" y="1766989"/>
                  </a:lnTo>
                  <a:lnTo>
                    <a:pt x="306641" y="1766989"/>
                  </a:lnTo>
                  <a:lnTo>
                    <a:pt x="305562" y="1768259"/>
                  </a:lnTo>
                  <a:lnTo>
                    <a:pt x="304380" y="1768259"/>
                  </a:lnTo>
                  <a:lnTo>
                    <a:pt x="300355" y="1770849"/>
                  </a:lnTo>
                  <a:lnTo>
                    <a:pt x="297726" y="1772069"/>
                  </a:lnTo>
                  <a:lnTo>
                    <a:pt x="293458" y="1773339"/>
                  </a:lnTo>
                  <a:lnTo>
                    <a:pt x="293458" y="1774609"/>
                  </a:lnTo>
                  <a:lnTo>
                    <a:pt x="295160" y="1774609"/>
                  </a:lnTo>
                  <a:lnTo>
                    <a:pt x="297700" y="1773339"/>
                  </a:lnTo>
                  <a:lnTo>
                    <a:pt x="305727" y="1770849"/>
                  </a:lnTo>
                  <a:lnTo>
                    <a:pt x="310832" y="1770849"/>
                  </a:lnTo>
                  <a:lnTo>
                    <a:pt x="316306" y="1769529"/>
                  </a:lnTo>
                  <a:lnTo>
                    <a:pt x="314667" y="1770849"/>
                  </a:lnTo>
                  <a:lnTo>
                    <a:pt x="313232" y="1770849"/>
                  </a:lnTo>
                  <a:lnTo>
                    <a:pt x="310857" y="1772069"/>
                  </a:lnTo>
                  <a:lnTo>
                    <a:pt x="309854" y="1772069"/>
                  </a:lnTo>
                  <a:lnTo>
                    <a:pt x="304850" y="1774609"/>
                  </a:lnTo>
                  <a:lnTo>
                    <a:pt x="300926" y="1775879"/>
                  </a:lnTo>
                  <a:lnTo>
                    <a:pt x="296697" y="1777149"/>
                  </a:lnTo>
                  <a:lnTo>
                    <a:pt x="296392" y="1778419"/>
                  </a:lnTo>
                  <a:lnTo>
                    <a:pt x="294843" y="1778419"/>
                  </a:lnTo>
                  <a:lnTo>
                    <a:pt x="293535" y="1779689"/>
                  </a:lnTo>
                  <a:lnTo>
                    <a:pt x="290918" y="1779689"/>
                  </a:lnTo>
                  <a:lnTo>
                    <a:pt x="289915" y="1780959"/>
                  </a:lnTo>
                  <a:lnTo>
                    <a:pt x="286537" y="1780959"/>
                  </a:lnTo>
                  <a:lnTo>
                    <a:pt x="285851" y="1782229"/>
                  </a:lnTo>
                  <a:lnTo>
                    <a:pt x="285026" y="1783499"/>
                  </a:lnTo>
                  <a:lnTo>
                    <a:pt x="285737" y="1784769"/>
                  </a:lnTo>
                  <a:lnTo>
                    <a:pt x="290258" y="1784769"/>
                  </a:lnTo>
                  <a:lnTo>
                    <a:pt x="291096" y="1783499"/>
                  </a:lnTo>
                  <a:lnTo>
                    <a:pt x="291426" y="1783499"/>
                  </a:lnTo>
                  <a:lnTo>
                    <a:pt x="291757" y="1782229"/>
                  </a:lnTo>
                  <a:lnTo>
                    <a:pt x="293344" y="1782229"/>
                  </a:lnTo>
                  <a:lnTo>
                    <a:pt x="294690" y="1780959"/>
                  </a:lnTo>
                  <a:lnTo>
                    <a:pt x="298437" y="1779689"/>
                  </a:lnTo>
                  <a:lnTo>
                    <a:pt x="300850" y="1778419"/>
                  </a:lnTo>
                  <a:lnTo>
                    <a:pt x="304215" y="1778419"/>
                  </a:lnTo>
                  <a:lnTo>
                    <a:pt x="306692" y="1777149"/>
                  </a:lnTo>
                  <a:lnTo>
                    <a:pt x="309257" y="1775879"/>
                  </a:lnTo>
                  <a:lnTo>
                    <a:pt x="316953" y="1774609"/>
                  </a:lnTo>
                  <a:lnTo>
                    <a:pt x="323037" y="1773339"/>
                  </a:lnTo>
                  <a:lnTo>
                    <a:pt x="326529" y="1772069"/>
                  </a:lnTo>
                  <a:lnTo>
                    <a:pt x="332765" y="1769529"/>
                  </a:lnTo>
                  <a:lnTo>
                    <a:pt x="335470" y="1769529"/>
                  </a:lnTo>
                  <a:lnTo>
                    <a:pt x="341757" y="1766989"/>
                  </a:lnTo>
                  <a:lnTo>
                    <a:pt x="350685" y="1766989"/>
                  </a:lnTo>
                  <a:lnTo>
                    <a:pt x="352171" y="1765719"/>
                  </a:lnTo>
                  <a:lnTo>
                    <a:pt x="366979" y="1765719"/>
                  </a:lnTo>
                  <a:lnTo>
                    <a:pt x="369976" y="1764449"/>
                  </a:lnTo>
                  <a:lnTo>
                    <a:pt x="370789" y="1764449"/>
                  </a:lnTo>
                  <a:lnTo>
                    <a:pt x="372567" y="1765719"/>
                  </a:lnTo>
                  <a:lnTo>
                    <a:pt x="374573" y="1765719"/>
                  </a:lnTo>
                  <a:lnTo>
                    <a:pt x="374573" y="1763179"/>
                  </a:lnTo>
                  <a:lnTo>
                    <a:pt x="352729" y="1763179"/>
                  </a:lnTo>
                  <a:lnTo>
                    <a:pt x="352107" y="1764449"/>
                  </a:lnTo>
                  <a:lnTo>
                    <a:pt x="349021" y="1764449"/>
                  </a:lnTo>
                  <a:lnTo>
                    <a:pt x="344500" y="1765719"/>
                  </a:lnTo>
                  <a:lnTo>
                    <a:pt x="338594" y="1765719"/>
                  </a:lnTo>
                  <a:lnTo>
                    <a:pt x="333768" y="1766989"/>
                  </a:lnTo>
                  <a:lnTo>
                    <a:pt x="325983" y="1766989"/>
                  </a:lnTo>
                  <a:lnTo>
                    <a:pt x="326707" y="1765719"/>
                  </a:lnTo>
                  <a:lnTo>
                    <a:pt x="328637" y="1765719"/>
                  </a:lnTo>
                  <a:lnTo>
                    <a:pt x="329882" y="1764449"/>
                  </a:lnTo>
                  <a:lnTo>
                    <a:pt x="332346" y="1764449"/>
                  </a:lnTo>
                  <a:lnTo>
                    <a:pt x="334797" y="1763179"/>
                  </a:lnTo>
                  <a:lnTo>
                    <a:pt x="336435" y="1763179"/>
                  </a:lnTo>
                  <a:lnTo>
                    <a:pt x="337273" y="1761909"/>
                  </a:lnTo>
                  <a:lnTo>
                    <a:pt x="351218" y="1761909"/>
                  </a:lnTo>
                  <a:lnTo>
                    <a:pt x="353733" y="1760639"/>
                  </a:lnTo>
                  <a:lnTo>
                    <a:pt x="374573" y="1760639"/>
                  </a:lnTo>
                  <a:lnTo>
                    <a:pt x="374573" y="1759369"/>
                  </a:lnTo>
                  <a:lnTo>
                    <a:pt x="374573" y="1753019"/>
                  </a:lnTo>
                  <a:lnTo>
                    <a:pt x="374573" y="1690789"/>
                  </a:lnTo>
                  <a:lnTo>
                    <a:pt x="368922" y="1690789"/>
                  </a:lnTo>
                  <a:lnTo>
                    <a:pt x="368922" y="1745399"/>
                  </a:lnTo>
                  <a:lnTo>
                    <a:pt x="362559" y="1745399"/>
                  </a:lnTo>
                  <a:lnTo>
                    <a:pt x="362559" y="1750479"/>
                  </a:lnTo>
                  <a:lnTo>
                    <a:pt x="360133" y="1751749"/>
                  </a:lnTo>
                  <a:lnTo>
                    <a:pt x="353364" y="1753019"/>
                  </a:lnTo>
                  <a:lnTo>
                    <a:pt x="351370" y="1751749"/>
                  </a:lnTo>
                  <a:lnTo>
                    <a:pt x="353161" y="1750479"/>
                  </a:lnTo>
                  <a:lnTo>
                    <a:pt x="360019" y="1749209"/>
                  </a:lnTo>
                  <a:lnTo>
                    <a:pt x="362559" y="1750479"/>
                  </a:lnTo>
                  <a:lnTo>
                    <a:pt x="362559" y="1745399"/>
                  </a:lnTo>
                  <a:lnTo>
                    <a:pt x="359308" y="1745399"/>
                  </a:lnTo>
                  <a:lnTo>
                    <a:pt x="361632" y="1744129"/>
                  </a:lnTo>
                  <a:lnTo>
                    <a:pt x="367284" y="1744129"/>
                  </a:lnTo>
                  <a:lnTo>
                    <a:pt x="368922" y="1745399"/>
                  </a:lnTo>
                  <a:lnTo>
                    <a:pt x="368922" y="1690789"/>
                  </a:lnTo>
                  <a:lnTo>
                    <a:pt x="355765" y="1690789"/>
                  </a:lnTo>
                  <a:lnTo>
                    <a:pt x="354228" y="1691055"/>
                  </a:lnTo>
                  <a:lnTo>
                    <a:pt x="354228" y="1695869"/>
                  </a:lnTo>
                  <a:lnTo>
                    <a:pt x="352221" y="1697139"/>
                  </a:lnTo>
                  <a:lnTo>
                    <a:pt x="352107" y="1746669"/>
                  </a:lnTo>
                  <a:lnTo>
                    <a:pt x="350227" y="1746669"/>
                  </a:lnTo>
                  <a:lnTo>
                    <a:pt x="349707" y="1746783"/>
                  </a:lnTo>
                  <a:lnTo>
                    <a:pt x="349707" y="1756829"/>
                  </a:lnTo>
                  <a:lnTo>
                    <a:pt x="348094" y="1758099"/>
                  </a:lnTo>
                  <a:lnTo>
                    <a:pt x="345935" y="1759369"/>
                  </a:lnTo>
                  <a:lnTo>
                    <a:pt x="343928" y="1756829"/>
                  </a:lnTo>
                  <a:lnTo>
                    <a:pt x="349707" y="1756829"/>
                  </a:lnTo>
                  <a:lnTo>
                    <a:pt x="349707" y="1746783"/>
                  </a:lnTo>
                  <a:lnTo>
                    <a:pt x="341807" y="1748370"/>
                  </a:lnTo>
                  <a:lnTo>
                    <a:pt x="341807" y="1758099"/>
                  </a:lnTo>
                  <a:lnTo>
                    <a:pt x="340779" y="1760639"/>
                  </a:lnTo>
                  <a:lnTo>
                    <a:pt x="335483" y="1760639"/>
                  </a:lnTo>
                  <a:lnTo>
                    <a:pt x="333883" y="1761909"/>
                  </a:lnTo>
                  <a:lnTo>
                    <a:pt x="324954" y="1761909"/>
                  </a:lnTo>
                  <a:lnTo>
                    <a:pt x="326948" y="1760639"/>
                  </a:lnTo>
                  <a:lnTo>
                    <a:pt x="328764" y="1759369"/>
                  </a:lnTo>
                  <a:lnTo>
                    <a:pt x="332066" y="1758099"/>
                  </a:lnTo>
                  <a:lnTo>
                    <a:pt x="334111" y="1758099"/>
                  </a:lnTo>
                  <a:lnTo>
                    <a:pt x="337261" y="1756829"/>
                  </a:lnTo>
                  <a:lnTo>
                    <a:pt x="340487" y="1758099"/>
                  </a:lnTo>
                  <a:lnTo>
                    <a:pt x="341807" y="1758099"/>
                  </a:lnTo>
                  <a:lnTo>
                    <a:pt x="341807" y="1748370"/>
                  </a:lnTo>
                  <a:lnTo>
                    <a:pt x="338582" y="1749018"/>
                  </a:lnTo>
                  <a:lnTo>
                    <a:pt x="338582" y="1753019"/>
                  </a:lnTo>
                  <a:lnTo>
                    <a:pt x="338277" y="1754289"/>
                  </a:lnTo>
                  <a:lnTo>
                    <a:pt x="337591" y="1754289"/>
                  </a:lnTo>
                  <a:lnTo>
                    <a:pt x="334060" y="1755559"/>
                  </a:lnTo>
                  <a:lnTo>
                    <a:pt x="331266" y="1756829"/>
                  </a:lnTo>
                  <a:lnTo>
                    <a:pt x="324231" y="1756829"/>
                  </a:lnTo>
                  <a:lnTo>
                    <a:pt x="323367" y="1755559"/>
                  </a:lnTo>
                  <a:lnTo>
                    <a:pt x="323926" y="1755559"/>
                  </a:lnTo>
                  <a:lnTo>
                    <a:pt x="327748" y="1753019"/>
                  </a:lnTo>
                  <a:lnTo>
                    <a:pt x="331762" y="1753019"/>
                  </a:lnTo>
                  <a:lnTo>
                    <a:pt x="335978" y="1751749"/>
                  </a:lnTo>
                  <a:lnTo>
                    <a:pt x="337540" y="1751749"/>
                  </a:lnTo>
                  <a:lnTo>
                    <a:pt x="338582" y="1753019"/>
                  </a:lnTo>
                  <a:lnTo>
                    <a:pt x="338582" y="1749018"/>
                  </a:lnTo>
                  <a:lnTo>
                    <a:pt x="337604" y="1749209"/>
                  </a:lnTo>
                  <a:lnTo>
                    <a:pt x="328942" y="1750479"/>
                  </a:lnTo>
                  <a:lnTo>
                    <a:pt x="326618" y="1751749"/>
                  </a:lnTo>
                  <a:lnTo>
                    <a:pt x="323900" y="1750479"/>
                  </a:lnTo>
                  <a:lnTo>
                    <a:pt x="323532" y="1751749"/>
                  </a:lnTo>
                  <a:lnTo>
                    <a:pt x="320687" y="1751749"/>
                  </a:lnTo>
                  <a:lnTo>
                    <a:pt x="320903" y="1750479"/>
                  </a:lnTo>
                  <a:lnTo>
                    <a:pt x="321627" y="1750479"/>
                  </a:lnTo>
                  <a:lnTo>
                    <a:pt x="323850" y="1749209"/>
                  </a:lnTo>
                  <a:lnTo>
                    <a:pt x="325450" y="1749209"/>
                  </a:lnTo>
                  <a:lnTo>
                    <a:pt x="330733" y="1747939"/>
                  </a:lnTo>
                  <a:lnTo>
                    <a:pt x="338048" y="1745399"/>
                  </a:lnTo>
                  <a:lnTo>
                    <a:pt x="339686" y="1745399"/>
                  </a:lnTo>
                  <a:lnTo>
                    <a:pt x="340931" y="1746669"/>
                  </a:lnTo>
                  <a:lnTo>
                    <a:pt x="342087" y="1745399"/>
                  </a:lnTo>
                  <a:lnTo>
                    <a:pt x="346087" y="1744129"/>
                  </a:lnTo>
                  <a:lnTo>
                    <a:pt x="348919" y="1745399"/>
                  </a:lnTo>
                  <a:lnTo>
                    <a:pt x="351815" y="1745399"/>
                  </a:lnTo>
                  <a:lnTo>
                    <a:pt x="352107" y="1746669"/>
                  </a:lnTo>
                  <a:lnTo>
                    <a:pt x="352107" y="1697164"/>
                  </a:lnTo>
                  <a:lnTo>
                    <a:pt x="343382" y="1698409"/>
                  </a:lnTo>
                  <a:lnTo>
                    <a:pt x="342925" y="1698205"/>
                  </a:lnTo>
                  <a:lnTo>
                    <a:pt x="342925" y="1741589"/>
                  </a:lnTo>
                  <a:lnTo>
                    <a:pt x="342226" y="1742859"/>
                  </a:lnTo>
                  <a:lnTo>
                    <a:pt x="341464" y="1742859"/>
                  </a:lnTo>
                  <a:lnTo>
                    <a:pt x="336943" y="1744129"/>
                  </a:lnTo>
                  <a:lnTo>
                    <a:pt x="333171" y="1744129"/>
                  </a:lnTo>
                  <a:lnTo>
                    <a:pt x="329349" y="1745399"/>
                  </a:lnTo>
                  <a:lnTo>
                    <a:pt x="326859" y="1745399"/>
                  </a:lnTo>
                  <a:lnTo>
                    <a:pt x="327228" y="1744129"/>
                  </a:lnTo>
                  <a:lnTo>
                    <a:pt x="327596" y="1742859"/>
                  </a:lnTo>
                  <a:lnTo>
                    <a:pt x="328688" y="1742859"/>
                  </a:lnTo>
                  <a:lnTo>
                    <a:pt x="334010" y="1741589"/>
                  </a:lnTo>
                  <a:lnTo>
                    <a:pt x="342925" y="1741589"/>
                  </a:lnTo>
                  <a:lnTo>
                    <a:pt x="342925" y="1698205"/>
                  </a:lnTo>
                  <a:lnTo>
                    <a:pt x="340664" y="1697139"/>
                  </a:lnTo>
                  <a:lnTo>
                    <a:pt x="342468" y="1695869"/>
                  </a:lnTo>
                  <a:lnTo>
                    <a:pt x="348729" y="1695869"/>
                  </a:lnTo>
                  <a:lnTo>
                    <a:pt x="351345" y="1694599"/>
                  </a:lnTo>
                  <a:lnTo>
                    <a:pt x="354228" y="1695869"/>
                  </a:lnTo>
                  <a:lnTo>
                    <a:pt x="354228" y="1691055"/>
                  </a:lnTo>
                  <a:lnTo>
                    <a:pt x="348424" y="1692059"/>
                  </a:lnTo>
                  <a:lnTo>
                    <a:pt x="338810" y="1692059"/>
                  </a:lnTo>
                  <a:lnTo>
                    <a:pt x="340461" y="1690789"/>
                  </a:lnTo>
                  <a:lnTo>
                    <a:pt x="349694" y="1690789"/>
                  </a:lnTo>
                  <a:lnTo>
                    <a:pt x="355282" y="1689519"/>
                  </a:lnTo>
                  <a:lnTo>
                    <a:pt x="374573" y="1689519"/>
                  </a:lnTo>
                  <a:lnTo>
                    <a:pt x="374573" y="1684439"/>
                  </a:lnTo>
                  <a:lnTo>
                    <a:pt x="374154" y="1684439"/>
                  </a:lnTo>
                  <a:lnTo>
                    <a:pt x="374573" y="1683169"/>
                  </a:lnTo>
                  <a:lnTo>
                    <a:pt x="374573" y="1680629"/>
                  </a:lnTo>
                  <a:close/>
                </a:path>
                <a:path w="1120775" h="2116454">
                  <a:moveTo>
                    <a:pt x="381787" y="1524038"/>
                  </a:moveTo>
                  <a:lnTo>
                    <a:pt x="381635" y="1522679"/>
                  </a:lnTo>
                  <a:lnTo>
                    <a:pt x="381584" y="1522222"/>
                  </a:lnTo>
                  <a:lnTo>
                    <a:pt x="381063" y="1517510"/>
                  </a:lnTo>
                  <a:lnTo>
                    <a:pt x="379044" y="1511503"/>
                  </a:lnTo>
                  <a:lnTo>
                    <a:pt x="375742" y="1506029"/>
                  </a:lnTo>
                  <a:lnTo>
                    <a:pt x="370446" y="1499120"/>
                  </a:lnTo>
                  <a:lnTo>
                    <a:pt x="363270" y="1495653"/>
                  </a:lnTo>
                  <a:lnTo>
                    <a:pt x="345960" y="1495653"/>
                  </a:lnTo>
                  <a:lnTo>
                    <a:pt x="311848" y="1517510"/>
                  </a:lnTo>
                  <a:lnTo>
                    <a:pt x="302704" y="1558175"/>
                  </a:lnTo>
                  <a:lnTo>
                    <a:pt x="305231" y="1562341"/>
                  </a:lnTo>
                  <a:lnTo>
                    <a:pt x="316941" y="1569262"/>
                  </a:lnTo>
                  <a:lnTo>
                    <a:pt x="324408" y="1570990"/>
                  </a:lnTo>
                  <a:lnTo>
                    <a:pt x="338709" y="1570990"/>
                  </a:lnTo>
                  <a:lnTo>
                    <a:pt x="339598" y="1571434"/>
                  </a:lnTo>
                  <a:lnTo>
                    <a:pt x="340956" y="1573187"/>
                  </a:lnTo>
                  <a:lnTo>
                    <a:pt x="341058" y="1574977"/>
                  </a:lnTo>
                  <a:lnTo>
                    <a:pt x="335635" y="1607680"/>
                  </a:lnTo>
                  <a:lnTo>
                    <a:pt x="335064" y="1608747"/>
                  </a:lnTo>
                  <a:lnTo>
                    <a:pt x="334098" y="1609623"/>
                  </a:lnTo>
                  <a:lnTo>
                    <a:pt x="333133" y="1610448"/>
                  </a:lnTo>
                  <a:lnTo>
                    <a:pt x="332092" y="1610868"/>
                  </a:lnTo>
                  <a:lnTo>
                    <a:pt x="329844" y="1610868"/>
                  </a:lnTo>
                  <a:lnTo>
                    <a:pt x="328930" y="1610448"/>
                  </a:lnTo>
                  <a:lnTo>
                    <a:pt x="328244" y="1609623"/>
                  </a:lnTo>
                  <a:lnTo>
                    <a:pt x="327609" y="1608747"/>
                  </a:lnTo>
                  <a:lnTo>
                    <a:pt x="327393" y="1607680"/>
                  </a:lnTo>
                  <a:lnTo>
                    <a:pt x="332003" y="1579867"/>
                  </a:lnTo>
                  <a:lnTo>
                    <a:pt x="299110" y="1579867"/>
                  </a:lnTo>
                  <a:lnTo>
                    <a:pt x="295452" y="1601990"/>
                  </a:lnTo>
                  <a:lnTo>
                    <a:pt x="294982" y="1607680"/>
                  </a:lnTo>
                  <a:lnTo>
                    <a:pt x="295071" y="1610868"/>
                  </a:lnTo>
                  <a:lnTo>
                    <a:pt x="313359" y="1637436"/>
                  </a:lnTo>
                  <a:lnTo>
                    <a:pt x="330708" y="1637436"/>
                  </a:lnTo>
                  <a:lnTo>
                    <a:pt x="364807" y="1615630"/>
                  </a:lnTo>
                  <a:lnTo>
                    <a:pt x="373951" y="1574977"/>
                  </a:lnTo>
                  <a:lnTo>
                    <a:pt x="371538" y="1570990"/>
                  </a:lnTo>
                  <a:lnTo>
                    <a:pt x="371424" y="1570799"/>
                  </a:lnTo>
                  <a:lnTo>
                    <a:pt x="359727" y="1563827"/>
                  </a:lnTo>
                  <a:lnTo>
                    <a:pt x="352259" y="1562100"/>
                  </a:lnTo>
                  <a:lnTo>
                    <a:pt x="337934" y="1562100"/>
                  </a:lnTo>
                  <a:lnTo>
                    <a:pt x="337007" y="1561680"/>
                  </a:lnTo>
                  <a:lnTo>
                    <a:pt x="336321" y="1560855"/>
                  </a:lnTo>
                  <a:lnTo>
                    <a:pt x="335686" y="1559979"/>
                  </a:lnTo>
                  <a:lnTo>
                    <a:pt x="335597" y="1558175"/>
                  </a:lnTo>
                  <a:lnTo>
                    <a:pt x="341020" y="1525460"/>
                  </a:lnTo>
                  <a:lnTo>
                    <a:pt x="341566" y="1524431"/>
                  </a:lnTo>
                  <a:lnTo>
                    <a:pt x="343471" y="1522679"/>
                  </a:lnTo>
                  <a:lnTo>
                    <a:pt x="344538" y="1522222"/>
                  </a:lnTo>
                  <a:lnTo>
                    <a:pt x="346786" y="1522222"/>
                  </a:lnTo>
                  <a:lnTo>
                    <a:pt x="347675" y="1522679"/>
                  </a:lnTo>
                  <a:lnTo>
                    <a:pt x="349034" y="1524431"/>
                  </a:lnTo>
                  <a:lnTo>
                    <a:pt x="349262" y="1525460"/>
                  </a:lnTo>
                  <a:lnTo>
                    <a:pt x="344652" y="1553311"/>
                  </a:lnTo>
                  <a:lnTo>
                    <a:pt x="377545" y="1553311"/>
                  </a:lnTo>
                  <a:lnTo>
                    <a:pt x="381228" y="1531099"/>
                  </a:lnTo>
                  <a:lnTo>
                    <a:pt x="381673" y="1525460"/>
                  </a:lnTo>
                  <a:lnTo>
                    <a:pt x="381787" y="1524038"/>
                  </a:lnTo>
                  <a:close/>
                </a:path>
                <a:path w="1120775" h="2116454">
                  <a:moveTo>
                    <a:pt x="382270" y="1435061"/>
                  </a:moveTo>
                  <a:lnTo>
                    <a:pt x="381596" y="1434388"/>
                  </a:lnTo>
                  <a:lnTo>
                    <a:pt x="379412" y="1434388"/>
                  </a:lnTo>
                  <a:lnTo>
                    <a:pt x="378739" y="1435061"/>
                  </a:lnTo>
                  <a:lnTo>
                    <a:pt x="378066" y="1437068"/>
                  </a:lnTo>
                  <a:lnTo>
                    <a:pt x="377964" y="1443240"/>
                  </a:lnTo>
                  <a:lnTo>
                    <a:pt x="377964" y="1449793"/>
                  </a:lnTo>
                  <a:lnTo>
                    <a:pt x="376872" y="1452473"/>
                  </a:lnTo>
                  <a:lnTo>
                    <a:pt x="376123" y="1453515"/>
                  </a:lnTo>
                  <a:lnTo>
                    <a:pt x="374192" y="1455000"/>
                  </a:lnTo>
                  <a:lnTo>
                    <a:pt x="373100" y="1455369"/>
                  </a:lnTo>
                  <a:lnTo>
                    <a:pt x="369874" y="1455369"/>
                  </a:lnTo>
                  <a:lnTo>
                    <a:pt x="368350" y="1454569"/>
                  </a:lnTo>
                  <a:lnTo>
                    <a:pt x="366191" y="1451381"/>
                  </a:lnTo>
                  <a:lnTo>
                    <a:pt x="365658" y="1449209"/>
                  </a:lnTo>
                  <a:lnTo>
                    <a:pt x="365658" y="1443786"/>
                  </a:lnTo>
                  <a:lnTo>
                    <a:pt x="366166" y="1441780"/>
                  </a:lnTo>
                  <a:lnTo>
                    <a:pt x="366204" y="1441640"/>
                  </a:lnTo>
                  <a:lnTo>
                    <a:pt x="368376" y="1438389"/>
                  </a:lnTo>
                  <a:lnTo>
                    <a:pt x="369912" y="1437576"/>
                  </a:lnTo>
                  <a:lnTo>
                    <a:pt x="373100" y="1437576"/>
                  </a:lnTo>
                  <a:lnTo>
                    <a:pt x="374192" y="1437957"/>
                  </a:lnTo>
                  <a:lnTo>
                    <a:pt x="376123" y="1439468"/>
                  </a:lnTo>
                  <a:lnTo>
                    <a:pt x="376872" y="1440522"/>
                  </a:lnTo>
                  <a:lnTo>
                    <a:pt x="377964" y="1443240"/>
                  </a:lnTo>
                  <a:lnTo>
                    <a:pt x="377964" y="1437068"/>
                  </a:lnTo>
                  <a:lnTo>
                    <a:pt x="377405" y="1437068"/>
                  </a:lnTo>
                  <a:lnTo>
                    <a:pt x="376872" y="1436103"/>
                  </a:lnTo>
                  <a:lnTo>
                    <a:pt x="376059" y="1435290"/>
                  </a:lnTo>
                  <a:lnTo>
                    <a:pt x="373875" y="1434033"/>
                  </a:lnTo>
                  <a:lnTo>
                    <a:pt x="372618" y="1433715"/>
                  </a:lnTo>
                  <a:lnTo>
                    <a:pt x="369125" y="1433715"/>
                  </a:lnTo>
                  <a:lnTo>
                    <a:pt x="366928" y="1434388"/>
                  </a:lnTo>
                  <a:lnTo>
                    <a:pt x="367169" y="1434388"/>
                  </a:lnTo>
                  <a:lnTo>
                    <a:pt x="364350" y="1436446"/>
                  </a:lnTo>
                  <a:lnTo>
                    <a:pt x="363207" y="1437957"/>
                  </a:lnTo>
                  <a:lnTo>
                    <a:pt x="361734" y="1441640"/>
                  </a:lnTo>
                  <a:lnTo>
                    <a:pt x="361683" y="1441780"/>
                  </a:lnTo>
                  <a:lnTo>
                    <a:pt x="361429" y="1443240"/>
                  </a:lnTo>
                  <a:lnTo>
                    <a:pt x="361442" y="1449793"/>
                  </a:lnTo>
                  <a:lnTo>
                    <a:pt x="369252" y="1459255"/>
                  </a:lnTo>
                  <a:lnTo>
                    <a:pt x="372516" y="1459255"/>
                  </a:lnTo>
                  <a:lnTo>
                    <a:pt x="373913" y="1458912"/>
                  </a:lnTo>
                  <a:lnTo>
                    <a:pt x="376199" y="1457693"/>
                  </a:lnTo>
                  <a:lnTo>
                    <a:pt x="376986" y="1456880"/>
                  </a:lnTo>
                  <a:lnTo>
                    <a:pt x="377405" y="1455864"/>
                  </a:lnTo>
                  <a:lnTo>
                    <a:pt x="377901" y="1455864"/>
                  </a:lnTo>
                  <a:lnTo>
                    <a:pt x="377901" y="1459255"/>
                  </a:lnTo>
                  <a:lnTo>
                    <a:pt x="377545" y="1460741"/>
                  </a:lnTo>
                  <a:lnTo>
                    <a:pt x="377317" y="1461414"/>
                  </a:lnTo>
                  <a:lnTo>
                    <a:pt x="375348" y="1463548"/>
                  </a:lnTo>
                  <a:lnTo>
                    <a:pt x="373849" y="1464094"/>
                  </a:lnTo>
                  <a:lnTo>
                    <a:pt x="369735" y="1464094"/>
                  </a:lnTo>
                  <a:lnTo>
                    <a:pt x="367411" y="1463052"/>
                  </a:lnTo>
                  <a:lnTo>
                    <a:pt x="366712" y="1462366"/>
                  </a:lnTo>
                  <a:lnTo>
                    <a:pt x="366331" y="1461414"/>
                  </a:lnTo>
                  <a:lnTo>
                    <a:pt x="365658" y="1460741"/>
                  </a:lnTo>
                  <a:lnTo>
                    <a:pt x="363143" y="1460741"/>
                  </a:lnTo>
                  <a:lnTo>
                    <a:pt x="362470" y="1461414"/>
                  </a:lnTo>
                  <a:lnTo>
                    <a:pt x="362508" y="1462366"/>
                  </a:lnTo>
                  <a:lnTo>
                    <a:pt x="370014" y="1467624"/>
                  </a:lnTo>
                  <a:lnTo>
                    <a:pt x="375310" y="1467624"/>
                  </a:lnTo>
                  <a:lnTo>
                    <a:pt x="382270" y="1460182"/>
                  </a:lnTo>
                  <a:lnTo>
                    <a:pt x="382270" y="1455864"/>
                  </a:lnTo>
                  <a:lnTo>
                    <a:pt x="382270" y="1455369"/>
                  </a:lnTo>
                  <a:lnTo>
                    <a:pt x="382270" y="1437576"/>
                  </a:lnTo>
                  <a:lnTo>
                    <a:pt x="382270" y="1437068"/>
                  </a:lnTo>
                  <a:lnTo>
                    <a:pt x="382270" y="1435061"/>
                  </a:lnTo>
                  <a:close/>
                </a:path>
                <a:path w="1120775" h="2116454">
                  <a:moveTo>
                    <a:pt x="383946" y="1392910"/>
                  </a:moveTo>
                  <a:lnTo>
                    <a:pt x="383273" y="1392237"/>
                  </a:lnTo>
                  <a:lnTo>
                    <a:pt x="380250" y="1392237"/>
                  </a:lnTo>
                  <a:lnTo>
                    <a:pt x="379590" y="1392910"/>
                  </a:lnTo>
                  <a:lnTo>
                    <a:pt x="379590" y="1409077"/>
                  </a:lnTo>
                  <a:lnTo>
                    <a:pt x="379095" y="1410652"/>
                  </a:lnTo>
                  <a:lnTo>
                    <a:pt x="377177" y="1412836"/>
                  </a:lnTo>
                  <a:lnTo>
                    <a:pt x="375691" y="1413383"/>
                  </a:lnTo>
                  <a:lnTo>
                    <a:pt x="371729" y="1413383"/>
                  </a:lnTo>
                  <a:lnTo>
                    <a:pt x="370255" y="1412836"/>
                  </a:lnTo>
                  <a:lnTo>
                    <a:pt x="368312" y="1410652"/>
                  </a:lnTo>
                  <a:lnTo>
                    <a:pt x="367842" y="1409077"/>
                  </a:lnTo>
                  <a:lnTo>
                    <a:pt x="367842" y="1392910"/>
                  </a:lnTo>
                  <a:lnTo>
                    <a:pt x="367169" y="1392237"/>
                  </a:lnTo>
                  <a:lnTo>
                    <a:pt x="364147" y="1392237"/>
                  </a:lnTo>
                  <a:lnTo>
                    <a:pt x="363474" y="1392910"/>
                  </a:lnTo>
                  <a:lnTo>
                    <a:pt x="363474" y="1409890"/>
                  </a:lnTo>
                  <a:lnTo>
                    <a:pt x="364147" y="1412557"/>
                  </a:lnTo>
                  <a:lnTo>
                    <a:pt x="366864" y="1416164"/>
                  </a:lnTo>
                  <a:lnTo>
                    <a:pt x="369150" y="1417066"/>
                  </a:lnTo>
                  <a:lnTo>
                    <a:pt x="373849" y="1417066"/>
                  </a:lnTo>
                  <a:lnTo>
                    <a:pt x="375234" y="1416773"/>
                  </a:lnTo>
                  <a:lnTo>
                    <a:pt x="377812" y="1415567"/>
                  </a:lnTo>
                  <a:lnTo>
                    <a:pt x="378828" y="1414754"/>
                  </a:lnTo>
                  <a:lnTo>
                    <a:pt x="379590" y="1413713"/>
                  </a:lnTo>
                  <a:lnTo>
                    <a:pt x="380250" y="1413713"/>
                  </a:lnTo>
                  <a:lnTo>
                    <a:pt x="380873" y="1415567"/>
                  </a:lnTo>
                  <a:lnTo>
                    <a:pt x="380923" y="1415732"/>
                  </a:lnTo>
                  <a:lnTo>
                    <a:pt x="381596" y="1416405"/>
                  </a:lnTo>
                  <a:lnTo>
                    <a:pt x="383273" y="1416405"/>
                  </a:lnTo>
                  <a:lnTo>
                    <a:pt x="383946" y="1415732"/>
                  </a:lnTo>
                  <a:lnTo>
                    <a:pt x="383946" y="1413713"/>
                  </a:lnTo>
                  <a:lnTo>
                    <a:pt x="383946" y="1413383"/>
                  </a:lnTo>
                  <a:lnTo>
                    <a:pt x="383946" y="1392910"/>
                  </a:lnTo>
                  <a:close/>
                </a:path>
                <a:path w="1120775" h="2116454">
                  <a:moveTo>
                    <a:pt x="390779" y="1342529"/>
                  </a:moveTo>
                  <a:lnTo>
                    <a:pt x="390105" y="1341856"/>
                  </a:lnTo>
                  <a:lnTo>
                    <a:pt x="385965" y="1341856"/>
                  </a:lnTo>
                  <a:lnTo>
                    <a:pt x="381711" y="1349578"/>
                  </a:lnTo>
                  <a:lnTo>
                    <a:pt x="381215" y="1350073"/>
                  </a:lnTo>
                  <a:lnTo>
                    <a:pt x="378688" y="1350073"/>
                  </a:lnTo>
                  <a:lnTo>
                    <a:pt x="378028" y="1350746"/>
                  </a:lnTo>
                  <a:lnTo>
                    <a:pt x="378028" y="1353096"/>
                  </a:lnTo>
                  <a:lnTo>
                    <a:pt x="378688" y="1353769"/>
                  </a:lnTo>
                  <a:lnTo>
                    <a:pt x="381381" y="1353769"/>
                  </a:lnTo>
                  <a:lnTo>
                    <a:pt x="381711" y="1354277"/>
                  </a:lnTo>
                  <a:lnTo>
                    <a:pt x="381711" y="1373568"/>
                  </a:lnTo>
                  <a:lnTo>
                    <a:pt x="382384" y="1374241"/>
                  </a:lnTo>
                  <a:lnTo>
                    <a:pt x="385406" y="1374241"/>
                  </a:lnTo>
                  <a:lnTo>
                    <a:pt x="386080" y="1373568"/>
                  </a:lnTo>
                  <a:lnTo>
                    <a:pt x="386080" y="1354277"/>
                  </a:lnTo>
                  <a:lnTo>
                    <a:pt x="386588" y="1353769"/>
                  </a:lnTo>
                  <a:lnTo>
                    <a:pt x="390105" y="1353769"/>
                  </a:lnTo>
                  <a:lnTo>
                    <a:pt x="390779" y="1353096"/>
                  </a:lnTo>
                  <a:lnTo>
                    <a:pt x="390779" y="1350746"/>
                  </a:lnTo>
                  <a:lnTo>
                    <a:pt x="390105" y="1350073"/>
                  </a:lnTo>
                  <a:lnTo>
                    <a:pt x="386588" y="1350073"/>
                  </a:lnTo>
                  <a:lnTo>
                    <a:pt x="386080" y="1349578"/>
                  </a:lnTo>
                  <a:lnTo>
                    <a:pt x="386080" y="1347330"/>
                  </a:lnTo>
                  <a:lnTo>
                    <a:pt x="386232" y="1346733"/>
                  </a:lnTo>
                  <a:lnTo>
                    <a:pt x="386816" y="1345780"/>
                  </a:lnTo>
                  <a:lnTo>
                    <a:pt x="387286" y="1345552"/>
                  </a:lnTo>
                  <a:lnTo>
                    <a:pt x="390105" y="1345552"/>
                  </a:lnTo>
                  <a:lnTo>
                    <a:pt x="390779" y="1344879"/>
                  </a:lnTo>
                  <a:lnTo>
                    <a:pt x="390779" y="1342529"/>
                  </a:lnTo>
                  <a:close/>
                </a:path>
                <a:path w="1120775" h="2116454">
                  <a:moveTo>
                    <a:pt x="391668" y="1317510"/>
                  </a:moveTo>
                  <a:lnTo>
                    <a:pt x="387299" y="1309344"/>
                  </a:lnTo>
                  <a:lnTo>
                    <a:pt x="387299" y="1317815"/>
                  </a:lnTo>
                  <a:lnTo>
                    <a:pt x="386803" y="1318323"/>
                  </a:lnTo>
                  <a:lnTo>
                    <a:pt x="374053" y="1318323"/>
                  </a:lnTo>
                  <a:lnTo>
                    <a:pt x="373545" y="1317815"/>
                  </a:lnTo>
                  <a:lnTo>
                    <a:pt x="373710" y="1315859"/>
                  </a:lnTo>
                  <a:lnTo>
                    <a:pt x="374396" y="1314259"/>
                  </a:lnTo>
                  <a:lnTo>
                    <a:pt x="376796" y="1311744"/>
                  </a:lnTo>
                  <a:lnTo>
                    <a:pt x="378409" y="1311109"/>
                  </a:lnTo>
                  <a:lnTo>
                    <a:pt x="382435" y="1311109"/>
                  </a:lnTo>
                  <a:lnTo>
                    <a:pt x="387299" y="1317815"/>
                  </a:lnTo>
                  <a:lnTo>
                    <a:pt x="387299" y="1309344"/>
                  </a:lnTo>
                  <a:lnTo>
                    <a:pt x="384873" y="1307782"/>
                  </a:lnTo>
                  <a:lnTo>
                    <a:pt x="382828" y="1307249"/>
                  </a:lnTo>
                  <a:lnTo>
                    <a:pt x="378015" y="1307249"/>
                  </a:lnTo>
                  <a:lnTo>
                    <a:pt x="369176" y="1317510"/>
                  </a:lnTo>
                  <a:lnTo>
                    <a:pt x="369176" y="1322489"/>
                  </a:lnTo>
                  <a:lnTo>
                    <a:pt x="369531" y="1324305"/>
                  </a:lnTo>
                  <a:lnTo>
                    <a:pt x="369608" y="1324698"/>
                  </a:lnTo>
                  <a:lnTo>
                    <a:pt x="371322" y="1328572"/>
                  </a:lnTo>
                  <a:lnTo>
                    <a:pt x="372579" y="1330058"/>
                  </a:lnTo>
                  <a:lnTo>
                    <a:pt x="375970" y="1332217"/>
                  </a:lnTo>
                  <a:lnTo>
                    <a:pt x="378015" y="1332750"/>
                  </a:lnTo>
                  <a:lnTo>
                    <a:pt x="382295" y="1332750"/>
                  </a:lnTo>
                  <a:lnTo>
                    <a:pt x="390994" y="1325372"/>
                  </a:lnTo>
                  <a:lnTo>
                    <a:pt x="390321" y="1324698"/>
                  </a:lnTo>
                  <a:lnTo>
                    <a:pt x="387477" y="1324698"/>
                  </a:lnTo>
                  <a:lnTo>
                    <a:pt x="386803" y="1325206"/>
                  </a:lnTo>
                  <a:lnTo>
                    <a:pt x="386346" y="1326235"/>
                  </a:lnTo>
                  <a:lnTo>
                    <a:pt x="385533" y="1327111"/>
                  </a:lnTo>
                  <a:lnTo>
                    <a:pt x="384505" y="1327746"/>
                  </a:lnTo>
                  <a:lnTo>
                    <a:pt x="383057" y="1328572"/>
                  </a:lnTo>
                  <a:lnTo>
                    <a:pt x="381876" y="1328902"/>
                  </a:lnTo>
                  <a:lnTo>
                    <a:pt x="379082" y="1328902"/>
                  </a:lnTo>
                  <a:lnTo>
                    <a:pt x="373545" y="1323187"/>
                  </a:lnTo>
                  <a:lnTo>
                    <a:pt x="373545" y="1322019"/>
                  </a:lnTo>
                  <a:lnTo>
                    <a:pt x="374053" y="1321511"/>
                  </a:lnTo>
                  <a:lnTo>
                    <a:pt x="390994" y="1321511"/>
                  </a:lnTo>
                  <a:lnTo>
                    <a:pt x="391668" y="1320838"/>
                  </a:lnTo>
                  <a:lnTo>
                    <a:pt x="391668" y="1318323"/>
                  </a:lnTo>
                  <a:lnTo>
                    <a:pt x="391668" y="1317510"/>
                  </a:lnTo>
                  <a:close/>
                </a:path>
                <a:path w="1120775" h="2116454">
                  <a:moveTo>
                    <a:pt x="400392" y="1308595"/>
                  </a:moveTo>
                  <a:lnTo>
                    <a:pt x="399719" y="1307922"/>
                  </a:lnTo>
                  <a:lnTo>
                    <a:pt x="396354" y="1307922"/>
                  </a:lnTo>
                  <a:lnTo>
                    <a:pt x="395693" y="1308595"/>
                  </a:lnTo>
                  <a:lnTo>
                    <a:pt x="395693" y="1335024"/>
                  </a:lnTo>
                  <a:lnTo>
                    <a:pt x="395566" y="1335544"/>
                  </a:lnTo>
                  <a:lnTo>
                    <a:pt x="395020" y="1336128"/>
                  </a:lnTo>
                  <a:lnTo>
                    <a:pt x="394436" y="1336332"/>
                  </a:lnTo>
                  <a:lnTo>
                    <a:pt x="391769" y="1336332"/>
                  </a:lnTo>
                  <a:lnTo>
                    <a:pt x="391160" y="1336954"/>
                  </a:lnTo>
                  <a:lnTo>
                    <a:pt x="391160" y="1339799"/>
                  </a:lnTo>
                  <a:lnTo>
                    <a:pt x="391833" y="1340472"/>
                  </a:lnTo>
                  <a:lnTo>
                    <a:pt x="395833" y="1340472"/>
                  </a:lnTo>
                  <a:lnTo>
                    <a:pt x="397344" y="1339964"/>
                  </a:lnTo>
                  <a:lnTo>
                    <a:pt x="399783" y="1337894"/>
                  </a:lnTo>
                  <a:lnTo>
                    <a:pt x="400392" y="1336332"/>
                  </a:lnTo>
                  <a:lnTo>
                    <a:pt x="400392" y="1308595"/>
                  </a:lnTo>
                  <a:close/>
                </a:path>
                <a:path w="1120775" h="2116454">
                  <a:moveTo>
                    <a:pt x="400392" y="1299197"/>
                  </a:moveTo>
                  <a:lnTo>
                    <a:pt x="399719" y="1298524"/>
                  </a:lnTo>
                  <a:lnTo>
                    <a:pt x="396354" y="1298524"/>
                  </a:lnTo>
                  <a:lnTo>
                    <a:pt x="395693" y="1299197"/>
                  </a:lnTo>
                  <a:lnTo>
                    <a:pt x="395693" y="1303896"/>
                  </a:lnTo>
                  <a:lnTo>
                    <a:pt x="396354" y="1304569"/>
                  </a:lnTo>
                  <a:lnTo>
                    <a:pt x="399719" y="1304569"/>
                  </a:lnTo>
                  <a:lnTo>
                    <a:pt x="400392" y="1303896"/>
                  </a:lnTo>
                  <a:lnTo>
                    <a:pt x="400392" y="1299197"/>
                  </a:lnTo>
                  <a:close/>
                </a:path>
                <a:path w="1120775" h="2116454">
                  <a:moveTo>
                    <a:pt x="405041" y="1350746"/>
                  </a:moveTo>
                  <a:lnTo>
                    <a:pt x="404368" y="1350073"/>
                  </a:lnTo>
                  <a:lnTo>
                    <a:pt x="401828" y="1350073"/>
                  </a:lnTo>
                  <a:lnTo>
                    <a:pt x="400939" y="1350276"/>
                  </a:lnTo>
                  <a:lnTo>
                    <a:pt x="399491" y="1351089"/>
                  </a:lnTo>
                  <a:lnTo>
                    <a:pt x="398754" y="1351788"/>
                  </a:lnTo>
                  <a:lnTo>
                    <a:pt x="397992" y="1352765"/>
                  </a:lnTo>
                  <a:lnTo>
                    <a:pt x="397319" y="1352765"/>
                  </a:lnTo>
                  <a:lnTo>
                    <a:pt x="396760" y="1351089"/>
                  </a:lnTo>
                  <a:lnTo>
                    <a:pt x="396646" y="1350746"/>
                  </a:lnTo>
                  <a:lnTo>
                    <a:pt x="395973" y="1350073"/>
                  </a:lnTo>
                  <a:lnTo>
                    <a:pt x="393801" y="1350073"/>
                  </a:lnTo>
                  <a:lnTo>
                    <a:pt x="393128" y="1350746"/>
                  </a:lnTo>
                  <a:lnTo>
                    <a:pt x="393128" y="1373568"/>
                  </a:lnTo>
                  <a:lnTo>
                    <a:pt x="393801" y="1374241"/>
                  </a:lnTo>
                  <a:lnTo>
                    <a:pt x="396811" y="1374241"/>
                  </a:lnTo>
                  <a:lnTo>
                    <a:pt x="397484" y="1373568"/>
                  </a:lnTo>
                  <a:lnTo>
                    <a:pt x="397484" y="1356118"/>
                  </a:lnTo>
                  <a:lnTo>
                    <a:pt x="398995" y="1353769"/>
                  </a:lnTo>
                  <a:lnTo>
                    <a:pt x="404368" y="1353769"/>
                  </a:lnTo>
                  <a:lnTo>
                    <a:pt x="405041" y="1353096"/>
                  </a:lnTo>
                  <a:lnTo>
                    <a:pt x="405041" y="1352765"/>
                  </a:lnTo>
                  <a:lnTo>
                    <a:pt x="405041" y="1350746"/>
                  </a:lnTo>
                  <a:close/>
                </a:path>
                <a:path w="1120775" h="2116454">
                  <a:moveTo>
                    <a:pt x="409790" y="1398752"/>
                  </a:moveTo>
                  <a:lnTo>
                    <a:pt x="409117" y="1396072"/>
                  </a:lnTo>
                  <a:lnTo>
                    <a:pt x="408495" y="1395247"/>
                  </a:lnTo>
                  <a:lnTo>
                    <a:pt x="408241" y="1394917"/>
                  </a:lnTo>
                  <a:lnTo>
                    <a:pt x="406400" y="1392466"/>
                  </a:lnTo>
                  <a:lnTo>
                    <a:pt x="404114" y="1391564"/>
                  </a:lnTo>
                  <a:lnTo>
                    <a:pt x="397789" y="1391564"/>
                  </a:lnTo>
                  <a:lnTo>
                    <a:pt x="395490" y="1392682"/>
                  </a:lnTo>
                  <a:lnTo>
                    <a:pt x="394017" y="1394917"/>
                  </a:lnTo>
                  <a:lnTo>
                    <a:pt x="393509" y="1394917"/>
                  </a:lnTo>
                  <a:lnTo>
                    <a:pt x="392836" y="1392910"/>
                  </a:lnTo>
                  <a:lnTo>
                    <a:pt x="392163" y="1392237"/>
                  </a:lnTo>
                  <a:lnTo>
                    <a:pt x="389978" y="1392237"/>
                  </a:lnTo>
                  <a:lnTo>
                    <a:pt x="389318" y="1392910"/>
                  </a:lnTo>
                  <a:lnTo>
                    <a:pt x="389318" y="1415732"/>
                  </a:lnTo>
                  <a:lnTo>
                    <a:pt x="389978" y="1416405"/>
                  </a:lnTo>
                  <a:lnTo>
                    <a:pt x="393014" y="1416405"/>
                  </a:lnTo>
                  <a:lnTo>
                    <a:pt x="393674" y="1415732"/>
                  </a:lnTo>
                  <a:lnTo>
                    <a:pt x="393674" y="1399565"/>
                  </a:lnTo>
                  <a:lnTo>
                    <a:pt x="394157" y="1397977"/>
                  </a:lnTo>
                  <a:lnTo>
                    <a:pt x="396087" y="1395793"/>
                  </a:lnTo>
                  <a:lnTo>
                    <a:pt x="397573" y="1395247"/>
                  </a:lnTo>
                  <a:lnTo>
                    <a:pt x="401535" y="1395247"/>
                  </a:lnTo>
                  <a:lnTo>
                    <a:pt x="403009" y="1395793"/>
                  </a:lnTo>
                  <a:lnTo>
                    <a:pt x="404939" y="1397977"/>
                  </a:lnTo>
                  <a:lnTo>
                    <a:pt x="405434" y="1399565"/>
                  </a:lnTo>
                  <a:lnTo>
                    <a:pt x="405434" y="1415732"/>
                  </a:lnTo>
                  <a:lnTo>
                    <a:pt x="406095" y="1416405"/>
                  </a:lnTo>
                  <a:lnTo>
                    <a:pt x="409117" y="1416405"/>
                  </a:lnTo>
                  <a:lnTo>
                    <a:pt x="409790" y="1415732"/>
                  </a:lnTo>
                  <a:lnTo>
                    <a:pt x="409790" y="1398752"/>
                  </a:lnTo>
                  <a:close/>
                </a:path>
                <a:path w="1120775" h="2116454">
                  <a:moveTo>
                    <a:pt x="425234" y="1392910"/>
                  </a:moveTo>
                  <a:lnTo>
                    <a:pt x="424561" y="1392237"/>
                  </a:lnTo>
                  <a:lnTo>
                    <a:pt x="420357" y="1392237"/>
                  </a:lnTo>
                  <a:lnTo>
                    <a:pt x="419862" y="1391729"/>
                  </a:lnTo>
                  <a:lnTo>
                    <a:pt x="419862" y="1388211"/>
                  </a:lnTo>
                  <a:lnTo>
                    <a:pt x="419188" y="1387538"/>
                  </a:lnTo>
                  <a:lnTo>
                    <a:pt x="416166" y="1387538"/>
                  </a:lnTo>
                  <a:lnTo>
                    <a:pt x="415493" y="1388211"/>
                  </a:lnTo>
                  <a:lnTo>
                    <a:pt x="415493" y="1391729"/>
                  </a:lnTo>
                  <a:lnTo>
                    <a:pt x="414997" y="1392237"/>
                  </a:lnTo>
                  <a:lnTo>
                    <a:pt x="412470" y="1392237"/>
                  </a:lnTo>
                  <a:lnTo>
                    <a:pt x="411810" y="1392910"/>
                  </a:lnTo>
                  <a:lnTo>
                    <a:pt x="411810" y="1395247"/>
                  </a:lnTo>
                  <a:lnTo>
                    <a:pt x="412470" y="1395933"/>
                  </a:lnTo>
                  <a:lnTo>
                    <a:pt x="414997" y="1395933"/>
                  </a:lnTo>
                  <a:lnTo>
                    <a:pt x="415493" y="1396428"/>
                  </a:lnTo>
                  <a:lnTo>
                    <a:pt x="415493" y="1414500"/>
                  </a:lnTo>
                  <a:lnTo>
                    <a:pt x="417626" y="1416405"/>
                  </a:lnTo>
                  <a:lnTo>
                    <a:pt x="424561" y="1416405"/>
                  </a:lnTo>
                  <a:lnTo>
                    <a:pt x="425234" y="1415732"/>
                  </a:lnTo>
                  <a:lnTo>
                    <a:pt x="425234" y="1413383"/>
                  </a:lnTo>
                  <a:lnTo>
                    <a:pt x="424561" y="1412709"/>
                  </a:lnTo>
                  <a:lnTo>
                    <a:pt x="420522" y="1412709"/>
                  </a:lnTo>
                  <a:lnTo>
                    <a:pt x="419862" y="1412036"/>
                  </a:lnTo>
                  <a:lnTo>
                    <a:pt x="419862" y="1396428"/>
                  </a:lnTo>
                  <a:lnTo>
                    <a:pt x="420357" y="1395933"/>
                  </a:lnTo>
                  <a:lnTo>
                    <a:pt x="424561" y="1395933"/>
                  </a:lnTo>
                  <a:lnTo>
                    <a:pt x="425234" y="1395247"/>
                  </a:lnTo>
                  <a:lnTo>
                    <a:pt x="425234" y="1392910"/>
                  </a:lnTo>
                  <a:close/>
                </a:path>
                <a:path w="1120775" h="2116454">
                  <a:moveTo>
                    <a:pt x="426567" y="1317510"/>
                  </a:moveTo>
                  <a:lnTo>
                    <a:pt x="426250" y="1315859"/>
                  </a:lnTo>
                  <a:lnTo>
                    <a:pt x="426148" y="1315300"/>
                  </a:lnTo>
                  <a:lnTo>
                    <a:pt x="424434" y="1311452"/>
                  </a:lnTo>
                  <a:lnTo>
                    <a:pt x="424154" y="1311109"/>
                  </a:lnTo>
                  <a:lnTo>
                    <a:pt x="423164" y="1309941"/>
                  </a:lnTo>
                  <a:lnTo>
                    <a:pt x="422198" y="1309331"/>
                  </a:lnTo>
                  <a:lnTo>
                    <a:pt x="422198" y="1317815"/>
                  </a:lnTo>
                  <a:lnTo>
                    <a:pt x="421703" y="1318323"/>
                  </a:lnTo>
                  <a:lnTo>
                    <a:pt x="408952" y="1318323"/>
                  </a:lnTo>
                  <a:lnTo>
                    <a:pt x="408444" y="1317815"/>
                  </a:lnTo>
                  <a:lnTo>
                    <a:pt x="408609" y="1315859"/>
                  </a:lnTo>
                  <a:lnTo>
                    <a:pt x="409308" y="1314259"/>
                  </a:lnTo>
                  <a:lnTo>
                    <a:pt x="411708" y="1311744"/>
                  </a:lnTo>
                  <a:lnTo>
                    <a:pt x="413308" y="1311109"/>
                  </a:lnTo>
                  <a:lnTo>
                    <a:pt x="417347" y="1311109"/>
                  </a:lnTo>
                  <a:lnTo>
                    <a:pt x="422198" y="1317815"/>
                  </a:lnTo>
                  <a:lnTo>
                    <a:pt x="422198" y="1309331"/>
                  </a:lnTo>
                  <a:lnTo>
                    <a:pt x="419785" y="1307782"/>
                  </a:lnTo>
                  <a:lnTo>
                    <a:pt x="417728" y="1307249"/>
                  </a:lnTo>
                  <a:lnTo>
                    <a:pt x="412915" y="1307249"/>
                  </a:lnTo>
                  <a:lnTo>
                    <a:pt x="404088" y="1317510"/>
                  </a:lnTo>
                  <a:lnTo>
                    <a:pt x="404088" y="1322489"/>
                  </a:lnTo>
                  <a:lnTo>
                    <a:pt x="412915" y="1332750"/>
                  </a:lnTo>
                  <a:lnTo>
                    <a:pt x="417195" y="1332750"/>
                  </a:lnTo>
                  <a:lnTo>
                    <a:pt x="425894" y="1325372"/>
                  </a:lnTo>
                  <a:lnTo>
                    <a:pt x="425234" y="1324698"/>
                  </a:lnTo>
                  <a:lnTo>
                    <a:pt x="422376" y="1324698"/>
                  </a:lnTo>
                  <a:lnTo>
                    <a:pt x="421703" y="1325206"/>
                  </a:lnTo>
                  <a:lnTo>
                    <a:pt x="421259" y="1326235"/>
                  </a:lnTo>
                  <a:lnTo>
                    <a:pt x="420446" y="1327111"/>
                  </a:lnTo>
                  <a:lnTo>
                    <a:pt x="419404" y="1327746"/>
                  </a:lnTo>
                  <a:lnTo>
                    <a:pt x="417957" y="1328572"/>
                  </a:lnTo>
                  <a:lnTo>
                    <a:pt x="416775" y="1328902"/>
                  </a:lnTo>
                  <a:lnTo>
                    <a:pt x="413981" y="1328902"/>
                  </a:lnTo>
                  <a:lnTo>
                    <a:pt x="408444" y="1323187"/>
                  </a:lnTo>
                  <a:lnTo>
                    <a:pt x="408444" y="1322019"/>
                  </a:lnTo>
                  <a:lnTo>
                    <a:pt x="408952" y="1321511"/>
                  </a:lnTo>
                  <a:lnTo>
                    <a:pt x="425894" y="1321511"/>
                  </a:lnTo>
                  <a:lnTo>
                    <a:pt x="426567" y="1320838"/>
                  </a:lnTo>
                  <a:lnTo>
                    <a:pt x="426567" y="1318323"/>
                  </a:lnTo>
                  <a:lnTo>
                    <a:pt x="426567" y="1317510"/>
                  </a:lnTo>
                  <a:close/>
                </a:path>
                <a:path w="1120775" h="2116454">
                  <a:moveTo>
                    <a:pt x="427482" y="1359446"/>
                  </a:moveTo>
                  <a:lnTo>
                    <a:pt x="427101" y="1357464"/>
                  </a:lnTo>
                  <a:lnTo>
                    <a:pt x="425462" y="1353769"/>
                  </a:lnTo>
                  <a:lnTo>
                    <a:pt x="425399" y="1353604"/>
                  </a:lnTo>
                  <a:lnTo>
                    <a:pt x="425107" y="1353273"/>
                  </a:lnTo>
                  <a:lnTo>
                    <a:pt x="424129" y="1352092"/>
                  </a:lnTo>
                  <a:lnTo>
                    <a:pt x="423164" y="1351483"/>
                  </a:lnTo>
                  <a:lnTo>
                    <a:pt x="423164" y="1359446"/>
                  </a:lnTo>
                  <a:lnTo>
                    <a:pt x="423164" y="1364869"/>
                  </a:lnTo>
                  <a:lnTo>
                    <a:pt x="422656" y="1366862"/>
                  </a:lnTo>
                  <a:lnTo>
                    <a:pt x="422617" y="1367028"/>
                  </a:lnTo>
                  <a:lnTo>
                    <a:pt x="420408" y="1370253"/>
                  </a:lnTo>
                  <a:lnTo>
                    <a:pt x="418668" y="1371053"/>
                  </a:lnTo>
                  <a:lnTo>
                    <a:pt x="413905" y="1371053"/>
                  </a:lnTo>
                  <a:lnTo>
                    <a:pt x="412165" y="1370253"/>
                  </a:lnTo>
                  <a:lnTo>
                    <a:pt x="409956" y="1367028"/>
                  </a:lnTo>
                  <a:lnTo>
                    <a:pt x="409397" y="1364869"/>
                  </a:lnTo>
                  <a:lnTo>
                    <a:pt x="409397" y="1359446"/>
                  </a:lnTo>
                  <a:lnTo>
                    <a:pt x="409917" y="1357464"/>
                  </a:lnTo>
                  <a:lnTo>
                    <a:pt x="409956" y="1357287"/>
                  </a:lnTo>
                  <a:lnTo>
                    <a:pt x="412165" y="1354074"/>
                  </a:lnTo>
                  <a:lnTo>
                    <a:pt x="413905" y="1353273"/>
                  </a:lnTo>
                  <a:lnTo>
                    <a:pt x="418668" y="1353273"/>
                  </a:lnTo>
                  <a:lnTo>
                    <a:pt x="420408" y="1354074"/>
                  </a:lnTo>
                  <a:lnTo>
                    <a:pt x="422617" y="1357287"/>
                  </a:lnTo>
                  <a:lnTo>
                    <a:pt x="423164" y="1359446"/>
                  </a:lnTo>
                  <a:lnTo>
                    <a:pt x="423164" y="1351483"/>
                  </a:lnTo>
                  <a:lnTo>
                    <a:pt x="420738" y="1349946"/>
                  </a:lnTo>
                  <a:lnTo>
                    <a:pt x="418693" y="1349413"/>
                  </a:lnTo>
                  <a:lnTo>
                    <a:pt x="413880" y="1349413"/>
                  </a:lnTo>
                  <a:lnTo>
                    <a:pt x="405079" y="1359446"/>
                  </a:lnTo>
                  <a:lnTo>
                    <a:pt x="405079" y="1364869"/>
                  </a:lnTo>
                  <a:lnTo>
                    <a:pt x="413880" y="1374914"/>
                  </a:lnTo>
                  <a:lnTo>
                    <a:pt x="418693" y="1374914"/>
                  </a:lnTo>
                  <a:lnTo>
                    <a:pt x="420738" y="1374381"/>
                  </a:lnTo>
                  <a:lnTo>
                    <a:pt x="424129" y="1372222"/>
                  </a:lnTo>
                  <a:lnTo>
                    <a:pt x="425107" y="1371053"/>
                  </a:lnTo>
                  <a:lnTo>
                    <a:pt x="425399" y="1370723"/>
                  </a:lnTo>
                  <a:lnTo>
                    <a:pt x="427024" y="1367028"/>
                  </a:lnTo>
                  <a:lnTo>
                    <a:pt x="427101" y="1366862"/>
                  </a:lnTo>
                  <a:lnTo>
                    <a:pt x="427482" y="1364869"/>
                  </a:lnTo>
                  <a:lnTo>
                    <a:pt x="427482" y="1359446"/>
                  </a:lnTo>
                  <a:close/>
                </a:path>
                <a:path w="1120775" h="2116454">
                  <a:moveTo>
                    <a:pt x="449008" y="1401610"/>
                  </a:moveTo>
                  <a:lnTo>
                    <a:pt x="448627" y="1399616"/>
                  </a:lnTo>
                  <a:lnTo>
                    <a:pt x="446925" y="1395755"/>
                  </a:lnTo>
                  <a:lnTo>
                    <a:pt x="446633" y="1395425"/>
                  </a:lnTo>
                  <a:lnTo>
                    <a:pt x="445655" y="1394256"/>
                  </a:lnTo>
                  <a:lnTo>
                    <a:pt x="444690" y="1393647"/>
                  </a:lnTo>
                  <a:lnTo>
                    <a:pt x="444690" y="1401610"/>
                  </a:lnTo>
                  <a:lnTo>
                    <a:pt x="444690" y="1407033"/>
                  </a:lnTo>
                  <a:lnTo>
                    <a:pt x="444182" y="1409014"/>
                  </a:lnTo>
                  <a:lnTo>
                    <a:pt x="444144" y="1409192"/>
                  </a:lnTo>
                  <a:lnTo>
                    <a:pt x="441934" y="1412405"/>
                  </a:lnTo>
                  <a:lnTo>
                    <a:pt x="440194" y="1413217"/>
                  </a:lnTo>
                  <a:lnTo>
                    <a:pt x="435432" y="1413217"/>
                  </a:lnTo>
                  <a:lnTo>
                    <a:pt x="433692" y="1412405"/>
                  </a:lnTo>
                  <a:lnTo>
                    <a:pt x="431482" y="1409192"/>
                  </a:lnTo>
                  <a:lnTo>
                    <a:pt x="430936" y="1407033"/>
                  </a:lnTo>
                  <a:lnTo>
                    <a:pt x="430936" y="1401610"/>
                  </a:lnTo>
                  <a:lnTo>
                    <a:pt x="431444" y="1399616"/>
                  </a:lnTo>
                  <a:lnTo>
                    <a:pt x="431482" y="1399438"/>
                  </a:lnTo>
                  <a:lnTo>
                    <a:pt x="433692" y="1396225"/>
                  </a:lnTo>
                  <a:lnTo>
                    <a:pt x="435432" y="1395425"/>
                  </a:lnTo>
                  <a:lnTo>
                    <a:pt x="440194" y="1395425"/>
                  </a:lnTo>
                  <a:lnTo>
                    <a:pt x="441934" y="1396225"/>
                  </a:lnTo>
                  <a:lnTo>
                    <a:pt x="444144" y="1399438"/>
                  </a:lnTo>
                  <a:lnTo>
                    <a:pt x="444690" y="1401610"/>
                  </a:lnTo>
                  <a:lnTo>
                    <a:pt x="444690" y="1393647"/>
                  </a:lnTo>
                  <a:lnTo>
                    <a:pt x="442264" y="1392097"/>
                  </a:lnTo>
                  <a:lnTo>
                    <a:pt x="440220" y="1391564"/>
                  </a:lnTo>
                  <a:lnTo>
                    <a:pt x="435406" y="1391564"/>
                  </a:lnTo>
                  <a:lnTo>
                    <a:pt x="426618" y="1401610"/>
                  </a:lnTo>
                  <a:lnTo>
                    <a:pt x="426618" y="1407033"/>
                  </a:lnTo>
                  <a:lnTo>
                    <a:pt x="435406" y="1417066"/>
                  </a:lnTo>
                  <a:lnTo>
                    <a:pt x="440220" y="1417066"/>
                  </a:lnTo>
                  <a:lnTo>
                    <a:pt x="442264" y="1416532"/>
                  </a:lnTo>
                  <a:lnTo>
                    <a:pt x="445655" y="1414373"/>
                  </a:lnTo>
                  <a:lnTo>
                    <a:pt x="446633" y="1413217"/>
                  </a:lnTo>
                  <a:lnTo>
                    <a:pt x="446925" y="1412875"/>
                  </a:lnTo>
                  <a:lnTo>
                    <a:pt x="448551" y="1409192"/>
                  </a:lnTo>
                  <a:lnTo>
                    <a:pt x="448627" y="1409014"/>
                  </a:lnTo>
                  <a:lnTo>
                    <a:pt x="449008" y="1407033"/>
                  </a:lnTo>
                  <a:lnTo>
                    <a:pt x="449008" y="1401610"/>
                  </a:lnTo>
                  <a:close/>
                </a:path>
                <a:path w="1120775" h="2116454">
                  <a:moveTo>
                    <a:pt x="451243" y="1315643"/>
                  </a:moveTo>
                  <a:lnTo>
                    <a:pt x="451142" y="1314996"/>
                  </a:lnTo>
                  <a:lnTo>
                    <a:pt x="451027" y="1314196"/>
                  </a:lnTo>
                  <a:lnTo>
                    <a:pt x="450469" y="1312799"/>
                  </a:lnTo>
                  <a:lnTo>
                    <a:pt x="442531" y="1307249"/>
                  </a:lnTo>
                  <a:lnTo>
                    <a:pt x="438086" y="1307249"/>
                  </a:lnTo>
                  <a:lnTo>
                    <a:pt x="429260" y="1323924"/>
                  </a:lnTo>
                  <a:lnTo>
                    <a:pt x="430237" y="1327023"/>
                  </a:lnTo>
                  <a:lnTo>
                    <a:pt x="434187" y="1331607"/>
                  </a:lnTo>
                  <a:lnTo>
                    <a:pt x="436943" y="1332750"/>
                  </a:lnTo>
                  <a:lnTo>
                    <a:pt x="442531" y="1332750"/>
                  </a:lnTo>
                  <a:lnTo>
                    <a:pt x="451129" y="1325092"/>
                  </a:lnTo>
                  <a:lnTo>
                    <a:pt x="451243" y="1324368"/>
                  </a:lnTo>
                  <a:lnTo>
                    <a:pt x="450570" y="1323695"/>
                  </a:lnTo>
                  <a:lnTo>
                    <a:pt x="447382" y="1323695"/>
                  </a:lnTo>
                  <a:lnTo>
                    <a:pt x="446709" y="1324368"/>
                  </a:lnTo>
                  <a:lnTo>
                    <a:pt x="446595" y="1325092"/>
                  </a:lnTo>
                  <a:lnTo>
                    <a:pt x="446227" y="1325880"/>
                  </a:lnTo>
                  <a:lnTo>
                    <a:pt x="441706" y="1328902"/>
                  </a:lnTo>
                  <a:lnTo>
                    <a:pt x="438200" y="1328902"/>
                  </a:lnTo>
                  <a:lnTo>
                    <a:pt x="436486" y="1328115"/>
                  </a:lnTo>
                  <a:lnTo>
                    <a:pt x="434251" y="1325092"/>
                  </a:lnTo>
                  <a:lnTo>
                    <a:pt x="434022" y="1324368"/>
                  </a:lnTo>
                  <a:lnTo>
                    <a:pt x="433616" y="1322832"/>
                  </a:lnTo>
                  <a:lnTo>
                    <a:pt x="433616" y="1317180"/>
                  </a:lnTo>
                  <a:lnTo>
                    <a:pt x="434022" y="1315643"/>
                  </a:lnTo>
                  <a:lnTo>
                    <a:pt x="434111" y="1315300"/>
                  </a:lnTo>
                  <a:lnTo>
                    <a:pt x="434187" y="1314996"/>
                  </a:lnTo>
                  <a:lnTo>
                    <a:pt x="436486" y="1311884"/>
                  </a:lnTo>
                  <a:lnTo>
                    <a:pt x="438200" y="1311109"/>
                  </a:lnTo>
                  <a:lnTo>
                    <a:pt x="441706" y="1311109"/>
                  </a:lnTo>
                  <a:lnTo>
                    <a:pt x="443293" y="1311452"/>
                  </a:lnTo>
                  <a:lnTo>
                    <a:pt x="442976" y="1311452"/>
                  </a:lnTo>
                  <a:lnTo>
                    <a:pt x="444538" y="1312227"/>
                  </a:lnTo>
                  <a:lnTo>
                    <a:pt x="445249" y="1312799"/>
                  </a:lnTo>
                  <a:lnTo>
                    <a:pt x="446278" y="1314196"/>
                  </a:lnTo>
                  <a:lnTo>
                    <a:pt x="446608" y="1314996"/>
                  </a:lnTo>
                  <a:lnTo>
                    <a:pt x="446709" y="1315643"/>
                  </a:lnTo>
                  <a:lnTo>
                    <a:pt x="447382" y="1316316"/>
                  </a:lnTo>
                  <a:lnTo>
                    <a:pt x="450570" y="1316316"/>
                  </a:lnTo>
                  <a:lnTo>
                    <a:pt x="451243" y="1315643"/>
                  </a:lnTo>
                  <a:close/>
                </a:path>
                <a:path w="1120775" h="2116454">
                  <a:moveTo>
                    <a:pt x="464781" y="1356233"/>
                  </a:moveTo>
                  <a:lnTo>
                    <a:pt x="464121" y="1353743"/>
                  </a:lnTo>
                  <a:lnTo>
                    <a:pt x="463626" y="1353096"/>
                  </a:lnTo>
                  <a:lnTo>
                    <a:pt x="463372" y="1352765"/>
                  </a:lnTo>
                  <a:lnTo>
                    <a:pt x="461492" y="1350276"/>
                  </a:lnTo>
                  <a:lnTo>
                    <a:pt x="459244" y="1349413"/>
                  </a:lnTo>
                  <a:lnTo>
                    <a:pt x="454406" y="1349413"/>
                  </a:lnTo>
                  <a:lnTo>
                    <a:pt x="449338" y="1352765"/>
                  </a:lnTo>
                  <a:lnTo>
                    <a:pt x="448665" y="1352765"/>
                  </a:lnTo>
                  <a:lnTo>
                    <a:pt x="443941" y="1349413"/>
                  </a:lnTo>
                  <a:lnTo>
                    <a:pt x="440728" y="1349413"/>
                  </a:lnTo>
                  <a:lnTo>
                    <a:pt x="439458" y="1349730"/>
                  </a:lnTo>
                  <a:lnTo>
                    <a:pt x="437502" y="1351013"/>
                  </a:lnTo>
                  <a:lnTo>
                    <a:pt x="436803" y="1351813"/>
                  </a:lnTo>
                  <a:lnTo>
                    <a:pt x="436422" y="1352765"/>
                  </a:lnTo>
                  <a:lnTo>
                    <a:pt x="435749" y="1352765"/>
                  </a:lnTo>
                  <a:lnTo>
                    <a:pt x="435165" y="1351013"/>
                  </a:lnTo>
                  <a:lnTo>
                    <a:pt x="435076" y="1350746"/>
                  </a:lnTo>
                  <a:lnTo>
                    <a:pt x="434403" y="1350073"/>
                  </a:lnTo>
                  <a:lnTo>
                    <a:pt x="432231" y="1350073"/>
                  </a:lnTo>
                  <a:lnTo>
                    <a:pt x="431558" y="1350746"/>
                  </a:lnTo>
                  <a:lnTo>
                    <a:pt x="431558" y="1373568"/>
                  </a:lnTo>
                  <a:lnTo>
                    <a:pt x="432231" y="1374241"/>
                  </a:lnTo>
                  <a:lnTo>
                    <a:pt x="435241" y="1374241"/>
                  </a:lnTo>
                  <a:lnTo>
                    <a:pt x="435914" y="1373568"/>
                  </a:lnTo>
                  <a:lnTo>
                    <a:pt x="435914" y="1357325"/>
                  </a:lnTo>
                  <a:lnTo>
                    <a:pt x="436168" y="1356233"/>
                  </a:lnTo>
                  <a:lnTo>
                    <a:pt x="436283" y="1355725"/>
                  </a:lnTo>
                  <a:lnTo>
                    <a:pt x="437642" y="1353743"/>
                  </a:lnTo>
                  <a:lnTo>
                    <a:pt x="437426" y="1353743"/>
                  </a:lnTo>
                  <a:lnTo>
                    <a:pt x="439051" y="1353096"/>
                  </a:lnTo>
                  <a:lnTo>
                    <a:pt x="442849" y="1353096"/>
                  </a:lnTo>
                  <a:lnTo>
                    <a:pt x="444474" y="1353743"/>
                  </a:lnTo>
                  <a:lnTo>
                    <a:pt x="444258" y="1353743"/>
                  </a:lnTo>
                  <a:lnTo>
                    <a:pt x="445617" y="1355725"/>
                  </a:lnTo>
                  <a:lnTo>
                    <a:pt x="445985" y="1357325"/>
                  </a:lnTo>
                  <a:lnTo>
                    <a:pt x="445985" y="1373568"/>
                  </a:lnTo>
                  <a:lnTo>
                    <a:pt x="446659" y="1374241"/>
                  </a:lnTo>
                  <a:lnTo>
                    <a:pt x="449681" y="1374241"/>
                  </a:lnTo>
                  <a:lnTo>
                    <a:pt x="450354" y="1373568"/>
                  </a:lnTo>
                  <a:lnTo>
                    <a:pt x="450354" y="1357325"/>
                  </a:lnTo>
                  <a:lnTo>
                    <a:pt x="450596" y="1356233"/>
                  </a:lnTo>
                  <a:lnTo>
                    <a:pt x="450710" y="1355725"/>
                  </a:lnTo>
                  <a:lnTo>
                    <a:pt x="452081" y="1353743"/>
                  </a:lnTo>
                  <a:lnTo>
                    <a:pt x="451866" y="1353743"/>
                  </a:lnTo>
                  <a:lnTo>
                    <a:pt x="453478" y="1353096"/>
                  </a:lnTo>
                  <a:lnTo>
                    <a:pt x="457288" y="1353096"/>
                  </a:lnTo>
                  <a:lnTo>
                    <a:pt x="458914" y="1353743"/>
                  </a:lnTo>
                  <a:lnTo>
                    <a:pt x="458685" y="1353743"/>
                  </a:lnTo>
                  <a:lnTo>
                    <a:pt x="460057" y="1355725"/>
                  </a:lnTo>
                  <a:lnTo>
                    <a:pt x="460413" y="1357325"/>
                  </a:lnTo>
                  <a:lnTo>
                    <a:pt x="460413" y="1373568"/>
                  </a:lnTo>
                  <a:lnTo>
                    <a:pt x="461086" y="1374241"/>
                  </a:lnTo>
                  <a:lnTo>
                    <a:pt x="464108" y="1374241"/>
                  </a:lnTo>
                  <a:lnTo>
                    <a:pt x="464781" y="1373568"/>
                  </a:lnTo>
                  <a:lnTo>
                    <a:pt x="464781" y="1356233"/>
                  </a:lnTo>
                  <a:close/>
                </a:path>
                <a:path w="1120775" h="2116454">
                  <a:moveTo>
                    <a:pt x="465505" y="1308595"/>
                  </a:moveTo>
                  <a:lnTo>
                    <a:pt x="464832" y="1307922"/>
                  </a:lnTo>
                  <a:lnTo>
                    <a:pt x="460629" y="1307922"/>
                  </a:lnTo>
                  <a:lnTo>
                    <a:pt x="460133" y="1307414"/>
                  </a:lnTo>
                  <a:lnTo>
                    <a:pt x="460133" y="1303896"/>
                  </a:lnTo>
                  <a:lnTo>
                    <a:pt x="459460" y="1303223"/>
                  </a:lnTo>
                  <a:lnTo>
                    <a:pt x="456438" y="1303223"/>
                  </a:lnTo>
                  <a:lnTo>
                    <a:pt x="455764" y="1303896"/>
                  </a:lnTo>
                  <a:lnTo>
                    <a:pt x="455764" y="1307414"/>
                  </a:lnTo>
                  <a:lnTo>
                    <a:pt x="455269" y="1307922"/>
                  </a:lnTo>
                  <a:lnTo>
                    <a:pt x="452742" y="1307922"/>
                  </a:lnTo>
                  <a:lnTo>
                    <a:pt x="452081" y="1308595"/>
                  </a:lnTo>
                  <a:lnTo>
                    <a:pt x="452081" y="1310944"/>
                  </a:lnTo>
                  <a:lnTo>
                    <a:pt x="452742" y="1311617"/>
                  </a:lnTo>
                  <a:lnTo>
                    <a:pt x="455269" y="1311617"/>
                  </a:lnTo>
                  <a:lnTo>
                    <a:pt x="455764" y="1312113"/>
                  </a:lnTo>
                  <a:lnTo>
                    <a:pt x="455764" y="1330185"/>
                  </a:lnTo>
                  <a:lnTo>
                    <a:pt x="457898" y="1332077"/>
                  </a:lnTo>
                  <a:lnTo>
                    <a:pt x="464832" y="1332077"/>
                  </a:lnTo>
                  <a:lnTo>
                    <a:pt x="465505" y="1331417"/>
                  </a:lnTo>
                  <a:lnTo>
                    <a:pt x="465505" y="1329067"/>
                  </a:lnTo>
                  <a:lnTo>
                    <a:pt x="464832" y="1328394"/>
                  </a:lnTo>
                  <a:lnTo>
                    <a:pt x="460806" y="1328394"/>
                  </a:lnTo>
                  <a:lnTo>
                    <a:pt x="460133" y="1327721"/>
                  </a:lnTo>
                  <a:lnTo>
                    <a:pt x="460133" y="1312113"/>
                  </a:lnTo>
                  <a:lnTo>
                    <a:pt x="460629" y="1311617"/>
                  </a:lnTo>
                  <a:lnTo>
                    <a:pt x="464832" y="1311617"/>
                  </a:lnTo>
                  <a:lnTo>
                    <a:pt x="465505" y="1310944"/>
                  </a:lnTo>
                  <a:lnTo>
                    <a:pt x="465505" y="1308595"/>
                  </a:lnTo>
                  <a:close/>
                </a:path>
                <a:path w="1120775" h="2116454">
                  <a:moveTo>
                    <a:pt x="472884" y="1392910"/>
                  </a:moveTo>
                  <a:lnTo>
                    <a:pt x="472211" y="1392237"/>
                  </a:lnTo>
                  <a:lnTo>
                    <a:pt x="469188" y="1392237"/>
                  </a:lnTo>
                  <a:lnTo>
                    <a:pt x="468528" y="1392910"/>
                  </a:lnTo>
                  <a:lnTo>
                    <a:pt x="468528" y="1409077"/>
                  </a:lnTo>
                  <a:lnTo>
                    <a:pt x="468045" y="1410652"/>
                  </a:lnTo>
                  <a:lnTo>
                    <a:pt x="466102" y="1412836"/>
                  </a:lnTo>
                  <a:lnTo>
                    <a:pt x="464629" y="1413383"/>
                  </a:lnTo>
                  <a:lnTo>
                    <a:pt x="460667" y="1413383"/>
                  </a:lnTo>
                  <a:lnTo>
                    <a:pt x="459181" y="1412836"/>
                  </a:lnTo>
                  <a:lnTo>
                    <a:pt x="457263" y="1410652"/>
                  </a:lnTo>
                  <a:lnTo>
                    <a:pt x="456768" y="1409077"/>
                  </a:lnTo>
                  <a:lnTo>
                    <a:pt x="456768" y="1392910"/>
                  </a:lnTo>
                  <a:lnTo>
                    <a:pt x="456107" y="1392237"/>
                  </a:lnTo>
                  <a:lnTo>
                    <a:pt x="453085" y="1392237"/>
                  </a:lnTo>
                  <a:lnTo>
                    <a:pt x="452412" y="1392910"/>
                  </a:lnTo>
                  <a:lnTo>
                    <a:pt x="452412" y="1409890"/>
                  </a:lnTo>
                  <a:lnTo>
                    <a:pt x="453085" y="1412557"/>
                  </a:lnTo>
                  <a:lnTo>
                    <a:pt x="455803" y="1416164"/>
                  </a:lnTo>
                  <a:lnTo>
                    <a:pt x="458089" y="1417066"/>
                  </a:lnTo>
                  <a:lnTo>
                    <a:pt x="462788" y="1417066"/>
                  </a:lnTo>
                  <a:lnTo>
                    <a:pt x="464172" y="1416773"/>
                  </a:lnTo>
                  <a:lnTo>
                    <a:pt x="466750" y="1415567"/>
                  </a:lnTo>
                  <a:lnTo>
                    <a:pt x="467766" y="1414754"/>
                  </a:lnTo>
                  <a:lnTo>
                    <a:pt x="468528" y="1413713"/>
                  </a:lnTo>
                  <a:lnTo>
                    <a:pt x="469188" y="1413713"/>
                  </a:lnTo>
                  <a:lnTo>
                    <a:pt x="469811" y="1415567"/>
                  </a:lnTo>
                  <a:lnTo>
                    <a:pt x="469861" y="1415732"/>
                  </a:lnTo>
                  <a:lnTo>
                    <a:pt x="470535" y="1416405"/>
                  </a:lnTo>
                  <a:lnTo>
                    <a:pt x="472211" y="1416405"/>
                  </a:lnTo>
                  <a:lnTo>
                    <a:pt x="472884" y="1415732"/>
                  </a:lnTo>
                  <a:lnTo>
                    <a:pt x="472884" y="1413713"/>
                  </a:lnTo>
                  <a:lnTo>
                    <a:pt x="472884" y="1413383"/>
                  </a:lnTo>
                  <a:lnTo>
                    <a:pt x="472884" y="1392910"/>
                  </a:lnTo>
                  <a:close/>
                </a:path>
                <a:path w="1120775" h="2116454">
                  <a:moveTo>
                    <a:pt x="486981" y="1323390"/>
                  </a:moveTo>
                  <a:lnTo>
                    <a:pt x="477977" y="1317739"/>
                  </a:lnTo>
                  <a:lnTo>
                    <a:pt x="476542" y="1317396"/>
                  </a:lnTo>
                  <a:lnTo>
                    <a:pt x="472808" y="1313129"/>
                  </a:lnTo>
                  <a:lnTo>
                    <a:pt x="473189" y="1312456"/>
                  </a:lnTo>
                  <a:lnTo>
                    <a:pt x="475094" y="1311109"/>
                  </a:lnTo>
                  <a:lnTo>
                    <a:pt x="476237" y="1310767"/>
                  </a:lnTo>
                  <a:lnTo>
                    <a:pt x="480834" y="1310767"/>
                  </a:lnTo>
                  <a:lnTo>
                    <a:pt x="482447" y="1312049"/>
                  </a:lnTo>
                  <a:lnTo>
                    <a:pt x="482447" y="1314640"/>
                  </a:lnTo>
                  <a:lnTo>
                    <a:pt x="483120" y="1315300"/>
                  </a:lnTo>
                  <a:lnTo>
                    <a:pt x="485978" y="1315300"/>
                  </a:lnTo>
                  <a:lnTo>
                    <a:pt x="486638" y="1314640"/>
                  </a:lnTo>
                  <a:lnTo>
                    <a:pt x="486587" y="1312049"/>
                  </a:lnTo>
                  <a:lnTo>
                    <a:pt x="486016" y="1310767"/>
                  </a:lnTo>
                  <a:lnTo>
                    <a:pt x="485838" y="1310360"/>
                  </a:lnTo>
                  <a:lnTo>
                    <a:pt x="482587" y="1307871"/>
                  </a:lnTo>
                  <a:lnTo>
                    <a:pt x="480377" y="1307249"/>
                  </a:lnTo>
                  <a:lnTo>
                    <a:pt x="475488" y="1307249"/>
                  </a:lnTo>
                  <a:lnTo>
                    <a:pt x="468528" y="1313129"/>
                  </a:lnTo>
                  <a:lnTo>
                    <a:pt x="468528" y="1316189"/>
                  </a:lnTo>
                  <a:lnTo>
                    <a:pt x="477926" y="1321536"/>
                  </a:lnTo>
                  <a:lnTo>
                    <a:pt x="479209" y="1321892"/>
                  </a:lnTo>
                  <a:lnTo>
                    <a:pt x="481025" y="1322565"/>
                  </a:lnTo>
                  <a:lnTo>
                    <a:pt x="481698" y="1322971"/>
                  </a:lnTo>
                  <a:lnTo>
                    <a:pt x="482587" y="1324025"/>
                  </a:lnTo>
                  <a:lnTo>
                    <a:pt x="482574" y="1326629"/>
                  </a:lnTo>
                  <a:lnTo>
                    <a:pt x="481736" y="1327810"/>
                  </a:lnTo>
                  <a:lnTo>
                    <a:pt x="481139" y="1328293"/>
                  </a:lnTo>
                  <a:lnTo>
                    <a:pt x="479564" y="1329042"/>
                  </a:lnTo>
                  <a:lnTo>
                    <a:pt x="478650" y="1329232"/>
                  </a:lnTo>
                  <a:lnTo>
                    <a:pt x="475792" y="1329232"/>
                  </a:lnTo>
                  <a:lnTo>
                    <a:pt x="474421" y="1328877"/>
                  </a:lnTo>
                  <a:lnTo>
                    <a:pt x="472516" y="1327454"/>
                  </a:lnTo>
                  <a:lnTo>
                    <a:pt x="472046" y="1326299"/>
                  </a:lnTo>
                  <a:lnTo>
                    <a:pt x="472046" y="1324698"/>
                  </a:lnTo>
                  <a:lnTo>
                    <a:pt x="471373" y="1324025"/>
                  </a:lnTo>
                  <a:lnTo>
                    <a:pt x="468528" y="1324025"/>
                  </a:lnTo>
                  <a:lnTo>
                    <a:pt x="467855" y="1324698"/>
                  </a:lnTo>
                  <a:lnTo>
                    <a:pt x="467880" y="1327454"/>
                  </a:lnTo>
                  <a:lnTo>
                    <a:pt x="468490" y="1328877"/>
                  </a:lnTo>
                  <a:lnTo>
                    <a:pt x="468553" y="1329042"/>
                  </a:lnTo>
                  <a:lnTo>
                    <a:pt x="468630" y="1329232"/>
                  </a:lnTo>
                  <a:lnTo>
                    <a:pt x="468693" y="1329372"/>
                  </a:lnTo>
                  <a:lnTo>
                    <a:pt x="472046" y="1332077"/>
                  </a:lnTo>
                  <a:lnTo>
                    <a:pt x="474446" y="1332750"/>
                  </a:lnTo>
                  <a:lnTo>
                    <a:pt x="479653" y="1332750"/>
                  </a:lnTo>
                  <a:lnTo>
                    <a:pt x="485762" y="1329232"/>
                  </a:lnTo>
                  <a:lnTo>
                    <a:pt x="486625" y="1327810"/>
                  </a:lnTo>
                  <a:lnTo>
                    <a:pt x="486968" y="1326629"/>
                  </a:lnTo>
                  <a:lnTo>
                    <a:pt x="486981" y="1323390"/>
                  </a:lnTo>
                  <a:close/>
                </a:path>
                <a:path w="1120775" h="2116454">
                  <a:moveTo>
                    <a:pt x="492899" y="1350746"/>
                  </a:moveTo>
                  <a:lnTo>
                    <a:pt x="492226" y="1350073"/>
                  </a:lnTo>
                  <a:lnTo>
                    <a:pt x="488035" y="1350073"/>
                  </a:lnTo>
                  <a:lnTo>
                    <a:pt x="487527" y="1349578"/>
                  </a:lnTo>
                  <a:lnTo>
                    <a:pt x="487527" y="1346047"/>
                  </a:lnTo>
                  <a:lnTo>
                    <a:pt x="486867" y="1345374"/>
                  </a:lnTo>
                  <a:lnTo>
                    <a:pt x="483831" y="1345374"/>
                  </a:lnTo>
                  <a:lnTo>
                    <a:pt x="483171" y="1346047"/>
                  </a:lnTo>
                  <a:lnTo>
                    <a:pt x="483171" y="1349578"/>
                  </a:lnTo>
                  <a:lnTo>
                    <a:pt x="482663" y="1350073"/>
                  </a:lnTo>
                  <a:lnTo>
                    <a:pt x="480148" y="1350073"/>
                  </a:lnTo>
                  <a:lnTo>
                    <a:pt x="479475" y="1350746"/>
                  </a:lnTo>
                  <a:lnTo>
                    <a:pt x="479475" y="1353096"/>
                  </a:lnTo>
                  <a:lnTo>
                    <a:pt x="480148" y="1353769"/>
                  </a:lnTo>
                  <a:lnTo>
                    <a:pt x="482663" y="1353769"/>
                  </a:lnTo>
                  <a:lnTo>
                    <a:pt x="483171" y="1354277"/>
                  </a:lnTo>
                  <a:lnTo>
                    <a:pt x="483171" y="1372336"/>
                  </a:lnTo>
                  <a:lnTo>
                    <a:pt x="485292" y="1374241"/>
                  </a:lnTo>
                  <a:lnTo>
                    <a:pt x="492226" y="1374241"/>
                  </a:lnTo>
                  <a:lnTo>
                    <a:pt x="492899" y="1373568"/>
                  </a:lnTo>
                  <a:lnTo>
                    <a:pt x="492899" y="1371219"/>
                  </a:lnTo>
                  <a:lnTo>
                    <a:pt x="492226" y="1370545"/>
                  </a:lnTo>
                  <a:lnTo>
                    <a:pt x="488200" y="1370545"/>
                  </a:lnTo>
                  <a:lnTo>
                    <a:pt x="487527" y="1369872"/>
                  </a:lnTo>
                  <a:lnTo>
                    <a:pt x="487527" y="1354277"/>
                  </a:lnTo>
                  <a:lnTo>
                    <a:pt x="488035" y="1353769"/>
                  </a:lnTo>
                  <a:lnTo>
                    <a:pt x="492226" y="1353769"/>
                  </a:lnTo>
                  <a:lnTo>
                    <a:pt x="492899" y="1353096"/>
                  </a:lnTo>
                  <a:lnTo>
                    <a:pt x="492899" y="1350746"/>
                  </a:lnTo>
                  <a:close/>
                </a:path>
                <a:path w="1120775" h="2116454">
                  <a:moveTo>
                    <a:pt x="498894" y="1399959"/>
                  </a:moveTo>
                  <a:lnTo>
                    <a:pt x="498792" y="1399298"/>
                  </a:lnTo>
                  <a:lnTo>
                    <a:pt x="498678" y="1398511"/>
                  </a:lnTo>
                  <a:lnTo>
                    <a:pt x="498132" y="1397114"/>
                  </a:lnTo>
                  <a:lnTo>
                    <a:pt x="490194" y="1391564"/>
                  </a:lnTo>
                  <a:lnTo>
                    <a:pt x="485749" y="1391564"/>
                  </a:lnTo>
                  <a:lnTo>
                    <a:pt x="476910" y="1408239"/>
                  </a:lnTo>
                  <a:lnTo>
                    <a:pt x="477901" y="1411338"/>
                  </a:lnTo>
                  <a:lnTo>
                    <a:pt x="481838" y="1415923"/>
                  </a:lnTo>
                  <a:lnTo>
                    <a:pt x="484606" y="1417066"/>
                  </a:lnTo>
                  <a:lnTo>
                    <a:pt x="490194" y="1417066"/>
                  </a:lnTo>
                  <a:lnTo>
                    <a:pt x="491985" y="1416685"/>
                  </a:lnTo>
                  <a:lnTo>
                    <a:pt x="495071" y="1415148"/>
                  </a:lnTo>
                  <a:lnTo>
                    <a:pt x="496290" y="1414132"/>
                  </a:lnTo>
                  <a:lnTo>
                    <a:pt x="496938" y="1413217"/>
                  </a:lnTo>
                  <a:lnTo>
                    <a:pt x="498106" y="1411579"/>
                  </a:lnTo>
                  <a:lnTo>
                    <a:pt x="498665" y="1410182"/>
                  </a:lnTo>
                  <a:lnTo>
                    <a:pt x="498779" y="1409407"/>
                  </a:lnTo>
                  <a:lnTo>
                    <a:pt x="498894" y="1408671"/>
                  </a:lnTo>
                  <a:lnTo>
                    <a:pt x="498221" y="1408010"/>
                  </a:lnTo>
                  <a:lnTo>
                    <a:pt x="495033" y="1408010"/>
                  </a:lnTo>
                  <a:lnTo>
                    <a:pt x="494360" y="1408671"/>
                  </a:lnTo>
                  <a:lnTo>
                    <a:pt x="494245" y="1409407"/>
                  </a:lnTo>
                  <a:lnTo>
                    <a:pt x="493890" y="1410182"/>
                  </a:lnTo>
                  <a:lnTo>
                    <a:pt x="489356" y="1413217"/>
                  </a:lnTo>
                  <a:lnTo>
                    <a:pt x="485863" y="1413217"/>
                  </a:lnTo>
                  <a:lnTo>
                    <a:pt x="484136" y="1412443"/>
                  </a:lnTo>
                  <a:lnTo>
                    <a:pt x="481914" y="1409407"/>
                  </a:lnTo>
                  <a:lnTo>
                    <a:pt x="481672" y="1408671"/>
                  </a:lnTo>
                  <a:lnTo>
                    <a:pt x="481279" y="1407147"/>
                  </a:lnTo>
                  <a:lnTo>
                    <a:pt x="481279" y="1401495"/>
                  </a:lnTo>
                  <a:lnTo>
                    <a:pt x="485863" y="1395425"/>
                  </a:lnTo>
                  <a:lnTo>
                    <a:pt x="489356" y="1395425"/>
                  </a:lnTo>
                  <a:lnTo>
                    <a:pt x="490931" y="1395755"/>
                  </a:lnTo>
                  <a:lnTo>
                    <a:pt x="490626" y="1395755"/>
                  </a:lnTo>
                  <a:lnTo>
                    <a:pt x="492201" y="1396542"/>
                  </a:lnTo>
                  <a:lnTo>
                    <a:pt x="492899" y="1397114"/>
                  </a:lnTo>
                  <a:lnTo>
                    <a:pt x="493941" y="1398511"/>
                  </a:lnTo>
                  <a:lnTo>
                    <a:pt x="494258" y="1399298"/>
                  </a:lnTo>
                  <a:lnTo>
                    <a:pt x="494360" y="1399959"/>
                  </a:lnTo>
                  <a:lnTo>
                    <a:pt x="495033" y="1400619"/>
                  </a:lnTo>
                  <a:lnTo>
                    <a:pt x="498221" y="1400619"/>
                  </a:lnTo>
                  <a:lnTo>
                    <a:pt x="498894" y="1399959"/>
                  </a:lnTo>
                  <a:close/>
                </a:path>
                <a:path w="1120775" h="2116454">
                  <a:moveTo>
                    <a:pt x="516394" y="1356601"/>
                  </a:moveTo>
                  <a:lnTo>
                    <a:pt x="515721" y="1353921"/>
                  </a:lnTo>
                  <a:lnTo>
                    <a:pt x="515099" y="1353096"/>
                  </a:lnTo>
                  <a:lnTo>
                    <a:pt x="514845" y="1352765"/>
                  </a:lnTo>
                  <a:lnTo>
                    <a:pt x="513003" y="1350314"/>
                  </a:lnTo>
                  <a:lnTo>
                    <a:pt x="510717" y="1349413"/>
                  </a:lnTo>
                  <a:lnTo>
                    <a:pt x="504698" y="1349413"/>
                  </a:lnTo>
                  <a:lnTo>
                    <a:pt x="502462" y="1350530"/>
                  </a:lnTo>
                  <a:lnTo>
                    <a:pt x="500786" y="1352765"/>
                  </a:lnTo>
                  <a:lnTo>
                    <a:pt x="500291" y="1352765"/>
                  </a:lnTo>
                  <a:lnTo>
                    <a:pt x="500291" y="1341348"/>
                  </a:lnTo>
                  <a:lnTo>
                    <a:pt x="499618" y="1340675"/>
                  </a:lnTo>
                  <a:lnTo>
                    <a:pt x="496595" y="1340675"/>
                  </a:lnTo>
                  <a:lnTo>
                    <a:pt x="495922" y="1341348"/>
                  </a:lnTo>
                  <a:lnTo>
                    <a:pt x="495922" y="1373568"/>
                  </a:lnTo>
                  <a:lnTo>
                    <a:pt x="496595" y="1374241"/>
                  </a:lnTo>
                  <a:lnTo>
                    <a:pt x="499618" y="1374241"/>
                  </a:lnTo>
                  <a:lnTo>
                    <a:pt x="500291" y="1373568"/>
                  </a:lnTo>
                  <a:lnTo>
                    <a:pt x="500291" y="1357414"/>
                  </a:lnTo>
                  <a:lnTo>
                    <a:pt x="500773" y="1355826"/>
                  </a:lnTo>
                  <a:lnTo>
                    <a:pt x="502691" y="1353642"/>
                  </a:lnTo>
                  <a:lnTo>
                    <a:pt x="504164" y="1353096"/>
                  </a:lnTo>
                  <a:lnTo>
                    <a:pt x="508139" y="1353096"/>
                  </a:lnTo>
                  <a:lnTo>
                    <a:pt x="509612" y="1353642"/>
                  </a:lnTo>
                  <a:lnTo>
                    <a:pt x="511556" y="1355826"/>
                  </a:lnTo>
                  <a:lnTo>
                    <a:pt x="512025" y="1357414"/>
                  </a:lnTo>
                  <a:lnTo>
                    <a:pt x="512025" y="1373568"/>
                  </a:lnTo>
                  <a:lnTo>
                    <a:pt x="512699" y="1374241"/>
                  </a:lnTo>
                  <a:lnTo>
                    <a:pt x="515721" y="1374241"/>
                  </a:lnTo>
                  <a:lnTo>
                    <a:pt x="516394" y="1373568"/>
                  </a:lnTo>
                  <a:lnTo>
                    <a:pt x="516394" y="1356601"/>
                  </a:lnTo>
                  <a:close/>
                </a:path>
                <a:path w="1120775" h="2116454">
                  <a:moveTo>
                    <a:pt x="522554" y="1398752"/>
                  </a:moveTo>
                  <a:lnTo>
                    <a:pt x="521881" y="1396072"/>
                  </a:lnTo>
                  <a:lnTo>
                    <a:pt x="521258" y="1395247"/>
                  </a:lnTo>
                  <a:lnTo>
                    <a:pt x="521004" y="1394917"/>
                  </a:lnTo>
                  <a:lnTo>
                    <a:pt x="519163" y="1392466"/>
                  </a:lnTo>
                  <a:lnTo>
                    <a:pt x="516877" y="1391564"/>
                  </a:lnTo>
                  <a:lnTo>
                    <a:pt x="510870" y="1391564"/>
                  </a:lnTo>
                  <a:lnTo>
                    <a:pt x="508635" y="1392682"/>
                  </a:lnTo>
                  <a:lnTo>
                    <a:pt x="506945" y="1394917"/>
                  </a:lnTo>
                  <a:lnTo>
                    <a:pt x="506450" y="1394917"/>
                  </a:lnTo>
                  <a:lnTo>
                    <a:pt x="506450" y="1383512"/>
                  </a:lnTo>
                  <a:lnTo>
                    <a:pt x="505777" y="1382839"/>
                  </a:lnTo>
                  <a:lnTo>
                    <a:pt x="502754" y="1382839"/>
                  </a:lnTo>
                  <a:lnTo>
                    <a:pt x="502081" y="1383512"/>
                  </a:lnTo>
                  <a:lnTo>
                    <a:pt x="502081" y="1415732"/>
                  </a:lnTo>
                  <a:lnTo>
                    <a:pt x="502754" y="1416405"/>
                  </a:lnTo>
                  <a:lnTo>
                    <a:pt x="505777" y="1416405"/>
                  </a:lnTo>
                  <a:lnTo>
                    <a:pt x="506450" y="1415732"/>
                  </a:lnTo>
                  <a:lnTo>
                    <a:pt x="506450" y="1399565"/>
                  </a:lnTo>
                  <a:lnTo>
                    <a:pt x="506933" y="1397977"/>
                  </a:lnTo>
                  <a:lnTo>
                    <a:pt x="508863" y="1395793"/>
                  </a:lnTo>
                  <a:lnTo>
                    <a:pt x="510336" y="1395247"/>
                  </a:lnTo>
                  <a:lnTo>
                    <a:pt x="514311" y="1395247"/>
                  </a:lnTo>
                  <a:lnTo>
                    <a:pt x="515785" y="1395793"/>
                  </a:lnTo>
                  <a:lnTo>
                    <a:pt x="517715" y="1397977"/>
                  </a:lnTo>
                  <a:lnTo>
                    <a:pt x="518185" y="1399565"/>
                  </a:lnTo>
                  <a:lnTo>
                    <a:pt x="518185" y="1415732"/>
                  </a:lnTo>
                  <a:lnTo>
                    <a:pt x="518871" y="1416405"/>
                  </a:lnTo>
                  <a:lnTo>
                    <a:pt x="521881" y="1416405"/>
                  </a:lnTo>
                  <a:lnTo>
                    <a:pt x="522554" y="1415732"/>
                  </a:lnTo>
                  <a:lnTo>
                    <a:pt x="522554" y="1398752"/>
                  </a:lnTo>
                  <a:close/>
                </a:path>
                <a:path w="1120775" h="2116454">
                  <a:moveTo>
                    <a:pt x="524230" y="1192314"/>
                  </a:moveTo>
                  <a:lnTo>
                    <a:pt x="523811" y="1191044"/>
                  </a:lnTo>
                  <a:lnTo>
                    <a:pt x="523379" y="1189774"/>
                  </a:lnTo>
                  <a:lnTo>
                    <a:pt x="518617" y="1175600"/>
                  </a:lnTo>
                  <a:lnTo>
                    <a:pt x="518617" y="1189774"/>
                  </a:lnTo>
                  <a:lnTo>
                    <a:pt x="518617" y="1196124"/>
                  </a:lnTo>
                  <a:lnTo>
                    <a:pt x="518439" y="1201204"/>
                  </a:lnTo>
                  <a:lnTo>
                    <a:pt x="516674" y="1206284"/>
                  </a:lnTo>
                  <a:lnTo>
                    <a:pt x="514616" y="1212634"/>
                  </a:lnTo>
                  <a:lnTo>
                    <a:pt x="512394" y="1216444"/>
                  </a:lnTo>
                  <a:lnTo>
                    <a:pt x="509651" y="1221524"/>
                  </a:lnTo>
                  <a:lnTo>
                    <a:pt x="505371" y="1226604"/>
                  </a:lnTo>
                  <a:lnTo>
                    <a:pt x="503631" y="1227874"/>
                  </a:lnTo>
                  <a:lnTo>
                    <a:pt x="502424" y="1229144"/>
                  </a:lnTo>
                  <a:lnTo>
                    <a:pt x="497179" y="1228077"/>
                  </a:lnTo>
                  <a:lnTo>
                    <a:pt x="497179" y="1232954"/>
                  </a:lnTo>
                  <a:lnTo>
                    <a:pt x="493725" y="1236764"/>
                  </a:lnTo>
                  <a:lnTo>
                    <a:pt x="487768" y="1240574"/>
                  </a:lnTo>
                  <a:lnTo>
                    <a:pt x="483057" y="1244384"/>
                  </a:lnTo>
                  <a:lnTo>
                    <a:pt x="479374" y="1245654"/>
                  </a:lnTo>
                  <a:lnTo>
                    <a:pt x="474294" y="1249464"/>
                  </a:lnTo>
                  <a:lnTo>
                    <a:pt x="469861" y="1250734"/>
                  </a:lnTo>
                  <a:lnTo>
                    <a:pt x="469303" y="1250734"/>
                  </a:lnTo>
                  <a:lnTo>
                    <a:pt x="465632" y="1249464"/>
                  </a:lnTo>
                  <a:lnTo>
                    <a:pt x="464959" y="1249032"/>
                  </a:lnTo>
                  <a:lnTo>
                    <a:pt x="464959" y="1253274"/>
                  </a:lnTo>
                  <a:lnTo>
                    <a:pt x="460387" y="1255814"/>
                  </a:lnTo>
                  <a:lnTo>
                    <a:pt x="450748" y="1258354"/>
                  </a:lnTo>
                  <a:lnTo>
                    <a:pt x="445643" y="1259624"/>
                  </a:lnTo>
                  <a:lnTo>
                    <a:pt x="434873" y="1262164"/>
                  </a:lnTo>
                  <a:lnTo>
                    <a:pt x="430606" y="1263434"/>
                  </a:lnTo>
                  <a:lnTo>
                    <a:pt x="425627" y="1264704"/>
                  </a:lnTo>
                  <a:lnTo>
                    <a:pt x="422440" y="1264704"/>
                  </a:lnTo>
                  <a:lnTo>
                    <a:pt x="423964" y="1263434"/>
                  </a:lnTo>
                  <a:lnTo>
                    <a:pt x="427723" y="1262164"/>
                  </a:lnTo>
                  <a:lnTo>
                    <a:pt x="431482" y="1260894"/>
                  </a:lnTo>
                  <a:lnTo>
                    <a:pt x="437134" y="1259624"/>
                  </a:lnTo>
                  <a:lnTo>
                    <a:pt x="442379" y="1257084"/>
                  </a:lnTo>
                  <a:lnTo>
                    <a:pt x="446176" y="1254544"/>
                  </a:lnTo>
                  <a:lnTo>
                    <a:pt x="450430" y="1252004"/>
                  </a:lnTo>
                  <a:lnTo>
                    <a:pt x="453821" y="1249464"/>
                  </a:lnTo>
                  <a:lnTo>
                    <a:pt x="457708" y="1250734"/>
                  </a:lnTo>
                  <a:lnTo>
                    <a:pt x="461429" y="1252004"/>
                  </a:lnTo>
                  <a:lnTo>
                    <a:pt x="464959" y="1253274"/>
                  </a:lnTo>
                  <a:lnTo>
                    <a:pt x="464959" y="1249032"/>
                  </a:lnTo>
                  <a:lnTo>
                    <a:pt x="461708" y="1246924"/>
                  </a:lnTo>
                  <a:lnTo>
                    <a:pt x="457542" y="1245654"/>
                  </a:lnTo>
                  <a:lnTo>
                    <a:pt x="461479" y="1243114"/>
                  </a:lnTo>
                  <a:lnTo>
                    <a:pt x="466547" y="1238034"/>
                  </a:lnTo>
                  <a:lnTo>
                    <a:pt x="470471" y="1232954"/>
                  </a:lnTo>
                  <a:lnTo>
                    <a:pt x="473608" y="1226604"/>
                  </a:lnTo>
                  <a:lnTo>
                    <a:pt x="481545" y="1229144"/>
                  </a:lnTo>
                  <a:lnTo>
                    <a:pt x="489966" y="1230414"/>
                  </a:lnTo>
                  <a:lnTo>
                    <a:pt x="497179" y="1232954"/>
                  </a:lnTo>
                  <a:lnTo>
                    <a:pt x="497179" y="1228077"/>
                  </a:lnTo>
                  <a:lnTo>
                    <a:pt x="496252" y="1227874"/>
                  </a:lnTo>
                  <a:lnTo>
                    <a:pt x="492963" y="1226604"/>
                  </a:lnTo>
                  <a:lnTo>
                    <a:pt x="489673" y="1225334"/>
                  </a:lnTo>
                  <a:lnTo>
                    <a:pt x="476275" y="1222794"/>
                  </a:lnTo>
                  <a:lnTo>
                    <a:pt x="478866" y="1216444"/>
                  </a:lnTo>
                  <a:lnTo>
                    <a:pt x="480720" y="1208824"/>
                  </a:lnTo>
                  <a:lnTo>
                    <a:pt x="481838" y="1202474"/>
                  </a:lnTo>
                  <a:lnTo>
                    <a:pt x="482206" y="1196124"/>
                  </a:lnTo>
                  <a:lnTo>
                    <a:pt x="518617" y="1196124"/>
                  </a:lnTo>
                  <a:lnTo>
                    <a:pt x="518617" y="1189774"/>
                  </a:lnTo>
                  <a:lnTo>
                    <a:pt x="482206" y="1189774"/>
                  </a:lnTo>
                  <a:lnTo>
                    <a:pt x="481901" y="1184694"/>
                  </a:lnTo>
                  <a:lnTo>
                    <a:pt x="481838" y="1183424"/>
                  </a:lnTo>
                  <a:lnTo>
                    <a:pt x="480720" y="1177074"/>
                  </a:lnTo>
                  <a:lnTo>
                    <a:pt x="478866" y="1169454"/>
                  </a:lnTo>
                  <a:lnTo>
                    <a:pt x="476275" y="1163104"/>
                  </a:lnTo>
                  <a:lnTo>
                    <a:pt x="489673" y="1160564"/>
                  </a:lnTo>
                  <a:lnTo>
                    <a:pt x="492963" y="1159294"/>
                  </a:lnTo>
                  <a:lnTo>
                    <a:pt x="496252" y="1158024"/>
                  </a:lnTo>
                  <a:lnTo>
                    <a:pt x="502424" y="1156754"/>
                  </a:lnTo>
                  <a:lnTo>
                    <a:pt x="503631" y="1158024"/>
                  </a:lnTo>
                  <a:lnTo>
                    <a:pt x="505371" y="1159294"/>
                  </a:lnTo>
                  <a:lnTo>
                    <a:pt x="509651" y="1164374"/>
                  </a:lnTo>
                  <a:lnTo>
                    <a:pt x="512394" y="1169454"/>
                  </a:lnTo>
                  <a:lnTo>
                    <a:pt x="514616" y="1173264"/>
                  </a:lnTo>
                  <a:lnTo>
                    <a:pt x="516674" y="1179614"/>
                  </a:lnTo>
                  <a:lnTo>
                    <a:pt x="518439" y="1184694"/>
                  </a:lnTo>
                  <a:lnTo>
                    <a:pt x="518617" y="1189774"/>
                  </a:lnTo>
                  <a:lnTo>
                    <a:pt x="518617" y="1175600"/>
                  </a:lnTo>
                  <a:lnTo>
                    <a:pt x="513994" y="1161834"/>
                  </a:lnTo>
                  <a:lnTo>
                    <a:pt x="508114" y="1156754"/>
                  </a:lnTo>
                  <a:lnTo>
                    <a:pt x="497179" y="1147318"/>
                  </a:lnTo>
                  <a:lnTo>
                    <a:pt x="497179" y="1152944"/>
                  </a:lnTo>
                  <a:lnTo>
                    <a:pt x="489966" y="1155484"/>
                  </a:lnTo>
                  <a:lnTo>
                    <a:pt x="481558" y="1156754"/>
                  </a:lnTo>
                  <a:lnTo>
                    <a:pt x="474205" y="1159103"/>
                  </a:lnTo>
                  <a:lnTo>
                    <a:pt x="474205" y="1189774"/>
                  </a:lnTo>
                  <a:lnTo>
                    <a:pt x="474205" y="1196124"/>
                  </a:lnTo>
                  <a:lnTo>
                    <a:pt x="474103" y="1201204"/>
                  </a:lnTo>
                  <a:lnTo>
                    <a:pt x="473163" y="1207554"/>
                  </a:lnTo>
                  <a:lnTo>
                    <a:pt x="470890" y="1215174"/>
                  </a:lnTo>
                  <a:lnTo>
                    <a:pt x="470077" y="1218984"/>
                  </a:lnTo>
                  <a:lnTo>
                    <a:pt x="468731" y="1221524"/>
                  </a:lnTo>
                  <a:lnTo>
                    <a:pt x="466039" y="1221054"/>
                  </a:lnTo>
                  <a:lnTo>
                    <a:pt x="466039" y="1225334"/>
                  </a:lnTo>
                  <a:lnTo>
                    <a:pt x="450113" y="1244384"/>
                  </a:lnTo>
                  <a:lnTo>
                    <a:pt x="449681" y="1244384"/>
                  </a:lnTo>
                  <a:lnTo>
                    <a:pt x="445706" y="1243558"/>
                  </a:lnTo>
                  <a:lnTo>
                    <a:pt x="445706" y="1248194"/>
                  </a:lnTo>
                  <a:lnTo>
                    <a:pt x="442633" y="1250734"/>
                  </a:lnTo>
                  <a:lnTo>
                    <a:pt x="438696" y="1252004"/>
                  </a:lnTo>
                  <a:lnTo>
                    <a:pt x="435140" y="1254544"/>
                  </a:lnTo>
                  <a:lnTo>
                    <a:pt x="430174" y="1255814"/>
                  </a:lnTo>
                  <a:lnTo>
                    <a:pt x="424751" y="1258354"/>
                  </a:lnTo>
                  <a:lnTo>
                    <a:pt x="419011" y="1259624"/>
                  </a:lnTo>
                  <a:lnTo>
                    <a:pt x="418515" y="1260894"/>
                  </a:lnTo>
                  <a:lnTo>
                    <a:pt x="411010" y="1261910"/>
                  </a:lnTo>
                  <a:lnTo>
                    <a:pt x="410756" y="1262164"/>
                  </a:lnTo>
                  <a:lnTo>
                    <a:pt x="409168" y="1262164"/>
                  </a:lnTo>
                  <a:lnTo>
                    <a:pt x="411010" y="1261910"/>
                  </a:lnTo>
                  <a:lnTo>
                    <a:pt x="412051" y="1260894"/>
                  </a:lnTo>
                  <a:lnTo>
                    <a:pt x="413346" y="1259624"/>
                  </a:lnTo>
                  <a:lnTo>
                    <a:pt x="418096" y="1257084"/>
                  </a:lnTo>
                  <a:lnTo>
                    <a:pt x="422109" y="1253274"/>
                  </a:lnTo>
                  <a:lnTo>
                    <a:pt x="425335" y="1249464"/>
                  </a:lnTo>
                  <a:lnTo>
                    <a:pt x="428650" y="1245654"/>
                  </a:lnTo>
                  <a:lnTo>
                    <a:pt x="432854" y="1245654"/>
                  </a:lnTo>
                  <a:lnTo>
                    <a:pt x="445312" y="1248194"/>
                  </a:lnTo>
                  <a:lnTo>
                    <a:pt x="445706" y="1248194"/>
                  </a:lnTo>
                  <a:lnTo>
                    <a:pt x="445706" y="1243558"/>
                  </a:lnTo>
                  <a:lnTo>
                    <a:pt x="443649" y="1243114"/>
                  </a:lnTo>
                  <a:lnTo>
                    <a:pt x="430695" y="1240574"/>
                  </a:lnTo>
                  <a:lnTo>
                    <a:pt x="434911" y="1232954"/>
                  </a:lnTo>
                  <a:lnTo>
                    <a:pt x="436753" y="1227874"/>
                  </a:lnTo>
                  <a:lnTo>
                    <a:pt x="438162" y="1222794"/>
                  </a:lnTo>
                  <a:lnTo>
                    <a:pt x="445414" y="1222794"/>
                  </a:lnTo>
                  <a:lnTo>
                    <a:pt x="459232" y="1225334"/>
                  </a:lnTo>
                  <a:lnTo>
                    <a:pt x="466039" y="1225334"/>
                  </a:lnTo>
                  <a:lnTo>
                    <a:pt x="466039" y="1221054"/>
                  </a:lnTo>
                  <a:lnTo>
                    <a:pt x="461505" y="1220254"/>
                  </a:lnTo>
                  <a:lnTo>
                    <a:pt x="454291" y="1218984"/>
                  </a:lnTo>
                  <a:lnTo>
                    <a:pt x="446989" y="1218984"/>
                  </a:lnTo>
                  <a:lnTo>
                    <a:pt x="439699" y="1217714"/>
                  </a:lnTo>
                  <a:lnTo>
                    <a:pt x="439940" y="1216444"/>
                  </a:lnTo>
                  <a:lnTo>
                    <a:pt x="441121" y="1210094"/>
                  </a:lnTo>
                  <a:lnTo>
                    <a:pt x="441960" y="1202474"/>
                  </a:lnTo>
                  <a:lnTo>
                    <a:pt x="442023" y="1196124"/>
                  </a:lnTo>
                  <a:lnTo>
                    <a:pt x="474205" y="1196124"/>
                  </a:lnTo>
                  <a:lnTo>
                    <a:pt x="474205" y="1189774"/>
                  </a:lnTo>
                  <a:lnTo>
                    <a:pt x="442023" y="1189774"/>
                  </a:lnTo>
                  <a:lnTo>
                    <a:pt x="441960" y="1183424"/>
                  </a:lnTo>
                  <a:lnTo>
                    <a:pt x="441121" y="1175804"/>
                  </a:lnTo>
                  <a:lnTo>
                    <a:pt x="439940" y="1169454"/>
                  </a:lnTo>
                  <a:lnTo>
                    <a:pt x="439699" y="1168184"/>
                  </a:lnTo>
                  <a:lnTo>
                    <a:pt x="447001" y="1166914"/>
                  </a:lnTo>
                  <a:lnTo>
                    <a:pt x="454291" y="1166914"/>
                  </a:lnTo>
                  <a:lnTo>
                    <a:pt x="461518" y="1165644"/>
                  </a:lnTo>
                  <a:lnTo>
                    <a:pt x="468731" y="1164374"/>
                  </a:lnTo>
                  <a:lnTo>
                    <a:pt x="470077" y="1166914"/>
                  </a:lnTo>
                  <a:lnTo>
                    <a:pt x="470890" y="1170724"/>
                  </a:lnTo>
                  <a:lnTo>
                    <a:pt x="473163" y="1178344"/>
                  </a:lnTo>
                  <a:lnTo>
                    <a:pt x="474103" y="1184694"/>
                  </a:lnTo>
                  <a:lnTo>
                    <a:pt x="474205" y="1189774"/>
                  </a:lnTo>
                  <a:lnTo>
                    <a:pt x="474205" y="1159103"/>
                  </a:lnTo>
                  <a:lnTo>
                    <a:pt x="473608" y="1159294"/>
                  </a:lnTo>
                  <a:lnTo>
                    <a:pt x="470471" y="1152944"/>
                  </a:lnTo>
                  <a:lnTo>
                    <a:pt x="466547" y="1147864"/>
                  </a:lnTo>
                  <a:lnTo>
                    <a:pt x="466039" y="1147356"/>
                  </a:lnTo>
                  <a:lnTo>
                    <a:pt x="466039" y="1160564"/>
                  </a:lnTo>
                  <a:lnTo>
                    <a:pt x="459232" y="1160564"/>
                  </a:lnTo>
                  <a:lnTo>
                    <a:pt x="445414" y="1163104"/>
                  </a:lnTo>
                  <a:lnTo>
                    <a:pt x="438162" y="1163104"/>
                  </a:lnTo>
                  <a:lnTo>
                    <a:pt x="436753" y="1158024"/>
                  </a:lnTo>
                  <a:lnTo>
                    <a:pt x="434911" y="1152944"/>
                  </a:lnTo>
                  <a:lnTo>
                    <a:pt x="433743" y="1150835"/>
                  </a:lnTo>
                  <a:lnTo>
                    <a:pt x="433743" y="1202474"/>
                  </a:lnTo>
                  <a:lnTo>
                    <a:pt x="432765" y="1210094"/>
                  </a:lnTo>
                  <a:lnTo>
                    <a:pt x="431152" y="1216444"/>
                  </a:lnTo>
                  <a:lnTo>
                    <a:pt x="430695" y="1216444"/>
                  </a:lnTo>
                  <a:lnTo>
                    <a:pt x="430695" y="1221524"/>
                  </a:lnTo>
                  <a:lnTo>
                    <a:pt x="423125" y="1240574"/>
                  </a:lnTo>
                  <a:lnTo>
                    <a:pt x="419709" y="1240269"/>
                  </a:lnTo>
                  <a:lnTo>
                    <a:pt x="419709" y="1244384"/>
                  </a:lnTo>
                  <a:lnTo>
                    <a:pt x="398449" y="1260894"/>
                  </a:lnTo>
                  <a:lnTo>
                    <a:pt x="398360" y="1258354"/>
                  </a:lnTo>
                  <a:lnTo>
                    <a:pt x="398272" y="1255814"/>
                  </a:lnTo>
                  <a:lnTo>
                    <a:pt x="398195" y="1253274"/>
                  </a:lnTo>
                  <a:lnTo>
                    <a:pt x="398145" y="1243114"/>
                  </a:lnTo>
                  <a:lnTo>
                    <a:pt x="402894" y="1243114"/>
                  </a:lnTo>
                  <a:lnTo>
                    <a:pt x="407631" y="1244384"/>
                  </a:lnTo>
                  <a:lnTo>
                    <a:pt x="419709" y="1244384"/>
                  </a:lnTo>
                  <a:lnTo>
                    <a:pt x="419709" y="1240269"/>
                  </a:lnTo>
                  <a:lnTo>
                    <a:pt x="409448" y="1239304"/>
                  </a:lnTo>
                  <a:lnTo>
                    <a:pt x="403720" y="1239304"/>
                  </a:lnTo>
                  <a:lnTo>
                    <a:pt x="397979" y="1238034"/>
                  </a:lnTo>
                  <a:lnTo>
                    <a:pt x="398005" y="1220254"/>
                  </a:lnTo>
                  <a:lnTo>
                    <a:pt x="407657" y="1220254"/>
                  </a:lnTo>
                  <a:lnTo>
                    <a:pt x="415353" y="1221524"/>
                  </a:lnTo>
                  <a:lnTo>
                    <a:pt x="430695" y="1221524"/>
                  </a:lnTo>
                  <a:lnTo>
                    <a:pt x="430695" y="1216444"/>
                  </a:lnTo>
                  <a:lnTo>
                    <a:pt x="406361" y="1216444"/>
                  </a:lnTo>
                  <a:lnTo>
                    <a:pt x="398094" y="1215174"/>
                  </a:lnTo>
                  <a:lnTo>
                    <a:pt x="398691" y="1196124"/>
                  </a:lnTo>
                  <a:lnTo>
                    <a:pt x="398741" y="1194854"/>
                  </a:lnTo>
                  <a:lnTo>
                    <a:pt x="433463" y="1194854"/>
                  </a:lnTo>
                  <a:lnTo>
                    <a:pt x="433692" y="1201204"/>
                  </a:lnTo>
                  <a:lnTo>
                    <a:pt x="433743" y="1202474"/>
                  </a:lnTo>
                  <a:lnTo>
                    <a:pt x="433743" y="1150835"/>
                  </a:lnTo>
                  <a:lnTo>
                    <a:pt x="433692" y="1184694"/>
                  </a:lnTo>
                  <a:lnTo>
                    <a:pt x="433501" y="1189774"/>
                  </a:lnTo>
                  <a:lnTo>
                    <a:pt x="433463" y="1191044"/>
                  </a:lnTo>
                  <a:lnTo>
                    <a:pt x="398741" y="1191044"/>
                  </a:lnTo>
                  <a:lnTo>
                    <a:pt x="398538" y="1184694"/>
                  </a:lnTo>
                  <a:lnTo>
                    <a:pt x="398449" y="1182154"/>
                  </a:lnTo>
                  <a:lnTo>
                    <a:pt x="398335" y="1178344"/>
                  </a:lnTo>
                  <a:lnTo>
                    <a:pt x="398208" y="1174534"/>
                  </a:lnTo>
                  <a:lnTo>
                    <a:pt x="398094" y="1170724"/>
                  </a:lnTo>
                  <a:lnTo>
                    <a:pt x="406361" y="1169454"/>
                  </a:lnTo>
                  <a:lnTo>
                    <a:pt x="431152" y="1169454"/>
                  </a:lnTo>
                  <a:lnTo>
                    <a:pt x="432765" y="1175804"/>
                  </a:lnTo>
                  <a:lnTo>
                    <a:pt x="433578" y="1182154"/>
                  </a:lnTo>
                  <a:lnTo>
                    <a:pt x="433692" y="1184694"/>
                  </a:lnTo>
                  <a:lnTo>
                    <a:pt x="433692" y="1150747"/>
                  </a:lnTo>
                  <a:lnTo>
                    <a:pt x="430695" y="1145324"/>
                  </a:lnTo>
                  <a:lnTo>
                    <a:pt x="430695" y="1164374"/>
                  </a:lnTo>
                  <a:lnTo>
                    <a:pt x="415353" y="1164374"/>
                  </a:lnTo>
                  <a:lnTo>
                    <a:pt x="407657" y="1165644"/>
                  </a:lnTo>
                  <a:lnTo>
                    <a:pt x="398005" y="1165644"/>
                  </a:lnTo>
                  <a:lnTo>
                    <a:pt x="397979" y="1146594"/>
                  </a:lnTo>
                  <a:lnTo>
                    <a:pt x="409448" y="1146594"/>
                  </a:lnTo>
                  <a:lnTo>
                    <a:pt x="423125" y="1145324"/>
                  </a:lnTo>
                  <a:lnTo>
                    <a:pt x="430695" y="1164374"/>
                  </a:lnTo>
                  <a:lnTo>
                    <a:pt x="430695" y="1145324"/>
                  </a:lnTo>
                  <a:lnTo>
                    <a:pt x="443611" y="1142784"/>
                  </a:lnTo>
                  <a:lnTo>
                    <a:pt x="450113" y="1141514"/>
                  </a:lnTo>
                  <a:lnTo>
                    <a:pt x="453542" y="1144054"/>
                  </a:lnTo>
                  <a:lnTo>
                    <a:pt x="456819" y="1146594"/>
                  </a:lnTo>
                  <a:lnTo>
                    <a:pt x="461873" y="1152944"/>
                  </a:lnTo>
                  <a:lnTo>
                    <a:pt x="464235" y="1156754"/>
                  </a:lnTo>
                  <a:lnTo>
                    <a:pt x="466039" y="1160564"/>
                  </a:lnTo>
                  <a:lnTo>
                    <a:pt x="466039" y="1147356"/>
                  </a:lnTo>
                  <a:lnTo>
                    <a:pt x="461479" y="1142784"/>
                  </a:lnTo>
                  <a:lnTo>
                    <a:pt x="457542" y="1140244"/>
                  </a:lnTo>
                  <a:lnTo>
                    <a:pt x="461721" y="1138974"/>
                  </a:lnTo>
                  <a:lnTo>
                    <a:pt x="465645" y="1136434"/>
                  </a:lnTo>
                  <a:lnTo>
                    <a:pt x="469303" y="1135164"/>
                  </a:lnTo>
                  <a:lnTo>
                    <a:pt x="469861" y="1135164"/>
                  </a:lnTo>
                  <a:lnTo>
                    <a:pt x="474294" y="1136434"/>
                  </a:lnTo>
                  <a:lnTo>
                    <a:pt x="479374" y="1140244"/>
                  </a:lnTo>
                  <a:lnTo>
                    <a:pt x="483057" y="1141514"/>
                  </a:lnTo>
                  <a:lnTo>
                    <a:pt x="487768" y="1145324"/>
                  </a:lnTo>
                  <a:lnTo>
                    <a:pt x="493725" y="1149134"/>
                  </a:lnTo>
                  <a:lnTo>
                    <a:pt x="497179" y="1152944"/>
                  </a:lnTo>
                  <a:lnTo>
                    <a:pt x="497179" y="1147318"/>
                  </a:lnTo>
                  <a:lnTo>
                    <a:pt x="486067" y="1137704"/>
                  </a:lnTo>
                  <a:lnTo>
                    <a:pt x="480148" y="1135164"/>
                  </a:lnTo>
                  <a:lnTo>
                    <a:pt x="464959" y="1128649"/>
                  </a:lnTo>
                  <a:lnTo>
                    <a:pt x="464959" y="1132624"/>
                  </a:lnTo>
                  <a:lnTo>
                    <a:pt x="461429" y="1133894"/>
                  </a:lnTo>
                  <a:lnTo>
                    <a:pt x="457708" y="1135164"/>
                  </a:lnTo>
                  <a:lnTo>
                    <a:pt x="453821" y="1136434"/>
                  </a:lnTo>
                  <a:lnTo>
                    <a:pt x="450430" y="1133894"/>
                  </a:lnTo>
                  <a:lnTo>
                    <a:pt x="446176" y="1131354"/>
                  </a:lnTo>
                  <a:lnTo>
                    <a:pt x="445706" y="1131049"/>
                  </a:lnTo>
                  <a:lnTo>
                    <a:pt x="445706" y="1137704"/>
                  </a:lnTo>
                  <a:lnTo>
                    <a:pt x="444715" y="1137704"/>
                  </a:lnTo>
                  <a:lnTo>
                    <a:pt x="441490" y="1138974"/>
                  </a:lnTo>
                  <a:lnTo>
                    <a:pt x="432854" y="1140244"/>
                  </a:lnTo>
                  <a:lnTo>
                    <a:pt x="428650" y="1140244"/>
                  </a:lnTo>
                  <a:lnTo>
                    <a:pt x="425335" y="1136434"/>
                  </a:lnTo>
                  <a:lnTo>
                    <a:pt x="422109" y="1132624"/>
                  </a:lnTo>
                  <a:lnTo>
                    <a:pt x="419709" y="1130350"/>
                  </a:lnTo>
                  <a:lnTo>
                    <a:pt x="419709" y="1141514"/>
                  </a:lnTo>
                  <a:lnTo>
                    <a:pt x="407631" y="1141514"/>
                  </a:lnTo>
                  <a:lnTo>
                    <a:pt x="402894" y="1142784"/>
                  </a:lnTo>
                  <a:lnTo>
                    <a:pt x="398145" y="1142784"/>
                  </a:lnTo>
                  <a:lnTo>
                    <a:pt x="398259" y="1130084"/>
                  </a:lnTo>
                  <a:lnTo>
                    <a:pt x="398373" y="1126274"/>
                  </a:lnTo>
                  <a:lnTo>
                    <a:pt x="398449" y="1123734"/>
                  </a:lnTo>
                  <a:lnTo>
                    <a:pt x="419709" y="1141514"/>
                  </a:lnTo>
                  <a:lnTo>
                    <a:pt x="419709" y="1130350"/>
                  </a:lnTo>
                  <a:lnTo>
                    <a:pt x="418096" y="1128814"/>
                  </a:lnTo>
                  <a:lnTo>
                    <a:pt x="413346" y="1126274"/>
                  </a:lnTo>
                  <a:lnTo>
                    <a:pt x="410692" y="1123734"/>
                  </a:lnTo>
                  <a:lnTo>
                    <a:pt x="412432" y="1123734"/>
                  </a:lnTo>
                  <a:lnTo>
                    <a:pt x="419112" y="1126274"/>
                  </a:lnTo>
                  <a:lnTo>
                    <a:pt x="424700" y="1127544"/>
                  </a:lnTo>
                  <a:lnTo>
                    <a:pt x="430149" y="1130084"/>
                  </a:lnTo>
                  <a:lnTo>
                    <a:pt x="435140" y="1131354"/>
                  </a:lnTo>
                  <a:lnTo>
                    <a:pt x="438696" y="1133894"/>
                  </a:lnTo>
                  <a:lnTo>
                    <a:pt x="442633" y="1135164"/>
                  </a:lnTo>
                  <a:lnTo>
                    <a:pt x="445706" y="1137704"/>
                  </a:lnTo>
                  <a:lnTo>
                    <a:pt x="445706" y="1131049"/>
                  </a:lnTo>
                  <a:lnTo>
                    <a:pt x="442379" y="1128814"/>
                  </a:lnTo>
                  <a:lnTo>
                    <a:pt x="437134" y="1126274"/>
                  </a:lnTo>
                  <a:lnTo>
                    <a:pt x="431482" y="1123734"/>
                  </a:lnTo>
                  <a:lnTo>
                    <a:pt x="423964" y="1122464"/>
                  </a:lnTo>
                  <a:lnTo>
                    <a:pt x="420903" y="1121194"/>
                  </a:lnTo>
                  <a:lnTo>
                    <a:pt x="425627" y="1121194"/>
                  </a:lnTo>
                  <a:lnTo>
                    <a:pt x="430606" y="1122464"/>
                  </a:lnTo>
                  <a:lnTo>
                    <a:pt x="434873" y="1123734"/>
                  </a:lnTo>
                  <a:lnTo>
                    <a:pt x="440359" y="1125004"/>
                  </a:lnTo>
                  <a:lnTo>
                    <a:pt x="450748" y="1127544"/>
                  </a:lnTo>
                  <a:lnTo>
                    <a:pt x="460387" y="1130084"/>
                  </a:lnTo>
                  <a:lnTo>
                    <a:pt x="464959" y="1132624"/>
                  </a:lnTo>
                  <a:lnTo>
                    <a:pt x="464959" y="1128649"/>
                  </a:lnTo>
                  <a:lnTo>
                    <a:pt x="447598" y="1121194"/>
                  </a:lnTo>
                  <a:lnTo>
                    <a:pt x="444639" y="1119924"/>
                  </a:lnTo>
                  <a:lnTo>
                    <a:pt x="393903" y="1113574"/>
                  </a:lnTo>
                  <a:lnTo>
                    <a:pt x="389839" y="1114044"/>
                  </a:lnTo>
                  <a:lnTo>
                    <a:pt x="389839" y="1146594"/>
                  </a:lnTo>
                  <a:lnTo>
                    <a:pt x="389839" y="1238034"/>
                  </a:lnTo>
                  <a:lnTo>
                    <a:pt x="389661" y="1238084"/>
                  </a:lnTo>
                  <a:lnTo>
                    <a:pt x="389661" y="1243114"/>
                  </a:lnTo>
                  <a:lnTo>
                    <a:pt x="389623" y="1253274"/>
                  </a:lnTo>
                  <a:lnTo>
                    <a:pt x="389534" y="1255814"/>
                  </a:lnTo>
                  <a:lnTo>
                    <a:pt x="389445" y="1258354"/>
                  </a:lnTo>
                  <a:lnTo>
                    <a:pt x="389356" y="1260894"/>
                  </a:lnTo>
                  <a:lnTo>
                    <a:pt x="384238" y="1259624"/>
                  </a:lnTo>
                  <a:lnTo>
                    <a:pt x="378637" y="1255268"/>
                  </a:lnTo>
                  <a:lnTo>
                    <a:pt x="378637" y="1262164"/>
                  </a:lnTo>
                  <a:lnTo>
                    <a:pt x="377050" y="1262164"/>
                  </a:lnTo>
                  <a:lnTo>
                    <a:pt x="376491" y="1261618"/>
                  </a:lnTo>
                  <a:lnTo>
                    <a:pt x="368668" y="1259624"/>
                  </a:lnTo>
                  <a:lnTo>
                    <a:pt x="365366" y="1258887"/>
                  </a:lnTo>
                  <a:lnTo>
                    <a:pt x="365366" y="1264704"/>
                  </a:lnTo>
                  <a:lnTo>
                    <a:pt x="362191" y="1264704"/>
                  </a:lnTo>
                  <a:lnTo>
                    <a:pt x="357212" y="1263434"/>
                  </a:lnTo>
                  <a:lnTo>
                    <a:pt x="352945" y="1262164"/>
                  </a:lnTo>
                  <a:lnTo>
                    <a:pt x="342163" y="1259624"/>
                  </a:lnTo>
                  <a:lnTo>
                    <a:pt x="337058" y="1258354"/>
                  </a:lnTo>
                  <a:lnTo>
                    <a:pt x="327418" y="1255814"/>
                  </a:lnTo>
                  <a:lnTo>
                    <a:pt x="322846" y="1253274"/>
                  </a:lnTo>
                  <a:lnTo>
                    <a:pt x="326377" y="1252004"/>
                  </a:lnTo>
                  <a:lnTo>
                    <a:pt x="330111" y="1250734"/>
                  </a:lnTo>
                  <a:lnTo>
                    <a:pt x="333984" y="1249464"/>
                  </a:lnTo>
                  <a:lnTo>
                    <a:pt x="337375" y="1252004"/>
                  </a:lnTo>
                  <a:lnTo>
                    <a:pt x="341642" y="1254544"/>
                  </a:lnTo>
                  <a:lnTo>
                    <a:pt x="345427" y="1257084"/>
                  </a:lnTo>
                  <a:lnTo>
                    <a:pt x="350672" y="1259624"/>
                  </a:lnTo>
                  <a:lnTo>
                    <a:pt x="356323" y="1260894"/>
                  </a:lnTo>
                  <a:lnTo>
                    <a:pt x="365366" y="1264704"/>
                  </a:lnTo>
                  <a:lnTo>
                    <a:pt x="365366" y="1258887"/>
                  </a:lnTo>
                  <a:lnTo>
                    <a:pt x="363054" y="1258354"/>
                  </a:lnTo>
                  <a:lnTo>
                    <a:pt x="357632" y="1255814"/>
                  </a:lnTo>
                  <a:lnTo>
                    <a:pt x="352679" y="1254544"/>
                  </a:lnTo>
                  <a:lnTo>
                    <a:pt x="349110" y="1252004"/>
                  </a:lnTo>
                  <a:lnTo>
                    <a:pt x="345186" y="1250734"/>
                  </a:lnTo>
                  <a:lnTo>
                    <a:pt x="343636" y="1249464"/>
                  </a:lnTo>
                  <a:lnTo>
                    <a:pt x="342099" y="1248194"/>
                  </a:lnTo>
                  <a:lnTo>
                    <a:pt x="343090" y="1248194"/>
                  </a:lnTo>
                  <a:lnTo>
                    <a:pt x="346316" y="1246924"/>
                  </a:lnTo>
                  <a:lnTo>
                    <a:pt x="354952" y="1245654"/>
                  </a:lnTo>
                  <a:lnTo>
                    <a:pt x="359156" y="1245654"/>
                  </a:lnTo>
                  <a:lnTo>
                    <a:pt x="362483" y="1249464"/>
                  </a:lnTo>
                  <a:lnTo>
                    <a:pt x="365709" y="1253274"/>
                  </a:lnTo>
                  <a:lnTo>
                    <a:pt x="369709" y="1257084"/>
                  </a:lnTo>
                  <a:lnTo>
                    <a:pt x="374472" y="1259624"/>
                  </a:lnTo>
                  <a:lnTo>
                    <a:pt x="376491" y="1261618"/>
                  </a:lnTo>
                  <a:lnTo>
                    <a:pt x="378637" y="1262164"/>
                  </a:lnTo>
                  <a:lnTo>
                    <a:pt x="378637" y="1255268"/>
                  </a:lnTo>
                  <a:lnTo>
                    <a:pt x="376085" y="1253274"/>
                  </a:lnTo>
                  <a:lnTo>
                    <a:pt x="372973" y="1250734"/>
                  </a:lnTo>
                  <a:lnTo>
                    <a:pt x="370281" y="1248194"/>
                  </a:lnTo>
                  <a:lnTo>
                    <a:pt x="368820" y="1245654"/>
                  </a:lnTo>
                  <a:lnTo>
                    <a:pt x="368096" y="1244384"/>
                  </a:lnTo>
                  <a:lnTo>
                    <a:pt x="380174" y="1244384"/>
                  </a:lnTo>
                  <a:lnTo>
                    <a:pt x="384911" y="1243114"/>
                  </a:lnTo>
                  <a:lnTo>
                    <a:pt x="389661" y="1243114"/>
                  </a:lnTo>
                  <a:lnTo>
                    <a:pt x="389661" y="1238084"/>
                  </a:lnTo>
                  <a:lnTo>
                    <a:pt x="384098" y="1239304"/>
                  </a:lnTo>
                  <a:lnTo>
                    <a:pt x="378371" y="1239304"/>
                  </a:lnTo>
                  <a:lnTo>
                    <a:pt x="357428" y="1222794"/>
                  </a:lnTo>
                  <a:lnTo>
                    <a:pt x="357124" y="1221574"/>
                  </a:lnTo>
                  <a:lnTo>
                    <a:pt x="357124" y="1240574"/>
                  </a:lnTo>
                  <a:lnTo>
                    <a:pt x="337693" y="1244384"/>
                  </a:lnTo>
                  <a:lnTo>
                    <a:pt x="334276" y="1241844"/>
                  </a:lnTo>
                  <a:lnTo>
                    <a:pt x="331000" y="1239304"/>
                  </a:lnTo>
                  <a:lnTo>
                    <a:pt x="330250" y="1238377"/>
                  </a:lnTo>
                  <a:lnTo>
                    <a:pt x="330250" y="1245654"/>
                  </a:lnTo>
                  <a:lnTo>
                    <a:pt x="326072" y="1246924"/>
                  </a:lnTo>
                  <a:lnTo>
                    <a:pt x="322148" y="1249464"/>
                  </a:lnTo>
                  <a:lnTo>
                    <a:pt x="317957" y="1250734"/>
                  </a:lnTo>
                  <a:lnTo>
                    <a:pt x="313512" y="1249464"/>
                  </a:lnTo>
                  <a:lnTo>
                    <a:pt x="308444" y="1245654"/>
                  </a:lnTo>
                  <a:lnTo>
                    <a:pt x="304761" y="1244384"/>
                  </a:lnTo>
                  <a:lnTo>
                    <a:pt x="300037" y="1240574"/>
                  </a:lnTo>
                  <a:lnTo>
                    <a:pt x="294093" y="1236764"/>
                  </a:lnTo>
                  <a:lnTo>
                    <a:pt x="290626" y="1232954"/>
                  </a:lnTo>
                  <a:lnTo>
                    <a:pt x="297840" y="1230414"/>
                  </a:lnTo>
                  <a:lnTo>
                    <a:pt x="306247" y="1229144"/>
                  </a:lnTo>
                  <a:lnTo>
                    <a:pt x="314185" y="1226604"/>
                  </a:lnTo>
                  <a:lnTo>
                    <a:pt x="317296" y="1232954"/>
                  </a:lnTo>
                  <a:lnTo>
                    <a:pt x="321233" y="1238034"/>
                  </a:lnTo>
                  <a:lnTo>
                    <a:pt x="326301" y="1243114"/>
                  </a:lnTo>
                  <a:lnTo>
                    <a:pt x="330250" y="1245654"/>
                  </a:lnTo>
                  <a:lnTo>
                    <a:pt x="330250" y="1238377"/>
                  </a:lnTo>
                  <a:lnTo>
                    <a:pt x="325932" y="1232954"/>
                  </a:lnTo>
                  <a:lnTo>
                    <a:pt x="323570" y="1229144"/>
                  </a:lnTo>
                  <a:lnTo>
                    <a:pt x="322376" y="1226604"/>
                  </a:lnTo>
                  <a:lnTo>
                    <a:pt x="321767" y="1225334"/>
                  </a:lnTo>
                  <a:lnTo>
                    <a:pt x="328587" y="1225334"/>
                  </a:lnTo>
                  <a:lnTo>
                    <a:pt x="342392" y="1222794"/>
                  </a:lnTo>
                  <a:lnTo>
                    <a:pt x="349643" y="1222794"/>
                  </a:lnTo>
                  <a:lnTo>
                    <a:pt x="351053" y="1227874"/>
                  </a:lnTo>
                  <a:lnTo>
                    <a:pt x="352907" y="1232954"/>
                  </a:lnTo>
                  <a:lnTo>
                    <a:pt x="357124" y="1240574"/>
                  </a:lnTo>
                  <a:lnTo>
                    <a:pt x="357124" y="1221574"/>
                  </a:lnTo>
                  <a:lnTo>
                    <a:pt x="372452" y="1221524"/>
                  </a:lnTo>
                  <a:lnTo>
                    <a:pt x="380149" y="1220254"/>
                  </a:lnTo>
                  <a:lnTo>
                    <a:pt x="389801" y="1220254"/>
                  </a:lnTo>
                  <a:lnTo>
                    <a:pt x="389839" y="1238034"/>
                  </a:lnTo>
                  <a:lnTo>
                    <a:pt x="389839" y="1146594"/>
                  </a:lnTo>
                  <a:lnTo>
                    <a:pt x="389801" y="1165644"/>
                  </a:lnTo>
                  <a:lnTo>
                    <a:pt x="389724" y="1170724"/>
                  </a:lnTo>
                  <a:lnTo>
                    <a:pt x="389724" y="1215174"/>
                  </a:lnTo>
                  <a:lnTo>
                    <a:pt x="381444" y="1216444"/>
                  </a:lnTo>
                  <a:lnTo>
                    <a:pt x="356666" y="1216444"/>
                  </a:lnTo>
                  <a:lnTo>
                    <a:pt x="355041" y="1210094"/>
                  </a:lnTo>
                  <a:lnTo>
                    <a:pt x="354076" y="1202474"/>
                  </a:lnTo>
                  <a:lnTo>
                    <a:pt x="354304" y="1196124"/>
                  </a:lnTo>
                  <a:lnTo>
                    <a:pt x="354355" y="1194854"/>
                  </a:lnTo>
                  <a:lnTo>
                    <a:pt x="389077" y="1194854"/>
                  </a:lnTo>
                  <a:lnTo>
                    <a:pt x="389280" y="1201204"/>
                  </a:lnTo>
                  <a:lnTo>
                    <a:pt x="389356" y="1203744"/>
                  </a:lnTo>
                  <a:lnTo>
                    <a:pt x="389483" y="1207554"/>
                  </a:lnTo>
                  <a:lnTo>
                    <a:pt x="389597" y="1211364"/>
                  </a:lnTo>
                  <a:lnTo>
                    <a:pt x="389724" y="1215174"/>
                  </a:lnTo>
                  <a:lnTo>
                    <a:pt x="389724" y="1170724"/>
                  </a:lnTo>
                  <a:lnTo>
                    <a:pt x="389115" y="1189774"/>
                  </a:lnTo>
                  <a:lnTo>
                    <a:pt x="389077" y="1191044"/>
                  </a:lnTo>
                  <a:lnTo>
                    <a:pt x="354355" y="1191044"/>
                  </a:lnTo>
                  <a:lnTo>
                    <a:pt x="354114" y="1184694"/>
                  </a:lnTo>
                  <a:lnTo>
                    <a:pt x="354076" y="1183424"/>
                  </a:lnTo>
                  <a:lnTo>
                    <a:pt x="355041" y="1175804"/>
                  </a:lnTo>
                  <a:lnTo>
                    <a:pt x="356666" y="1169454"/>
                  </a:lnTo>
                  <a:lnTo>
                    <a:pt x="381444" y="1169454"/>
                  </a:lnTo>
                  <a:lnTo>
                    <a:pt x="389724" y="1170724"/>
                  </a:lnTo>
                  <a:lnTo>
                    <a:pt x="389724" y="1165644"/>
                  </a:lnTo>
                  <a:lnTo>
                    <a:pt x="380149" y="1165644"/>
                  </a:lnTo>
                  <a:lnTo>
                    <a:pt x="372452" y="1164374"/>
                  </a:lnTo>
                  <a:lnTo>
                    <a:pt x="357111" y="1164374"/>
                  </a:lnTo>
                  <a:lnTo>
                    <a:pt x="357428" y="1163104"/>
                  </a:lnTo>
                  <a:lnTo>
                    <a:pt x="358063" y="1160564"/>
                  </a:lnTo>
                  <a:lnTo>
                    <a:pt x="359397" y="1156754"/>
                  </a:lnTo>
                  <a:lnTo>
                    <a:pt x="362153" y="1150404"/>
                  </a:lnTo>
                  <a:lnTo>
                    <a:pt x="363308" y="1147864"/>
                  </a:lnTo>
                  <a:lnTo>
                    <a:pt x="364680" y="1145324"/>
                  </a:lnTo>
                  <a:lnTo>
                    <a:pt x="378371" y="1146594"/>
                  </a:lnTo>
                  <a:lnTo>
                    <a:pt x="389839" y="1146594"/>
                  </a:lnTo>
                  <a:lnTo>
                    <a:pt x="389839" y="1114044"/>
                  </a:lnTo>
                  <a:lnTo>
                    <a:pt x="389661" y="1114056"/>
                  </a:lnTo>
                  <a:lnTo>
                    <a:pt x="389661" y="1142784"/>
                  </a:lnTo>
                  <a:lnTo>
                    <a:pt x="384911" y="1142784"/>
                  </a:lnTo>
                  <a:lnTo>
                    <a:pt x="380174" y="1141514"/>
                  </a:lnTo>
                  <a:lnTo>
                    <a:pt x="368096" y="1141514"/>
                  </a:lnTo>
                  <a:lnTo>
                    <a:pt x="368820" y="1140244"/>
                  </a:lnTo>
                  <a:lnTo>
                    <a:pt x="389356" y="1123734"/>
                  </a:lnTo>
                  <a:lnTo>
                    <a:pt x="389432" y="1126274"/>
                  </a:lnTo>
                  <a:lnTo>
                    <a:pt x="389547" y="1130084"/>
                  </a:lnTo>
                  <a:lnTo>
                    <a:pt x="389661" y="1142784"/>
                  </a:lnTo>
                  <a:lnTo>
                    <a:pt x="389661" y="1114056"/>
                  </a:lnTo>
                  <a:lnTo>
                    <a:pt x="377126" y="1115466"/>
                  </a:lnTo>
                  <a:lnTo>
                    <a:pt x="377126" y="1123734"/>
                  </a:lnTo>
                  <a:lnTo>
                    <a:pt x="374472" y="1126274"/>
                  </a:lnTo>
                  <a:lnTo>
                    <a:pt x="369709" y="1128814"/>
                  </a:lnTo>
                  <a:lnTo>
                    <a:pt x="365709" y="1132624"/>
                  </a:lnTo>
                  <a:lnTo>
                    <a:pt x="362483" y="1136434"/>
                  </a:lnTo>
                  <a:lnTo>
                    <a:pt x="359156" y="1140244"/>
                  </a:lnTo>
                  <a:lnTo>
                    <a:pt x="357124" y="1140244"/>
                  </a:lnTo>
                  <a:lnTo>
                    <a:pt x="357124" y="1145324"/>
                  </a:lnTo>
                  <a:lnTo>
                    <a:pt x="352907" y="1152944"/>
                  </a:lnTo>
                  <a:lnTo>
                    <a:pt x="351053" y="1158024"/>
                  </a:lnTo>
                  <a:lnTo>
                    <a:pt x="349643" y="1163104"/>
                  </a:lnTo>
                  <a:lnTo>
                    <a:pt x="348107" y="1163104"/>
                  </a:lnTo>
                  <a:lnTo>
                    <a:pt x="348107" y="1168184"/>
                  </a:lnTo>
                  <a:lnTo>
                    <a:pt x="348107" y="1217714"/>
                  </a:lnTo>
                  <a:lnTo>
                    <a:pt x="340817" y="1218984"/>
                  </a:lnTo>
                  <a:lnTo>
                    <a:pt x="333514" y="1218984"/>
                  </a:lnTo>
                  <a:lnTo>
                    <a:pt x="319087" y="1221524"/>
                  </a:lnTo>
                  <a:lnTo>
                    <a:pt x="317741" y="1218984"/>
                  </a:lnTo>
                  <a:lnTo>
                    <a:pt x="316915" y="1215174"/>
                  </a:lnTo>
                  <a:lnTo>
                    <a:pt x="314642" y="1207554"/>
                  </a:lnTo>
                  <a:lnTo>
                    <a:pt x="313702" y="1201204"/>
                  </a:lnTo>
                  <a:lnTo>
                    <a:pt x="313613" y="1196124"/>
                  </a:lnTo>
                  <a:lnTo>
                    <a:pt x="345795" y="1196124"/>
                  </a:lnTo>
                  <a:lnTo>
                    <a:pt x="345846" y="1202474"/>
                  </a:lnTo>
                  <a:lnTo>
                    <a:pt x="346684" y="1210094"/>
                  </a:lnTo>
                  <a:lnTo>
                    <a:pt x="348107" y="1217714"/>
                  </a:lnTo>
                  <a:lnTo>
                    <a:pt x="348107" y="1168184"/>
                  </a:lnTo>
                  <a:lnTo>
                    <a:pt x="346684" y="1175804"/>
                  </a:lnTo>
                  <a:lnTo>
                    <a:pt x="345846" y="1183424"/>
                  </a:lnTo>
                  <a:lnTo>
                    <a:pt x="345795" y="1189774"/>
                  </a:lnTo>
                  <a:lnTo>
                    <a:pt x="313613" y="1189774"/>
                  </a:lnTo>
                  <a:lnTo>
                    <a:pt x="313702" y="1184694"/>
                  </a:lnTo>
                  <a:lnTo>
                    <a:pt x="314642" y="1178344"/>
                  </a:lnTo>
                  <a:lnTo>
                    <a:pt x="316915" y="1170724"/>
                  </a:lnTo>
                  <a:lnTo>
                    <a:pt x="317741" y="1166914"/>
                  </a:lnTo>
                  <a:lnTo>
                    <a:pt x="319087" y="1164374"/>
                  </a:lnTo>
                  <a:lnTo>
                    <a:pt x="333514" y="1166914"/>
                  </a:lnTo>
                  <a:lnTo>
                    <a:pt x="340817" y="1166914"/>
                  </a:lnTo>
                  <a:lnTo>
                    <a:pt x="348107" y="1168184"/>
                  </a:lnTo>
                  <a:lnTo>
                    <a:pt x="348107" y="1163104"/>
                  </a:lnTo>
                  <a:lnTo>
                    <a:pt x="342392" y="1163104"/>
                  </a:lnTo>
                  <a:lnTo>
                    <a:pt x="328587" y="1160564"/>
                  </a:lnTo>
                  <a:lnTo>
                    <a:pt x="321767" y="1160564"/>
                  </a:lnTo>
                  <a:lnTo>
                    <a:pt x="322376" y="1159294"/>
                  </a:lnTo>
                  <a:lnTo>
                    <a:pt x="323570" y="1156754"/>
                  </a:lnTo>
                  <a:lnTo>
                    <a:pt x="325932" y="1152944"/>
                  </a:lnTo>
                  <a:lnTo>
                    <a:pt x="331000" y="1146594"/>
                  </a:lnTo>
                  <a:lnTo>
                    <a:pt x="334289" y="1144054"/>
                  </a:lnTo>
                  <a:lnTo>
                    <a:pt x="337693" y="1141514"/>
                  </a:lnTo>
                  <a:lnTo>
                    <a:pt x="338150" y="1141514"/>
                  </a:lnTo>
                  <a:lnTo>
                    <a:pt x="344195" y="1142784"/>
                  </a:lnTo>
                  <a:lnTo>
                    <a:pt x="357124" y="1145324"/>
                  </a:lnTo>
                  <a:lnTo>
                    <a:pt x="357124" y="1140244"/>
                  </a:lnTo>
                  <a:lnTo>
                    <a:pt x="354952" y="1140244"/>
                  </a:lnTo>
                  <a:lnTo>
                    <a:pt x="342493" y="1137704"/>
                  </a:lnTo>
                  <a:lnTo>
                    <a:pt x="342112" y="1137704"/>
                  </a:lnTo>
                  <a:lnTo>
                    <a:pt x="343649" y="1136434"/>
                  </a:lnTo>
                  <a:lnTo>
                    <a:pt x="345186" y="1135164"/>
                  </a:lnTo>
                  <a:lnTo>
                    <a:pt x="349123" y="1133894"/>
                  </a:lnTo>
                  <a:lnTo>
                    <a:pt x="352679" y="1131354"/>
                  </a:lnTo>
                  <a:lnTo>
                    <a:pt x="357657" y="1130084"/>
                  </a:lnTo>
                  <a:lnTo>
                    <a:pt x="363105" y="1127544"/>
                  </a:lnTo>
                  <a:lnTo>
                    <a:pt x="368706" y="1126274"/>
                  </a:lnTo>
                  <a:lnTo>
                    <a:pt x="375373" y="1123734"/>
                  </a:lnTo>
                  <a:lnTo>
                    <a:pt x="377126" y="1123734"/>
                  </a:lnTo>
                  <a:lnTo>
                    <a:pt x="377126" y="1115466"/>
                  </a:lnTo>
                  <a:lnTo>
                    <a:pt x="366903" y="1116622"/>
                  </a:lnTo>
                  <a:lnTo>
                    <a:pt x="366903" y="1121194"/>
                  </a:lnTo>
                  <a:lnTo>
                    <a:pt x="363842" y="1122464"/>
                  </a:lnTo>
                  <a:lnTo>
                    <a:pt x="356323" y="1123734"/>
                  </a:lnTo>
                  <a:lnTo>
                    <a:pt x="350672" y="1126274"/>
                  </a:lnTo>
                  <a:lnTo>
                    <a:pt x="345427" y="1128814"/>
                  </a:lnTo>
                  <a:lnTo>
                    <a:pt x="341642" y="1131354"/>
                  </a:lnTo>
                  <a:lnTo>
                    <a:pt x="337375" y="1133894"/>
                  </a:lnTo>
                  <a:lnTo>
                    <a:pt x="333984" y="1136434"/>
                  </a:lnTo>
                  <a:lnTo>
                    <a:pt x="330238" y="1135214"/>
                  </a:lnTo>
                  <a:lnTo>
                    <a:pt x="330238" y="1140244"/>
                  </a:lnTo>
                  <a:lnTo>
                    <a:pt x="326301" y="1142784"/>
                  </a:lnTo>
                  <a:lnTo>
                    <a:pt x="321233" y="1147864"/>
                  </a:lnTo>
                  <a:lnTo>
                    <a:pt x="317296" y="1152944"/>
                  </a:lnTo>
                  <a:lnTo>
                    <a:pt x="314185" y="1159294"/>
                  </a:lnTo>
                  <a:lnTo>
                    <a:pt x="311543" y="1158455"/>
                  </a:lnTo>
                  <a:lnTo>
                    <a:pt x="311543" y="1163104"/>
                  </a:lnTo>
                  <a:lnTo>
                    <a:pt x="311543" y="1222794"/>
                  </a:lnTo>
                  <a:lnTo>
                    <a:pt x="298145" y="1225334"/>
                  </a:lnTo>
                  <a:lnTo>
                    <a:pt x="291553" y="1227874"/>
                  </a:lnTo>
                  <a:lnTo>
                    <a:pt x="285381" y="1229144"/>
                  </a:lnTo>
                  <a:lnTo>
                    <a:pt x="284175" y="1227874"/>
                  </a:lnTo>
                  <a:lnTo>
                    <a:pt x="282435" y="1226604"/>
                  </a:lnTo>
                  <a:lnTo>
                    <a:pt x="278155" y="1221524"/>
                  </a:lnTo>
                  <a:lnTo>
                    <a:pt x="275424" y="1216444"/>
                  </a:lnTo>
                  <a:lnTo>
                    <a:pt x="273189" y="1212634"/>
                  </a:lnTo>
                  <a:lnTo>
                    <a:pt x="271538" y="1207554"/>
                  </a:lnTo>
                  <a:lnTo>
                    <a:pt x="271132" y="1206284"/>
                  </a:lnTo>
                  <a:lnTo>
                    <a:pt x="269379" y="1201204"/>
                  </a:lnTo>
                  <a:lnTo>
                    <a:pt x="269189" y="1196124"/>
                  </a:lnTo>
                  <a:lnTo>
                    <a:pt x="305612" y="1196124"/>
                  </a:lnTo>
                  <a:lnTo>
                    <a:pt x="305904" y="1201204"/>
                  </a:lnTo>
                  <a:lnTo>
                    <a:pt x="305981" y="1202474"/>
                  </a:lnTo>
                  <a:lnTo>
                    <a:pt x="307086" y="1208824"/>
                  </a:lnTo>
                  <a:lnTo>
                    <a:pt x="308940" y="1216444"/>
                  </a:lnTo>
                  <a:lnTo>
                    <a:pt x="311543" y="1222794"/>
                  </a:lnTo>
                  <a:lnTo>
                    <a:pt x="311543" y="1163104"/>
                  </a:lnTo>
                  <a:lnTo>
                    <a:pt x="308940" y="1169454"/>
                  </a:lnTo>
                  <a:lnTo>
                    <a:pt x="307086" y="1177074"/>
                  </a:lnTo>
                  <a:lnTo>
                    <a:pt x="305981" y="1183424"/>
                  </a:lnTo>
                  <a:lnTo>
                    <a:pt x="305612" y="1189774"/>
                  </a:lnTo>
                  <a:lnTo>
                    <a:pt x="269189" y="1189774"/>
                  </a:lnTo>
                  <a:lnTo>
                    <a:pt x="269379" y="1184694"/>
                  </a:lnTo>
                  <a:lnTo>
                    <a:pt x="271132" y="1179614"/>
                  </a:lnTo>
                  <a:lnTo>
                    <a:pt x="271538" y="1178344"/>
                  </a:lnTo>
                  <a:lnTo>
                    <a:pt x="273189" y="1173264"/>
                  </a:lnTo>
                  <a:lnTo>
                    <a:pt x="275424" y="1169454"/>
                  </a:lnTo>
                  <a:lnTo>
                    <a:pt x="278155" y="1164374"/>
                  </a:lnTo>
                  <a:lnTo>
                    <a:pt x="282435" y="1159294"/>
                  </a:lnTo>
                  <a:lnTo>
                    <a:pt x="284175" y="1158024"/>
                  </a:lnTo>
                  <a:lnTo>
                    <a:pt x="285381" y="1156754"/>
                  </a:lnTo>
                  <a:lnTo>
                    <a:pt x="291553" y="1158024"/>
                  </a:lnTo>
                  <a:lnTo>
                    <a:pt x="298145" y="1160564"/>
                  </a:lnTo>
                  <a:lnTo>
                    <a:pt x="311543" y="1163104"/>
                  </a:lnTo>
                  <a:lnTo>
                    <a:pt x="311543" y="1158455"/>
                  </a:lnTo>
                  <a:lnTo>
                    <a:pt x="306235" y="1156754"/>
                  </a:lnTo>
                  <a:lnTo>
                    <a:pt x="297840" y="1155484"/>
                  </a:lnTo>
                  <a:lnTo>
                    <a:pt x="290626" y="1152944"/>
                  </a:lnTo>
                  <a:lnTo>
                    <a:pt x="294093" y="1149134"/>
                  </a:lnTo>
                  <a:lnTo>
                    <a:pt x="300037" y="1145324"/>
                  </a:lnTo>
                  <a:lnTo>
                    <a:pt x="304761" y="1141514"/>
                  </a:lnTo>
                  <a:lnTo>
                    <a:pt x="308444" y="1140244"/>
                  </a:lnTo>
                  <a:lnTo>
                    <a:pt x="313524" y="1136434"/>
                  </a:lnTo>
                  <a:lnTo>
                    <a:pt x="317957" y="1135164"/>
                  </a:lnTo>
                  <a:lnTo>
                    <a:pt x="322148" y="1136434"/>
                  </a:lnTo>
                  <a:lnTo>
                    <a:pt x="326072" y="1138974"/>
                  </a:lnTo>
                  <a:lnTo>
                    <a:pt x="330238" y="1140244"/>
                  </a:lnTo>
                  <a:lnTo>
                    <a:pt x="330238" y="1135214"/>
                  </a:lnTo>
                  <a:lnTo>
                    <a:pt x="330111" y="1135164"/>
                  </a:lnTo>
                  <a:lnTo>
                    <a:pt x="326377" y="1133894"/>
                  </a:lnTo>
                  <a:lnTo>
                    <a:pt x="322846" y="1132624"/>
                  </a:lnTo>
                  <a:lnTo>
                    <a:pt x="327418" y="1130084"/>
                  </a:lnTo>
                  <a:lnTo>
                    <a:pt x="337058" y="1127544"/>
                  </a:lnTo>
                  <a:lnTo>
                    <a:pt x="347459" y="1125004"/>
                  </a:lnTo>
                  <a:lnTo>
                    <a:pt x="352945" y="1123734"/>
                  </a:lnTo>
                  <a:lnTo>
                    <a:pt x="357212" y="1122464"/>
                  </a:lnTo>
                  <a:lnTo>
                    <a:pt x="362191" y="1121194"/>
                  </a:lnTo>
                  <a:lnTo>
                    <a:pt x="366903" y="1121194"/>
                  </a:lnTo>
                  <a:lnTo>
                    <a:pt x="366903" y="1116622"/>
                  </a:lnTo>
                  <a:lnTo>
                    <a:pt x="348830" y="1118654"/>
                  </a:lnTo>
                  <a:lnTo>
                    <a:pt x="310591" y="1132624"/>
                  </a:lnTo>
                  <a:lnTo>
                    <a:pt x="282028" y="1152944"/>
                  </a:lnTo>
                  <a:lnTo>
                    <a:pt x="266014" y="1178344"/>
                  </a:lnTo>
                  <a:lnTo>
                    <a:pt x="265430" y="1175804"/>
                  </a:lnTo>
                  <a:lnTo>
                    <a:pt x="264756" y="1174534"/>
                  </a:lnTo>
                  <a:lnTo>
                    <a:pt x="264071" y="1171994"/>
                  </a:lnTo>
                  <a:lnTo>
                    <a:pt x="261683" y="1166914"/>
                  </a:lnTo>
                  <a:lnTo>
                    <a:pt x="258724" y="1163104"/>
                  </a:lnTo>
                  <a:lnTo>
                    <a:pt x="254127" y="1156754"/>
                  </a:lnTo>
                  <a:lnTo>
                    <a:pt x="252260" y="1155484"/>
                  </a:lnTo>
                  <a:lnTo>
                    <a:pt x="250952" y="1154214"/>
                  </a:lnTo>
                  <a:lnTo>
                    <a:pt x="244309" y="1155484"/>
                  </a:lnTo>
                  <a:lnTo>
                    <a:pt x="237223" y="1158024"/>
                  </a:lnTo>
                  <a:lnTo>
                    <a:pt x="222808" y="1160564"/>
                  </a:lnTo>
                  <a:lnTo>
                    <a:pt x="225602" y="1168184"/>
                  </a:lnTo>
                  <a:lnTo>
                    <a:pt x="227596" y="1175804"/>
                  </a:lnTo>
                  <a:lnTo>
                    <a:pt x="228790" y="1182154"/>
                  </a:lnTo>
                  <a:lnTo>
                    <a:pt x="229196" y="1189774"/>
                  </a:lnTo>
                  <a:lnTo>
                    <a:pt x="263664" y="1189774"/>
                  </a:lnTo>
                  <a:lnTo>
                    <a:pt x="263664" y="1196124"/>
                  </a:lnTo>
                  <a:lnTo>
                    <a:pt x="229196" y="1196124"/>
                  </a:lnTo>
                  <a:lnTo>
                    <a:pt x="228930" y="1201204"/>
                  </a:lnTo>
                  <a:lnTo>
                    <a:pt x="228854" y="1202474"/>
                  </a:lnTo>
                  <a:lnTo>
                    <a:pt x="228790" y="1203744"/>
                  </a:lnTo>
                  <a:lnTo>
                    <a:pt x="227596" y="1210094"/>
                  </a:lnTo>
                  <a:lnTo>
                    <a:pt x="225602" y="1217714"/>
                  </a:lnTo>
                  <a:lnTo>
                    <a:pt x="222808" y="1225334"/>
                  </a:lnTo>
                  <a:lnTo>
                    <a:pt x="237223" y="1227874"/>
                  </a:lnTo>
                  <a:lnTo>
                    <a:pt x="244309" y="1230414"/>
                  </a:lnTo>
                  <a:lnTo>
                    <a:pt x="250952" y="1231684"/>
                  </a:lnTo>
                  <a:lnTo>
                    <a:pt x="252260" y="1230414"/>
                  </a:lnTo>
                  <a:lnTo>
                    <a:pt x="254127" y="1229144"/>
                  </a:lnTo>
                  <a:lnTo>
                    <a:pt x="258724" y="1222794"/>
                  </a:lnTo>
                  <a:lnTo>
                    <a:pt x="261683" y="1218984"/>
                  </a:lnTo>
                  <a:lnTo>
                    <a:pt x="264071" y="1213904"/>
                  </a:lnTo>
                  <a:lnTo>
                    <a:pt x="264756" y="1211364"/>
                  </a:lnTo>
                  <a:lnTo>
                    <a:pt x="265430" y="1210094"/>
                  </a:lnTo>
                  <a:lnTo>
                    <a:pt x="266014" y="1207554"/>
                  </a:lnTo>
                  <a:lnTo>
                    <a:pt x="282028" y="1232954"/>
                  </a:lnTo>
                  <a:lnTo>
                    <a:pt x="310591" y="1253274"/>
                  </a:lnTo>
                  <a:lnTo>
                    <a:pt x="348830" y="1267244"/>
                  </a:lnTo>
                  <a:lnTo>
                    <a:pt x="393903" y="1271054"/>
                  </a:lnTo>
                  <a:lnTo>
                    <a:pt x="444639" y="1265974"/>
                  </a:lnTo>
                  <a:lnTo>
                    <a:pt x="447598" y="1264704"/>
                  </a:lnTo>
                  <a:lnTo>
                    <a:pt x="480148" y="1250734"/>
                  </a:lnTo>
                  <a:lnTo>
                    <a:pt x="486067" y="1248194"/>
                  </a:lnTo>
                  <a:lnTo>
                    <a:pt x="508114" y="1229144"/>
                  </a:lnTo>
                  <a:lnTo>
                    <a:pt x="513994" y="1224064"/>
                  </a:lnTo>
                  <a:lnTo>
                    <a:pt x="523011" y="1196124"/>
                  </a:lnTo>
                  <a:lnTo>
                    <a:pt x="523417" y="1194854"/>
                  </a:lnTo>
                  <a:lnTo>
                    <a:pt x="524230" y="1192314"/>
                  </a:lnTo>
                  <a:close/>
                </a:path>
                <a:path w="1120775" h="2116454">
                  <a:moveTo>
                    <a:pt x="532625" y="1314081"/>
                  </a:moveTo>
                  <a:lnTo>
                    <a:pt x="531964" y="1311579"/>
                  </a:lnTo>
                  <a:lnTo>
                    <a:pt x="531482" y="1310944"/>
                  </a:lnTo>
                  <a:lnTo>
                    <a:pt x="531228" y="1310601"/>
                  </a:lnTo>
                  <a:lnTo>
                    <a:pt x="529336" y="1308112"/>
                  </a:lnTo>
                  <a:lnTo>
                    <a:pt x="527088" y="1307249"/>
                  </a:lnTo>
                  <a:lnTo>
                    <a:pt x="522249" y="1307249"/>
                  </a:lnTo>
                  <a:lnTo>
                    <a:pt x="517182" y="1310601"/>
                  </a:lnTo>
                  <a:lnTo>
                    <a:pt x="516509" y="1310601"/>
                  </a:lnTo>
                  <a:lnTo>
                    <a:pt x="511784" y="1307249"/>
                  </a:lnTo>
                  <a:lnTo>
                    <a:pt x="508571" y="1307249"/>
                  </a:lnTo>
                  <a:lnTo>
                    <a:pt x="507301" y="1307579"/>
                  </a:lnTo>
                  <a:lnTo>
                    <a:pt x="505345" y="1308862"/>
                  </a:lnTo>
                  <a:lnTo>
                    <a:pt x="504659" y="1309649"/>
                  </a:lnTo>
                  <a:lnTo>
                    <a:pt x="504266" y="1310601"/>
                  </a:lnTo>
                  <a:lnTo>
                    <a:pt x="503593" y="1310601"/>
                  </a:lnTo>
                  <a:lnTo>
                    <a:pt x="503008" y="1308862"/>
                  </a:lnTo>
                  <a:lnTo>
                    <a:pt x="502920" y="1308595"/>
                  </a:lnTo>
                  <a:lnTo>
                    <a:pt x="502259" y="1307922"/>
                  </a:lnTo>
                  <a:lnTo>
                    <a:pt x="500075" y="1307922"/>
                  </a:lnTo>
                  <a:lnTo>
                    <a:pt x="499402" y="1308595"/>
                  </a:lnTo>
                  <a:lnTo>
                    <a:pt x="499402" y="1331417"/>
                  </a:lnTo>
                  <a:lnTo>
                    <a:pt x="500075" y="1332077"/>
                  </a:lnTo>
                  <a:lnTo>
                    <a:pt x="503085" y="1332077"/>
                  </a:lnTo>
                  <a:lnTo>
                    <a:pt x="503758" y="1331417"/>
                  </a:lnTo>
                  <a:lnTo>
                    <a:pt x="503758" y="1315161"/>
                  </a:lnTo>
                  <a:lnTo>
                    <a:pt x="504012" y="1314081"/>
                  </a:lnTo>
                  <a:lnTo>
                    <a:pt x="504126" y="1313561"/>
                  </a:lnTo>
                  <a:lnTo>
                    <a:pt x="505498" y="1311579"/>
                  </a:lnTo>
                  <a:lnTo>
                    <a:pt x="505294" y="1311579"/>
                  </a:lnTo>
                  <a:lnTo>
                    <a:pt x="506895" y="1310944"/>
                  </a:lnTo>
                  <a:lnTo>
                    <a:pt x="510692" y="1310944"/>
                  </a:lnTo>
                  <a:lnTo>
                    <a:pt x="512305" y="1311579"/>
                  </a:lnTo>
                  <a:lnTo>
                    <a:pt x="512089" y="1311579"/>
                  </a:lnTo>
                  <a:lnTo>
                    <a:pt x="513461" y="1313561"/>
                  </a:lnTo>
                  <a:lnTo>
                    <a:pt x="513829" y="1315161"/>
                  </a:lnTo>
                  <a:lnTo>
                    <a:pt x="513829" y="1331417"/>
                  </a:lnTo>
                  <a:lnTo>
                    <a:pt x="514502" y="1332077"/>
                  </a:lnTo>
                  <a:lnTo>
                    <a:pt x="517525" y="1332077"/>
                  </a:lnTo>
                  <a:lnTo>
                    <a:pt x="518198" y="1331417"/>
                  </a:lnTo>
                  <a:lnTo>
                    <a:pt x="518198" y="1315161"/>
                  </a:lnTo>
                  <a:lnTo>
                    <a:pt x="518439" y="1314081"/>
                  </a:lnTo>
                  <a:lnTo>
                    <a:pt x="518553" y="1313561"/>
                  </a:lnTo>
                  <a:lnTo>
                    <a:pt x="519938" y="1311579"/>
                  </a:lnTo>
                  <a:lnTo>
                    <a:pt x="519722" y="1311579"/>
                  </a:lnTo>
                  <a:lnTo>
                    <a:pt x="521322" y="1310944"/>
                  </a:lnTo>
                  <a:lnTo>
                    <a:pt x="525132" y="1310944"/>
                  </a:lnTo>
                  <a:lnTo>
                    <a:pt x="526732" y="1311579"/>
                  </a:lnTo>
                  <a:lnTo>
                    <a:pt x="526516" y="1311579"/>
                  </a:lnTo>
                  <a:lnTo>
                    <a:pt x="527900" y="1313561"/>
                  </a:lnTo>
                  <a:lnTo>
                    <a:pt x="528256" y="1315161"/>
                  </a:lnTo>
                  <a:lnTo>
                    <a:pt x="528256" y="1331417"/>
                  </a:lnTo>
                  <a:lnTo>
                    <a:pt x="528929" y="1332077"/>
                  </a:lnTo>
                  <a:lnTo>
                    <a:pt x="531952" y="1332077"/>
                  </a:lnTo>
                  <a:lnTo>
                    <a:pt x="532625" y="1331417"/>
                  </a:lnTo>
                  <a:lnTo>
                    <a:pt x="532625" y="1314081"/>
                  </a:lnTo>
                  <a:close/>
                </a:path>
                <a:path w="1120775" h="2116454">
                  <a:moveTo>
                    <a:pt x="541858" y="1359446"/>
                  </a:moveTo>
                  <a:lnTo>
                    <a:pt x="541477" y="1357464"/>
                  </a:lnTo>
                  <a:lnTo>
                    <a:pt x="539775" y="1353604"/>
                  </a:lnTo>
                  <a:lnTo>
                    <a:pt x="539483" y="1353273"/>
                  </a:lnTo>
                  <a:lnTo>
                    <a:pt x="538492" y="1352092"/>
                  </a:lnTo>
                  <a:lnTo>
                    <a:pt x="537540" y="1351495"/>
                  </a:lnTo>
                  <a:lnTo>
                    <a:pt x="537540" y="1359446"/>
                  </a:lnTo>
                  <a:lnTo>
                    <a:pt x="537540" y="1364869"/>
                  </a:lnTo>
                  <a:lnTo>
                    <a:pt x="537032" y="1366862"/>
                  </a:lnTo>
                  <a:lnTo>
                    <a:pt x="536981" y="1367028"/>
                  </a:lnTo>
                  <a:lnTo>
                    <a:pt x="534771" y="1370253"/>
                  </a:lnTo>
                  <a:lnTo>
                    <a:pt x="533044" y="1371053"/>
                  </a:lnTo>
                  <a:lnTo>
                    <a:pt x="528281" y="1371053"/>
                  </a:lnTo>
                  <a:lnTo>
                    <a:pt x="526542" y="1370253"/>
                  </a:lnTo>
                  <a:lnTo>
                    <a:pt x="524332" y="1367028"/>
                  </a:lnTo>
                  <a:lnTo>
                    <a:pt x="523773" y="1364869"/>
                  </a:lnTo>
                  <a:lnTo>
                    <a:pt x="523773" y="1359446"/>
                  </a:lnTo>
                  <a:lnTo>
                    <a:pt x="524281" y="1357464"/>
                  </a:lnTo>
                  <a:lnTo>
                    <a:pt x="524332" y="1357287"/>
                  </a:lnTo>
                  <a:lnTo>
                    <a:pt x="526542" y="1354074"/>
                  </a:lnTo>
                  <a:lnTo>
                    <a:pt x="528281" y="1353273"/>
                  </a:lnTo>
                  <a:lnTo>
                    <a:pt x="533044" y="1353273"/>
                  </a:lnTo>
                  <a:lnTo>
                    <a:pt x="534771" y="1354074"/>
                  </a:lnTo>
                  <a:lnTo>
                    <a:pt x="536981" y="1357287"/>
                  </a:lnTo>
                  <a:lnTo>
                    <a:pt x="537540" y="1359446"/>
                  </a:lnTo>
                  <a:lnTo>
                    <a:pt x="537540" y="1351495"/>
                  </a:lnTo>
                  <a:lnTo>
                    <a:pt x="535114" y="1349946"/>
                  </a:lnTo>
                  <a:lnTo>
                    <a:pt x="533057" y="1349413"/>
                  </a:lnTo>
                  <a:lnTo>
                    <a:pt x="528243" y="1349413"/>
                  </a:lnTo>
                  <a:lnTo>
                    <a:pt x="519455" y="1359446"/>
                  </a:lnTo>
                  <a:lnTo>
                    <a:pt x="519455" y="1364869"/>
                  </a:lnTo>
                  <a:lnTo>
                    <a:pt x="528243" y="1374914"/>
                  </a:lnTo>
                  <a:lnTo>
                    <a:pt x="533057" y="1374914"/>
                  </a:lnTo>
                  <a:lnTo>
                    <a:pt x="535114" y="1374381"/>
                  </a:lnTo>
                  <a:lnTo>
                    <a:pt x="538492" y="1372222"/>
                  </a:lnTo>
                  <a:lnTo>
                    <a:pt x="539483" y="1371053"/>
                  </a:lnTo>
                  <a:lnTo>
                    <a:pt x="539775" y="1370723"/>
                  </a:lnTo>
                  <a:lnTo>
                    <a:pt x="541401" y="1367028"/>
                  </a:lnTo>
                  <a:lnTo>
                    <a:pt x="541477" y="1366862"/>
                  </a:lnTo>
                  <a:lnTo>
                    <a:pt x="541858" y="1364869"/>
                  </a:lnTo>
                  <a:lnTo>
                    <a:pt x="541858" y="1359446"/>
                  </a:lnTo>
                  <a:close/>
                </a:path>
                <a:path w="1120775" h="2116454">
                  <a:moveTo>
                    <a:pt x="548068" y="1401826"/>
                  </a:moveTo>
                  <a:lnTo>
                    <a:pt x="547738" y="1400175"/>
                  </a:lnTo>
                  <a:lnTo>
                    <a:pt x="547636" y="1399616"/>
                  </a:lnTo>
                  <a:lnTo>
                    <a:pt x="545934" y="1395755"/>
                  </a:lnTo>
                  <a:lnTo>
                    <a:pt x="545642" y="1395425"/>
                  </a:lnTo>
                  <a:lnTo>
                    <a:pt x="544664" y="1394256"/>
                  </a:lnTo>
                  <a:lnTo>
                    <a:pt x="543699" y="1393647"/>
                  </a:lnTo>
                  <a:lnTo>
                    <a:pt x="543699" y="1402130"/>
                  </a:lnTo>
                  <a:lnTo>
                    <a:pt x="543191" y="1402638"/>
                  </a:lnTo>
                  <a:lnTo>
                    <a:pt x="530440" y="1402638"/>
                  </a:lnTo>
                  <a:lnTo>
                    <a:pt x="529932" y="1402130"/>
                  </a:lnTo>
                  <a:lnTo>
                    <a:pt x="543699" y="1402130"/>
                  </a:lnTo>
                  <a:lnTo>
                    <a:pt x="543699" y="1393647"/>
                  </a:lnTo>
                  <a:lnTo>
                    <a:pt x="541274" y="1392097"/>
                  </a:lnTo>
                  <a:lnTo>
                    <a:pt x="539216" y="1391564"/>
                  </a:lnTo>
                  <a:lnTo>
                    <a:pt x="534416" y="1391564"/>
                  </a:lnTo>
                  <a:lnTo>
                    <a:pt x="525576" y="1401826"/>
                  </a:lnTo>
                  <a:lnTo>
                    <a:pt x="525576" y="1406804"/>
                  </a:lnTo>
                  <a:lnTo>
                    <a:pt x="525932" y="1408620"/>
                  </a:lnTo>
                  <a:lnTo>
                    <a:pt x="526008" y="1409014"/>
                  </a:lnTo>
                  <a:lnTo>
                    <a:pt x="527723" y="1412887"/>
                  </a:lnTo>
                  <a:lnTo>
                    <a:pt x="528980" y="1414373"/>
                  </a:lnTo>
                  <a:lnTo>
                    <a:pt x="532358" y="1416532"/>
                  </a:lnTo>
                  <a:lnTo>
                    <a:pt x="534416" y="1417066"/>
                  </a:lnTo>
                  <a:lnTo>
                    <a:pt x="538695" y="1417066"/>
                  </a:lnTo>
                  <a:lnTo>
                    <a:pt x="547395" y="1409687"/>
                  </a:lnTo>
                  <a:lnTo>
                    <a:pt x="546722" y="1409014"/>
                  </a:lnTo>
                  <a:lnTo>
                    <a:pt x="543864" y="1409014"/>
                  </a:lnTo>
                  <a:lnTo>
                    <a:pt x="543191" y="1409522"/>
                  </a:lnTo>
                  <a:lnTo>
                    <a:pt x="542747" y="1410550"/>
                  </a:lnTo>
                  <a:lnTo>
                    <a:pt x="541934" y="1411427"/>
                  </a:lnTo>
                  <a:lnTo>
                    <a:pt x="540905" y="1412062"/>
                  </a:lnTo>
                  <a:lnTo>
                    <a:pt x="539457" y="1412887"/>
                  </a:lnTo>
                  <a:lnTo>
                    <a:pt x="538276" y="1413217"/>
                  </a:lnTo>
                  <a:lnTo>
                    <a:pt x="535482" y="1413217"/>
                  </a:lnTo>
                  <a:lnTo>
                    <a:pt x="529932" y="1407502"/>
                  </a:lnTo>
                  <a:lnTo>
                    <a:pt x="529932" y="1406334"/>
                  </a:lnTo>
                  <a:lnTo>
                    <a:pt x="530440" y="1405826"/>
                  </a:lnTo>
                  <a:lnTo>
                    <a:pt x="547395" y="1405826"/>
                  </a:lnTo>
                  <a:lnTo>
                    <a:pt x="548068" y="1405153"/>
                  </a:lnTo>
                  <a:lnTo>
                    <a:pt x="548068" y="1402638"/>
                  </a:lnTo>
                  <a:lnTo>
                    <a:pt x="548068" y="1401826"/>
                  </a:lnTo>
                  <a:close/>
                </a:path>
                <a:path w="1120775" h="2116454">
                  <a:moveTo>
                    <a:pt x="551776" y="1983054"/>
                  </a:moveTo>
                  <a:lnTo>
                    <a:pt x="514413" y="1963000"/>
                  </a:lnTo>
                  <a:lnTo>
                    <a:pt x="505053" y="1963000"/>
                  </a:lnTo>
                  <a:lnTo>
                    <a:pt x="467690" y="1983054"/>
                  </a:lnTo>
                  <a:lnTo>
                    <a:pt x="467690" y="2053704"/>
                  </a:lnTo>
                  <a:lnTo>
                    <a:pt x="505053" y="2073732"/>
                  </a:lnTo>
                  <a:lnTo>
                    <a:pt x="514413" y="2073732"/>
                  </a:lnTo>
                  <a:lnTo>
                    <a:pt x="551776" y="2053704"/>
                  </a:lnTo>
                  <a:lnTo>
                    <a:pt x="551776" y="2052980"/>
                  </a:lnTo>
                  <a:lnTo>
                    <a:pt x="551776" y="2025294"/>
                  </a:lnTo>
                  <a:lnTo>
                    <a:pt x="514413" y="2025294"/>
                  </a:lnTo>
                  <a:lnTo>
                    <a:pt x="514413" y="2050491"/>
                  </a:lnTo>
                  <a:lnTo>
                    <a:pt x="513956" y="2051316"/>
                  </a:lnTo>
                  <a:lnTo>
                    <a:pt x="513029" y="2052002"/>
                  </a:lnTo>
                  <a:lnTo>
                    <a:pt x="512089" y="2052650"/>
                  </a:lnTo>
                  <a:lnTo>
                    <a:pt x="510997" y="2052980"/>
                  </a:lnTo>
                  <a:lnTo>
                    <a:pt x="508444" y="2052980"/>
                  </a:lnTo>
                  <a:lnTo>
                    <a:pt x="507314" y="2052650"/>
                  </a:lnTo>
                  <a:lnTo>
                    <a:pt x="506387" y="2052002"/>
                  </a:lnTo>
                  <a:lnTo>
                    <a:pt x="505485" y="2051316"/>
                  </a:lnTo>
                  <a:lnTo>
                    <a:pt x="505053" y="2050491"/>
                  </a:lnTo>
                  <a:lnTo>
                    <a:pt x="505053" y="1986280"/>
                  </a:lnTo>
                  <a:lnTo>
                    <a:pt x="505485" y="1985467"/>
                  </a:lnTo>
                  <a:lnTo>
                    <a:pt x="506387" y="1984781"/>
                  </a:lnTo>
                  <a:lnTo>
                    <a:pt x="507314" y="1984095"/>
                  </a:lnTo>
                  <a:lnTo>
                    <a:pt x="508444" y="1983740"/>
                  </a:lnTo>
                  <a:lnTo>
                    <a:pt x="510997" y="1983740"/>
                  </a:lnTo>
                  <a:lnTo>
                    <a:pt x="512089" y="1984095"/>
                  </a:lnTo>
                  <a:lnTo>
                    <a:pt x="513956" y="1985467"/>
                  </a:lnTo>
                  <a:lnTo>
                    <a:pt x="514413" y="1986280"/>
                  </a:lnTo>
                  <a:lnTo>
                    <a:pt x="514413" y="2011426"/>
                  </a:lnTo>
                  <a:lnTo>
                    <a:pt x="551776" y="2011426"/>
                  </a:lnTo>
                  <a:lnTo>
                    <a:pt x="551776" y="1983740"/>
                  </a:lnTo>
                  <a:lnTo>
                    <a:pt x="551776" y="1983054"/>
                  </a:lnTo>
                  <a:close/>
                </a:path>
                <a:path w="1120775" h="2116454">
                  <a:moveTo>
                    <a:pt x="558469" y="1317510"/>
                  </a:moveTo>
                  <a:lnTo>
                    <a:pt x="554101" y="1309344"/>
                  </a:lnTo>
                  <a:lnTo>
                    <a:pt x="554101" y="1317815"/>
                  </a:lnTo>
                  <a:lnTo>
                    <a:pt x="553593" y="1318323"/>
                  </a:lnTo>
                  <a:lnTo>
                    <a:pt x="540842" y="1318323"/>
                  </a:lnTo>
                  <a:lnTo>
                    <a:pt x="540346" y="1317815"/>
                  </a:lnTo>
                  <a:lnTo>
                    <a:pt x="540512" y="1315859"/>
                  </a:lnTo>
                  <a:lnTo>
                    <a:pt x="541197" y="1314259"/>
                  </a:lnTo>
                  <a:lnTo>
                    <a:pt x="543598" y="1311744"/>
                  </a:lnTo>
                  <a:lnTo>
                    <a:pt x="545211" y="1311109"/>
                  </a:lnTo>
                  <a:lnTo>
                    <a:pt x="549236" y="1311109"/>
                  </a:lnTo>
                  <a:lnTo>
                    <a:pt x="554101" y="1317815"/>
                  </a:lnTo>
                  <a:lnTo>
                    <a:pt x="554101" y="1309344"/>
                  </a:lnTo>
                  <a:lnTo>
                    <a:pt x="551675" y="1307782"/>
                  </a:lnTo>
                  <a:lnTo>
                    <a:pt x="549630" y="1307249"/>
                  </a:lnTo>
                  <a:lnTo>
                    <a:pt x="544817" y="1307249"/>
                  </a:lnTo>
                  <a:lnTo>
                    <a:pt x="535978" y="1317510"/>
                  </a:lnTo>
                  <a:lnTo>
                    <a:pt x="535978" y="1322489"/>
                  </a:lnTo>
                  <a:lnTo>
                    <a:pt x="536333" y="1324305"/>
                  </a:lnTo>
                  <a:lnTo>
                    <a:pt x="536409" y="1324698"/>
                  </a:lnTo>
                  <a:lnTo>
                    <a:pt x="538124" y="1328572"/>
                  </a:lnTo>
                  <a:lnTo>
                    <a:pt x="539394" y="1330058"/>
                  </a:lnTo>
                  <a:lnTo>
                    <a:pt x="542772" y="1332217"/>
                  </a:lnTo>
                  <a:lnTo>
                    <a:pt x="544817" y="1332750"/>
                  </a:lnTo>
                  <a:lnTo>
                    <a:pt x="549097" y="1332750"/>
                  </a:lnTo>
                  <a:lnTo>
                    <a:pt x="557796" y="1325372"/>
                  </a:lnTo>
                  <a:lnTo>
                    <a:pt x="557123" y="1324698"/>
                  </a:lnTo>
                  <a:lnTo>
                    <a:pt x="554266" y="1324698"/>
                  </a:lnTo>
                  <a:lnTo>
                    <a:pt x="553593" y="1325206"/>
                  </a:lnTo>
                  <a:lnTo>
                    <a:pt x="553161" y="1326235"/>
                  </a:lnTo>
                  <a:lnTo>
                    <a:pt x="552335" y="1327111"/>
                  </a:lnTo>
                  <a:lnTo>
                    <a:pt x="551307" y="1327746"/>
                  </a:lnTo>
                  <a:lnTo>
                    <a:pt x="549859" y="1328572"/>
                  </a:lnTo>
                  <a:lnTo>
                    <a:pt x="548678" y="1328902"/>
                  </a:lnTo>
                  <a:lnTo>
                    <a:pt x="545884" y="1328902"/>
                  </a:lnTo>
                  <a:lnTo>
                    <a:pt x="540346" y="1323187"/>
                  </a:lnTo>
                  <a:lnTo>
                    <a:pt x="540346" y="1322019"/>
                  </a:lnTo>
                  <a:lnTo>
                    <a:pt x="540842" y="1321511"/>
                  </a:lnTo>
                  <a:lnTo>
                    <a:pt x="557796" y="1321511"/>
                  </a:lnTo>
                  <a:lnTo>
                    <a:pt x="558469" y="1320838"/>
                  </a:lnTo>
                  <a:lnTo>
                    <a:pt x="558469" y="1318323"/>
                  </a:lnTo>
                  <a:lnTo>
                    <a:pt x="558469" y="1317510"/>
                  </a:lnTo>
                  <a:close/>
                </a:path>
                <a:path w="1120775" h="2116454">
                  <a:moveTo>
                    <a:pt x="565721" y="1350746"/>
                  </a:moveTo>
                  <a:lnTo>
                    <a:pt x="565061" y="1350073"/>
                  </a:lnTo>
                  <a:lnTo>
                    <a:pt x="562038" y="1350073"/>
                  </a:lnTo>
                  <a:lnTo>
                    <a:pt x="561365" y="1350746"/>
                  </a:lnTo>
                  <a:lnTo>
                    <a:pt x="561365" y="1366913"/>
                  </a:lnTo>
                  <a:lnTo>
                    <a:pt x="560882" y="1368488"/>
                  </a:lnTo>
                  <a:lnTo>
                    <a:pt x="558952" y="1370672"/>
                  </a:lnTo>
                  <a:lnTo>
                    <a:pt x="557479" y="1371219"/>
                  </a:lnTo>
                  <a:lnTo>
                    <a:pt x="553504" y="1371219"/>
                  </a:lnTo>
                  <a:lnTo>
                    <a:pt x="552030" y="1370672"/>
                  </a:lnTo>
                  <a:lnTo>
                    <a:pt x="550100" y="1368488"/>
                  </a:lnTo>
                  <a:lnTo>
                    <a:pt x="549617" y="1366913"/>
                  </a:lnTo>
                  <a:lnTo>
                    <a:pt x="549617" y="1350746"/>
                  </a:lnTo>
                  <a:lnTo>
                    <a:pt x="548944" y="1350073"/>
                  </a:lnTo>
                  <a:lnTo>
                    <a:pt x="545922" y="1350073"/>
                  </a:lnTo>
                  <a:lnTo>
                    <a:pt x="545261" y="1350746"/>
                  </a:lnTo>
                  <a:lnTo>
                    <a:pt x="545261" y="1367726"/>
                  </a:lnTo>
                  <a:lnTo>
                    <a:pt x="545934" y="1370406"/>
                  </a:lnTo>
                  <a:lnTo>
                    <a:pt x="548652" y="1374013"/>
                  </a:lnTo>
                  <a:lnTo>
                    <a:pt x="550938" y="1374914"/>
                  </a:lnTo>
                  <a:lnTo>
                    <a:pt x="555637" y="1374914"/>
                  </a:lnTo>
                  <a:lnTo>
                    <a:pt x="557022" y="1374609"/>
                  </a:lnTo>
                  <a:lnTo>
                    <a:pt x="559587" y="1373416"/>
                  </a:lnTo>
                  <a:lnTo>
                    <a:pt x="560616" y="1372590"/>
                  </a:lnTo>
                  <a:lnTo>
                    <a:pt x="561365" y="1371561"/>
                  </a:lnTo>
                  <a:lnTo>
                    <a:pt x="562038" y="1371561"/>
                  </a:lnTo>
                  <a:lnTo>
                    <a:pt x="562660" y="1373416"/>
                  </a:lnTo>
                  <a:lnTo>
                    <a:pt x="562711" y="1373568"/>
                  </a:lnTo>
                  <a:lnTo>
                    <a:pt x="563384" y="1374241"/>
                  </a:lnTo>
                  <a:lnTo>
                    <a:pt x="565061" y="1374241"/>
                  </a:lnTo>
                  <a:lnTo>
                    <a:pt x="565721" y="1373568"/>
                  </a:lnTo>
                  <a:lnTo>
                    <a:pt x="565721" y="1371561"/>
                  </a:lnTo>
                  <a:lnTo>
                    <a:pt x="565721" y="1371219"/>
                  </a:lnTo>
                  <a:lnTo>
                    <a:pt x="565721" y="1350746"/>
                  </a:lnTo>
                  <a:close/>
                </a:path>
                <a:path w="1120775" h="2116454">
                  <a:moveTo>
                    <a:pt x="571728" y="1384515"/>
                  </a:moveTo>
                  <a:lnTo>
                    <a:pt x="571055" y="1383842"/>
                  </a:lnTo>
                  <a:lnTo>
                    <a:pt x="568032" y="1383842"/>
                  </a:lnTo>
                  <a:lnTo>
                    <a:pt x="567423" y="1384452"/>
                  </a:lnTo>
                  <a:lnTo>
                    <a:pt x="567423" y="1401076"/>
                  </a:lnTo>
                  <a:lnTo>
                    <a:pt x="567423" y="1407629"/>
                  </a:lnTo>
                  <a:lnTo>
                    <a:pt x="566331" y="1410309"/>
                  </a:lnTo>
                  <a:lnTo>
                    <a:pt x="565581" y="1411351"/>
                  </a:lnTo>
                  <a:lnTo>
                    <a:pt x="563651" y="1412836"/>
                  </a:lnTo>
                  <a:lnTo>
                    <a:pt x="562546" y="1413217"/>
                  </a:lnTo>
                  <a:lnTo>
                    <a:pt x="559333" y="1413217"/>
                  </a:lnTo>
                  <a:lnTo>
                    <a:pt x="557796" y="1412417"/>
                  </a:lnTo>
                  <a:lnTo>
                    <a:pt x="555650" y="1409230"/>
                  </a:lnTo>
                  <a:lnTo>
                    <a:pt x="555104" y="1407058"/>
                  </a:lnTo>
                  <a:lnTo>
                    <a:pt x="555104" y="1401635"/>
                  </a:lnTo>
                  <a:lnTo>
                    <a:pt x="555625" y="1399616"/>
                  </a:lnTo>
                  <a:lnTo>
                    <a:pt x="555663" y="1399476"/>
                  </a:lnTo>
                  <a:lnTo>
                    <a:pt x="557834" y="1396238"/>
                  </a:lnTo>
                  <a:lnTo>
                    <a:pt x="559358" y="1395425"/>
                  </a:lnTo>
                  <a:lnTo>
                    <a:pt x="562546" y="1395425"/>
                  </a:lnTo>
                  <a:lnTo>
                    <a:pt x="563651" y="1395793"/>
                  </a:lnTo>
                  <a:lnTo>
                    <a:pt x="565581" y="1397304"/>
                  </a:lnTo>
                  <a:lnTo>
                    <a:pt x="566331" y="1398371"/>
                  </a:lnTo>
                  <a:lnTo>
                    <a:pt x="567423" y="1401076"/>
                  </a:lnTo>
                  <a:lnTo>
                    <a:pt x="567423" y="1384452"/>
                  </a:lnTo>
                  <a:lnTo>
                    <a:pt x="567359" y="1394917"/>
                  </a:lnTo>
                  <a:lnTo>
                    <a:pt x="566864" y="1394917"/>
                  </a:lnTo>
                  <a:lnTo>
                    <a:pt x="566191" y="1393939"/>
                  </a:lnTo>
                  <a:lnTo>
                    <a:pt x="565327" y="1393139"/>
                  </a:lnTo>
                  <a:lnTo>
                    <a:pt x="563257" y="1391881"/>
                  </a:lnTo>
                  <a:lnTo>
                    <a:pt x="562051" y="1391564"/>
                  </a:lnTo>
                  <a:lnTo>
                    <a:pt x="558584" y="1391564"/>
                  </a:lnTo>
                  <a:lnTo>
                    <a:pt x="556793" y="1392110"/>
                  </a:lnTo>
                  <a:lnTo>
                    <a:pt x="553808" y="1394294"/>
                  </a:lnTo>
                  <a:lnTo>
                    <a:pt x="552665" y="1395793"/>
                  </a:lnTo>
                  <a:lnTo>
                    <a:pt x="551192" y="1399476"/>
                  </a:lnTo>
                  <a:lnTo>
                    <a:pt x="551129" y="1399616"/>
                  </a:lnTo>
                  <a:lnTo>
                    <a:pt x="550875" y="1401076"/>
                  </a:lnTo>
                  <a:lnTo>
                    <a:pt x="550900" y="1407629"/>
                  </a:lnTo>
                  <a:lnTo>
                    <a:pt x="551141" y="1408976"/>
                  </a:lnTo>
                  <a:lnTo>
                    <a:pt x="552742" y="1412836"/>
                  </a:lnTo>
                  <a:lnTo>
                    <a:pt x="553885" y="1414348"/>
                  </a:lnTo>
                  <a:lnTo>
                    <a:pt x="556882" y="1416532"/>
                  </a:lnTo>
                  <a:lnTo>
                    <a:pt x="558634" y="1417066"/>
                  </a:lnTo>
                  <a:lnTo>
                    <a:pt x="562076" y="1417066"/>
                  </a:lnTo>
                  <a:lnTo>
                    <a:pt x="563308" y="1416799"/>
                  </a:lnTo>
                  <a:lnTo>
                    <a:pt x="565340" y="1415732"/>
                  </a:lnTo>
                  <a:lnTo>
                    <a:pt x="566216" y="1414970"/>
                  </a:lnTo>
                  <a:lnTo>
                    <a:pt x="566864" y="1414043"/>
                  </a:lnTo>
                  <a:lnTo>
                    <a:pt x="567359" y="1414043"/>
                  </a:lnTo>
                  <a:lnTo>
                    <a:pt x="567690" y="1415732"/>
                  </a:lnTo>
                  <a:lnTo>
                    <a:pt x="568490" y="1416532"/>
                  </a:lnTo>
                  <a:lnTo>
                    <a:pt x="570928" y="1416532"/>
                  </a:lnTo>
                  <a:lnTo>
                    <a:pt x="571728" y="1415732"/>
                  </a:lnTo>
                  <a:lnTo>
                    <a:pt x="571728" y="1414043"/>
                  </a:lnTo>
                  <a:lnTo>
                    <a:pt x="571728" y="1413217"/>
                  </a:lnTo>
                  <a:lnTo>
                    <a:pt x="571728" y="1395425"/>
                  </a:lnTo>
                  <a:lnTo>
                    <a:pt x="571728" y="1394917"/>
                  </a:lnTo>
                  <a:lnTo>
                    <a:pt x="571728" y="1384515"/>
                  </a:lnTo>
                  <a:close/>
                </a:path>
                <a:path w="1120775" h="2116454">
                  <a:moveTo>
                    <a:pt x="578637" y="1806994"/>
                  </a:moveTo>
                  <a:lnTo>
                    <a:pt x="573684" y="1806994"/>
                  </a:lnTo>
                  <a:lnTo>
                    <a:pt x="573684" y="1811947"/>
                  </a:lnTo>
                  <a:lnTo>
                    <a:pt x="573684" y="1926018"/>
                  </a:lnTo>
                  <a:lnTo>
                    <a:pt x="537895" y="1947595"/>
                  </a:lnTo>
                  <a:lnTo>
                    <a:pt x="529336" y="1948141"/>
                  </a:lnTo>
                  <a:lnTo>
                    <a:pt x="516978" y="1948141"/>
                  </a:lnTo>
                  <a:lnTo>
                    <a:pt x="477697" y="1932978"/>
                  </a:lnTo>
                  <a:lnTo>
                    <a:pt x="472643" y="1926018"/>
                  </a:lnTo>
                  <a:lnTo>
                    <a:pt x="472643" y="1811947"/>
                  </a:lnTo>
                  <a:lnTo>
                    <a:pt x="512025" y="1811947"/>
                  </a:lnTo>
                  <a:lnTo>
                    <a:pt x="512076" y="1924151"/>
                  </a:lnTo>
                  <a:lnTo>
                    <a:pt x="513092" y="1926018"/>
                  </a:lnTo>
                  <a:lnTo>
                    <a:pt x="513524" y="1926666"/>
                  </a:lnTo>
                  <a:lnTo>
                    <a:pt x="515924" y="1928507"/>
                  </a:lnTo>
                  <a:lnTo>
                    <a:pt x="518071" y="1929980"/>
                  </a:lnTo>
                  <a:lnTo>
                    <a:pt x="520560" y="1930666"/>
                  </a:lnTo>
                  <a:lnTo>
                    <a:pt x="525729" y="1930666"/>
                  </a:lnTo>
                  <a:lnTo>
                    <a:pt x="528167" y="1929980"/>
                  </a:lnTo>
                  <a:lnTo>
                    <a:pt x="530313" y="1928507"/>
                  </a:lnTo>
                  <a:lnTo>
                    <a:pt x="532828" y="1926666"/>
                  </a:lnTo>
                  <a:lnTo>
                    <a:pt x="533374" y="1925713"/>
                  </a:lnTo>
                  <a:lnTo>
                    <a:pt x="534301" y="1924151"/>
                  </a:lnTo>
                  <a:lnTo>
                    <a:pt x="534301" y="1811947"/>
                  </a:lnTo>
                  <a:lnTo>
                    <a:pt x="573684" y="1811947"/>
                  </a:lnTo>
                  <a:lnTo>
                    <a:pt x="573684" y="1806994"/>
                  </a:lnTo>
                  <a:lnTo>
                    <a:pt x="529336" y="1806994"/>
                  </a:lnTo>
                  <a:lnTo>
                    <a:pt x="529336" y="1922424"/>
                  </a:lnTo>
                  <a:lnTo>
                    <a:pt x="528739" y="1923529"/>
                  </a:lnTo>
                  <a:lnTo>
                    <a:pt x="527507" y="1924431"/>
                  </a:lnTo>
                  <a:lnTo>
                    <a:pt x="526275" y="1925281"/>
                  </a:lnTo>
                  <a:lnTo>
                    <a:pt x="524827" y="1925713"/>
                  </a:lnTo>
                  <a:lnTo>
                    <a:pt x="521449" y="1925713"/>
                  </a:lnTo>
                  <a:lnTo>
                    <a:pt x="519976" y="1925281"/>
                  </a:lnTo>
                  <a:lnTo>
                    <a:pt x="518744" y="1924431"/>
                  </a:lnTo>
                  <a:lnTo>
                    <a:pt x="517563" y="1923529"/>
                  </a:lnTo>
                  <a:lnTo>
                    <a:pt x="516978" y="1922424"/>
                  </a:lnTo>
                  <a:lnTo>
                    <a:pt x="516978" y="1811947"/>
                  </a:lnTo>
                  <a:lnTo>
                    <a:pt x="516978" y="1806994"/>
                  </a:lnTo>
                  <a:lnTo>
                    <a:pt x="467690" y="1806994"/>
                  </a:lnTo>
                  <a:lnTo>
                    <a:pt x="467690" y="1916569"/>
                  </a:lnTo>
                  <a:lnTo>
                    <a:pt x="468553" y="1923529"/>
                  </a:lnTo>
                  <a:lnTo>
                    <a:pt x="468591" y="1923872"/>
                  </a:lnTo>
                  <a:lnTo>
                    <a:pt x="498081" y="1950415"/>
                  </a:lnTo>
                  <a:lnTo>
                    <a:pt x="516978" y="1953082"/>
                  </a:lnTo>
                  <a:lnTo>
                    <a:pt x="529336" y="1953082"/>
                  </a:lnTo>
                  <a:lnTo>
                    <a:pt x="570509" y="1936800"/>
                  </a:lnTo>
                  <a:lnTo>
                    <a:pt x="577507" y="1924431"/>
                  </a:lnTo>
                  <a:lnTo>
                    <a:pt x="577621" y="1924151"/>
                  </a:lnTo>
                  <a:lnTo>
                    <a:pt x="577735" y="1923872"/>
                  </a:lnTo>
                  <a:lnTo>
                    <a:pt x="578637" y="1916569"/>
                  </a:lnTo>
                  <a:lnTo>
                    <a:pt x="578637" y="1811947"/>
                  </a:lnTo>
                  <a:lnTo>
                    <a:pt x="578637" y="1806994"/>
                  </a:lnTo>
                  <a:close/>
                </a:path>
                <a:path w="1120775" h="2116454">
                  <a:moveTo>
                    <a:pt x="581355" y="108407"/>
                  </a:moveTo>
                  <a:lnTo>
                    <a:pt x="575411" y="108407"/>
                  </a:lnTo>
                  <a:lnTo>
                    <a:pt x="575411" y="114350"/>
                  </a:lnTo>
                  <a:lnTo>
                    <a:pt x="575411" y="132626"/>
                  </a:lnTo>
                  <a:lnTo>
                    <a:pt x="556590" y="132626"/>
                  </a:lnTo>
                  <a:lnTo>
                    <a:pt x="556590" y="114350"/>
                  </a:lnTo>
                  <a:lnTo>
                    <a:pt x="575411" y="114350"/>
                  </a:lnTo>
                  <a:lnTo>
                    <a:pt x="575411" y="108407"/>
                  </a:lnTo>
                  <a:lnTo>
                    <a:pt x="550646" y="108407"/>
                  </a:lnTo>
                  <a:lnTo>
                    <a:pt x="550646" y="138582"/>
                  </a:lnTo>
                  <a:lnTo>
                    <a:pt x="581355" y="138582"/>
                  </a:lnTo>
                  <a:lnTo>
                    <a:pt x="581355" y="132626"/>
                  </a:lnTo>
                  <a:lnTo>
                    <a:pt x="581355" y="114350"/>
                  </a:lnTo>
                  <a:lnTo>
                    <a:pt x="581355" y="108407"/>
                  </a:lnTo>
                  <a:close/>
                </a:path>
                <a:path w="1120775" h="2116454">
                  <a:moveTo>
                    <a:pt x="582637" y="1329067"/>
                  </a:moveTo>
                  <a:lnTo>
                    <a:pt x="581964" y="1328394"/>
                  </a:lnTo>
                  <a:lnTo>
                    <a:pt x="581291" y="1328394"/>
                  </a:lnTo>
                  <a:lnTo>
                    <a:pt x="580948" y="1328064"/>
                  </a:lnTo>
                  <a:lnTo>
                    <a:pt x="580948" y="1320838"/>
                  </a:lnTo>
                  <a:lnTo>
                    <a:pt x="580885" y="1312557"/>
                  </a:lnTo>
                  <a:lnTo>
                    <a:pt x="580529" y="1311503"/>
                  </a:lnTo>
                  <a:lnTo>
                    <a:pt x="580402" y="1311135"/>
                  </a:lnTo>
                  <a:lnTo>
                    <a:pt x="580275" y="1310767"/>
                  </a:lnTo>
                  <a:lnTo>
                    <a:pt x="580237" y="1310640"/>
                  </a:lnTo>
                  <a:lnTo>
                    <a:pt x="577354" y="1307922"/>
                  </a:lnTo>
                  <a:lnTo>
                    <a:pt x="575056" y="1307249"/>
                  </a:lnTo>
                  <a:lnTo>
                    <a:pt x="570268" y="1307249"/>
                  </a:lnTo>
                  <a:lnTo>
                    <a:pt x="563143" y="1312341"/>
                  </a:lnTo>
                  <a:lnTo>
                    <a:pt x="563067" y="1312557"/>
                  </a:lnTo>
                  <a:lnTo>
                    <a:pt x="563003" y="1314640"/>
                  </a:lnTo>
                  <a:lnTo>
                    <a:pt x="563676" y="1315300"/>
                  </a:lnTo>
                  <a:lnTo>
                    <a:pt x="566191" y="1315300"/>
                  </a:lnTo>
                  <a:lnTo>
                    <a:pt x="566864" y="1314640"/>
                  </a:lnTo>
                  <a:lnTo>
                    <a:pt x="566864" y="1313205"/>
                  </a:lnTo>
                  <a:lnTo>
                    <a:pt x="567080" y="1312786"/>
                  </a:lnTo>
                  <a:lnTo>
                    <a:pt x="567207" y="1312557"/>
                  </a:lnTo>
                  <a:lnTo>
                    <a:pt x="567321" y="1312341"/>
                  </a:lnTo>
                  <a:lnTo>
                    <a:pt x="569099" y="1311135"/>
                  </a:lnTo>
                  <a:lnTo>
                    <a:pt x="570382" y="1310767"/>
                  </a:lnTo>
                  <a:lnTo>
                    <a:pt x="573570" y="1310767"/>
                  </a:lnTo>
                  <a:lnTo>
                    <a:pt x="574802" y="1311135"/>
                  </a:lnTo>
                  <a:lnTo>
                    <a:pt x="576364" y="1312557"/>
                  </a:lnTo>
                  <a:lnTo>
                    <a:pt x="576757" y="1313713"/>
                  </a:lnTo>
                  <a:lnTo>
                    <a:pt x="576757" y="1317155"/>
                  </a:lnTo>
                  <a:lnTo>
                    <a:pt x="576757" y="1321346"/>
                  </a:lnTo>
                  <a:lnTo>
                    <a:pt x="576757" y="1324368"/>
                  </a:lnTo>
                  <a:lnTo>
                    <a:pt x="576478" y="1325321"/>
                  </a:lnTo>
                  <a:lnTo>
                    <a:pt x="575386" y="1327137"/>
                  </a:lnTo>
                  <a:lnTo>
                    <a:pt x="574522" y="1327924"/>
                  </a:lnTo>
                  <a:lnTo>
                    <a:pt x="572452" y="1329067"/>
                  </a:lnTo>
                  <a:lnTo>
                    <a:pt x="572198" y="1329067"/>
                  </a:lnTo>
                  <a:lnTo>
                    <a:pt x="571500" y="1329232"/>
                  </a:lnTo>
                  <a:lnTo>
                    <a:pt x="568845" y="1329232"/>
                  </a:lnTo>
                  <a:lnTo>
                    <a:pt x="568337" y="1329067"/>
                  </a:lnTo>
                  <a:lnTo>
                    <a:pt x="567969" y="1329067"/>
                  </a:lnTo>
                  <a:lnTo>
                    <a:pt x="565962" y="1327378"/>
                  </a:lnTo>
                  <a:lnTo>
                    <a:pt x="565607" y="1326578"/>
                  </a:lnTo>
                  <a:lnTo>
                    <a:pt x="565518" y="1323644"/>
                  </a:lnTo>
                  <a:lnTo>
                    <a:pt x="566013" y="1322590"/>
                  </a:lnTo>
                  <a:lnTo>
                    <a:pt x="568007" y="1321193"/>
                  </a:lnTo>
                  <a:lnTo>
                    <a:pt x="569620" y="1320838"/>
                  </a:lnTo>
                  <a:lnTo>
                    <a:pt x="576249" y="1320838"/>
                  </a:lnTo>
                  <a:lnTo>
                    <a:pt x="576757" y="1321346"/>
                  </a:lnTo>
                  <a:lnTo>
                    <a:pt x="576757" y="1317155"/>
                  </a:lnTo>
                  <a:lnTo>
                    <a:pt x="576249" y="1317650"/>
                  </a:lnTo>
                  <a:lnTo>
                    <a:pt x="568502" y="1317650"/>
                  </a:lnTo>
                  <a:lnTo>
                    <a:pt x="565873" y="1318234"/>
                  </a:lnTo>
                  <a:lnTo>
                    <a:pt x="562102" y="1320596"/>
                  </a:lnTo>
                  <a:lnTo>
                    <a:pt x="561797" y="1321193"/>
                  </a:lnTo>
                  <a:lnTo>
                    <a:pt x="561149" y="1322590"/>
                  </a:lnTo>
                  <a:lnTo>
                    <a:pt x="561149" y="1326578"/>
                  </a:lnTo>
                  <a:lnTo>
                    <a:pt x="567982" y="1332750"/>
                  </a:lnTo>
                  <a:lnTo>
                    <a:pt x="571334" y="1332750"/>
                  </a:lnTo>
                  <a:lnTo>
                    <a:pt x="576757" y="1329232"/>
                  </a:lnTo>
                  <a:lnTo>
                    <a:pt x="577265" y="1329232"/>
                  </a:lnTo>
                  <a:lnTo>
                    <a:pt x="577430" y="1330248"/>
                  </a:lnTo>
                  <a:lnTo>
                    <a:pt x="577837" y="1330972"/>
                  </a:lnTo>
                  <a:lnTo>
                    <a:pt x="579081" y="1331861"/>
                  </a:lnTo>
                  <a:lnTo>
                    <a:pt x="580034" y="1332077"/>
                  </a:lnTo>
                  <a:lnTo>
                    <a:pt x="581964" y="1332077"/>
                  </a:lnTo>
                  <a:lnTo>
                    <a:pt x="582637" y="1331417"/>
                  </a:lnTo>
                  <a:lnTo>
                    <a:pt x="582637" y="1329067"/>
                  </a:lnTo>
                  <a:close/>
                </a:path>
                <a:path w="1120775" h="2116454">
                  <a:moveTo>
                    <a:pt x="590740" y="1350746"/>
                  </a:moveTo>
                  <a:lnTo>
                    <a:pt x="590067" y="1350073"/>
                  </a:lnTo>
                  <a:lnTo>
                    <a:pt x="587883" y="1350073"/>
                  </a:lnTo>
                  <a:lnTo>
                    <a:pt x="587209" y="1350746"/>
                  </a:lnTo>
                  <a:lnTo>
                    <a:pt x="586536" y="1352765"/>
                  </a:lnTo>
                  <a:lnTo>
                    <a:pt x="586435" y="1358925"/>
                  </a:lnTo>
                  <a:lnTo>
                    <a:pt x="586435" y="1365478"/>
                  </a:lnTo>
                  <a:lnTo>
                    <a:pt x="585343" y="1368158"/>
                  </a:lnTo>
                  <a:lnTo>
                    <a:pt x="584581" y="1369199"/>
                  </a:lnTo>
                  <a:lnTo>
                    <a:pt x="582650" y="1370685"/>
                  </a:lnTo>
                  <a:lnTo>
                    <a:pt x="581558" y="1371053"/>
                  </a:lnTo>
                  <a:lnTo>
                    <a:pt x="578345" y="1371053"/>
                  </a:lnTo>
                  <a:lnTo>
                    <a:pt x="576808" y="1370253"/>
                  </a:lnTo>
                  <a:lnTo>
                    <a:pt x="574662" y="1367066"/>
                  </a:lnTo>
                  <a:lnTo>
                    <a:pt x="574116" y="1364894"/>
                  </a:lnTo>
                  <a:lnTo>
                    <a:pt x="574116" y="1359471"/>
                  </a:lnTo>
                  <a:lnTo>
                    <a:pt x="574636" y="1357464"/>
                  </a:lnTo>
                  <a:lnTo>
                    <a:pt x="574662" y="1357325"/>
                  </a:lnTo>
                  <a:lnTo>
                    <a:pt x="576846" y="1354074"/>
                  </a:lnTo>
                  <a:lnTo>
                    <a:pt x="578370" y="1353273"/>
                  </a:lnTo>
                  <a:lnTo>
                    <a:pt x="581558" y="1353273"/>
                  </a:lnTo>
                  <a:lnTo>
                    <a:pt x="582650" y="1353642"/>
                  </a:lnTo>
                  <a:lnTo>
                    <a:pt x="584581" y="1355153"/>
                  </a:lnTo>
                  <a:lnTo>
                    <a:pt x="585343" y="1356207"/>
                  </a:lnTo>
                  <a:lnTo>
                    <a:pt x="586435" y="1358925"/>
                  </a:lnTo>
                  <a:lnTo>
                    <a:pt x="586435" y="1352765"/>
                  </a:lnTo>
                  <a:lnTo>
                    <a:pt x="585863" y="1352765"/>
                  </a:lnTo>
                  <a:lnTo>
                    <a:pt x="585330" y="1351788"/>
                  </a:lnTo>
                  <a:lnTo>
                    <a:pt x="584517" y="1350975"/>
                  </a:lnTo>
                  <a:lnTo>
                    <a:pt x="582345" y="1349717"/>
                  </a:lnTo>
                  <a:lnTo>
                    <a:pt x="581088" y="1349413"/>
                  </a:lnTo>
                  <a:lnTo>
                    <a:pt x="577583" y="1349413"/>
                  </a:lnTo>
                  <a:lnTo>
                    <a:pt x="575386" y="1350073"/>
                  </a:lnTo>
                  <a:lnTo>
                    <a:pt x="575627" y="1350073"/>
                  </a:lnTo>
                  <a:lnTo>
                    <a:pt x="572808" y="1352130"/>
                  </a:lnTo>
                  <a:lnTo>
                    <a:pt x="571677" y="1353642"/>
                  </a:lnTo>
                  <a:lnTo>
                    <a:pt x="570204" y="1357325"/>
                  </a:lnTo>
                  <a:lnTo>
                    <a:pt x="570141" y="1357464"/>
                  </a:lnTo>
                  <a:lnTo>
                    <a:pt x="569887" y="1358925"/>
                  </a:lnTo>
                  <a:lnTo>
                    <a:pt x="569912" y="1365478"/>
                  </a:lnTo>
                  <a:lnTo>
                    <a:pt x="570153" y="1366824"/>
                  </a:lnTo>
                  <a:lnTo>
                    <a:pt x="571754" y="1370685"/>
                  </a:lnTo>
                  <a:lnTo>
                    <a:pt x="572897" y="1372184"/>
                  </a:lnTo>
                  <a:lnTo>
                    <a:pt x="575894" y="1374368"/>
                  </a:lnTo>
                  <a:lnTo>
                    <a:pt x="577723" y="1374940"/>
                  </a:lnTo>
                  <a:lnTo>
                    <a:pt x="580974" y="1374940"/>
                  </a:lnTo>
                  <a:lnTo>
                    <a:pt x="582371" y="1374609"/>
                  </a:lnTo>
                  <a:lnTo>
                    <a:pt x="584657" y="1373378"/>
                  </a:lnTo>
                  <a:lnTo>
                    <a:pt x="585444" y="1372565"/>
                  </a:lnTo>
                  <a:lnTo>
                    <a:pt x="585863" y="1371561"/>
                  </a:lnTo>
                  <a:lnTo>
                    <a:pt x="586371" y="1371561"/>
                  </a:lnTo>
                  <a:lnTo>
                    <a:pt x="586371" y="1374940"/>
                  </a:lnTo>
                  <a:lnTo>
                    <a:pt x="586003" y="1376426"/>
                  </a:lnTo>
                  <a:lnTo>
                    <a:pt x="585787" y="1377099"/>
                  </a:lnTo>
                  <a:lnTo>
                    <a:pt x="583819" y="1379220"/>
                  </a:lnTo>
                  <a:lnTo>
                    <a:pt x="582320" y="1379778"/>
                  </a:lnTo>
                  <a:lnTo>
                    <a:pt x="578192" y="1379778"/>
                  </a:lnTo>
                  <a:lnTo>
                    <a:pt x="575881" y="1378750"/>
                  </a:lnTo>
                  <a:lnTo>
                    <a:pt x="575183" y="1378038"/>
                  </a:lnTo>
                  <a:lnTo>
                    <a:pt x="574789" y="1377099"/>
                  </a:lnTo>
                  <a:lnTo>
                    <a:pt x="574116" y="1376426"/>
                  </a:lnTo>
                  <a:lnTo>
                    <a:pt x="571601" y="1376426"/>
                  </a:lnTo>
                  <a:lnTo>
                    <a:pt x="570928" y="1377099"/>
                  </a:lnTo>
                  <a:lnTo>
                    <a:pt x="578485" y="1383309"/>
                  </a:lnTo>
                  <a:lnTo>
                    <a:pt x="583768" y="1383309"/>
                  </a:lnTo>
                  <a:lnTo>
                    <a:pt x="586574" y="1382369"/>
                  </a:lnTo>
                  <a:lnTo>
                    <a:pt x="588860" y="1379778"/>
                  </a:lnTo>
                  <a:lnTo>
                    <a:pt x="589788" y="1378750"/>
                  </a:lnTo>
                  <a:lnTo>
                    <a:pt x="590080" y="1378038"/>
                  </a:lnTo>
                  <a:lnTo>
                    <a:pt x="590740" y="1375867"/>
                  </a:lnTo>
                  <a:lnTo>
                    <a:pt x="590740" y="1371561"/>
                  </a:lnTo>
                  <a:lnTo>
                    <a:pt x="590740" y="1371053"/>
                  </a:lnTo>
                  <a:lnTo>
                    <a:pt x="590740" y="1353273"/>
                  </a:lnTo>
                  <a:lnTo>
                    <a:pt x="590740" y="1352765"/>
                  </a:lnTo>
                  <a:lnTo>
                    <a:pt x="590740" y="1350746"/>
                  </a:lnTo>
                  <a:close/>
                </a:path>
                <a:path w="1120775" h="2116454">
                  <a:moveTo>
                    <a:pt x="594093" y="1251267"/>
                  </a:moveTo>
                  <a:lnTo>
                    <a:pt x="586308" y="1246441"/>
                  </a:lnTo>
                  <a:lnTo>
                    <a:pt x="583565" y="1244917"/>
                  </a:lnTo>
                  <a:lnTo>
                    <a:pt x="580821" y="1243393"/>
                  </a:lnTo>
                  <a:lnTo>
                    <a:pt x="577862" y="1244282"/>
                  </a:lnTo>
                  <a:lnTo>
                    <a:pt x="577367" y="1244282"/>
                  </a:lnTo>
                  <a:lnTo>
                    <a:pt x="573684" y="1244790"/>
                  </a:lnTo>
                  <a:lnTo>
                    <a:pt x="570458" y="1244282"/>
                  </a:lnTo>
                  <a:lnTo>
                    <a:pt x="567296" y="1242885"/>
                  </a:lnTo>
                  <a:lnTo>
                    <a:pt x="567296" y="1251267"/>
                  </a:lnTo>
                  <a:lnTo>
                    <a:pt x="594093" y="1251267"/>
                  </a:lnTo>
                  <a:close/>
                </a:path>
                <a:path w="1120775" h="2116454">
                  <a:moveTo>
                    <a:pt x="606120" y="1314437"/>
                  </a:moveTo>
                  <a:lnTo>
                    <a:pt x="605447" y="1311757"/>
                  </a:lnTo>
                  <a:lnTo>
                    <a:pt x="604824" y="1310944"/>
                  </a:lnTo>
                  <a:lnTo>
                    <a:pt x="604583" y="1310601"/>
                  </a:lnTo>
                  <a:lnTo>
                    <a:pt x="602729" y="1308150"/>
                  </a:lnTo>
                  <a:lnTo>
                    <a:pt x="600443" y="1307249"/>
                  </a:lnTo>
                  <a:lnTo>
                    <a:pt x="594131" y="1307249"/>
                  </a:lnTo>
                  <a:lnTo>
                    <a:pt x="591832" y="1308366"/>
                  </a:lnTo>
                  <a:lnTo>
                    <a:pt x="590346" y="1310601"/>
                  </a:lnTo>
                  <a:lnTo>
                    <a:pt x="589851" y="1310601"/>
                  </a:lnTo>
                  <a:lnTo>
                    <a:pt x="589178" y="1308595"/>
                  </a:lnTo>
                  <a:lnTo>
                    <a:pt x="588505" y="1307922"/>
                  </a:lnTo>
                  <a:lnTo>
                    <a:pt x="586320" y="1307922"/>
                  </a:lnTo>
                  <a:lnTo>
                    <a:pt x="585647" y="1308595"/>
                  </a:lnTo>
                  <a:lnTo>
                    <a:pt x="585647" y="1331417"/>
                  </a:lnTo>
                  <a:lnTo>
                    <a:pt x="586320" y="1332077"/>
                  </a:lnTo>
                  <a:lnTo>
                    <a:pt x="589343" y="1332077"/>
                  </a:lnTo>
                  <a:lnTo>
                    <a:pt x="590016" y="1331417"/>
                  </a:lnTo>
                  <a:lnTo>
                    <a:pt x="590016" y="1315250"/>
                  </a:lnTo>
                  <a:lnTo>
                    <a:pt x="590499" y="1313662"/>
                  </a:lnTo>
                  <a:lnTo>
                    <a:pt x="592429" y="1311490"/>
                  </a:lnTo>
                  <a:lnTo>
                    <a:pt x="593902" y="1310944"/>
                  </a:lnTo>
                  <a:lnTo>
                    <a:pt x="597865" y="1310944"/>
                  </a:lnTo>
                  <a:lnTo>
                    <a:pt x="599351" y="1311490"/>
                  </a:lnTo>
                  <a:lnTo>
                    <a:pt x="601281" y="1313662"/>
                  </a:lnTo>
                  <a:lnTo>
                    <a:pt x="601764" y="1315250"/>
                  </a:lnTo>
                  <a:lnTo>
                    <a:pt x="601764" y="1331417"/>
                  </a:lnTo>
                  <a:lnTo>
                    <a:pt x="602437" y="1332077"/>
                  </a:lnTo>
                  <a:lnTo>
                    <a:pt x="605459" y="1332077"/>
                  </a:lnTo>
                  <a:lnTo>
                    <a:pt x="606120" y="1331417"/>
                  </a:lnTo>
                  <a:lnTo>
                    <a:pt x="606120" y="1314437"/>
                  </a:lnTo>
                  <a:close/>
                </a:path>
                <a:path w="1120775" h="2116454">
                  <a:moveTo>
                    <a:pt x="606412" y="1401076"/>
                  </a:moveTo>
                  <a:lnTo>
                    <a:pt x="606158" y="1399616"/>
                  </a:lnTo>
                  <a:lnTo>
                    <a:pt x="604621" y="1395793"/>
                  </a:lnTo>
                  <a:lnTo>
                    <a:pt x="604342" y="1395425"/>
                  </a:lnTo>
                  <a:lnTo>
                    <a:pt x="603961" y="1394917"/>
                  </a:lnTo>
                  <a:lnTo>
                    <a:pt x="603491" y="1394294"/>
                  </a:lnTo>
                  <a:lnTo>
                    <a:pt x="602183" y="1393342"/>
                  </a:lnTo>
                  <a:lnTo>
                    <a:pt x="602183" y="1401635"/>
                  </a:lnTo>
                  <a:lnTo>
                    <a:pt x="602183" y="1407058"/>
                  </a:lnTo>
                  <a:lnTo>
                    <a:pt x="601700" y="1408976"/>
                  </a:lnTo>
                  <a:lnTo>
                    <a:pt x="601637" y="1409230"/>
                  </a:lnTo>
                  <a:lnTo>
                    <a:pt x="599490" y="1412417"/>
                  </a:lnTo>
                  <a:lnTo>
                    <a:pt x="597954" y="1413217"/>
                  </a:lnTo>
                  <a:lnTo>
                    <a:pt x="594741" y="1413217"/>
                  </a:lnTo>
                  <a:lnTo>
                    <a:pt x="589762" y="1407058"/>
                  </a:lnTo>
                  <a:lnTo>
                    <a:pt x="589711" y="1406779"/>
                  </a:lnTo>
                  <a:lnTo>
                    <a:pt x="589597" y="1402613"/>
                  </a:lnTo>
                  <a:lnTo>
                    <a:pt x="589737" y="1401826"/>
                  </a:lnTo>
                  <a:lnTo>
                    <a:pt x="589762" y="1401635"/>
                  </a:lnTo>
                  <a:lnTo>
                    <a:pt x="594741" y="1395425"/>
                  </a:lnTo>
                  <a:lnTo>
                    <a:pt x="597928" y="1395425"/>
                  </a:lnTo>
                  <a:lnTo>
                    <a:pt x="599452" y="1396238"/>
                  </a:lnTo>
                  <a:lnTo>
                    <a:pt x="601637" y="1399476"/>
                  </a:lnTo>
                  <a:lnTo>
                    <a:pt x="602183" y="1401635"/>
                  </a:lnTo>
                  <a:lnTo>
                    <a:pt x="602183" y="1393342"/>
                  </a:lnTo>
                  <a:lnTo>
                    <a:pt x="600494" y="1392110"/>
                  </a:lnTo>
                  <a:lnTo>
                    <a:pt x="598716" y="1391564"/>
                  </a:lnTo>
                  <a:lnTo>
                    <a:pt x="595236" y="1391564"/>
                  </a:lnTo>
                  <a:lnTo>
                    <a:pt x="594029" y="1391881"/>
                  </a:lnTo>
                  <a:lnTo>
                    <a:pt x="591959" y="1393139"/>
                  </a:lnTo>
                  <a:lnTo>
                    <a:pt x="591108" y="1393939"/>
                  </a:lnTo>
                  <a:lnTo>
                    <a:pt x="590435" y="1394917"/>
                  </a:lnTo>
                  <a:lnTo>
                    <a:pt x="589927" y="1394917"/>
                  </a:lnTo>
                  <a:lnTo>
                    <a:pt x="589927" y="1384515"/>
                  </a:lnTo>
                  <a:lnTo>
                    <a:pt x="589254" y="1383842"/>
                  </a:lnTo>
                  <a:lnTo>
                    <a:pt x="586244" y="1383842"/>
                  </a:lnTo>
                  <a:lnTo>
                    <a:pt x="585571" y="1384515"/>
                  </a:lnTo>
                  <a:lnTo>
                    <a:pt x="585571" y="1415732"/>
                  </a:lnTo>
                  <a:lnTo>
                    <a:pt x="586359" y="1416532"/>
                  </a:lnTo>
                  <a:lnTo>
                    <a:pt x="588797" y="1416532"/>
                  </a:lnTo>
                  <a:lnTo>
                    <a:pt x="589597" y="1415732"/>
                  </a:lnTo>
                  <a:lnTo>
                    <a:pt x="589737" y="1414970"/>
                  </a:lnTo>
                  <a:lnTo>
                    <a:pt x="589864" y="1414348"/>
                  </a:lnTo>
                  <a:lnTo>
                    <a:pt x="589927" y="1414043"/>
                  </a:lnTo>
                  <a:lnTo>
                    <a:pt x="590435" y="1414043"/>
                  </a:lnTo>
                  <a:lnTo>
                    <a:pt x="591070" y="1414970"/>
                  </a:lnTo>
                  <a:lnTo>
                    <a:pt x="591947" y="1415732"/>
                  </a:lnTo>
                  <a:lnTo>
                    <a:pt x="593991" y="1416799"/>
                  </a:lnTo>
                  <a:lnTo>
                    <a:pt x="595210" y="1417066"/>
                  </a:lnTo>
                  <a:lnTo>
                    <a:pt x="598652" y="1417066"/>
                  </a:lnTo>
                  <a:lnTo>
                    <a:pt x="600405" y="1416532"/>
                  </a:lnTo>
                  <a:lnTo>
                    <a:pt x="603402" y="1414348"/>
                  </a:lnTo>
                  <a:lnTo>
                    <a:pt x="603631" y="1414043"/>
                  </a:lnTo>
                  <a:lnTo>
                    <a:pt x="604266" y="1413217"/>
                  </a:lnTo>
                  <a:lnTo>
                    <a:pt x="604545" y="1412836"/>
                  </a:lnTo>
                  <a:lnTo>
                    <a:pt x="606044" y="1409230"/>
                  </a:lnTo>
                  <a:lnTo>
                    <a:pt x="606145" y="1408976"/>
                  </a:lnTo>
                  <a:lnTo>
                    <a:pt x="606386" y="1407629"/>
                  </a:lnTo>
                  <a:lnTo>
                    <a:pt x="606412" y="1401076"/>
                  </a:lnTo>
                  <a:close/>
                </a:path>
                <a:path w="1120775" h="2116454">
                  <a:moveTo>
                    <a:pt x="614349" y="1308595"/>
                  </a:moveTo>
                  <a:lnTo>
                    <a:pt x="613676" y="1307922"/>
                  </a:lnTo>
                  <a:lnTo>
                    <a:pt x="610654" y="1307922"/>
                  </a:lnTo>
                  <a:lnTo>
                    <a:pt x="609981" y="1308595"/>
                  </a:lnTo>
                  <a:lnTo>
                    <a:pt x="609981" y="1331417"/>
                  </a:lnTo>
                  <a:lnTo>
                    <a:pt x="610654" y="1332077"/>
                  </a:lnTo>
                  <a:lnTo>
                    <a:pt x="613676" y="1332077"/>
                  </a:lnTo>
                  <a:lnTo>
                    <a:pt x="614349" y="1331417"/>
                  </a:lnTo>
                  <a:lnTo>
                    <a:pt x="614349" y="1308595"/>
                  </a:lnTo>
                  <a:close/>
                </a:path>
                <a:path w="1120775" h="2116454">
                  <a:moveTo>
                    <a:pt x="614514" y="1299197"/>
                  </a:moveTo>
                  <a:lnTo>
                    <a:pt x="613841" y="1298524"/>
                  </a:lnTo>
                  <a:lnTo>
                    <a:pt x="610489" y="1298524"/>
                  </a:lnTo>
                  <a:lnTo>
                    <a:pt x="609815" y="1299197"/>
                  </a:lnTo>
                  <a:lnTo>
                    <a:pt x="609815" y="1302715"/>
                  </a:lnTo>
                  <a:lnTo>
                    <a:pt x="610489" y="1303388"/>
                  </a:lnTo>
                  <a:lnTo>
                    <a:pt x="613841" y="1303388"/>
                  </a:lnTo>
                  <a:lnTo>
                    <a:pt x="614514" y="1302715"/>
                  </a:lnTo>
                  <a:lnTo>
                    <a:pt x="614514" y="1299197"/>
                  </a:lnTo>
                  <a:close/>
                </a:path>
                <a:path w="1120775" h="2116454">
                  <a:moveTo>
                    <a:pt x="615226" y="1356601"/>
                  </a:moveTo>
                  <a:lnTo>
                    <a:pt x="614553" y="1353921"/>
                  </a:lnTo>
                  <a:lnTo>
                    <a:pt x="613943" y="1353096"/>
                  </a:lnTo>
                  <a:lnTo>
                    <a:pt x="613689" y="1352765"/>
                  </a:lnTo>
                  <a:lnTo>
                    <a:pt x="611847" y="1350314"/>
                  </a:lnTo>
                  <a:lnTo>
                    <a:pt x="609561" y="1349413"/>
                  </a:lnTo>
                  <a:lnTo>
                    <a:pt x="603542" y="1349413"/>
                  </a:lnTo>
                  <a:lnTo>
                    <a:pt x="601306" y="1350530"/>
                  </a:lnTo>
                  <a:lnTo>
                    <a:pt x="599617" y="1352765"/>
                  </a:lnTo>
                  <a:lnTo>
                    <a:pt x="599122" y="1352765"/>
                  </a:lnTo>
                  <a:lnTo>
                    <a:pt x="599122" y="1341348"/>
                  </a:lnTo>
                  <a:lnTo>
                    <a:pt x="598449" y="1340675"/>
                  </a:lnTo>
                  <a:lnTo>
                    <a:pt x="595426" y="1340675"/>
                  </a:lnTo>
                  <a:lnTo>
                    <a:pt x="594766" y="1341348"/>
                  </a:lnTo>
                  <a:lnTo>
                    <a:pt x="594766" y="1373568"/>
                  </a:lnTo>
                  <a:lnTo>
                    <a:pt x="595426" y="1374241"/>
                  </a:lnTo>
                  <a:lnTo>
                    <a:pt x="598449" y="1374241"/>
                  </a:lnTo>
                  <a:lnTo>
                    <a:pt x="599122" y="1373568"/>
                  </a:lnTo>
                  <a:lnTo>
                    <a:pt x="599122" y="1357414"/>
                  </a:lnTo>
                  <a:lnTo>
                    <a:pt x="599605" y="1355826"/>
                  </a:lnTo>
                  <a:lnTo>
                    <a:pt x="601535" y="1353642"/>
                  </a:lnTo>
                  <a:lnTo>
                    <a:pt x="603008" y="1353096"/>
                  </a:lnTo>
                  <a:lnTo>
                    <a:pt x="606983" y="1353096"/>
                  </a:lnTo>
                  <a:lnTo>
                    <a:pt x="608457" y="1353642"/>
                  </a:lnTo>
                  <a:lnTo>
                    <a:pt x="610387" y="1355826"/>
                  </a:lnTo>
                  <a:lnTo>
                    <a:pt x="610870" y="1357414"/>
                  </a:lnTo>
                  <a:lnTo>
                    <a:pt x="610870" y="1373568"/>
                  </a:lnTo>
                  <a:lnTo>
                    <a:pt x="611543" y="1374241"/>
                  </a:lnTo>
                  <a:lnTo>
                    <a:pt x="614565" y="1374241"/>
                  </a:lnTo>
                  <a:lnTo>
                    <a:pt x="615226" y="1373568"/>
                  </a:lnTo>
                  <a:lnTo>
                    <a:pt x="615226" y="1356601"/>
                  </a:lnTo>
                  <a:close/>
                </a:path>
                <a:path w="1120775" h="2116454">
                  <a:moveTo>
                    <a:pt x="619328" y="1229550"/>
                  </a:moveTo>
                  <a:lnTo>
                    <a:pt x="619302" y="1229423"/>
                  </a:lnTo>
                  <a:lnTo>
                    <a:pt x="616038" y="1229423"/>
                  </a:lnTo>
                  <a:lnTo>
                    <a:pt x="619328" y="1229550"/>
                  </a:lnTo>
                  <a:close/>
                </a:path>
                <a:path w="1120775" h="2116454">
                  <a:moveTo>
                    <a:pt x="629031" y="1392910"/>
                  </a:moveTo>
                  <a:lnTo>
                    <a:pt x="628357" y="1392237"/>
                  </a:lnTo>
                  <a:lnTo>
                    <a:pt x="626008" y="1392237"/>
                  </a:lnTo>
                  <a:lnTo>
                    <a:pt x="625335" y="1392910"/>
                  </a:lnTo>
                  <a:lnTo>
                    <a:pt x="618959" y="1410360"/>
                  </a:lnTo>
                  <a:lnTo>
                    <a:pt x="618286" y="1410360"/>
                  </a:lnTo>
                  <a:lnTo>
                    <a:pt x="611911" y="1392910"/>
                  </a:lnTo>
                  <a:lnTo>
                    <a:pt x="611238" y="1392237"/>
                  </a:lnTo>
                  <a:lnTo>
                    <a:pt x="608888" y="1392237"/>
                  </a:lnTo>
                  <a:lnTo>
                    <a:pt x="608228" y="1392910"/>
                  </a:lnTo>
                  <a:lnTo>
                    <a:pt x="608228" y="1395425"/>
                  </a:lnTo>
                  <a:lnTo>
                    <a:pt x="616102" y="1416405"/>
                  </a:lnTo>
                  <a:lnTo>
                    <a:pt x="616445" y="1417066"/>
                  </a:lnTo>
                  <a:lnTo>
                    <a:pt x="615772" y="1418920"/>
                  </a:lnTo>
                  <a:lnTo>
                    <a:pt x="615289" y="1420368"/>
                  </a:lnTo>
                  <a:lnTo>
                    <a:pt x="614349" y="1421091"/>
                  </a:lnTo>
                  <a:lnTo>
                    <a:pt x="610908" y="1421091"/>
                  </a:lnTo>
                  <a:lnTo>
                    <a:pt x="610235" y="1421765"/>
                  </a:lnTo>
                  <a:lnTo>
                    <a:pt x="610235" y="1424127"/>
                  </a:lnTo>
                  <a:lnTo>
                    <a:pt x="610908" y="1424787"/>
                  </a:lnTo>
                  <a:lnTo>
                    <a:pt x="614464" y="1424787"/>
                  </a:lnTo>
                  <a:lnTo>
                    <a:pt x="615607" y="1424647"/>
                  </a:lnTo>
                  <a:lnTo>
                    <a:pt x="621144" y="1416405"/>
                  </a:lnTo>
                  <a:lnTo>
                    <a:pt x="623417" y="1410360"/>
                  </a:lnTo>
                  <a:lnTo>
                    <a:pt x="629031" y="1395425"/>
                  </a:lnTo>
                  <a:lnTo>
                    <a:pt x="629031" y="1392910"/>
                  </a:lnTo>
                  <a:close/>
                </a:path>
                <a:path w="1120775" h="2116454">
                  <a:moveTo>
                    <a:pt x="631012" y="1350746"/>
                  </a:moveTo>
                  <a:lnTo>
                    <a:pt x="630339" y="1350073"/>
                  </a:lnTo>
                  <a:lnTo>
                    <a:pt x="626135" y="1350073"/>
                  </a:lnTo>
                  <a:lnTo>
                    <a:pt x="625640" y="1349578"/>
                  </a:lnTo>
                  <a:lnTo>
                    <a:pt x="625640" y="1346047"/>
                  </a:lnTo>
                  <a:lnTo>
                    <a:pt x="624967" y="1345374"/>
                  </a:lnTo>
                  <a:lnTo>
                    <a:pt x="621944" y="1345374"/>
                  </a:lnTo>
                  <a:lnTo>
                    <a:pt x="621271" y="1346047"/>
                  </a:lnTo>
                  <a:lnTo>
                    <a:pt x="621271" y="1349578"/>
                  </a:lnTo>
                  <a:lnTo>
                    <a:pt x="620776" y="1350073"/>
                  </a:lnTo>
                  <a:lnTo>
                    <a:pt x="618248" y="1350073"/>
                  </a:lnTo>
                  <a:lnTo>
                    <a:pt x="617588" y="1350746"/>
                  </a:lnTo>
                  <a:lnTo>
                    <a:pt x="617588" y="1353096"/>
                  </a:lnTo>
                  <a:lnTo>
                    <a:pt x="618248" y="1353769"/>
                  </a:lnTo>
                  <a:lnTo>
                    <a:pt x="620776" y="1353769"/>
                  </a:lnTo>
                  <a:lnTo>
                    <a:pt x="621271" y="1354277"/>
                  </a:lnTo>
                  <a:lnTo>
                    <a:pt x="621271" y="1372336"/>
                  </a:lnTo>
                  <a:lnTo>
                    <a:pt x="623404" y="1374241"/>
                  </a:lnTo>
                  <a:lnTo>
                    <a:pt x="630339" y="1374241"/>
                  </a:lnTo>
                  <a:lnTo>
                    <a:pt x="631012" y="1373568"/>
                  </a:lnTo>
                  <a:lnTo>
                    <a:pt x="631012" y="1371219"/>
                  </a:lnTo>
                  <a:lnTo>
                    <a:pt x="630339" y="1370545"/>
                  </a:lnTo>
                  <a:lnTo>
                    <a:pt x="626313" y="1370545"/>
                  </a:lnTo>
                  <a:lnTo>
                    <a:pt x="625640" y="1369872"/>
                  </a:lnTo>
                  <a:lnTo>
                    <a:pt x="625640" y="1354277"/>
                  </a:lnTo>
                  <a:lnTo>
                    <a:pt x="626135" y="1353769"/>
                  </a:lnTo>
                  <a:lnTo>
                    <a:pt x="630339" y="1353769"/>
                  </a:lnTo>
                  <a:lnTo>
                    <a:pt x="631012" y="1353096"/>
                  </a:lnTo>
                  <a:lnTo>
                    <a:pt x="631012" y="1350746"/>
                  </a:lnTo>
                  <a:close/>
                </a:path>
                <a:path w="1120775" h="2116454">
                  <a:moveTo>
                    <a:pt x="638390" y="1370050"/>
                  </a:moveTo>
                  <a:lnTo>
                    <a:pt x="637717" y="1369377"/>
                  </a:lnTo>
                  <a:lnTo>
                    <a:pt x="634022" y="1369377"/>
                  </a:lnTo>
                  <a:lnTo>
                    <a:pt x="633361" y="1370050"/>
                  </a:lnTo>
                  <a:lnTo>
                    <a:pt x="633361" y="1373568"/>
                  </a:lnTo>
                  <a:lnTo>
                    <a:pt x="634022" y="1374241"/>
                  </a:lnTo>
                  <a:lnTo>
                    <a:pt x="635368" y="1374241"/>
                  </a:lnTo>
                  <a:lnTo>
                    <a:pt x="635876" y="1374749"/>
                  </a:lnTo>
                  <a:lnTo>
                    <a:pt x="635749" y="1376337"/>
                  </a:lnTo>
                  <a:lnTo>
                    <a:pt x="635685" y="1376514"/>
                  </a:lnTo>
                  <a:lnTo>
                    <a:pt x="634784" y="1377594"/>
                  </a:lnTo>
                  <a:lnTo>
                    <a:pt x="634022" y="1377594"/>
                  </a:lnTo>
                  <a:lnTo>
                    <a:pt x="633361" y="1378267"/>
                  </a:lnTo>
                  <a:lnTo>
                    <a:pt x="633361" y="1378940"/>
                  </a:lnTo>
                  <a:lnTo>
                    <a:pt x="634022" y="1379613"/>
                  </a:lnTo>
                  <a:lnTo>
                    <a:pt x="635368" y="1379613"/>
                  </a:lnTo>
                  <a:lnTo>
                    <a:pt x="636435" y="1379181"/>
                  </a:lnTo>
                  <a:lnTo>
                    <a:pt x="637882" y="1377594"/>
                  </a:lnTo>
                  <a:lnTo>
                    <a:pt x="638327" y="1376514"/>
                  </a:lnTo>
                  <a:lnTo>
                    <a:pt x="638390" y="1370050"/>
                  </a:lnTo>
                  <a:close/>
                </a:path>
                <a:path w="1120775" h="2116454">
                  <a:moveTo>
                    <a:pt x="639356" y="1314437"/>
                  </a:moveTo>
                  <a:lnTo>
                    <a:pt x="638670" y="1311757"/>
                  </a:lnTo>
                  <a:lnTo>
                    <a:pt x="638060" y="1310944"/>
                  </a:lnTo>
                  <a:lnTo>
                    <a:pt x="637806" y="1310601"/>
                  </a:lnTo>
                  <a:lnTo>
                    <a:pt x="635952" y="1308150"/>
                  </a:lnTo>
                  <a:lnTo>
                    <a:pt x="633666" y="1307249"/>
                  </a:lnTo>
                  <a:lnTo>
                    <a:pt x="627354" y="1307249"/>
                  </a:lnTo>
                  <a:lnTo>
                    <a:pt x="625055" y="1308366"/>
                  </a:lnTo>
                  <a:lnTo>
                    <a:pt x="623570" y="1310601"/>
                  </a:lnTo>
                  <a:lnTo>
                    <a:pt x="623074" y="1310601"/>
                  </a:lnTo>
                  <a:lnTo>
                    <a:pt x="622401" y="1308595"/>
                  </a:lnTo>
                  <a:lnTo>
                    <a:pt x="621741" y="1307922"/>
                  </a:lnTo>
                  <a:lnTo>
                    <a:pt x="619544" y="1307922"/>
                  </a:lnTo>
                  <a:lnTo>
                    <a:pt x="618883" y="1308595"/>
                  </a:lnTo>
                  <a:lnTo>
                    <a:pt x="618883" y="1331417"/>
                  </a:lnTo>
                  <a:lnTo>
                    <a:pt x="619544" y="1332077"/>
                  </a:lnTo>
                  <a:lnTo>
                    <a:pt x="622566" y="1332077"/>
                  </a:lnTo>
                  <a:lnTo>
                    <a:pt x="623239" y="1331417"/>
                  </a:lnTo>
                  <a:lnTo>
                    <a:pt x="623239" y="1315250"/>
                  </a:lnTo>
                  <a:lnTo>
                    <a:pt x="623722" y="1313662"/>
                  </a:lnTo>
                  <a:lnTo>
                    <a:pt x="625652" y="1311490"/>
                  </a:lnTo>
                  <a:lnTo>
                    <a:pt x="627126" y="1310944"/>
                  </a:lnTo>
                  <a:lnTo>
                    <a:pt x="631101" y="1310944"/>
                  </a:lnTo>
                  <a:lnTo>
                    <a:pt x="632574" y="1311490"/>
                  </a:lnTo>
                  <a:lnTo>
                    <a:pt x="634504" y="1313662"/>
                  </a:lnTo>
                  <a:lnTo>
                    <a:pt x="634987" y="1315250"/>
                  </a:lnTo>
                  <a:lnTo>
                    <a:pt x="634987" y="1331417"/>
                  </a:lnTo>
                  <a:lnTo>
                    <a:pt x="635660" y="1332077"/>
                  </a:lnTo>
                  <a:lnTo>
                    <a:pt x="638683" y="1332077"/>
                  </a:lnTo>
                  <a:lnTo>
                    <a:pt x="639356" y="1331417"/>
                  </a:lnTo>
                  <a:lnTo>
                    <a:pt x="639356" y="1314437"/>
                  </a:lnTo>
                  <a:close/>
                </a:path>
                <a:path w="1120775" h="2116454">
                  <a:moveTo>
                    <a:pt x="640537" y="1963000"/>
                  </a:moveTo>
                  <a:lnTo>
                    <a:pt x="603173" y="1963000"/>
                  </a:lnTo>
                  <a:lnTo>
                    <a:pt x="603173" y="2050491"/>
                  </a:lnTo>
                  <a:lnTo>
                    <a:pt x="602729" y="2051316"/>
                  </a:lnTo>
                  <a:lnTo>
                    <a:pt x="601789" y="2052002"/>
                  </a:lnTo>
                  <a:lnTo>
                    <a:pt x="600849" y="2052650"/>
                  </a:lnTo>
                  <a:lnTo>
                    <a:pt x="599744" y="2052980"/>
                  </a:lnTo>
                  <a:lnTo>
                    <a:pt x="597192" y="2052980"/>
                  </a:lnTo>
                  <a:lnTo>
                    <a:pt x="596074" y="2052650"/>
                  </a:lnTo>
                  <a:lnTo>
                    <a:pt x="595134" y="2052002"/>
                  </a:lnTo>
                  <a:lnTo>
                    <a:pt x="594245" y="2051316"/>
                  </a:lnTo>
                  <a:lnTo>
                    <a:pt x="593813" y="2050491"/>
                  </a:lnTo>
                  <a:lnTo>
                    <a:pt x="593813" y="1963000"/>
                  </a:lnTo>
                  <a:lnTo>
                    <a:pt x="556450" y="1963000"/>
                  </a:lnTo>
                  <a:lnTo>
                    <a:pt x="556450" y="2053704"/>
                  </a:lnTo>
                  <a:lnTo>
                    <a:pt x="560108" y="2060244"/>
                  </a:lnTo>
                  <a:lnTo>
                    <a:pt x="593813" y="2073732"/>
                  </a:lnTo>
                  <a:lnTo>
                    <a:pt x="603173" y="2073732"/>
                  </a:lnTo>
                  <a:lnTo>
                    <a:pt x="640537" y="2053704"/>
                  </a:lnTo>
                  <a:lnTo>
                    <a:pt x="640537" y="2052980"/>
                  </a:lnTo>
                  <a:lnTo>
                    <a:pt x="640537" y="1963000"/>
                  </a:lnTo>
                  <a:close/>
                </a:path>
                <a:path w="1120775" h="2116454">
                  <a:moveTo>
                    <a:pt x="646010" y="41922"/>
                  </a:moveTo>
                  <a:lnTo>
                    <a:pt x="640067" y="17894"/>
                  </a:lnTo>
                  <a:lnTo>
                    <a:pt x="640067" y="41922"/>
                  </a:lnTo>
                  <a:lnTo>
                    <a:pt x="639800" y="45834"/>
                  </a:lnTo>
                  <a:lnTo>
                    <a:pt x="639724" y="46913"/>
                  </a:lnTo>
                  <a:lnTo>
                    <a:pt x="639660" y="47942"/>
                  </a:lnTo>
                  <a:lnTo>
                    <a:pt x="639546" y="48907"/>
                  </a:lnTo>
                  <a:lnTo>
                    <a:pt x="620636" y="77343"/>
                  </a:lnTo>
                  <a:lnTo>
                    <a:pt x="585558" y="77343"/>
                  </a:lnTo>
                  <a:lnTo>
                    <a:pt x="582371" y="78740"/>
                  </a:lnTo>
                  <a:lnTo>
                    <a:pt x="578040" y="83070"/>
                  </a:lnTo>
                  <a:lnTo>
                    <a:pt x="576808" y="85229"/>
                  </a:lnTo>
                  <a:lnTo>
                    <a:pt x="576262" y="87630"/>
                  </a:lnTo>
                  <a:lnTo>
                    <a:pt x="557136" y="87630"/>
                  </a:lnTo>
                  <a:lnTo>
                    <a:pt x="557136" y="69989"/>
                  </a:lnTo>
                  <a:lnTo>
                    <a:pt x="558139" y="67589"/>
                  </a:lnTo>
                  <a:lnTo>
                    <a:pt x="562394" y="63334"/>
                  </a:lnTo>
                  <a:lnTo>
                    <a:pt x="564794" y="62318"/>
                  </a:lnTo>
                  <a:lnTo>
                    <a:pt x="604799" y="62318"/>
                  </a:lnTo>
                  <a:lnTo>
                    <a:pt x="609180" y="61036"/>
                  </a:lnTo>
                  <a:lnTo>
                    <a:pt x="611987" y="58724"/>
                  </a:lnTo>
                  <a:lnTo>
                    <a:pt x="616038" y="52476"/>
                  </a:lnTo>
                  <a:lnTo>
                    <a:pt x="616940" y="48907"/>
                  </a:lnTo>
                  <a:lnTo>
                    <a:pt x="616940" y="39865"/>
                  </a:lnTo>
                  <a:lnTo>
                    <a:pt x="615683" y="35737"/>
                  </a:lnTo>
                  <a:lnTo>
                    <a:pt x="613232" y="32702"/>
                  </a:lnTo>
                  <a:lnTo>
                    <a:pt x="610082" y="28816"/>
                  </a:lnTo>
                  <a:lnTo>
                    <a:pt x="606285" y="26746"/>
                  </a:lnTo>
                  <a:lnTo>
                    <a:pt x="545236" y="26746"/>
                  </a:lnTo>
                  <a:lnTo>
                    <a:pt x="534911" y="39865"/>
                  </a:lnTo>
                  <a:lnTo>
                    <a:pt x="534784" y="41008"/>
                  </a:lnTo>
                  <a:lnTo>
                    <a:pt x="534695" y="41922"/>
                  </a:lnTo>
                  <a:lnTo>
                    <a:pt x="510705" y="41922"/>
                  </a:lnTo>
                  <a:lnTo>
                    <a:pt x="511111" y="35737"/>
                  </a:lnTo>
                  <a:lnTo>
                    <a:pt x="511175" y="34721"/>
                  </a:lnTo>
                  <a:lnTo>
                    <a:pt x="530148" y="5943"/>
                  </a:lnTo>
                  <a:lnTo>
                    <a:pt x="620636" y="5943"/>
                  </a:lnTo>
                  <a:lnTo>
                    <a:pt x="639851" y="38265"/>
                  </a:lnTo>
                  <a:lnTo>
                    <a:pt x="639965" y="39865"/>
                  </a:lnTo>
                  <a:lnTo>
                    <a:pt x="640067" y="41922"/>
                  </a:lnTo>
                  <a:lnTo>
                    <a:pt x="640067" y="17894"/>
                  </a:lnTo>
                  <a:lnTo>
                    <a:pt x="612609" y="0"/>
                  </a:lnTo>
                  <a:lnTo>
                    <a:pt x="538175" y="0"/>
                  </a:lnTo>
                  <a:lnTo>
                    <a:pt x="507187" y="25679"/>
                  </a:lnTo>
                  <a:lnTo>
                    <a:pt x="505002" y="38265"/>
                  </a:lnTo>
                  <a:lnTo>
                    <a:pt x="505117" y="47942"/>
                  </a:lnTo>
                  <a:lnTo>
                    <a:pt x="540715" y="47942"/>
                  </a:lnTo>
                  <a:lnTo>
                    <a:pt x="540588" y="46913"/>
                  </a:lnTo>
                  <a:lnTo>
                    <a:pt x="540537" y="41922"/>
                  </a:lnTo>
                  <a:lnTo>
                    <a:pt x="540524" y="41008"/>
                  </a:lnTo>
                  <a:lnTo>
                    <a:pt x="541388" y="38404"/>
                  </a:lnTo>
                  <a:lnTo>
                    <a:pt x="541426" y="38265"/>
                  </a:lnTo>
                  <a:lnTo>
                    <a:pt x="545045" y="33820"/>
                  </a:lnTo>
                  <a:lnTo>
                    <a:pt x="547217" y="32702"/>
                  </a:lnTo>
                  <a:lnTo>
                    <a:pt x="604304" y="32702"/>
                  </a:lnTo>
                  <a:lnTo>
                    <a:pt x="606475" y="33820"/>
                  </a:lnTo>
                  <a:lnTo>
                    <a:pt x="610082" y="38265"/>
                  </a:lnTo>
                  <a:lnTo>
                    <a:pt x="610997" y="41008"/>
                  </a:lnTo>
                  <a:lnTo>
                    <a:pt x="610997" y="47942"/>
                  </a:lnTo>
                  <a:lnTo>
                    <a:pt x="603948" y="56375"/>
                  </a:lnTo>
                  <a:lnTo>
                    <a:pt x="563232" y="56375"/>
                  </a:lnTo>
                  <a:lnTo>
                    <a:pt x="559320" y="57988"/>
                  </a:lnTo>
                  <a:lnTo>
                    <a:pt x="552818" y="64503"/>
                  </a:lnTo>
                  <a:lnTo>
                    <a:pt x="551180" y="68414"/>
                  </a:lnTo>
                  <a:lnTo>
                    <a:pt x="551180" y="93586"/>
                  </a:lnTo>
                  <a:lnTo>
                    <a:pt x="581901" y="93586"/>
                  </a:lnTo>
                  <a:lnTo>
                    <a:pt x="581901" y="88595"/>
                  </a:lnTo>
                  <a:lnTo>
                    <a:pt x="582307" y="87630"/>
                  </a:lnTo>
                  <a:lnTo>
                    <a:pt x="582625" y="86906"/>
                  </a:lnTo>
                  <a:lnTo>
                    <a:pt x="585520" y="84010"/>
                  </a:lnTo>
                  <a:lnTo>
                    <a:pt x="587197" y="83299"/>
                  </a:lnTo>
                  <a:lnTo>
                    <a:pt x="612609" y="83299"/>
                  </a:lnTo>
                  <a:lnTo>
                    <a:pt x="619315" y="82537"/>
                  </a:lnTo>
                  <a:lnTo>
                    <a:pt x="645337" y="50342"/>
                  </a:lnTo>
                  <a:lnTo>
                    <a:pt x="645426" y="49961"/>
                  </a:lnTo>
                  <a:lnTo>
                    <a:pt x="646010" y="41922"/>
                  </a:lnTo>
                  <a:close/>
                </a:path>
                <a:path w="1120775" h="2116454">
                  <a:moveTo>
                    <a:pt x="661504" y="1399959"/>
                  </a:moveTo>
                  <a:lnTo>
                    <a:pt x="661403" y="1399298"/>
                  </a:lnTo>
                  <a:lnTo>
                    <a:pt x="661289" y="1398511"/>
                  </a:lnTo>
                  <a:lnTo>
                    <a:pt x="660742" y="1397114"/>
                  </a:lnTo>
                  <a:lnTo>
                    <a:pt x="652805" y="1391564"/>
                  </a:lnTo>
                  <a:lnTo>
                    <a:pt x="648360" y="1391564"/>
                  </a:lnTo>
                  <a:lnTo>
                    <a:pt x="639521" y="1408239"/>
                  </a:lnTo>
                  <a:lnTo>
                    <a:pt x="640499" y="1411338"/>
                  </a:lnTo>
                  <a:lnTo>
                    <a:pt x="644448" y="1415923"/>
                  </a:lnTo>
                  <a:lnTo>
                    <a:pt x="647217" y="1417066"/>
                  </a:lnTo>
                  <a:lnTo>
                    <a:pt x="652805" y="1417066"/>
                  </a:lnTo>
                  <a:lnTo>
                    <a:pt x="661390" y="1409407"/>
                  </a:lnTo>
                  <a:lnTo>
                    <a:pt x="661504" y="1408671"/>
                  </a:lnTo>
                  <a:lnTo>
                    <a:pt x="660831" y="1408010"/>
                  </a:lnTo>
                  <a:lnTo>
                    <a:pt x="657644" y="1408010"/>
                  </a:lnTo>
                  <a:lnTo>
                    <a:pt x="656971" y="1408671"/>
                  </a:lnTo>
                  <a:lnTo>
                    <a:pt x="656856" y="1409407"/>
                  </a:lnTo>
                  <a:lnTo>
                    <a:pt x="656488" y="1410182"/>
                  </a:lnTo>
                  <a:lnTo>
                    <a:pt x="651967" y="1413217"/>
                  </a:lnTo>
                  <a:lnTo>
                    <a:pt x="648474" y="1413217"/>
                  </a:lnTo>
                  <a:lnTo>
                    <a:pt x="646747" y="1412443"/>
                  </a:lnTo>
                  <a:lnTo>
                    <a:pt x="644512" y="1409407"/>
                  </a:lnTo>
                  <a:lnTo>
                    <a:pt x="644283" y="1408671"/>
                  </a:lnTo>
                  <a:lnTo>
                    <a:pt x="643877" y="1407147"/>
                  </a:lnTo>
                  <a:lnTo>
                    <a:pt x="643877" y="1401495"/>
                  </a:lnTo>
                  <a:lnTo>
                    <a:pt x="644283" y="1399959"/>
                  </a:lnTo>
                  <a:lnTo>
                    <a:pt x="644372" y="1399616"/>
                  </a:lnTo>
                  <a:lnTo>
                    <a:pt x="644448" y="1399298"/>
                  </a:lnTo>
                  <a:lnTo>
                    <a:pt x="646747" y="1396199"/>
                  </a:lnTo>
                  <a:lnTo>
                    <a:pt x="648474" y="1395425"/>
                  </a:lnTo>
                  <a:lnTo>
                    <a:pt x="651967" y="1395425"/>
                  </a:lnTo>
                  <a:lnTo>
                    <a:pt x="653529" y="1395755"/>
                  </a:lnTo>
                  <a:lnTo>
                    <a:pt x="653237" y="1395755"/>
                  </a:lnTo>
                  <a:lnTo>
                    <a:pt x="654799" y="1396542"/>
                  </a:lnTo>
                  <a:lnTo>
                    <a:pt x="655510" y="1397114"/>
                  </a:lnTo>
                  <a:lnTo>
                    <a:pt x="656539" y="1398511"/>
                  </a:lnTo>
                  <a:lnTo>
                    <a:pt x="656869" y="1399298"/>
                  </a:lnTo>
                  <a:lnTo>
                    <a:pt x="656971" y="1399959"/>
                  </a:lnTo>
                  <a:lnTo>
                    <a:pt x="657644" y="1400619"/>
                  </a:lnTo>
                  <a:lnTo>
                    <a:pt x="660831" y="1400619"/>
                  </a:lnTo>
                  <a:lnTo>
                    <a:pt x="661504" y="1399959"/>
                  </a:lnTo>
                  <a:close/>
                </a:path>
                <a:path w="1120775" h="2116454">
                  <a:moveTo>
                    <a:pt x="662012" y="1229423"/>
                  </a:moveTo>
                  <a:lnTo>
                    <a:pt x="659295" y="1229423"/>
                  </a:lnTo>
                  <a:lnTo>
                    <a:pt x="661657" y="1229677"/>
                  </a:lnTo>
                  <a:lnTo>
                    <a:pt x="662012" y="1229423"/>
                  </a:lnTo>
                  <a:close/>
                </a:path>
                <a:path w="1120775" h="2116454">
                  <a:moveTo>
                    <a:pt x="663689" y="1308595"/>
                  </a:moveTo>
                  <a:lnTo>
                    <a:pt x="663016" y="1307922"/>
                  </a:lnTo>
                  <a:lnTo>
                    <a:pt x="660831" y="1307922"/>
                  </a:lnTo>
                  <a:lnTo>
                    <a:pt x="660158" y="1308595"/>
                  </a:lnTo>
                  <a:lnTo>
                    <a:pt x="659485" y="1310601"/>
                  </a:lnTo>
                  <a:lnTo>
                    <a:pt x="659384" y="1316774"/>
                  </a:lnTo>
                  <a:lnTo>
                    <a:pt x="659384" y="1323314"/>
                  </a:lnTo>
                  <a:lnTo>
                    <a:pt x="658291" y="1326007"/>
                  </a:lnTo>
                  <a:lnTo>
                    <a:pt x="657542" y="1327048"/>
                  </a:lnTo>
                  <a:lnTo>
                    <a:pt x="655599" y="1328521"/>
                  </a:lnTo>
                  <a:lnTo>
                    <a:pt x="654507" y="1328902"/>
                  </a:lnTo>
                  <a:lnTo>
                    <a:pt x="651294" y="1328902"/>
                  </a:lnTo>
                  <a:lnTo>
                    <a:pt x="649770" y="1328102"/>
                  </a:lnTo>
                  <a:lnTo>
                    <a:pt x="647611" y="1324914"/>
                  </a:lnTo>
                  <a:lnTo>
                    <a:pt x="647077" y="1322743"/>
                  </a:lnTo>
                  <a:lnTo>
                    <a:pt x="647077" y="1317320"/>
                  </a:lnTo>
                  <a:lnTo>
                    <a:pt x="647573" y="1315313"/>
                  </a:lnTo>
                  <a:lnTo>
                    <a:pt x="647611" y="1315161"/>
                  </a:lnTo>
                  <a:lnTo>
                    <a:pt x="649795" y="1311922"/>
                  </a:lnTo>
                  <a:lnTo>
                    <a:pt x="651319" y="1311109"/>
                  </a:lnTo>
                  <a:lnTo>
                    <a:pt x="654507" y="1311109"/>
                  </a:lnTo>
                  <a:lnTo>
                    <a:pt x="655599" y="1311490"/>
                  </a:lnTo>
                  <a:lnTo>
                    <a:pt x="657542" y="1313002"/>
                  </a:lnTo>
                  <a:lnTo>
                    <a:pt x="658291" y="1314056"/>
                  </a:lnTo>
                  <a:lnTo>
                    <a:pt x="659384" y="1316774"/>
                  </a:lnTo>
                  <a:lnTo>
                    <a:pt x="659384" y="1310601"/>
                  </a:lnTo>
                  <a:lnTo>
                    <a:pt x="658812" y="1310601"/>
                  </a:lnTo>
                  <a:lnTo>
                    <a:pt x="658279" y="1309624"/>
                  </a:lnTo>
                  <a:lnTo>
                    <a:pt x="657466" y="1308823"/>
                  </a:lnTo>
                  <a:lnTo>
                    <a:pt x="655294" y="1307566"/>
                  </a:lnTo>
                  <a:lnTo>
                    <a:pt x="654037" y="1307249"/>
                  </a:lnTo>
                  <a:lnTo>
                    <a:pt x="650544" y="1307249"/>
                  </a:lnTo>
                  <a:lnTo>
                    <a:pt x="648754" y="1307795"/>
                  </a:lnTo>
                  <a:lnTo>
                    <a:pt x="645769" y="1309979"/>
                  </a:lnTo>
                  <a:lnTo>
                    <a:pt x="644626" y="1311490"/>
                  </a:lnTo>
                  <a:lnTo>
                    <a:pt x="643153" y="1315161"/>
                  </a:lnTo>
                  <a:lnTo>
                    <a:pt x="643089" y="1315313"/>
                  </a:lnTo>
                  <a:lnTo>
                    <a:pt x="642835" y="1316774"/>
                  </a:lnTo>
                  <a:lnTo>
                    <a:pt x="642861" y="1323314"/>
                  </a:lnTo>
                  <a:lnTo>
                    <a:pt x="643102" y="1324660"/>
                  </a:lnTo>
                  <a:lnTo>
                    <a:pt x="644702" y="1328521"/>
                  </a:lnTo>
                  <a:lnTo>
                    <a:pt x="645845" y="1330032"/>
                  </a:lnTo>
                  <a:lnTo>
                    <a:pt x="648843" y="1332204"/>
                  </a:lnTo>
                  <a:lnTo>
                    <a:pt x="650684" y="1332788"/>
                  </a:lnTo>
                  <a:lnTo>
                    <a:pt x="653910" y="1332788"/>
                  </a:lnTo>
                  <a:lnTo>
                    <a:pt x="655320" y="1332445"/>
                  </a:lnTo>
                  <a:lnTo>
                    <a:pt x="657618" y="1331214"/>
                  </a:lnTo>
                  <a:lnTo>
                    <a:pt x="658393" y="1330413"/>
                  </a:lnTo>
                  <a:lnTo>
                    <a:pt x="658812" y="1329397"/>
                  </a:lnTo>
                  <a:lnTo>
                    <a:pt x="659320" y="1329397"/>
                  </a:lnTo>
                  <a:lnTo>
                    <a:pt x="659320" y="1332788"/>
                  </a:lnTo>
                  <a:lnTo>
                    <a:pt x="658952" y="1334262"/>
                  </a:lnTo>
                  <a:lnTo>
                    <a:pt x="658736" y="1334935"/>
                  </a:lnTo>
                  <a:lnTo>
                    <a:pt x="656767" y="1337068"/>
                  </a:lnTo>
                  <a:lnTo>
                    <a:pt x="655269" y="1337627"/>
                  </a:lnTo>
                  <a:lnTo>
                    <a:pt x="651141" y="1337627"/>
                  </a:lnTo>
                  <a:lnTo>
                    <a:pt x="648830" y="1336586"/>
                  </a:lnTo>
                  <a:lnTo>
                    <a:pt x="648131" y="1335887"/>
                  </a:lnTo>
                  <a:lnTo>
                    <a:pt x="647738" y="1334935"/>
                  </a:lnTo>
                  <a:lnTo>
                    <a:pt x="647077" y="1334262"/>
                  </a:lnTo>
                  <a:lnTo>
                    <a:pt x="644550" y="1334262"/>
                  </a:lnTo>
                  <a:lnTo>
                    <a:pt x="643877" y="1334935"/>
                  </a:lnTo>
                  <a:lnTo>
                    <a:pt x="643928" y="1335887"/>
                  </a:lnTo>
                  <a:lnTo>
                    <a:pt x="651433" y="1341145"/>
                  </a:lnTo>
                  <a:lnTo>
                    <a:pt x="656717" y="1341145"/>
                  </a:lnTo>
                  <a:lnTo>
                    <a:pt x="663689" y="1333703"/>
                  </a:lnTo>
                  <a:lnTo>
                    <a:pt x="663689" y="1329397"/>
                  </a:lnTo>
                  <a:lnTo>
                    <a:pt x="663689" y="1328902"/>
                  </a:lnTo>
                  <a:lnTo>
                    <a:pt x="663689" y="1311109"/>
                  </a:lnTo>
                  <a:lnTo>
                    <a:pt x="663689" y="1310601"/>
                  </a:lnTo>
                  <a:lnTo>
                    <a:pt x="663689" y="1308595"/>
                  </a:lnTo>
                  <a:close/>
                </a:path>
                <a:path w="1120775" h="2116454">
                  <a:moveTo>
                    <a:pt x="672071" y="1327886"/>
                  </a:moveTo>
                  <a:lnTo>
                    <a:pt x="671398" y="1327213"/>
                  </a:lnTo>
                  <a:lnTo>
                    <a:pt x="667702" y="1327213"/>
                  </a:lnTo>
                  <a:lnTo>
                    <a:pt x="667042" y="1327886"/>
                  </a:lnTo>
                  <a:lnTo>
                    <a:pt x="667042" y="1331417"/>
                  </a:lnTo>
                  <a:lnTo>
                    <a:pt x="667702" y="1332077"/>
                  </a:lnTo>
                  <a:lnTo>
                    <a:pt x="669048" y="1332077"/>
                  </a:lnTo>
                  <a:lnTo>
                    <a:pt x="669556" y="1332585"/>
                  </a:lnTo>
                  <a:lnTo>
                    <a:pt x="669429" y="1334185"/>
                  </a:lnTo>
                  <a:lnTo>
                    <a:pt x="669378" y="1334363"/>
                  </a:lnTo>
                  <a:lnTo>
                    <a:pt x="668464" y="1335443"/>
                  </a:lnTo>
                  <a:lnTo>
                    <a:pt x="667702" y="1335443"/>
                  </a:lnTo>
                  <a:lnTo>
                    <a:pt x="667042" y="1336116"/>
                  </a:lnTo>
                  <a:lnTo>
                    <a:pt x="667042" y="1336789"/>
                  </a:lnTo>
                  <a:lnTo>
                    <a:pt x="667702" y="1337449"/>
                  </a:lnTo>
                  <a:lnTo>
                    <a:pt x="669048" y="1337449"/>
                  </a:lnTo>
                  <a:lnTo>
                    <a:pt x="670115" y="1337030"/>
                  </a:lnTo>
                  <a:lnTo>
                    <a:pt x="671576" y="1335443"/>
                  </a:lnTo>
                  <a:lnTo>
                    <a:pt x="672007" y="1334363"/>
                  </a:lnTo>
                  <a:lnTo>
                    <a:pt x="672071" y="1327886"/>
                  </a:lnTo>
                  <a:close/>
                </a:path>
                <a:path w="1120775" h="2116454">
                  <a:moveTo>
                    <a:pt x="674065" y="1342364"/>
                  </a:moveTo>
                  <a:lnTo>
                    <a:pt x="673392" y="1341691"/>
                  </a:lnTo>
                  <a:lnTo>
                    <a:pt x="670369" y="1341691"/>
                  </a:lnTo>
                  <a:lnTo>
                    <a:pt x="669759" y="1342301"/>
                  </a:lnTo>
                  <a:lnTo>
                    <a:pt x="669759" y="1358925"/>
                  </a:lnTo>
                  <a:lnTo>
                    <a:pt x="669759" y="1365478"/>
                  </a:lnTo>
                  <a:lnTo>
                    <a:pt x="668667" y="1368158"/>
                  </a:lnTo>
                  <a:lnTo>
                    <a:pt x="667918" y="1369199"/>
                  </a:lnTo>
                  <a:lnTo>
                    <a:pt x="665988" y="1370685"/>
                  </a:lnTo>
                  <a:lnTo>
                    <a:pt x="664895" y="1371053"/>
                  </a:lnTo>
                  <a:lnTo>
                    <a:pt x="661670" y="1371053"/>
                  </a:lnTo>
                  <a:lnTo>
                    <a:pt x="660146" y="1370253"/>
                  </a:lnTo>
                  <a:lnTo>
                    <a:pt x="657987" y="1367066"/>
                  </a:lnTo>
                  <a:lnTo>
                    <a:pt x="657440" y="1364894"/>
                  </a:lnTo>
                  <a:lnTo>
                    <a:pt x="657440" y="1359471"/>
                  </a:lnTo>
                  <a:lnTo>
                    <a:pt x="657961" y="1357464"/>
                  </a:lnTo>
                  <a:lnTo>
                    <a:pt x="657999" y="1357325"/>
                  </a:lnTo>
                  <a:lnTo>
                    <a:pt x="660171" y="1354074"/>
                  </a:lnTo>
                  <a:lnTo>
                    <a:pt x="661708" y="1353273"/>
                  </a:lnTo>
                  <a:lnTo>
                    <a:pt x="664895" y="1353273"/>
                  </a:lnTo>
                  <a:lnTo>
                    <a:pt x="665988" y="1353642"/>
                  </a:lnTo>
                  <a:lnTo>
                    <a:pt x="667918" y="1355153"/>
                  </a:lnTo>
                  <a:lnTo>
                    <a:pt x="668667" y="1356207"/>
                  </a:lnTo>
                  <a:lnTo>
                    <a:pt x="669759" y="1358925"/>
                  </a:lnTo>
                  <a:lnTo>
                    <a:pt x="669759" y="1342301"/>
                  </a:lnTo>
                  <a:lnTo>
                    <a:pt x="669696" y="1352765"/>
                  </a:lnTo>
                  <a:lnTo>
                    <a:pt x="669188" y="1352765"/>
                  </a:lnTo>
                  <a:lnTo>
                    <a:pt x="668528" y="1351788"/>
                  </a:lnTo>
                  <a:lnTo>
                    <a:pt x="667664" y="1350975"/>
                  </a:lnTo>
                  <a:lnTo>
                    <a:pt x="665607" y="1349717"/>
                  </a:lnTo>
                  <a:lnTo>
                    <a:pt x="664387" y="1349413"/>
                  </a:lnTo>
                  <a:lnTo>
                    <a:pt x="660920" y="1349413"/>
                  </a:lnTo>
                  <a:lnTo>
                    <a:pt x="659130" y="1349959"/>
                  </a:lnTo>
                  <a:lnTo>
                    <a:pt x="656145" y="1352130"/>
                  </a:lnTo>
                  <a:lnTo>
                    <a:pt x="655002" y="1353642"/>
                  </a:lnTo>
                  <a:lnTo>
                    <a:pt x="653529" y="1357325"/>
                  </a:lnTo>
                  <a:lnTo>
                    <a:pt x="653465" y="1357464"/>
                  </a:lnTo>
                  <a:lnTo>
                    <a:pt x="653211" y="1358925"/>
                  </a:lnTo>
                  <a:lnTo>
                    <a:pt x="653237" y="1365478"/>
                  </a:lnTo>
                  <a:lnTo>
                    <a:pt x="653478" y="1366824"/>
                  </a:lnTo>
                  <a:lnTo>
                    <a:pt x="655078" y="1370685"/>
                  </a:lnTo>
                  <a:lnTo>
                    <a:pt x="656221" y="1372184"/>
                  </a:lnTo>
                  <a:lnTo>
                    <a:pt x="659218" y="1374368"/>
                  </a:lnTo>
                  <a:lnTo>
                    <a:pt x="660971" y="1374914"/>
                  </a:lnTo>
                  <a:lnTo>
                    <a:pt x="664413" y="1374914"/>
                  </a:lnTo>
                  <a:lnTo>
                    <a:pt x="665645" y="1374648"/>
                  </a:lnTo>
                  <a:lnTo>
                    <a:pt x="667677" y="1373568"/>
                  </a:lnTo>
                  <a:lnTo>
                    <a:pt x="668553" y="1372819"/>
                  </a:lnTo>
                  <a:lnTo>
                    <a:pt x="669188" y="1371892"/>
                  </a:lnTo>
                  <a:lnTo>
                    <a:pt x="669696" y="1371892"/>
                  </a:lnTo>
                  <a:lnTo>
                    <a:pt x="670039" y="1373568"/>
                  </a:lnTo>
                  <a:lnTo>
                    <a:pt x="670699" y="1374241"/>
                  </a:lnTo>
                  <a:lnTo>
                    <a:pt x="673392" y="1374241"/>
                  </a:lnTo>
                  <a:lnTo>
                    <a:pt x="674065" y="1373568"/>
                  </a:lnTo>
                  <a:lnTo>
                    <a:pt x="674065" y="1371892"/>
                  </a:lnTo>
                  <a:lnTo>
                    <a:pt x="674065" y="1371053"/>
                  </a:lnTo>
                  <a:lnTo>
                    <a:pt x="674065" y="1353273"/>
                  </a:lnTo>
                  <a:lnTo>
                    <a:pt x="674065" y="1352765"/>
                  </a:lnTo>
                  <a:lnTo>
                    <a:pt x="674065" y="1342364"/>
                  </a:lnTo>
                  <a:close/>
                </a:path>
                <a:path w="1120775" h="2116454">
                  <a:moveTo>
                    <a:pt x="675474" y="1135697"/>
                  </a:moveTo>
                  <a:lnTo>
                    <a:pt x="671017" y="1133411"/>
                  </a:lnTo>
                  <a:lnTo>
                    <a:pt x="638352" y="1133411"/>
                  </a:lnTo>
                  <a:lnTo>
                    <a:pt x="643204" y="1135697"/>
                  </a:lnTo>
                  <a:lnTo>
                    <a:pt x="675474" y="1135697"/>
                  </a:lnTo>
                  <a:close/>
                </a:path>
                <a:path w="1120775" h="2116454">
                  <a:moveTo>
                    <a:pt x="685165" y="1398752"/>
                  </a:moveTo>
                  <a:lnTo>
                    <a:pt x="684479" y="1396072"/>
                  </a:lnTo>
                  <a:lnTo>
                    <a:pt x="683869" y="1395247"/>
                  </a:lnTo>
                  <a:lnTo>
                    <a:pt x="683615" y="1394917"/>
                  </a:lnTo>
                  <a:lnTo>
                    <a:pt x="681774" y="1392466"/>
                  </a:lnTo>
                  <a:lnTo>
                    <a:pt x="679488" y="1391564"/>
                  </a:lnTo>
                  <a:lnTo>
                    <a:pt x="673468" y="1391564"/>
                  </a:lnTo>
                  <a:lnTo>
                    <a:pt x="671233" y="1392682"/>
                  </a:lnTo>
                  <a:lnTo>
                    <a:pt x="669556" y="1394917"/>
                  </a:lnTo>
                  <a:lnTo>
                    <a:pt x="669048" y="1394917"/>
                  </a:lnTo>
                  <a:lnTo>
                    <a:pt x="669048" y="1383512"/>
                  </a:lnTo>
                  <a:lnTo>
                    <a:pt x="668375" y="1382839"/>
                  </a:lnTo>
                  <a:lnTo>
                    <a:pt x="665365" y="1382839"/>
                  </a:lnTo>
                  <a:lnTo>
                    <a:pt x="664692" y="1383512"/>
                  </a:lnTo>
                  <a:lnTo>
                    <a:pt x="664692" y="1415732"/>
                  </a:lnTo>
                  <a:lnTo>
                    <a:pt x="665365" y="1416405"/>
                  </a:lnTo>
                  <a:lnTo>
                    <a:pt x="668375" y="1416405"/>
                  </a:lnTo>
                  <a:lnTo>
                    <a:pt x="669048" y="1415732"/>
                  </a:lnTo>
                  <a:lnTo>
                    <a:pt x="669048" y="1399565"/>
                  </a:lnTo>
                  <a:lnTo>
                    <a:pt x="669531" y="1397977"/>
                  </a:lnTo>
                  <a:lnTo>
                    <a:pt x="671461" y="1395793"/>
                  </a:lnTo>
                  <a:lnTo>
                    <a:pt x="672934" y="1395247"/>
                  </a:lnTo>
                  <a:lnTo>
                    <a:pt x="676910" y="1395247"/>
                  </a:lnTo>
                  <a:lnTo>
                    <a:pt x="678383" y="1395793"/>
                  </a:lnTo>
                  <a:lnTo>
                    <a:pt x="680313" y="1397977"/>
                  </a:lnTo>
                  <a:lnTo>
                    <a:pt x="680796" y="1399565"/>
                  </a:lnTo>
                  <a:lnTo>
                    <a:pt x="680796" y="1415732"/>
                  </a:lnTo>
                  <a:lnTo>
                    <a:pt x="681469" y="1416405"/>
                  </a:lnTo>
                  <a:lnTo>
                    <a:pt x="684491" y="1416405"/>
                  </a:lnTo>
                  <a:lnTo>
                    <a:pt x="685165" y="1415732"/>
                  </a:lnTo>
                  <a:lnTo>
                    <a:pt x="685165" y="1398752"/>
                  </a:lnTo>
                  <a:close/>
                </a:path>
                <a:path w="1120775" h="2116454">
                  <a:moveTo>
                    <a:pt x="697255" y="1157033"/>
                  </a:moveTo>
                  <a:lnTo>
                    <a:pt x="696036" y="1156525"/>
                  </a:lnTo>
                  <a:lnTo>
                    <a:pt x="663917" y="1156525"/>
                  </a:lnTo>
                  <a:lnTo>
                    <a:pt x="664832" y="1157033"/>
                  </a:lnTo>
                  <a:lnTo>
                    <a:pt x="697255" y="1157033"/>
                  </a:lnTo>
                  <a:close/>
                </a:path>
                <a:path w="1120775" h="2116454">
                  <a:moveTo>
                    <a:pt x="700570" y="1359674"/>
                  </a:moveTo>
                  <a:lnTo>
                    <a:pt x="700252" y="1358023"/>
                  </a:lnTo>
                  <a:lnTo>
                    <a:pt x="700151" y="1357464"/>
                  </a:lnTo>
                  <a:lnTo>
                    <a:pt x="698436" y="1353604"/>
                  </a:lnTo>
                  <a:lnTo>
                    <a:pt x="698157" y="1353273"/>
                  </a:lnTo>
                  <a:lnTo>
                    <a:pt x="697166" y="1352092"/>
                  </a:lnTo>
                  <a:lnTo>
                    <a:pt x="696214" y="1351495"/>
                  </a:lnTo>
                  <a:lnTo>
                    <a:pt x="696214" y="1359979"/>
                  </a:lnTo>
                  <a:lnTo>
                    <a:pt x="695706" y="1360474"/>
                  </a:lnTo>
                  <a:lnTo>
                    <a:pt x="682955" y="1360474"/>
                  </a:lnTo>
                  <a:lnTo>
                    <a:pt x="682447" y="1359979"/>
                  </a:lnTo>
                  <a:lnTo>
                    <a:pt x="696214" y="1359979"/>
                  </a:lnTo>
                  <a:lnTo>
                    <a:pt x="696214" y="1351495"/>
                  </a:lnTo>
                  <a:lnTo>
                    <a:pt x="693788" y="1349946"/>
                  </a:lnTo>
                  <a:lnTo>
                    <a:pt x="691743" y="1349413"/>
                  </a:lnTo>
                  <a:lnTo>
                    <a:pt x="686917" y="1349413"/>
                  </a:lnTo>
                  <a:lnTo>
                    <a:pt x="678091" y="1359674"/>
                  </a:lnTo>
                  <a:lnTo>
                    <a:pt x="678091" y="1364653"/>
                  </a:lnTo>
                  <a:lnTo>
                    <a:pt x="686917" y="1374914"/>
                  </a:lnTo>
                  <a:lnTo>
                    <a:pt x="691210" y="1374914"/>
                  </a:lnTo>
                  <a:lnTo>
                    <a:pt x="699782" y="1368399"/>
                  </a:lnTo>
                  <a:lnTo>
                    <a:pt x="699897" y="1367523"/>
                  </a:lnTo>
                  <a:lnTo>
                    <a:pt x="699236" y="1366862"/>
                  </a:lnTo>
                  <a:lnTo>
                    <a:pt x="696379" y="1366862"/>
                  </a:lnTo>
                  <a:lnTo>
                    <a:pt x="695706" y="1367358"/>
                  </a:lnTo>
                  <a:lnTo>
                    <a:pt x="695261" y="1368399"/>
                  </a:lnTo>
                  <a:lnTo>
                    <a:pt x="694448" y="1369275"/>
                  </a:lnTo>
                  <a:lnTo>
                    <a:pt x="693407" y="1369898"/>
                  </a:lnTo>
                  <a:lnTo>
                    <a:pt x="691972" y="1370736"/>
                  </a:lnTo>
                  <a:lnTo>
                    <a:pt x="690791" y="1371053"/>
                  </a:lnTo>
                  <a:lnTo>
                    <a:pt x="687984" y="1371053"/>
                  </a:lnTo>
                  <a:lnTo>
                    <a:pt x="682447" y="1365351"/>
                  </a:lnTo>
                  <a:lnTo>
                    <a:pt x="682447" y="1364170"/>
                  </a:lnTo>
                  <a:lnTo>
                    <a:pt x="682955" y="1363675"/>
                  </a:lnTo>
                  <a:lnTo>
                    <a:pt x="699897" y="1363675"/>
                  </a:lnTo>
                  <a:lnTo>
                    <a:pt x="700570" y="1363002"/>
                  </a:lnTo>
                  <a:lnTo>
                    <a:pt x="700570" y="1360474"/>
                  </a:lnTo>
                  <a:lnTo>
                    <a:pt x="700570" y="1359674"/>
                  </a:lnTo>
                  <a:close/>
                </a:path>
                <a:path w="1120775" h="2116454">
                  <a:moveTo>
                    <a:pt x="704964" y="1314437"/>
                  </a:moveTo>
                  <a:lnTo>
                    <a:pt x="704291" y="1311757"/>
                  </a:lnTo>
                  <a:lnTo>
                    <a:pt x="703668" y="1310944"/>
                  </a:lnTo>
                  <a:lnTo>
                    <a:pt x="703427" y="1310601"/>
                  </a:lnTo>
                  <a:lnTo>
                    <a:pt x="701573" y="1308150"/>
                  </a:lnTo>
                  <a:lnTo>
                    <a:pt x="699287" y="1307249"/>
                  </a:lnTo>
                  <a:lnTo>
                    <a:pt x="692962" y="1307249"/>
                  </a:lnTo>
                  <a:lnTo>
                    <a:pt x="690676" y="1308366"/>
                  </a:lnTo>
                  <a:lnTo>
                    <a:pt x="689190" y="1310601"/>
                  </a:lnTo>
                  <a:lnTo>
                    <a:pt x="688682" y="1310601"/>
                  </a:lnTo>
                  <a:lnTo>
                    <a:pt x="688009" y="1308595"/>
                  </a:lnTo>
                  <a:lnTo>
                    <a:pt x="687349" y="1307922"/>
                  </a:lnTo>
                  <a:lnTo>
                    <a:pt x="685165" y="1307922"/>
                  </a:lnTo>
                  <a:lnTo>
                    <a:pt x="684491" y="1308595"/>
                  </a:lnTo>
                  <a:lnTo>
                    <a:pt x="684491" y="1331417"/>
                  </a:lnTo>
                  <a:lnTo>
                    <a:pt x="685165" y="1332077"/>
                  </a:lnTo>
                  <a:lnTo>
                    <a:pt x="688187" y="1332077"/>
                  </a:lnTo>
                  <a:lnTo>
                    <a:pt x="688860" y="1331417"/>
                  </a:lnTo>
                  <a:lnTo>
                    <a:pt x="688860" y="1315250"/>
                  </a:lnTo>
                  <a:lnTo>
                    <a:pt x="689330" y="1313662"/>
                  </a:lnTo>
                  <a:lnTo>
                    <a:pt x="691273" y="1311490"/>
                  </a:lnTo>
                  <a:lnTo>
                    <a:pt x="692746" y="1310944"/>
                  </a:lnTo>
                  <a:lnTo>
                    <a:pt x="696722" y="1310944"/>
                  </a:lnTo>
                  <a:lnTo>
                    <a:pt x="698195" y="1311490"/>
                  </a:lnTo>
                  <a:lnTo>
                    <a:pt x="700112" y="1313662"/>
                  </a:lnTo>
                  <a:lnTo>
                    <a:pt x="700595" y="1315250"/>
                  </a:lnTo>
                  <a:lnTo>
                    <a:pt x="700595" y="1331417"/>
                  </a:lnTo>
                  <a:lnTo>
                    <a:pt x="701268" y="1332077"/>
                  </a:lnTo>
                  <a:lnTo>
                    <a:pt x="704291" y="1332077"/>
                  </a:lnTo>
                  <a:lnTo>
                    <a:pt x="704964" y="1331417"/>
                  </a:lnTo>
                  <a:lnTo>
                    <a:pt x="704964" y="1314437"/>
                  </a:lnTo>
                  <a:close/>
                </a:path>
                <a:path w="1120775" h="2116454">
                  <a:moveTo>
                    <a:pt x="707237" y="1135951"/>
                  </a:moveTo>
                  <a:lnTo>
                    <a:pt x="706602" y="1135697"/>
                  </a:lnTo>
                  <a:lnTo>
                    <a:pt x="675474" y="1135697"/>
                  </a:lnTo>
                  <a:lnTo>
                    <a:pt x="675970" y="1135951"/>
                  </a:lnTo>
                  <a:lnTo>
                    <a:pt x="707237" y="1135951"/>
                  </a:lnTo>
                  <a:close/>
                </a:path>
                <a:path w="1120775" h="2116454">
                  <a:moveTo>
                    <a:pt x="708101" y="1953082"/>
                  </a:moveTo>
                  <a:lnTo>
                    <a:pt x="706424" y="1948141"/>
                  </a:lnTo>
                  <a:lnTo>
                    <a:pt x="701205" y="1932698"/>
                  </a:lnTo>
                  <a:lnTo>
                    <a:pt x="701205" y="1948141"/>
                  </a:lnTo>
                  <a:lnTo>
                    <a:pt x="662279" y="1948141"/>
                  </a:lnTo>
                  <a:lnTo>
                    <a:pt x="645464" y="1898345"/>
                  </a:lnTo>
                  <a:lnTo>
                    <a:pt x="644537" y="1895614"/>
                  </a:lnTo>
                  <a:lnTo>
                    <a:pt x="643089" y="1894306"/>
                  </a:lnTo>
                  <a:lnTo>
                    <a:pt x="638441" y="1893544"/>
                  </a:lnTo>
                  <a:lnTo>
                    <a:pt x="631215" y="1893544"/>
                  </a:lnTo>
                  <a:lnTo>
                    <a:pt x="629145" y="1895614"/>
                  </a:lnTo>
                  <a:lnTo>
                    <a:pt x="629145" y="1948141"/>
                  </a:lnTo>
                  <a:lnTo>
                    <a:pt x="589749" y="1948141"/>
                  </a:lnTo>
                  <a:lnTo>
                    <a:pt x="589749" y="1811947"/>
                  </a:lnTo>
                  <a:lnTo>
                    <a:pt x="646442" y="1811947"/>
                  </a:lnTo>
                  <a:lnTo>
                    <a:pt x="685736" y="1827098"/>
                  </a:lnTo>
                  <a:lnTo>
                    <a:pt x="690791" y="1834070"/>
                  </a:lnTo>
                  <a:lnTo>
                    <a:pt x="690791" y="1852968"/>
                  </a:lnTo>
                  <a:lnTo>
                    <a:pt x="664565" y="1872386"/>
                  </a:lnTo>
                  <a:lnTo>
                    <a:pt x="657555" y="1874177"/>
                  </a:lnTo>
                  <a:lnTo>
                    <a:pt x="657199" y="1874177"/>
                  </a:lnTo>
                  <a:lnTo>
                    <a:pt x="650379" y="1874977"/>
                  </a:lnTo>
                  <a:lnTo>
                    <a:pt x="651040" y="1873758"/>
                  </a:lnTo>
                  <a:lnTo>
                    <a:pt x="651395" y="1872386"/>
                  </a:lnTo>
                  <a:lnTo>
                    <a:pt x="651395" y="1835962"/>
                  </a:lnTo>
                  <a:lnTo>
                    <a:pt x="650443" y="1834362"/>
                  </a:lnTo>
                  <a:lnTo>
                    <a:pt x="649909" y="1833473"/>
                  </a:lnTo>
                  <a:lnTo>
                    <a:pt x="646442" y="1830946"/>
                  </a:lnTo>
                  <a:lnTo>
                    <a:pt x="646442" y="1837702"/>
                  </a:lnTo>
                  <a:lnTo>
                    <a:pt x="646341" y="1872386"/>
                  </a:lnTo>
                  <a:lnTo>
                    <a:pt x="645845" y="1873275"/>
                  </a:lnTo>
                  <a:lnTo>
                    <a:pt x="644613" y="1874177"/>
                  </a:lnTo>
                  <a:lnTo>
                    <a:pt x="643382" y="1875028"/>
                  </a:lnTo>
                  <a:lnTo>
                    <a:pt x="641934" y="1875459"/>
                  </a:lnTo>
                  <a:lnTo>
                    <a:pt x="634085" y="1875459"/>
                  </a:lnTo>
                  <a:lnTo>
                    <a:pt x="634085" y="1834362"/>
                  </a:lnTo>
                  <a:lnTo>
                    <a:pt x="641934" y="1834362"/>
                  </a:lnTo>
                  <a:lnTo>
                    <a:pt x="643382" y="1834832"/>
                  </a:lnTo>
                  <a:lnTo>
                    <a:pt x="645845" y="1836635"/>
                  </a:lnTo>
                  <a:lnTo>
                    <a:pt x="646442" y="1837702"/>
                  </a:lnTo>
                  <a:lnTo>
                    <a:pt x="646442" y="1830946"/>
                  </a:lnTo>
                  <a:lnTo>
                    <a:pt x="645401" y="1830171"/>
                  </a:lnTo>
                  <a:lnTo>
                    <a:pt x="643089" y="1829473"/>
                  </a:lnTo>
                  <a:lnTo>
                    <a:pt x="631304" y="1829473"/>
                  </a:lnTo>
                  <a:lnTo>
                    <a:pt x="629145" y="1831632"/>
                  </a:lnTo>
                  <a:lnTo>
                    <a:pt x="629145" y="1878190"/>
                  </a:lnTo>
                  <a:lnTo>
                    <a:pt x="631367" y="1880412"/>
                  </a:lnTo>
                  <a:lnTo>
                    <a:pt x="641489" y="1880412"/>
                  </a:lnTo>
                  <a:lnTo>
                    <a:pt x="641489" y="1884210"/>
                  </a:lnTo>
                  <a:lnTo>
                    <a:pt x="643178" y="1886229"/>
                  </a:lnTo>
                  <a:lnTo>
                    <a:pt x="682752" y="1893544"/>
                  </a:lnTo>
                  <a:lnTo>
                    <a:pt x="701205" y="1948141"/>
                  </a:lnTo>
                  <a:lnTo>
                    <a:pt x="701205" y="1932698"/>
                  </a:lnTo>
                  <a:lnTo>
                    <a:pt x="686511" y="1889188"/>
                  </a:lnTo>
                  <a:lnTo>
                    <a:pt x="646442" y="1881797"/>
                  </a:lnTo>
                  <a:lnTo>
                    <a:pt x="646442" y="1880044"/>
                  </a:lnTo>
                  <a:lnTo>
                    <a:pt x="656272" y="1879371"/>
                  </a:lnTo>
                  <a:lnTo>
                    <a:pt x="665353" y="1877364"/>
                  </a:lnTo>
                  <a:lnTo>
                    <a:pt x="670115" y="1875459"/>
                  </a:lnTo>
                  <a:lnTo>
                    <a:pt x="671207" y="1875028"/>
                  </a:lnTo>
                  <a:lnTo>
                    <a:pt x="695744" y="1843519"/>
                  </a:lnTo>
                  <a:lnTo>
                    <a:pt x="694893" y="1836635"/>
                  </a:lnTo>
                  <a:lnTo>
                    <a:pt x="694842" y="1836216"/>
                  </a:lnTo>
                  <a:lnTo>
                    <a:pt x="671055" y="1811947"/>
                  </a:lnTo>
                  <a:lnTo>
                    <a:pt x="665353" y="1809661"/>
                  </a:lnTo>
                  <a:lnTo>
                    <a:pt x="656272" y="1807654"/>
                  </a:lnTo>
                  <a:lnTo>
                    <a:pt x="646442" y="1806994"/>
                  </a:lnTo>
                  <a:lnTo>
                    <a:pt x="584796" y="1806994"/>
                  </a:lnTo>
                  <a:lnTo>
                    <a:pt x="584796" y="1953082"/>
                  </a:lnTo>
                  <a:lnTo>
                    <a:pt x="634085" y="1953082"/>
                  </a:lnTo>
                  <a:lnTo>
                    <a:pt x="634085" y="1948141"/>
                  </a:lnTo>
                  <a:lnTo>
                    <a:pt x="634085" y="1898345"/>
                  </a:lnTo>
                  <a:lnTo>
                    <a:pt x="637133" y="1898345"/>
                  </a:lnTo>
                  <a:lnTo>
                    <a:pt x="640422" y="1898891"/>
                  </a:lnTo>
                  <a:lnTo>
                    <a:pt x="658723" y="1953082"/>
                  </a:lnTo>
                  <a:lnTo>
                    <a:pt x="708101" y="1953082"/>
                  </a:lnTo>
                  <a:close/>
                </a:path>
                <a:path w="1120775" h="2116454">
                  <a:moveTo>
                    <a:pt x="709663" y="1413383"/>
                  </a:moveTo>
                  <a:lnTo>
                    <a:pt x="708990" y="1412709"/>
                  </a:lnTo>
                  <a:lnTo>
                    <a:pt x="708317" y="1412709"/>
                  </a:lnTo>
                  <a:lnTo>
                    <a:pt x="707986" y="1412379"/>
                  </a:lnTo>
                  <a:lnTo>
                    <a:pt x="707986" y="1405153"/>
                  </a:lnTo>
                  <a:lnTo>
                    <a:pt x="707910" y="1396873"/>
                  </a:lnTo>
                  <a:lnTo>
                    <a:pt x="707555" y="1395818"/>
                  </a:lnTo>
                  <a:lnTo>
                    <a:pt x="707428" y="1395437"/>
                  </a:lnTo>
                  <a:lnTo>
                    <a:pt x="707301" y="1395095"/>
                  </a:lnTo>
                  <a:lnTo>
                    <a:pt x="707263" y="1394955"/>
                  </a:lnTo>
                  <a:lnTo>
                    <a:pt x="704380" y="1392237"/>
                  </a:lnTo>
                  <a:lnTo>
                    <a:pt x="702081" y="1391564"/>
                  </a:lnTo>
                  <a:lnTo>
                    <a:pt x="697293" y="1391564"/>
                  </a:lnTo>
                  <a:lnTo>
                    <a:pt x="690168" y="1396657"/>
                  </a:lnTo>
                  <a:lnTo>
                    <a:pt x="690092" y="1396873"/>
                  </a:lnTo>
                  <a:lnTo>
                    <a:pt x="690029" y="1398943"/>
                  </a:lnTo>
                  <a:lnTo>
                    <a:pt x="690702" y="1399616"/>
                  </a:lnTo>
                  <a:lnTo>
                    <a:pt x="693216" y="1399616"/>
                  </a:lnTo>
                  <a:lnTo>
                    <a:pt x="693889" y="1398943"/>
                  </a:lnTo>
                  <a:lnTo>
                    <a:pt x="693889" y="1397520"/>
                  </a:lnTo>
                  <a:lnTo>
                    <a:pt x="694105" y="1397101"/>
                  </a:lnTo>
                  <a:lnTo>
                    <a:pt x="694232" y="1396873"/>
                  </a:lnTo>
                  <a:lnTo>
                    <a:pt x="694347" y="1396657"/>
                  </a:lnTo>
                  <a:lnTo>
                    <a:pt x="696137" y="1395437"/>
                  </a:lnTo>
                  <a:lnTo>
                    <a:pt x="697407" y="1395095"/>
                  </a:lnTo>
                  <a:lnTo>
                    <a:pt x="700595" y="1395095"/>
                  </a:lnTo>
                  <a:lnTo>
                    <a:pt x="701827" y="1395437"/>
                  </a:lnTo>
                  <a:lnTo>
                    <a:pt x="703402" y="1396873"/>
                  </a:lnTo>
                  <a:lnTo>
                    <a:pt x="703783" y="1398028"/>
                  </a:lnTo>
                  <a:lnTo>
                    <a:pt x="703783" y="1401470"/>
                  </a:lnTo>
                  <a:lnTo>
                    <a:pt x="703783" y="1405661"/>
                  </a:lnTo>
                  <a:lnTo>
                    <a:pt x="703783" y="1408671"/>
                  </a:lnTo>
                  <a:lnTo>
                    <a:pt x="703516" y="1409636"/>
                  </a:lnTo>
                  <a:lnTo>
                    <a:pt x="702424" y="1411452"/>
                  </a:lnTo>
                  <a:lnTo>
                    <a:pt x="701560" y="1412240"/>
                  </a:lnTo>
                  <a:lnTo>
                    <a:pt x="699477" y="1413383"/>
                  </a:lnTo>
                  <a:lnTo>
                    <a:pt x="699236" y="1413383"/>
                  </a:lnTo>
                  <a:lnTo>
                    <a:pt x="698538" y="1413548"/>
                  </a:lnTo>
                  <a:lnTo>
                    <a:pt x="695871" y="1413548"/>
                  </a:lnTo>
                  <a:lnTo>
                    <a:pt x="695350" y="1413383"/>
                  </a:lnTo>
                  <a:lnTo>
                    <a:pt x="694982" y="1413383"/>
                  </a:lnTo>
                  <a:lnTo>
                    <a:pt x="692988" y="1411693"/>
                  </a:lnTo>
                  <a:lnTo>
                    <a:pt x="692645" y="1410893"/>
                  </a:lnTo>
                  <a:lnTo>
                    <a:pt x="692543" y="1407947"/>
                  </a:lnTo>
                  <a:lnTo>
                    <a:pt x="693039" y="1406906"/>
                  </a:lnTo>
                  <a:lnTo>
                    <a:pt x="695032" y="1405509"/>
                  </a:lnTo>
                  <a:lnTo>
                    <a:pt x="696658" y="1405153"/>
                  </a:lnTo>
                  <a:lnTo>
                    <a:pt x="703287" y="1405153"/>
                  </a:lnTo>
                  <a:lnTo>
                    <a:pt x="703783" y="1405661"/>
                  </a:lnTo>
                  <a:lnTo>
                    <a:pt x="703783" y="1401470"/>
                  </a:lnTo>
                  <a:lnTo>
                    <a:pt x="703287" y="1401965"/>
                  </a:lnTo>
                  <a:lnTo>
                    <a:pt x="695540" y="1401965"/>
                  </a:lnTo>
                  <a:lnTo>
                    <a:pt x="692899" y="1402549"/>
                  </a:lnTo>
                  <a:lnTo>
                    <a:pt x="689127" y="1404899"/>
                  </a:lnTo>
                  <a:lnTo>
                    <a:pt x="688174" y="1406779"/>
                  </a:lnTo>
                  <a:lnTo>
                    <a:pt x="688174" y="1410893"/>
                  </a:lnTo>
                  <a:lnTo>
                    <a:pt x="695007" y="1417066"/>
                  </a:lnTo>
                  <a:lnTo>
                    <a:pt x="698360" y="1417066"/>
                  </a:lnTo>
                  <a:lnTo>
                    <a:pt x="703783" y="1413548"/>
                  </a:lnTo>
                  <a:lnTo>
                    <a:pt x="704291" y="1413548"/>
                  </a:lnTo>
                  <a:lnTo>
                    <a:pt x="704456" y="1414564"/>
                  </a:lnTo>
                  <a:lnTo>
                    <a:pt x="704862" y="1415288"/>
                  </a:lnTo>
                  <a:lnTo>
                    <a:pt x="706120" y="1416177"/>
                  </a:lnTo>
                  <a:lnTo>
                    <a:pt x="707059" y="1416405"/>
                  </a:lnTo>
                  <a:lnTo>
                    <a:pt x="708990" y="1416405"/>
                  </a:lnTo>
                  <a:lnTo>
                    <a:pt x="709663" y="1415732"/>
                  </a:lnTo>
                  <a:lnTo>
                    <a:pt x="709663" y="1413383"/>
                  </a:lnTo>
                  <a:close/>
                </a:path>
                <a:path w="1120775" h="2116454">
                  <a:moveTo>
                    <a:pt x="711161" y="1214310"/>
                  </a:moveTo>
                  <a:lnTo>
                    <a:pt x="709815" y="1213802"/>
                  </a:lnTo>
                  <a:lnTo>
                    <a:pt x="678243" y="1213802"/>
                  </a:lnTo>
                  <a:lnTo>
                    <a:pt x="679348" y="1214310"/>
                  </a:lnTo>
                  <a:lnTo>
                    <a:pt x="649986" y="1214310"/>
                  </a:lnTo>
                  <a:lnTo>
                    <a:pt x="649389" y="1214310"/>
                  </a:lnTo>
                  <a:lnTo>
                    <a:pt x="650227" y="1217485"/>
                  </a:lnTo>
                  <a:lnTo>
                    <a:pt x="650290" y="1217739"/>
                  </a:lnTo>
                  <a:lnTo>
                    <a:pt x="650367" y="1217993"/>
                  </a:lnTo>
                  <a:lnTo>
                    <a:pt x="650430" y="1218247"/>
                  </a:lnTo>
                  <a:lnTo>
                    <a:pt x="688517" y="1218247"/>
                  </a:lnTo>
                  <a:lnTo>
                    <a:pt x="685203" y="1216850"/>
                  </a:lnTo>
                  <a:lnTo>
                    <a:pt x="679361" y="1214310"/>
                  </a:lnTo>
                  <a:lnTo>
                    <a:pt x="711161" y="1214310"/>
                  </a:lnTo>
                  <a:close/>
                </a:path>
                <a:path w="1120775" h="2116454">
                  <a:moveTo>
                    <a:pt x="713498" y="1229423"/>
                  </a:moveTo>
                  <a:lnTo>
                    <a:pt x="709422" y="1227391"/>
                  </a:lnTo>
                  <a:lnTo>
                    <a:pt x="703694" y="1224724"/>
                  </a:lnTo>
                  <a:lnTo>
                    <a:pt x="696341" y="1221549"/>
                  </a:lnTo>
                  <a:lnTo>
                    <a:pt x="689724" y="1218755"/>
                  </a:lnTo>
                  <a:lnTo>
                    <a:pt x="650570" y="1218755"/>
                  </a:lnTo>
                  <a:lnTo>
                    <a:pt x="650468" y="1218387"/>
                  </a:lnTo>
                  <a:lnTo>
                    <a:pt x="650468" y="1218755"/>
                  </a:lnTo>
                  <a:lnTo>
                    <a:pt x="647623" y="1224724"/>
                  </a:lnTo>
                  <a:lnTo>
                    <a:pt x="643013" y="1226375"/>
                  </a:lnTo>
                  <a:lnTo>
                    <a:pt x="634199" y="1221549"/>
                  </a:lnTo>
                  <a:lnTo>
                    <a:pt x="634149" y="1221422"/>
                  </a:lnTo>
                  <a:lnTo>
                    <a:pt x="630186" y="1218514"/>
                  </a:lnTo>
                  <a:lnTo>
                    <a:pt x="630643" y="1218755"/>
                  </a:lnTo>
                  <a:lnTo>
                    <a:pt x="650468" y="1218755"/>
                  </a:lnTo>
                  <a:lnTo>
                    <a:pt x="650468" y="1218387"/>
                  </a:lnTo>
                  <a:lnTo>
                    <a:pt x="650430" y="1218247"/>
                  </a:lnTo>
                  <a:lnTo>
                    <a:pt x="629843" y="1218247"/>
                  </a:lnTo>
                  <a:lnTo>
                    <a:pt x="629272" y="1217993"/>
                  </a:lnTo>
                  <a:lnTo>
                    <a:pt x="622642" y="1214310"/>
                  </a:lnTo>
                  <a:lnTo>
                    <a:pt x="622782" y="1214310"/>
                  </a:lnTo>
                  <a:lnTo>
                    <a:pt x="619506" y="1213167"/>
                  </a:lnTo>
                  <a:lnTo>
                    <a:pt x="615340" y="1211897"/>
                  </a:lnTo>
                  <a:lnTo>
                    <a:pt x="614502" y="1211897"/>
                  </a:lnTo>
                  <a:lnTo>
                    <a:pt x="612851" y="1212405"/>
                  </a:lnTo>
                  <a:lnTo>
                    <a:pt x="611873" y="1214310"/>
                  </a:lnTo>
                  <a:lnTo>
                    <a:pt x="611809" y="1215072"/>
                  </a:lnTo>
                  <a:lnTo>
                    <a:pt x="611733" y="1215961"/>
                  </a:lnTo>
                  <a:lnTo>
                    <a:pt x="611682" y="1216596"/>
                  </a:lnTo>
                  <a:lnTo>
                    <a:pt x="617385" y="1222184"/>
                  </a:lnTo>
                  <a:lnTo>
                    <a:pt x="617194" y="1222184"/>
                  </a:lnTo>
                  <a:lnTo>
                    <a:pt x="619302" y="1229423"/>
                  </a:lnTo>
                  <a:lnTo>
                    <a:pt x="658279" y="1229423"/>
                  </a:lnTo>
                  <a:lnTo>
                    <a:pt x="654380" y="1226502"/>
                  </a:lnTo>
                  <a:lnTo>
                    <a:pt x="659345" y="1221549"/>
                  </a:lnTo>
                  <a:lnTo>
                    <a:pt x="660717" y="1221549"/>
                  </a:lnTo>
                  <a:lnTo>
                    <a:pt x="665594" y="1226883"/>
                  </a:lnTo>
                  <a:lnTo>
                    <a:pt x="662012" y="1229423"/>
                  </a:lnTo>
                  <a:lnTo>
                    <a:pt x="713498" y="1229423"/>
                  </a:lnTo>
                  <a:close/>
                </a:path>
                <a:path w="1120775" h="2116454">
                  <a:moveTo>
                    <a:pt x="714667" y="1350746"/>
                  </a:moveTo>
                  <a:lnTo>
                    <a:pt x="713994" y="1350073"/>
                  </a:lnTo>
                  <a:lnTo>
                    <a:pt x="709803" y="1350073"/>
                  </a:lnTo>
                  <a:lnTo>
                    <a:pt x="709307" y="1349578"/>
                  </a:lnTo>
                  <a:lnTo>
                    <a:pt x="709307" y="1346047"/>
                  </a:lnTo>
                  <a:lnTo>
                    <a:pt x="708621" y="1345374"/>
                  </a:lnTo>
                  <a:lnTo>
                    <a:pt x="705612" y="1345374"/>
                  </a:lnTo>
                  <a:lnTo>
                    <a:pt x="704938" y="1346047"/>
                  </a:lnTo>
                  <a:lnTo>
                    <a:pt x="704938" y="1349578"/>
                  </a:lnTo>
                  <a:lnTo>
                    <a:pt x="704430" y="1350073"/>
                  </a:lnTo>
                  <a:lnTo>
                    <a:pt x="701916" y="1350073"/>
                  </a:lnTo>
                  <a:lnTo>
                    <a:pt x="701243" y="1350746"/>
                  </a:lnTo>
                  <a:lnTo>
                    <a:pt x="701243" y="1353096"/>
                  </a:lnTo>
                  <a:lnTo>
                    <a:pt x="701916" y="1353769"/>
                  </a:lnTo>
                  <a:lnTo>
                    <a:pt x="704430" y="1353769"/>
                  </a:lnTo>
                  <a:lnTo>
                    <a:pt x="704938" y="1354277"/>
                  </a:lnTo>
                  <a:lnTo>
                    <a:pt x="704938" y="1372336"/>
                  </a:lnTo>
                  <a:lnTo>
                    <a:pt x="707059" y="1374241"/>
                  </a:lnTo>
                  <a:lnTo>
                    <a:pt x="713994" y="1374241"/>
                  </a:lnTo>
                  <a:lnTo>
                    <a:pt x="714667" y="1373568"/>
                  </a:lnTo>
                  <a:lnTo>
                    <a:pt x="714667" y="1371219"/>
                  </a:lnTo>
                  <a:lnTo>
                    <a:pt x="713994" y="1370545"/>
                  </a:lnTo>
                  <a:lnTo>
                    <a:pt x="709980" y="1370545"/>
                  </a:lnTo>
                  <a:lnTo>
                    <a:pt x="709307" y="1369872"/>
                  </a:lnTo>
                  <a:lnTo>
                    <a:pt x="709307" y="1354277"/>
                  </a:lnTo>
                  <a:lnTo>
                    <a:pt x="709803" y="1353769"/>
                  </a:lnTo>
                  <a:lnTo>
                    <a:pt x="713994" y="1353769"/>
                  </a:lnTo>
                  <a:lnTo>
                    <a:pt x="714667" y="1353096"/>
                  </a:lnTo>
                  <a:lnTo>
                    <a:pt x="714667" y="1350746"/>
                  </a:lnTo>
                  <a:close/>
                </a:path>
                <a:path w="1120775" h="2116454">
                  <a:moveTo>
                    <a:pt x="719937" y="2046046"/>
                  </a:moveTo>
                  <a:lnTo>
                    <a:pt x="682574" y="2046046"/>
                  </a:lnTo>
                  <a:lnTo>
                    <a:pt x="682574" y="1963000"/>
                  </a:lnTo>
                  <a:lnTo>
                    <a:pt x="645210" y="1963000"/>
                  </a:lnTo>
                  <a:lnTo>
                    <a:pt x="645210" y="2073732"/>
                  </a:lnTo>
                  <a:lnTo>
                    <a:pt x="719937" y="2073732"/>
                  </a:lnTo>
                  <a:lnTo>
                    <a:pt x="719937" y="2046046"/>
                  </a:lnTo>
                  <a:close/>
                </a:path>
                <a:path w="1120775" h="2116454">
                  <a:moveTo>
                    <a:pt x="721182" y="1156525"/>
                  </a:moveTo>
                  <a:lnTo>
                    <a:pt x="717397" y="1155001"/>
                  </a:lnTo>
                  <a:lnTo>
                    <a:pt x="699287" y="1147127"/>
                  </a:lnTo>
                  <a:lnTo>
                    <a:pt x="681418" y="1138745"/>
                  </a:lnTo>
                  <a:lnTo>
                    <a:pt x="675970" y="1135951"/>
                  </a:lnTo>
                  <a:lnTo>
                    <a:pt x="643737" y="1135951"/>
                  </a:lnTo>
                  <a:lnTo>
                    <a:pt x="644817" y="1136459"/>
                  </a:lnTo>
                  <a:lnTo>
                    <a:pt x="645312" y="1136459"/>
                  </a:lnTo>
                  <a:lnTo>
                    <a:pt x="651446" y="1137475"/>
                  </a:lnTo>
                  <a:lnTo>
                    <a:pt x="657606" y="1140650"/>
                  </a:lnTo>
                  <a:lnTo>
                    <a:pt x="663676" y="1143444"/>
                  </a:lnTo>
                  <a:lnTo>
                    <a:pt x="676490" y="1148397"/>
                  </a:lnTo>
                  <a:lnTo>
                    <a:pt x="682409" y="1150810"/>
                  </a:lnTo>
                  <a:lnTo>
                    <a:pt x="696036" y="1156525"/>
                  </a:lnTo>
                  <a:lnTo>
                    <a:pt x="721182" y="1156525"/>
                  </a:lnTo>
                  <a:close/>
                </a:path>
                <a:path w="1120775" h="2116454">
                  <a:moveTo>
                    <a:pt x="722757" y="1218755"/>
                  </a:moveTo>
                  <a:lnTo>
                    <a:pt x="721436" y="1218247"/>
                  </a:lnTo>
                  <a:lnTo>
                    <a:pt x="688517" y="1218247"/>
                  </a:lnTo>
                  <a:lnTo>
                    <a:pt x="689724" y="1218755"/>
                  </a:lnTo>
                  <a:lnTo>
                    <a:pt x="722757" y="1218755"/>
                  </a:lnTo>
                  <a:close/>
                </a:path>
                <a:path w="1120775" h="2116454">
                  <a:moveTo>
                    <a:pt x="729653" y="1135697"/>
                  </a:moveTo>
                  <a:lnTo>
                    <a:pt x="724103" y="1133411"/>
                  </a:lnTo>
                  <a:lnTo>
                    <a:pt x="700976" y="1133411"/>
                  </a:lnTo>
                  <a:lnTo>
                    <a:pt x="706602" y="1135697"/>
                  </a:lnTo>
                  <a:lnTo>
                    <a:pt x="729653" y="1135697"/>
                  </a:lnTo>
                  <a:close/>
                </a:path>
                <a:path w="1120775" h="2116454">
                  <a:moveTo>
                    <a:pt x="730770" y="1322717"/>
                  </a:moveTo>
                  <a:lnTo>
                    <a:pt x="726440" y="1309331"/>
                  </a:lnTo>
                  <a:lnTo>
                    <a:pt x="726440" y="1317282"/>
                  </a:lnTo>
                  <a:lnTo>
                    <a:pt x="726440" y="1322717"/>
                  </a:lnTo>
                  <a:lnTo>
                    <a:pt x="725932" y="1324698"/>
                  </a:lnTo>
                  <a:lnTo>
                    <a:pt x="725893" y="1324876"/>
                  </a:lnTo>
                  <a:lnTo>
                    <a:pt x="723684" y="1328089"/>
                  </a:lnTo>
                  <a:lnTo>
                    <a:pt x="721944" y="1328902"/>
                  </a:lnTo>
                  <a:lnTo>
                    <a:pt x="717194" y="1328902"/>
                  </a:lnTo>
                  <a:lnTo>
                    <a:pt x="715441" y="1328089"/>
                  </a:lnTo>
                  <a:lnTo>
                    <a:pt x="713232" y="1324876"/>
                  </a:lnTo>
                  <a:lnTo>
                    <a:pt x="712685" y="1322717"/>
                  </a:lnTo>
                  <a:lnTo>
                    <a:pt x="712685" y="1317282"/>
                  </a:lnTo>
                  <a:lnTo>
                    <a:pt x="713181" y="1315300"/>
                  </a:lnTo>
                  <a:lnTo>
                    <a:pt x="713232" y="1315135"/>
                  </a:lnTo>
                  <a:lnTo>
                    <a:pt x="715441" y="1311910"/>
                  </a:lnTo>
                  <a:lnTo>
                    <a:pt x="717194" y="1311109"/>
                  </a:lnTo>
                  <a:lnTo>
                    <a:pt x="721944" y="1311109"/>
                  </a:lnTo>
                  <a:lnTo>
                    <a:pt x="723684" y="1311910"/>
                  </a:lnTo>
                  <a:lnTo>
                    <a:pt x="725893" y="1315135"/>
                  </a:lnTo>
                  <a:lnTo>
                    <a:pt x="726440" y="1317282"/>
                  </a:lnTo>
                  <a:lnTo>
                    <a:pt x="726440" y="1309331"/>
                  </a:lnTo>
                  <a:lnTo>
                    <a:pt x="724014" y="1307782"/>
                  </a:lnTo>
                  <a:lnTo>
                    <a:pt x="721969" y="1307249"/>
                  </a:lnTo>
                  <a:lnTo>
                    <a:pt x="717156" y="1307249"/>
                  </a:lnTo>
                  <a:lnTo>
                    <a:pt x="715111" y="1307782"/>
                  </a:lnTo>
                  <a:lnTo>
                    <a:pt x="711733" y="1309941"/>
                  </a:lnTo>
                  <a:lnTo>
                    <a:pt x="710450" y="1311452"/>
                  </a:lnTo>
                  <a:lnTo>
                    <a:pt x="708825" y="1315135"/>
                  </a:lnTo>
                  <a:lnTo>
                    <a:pt x="708748" y="1315300"/>
                  </a:lnTo>
                  <a:lnTo>
                    <a:pt x="708367" y="1317282"/>
                  </a:lnTo>
                  <a:lnTo>
                    <a:pt x="708367" y="1322717"/>
                  </a:lnTo>
                  <a:lnTo>
                    <a:pt x="717156" y="1332750"/>
                  </a:lnTo>
                  <a:lnTo>
                    <a:pt x="721969" y="1332750"/>
                  </a:lnTo>
                  <a:lnTo>
                    <a:pt x="730377" y="1324698"/>
                  </a:lnTo>
                  <a:lnTo>
                    <a:pt x="730770" y="1322717"/>
                  </a:lnTo>
                  <a:close/>
                </a:path>
                <a:path w="1120775" h="2116454">
                  <a:moveTo>
                    <a:pt x="733450" y="1401610"/>
                  </a:moveTo>
                  <a:lnTo>
                    <a:pt x="729132" y="1393659"/>
                  </a:lnTo>
                  <a:lnTo>
                    <a:pt x="729132" y="1401610"/>
                  </a:lnTo>
                  <a:lnTo>
                    <a:pt x="729132" y="1407033"/>
                  </a:lnTo>
                  <a:lnTo>
                    <a:pt x="728624" y="1409014"/>
                  </a:lnTo>
                  <a:lnTo>
                    <a:pt x="728573" y="1409192"/>
                  </a:lnTo>
                  <a:lnTo>
                    <a:pt x="726363" y="1412405"/>
                  </a:lnTo>
                  <a:lnTo>
                    <a:pt x="724623" y="1413217"/>
                  </a:lnTo>
                  <a:lnTo>
                    <a:pt x="719874" y="1413217"/>
                  </a:lnTo>
                  <a:lnTo>
                    <a:pt x="718134" y="1412405"/>
                  </a:lnTo>
                  <a:lnTo>
                    <a:pt x="715924" y="1409192"/>
                  </a:lnTo>
                  <a:lnTo>
                    <a:pt x="715365" y="1407033"/>
                  </a:lnTo>
                  <a:lnTo>
                    <a:pt x="715365" y="1401610"/>
                  </a:lnTo>
                  <a:lnTo>
                    <a:pt x="715873" y="1399616"/>
                  </a:lnTo>
                  <a:lnTo>
                    <a:pt x="715924" y="1399438"/>
                  </a:lnTo>
                  <a:lnTo>
                    <a:pt x="718134" y="1396225"/>
                  </a:lnTo>
                  <a:lnTo>
                    <a:pt x="719874" y="1395425"/>
                  </a:lnTo>
                  <a:lnTo>
                    <a:pt x="724623" y="1395425"/>
                  </a:lnTo>
                  <a:lnTo>
                    <a:pt x="726363" y="1396225"/>
                  </a:lnTo>
                  <a:lnTo>
                    <a:pt x="728573" y="1399438"/>
                  </a:lnTo>
                  <a:lnTo>
                    <a:pt x="729132" y="1401610"/>
                  </a:lnTo>
                  <a:lnTo>
                    <a:pt x="729132" y="1393659"/>
                  </a:lnTo>
                  <a:lnTo>
                    <a:pt x="726706" y="1392097"/>
                  </a:lnTo>
                  <a:lnTo>
                    <a:pt x="724649" y="1391564"/>
                  </a:lnTo>
                  <a:lnTo>
                    <a:pt x="719836" y="1391564"/>
                  </a:lnTo>
                  <a:lnTo>
                    <a:pt x="711047" y="1401610"/>
                  </a:lnTo>
                  <a:lnTo>
                    <a:pt x="711047" y="1407033"/>
                  </a:lnTo>
                  <a:lnTo>
                    <a:pt x="719836" y="1417066"/>
                  </a:lnTo>
                  <a:lnTo>
                    <a:pt x="724649" y="1417066"/>
                  </a:lnTo>
                  <a:lnTo>
                    <a:pt x="733450" y="1407033"/>
                  </a:lnTo>
                  <a:lnTo>
                    <a:pt x="733450" y="1401610"/>
                  </a:lnTo>
                  <a:close/>
                </a:path>
                <a:path w="1120775" h="2116454">
                  <a:moveTo>
                    <a:pt x="733488" y="108407"/>
                  </a:moveTo>
                  <a:lnTo>
                    <a:pt x="727544" y="108407"/>
                  </a:lnTo>
                  <a:lnTo>
                    <a:pt x="727544" y="114350"/>
                  </a:lnTo>
                  <a:lnTo>
                    <a:pt x="727544" y="132626"/>
                  </a:lnTo>
                  <a:lnTo>
                    <a:pt x="708723" y="132626"/>
                  </a:lnTo>
                  <a:lnTo>
                    <a:pt x="708723" y="114350"/>
                  </a:lnTo>
                  <a:lnTo>
                    <a:pt x="727544" y="114350"/>
                  </a:lnTo>
                  <a:lnTo>
                    <a:pt x="727544" y="108407"/>
                  </a:lnTo>
                  <a:lnTo>
                    <a:pt x="702767" y="108407"/>
                  </a:lnTo>
                  <a:lnTo>
                    <a:pt x="702767" y="138582"/>
                  </a:lnTo>
                  <a:lnTo>
                    <a:pt x="733488" y="138582"/>
                  </a:lnTo>
                  <a:lnTo>
                    <a:pt x="733488" y="132626"/>
                  </a:lnTo>
                  <a:lnTo>
                    <a:pt x="733488" y="114350"/>
                  </a:lnTo>
                  <a:lnTo>
                    <a:pt x="733488" y="108407"/>
                  </a:lnTo>
                  <a:close/>
                </a:path>
                <a:path w="1120775" h="2116454">
                  <a:moveTo>
                    <a:pt x="738505" y="1371219"/>
                  </a:moveTo>
                  <a:lnTo>
                    <a:pt x="737831" y="1370545"/>
                  </a:lnTo>
                  <a:lnTo>
                    <a:pt x="737158" y="1370545"/>
                  </a:lnTo>
                  <a:lnTo>
                    <a:pt x="736828" y="1370215"/>
                  </a:lnTo>
                  <a:lnTo>
                    <a:pt x="736828" y="1363002"/>
                  </a:lnTo>
                  <a:lnTo>
                    <a:pt x="736752" y="1354721"/>
                  </a:lnTo>
                  <a:lnTo>
                    <a:pt x="736396" y="1353654"/>
                  </a:lnTo>
                  <a:lnTo>
                    <a:pt x="736269" y="1353286"/>
                  </a:lnTo>
                  <a:lnTo>
                    <a:pt x="736142" y="1352931"/>
                  </a:lnTo>
                  <a:lnTo>
                    <a:pt x="736104" y="1352791"/>
                  </a:lnTo>
                  <a:lnTo>
                    <a:pt x="733221" y="1350086"/>
                  </a:lnTo>
                  <a:lnTo>
                    <a:pt x="730923" y="1349413"/>
                  </a:lnTo>
                  <a:lnTo>
                    <a:pt x="726135" y="1349413"/>
                  </a:lnTo>
                  <a:lnTo>
                    <a:pt x="718858" y="1356791"/>
                  </a:lnTo>
                  <a:lnTo>
                    <a:pt x="719543" y="1357464"/>
                  </a:lnTo>
                  <a:lnTo>
                    <a:pt x="722058" y="1357464"/>
                  </a:lnTo>
                  <a:lnTo>
                    <a:pt x="722731" y="1356791"/>
                  </a:lnTo>
                  <a:lnTo>
                    <a:pt x="722731" y="1355369"/>
                  </a:lnTo>
                  <a:lnTo>
                    <a:pt x="722960" y="1354937"/>
                  </a:lnTo>
                  <a:lnTo>
                    <a:pt x="723074" y="1354721"/>
                  </a:lnTo>
                  <a:lnTo>
                    <a:pt x="723188" y="1354505"/>
                  </a:lnTo>
                  <a:lnTo>
                    <a:pt x="724979" y="1353286"/>
                  </a:lnTo>
                  <a:lnTo>
                    <a:pt x="726249" y="1352931"/>
                  </a:lnTo>
                  <a:lnTo>
                    <a:pt x="729437" y="1352931"/>
                  </a:lnTo>
                  <a:lnTo>
                    <a:pt x="730669" y="1353286"/>
                  </a:lnTo>
                  <a:lnTo>
                    <a:pt x="732231" y="1354721"/>
                  </a:lnTo>
                  <a:lnTo>
                    <a:pt x="732624" y="1355864"/>
                  </a:lnTo>
                  <a:lnTo>
                    <a:pt x="732624" y="1359306"/>
                  </a:lnTo>
                  <a:lnTo>
                    <a:pt x="732624" y="1363497"/>
                  </a:lnTo>
                  <a:lnTo>
                    <a:pt x="732624" y="1366520"/>
                  </a:lnTo>
                  <a:lnTo>
                    <a:pt x="732358" y="1367485"/>
                  </a:lnTo>
                  <a:lnTo>
                    <a:pt x="731266" y="1369301"/>
                  </a:lnTo>
                  <a:lnTo>
                    <a:pt x="730389" y="1370076"/>
                  </a:lnTo>
                  <a:lnTo>
                    <a:pt x="728319" y="1371219"/>
                  </a:lnTo>
                  <a:lnTo>
                    <a:pt x="728065" y="1371219"/>
                  </a:lnTo>
                  <a:lnTo>
                    <a:pt x="727367" y="1371384"/>
                  </a:lnTo>
                  <a:lnTo>
                    <a:pt x="724712" y="1371384"/>
                  </a:lnTo>
                  <a:lnTo>
                    <a:pt x="724204" y="1371219"/>
                  </a:lnTo>
                  <a:lnTo>
                    <a:pt x="723823" y="1371219"/>
                  </a:lnTo>
                  <a:lnTo>
                    <a:pt x="721829" y="1369542"/>
                  </a:lnTo>
                  <a:lnTo>
                    <a:pt x="721474" y="1368729"/>
                  </a:lnTo>
                  <a:lnTo>
                    <a:pt x="721385" y="1365796"/>
                  </a:lnTo>
                  <a:lnTo>
                    <a:pt x="721880" y="1364742"/>
                  </a:lnTo>
                  <a:lnTo>
                    <a:pt x="723861" y="1363345"/>
                  </a:lnTo>
                  <a:lnTo>
                    <a:pt x="725500" y="1363002"/>
                  </a:lnTo>
                  <a:lnTo>
                    <a:pt x="732129" y="1363002"/>
                  </a:lnTo>
                  <a:lnTo>
                    <a:pt x="732624" y="1363497"/>
                  </a:lnTo>
                  <a:lnTo>
                    <a:pt x="732624" y="1359306"/>
                  </a:lnTo>
                  <a:lnTo>
                    <a:pt x="732129" y="1359814"/>
                  </a:lnTo>
                  <a:lnTo>
                    <a:pt x="724369" y="1359814"/>
                  </a:lnTo>
                  <a:lnTo>
                    <a:pt x="721741" y="1360398"/>
                  </a:lnTo>
                  <a:lnTo>
                    <a:pt x="717969" y="1362748"/>
                  </a:lnTo>
                  <a:lnTo>
                    <a:pt x="717664" y="1363345"/>
                  </a:lnTo>
                  <a:lnTo>
                    <a:pt x="717029" y="1364742"/>
                  </a:lnTo>
                  <a:lnTo>
                    <a:pt x="717029" y="1368729"/>
                  </a:lnTo>
                  <a:lnTo>
                    <a:pt x="723849" y="1374914"/>
                  </a:lnTo>
                  <a:lnTo>
                    <a:pt x="727202" y="1374914"/>
                  </a:lnTo>
                  <a:lnTo>
                    <a:pt x="732624" y="1371384"/>
                  </a:lnTo>
                  <a:lnTo>
                    <a:pt x="733132" y="1371384"/>
                  </a:lnTo>
                  <a:lnTo>
                    <a:pt x="733298" y="1372400"/>
                  </a:lnTo>
                  <a:lnTo>
                    <a:pt x="733704" y="1373124"/>
                  </a:lnTo>
                  <a:lnTo>
                    <a:pt x="734961" y="1374025"/>
                  </a:lnTo>
                  <a:lnTo>
                    <a:pt x="735901" y="1374241"/>
                  </a:lnTo>
                  <a:lnTo>
                    <a:pt x="737831" y="1374241"/>
                  </a:lnTo>
                  <a:lnTo>
                    <a:pt x="738505" y="1373568"/>
                  </a:lnTo>
                  <a:lnTo>
                    <a:pt x="738505" y="1371219"/>
                  </a:lnTo>
                  <a:close/>
                </a:path>
                <a:path w="1120775" h="2116454">
                  <a:moveTo>
                    <a:pt x="739940" y="1139888"/>
                  </a:moveTo>
                  <a:lnTo>
                    <a:pt x="730275" y="1135951"/>
                  </a:lnTo>
                  <a:lnTo>
                    <a:pt x="707237" y="1135951"/>
                  </a:lnTo>
                  <a:lnTo>
                    <a:pt x="708482" y="1136459"/>
                  </a:lnTo>
                  <a:lnTo>
                    <a:pt x="714971" y="1137729"/>
                  </a:lnTo>
                  <a:lnTo>
                    <a:pt x="722134" y="1139888"/>
                  </a:lnTo>
                  <a:lnTo>
                    <a:pt x="739940" y="1139888"/>
                  </a:lnTo>
                  <a:close/>
                </a:path>
                <a:path w="1120775" h="2116454">
                  <a:moveTo>
                    <a:pt x="744905" y="1308595"/>
                  </a:moveTo>
                  <a:lnTo>
                    <a:pt x="744232" y="1307922"/>
                  </a:lnTo>
                  <a:lnTo>
                    <a:pt x="740041" y="1307922"/>
                  </a:lnTo>
                  <a:lnTo>
                    <a:pt x="739533" y="1307414"/>
                  </a:lnTo>
                  <a:lnTo>
                    <a:pt x="739533" y="1303896"/>
                  </a:lnTo>
                  <a:lnTo>
                    <a:pt x="738860" y="1303223"/>
                  </a:lnTo>
                  <a:lnTo>
                    <a:pt x="735838" y="1303223"/>
                  </a:lnTo>
                  <a:lnTo>
                    <a:pt x="735164" y="1303896"/>
                  </a:lnTo>
                  <a:lnTo>
                    <a:pt x="735164" y="1307414"/>
                  </a:lnTo>
                  <a:lnTo>
                    <a:pt x="734669" y="1307922"/>
                  </a:lnTo>
                  <a:lnTo>
                    <a:pt x="732155" y="1307922"/>
                  </a:lnTo>
                  <a:lnTo>
                    <a:pt x="731481" y="1308595"/>
                  </a:lnTo>
                  <a:lnTo>
                    <a:pt x="731481" y="1310944"/>
                  </a:lnTo>
                  <a:lnTo>
                    <a:pt x="732155" y="1311617"/>
                  </a:lnTo>
                  <a:lnTo>
                    <a:pt x="734669" y="1311617"/>
                  </a:lnTo>
                  <a:lnTo>
                    <a:pt x="735164" y="1312113"/>
                  </a:lnTo>
                  <a:lnTo>
                    <a:pt x="735164" y="1330185"/>
                  </a:lnTo>
                  <a:lnTo>
                    <a:pt x="737298" y="1332077"/>
                  </a:lnTo>
                  <a:lnTo>
                    <a:pt x="744232" y="1332077"/>
                  </a:lnTo>
                  <a:lnTo>
                    <a:pt x="744905" y="1331417"/>
                  </a:lnTo>
                  <a:lnTo>
                    <a:pt x="744905" y="1329067"/>
                  </a:lnTo>
                  <a:lnTo>
                    <a:pt x="744232" y="1328394"/>
                  </a:lnTo>
                  <a:lnTo>
                    <a:pt x="740206" y="1328394"/>
                  </a:lnTo>
                  <a:lnTo>
                    <a:pt x="739533" y="1327721"/>
                  </a:lnTo>
                  <a:lnTo>
                    <a:pt x="739533" y="1312113"/>
                  </a:lnTo>
                  <a:lnTo>
                    <a:pt x="740041" y="1311617"/>
                  </a:lnTo>
                  <a:lnTo>
                    <a:pt x="744232" y="1311617"/>
                  </a:lnTo>
                  <a:lnTo>
                    <a:pt x="744905" y="1310944"/>
                  </a:lnTo>
                  <a:lnTo>
                    <a:pt x="744905" y="1308595"/>
                  </a:lnTo>
                  <a:close/>
                </a:path>
                <a:path w="1120775" h="2116454">
                  <a:moveTo>
                    <a:pt x="750544" y="1218247"/>
                  </a:moveTo>
                  <a:lnTo>
                    <a:pt x="738416" y="1214310"/>
                  </a:lnTo>
                  <a:lnTo>
                    <a:pt x="711161" y="1214310"/>
                  </a:lnTo>
                  <a:lnTo>
                    <a:pt x="721436" y="1218247"/>
                  </a:lnTo>
                  <a:lnTo>
                    <a:pt x="750544" y="1218247"/>
                  </a:lnTo>
                  <a:close/>
                </a:path>
                <a:path w="1120775" h="2116454">
                  <a:moveTo>
                    <a:pt x="751001" y="1229677"/>
                  </a:moveTo>
                  <a:lnTo>
                    <a:pt x="750341" y="1229423"/>
                  </a:lnTo>
                  <a:lnTo>
                    <a:pt x="713498" y="1229423"/>
                  </a:lnTo>
                  <a:lnTo>
                    <a:pt x="714006" y="1229677"/>
                  </a:lnTo>
                  <a:lnTo>
                    <a:pt x="751001" y="1229677"/>
                  </a:lnTo>
                  <a:close/>
                </a:path>
                <a:path w="1120775" h="2116454">
                  <a:moveTo>
                    <a:pt x="755307" y="1407706"/>
                  </a:moveTo>
                  <a:lnTo>
                    <a:pt x="746302" y="1402054"/>
                  </a:lnTo>
                  <a:lnTo>
                    <a:pt x="744867" y="1401711"/>
                  </a:lnTo>
                  <a:lnTo>
                    <a:pt x="741133" y="1397444"/>
                  </a:lnTo>
                  <a:lnTo>
                    <a:pt x="741514" y="1396771"/>
                  </a:lnTo>
                  <a:lnTo>
                    <a:pt x="743419" y="1395425"/>
                  </a:lnTo>
                  <a:lnTo>
                    <a:pt x="744562" y="1395095"/>
                  </a:lnTo>
                  <a:lnTo>
                    <a:pt x="749147" y="1395095"/>
                  </a:lnTo>
                  <a:lnTo>
                    <a:pt x="750773" y="1396377"/>
                  </a:lnTo>
                  <a:lnTo>
                    <a:pt x="750773" y="1398943"/>
                  </a:lnTo>
                  <a:lnTo>
                    <a:pt x="751446" y="1399616"/>
                  </a:lnTo>
                  <a:lnTo>
                    <a:pt x="754303" y="1399616"/>
                  </a:lnTo>
                  <a:lnTo>
                    <a:pt x="754964" y="1398943"/>
                  </a:lnTo>
                  <a:lnTo>
                    <a:pt x="754900" y="1396377"/>
                  </a:lnTo>
                  <a:lnTo>
                    <a:pt x="754341" y="1395095"/>
                  </a:lnTo>
                  <a:lnTo>
                    <a:pt x="754151" y="1394675"/>
                  </a:lnTo>
                  <a:lnTo>
                    <a:pt x="750912" y="1392186"/>
                  </a:lnTo>
                  <a:lnTo>
                    <a:pt x="748703" y="1391564"/>
                  </a:lnTo>
                  <a:lnTo>
                    <a:pt x="743813" y="1391564"/>
                  </a:lnTo>
                  <a:lnTo>
                    <a:pt x="736841" y="1397444"/>
                  </a:lnTo>
                  <a:lnTo>
                    <a:pt x="736841" y="1400517"/>
                  </a:lnTo>
                  <a:lnTo>
                    <a:pt x="746239" y="1405851"/>
                  </a:lnTo>
                  <a:lnTo>
                    <a:pt x="747534" y="1406207"/>
                  </a:lnTo>
                  <a:lnTo>
                    <a:pt x="749350" y="1406880"/>
                  </a:lnTo>
                  <a:lnTo>
                    <a:pt x="750023" y="1407287"/>
                  </a:lnTo>
                  <a:lnTo>
                    <a:pt x="750925" y="1408341"/>
                  </a:lnTo>
                  <a:lnTo>
                    <a:pt x="750900" y="1410944"/>
                  </a:lnTo>
                  <a:lnTo>
                    <a:pt x="750062" y="1412125"/>
                  </a:lnTo>
                  <a:lnTo>
                    <a:pt x="749465" y="1412608"/>
                  </a:lnTo>
                  <a:lnTo>
                    <a:pt x="747903" y="1413357"/>
                  </a:lnTo>
                  <a:lnTo>
                    <a:pt x="746963" y="1413548"/>
                  </a:lnTo>
                  <a:lnTo>
                    <a:pt x="744118" y="1413548"/>
                  </a:lnTo>
                  <a:lnTo>
                    <a:pt x="742746" y="1413192"/>
                  </a:lnTo>
                  <a:lnTo>
                    <a:pt x="740841" y="1411757"/>
                  </a:lnTo>
                  <a:lnTo>
                    <a:pt x="740371" y="1410614"/>
                  </a:lnTo>
                  <a:lnTo>
                    <a:pt x="740371" y="1409014"/>
                  </a:lnTo>
                  <a:lnTo>
                    <a:pt x="739698" y="1408341"/>
                  </a:lnTo>
                  <a:lnTo>
                    <a:pt x="736841" y="1408341"/>
                  </a:lnTo>
                  <a:lnTo>
                    <a:pt x="736168" y="1409014"/>
                  </a:lnTo>
                  <a:lnTo>
                    <a:pt x="736206" y="1411757"/>
                  </a:lnTo>
                  <a:lnTo>
                    <a:pt x="736803" y="1413192"/>
                  </a:lnTo>
                  <a:lnTo>
                    <a:pt x="736879" y="1413357"/>
                  </a:lnTo>
                  <a:lnTo>
                    <a:pt x="736955" y="1413548"/>
                  </a:lnTo>
                  <a:lnTo>
                    <a:pt x="737019" y="1413687"/>
                  </a:lnTo>
                  <a:lnTo>
                    <a:pt x="740371" y="1416392"/>
                  </a:lnTo>
                  <a:lnTo>
                    <a:pt x="742772" y="1417066"/>
                  </a:lnTo>
                  <a:lnTo>
                    <a:pt x="747979" y="1417066"/>
                  </a:lnTo>
                  <a:lnTo>
                    <a:pt x="749719" y="1416710"/>
                  </a:lnTo>
                  <a:lnTo>
                    <a:pt x="752538" y="1415288"/>
                  </a:lnTo>
                  <a:lnTo>
                    <a:pt x="753592" y="1414360"/>
                  </a:lnTo>
                  <a:lnTo>
                    <a:pt x="753999" y="1413687"/>
                  </a:lnTo>
                  <a:lnTo>
                    <a:pt x="754087" y="1413548"/>
                  </a:lnTo>
                  <a:lnTo>
                    <a:pt x="754951" y="1412125"/>
                  </a:lnTo>
                  <a:lnTo>
                    <a:pt x="755294" y="1410944"/>
                  </a:lnTo>
                  <a:lnTo>
                    <a:pt x="755307" y="1407706"/>
                  </a:lnTo>
                  <a:close/>
                </a:path>
                <a:path w="1120775" h="2116454">
                  <a:moveTo>
                    <a:pt x="761822" y="1357795"/>
                  </a:moveTo>
                  <a:lnTo>
                    <a:pt x="753122" y="1349413"/>
                  </a:lnTo>
                  <a:lnTo>
                    <a:pt x="748677" y="1349413"/>
                  </a:lnTo>
                  <a:lnTo>
                    <a:pt x="739838" y="1366075"/>
                  </a:lnTo>
                  <a:lnTo>
                    <a:pt x="740829" y="1369174"/>
                  </a:lnTo>
                  <a:lnTo>
                    <a:pt x="744766" y="1373759"/>
                  </a:lnTo>
                  <a:lnTo>
                    <a:pt x="747534" y="1374914"/>
                  </a:lnTo>
                  <a:lnTo>
                    <a:pt x="753122" y="1374914"/>
                  </a:lnTo>
                  <a:lnTo>
                    <a:pt x="754913" y="1374533"/>
                  </a:lnTo>
                  <a:lnTo>
                    <a:pt x="757986" y="1372984"/>
                  </a:lnTo>
                  <a:lnTo>
                    <a:pt x="759218" y="1371968"/>
                  </a:lnTo>
                  <a:lnTo>
                    <a:pt x="759866" y="1371053"/>
                  </a:lnTo>
                  <a:lnTo>
                    <a:pt x="761034" y="1369428"/>
                  </a:lnTo>
                  <a:lnTo>
                    <a:pt x="761606" y="1368031"/>
                  </a:lnTo>
                  <a:lnTo>
                    <a:pt x="761720" y="1367243"/>
                  </a:lnTo>
                  <a:lnTo>
                    <a:pt x="761822" y="1366520"/>
                  </a:lnTo>
                  <a:lnTo>
                    <a:pt x="761161" y="1365846"/>
                  </a:lnTo>
                  <a:lnTo>
                    <a:pt x="757961" y="1365846"/>
                  </a:lnTo>
                  <a:lnTo>
                    <a:pt x="757301" y="1366520"/>
                  </a:lnTo>
                  <a:lnTo>
                    <a:pt x="757186" y="1367243"/>
                  </a:lnTo>
                  <a:lnTo>
                    <a:pt x="756818" y="1368031"/>
                  </a:lnTo>
                  <a:lnTo>
                    <a:pt x="752297" y="1371053"/>
                  </a:lnTo>
                  <a:lnTo>
                    <a:pt x="748792" y="1371053"/>
                  </a:lnTo>
                  <a:lnTo>
                    <a:pt x="747077" y="1370279"/>
                  </a:lnTo>
                  <a:lnTo>
                    <a:pt x="744829" y="1367243"/>
                  </a:lnTo>
                  <a:lnTo>
                    <a:pt x="744613" y="1366520"/>
                  </a:lnTo>
                  <a:lnTo>
                    <a:pt x="744207" y="1364983"/>
                  </a:lnTo>
                  <a:lnTo>
                    <a:pt x="744207" y="1359331"/>
                  </a:lnTo>
                  <a:lnTo>
                    <a:pt x="744613" y="1357795"/>
                  </a:lnTo>
                  <a:lnTo>
                    <a:pt x="744689" y="1357464"/>
                  </a:lnTo>
                  <a:lnTo>
                    <a:pt x="744778" y="1357147"/>
                  </a:lnTo>
                  <a:lnTo>
                    <a:pt x="747077" y="1354048"/>
                  </a:lnTo>
                  <a:lnTo>
                    <a:pt x="748792" y="1353273"/>
                  </a:lnTo>
                  <a:lnTo>
                    <a:pt x="752297" y="1353273"/>
                  </a:lnTo>
                  <a:lnTo>
                    <a:pt x="753884" y="1353604"/>
                  </a:lnTo>
                  <a:lnTo>
                    <a:pt x="753567" y="1353604"/>
                  </a:lnTo>
                  <a:lnTo>
                    <a:pt x="755129" y="1354378"/>
                  </a:lnTo>
                  <a:lnTo>
                    <a:pt x="755840" y="1354963"/>
                  </a:lnTo>
                  <a:lnTo>
                    <a:pt x="756869" y="1356360"/>
                  </a:lnTo>
                  <a:lnTo>
                    <a:pt x="757186" y="1357147"/>
                  </a:lnTo>
                  <a:lnTo>
                    <a:pt x="757301" y="1357795"/>
                  </a:lnTo>
                  <a:lnTo>
                    <a:pt x="757961" y="1358468"/>
                  </a:lnTo>
                  <a:lnTo>
                    <a:pt x="761161" y="1358468"/>
                  </a:lnTo>
                  <a:lnTo>
                    <a:pt x="761822" y="1357795"/>
                  </a:lnTo>
                  <a:close/>
                </a:path>
                <a:path w="1120775" h="2116454">
                  <a:moveTo>
                    <a:pt x="762050" y="1157033"/>
                  </a:moveTo>
                  <a:lnTo>
                    <a:pt x="760742" y="1156525"/>
                  </a:lnTo>
                  <a:lnTo>
                    <a:pt x="721182" y="1156525"/>
                  </a:lnTo>
                  <a:lnTo>
                    <a:pt x="722452" y="1157033"/>
                  </a:lnTo>
                  <a:lnTo>
                    <a:pt x="762050" y="1157033"/>
                  </a:lnTo>
                  <a:close/>
                </a:path>
                <a:path w="1120775" h="2116454">
                  <a:moveTo>
                    <a:pt x="763028" y="1412201"/>
                  </a:moveTo>
                  <a:lnTo>
                    <a:pt x="762355" y="1411528"/>
                  </a:lnTo>
                  <a:lnTo>
                    <a:pt x="758659" y="1411528"/>
                  </a:lnTo>
                  <a:lnTo>
                    <a:pt x="757986" y="1412201"/>
                  </a:lnTo>
                  <a:lnTo>
                    <a:pt x="757986" y="1415732"/>
                  </a:lnTo>
                  <a:lnTo>
                    <a:pt x="758659" y="1416405"/>
                  </a:lnTo>
                  <a:lnTo>
                    <a:pt x="760006" y="1416405"/>
                  </a:lnTo>
                  <a:lnTo>
                    <a:pt x="760514" y="1416900"/>
                  </a:lnTo>
                  <a:lnTo>
                    <a:pt x="760387" y="1418501"/>
                  </a:lnTo>
                  <a:lnTo>
                    <a:pt x="760323" y="1418678"/>
                  </a:lnTo>
                  <a:lnTo>
                    <a:pt x="759421" y="1419758"/>
                  </a:lnTo>
                  <a:lnTo>
                    <a:pt x="758659" y="1419758"/>
                  </a:lnTo>
                  <a:lnTo>
                    <a:pt x="757986" y="1420431"/>
                  </a:lnTo>
                  <a:lnTo>
                    <a:pt x="757986" y="1421091"/>
                  </a:lnTo>
                  <a:lnTo>
                    <a:pt x="758659" y="1421765"/>
                  </a:lnTo>
                  <a:lnTo>
                    <a:pt x="760006" y="1421765"/>
                  </a:lnTo>
                  <a:lnTo>
                    <a:pt x="761060" y="1421345"/>
                  </a:lnTo>
                  <a:lnTo>
                    <a:pt x="762520" y="1419758"/>
                  </a:lnTo>
                  <a:lnTo>
                    <a:pt x="762965" y="1418678"/>
                  </a:lnTo>
                  <a:lnTo>
                    <a:pt x="763028" y="1412201"/>
                  </a:lnTo>
                  <a:close/>
                </a:path>
                <a:path w="1120775" h="2116454">
                  <a:moveTo>
                    <a:pt x="767727" y="1300365"/>
                  </a:moveTo>
                  <a:lnTo>
                    <a:pt x="767054" y="1299705"/>
                  </a:lnTo>
                  <a:lnTo>
                    <a:pt x="762914" y="1299705"/>
                  </a:lnTo>
                  <a:lnTo>
                    <a:pt x="761390" y="1300238"/>
                  </a:lnTo>
                  <a:lnTo>
                    <a:pt x="759206" y="1302397"/>
                  </a:lnTo>
                  <a:lnTo>
                    <a:pt x="758850" y="1303388"/>
                  </a:lnTo>
                  <a:lnTo>
                    <a:pt x="758761" y="1303629"/>
                  </a:lnTo>
                  <a:lnTo>
                    <a:pt x="758659" y="1307414"/>
                  </a:lnTo>
                  <a:lnTo>
                    <a:pt x="758164" y="1307922"/>
                  </a:lnTo>
                  <a:lnTo>
                    <a:pt x="755650" y="1307922"/>
                  </a:lnTo>
                  <a:lnTo>
                    <a:pt x="754976" y="1308595"/>
                  </a:lnTo>
                  <a:lnTo>
                    <a:pt x="754976" y="1310944"/>
                  </a:lnTo>
                  <a:lnTo>
                    <a:pt x="755650" y="1311617"/>
                  </a:lnTo>
                  <a:lnTo>
                    <a:pt x="758329" y="1311617"/>
                  </a:lnTo>
                  <a:lnTo>
                    <a:pt x="758659" y="1312113"/>
                  </a:lnTo>
                  <a:lnTo>
                    <a:pt x="758659" y="1331417"/>
                  </a:lnTo>
                  <a:lnTo>
                    <a:pt x="759333" y="1332077"/>
                  </a:lnTo>
                  <a:lnTo>
                    <a:pt x="762355" y="1332077"/>
                  </a:lnTo>
                  <a:lnTo>
                    <a:pt x="763028" y="1331417"/>
                  </a:lnTo>
                  <a:lnTo>
                    <a:pt x="763028" y="1312113"/>
                  </a:lnTo>
                  <a:lnTo>
                    <a:pt x="763524" y="1311617"/>
                  </a:lnTo>
                  <a:lnTo>
                    <a:pt x="767054" y="1311617"/>
                  </a:lnTo>
                  <a:lnTo>
                    <a:pt x="767727" y="1310944"/>
                  </a:lnTo>
                  <a:lnTo>
                    <a:pt x="767727" y="1308595"/>
                  </a:lnTo>
                  <a:lnTo>
                    <a:pt x="767054" y="1307922"/>
                  </a:lnTo>
                  <a:lnTo>
                    <a:pt x="763524" y="1307922"/>
                  </a:lnTo>
                  <a:lnTo>
                    <a:pt x="763028" y="1307414"/>
                  </a:lnTo>
                  <a:lnTo>
                    <a:pt x="763028" y="1305179"/>
                  </a:lnTo>
                  <a:lnTo>
                    <a:pt x="763168" y="1304582"/>
                  </a:lnTo>
                  <a:lnTo>
                    <a:pt x="763752" y="1303629"/>
                  </a:lnTo>
                  <a:lnTo>
                    <a:pt x="764235" y="1303388"/>
                  </a:lnTo>
                  <a:lnTo>
                    <a:pt x="767054" y="1303388"/>
                  </a:lnTo>
                  <a:lnTo>
                    <a:pt x="767727" y="1302715"/>
                  </a:lnTo>
                  <a:lnTo>
                    <a:pt x="767727" y="1300365"/>
                  </a:lnTo>
                  <a:close/>
                </a:path>
                <a:path w="1120775" h="2116454">
                  <a:moveTo>
                    <a:pt x="768629" y="1251267"/>
                  </a:moveTo>
                  <a:lnTo>
                    <a:pt x="731862" y="1235773"/>
                  </a:lnTo>
                  <a:lnTo>
                    <a:pt x="732967" y="1235773"/>
                  </a:lnTo>
                  <a:lnTo>
                    <a:pt x="728573" y="1235392"/>
                  </a:lnTo>
                  <a:lnTo>
                    <a:pt x="723823" y="1233995"/>
                  </a:lnTo>
                  <a:lnTo>
                    <a:pt x="722642" y="1233614"/>
                  </a:lnTo>
                  <a:lnTo>
                    <a:pt x="721842" y="1233360"/>
                  </a:lnTo>
                  <a:lnTo>
                    <a:pt x="714514" y="1229931"/>
                  </a:lnTo>
                  <a:lnTo>
                    <a:pt x="714006" y="1229677"/>
                  </a:lnTo>
                  <a:lnTo>
                    <a:pt x="661657" y="1229677"/>
                  </a:lnTo>
                  <a:lnTo>
                    <a:pt x="622642" y="1229677"/>
                  </a:lnTo>
                  <a:lnTo>
                    <a:pt x="629259" y="1229931"/>
                  </a:lnTo>
                  <a:lnTo>
                    <a:pt x="631215" y="1231328"/>
                  </a:lnTo>
                  <a:lnTo>
                    <a:pt x="632320" y="1232598"/>
                  </a:lnTo>
                  <a:lnTo>
                    <a:pt x="636143" y="1237170"/>
                  </a:lnTo>
                  <a:lnTo>
                    <a:pt x="639826" y="1241234"/>
                  </a:lnTo>
                  <a:lnTo>
                    <a:pt x="639229" y="1241234"/>
                  </a:lnTo>
                  <a:lnTo>
                    <a:pt x="646239" y="1243393"/>
                  </a:lnTo>
                  <a:lnTo>
                    <a:pt x="641769" y="1245552"/>
                  </a:lnTo>
                  <a:lnTo>
                    <a:pt x="637895" y="1247457"/>
                  </a:lnTo>
                  <a:lnTo>
                    <a:pt x="631875" y="1241996"/>
                  </a:lnTo>
                  <a:lnTo>
                    <a:pt x="627202" y="1241996"/>
                  </a:lnTo>
                  <a:lnTo>
                    <a:pt x="617448" y="1240726"/>
                  </a:lnTo>
                  <a:lnTo>
                    <a:pt x="610450" y="1237932"/>
                  </a:lnTo>
                  <a:lnTo>
                    <a:pt x="604062" y="1233995"/>
                  </a:lnTo>
                  <a:lnTo>
                    <a:pt x="598081" y="1228915"/>
                  </a:lnTo>
                  <a:lnTo>
                    <a:pt x="600202" y="1223962"/>
                  </a:lnTo>
                  <a:lnTo>
                    <a:pt x="600316" y="1221422"/>
                  </a:lnTo>
                  <a:lnTo>
                    <a:pt x="600430" y="1219009"/>
                  </a:lnTo>
                  <a:lnTo>
                    <a:pt x="600468" y="1218247"/>
                  </a:lnTo>
                  <a:lnTo>
                    <a:pt x="607314" y="1217485"/>
                  </a:lnTo>
                  <a:lnTo>
                    <a:pt x="605078" y="1211516"/>
                  </a:lnTo>
                  <a:lnTo>
                    <a:pt x="601929" y="1206309"/>
                  </a:lnTo>
                  <a:lnTo>
                    <a:pt x="599198" y="1200594"/>
                  </a:lnTo>
                  <a:lnTo>
                    <a:pt x="599109" y="1199578"/>
                  </a:lnTo>
                  <a:lnTo>
                    <a:pt x="598982" y="1198181"/>
                  </a:lnTo>
                  <a:lnTo>
                    <a:pt x="598881" y="1197038"/>
                  </a:lnTo>
                  <a:lnTo>
                    <a:pt x="598792" y="1196022"/>
                  </a:lnTo>
                  <a:lnTo>
                    <a:pt x="598665" y="1194625"/>
                  </a:lnTo>
                  <a:lnTo>
                    <a:pt x="598639" y="1194244"/>
                  </a:lnTo>
                  <a:lnTo>
                    <a:pt x="606425" y="1194625"/>
                  </a:lnTo>
                  <a:lnTo>
                    <a:pt x="607860" y="1201356"/>
                  </a:lnTo>
                  <a:lnTo>
                    <a:pt x="611695" y="1206309"/>
                  </a:lnTo>
                  <a:lnTo>
                    <a:pt x="617296" y="1206563"/>
                  </a:lnTo>
                  <a:lnTo>
                    <a:pt x="623354" y="1206309"/>
                  </a:lnTo>
                  <a:lnTo>
                    <a:pt x="635000" y="1208468"/>
                  </a:lnTo>
                  <a:lnTo>
                    <a:pt x="640638" y="1210754"/>
                  </a:lnTo>
                  <a:lnTo>
                    <a:pt x="649312" y="1214069"/>
                  </a:lnTo>
                  <a:lnTo>
                    <a:pt x="649249" y="1213802"/>
                  </a:lnTo>
                  <a:lnTo>
                    <a:pt x="678243" y="1213802"/>
                  </a:lnTo>
                  <a:lnTo>
                    <a:pt x="674128" y="1211897"/>
                  </a:lnTo>
                  <a:lnTo>
                    <a:pt x="673417" y="1211516"/>
                  </a:lnTo>
                  <a:lnTo>
                    <a:pt x="669099" y="1208976"/>
                  </a:lnTo>
                  <a:lnTo>
                    <a:pt x="667981" y="1208468"/>
                  </a:lnTo>
                  <a:lnTo>
                    <a:pt x="662876" y="1206309"/>
                  </a:lnTo>
                  <a:lnTo>
                    <a:pt x="658368" y="1204404"/>
                  </a:lnTo>
                  <a:lnTo>
                    <a:pt x="652767" y="1203134"/>
                  </a:lnTo>
                  <a:lnTo>
                    <a:pt x="640969" y="1198181"/>
                  </a:lnTo>
                  <a:lnTo>
                    <a:pt x="639762" y="1195260"/>
                  </a:lnTo>
                  <a:lnTo>
                    <a:pt x="639876" y="1194879"/>
                  </a:lnTo>
                  <a:lnTo>
                    <a:pt x="639965" y="1194625"/>
                  </a:lnTo>
                  <a:lnTo>
                    <a:pt x="640080" y="1194244"/>
                  </a:lnTo>
                  <a:lnTo>
                    <a:pt x="641959" y="1188275"/>
                  </a:lnTo>
                  <a:lnTo>
                    <a:pt x="647890" y="1189799"/>
                  </a:lnTo>
                  <a:lnTo>
                    <a:pt x="653999" y="1190688"/>
                  </a:lnTo>
                  <a:lnTo>
                    <a:pt x="659828" y="1192466"/>
                  </a:lnTo>
                  <a:lnTo>
                    <a:pt x="664972" y="1196403"/>
                  </a:lnTo>
                  <a:lnTo>
                    <a:pt x="665759" y="1197419"/>
                  </a:lnTo>
                  <a:lnTo>
                    <a:pt x="667194" y="1197800"/>
                  </a:lnTo>
                  <a:lnTo>
                    <a:pt x="709815" y="1213802"/>
                  </a:lnTo>
                  <a:lnTo>
                    <a:pt x="736854" y="1213802"/>
                  </a:lnTo>
                  <a:lnTo>
                    <a:pt x="723938" y="1209484"/>
                  </a:lnTo>
                  <a:lnTo>
                    <a:pt x="719963" y="1208214"/>
                  </a:lnTo>
                  <a:lnTo>
                    <a:pt x="676236" y="1188275"/>
                  </a:lnTo>
                  <a:lnTo>
                    <a:pt x="659460" y="1180528"/>
                  </a:lnTo>
                  <a:lnTo>
                    <a:pt x="655916" y="1178623"/>
                  </a:lnTo>
                  <a:lnTo>
                    <a:pt x="654824" y="1177734"/>
                  </a:lnTo>
                  <a:lnTo>
                    <a:pt x="651167" y="1174940"/>
                  </a:lnTo>
                  <a:lnTo>
                    <a:pt x="649833" y="1172527"/>
                  </a:lnTo>
                  <a:lnTo>
                    <a:pt x="649465" y="1172019"/>
                  </a:lnTo>
                  <a:lnTo>
                    <a:pt x="647966" y="1170114"/>
                  </a:lnTo>
                  <a:lnTo>
                    <a:pt x="648220" y="1169860"/>
                  </a:lnTo>
                  <a:lnTo>
                    <a:pt x="652894" y="1165034"/>
                  </a:lnTo>
                  <a:lnTo>
                    <a:pt x="657326" y="1166177"/>
                  </a:lnTo>
                  <a:lnTo>
                    <a:pt x="668235" y="1171384"/>
                  </a:lnTo>
                  <a:lnTo>
                    <a:pt x="674408" y="1174178"/>
                  </a:lnTo>
                  <a:lnTo>
                    <a:pt x="676224" y="1174940"/>
                  </a:lnTo>
                  <a:lnTo>
                    <a:pt x="686816" y="1178890"/>
                  </a:lnTo>
                  <a:lnTo>
                    <a:pt x="695794" y="1178623"/>
                  </a:lnTo>
                  <a:lnTo>
                    <a:pt x="691362" y="1178623"/>
                  </a:lnTo>
                  <a:lnTo>
                    <a:pt x="693928" y="1173035"/>
                  </a:lnTo>
                  <a:lnTo>
                    <a:pt x="690270" y="1168717"/>
                  </a:lnTo>
                  <a:lnTo>
                    <a:pt x="691070" y="1168717"/>
                  </a:lnTo>
                  <a:lnTo>
                    <a:pt x="684936" y="1167193"/>
                  </a:lnTo>
                  <a:lnTo>
                    <a:pt x="684707" y="1167193"/>
                  </a:lnTo>
                  <a:lnTo>
                    <a:pt x="679958" y="1165034"/>
                  </a:lnTo>
                  <a:lnTo>
                    <a:pt x="675779" y="1163129"/>
                  </a:lnTo>
                  <a:lnTo>
                    <a:pt x="672401" y="1161097"/>
                  </a:lnTo>
                  <a:lnTo>
                    <a:pt x="664832" y="1157033"/>
                  </a:lnTo>
                  <a:lnTo>
                    <a:pt x="632053" y="1157033"/>
                  </a:lnTo>
                  <a:lnTo>
                    <a:pt x="631761" y="1157033"/>
                  </a:lnTo>
                  <a:lnTo>
                    <a:pt x="637857" y="1161732"/>
                  </a:lnTo>
                  <a:lnTo>
                    <a:pt x="641032" y="1167193"/>
                  </a:lnTo>
                  <a:lnTo>
                    <a:pt x="641718" y="1167193"/>
                  </a:lnTo>
                  <a:lnTo>
                    <a:pt x="638441" y="1169860"/>
                  </a:lnTo>
                  <a:lnTo>
                    <a:pt x="636257" y="1168082"/>
                  </a:lnTo>
                  <a:lnTo>
                    <a:pt x="632333" y="1163637"/>
                  </a:lnTo>
                  <a:lnTo>
                    <a:pt x="632218" y="1163510"/>
                  </a:lnTo>
                  <a:lnTo>
                    <a:pt x="629958" y="1162367"/>
                  </a:lnTo>
                  <a:lnTo>
                    <a:pt x="630212" y="1162367"/>
                  </a:lnTo>
                  <a:lnTo>
                    <a:pt x="626465" y="1161097"/>
                  </a:lnTo>
                  <a:lnTo>
                    <a:pt x="622173" y="1159573"/>
                  </a:lnTo>
                  <a:lnTo>
                    <a:pt x="617867" y="1157795"/>
                  </a:lnTo>
                  <a:lnTo>
                    <a:pt x="615988" y="1153096"/>
                  </a:lnTo>
                  <a:lnTo>
                    <a:pt x="623582" y="1153604"/>
                  </a:lnTo>
                  <a:lnTo>
                    <a:pt x="631431" y="1156792"/>
                  </a:lnTo>
                  <a:lnTo>
                    <a:pt x="631101" y="1156525"/>
                  </a:lnTo>
                  <a:lnTo>
                    <a:pt x="663917" y="1156525"/>
                  </a:lnTo>
                  <a:lnTo>
                    <a:pt x="661631" y="1155255"/>
                  </a:lnTo>
                  <a:lnTo>
                    <a:pt x="657491" y="1153096"/>
                  </a:lnTo>
                  <a:lnTo>
                    <a:pt x="624586" y="1135951"/>
                  </a:lnTo>
                  <a:lnTo>
                    <a:pt x="643737" y="1135951"/>
                  </a:lnTo>
                  <a:lnTo>
                    <a:pt x="643204" y="1135697"/>
                  </a:lnTo>
                  <a:lnTo>
                    <a:pt x="624179" y="1135697"/>
                  </a:lnTo>
                  <a:lnTo>
                    <a:pt x="621868" y="1133792"/>
                  </a:lnTo>
                  <a:lnTo>
                    <a:pt x="621588" y="1133411"/>
                  </a:lnTo>
                  <a:lnTo>
                    <a:pt x="567296" y="1133411"/>
                  </a:lnTo>
                  <a:lnTo>
                    <a:pt x="567296" y="1232852"/>
                  </a:lnTo>
                  <a:lnTo>
                    <a:pt x="568629" y="1233106"/>
                  </a:lnTo>
                  <a:lnTo>
                    <a:pt x="569518" y="1233360"/>
                  </a:lnTo>
                  <a:lnTo>
                    <a:pt x="570293" y="1233614"/>
                  </a:lnTo>
                  <a:lnTo>
                    <a:pt x="571309" y="1233995"/>
                  </a:lnTo>
                  <a:lnTo>
                    <a:pt x="577151" y="1236535"/>
                  </a:lnTo>
                  <a:lnTo>
                    <a:pt x="584263" y="1239456"/>
                  </a:lnTo>
                  <a:lnTo>
                    <a:pt x="591642" y="1241996"/>
                  </a:lnTo>
                  <a:lnTo>
                    <a:pt x="592061" y="1241996"/>
                  </a:lnTo>
                  <a:lnTo>
                    <a:pt x="598385" y="1243393"/>
                  </a:lnTo>
                  <a:lnTo>
                    <a:pt x="598563" y="1243393"/>
                  </a:lnTo>
                  <a:lnTo>
                    <a:pt x="599490" y="1243647"/>
                  </a:lnTo>
                  <a:lnTo>
                    <a:pt x="602907" y="1247584"/>
                  </a:lnTo>
                  <a:lnTo>
                    <a:pt x="606729" y="1249870"/>
                  </a:lnTo>
                  <a:lnTo>
                    <a:pt x="606869" y="1249870"/>
                  </a:lnTo>
                  <a:lnTo>
                    <a:pt x="610730" y="1251267"/>
                  </a:lnTo>
                  <a:lnTo>
                    <a:pt x="708101" y="1251267"/>
                  </a:lnTo>
                  <a:lnTo>
                    <a:pt x="703199" y="1249235"/>
                  </a:lnTo>
                  <a:lnTo>
                    <a:pt x="699414" y="1247584"/>
                  </a:lnTo>
                  <a:lnTo>
                    <a:pt x="694766" y="1245552"/>
                  </a:lnTo>
                  <a:lnTo>
                    <a:pt x="694639" y="1245552"/>
                  </a:lnTo>
                  <a:lnTo>
                    <a:pt x="689229" y="1241234"/>
                  </a:lnTo>
                  <a:lnTo>
                    <a:pt x="689394" y="1241234"/>
                  </a:lnTo>
                  <a:lnTo>
                    <a:pt x="685482" y="1234757"/>
                  </a:lnTo>
                  <a:lnTo>
                    <a:pt x="693381" y="1233614"/>
                  </a:lnTo>
                  <a:lnTo>
                    <a:pt x="699617" y="1236535"/>
                  </a:lnTo>
                  <a:lnTo>
                    <a:pt x="740194" y="1251267"/>
                  </a:lnTo>
                  <a:lnTo>
                    <a:pt x="768629" y="1251267"/>
                  </a:lnTo>
                  <a:close/>
                </a:path>
                <a:path w="1120775" h="2116454">
                  <a:moveTo>
                    <a:pt x="773404" y="1135951"/>
                  </a:moveTo>
                  <a:lnTo>
                    <a:pt x="772731" y="1135697"/>
                  </a:lnTo>
                  <a:lnTo>
                    <a:pt x="729653" y="1135697"/>
                  </a:lnTo>
                  <a:lnTo>
                    <a:pt x="730275" y="1135951"/>
                  </a:lnTo>
                  <a:lnTo>
                    <a:pt x="773404" y="1135951"/>
                  </a:lnTo>
                  <a:close/>
                </a:path>
                <a:path w="1120775" h="2116454">
                  <a:moveTo>
                    <a:pt x="779983" y="1229423"/>
                  </a:moveTo>
                  <a:lnTo>
                    <a:pt x="779056" y="1228026"/>
                  </a:lnTo>
                  <a:lnTo>
                    <a:pt x="775906" y="1226883"/>
                  </a:lnTo>
                  <a:lnTo>
                    <a:pt x="762685" y="1222311"/>
                  </a:lnTo>
                  <a:lnTo>
                    <a:pt x="752055" y="1218755"/>
                  </a:lnTo>
                  <a:lnTo>
                    <a:pt x="722757" y="1218755"/>
                  </a:lnTo>
                  <a:lnTo>
                    <a:pt x="750341" y="1229423"/>
                  </a:lnTo>
                  <a:lnTo>
                    <a:pt x="779983" y="1229423"/>
                  </a:lnTo>
                  <a:close/>
                </a:path>
                <a:path w="1120775" h="2116454">
                  <a:moveTo>
                    <a:pt x="780770" y="1214310"/>
                  </a:moveTo>
                  <a:lnTo>
                    <a:pt x="779145" y="1213802"/>
                  </a:lnTo>
                  <a:lnTo>
                    <a:pt x="736854" y="1213802"/>
                  </a:lnTo>
                  <a:lnTo>
                    <a:pt x="738416" y="1214310"/>
                  </a:lnTo>
                  <a:lnTo>
                    <a:pt x="780770" y="1214310"/>
                  </a:lnTo>
                  <a:close/>
                </a:path>
                <a:path w="1120775" h="2116454">
                  <a:moveTo>
                    <a:pt x="781989" y="1308595"/>
                  </a:moveTo>
                  <a:lnTo>
                    <a:pt x="781316" y="1307922"/>
                  </a:lnTo>
                  <a:lnTo>
                    <a:pt x="778776" y="1307922"/>
                  </a:lnTo>
                  <a:lnTo>
                    <a:pt x="777887" y="1308125"/>
                  </a:lnTo>
                  <a:lnTo>
                    <a:pt x="776439" y="1308938"/>
                  </a:lnTo>
                  <a:lnTo>
                    <a:pt x="775690" y="1309624"/>
                  </a:lnTo>
                  <a:lnTo>
                    <a:pt x="774941" y="1310601"/>
                  </a:lnTo>
                  <a:lnTo>
                    <a:pt x="774268" y="1310601"/>
                  </a:lnTo>
                  <a:lnTo>
                    <a:pt x="773709" y="1308938"/>
                  </a:lnTo>
                  <a:lnTo>
                    <a:pt x="773595" y="1308595"/>
                  </a:lnTo>
                  <a:lnTo>
                    <a:pt x="772922" y="1307922"/>
                  </a:lnTo>
                  <a:lnTo>
                    <a:pt x="770750" y="1307922"/>
                  </a:lnTo>
                  <a:lnTo>
                    <a:pt x="770077" y="1308595"/>
                  </a:lnTo>
                  <a:lnTo>
                    <a:pt x="770077" y="1331417"/>
                  </a:lnTo>
                  <a:lnTo>
                    <a:pt x="770750" y="1332077"/>
                  </a:lnTo>
                  <a:lnTo>
                    <a:pt x="773760" y="1332077"/>
                  </a:lnTo>
                  <a:lnTo>
                    <a:pt x="774433" y="1331417"/>
                  </a:lnTo>
                  <a:lnTo>
                    <a:pt x="774433" y="1313954"/>
                  </a:lnTo>
                  <a:lnTo>
                    <a:pt x="775944" y="1311617"/>
                  </a:lnTo>
                  <a:lnTo>
                    <a:pt x="781316" y="1311617"/>
                  </a:lnTo>
                  <a:lnTo>
                    <a:pt x="781989" y="1310944"/>
                  </a:lnTo>
                  <a:lnTo>
                    <a:pt x="781989" y="1310601"/>
                  </a:lnTo>
                  <a:lnTo>
                    <a:pt x="781989" y="1308595"/>
                  </a:lnTo>
                  <a:close/>
                </a:path>
                <a:path w="1120775" h="2116454">
                  <a:moveTo>
                    <a:pt x="785393" y="1140396"/>
                  </a:moveTo>
                  <a:lnTo>
                    <a:pt x="783996" y="1139888"/>
                  </a:lnTo>
                  <a:lnTo>
                    <a:pt x="739940" y="1139888"/>
                  </a:lnTo>
                  <a:lnTo>
                    <a:pt x="741184" y="1140396"/>
                  </a:lnTo>
                  <a:lnTo>
                    <a:pt x="785393" y="1140396"/>
                  </a:lnTo>
                  <a:close/>
                </a:path>
                <a:path w="1120775" h="2116454">
                  <a:moveTo>
                    <a:pt x="785482" y="1356601"/>
                  </a:moveTo>
                  <a:lnTo>
                    <a:pt x="784809" y="1353921"/>
                  </a:lnTo>
                  <a:lnTo>
                    <a:pt x="784186" y="1353096"/>
                  </a:lnTo>
                  <a:lnTo>
                    <a:pt x="783945" y="1352765"/>
                  </a:lnTo>
                  <a:lnTo>
                    <a:pt x="782091" y="1350314"/>
                  </a:lnTo>
                  <a:lnTo>
                    <a:pt x="779805" y="1349413"/>
                  </a:lnTo>
                  <a:lnTo>
                    <a:pt x="773798" y="1349413"/>
                  </a:lnTo>
                  <a:lnTo>
                    <a:pt x="771550" y="1350530"/>
                  </a:lnTo>
                  <a:lnTo>
                    <a:pt x="769874" y="1352765"/>
                  </a:lnTo>
                  <a:lnTo>
                    <a:pt x="769378" y="1352765"/>
                  </a:lnTo>
                  <a:lnTo>
                    <a:pt x="769378" y="1341348"/>
                  </a:lnTo>
                  <a:lnTo>
                    <a:pt x="768705" y="1340675"/>
                  </a:lnTo>
                  <a:lnTo>
                    <a:pt x="765683" y="1340675"/>
                  </a:lnTo>
                  <a:lnTo>
                    <a:pt x="765009" y="1341348"/>
                  </a:lnTo>
                  <a:lnTo>
                    <a:pt x="765009" y="1373568"/>
                  </a:lnTo>
                  <a:lnTo>
                    <a:pt x="765683" y="1374241"/>
                  </a:lnTo>
                  <a:lnTo>
                    <a:pt x="768705" y="1374241"/>
                  </a:lnTo>
                  <a:lnTo>
                    <a:pt x="769378" y="1373568"/>
                  </a:lnTo>
                  <a:lnTo>
                    <a:pt x="769378" y="1357414"/>
                  </a:lnTo>
                  <a:lnTo>
                    <a:pt x="769861" y="1355826"/>
                  </a:lnTo>
                  <a:lnTo>
                    <a:pt x="771791" y="1353642"/>
                  </a:lnTo>
                  <a:lnTo>
                    <a:pt x="773264" y="1353096"/>
                  </a:lnTo>
                  <a:lnTo>
                    <a:pt x="777240" y="1353096"/>
                  </a:lnTo>
                  <a:lnTo>
                    <a:pt x="778713" y="1353642"/>
                  </a:lnTo>
                  <a:lnTo>
                    <a:pt x="780643" y="1355826"/>
                  </a:lnTo>
                  <a:lnTo>
                    <a:pt x="781126" y="1357414"/>
                  </a:lnTo>
                  <a:lnTo>
                    <a:pt x="781126" y="1373568"/>
                  </a:lnTo>
                  <a:lnTo>
                    <a:pt x="781799" y="1374241"/>
                  </a:lnTo>
                  <a:lnTo>
                    <a:pt x="784809" y="1374241"/>
                  </a:lnTo>
                  <a:lnTo>
                    <a:pt x="785482" y="1373568"/>
                  </a:lnTo>
                  <a:lnTo>
                    <a:pt x="785482" y="1356601"/>
                  </a:lnTo>
                  <a:close/>
                </a:path>
                <a:path w="1120775" h="2116454">
                  <a:moveTo>
                    <a:pt x="786269" y="1384681"/>
                  </a:moveTo>
                  <a:lnTo>
                    <a:pt x="785596" y="1384007"/>
                  </a:lnTo>
                  <a:lnTo>
                    <a:pt x="781456" y="1384007"/>
                  </a:lnTo>
                  <a:lnTo>
                    <a:pt x="779932" y="1384554"/>
                  </a:lnTo>
                  <a:lnTo>
                    <a:pt x="777748" y="1386700"/>
                  </a:lnTo>
                  <a:lnTo>
                    <a:pt x="777392" y="1387703"/>
                  </a:lnTo>
                  <a:lnTo>
                    <a:pt x="777303" y="1387944"/>
                  </a:lnTo>
                  <a:lnTo>
                    <a:pt x="777201" y="1391729"/>
                  </a:lnTo>
                  <a:lnTo>
                    <a:pt x="776706" y="1392237"/>
                  </a:lnTo>
                  <a:lnTo>
                    <a:pt x="774179" y="1392237"/>
                  </a:lnTo>
                  <a:lnTo>
                    <a:pt x="773518" y="1392910"/>
                  </a:lnTo>
                  <a:lnTo>
                    <a:pt x="773518" y="1395247"/>
                  </a:lnTo>
                  <a:lnTo>
                    <a:pt x="774179" y="1395933"/>
                  </a:lnTo>
                  <a:lnTo>
                    <a:pt x="776871" y="1395933"/>
                  </a:lnTo>
                  <a:lnTo>
                    <a:pt x="777201" y="1396428"/>
                  </a:lnTo>
                  <a:lnTo>
                    <a:pt x="777201" y="1415732"/>
                  </a:lnTo>
                  <a:lnTo>
                    <a:pt x="777875" y="1416405"/>
                  </a:lnTo>
                  <a:lnTo>
                    <a:pt x="780897" y="1416405"/>
                  </a:lnTo>
                  <a:lnTo>
                    <a:pt x="781570" y="1415732"/>
                  </a:lnTo>
                  <a:lnTo>
                    <a:pt x="781570" y="1396428"/>
                  </a:lnTo>
                  <a:lnTo>
                    <a:pt x="782066" y="1395933"/>
                  </a:lnTo>
                  <a:lnTo>
                    <a:pt x="785596" y="1395933"/>
                  </a:lnTo>
                  <a:lnTo>
                    <a:pt x="786269" y="1395247"/>
                  </a:lnTo>
                  <a:lnTo>
                    <a:pt x="786269" y="1392910"/>
                  </a:lnTo>
                  <a:lnTo>
                    <a:pt x="785596" y="1392237"/>
                  </a:lnTo>
                  <a:lnTo>
                    <a:pt x="782066" y="1392237"/>
                  </a:lnTo>
                  <a:lnTo>
                    <a:pt x="781570" y="1391729"/>
                  </a:lnTo>
                  <a:lnTo>
                    <a:pt x="781570" y="1389494"/>
                  </a:lnTo>
                  <a:lnTo>
                    <a:pt x="781710" y="1388897"/>
                  </a:lnTo>
                  <a:lnTo>
                    <a:pt x="782307" y="1387944"/>
                  </a:lnTo>
                  <a:lnTo>
                    <a:pt x="782764" y="1387703"/>
                  </a:lnTo>
                  <a:lnTo>
                    <a:pt x="785596" y="1387703"/>
                  </a:lnTo>
                  <a:lnTo>
                    <a:pt x="786269" y="1387030"/>
                  </a:lnTo>
                  <a:lnTo>
                    <a:pt x="786269" y="1384681"/>
                  </a:lnTo>
                  <a:close/>
                </a:path>
                <a:path w="1120775" h="2116454">
                  <a:moveTo>
                    <a:pt x="788022" y="1156525"/>
                  </a:moveTo>
                  <a:lnTo>
                    <a:pt x="746506" y="1142809"/>
                  </a:lnTo>
                  <a:lnTo>
                    <a:pt x="744855" y="1141920"/>
                  </a:lnTo>
                  <a:lnTo>
                    <a:pt x="743991" y="1141539"/>
                  </a:lnTo>
                  <a:lnTo>
                    <a:pt x="741184" y="1140396"/>
                  </a:lnTo>
                  <a:lnTo>
                    <a:pt x="727036" y="1140396"/>
                  </a:lnTo>
                  <a:lnTo>
                    <a:pt x="722972" y="1140142"/>
                  </a:lnTo>
                  <a:lnTo>
                    <a:pt x="723823" y="1140396"/>
                  </a:lnTo>
                  <a:lnTo>
                    <a:pt x="725182" y="1140396"/>
                  </a:lnTo>
                  <a:lnTo>
                    <a:pt x="726389" y="1141285"/>
                  </a:lnTo>
                  <a:lnTo>
                    <a:pt x="732599" y="1145222"/>
                  </a:lnTo>
                  <a:lnTo>
                    <a:pt x="734288" y="1146238"/>
                  </a:lnTo>
                  <a:lnTo>
                    <a:pt x="742111" y="1149667"/>
                  </a:lnTo>
                  <a:lnTo>
                    <a:pt x="758786" y="1155763"/>
                  </a:lnTo>
                  <a:lnTo>
                    <a:pt x="760742" y="1156525"/>
                  </a:lnTo>
                  <a:lnTo>
                    <a:pt x="788022" y="1156525"/>
                  </a:lnTo>
                  <a:close/>
                </a:path>
                <a:path w="1120775" h="2116454">
                  <a:moveTo>
                    <a:pt x="796734" y="1218755"/>
                  </a:moveTo>
                  <a:lnTo>
                    <a:pt x="794880" y="1218247"/>
                  </a:lnTo>
                  <a:lnTo>
                    <a:pt x="750544" y="1218247"/>
                  </a:lnTo>
                  <a:lnTo>
                    <a:pt x="752055" y="1218755"/>
                  </a:lnTo>
                  <a:lnTo>
                    <a:pt x="796734" y="1218755"/>
                  </a:lnTo>
                  <a:close/>
                </a:path>
                <a:path w="1120775" h="2116454">
                  <a:moveTo>
                    <a:pt x="798042" y="1237170"/>
                  </a:moveTo>
                  <a:lnTo>
                    <a:pt x="792721" y="1235773"/>
                  </a:lnTo>
                  <a:lnTo>
                    <a:pt x="789622" y="1235392"/>
                  </a:lnTo>
                  <a:lnTo>
                    <a:pt x="788847" y="1235392"/>
                  </a:lnTo>
                  <a:lnTo>
                    <a:pt x="781583" y="1231836"/>
                  </a:lnTo>
                  <a:lnTo>
                    <a:pt x="780148" y="1229677"/>
                  </a:lnTo>
                  <a:lnTo>
                    <a:pt x="751001" y="1229677"/>
                  </a:lnTo>
                  <a:lnTo>
                    <a:pt x="779551" y="1237170"/>
                  </a:lnTo>
                  <a:lnTo>
                    <a:pt x="780364" y="1237170"/>
                  </a:lnTo>
                  <a:lnTo>
                    <a:pt x="782828" y="1238440"/>
                  </a:lnTo>
                  <a:lnTo>
                    <a:pt x="789330" y="1241234"/>
                  </a:lnTo>
                  <a:lnTo>
                    <a:pt x="792238" y="1241234"/>
                  </a:lnTo>
                  <a:lnTo>
                    <a:pt x="796798" y="1237170"/>
                  </a:lnTo>
                  <a:lnTo>
                    <a:pt x="798042" y="1237170"/>
                  </a:lnTo>
                  <a:close/>
                </a:path>
                <a:path w="1120775" h="2116454">
                  <a:moveTo>
                    <a:pt x="798144" y="41922"/>
                  </a:moveTo>
                  <a:lnTo>
                    <a:pt x="792200" y="17894"/>
                  </a:lnTo>
                  <a:lnTo>
                    <a:pt x="792200" y="41922"/>
                  </a:lnTo>
                  <a:lnTo>
                    <a:pt x="791933" y="45834"/>
                  </a:lnTo>
                  <a:lnTo>
                    <a:pt x="791857" y="46913"/>
                  </a:lnTo>
                  <a:lnTo>
                    <a:pt x="791794" y="47942"/>
                  </a:lnTo>
                  <a:lnTo>
                    <a:pt x="791679" y="48907"/>
                  </a:lnTo>
                  <a:lnTo>
                    <a:pt x="772769" y="77343"/>
                  </a:lnTo>
                  <a:lnTo>
                    <a:pt x="737692" y="77343"/>
                  </a:lnTo>
                  <a:lnTo>
                    <a:pt x="734504" y="78740"/>
                  </a:lnTo>
                  <a:lnTo>
                    <a:pt x="730173" y="83070"/>
                  </a:lnTo>
                  <a:lnTo>
                    <a:pt x="728941" y="85229"/>
                  </a:lnTo>
                  <a:lnTo>
                    <a:pt x="728395" y="87630"/>
                  </a:lnTo>
                  <a:lnTo>
                    <a:pt x="709269" y="87630"/>
                  </a:lnTo>
                  <a:lnTo>
                    <a:pt x="709269" y="69989"/>
                  </a:lnTo>
                  <a:lnTo>
                    <a:pt x="710272" y="67589"/>
                  </a:lnTo>
                  <a:lnTo>
                    <a:pt x="714527" y="63334"/>
                  </a:lnTo>
                  <a:lnTo>
                    <a:pt x="716927" y="62318"/>
                  </a:lnTo>
                  <a:lnTo>
                    <a:pt x="756932" y="62318"/>
                  </a:lnTo>
                  <a:lnTo>
                    <a:pt x="761314" y="61036"/>
                  </a:lnTo>
                  <a:lnTo>
                    <a:pt x="764120" y="58724"/>
                  </a:lnTo>
                  <a:lnTo>
                    <a:pt x="768172" y="52476"/>
                  </a:lnTo>
                  <a:lnTo>
                    <a:pt x="769073" y="48907"/>
                  </a:lnTo>
                  <a:lnTo>
                    <a:pt x="769073" y="39865"/>
                  </a:lnTo>
                  <a:lnTo>
                    <a:pt x="767816" y="35737"/>
                  </a:lnTo>
                  <a:lnTo>
                    <a:pt x="765365" y="32702"/>
                  </a:lnTo>
                  <a:lnTo>
                    <a:pt x="762215" y="28816"/>
                  </a:lnTo>
                  <a:lnTo>
                    <a:pt x="758418" y="26746"/>
                  </a:lnTo>
                  <a:lnTo>
                    <a:pt x="697369" y="26746"/>
                  </a:lnTo>
                  <a:lnTo>
                    <a:pt x="687044" y="39865"/>
                  </a:lnTo>
                  <a:lnTo>
                    <a:pt x="686917" y="41008"/>
                  </a:lnTo>
                  <a:lnTo>
                    <a:pt x="686828" y="41922"/>
                  </a:lnTo>
                  <a:lnTo>
                    <a:pt x="662838" y="41922"/>
                  </a:lnTo>
                  <a:lnTo>
                    <a:pt x="663244" y="35737"/>
                  </a:lnTo>
                  <a:lnTo>
                    <a:pt x="663308" y="34721"/>
                  </a:lnTo>
                  <a:lnTo>
                    <a:pt x="682282" y="5943"/>
                  </a:lnTo>
                  <a:lnTo>
                    <a:pt x="772769" y="5943"/>
                  </a:lnTo>
                  <a:lnTo>
                    <a:pt x="791984" y="38265"/>
                  </a:lnTo>
                  <a:lnTo>
                    <a:pt x="792099" y="39865"/>
                  </a:lnTo>
                  <a:lnTo>
                    <a:pt x="792200" y="41922"/>
                  </a:lnTo>
                  <a:lnTo>
                    <a:pt x="792200" y="17894"/>
                  </a:lnTo>
                  <a:lnTo>
                    <a:pt x="764743" y="0"/>
                  </a:lnTo>
                  <a:lnTo>
                    <a:pt x="690308" y="0"/>
                  </a:lnTo>
                  <a:lnTo>
                    <a:pt x="659320" y="25679"/>
                  </a:lnTo>
                  <a:lnTo>
                    <a:pt x="657136" y="38265"/>
                  </a:lnTo>
                  <a:lnTo>
                    <a:pt x="657123" y="38404"/>
                  </a:lnTo>
                  <a:lnTo>
                    <a:pt x="656996" y="45834"/>
                  </a:lnTo>
                  <a:lnTo>
                    <a:pt x="657123" y="46913"/>
                  </a:lnTo>
                  <a:lnTo>
                    <a:pt x="657250" y="47942"/>
                  </a:lnTo>
                  <a:lnTo>
                    <a:pt x="692835" y="47942"/>
                  </a:lnTo>
                  <a:lnTo>
                    <a:pt x="692721" y="46913"/>
                  </a:lnTo>
                  <a:lnTo>
                    <a:pt x="692658" y="41922"/>
                  </a:lnTo>
                  <a:lnTo>
                    <a:pt x="692658" y="41008"/>
                  </a:lnTo>
                  <a:lnTo>
                    <a:pt x="693508" y="38404"/>
                  </a:lnTo>
                  <a:lnTo>
                    <a:pt x="693559" y="38265"/>
                  </a:lnTo>
                  <a:lnTo>
                    <a:pt x="697166" y="33820"/>
                  </a:lnTo>
                  <a:lnTo>
                    <a:pt x="699338" y="32702"/>
                  </a:lnTo>
                  <a:lnTo>
                    <a:pt x="756437" y="32702"/>
                  </a:lnTo>
                  <a:lnTo>
                    <a:pt x="758609" y="33820"/>
                  </a:lnTo>
                  <a:lnTo>
                    <a:pt x="762215" y="38265"/>
                  </a:lnTo>
                  <a:lnTo>
                    <a:pt x="763117" y="41008"/>
                  </a:lnTo>
                  <a:lnTo>
                    <a:pt x="763117" y="47942"/>
                  </a:lnTo>
                  <a:lnTo>
                    <a:pt x="762558" y="49961"/>
                  </a:lnTo>
                  <a:lnTo>
                    <a:pt x="762457" y="50342"/>
                  </a:lnTo>
                  <a:lnTo>
                    <a:pt x="759815" y="54444"/>
                  </a:lnTo>
                  <a:lnTo>
                    <a:pt x="758126" y="55765"/>
                  </a:lnTo>
                  <a:lnTo>
                    <a:pt x="756081" y="56375"/>
                  </a:lnTo>
                  <a:lnTo>
                    <a:pt x="715365" y="56375"/>
                  </a:lnTo>
                  <a:lnTo>
                    <a:pt x="711441" y="57988"/>
                  </a:lnTo>
                  <a:lnTo>
                    <a:pt x="704938" y="64503"/>
                  </a:lnTo>
                  <a:lnTo>
                    <a:pt x="703313" y="68414"/>
                  </a:lnTo>
                  <a:lnTo>
                    <a:pt x="703313" y="93586"/>
                  </a:lnTo>
                  <a:lnTo>
                    <a:pt x="734034" y="93586"/>
                  </a:lnTo>
                  <a:lnTo>
                    <a:pt x="734034" y="88595"/>
                  </a:lnTo>
                  <a:lnTo>
                    <a:pt x="734441" y="87630"/>
                  </a:lnTo>
                  <a:lnTo>
                    <a:pt x="734758" y="86906"/>
                  </a:lnTo>
                  <a:lnTo>
                    <a:pt x="737641" y="84010"/>
                  </a:lnTo>
                  <a:lnTo>
                    <a:pt x="739330" y="83299"/>
                  </a:lnTo>
                  <a:lnTo>
                    <a:pt x="764743" y="83299"/>
                  </a:lnTo>
                  <a:lnTo>
                    <a:pt x="771436" y="82537"/>
                  </a:lnTo>
                  <a:lnTo>
                    <a:pt x="797471" y="50342"/>
                  </a:lnTo>
                  <a:lnTo>
                    <a:pt x="797560" y="49961"/>
                  </a:lnTo>
                  <a:lnTo>
                    <a:pt x="798144" y="41922"/>
                  </a:lnTo>
                  <a:close/>
                </a:path>
                <a:path w="1120775" h="2116454">
                  <a:moveTo>
                    <a:pt x="799325" y="1963000"/>
                  </a:moveTo>
                  <a:lnTo>
                    <a:pt x="724611" y="1963000"/>
                  </a:lnTo>
                  <a:lnTo>
                    <a:pt x="724611" y="1990674"/>
                  </a:lnTo>
                  <a:lnTo>
                    <a:pt x="743267" y="1990674"/>
                  </a:lnTo>
                  <a:lnTo>
                    <a:pt x="743267" y="2073732"/>
                  </a:lnTo>
                  <a:lnTo>
                    <a:pt x="780630" y="2073732"/>
                  </a:lnTo>
                  <a:lnTo>
                    <a:pt x="780630" y="1990674"/>
                  </a:lnTo>
                  <a:lnTo>
                    <a:pt x="799325" y="1990674"/>
                  </a:lnTo>
                  <a:lnTo>
                    <a:pt x="799325" y="1963000"/>
                  </a:lnTo>
                  <a:close/>
                </a:path>
                <a:path w="1120775" h="2116454">
                  <a:moveTo>
                    <a:pt x="800900" y="1135697"/>
                  </a:moveTo>
                  <a:lnTo>
                    <a:pt x="794169" y="1133411"/>
                  </a:lnTo>
                  <a:lnTo>
                    <a:pt x="766584" y="1133411"/>
                  </a:lnTo>
                  <a:lnTo>
                    <a:pt x="772731" y="1135697"/>
                  </a:lnTo>
                  <a:lnTo>
                    <a:pt x="800900" y="1135697"/>
                  </a:lnTo>
                  <a:close/>
                </a:path>
                <a:path w="1120775" h="2116454">
                  <a:moveTo>
                    <a:pt x="804430" y="1317282"/>
                  </a:moveTo>
                  <a:lnTo>
                    <a:pt x="800112" y="1309344"/>
                  </a:lnTo>
                  <a:lnTo>
                    <a:pt x="800112" y="1317282"/>
                  </a:lnTo>
                  <a:lnTo>
                    <a:pt x="800112" y="1322717"/>
                  </a:lnTo>
                  <a:lnTo>
                    <a:pt x="799604" y="1324698"/>
                  </a:lnTo>
                  <a:lnTo>
                    <a:pt x="799553" y="1324876"/>
                  </a:lnTo>
                  <a:lnTo>
                    <a:pt x="797344" y="1328089"/>
                  </a:lnTo>
                  <a:lnTo>
                    <a:pt x="795604" y="1328902"/>
                  </a:lnTo>
                  <a:lnTo>
                    <a:pt x="790854" y="1328902"/>
                  </a:lnTo>
                  <a:lnTo>
                    <a:pt x="789114" y="1328089"/>
                  </a:lnTo>
                  <a:lnTo>
                    <a:pt x="786904" y="1324876"/>
                  </a:lnTo>
                  <a:lnTo>
                    <a:pt x="786345" y="1322717"/>
                  </a:lnTo>
                  <a:lnTo>
                    <a:pt x="786345" y="1317282"/>
                  </a:lnTo>
                  <a:lnTo>
                    <a:pt x="786853" y="1315300"/>
                  </a:lnTo>
                  <a:lnTo>
                    <a:pt x="786904" y="1315135"/>
                  </a:lnTo>
                  <a:lnTo>
                    <a:pt x="789114" y="1311910"/>
                  </a:lnTo>
                  <a:lnTo>
                    <a:pt x="790854" y="1311109"/>
                  </a:lnTo>
                  <a:lnTo>
                    <a:pt x="795604" y="1311109"/>
                  </a:lnTo>
                  <a:lnTo>
                    <a:pt x="797344" y="1311910"/>
                  </a:lnTo>
                  <a:lnTo>
                    <a:pt x="799553" y="1315135"/>
                  </a:lnTo>
                  <a:lnTo>
                    <a:pt x="800112" y="1317282"/>
                  </a:lnTo>
                  <a:lnTo>
                    <a:pt x="800112" y="1309344"/>
                  </a:lnTo>
                  <a:lnTo>
                    <a:pt x="797687" y="1307782"/>
                  </a:lnTo>
                  <a:lnTo>
                    <a:pt x="795642" y="1307249"/>
                  </a:lnTo>
                  <a:lnTo>
                    <a:pt x="790829" y="1307249"/>
                  </a:lnTo>
                  <a:lnTo>
                    <a:pt x="788771" y="1307782"/>
                  </a:lnTo>
                  <a:lnTo>
                    <a:pt x="785393" y="1309941"/>
                  </a:lnTo>
                  <a:lnTo>
                    <a:pt x="784123" y="1311452"/>
                  </a:lnTo>
                  <a:lnTo>
                    <a:pt x="782485" y="1315135"/>
                  </a:lnTo>
                  <a:lnTo>
                    <a:pt x="782408" y="1315300"/>
                  </a:lnTo>
                  <a:lnTo>
                    <a:pt x="782027" y="1317282"/>
                  </a:lnTo>
                  <a:lnTo>
                    <a:pt x="782027" y="1322717"/>
                  </a:lnTo>
                  <a:lnTo>
                    <a:pt x="790829" y="1332750"/>
                  </a:lnTo>
                  <a:lnTo>
                    <a:pt x="795642" y="1332750"/>
                  </a:lnTo>
                  <a:lnTo>
                    <a:pt x="804430" y="1322717"/>
                  </a:lnTo>
                  <a:lnTo>
                    <a:pt x="804430" y="1317282"/>
                  </a:lnTo>
                  <a:close/>
                </a:path>
                <a:path w="1120775" h="2116454">
                  <a:moveTo>
                    <a:pt x="809205" y="1213802"/>
                  </a:moveTo>
                  <a:lnTo>
                    <a:pt x="798969" y="1210373"/>
                  </a:lnTo>
                  <a:lnTo>
                    <a:pt x="780745" y="1203388"/>
                  </a:lnTo>
                  <a:lnTo>
                    <a:pt x="774420" y="1201356"/>
                  </a:lnTo>
                  <a:lnTo>
                    <a:pt x="766445" y="1198943"/>
                  </a:lnTo>
                  <a:lnTo>
                    <a:pt x="752779" y="1194625"/>
                  </a:lnTo>
                  <a:lnTo>
                    <a:pt x="748411" y="1192847"/>
                  </a:lnTo>
                  <a:lnTo>
                    <a:pt x="713003" y="1178623"/>
                  </a:lnTo>
                  <a:lnTo>
                    <a:pt x="708926" y="1177353"/>
                  </a:lnTo>
                  <a:lnTo>
                    <a:pt x="708190" y="1177353"/>
                  </a:lnTo>
                  <a:lnTo>
                    <a:pt x="703808" y="1179004"/>
                  </a:lnTo>
                  <a:lnTo>
                    <a:pt x="703567" y="1179766"/>
                  </a:lnTo>
                  <a:lnTo>
                    <a:pt x="703249" y="1180274"/>
                  </a:lnTo>
                  <a:lnTo>
                    <a:pt x="708164" y="1188148"/>
                  </a:lnTo>
                  <a:lnTo>
                    <a:pt x="708240" y="1188275"/>
                  </a:lnTo>
                  <a:lnTo>
                    <a:pt x="715797" y="1192085"/>
                  </a:lnTo>
                  <a:lnTo>
                    <a:pt x="716419" y="1192085"/>
                  </a:lnTo>
                  <a:lnTo>
                    <a:pt x="725995" y="1193482"/>
                  </a:lnTo>
                  <a:lnTo>
                    <a:pt x="728129" y="1192847"/>
                  </a:lnTo>
                  <a:lnTo>
                    <a:pt x="728675" y="1192847"/>
                  </a:lnTo>
                  <a:lnTo>
                    <a:pt x="734453" y="1198689"/>
                  </a:lnTo>
                  <a:lnTo>
                    <a:pt x="741248" y="1199578"/>
                  </a:lnTo>
                  <a:lnTo>
                    <a:pt x="747153" y="1202245"/>
                  </a:lnTo>
                  <a:lnTo>
                    <a:pt x="764565" y="1209230"/>
                  </a:lnTo>
                  <a:lnTo>
                    <a:pt x="779145" y="1213802"/>
                  </a:lnTo>
                  <a:lnTo>
                    <a:pt x="809205" y="1213802"/>
                  </a:lnTo>
                  <a:close/>
                </a:path>
                <a:path w="1120775" h="2116454">
                  <a:moveTo>
                    <a:pt x="810094" y="1401826"/>
                  </a:moveTo>
                  <a:lnTo>
                    <a:pt x="805738" y="1393659"/>
                  </a:lnTo>
                  <a:lnTo>
                    <a:pt x="805738" y="1402130"/>
                  </a:lnTo>
                  <a:lnTo>
                    <a:pt x="805230" y="1402638"/>
                  </a:lnTo>
                  <a:lnTo>
                    <a:pt x="792480" y="1402638"/>
                  </a:lnTo>
                  <a:lnTo>
                    <a:pt x="791972" y="1402130"/>
                  </a:lnTo>
                  <a:lnTo>
                    <a:pt x="792137" y="1400175"/>
                  </a:lnTo>
                  <a:lnTo>
                    <a:pt x="792822" y="1398574"/>
                  </a:lnTo>
                  <a:lnTo>
                    <a:pt x="795235" y="1396060"/>
                  </a:lnTo>
                  <a:lnTo>
                    <a:pt x="796836" y="1395425"/>
                  </a:lnTo>
                  <a:lnTo>
                    <a:pt x="800862" y="1395425"/>
                  </a:lnTo>
                  <a:lnTo>
                    <a:pt x="802474" y="1396060"/>
                  </a:lnTo>
                  <a:lnTo>
                    <a:pt x="804875" y="1398574"/>
                  </a:lnTo>
                  <a:lnTo>
                    <a:pt x="805561" y="1400175"/>
                  </a:lnTo>
                  <a:lnTo>
                    <a:pt x="805700" y="1401826"/>
                  </a:lnTo>
                  <a:lnTo>
                    <a:pt x="805738" y="1402130"/>
                  </a:lnTo>
                  <a:lnTo>
                    <a:pt x="805738" y="1393659"/>
                  </a:lnTo>
                  <a:lnTo>
                    <a:pt x="803313" y="1392097"/>
                  </a:lnTo>
                  <a:lnTo>
                    <a:pt x="801255" y="1391564"/>
                  </a:lnTo>
                  <a:lnTo>
                    <a:pt x="796455" y="1391564"/>
                  </a:lnTo>
                  <a:lnTo>
                    <a:pt x="787603" y="1401826"/>
                  </a:lnTo>
                  <a:lnTo>
                    <a:pt x="787603" y="1406804"/>
                  </a:lnTo>
                  <a:lnTo>
                    <a:pt x="787958" y="1408620"/>
                  </a:lnTo>
                  <a:lnTo>
                    <a:pt x="788035" y="1409014"/>
                  </a:lnTo>
                  <a:lnTo>
                    <a:pt x="789749" y="1412887"/>
                  </a:lnTo>
                  <a:lnTo>
                    <a:pt x="791019" y="1414373"/>
                  </a:lnTo>
                  <a:lnTo>
                    <a:pt x="794397" y="1416532"/>
                  </a:lnTo>
                  <a:lnTo>
                    <a:pt x="796455" y="1417066"/>
                  </a:lnTo>
                  <a:lnTo>
                    <a:pt x="800722" y="1417066"/>
                  </a:lnTo>
                  <a:lnTo>
                    <a:pt x="809421" y="1409687"/>
                  </a:lnTo>
                  <a:lnTo>
                    <a:pt x="808748" y="1409014"/>
                  </a:lnTo>
                  <a:lnTo>
                    <a:pt x="805903" y="1409014"/>
                  </a:lnTo>
                  <a:lnTo>
                    <a:pt x="805230" y="1409522"/>
                  </a:lnTo>
                  <a:lnTo>
                    <a:pt x="804786" y="1410550"/>
                  </a:lnTo>
                  <a:lnTo>
                    <a:pt x="803973" y="1411427"/>
                  </a:lnTo>
                  <a:lnTo>
                    <a:pt x="802932" y="1412062"/>
                  </a:lnTo>
                  <a:lnTo>
                    <a:pt x="801484" y="1412887"/>
                  </a:lnTo>
                  <a:lnTo>
                    <a:pt x="800303" y="1413217"/>
                  </a:lnTo>
                  <a:lnTo>
                    <a:pt x="797509" y="1413217"/>
                  </a:lnTo>
                  <a:lnTo>
                    <a:pt x="791972" y="1407502"/>
                  </a:lnTo>
                  <a:lnTo>
                    <a:pt x="791972" y="1406334"/>
                  </a:lnTo>
                  <a:lnTo>
                    <a:pt x="792480" y="1405826"/>
                  </a:lnTo>
                  <a:lnTo>
                    <a:pt x="809421" y="1405826"/>
                  </a:lnTo>
                  <a:lnTo>
                    <a:pt x="810094" y="1405153"/>
                  </a:lnTo>
                  <a:lnTo>
                    <a:pt x="810094" y="1402638"/>
                  </a:lnTo>
                  <a:lnTo>
                    <a:pt x="810094" y="1401826"/>
                  </a:lnTo>
                  <a:close/>
                </a:path>
                <a:path w="1120775" h="2116454">
                  <a:moveTo>
                    <a:pt x="810996" y="1359674"/>
                  </a:moveTo>
                  <a:lnTo>
                    <a:pt x="810679" y="1358023"/>
                  </a:lnTo>
                  <a:lnTo>
                    <a:pt x="810564" y="1357464"/>
                  </a:lnTo>
                  <a:lnTo>
                    <a:pt x="808863" y="1353604"/>
                  </a:lnTo>
                  <a:lnTo>
                    <a:pt x="808583" y="1353273"/>
                  </a:lnTo>
                  <a:lnTo>
                    <a:pt x="807593" y="1352092"/>
                  </a:lnTo>
                  <a:lnTo>
                    <a:pt x="806627" y="1351483"/>
                  </a:lnTo>
                  <a:lnTo>
                    <a:pt x="806627" y="1359979"/>
                  </a:lnTo>
                  <a:lnTo>
                    <a:pt x="806132" y="1360474"/>
                  </a:lnTo>
                  <a:lnTo>
                    <a:pt x="793381" y="1360474"/>
                  </a:lnTo>
                  <a:lnTo>
                    <a:pt x="792873" y="1359979"/>
                  </a:lnTo>
                  <a:lnTo>
                    <a:pt x="793038" y="1358023"/>
                  </a:lnTo>
                  <a:lnTo>
                    <a:pt x="793724" y="1356410"/>
                  </a:lnTo>
                  <a:lnTo>
                    <a:pt x="796124" y="1353896"/>
                  </a:lnTo>
                  <a:lnTo>
                    <a:pt x="797737" y="1353273"/>
                  </a:lnTo>
                  <a:lnTo>
                    <a:pt x="801763" y="1353273"/>
                  </a:lnTo>
                  <a:lnTo>
                    <a:pt x="806627" y="1359979"/>
                  </a:lnTo>
                  <a:lnTo>
                    <a:pt x="806627" y="1351483"/>
                  </a:lnTo>
                  <a:lnTo>
                    <a:pt x="804202" y="1349946"/>
                  </a:lnTo>
                  <a:lnTo>
                    <a:pt x="802157" y="1349413"/>
                  </a:lnTo>
                  <a:lnTo>
                    <a:pt x="797344" y="1349413"/>
                  </a:lnTo>
                  <a:lnTo>
                    <a:pt x="788504" y="1359674"/>
                  </a:lnTo>
                  <a:lnTo>
                    <a:pt x="788504" y="1364653"/>
                  </a:lnTo>
                  <a:lnTo>
                    <a:pt x="788860" y="1366469"/>
                  </a:lnTo>
                  <a:lnTo>
                    <a:pt x="788936" y="1366862"/>
                  </a:lnTo>
                  <a:lnTo>
                    <a:pt x="790651" y="1370736"/>
                  </a:lnTo>
                  <a:lnTo>
                    <a:pt x="791908" y="1372222"/>
                  </a:lnTo>
                  <a:lnTo>
                    <a:pt x="795299" y="1374381"/>
                  </a:lnTo>
                  <a:lnTo>
                    <a:pt x="797344" y="1374914"/>
                  </a:lnTo>
                  <a:lnTo>
                    <a:pt x="801624" y="1374914"/>
                  </a:lnTo>
                  <a:lnTo>
                    <a:pt x="810196" y="1368399"/>
                  </a:lnTo>
                  <a:lnTo>
                    <a:pt x="810323" y="1367523"/>
                  </a:lnTo>
                  <a:lnTo>
                    <a:pt x="809650" y="1366862"/>
                  </a:lnTo>
                  <a:lnTo>
                    <a:pt x="806805" y="1366862"/>
                  </a:lnTo>
                  <a:lnTo>
                    <a:pt x="806132" y="1367358"/>
                  </a:lnTo>
                  <a:lnTo>
                    <a:pt x="805675" y="1368399"/>
                  </a:lnTo>
                  <a:lnTo>
                    <a:pt x="804862" y="1369275"/>
                  </a:lnTo>
                  <a:lnTo>
                    <a:pt x="803833" y="1369898"/>
                  </a:lnTo>
                  <a:lnTo>
                    <a:pt x="802386" y="1370736"/>
                  </a:lnTo>
                  <a:lnTo>
                    <a:pt x="801204" y="1371053"/>
                  </a:lnTo>
                  <a:lnTo>
                    <a:pt x="798410" y="1371053"/>
                  </a:lnTo>
                  <a:lnTo>
                    <a:pt x="792873" y="1365351"/>
                  </a:lnTo>
                  <a:lnTo>
                    <a:pt x="792873" y="1364170"/>
                  </a:lnTo>
                  <a:lnTo>
                    <a:pt x="793381" y="1363675"/>
                  </a:lnTo>
                  <a:lnTo>
                    <a:pt x="810323" y="1363675"/>
                  </a:lnTo>
                  <a:lnTo>
                    <a:pt x="810996" y="1363002"/>
                  </a:lnTo>
                  <a:lnTo>
                    <a:pt x="810996" y="1360474"/>
                  </a:lnTo>
                  <a:lnTo>
                    <a:pt x="810996" y="1359674"/>
                  </a:lnTo>
                  <a:close/>
                </a:path>
                <a:path w="1120775" h="2116454">
                  <a:moveTo>
                    <a:pt x="813752" y="1139888"/>
                  </a:moveTo>
                  <a:lnTo>
                    <a:pt x="809129" y="1138491"/>
                  </a:lnTo>
                  <a:lnTo>
                    <a:pt x="801649" y="1135951"/>
                  </a:lnTo>
                  <a:lnTo>
                    <a:pt x="773404" y="1135951"/>
                  </a:lnTo>
                  <a:lnTo>
                    <a:pt x="780135" y="1138491"/>
                  </a:lnTo>
                  <a:lnTo>
                    <a:pt x="783996" y="1139888"/>
                  </a:lnTo>
                  <a:lnTo>
                    <a:pt x="813752" y="1139888"/>
                  </a:lnTo>
                  <a:close/>
                </a:path>
                <a:path w="1120775" h="2116454">
                  <a:moveTo>
                    <a:pt x="825157" y="1843519"/>
                  </a:moveTo>
                  <a:lnTo>
                    <a:pt x="824306" y="1836635"/>
                  </a:lnTo>
                  <a:lnTo>
                    <a:pt x="824255" y="1836216"/>
                  </a:lnTo>
                  <a:lnTo>
                    <a:pt x="821537" y="1829473"/>
                  </a:lnTo>
                  <a:lnTo>
                    <a:pt x="820204" y="1827644"/>
                  </a:lnTo>
                  <a:lnTo>
                    <a:pt x="820204" y="1834070"/>
                  </a:lnTo>
                  <a:lnTo>
                    <a:pt x="820204" y="1852968"/>
                  </a:lnTo>
                  <a:lnTo>
                    <a:pt x="815149" y="1859927"/>
                  </a:lnTo>
                  <a:lnTo>
                    <a:pt x="807770" y="1865376"/>
                  </a:lnTo>
                  <a:lnTo>
                    <a:pt x="801306" y="1869389"/>
                  </a:lnTo>
                  <a:lnTo>
                    <a:pt x="794169" y="1872386"/>
                  </a:lnTo>
                  <a:lnTo>
                    <a:pt x="793978" y="1872386"/>
                  </a:lnTo>
                  <a:lnTo>
                    <a:pt x="786968" y="1874177"/>
                  </a:lnTo>
                  <a:lnTo>
                    <a:pt x="786612" y="1874177"/>
                  </a:lnTo>
                  <a:lnTo>
                    <a:pt x="779792" y="1874977"/>
                  </a:lnTo>
                  <a:lnTo>
                    <a:pt x="780453" y="1873758"/>
                  </a:lnTo>
                  <a:lnTo>
                    <a:pt x="780808" y="1872386"/>
                  </a:lnTo>
                  <a:lnTo>
                    <a:pt x="780808" y="1835962"/>
                  </a:lnTo>
                  <a:lnTo>
                    <a:pt x="779856" y="1834362"/>
                  </a:lnTo>
                  <a:lnTo>
                    <a:pt x="779322" y="1833473"/>
                  </a:lnTo>
                  <a:lnTo>
                    <a:pt x="775855" y="1830946"/>
                  </a:lnTo>
                  <a:lnTo>
                    <a:pt x="775855" y="1837702"/>
                  </a:lnTo>
                  <a:lnTo>
                    <a:pt x="775741" y="1872386"/>
                  </a:lnTo>
                  <a:lnTo>
                    <a:pt x="775258" y="1873275"/>
                  </a:lnTo>
                  <a:lnTo>
                    <a:pt x="774026" y="1874177"/>
                  </a:lnTo>
                  <a:lnTo>
                    <a:pt x="772795" y="1875028"/>
                  </a:lnTo>
                  <a:lnTo>
                    <a:pt x="771334" y="1875459"/>
                  </a:lnTo>
                  <a:lnTo>
                    <a:pt x="763498" y="1875459"/>
                  </a:lnTo>
                  <a:lnTo>
                    <a:pt x="763498" y="1834362"/>
                  </a:lnTo>
                  <a:lnTo>
                    <a:pt x="771334" y="1834362"/>
                  </a:lnTo>
                  <a:lnTo>
                    <a:pt x="772795" y="1834832"/>
                  </a:lnTo>
                  <a:lnTo>
                    <a:pt x="775258" y="1836635"/>
                  </a:lnTo>
                  <a:lnTo>
                    <a:pt x="775855" y="1837702"/>
                  </a:lnTo>
                  <a:lnTo>
                    <a:pt x="775855" y="1830946"/>
                  </a:lnTo>
                  <a:lnTo>
                    <a:pt x="774814" y="1830171"/>
                  </a:lnTo>
                  <a:lnTo>
                    <a:pt x="772502" y="1829473"/>
                  </a:lnTo>
                  <a:lnTo>
                    <a:pt x="760717" y="1829473"/>
                  </a:lnTo>
                  <a:lnTo>
                    <a:pt x="758545" y="1831632"/>
                  </a:lnTo>
                  <a:lnTo>
                    <a:pt x="758545" y="1877529"/>
                  </a:lnTo>
                  <a:lnTo>
                    <a:pt x="759866" y="1879371"/>
                  </a:lnTo>
                  <a:lnTo>
                    <a:pt x="760018" y="1879371"/>
                  </a:lnTo>
                  <a:lnTo>
                    <a:pt x="761606" y="1880044"/>
                  </a:lnTo>
                  <a:lnTo>
                    <a:pt x="759815" y="1880781"/>
                  </a:lnTo>
                  <a:lnTo>
                    <a:pt x="758545" y="1882559"/>
                  </a:lnTo>
                  <a:lnTo>
                    <a:pt x="758545" y="1928444"/>
                  </a:lnTo>
                  <a:lnTo>
                    <a:pt x="760768" y="1930666"/>
                  </a:lnTo>
                  <a:lnTo>
                    <a:pt x="772248" y="1930666"/>
                  </a:lnTo>
                  <a:lnTo>
                    <a:pt x="774700" y="1929980"/>
                  </a:lnTo>
                  <a:lnTo>
                    <a:pt x="776909" y="1928444"/>
                  </a:lnTo>
                  <a:lnTo>
                    <a:pt x="779348" y="1926666"/>
                  </a:lnTo>
                  <a:lnTo>
                    <a:pt x="779894" y="1925713"/>
                  </a:lnTo>
                  <a:lnTo>
                    <a:pt x="780808" y="1924151"/>
                  </a:lnTo>
                  <a:lnTo>
                    <a:pt x="780808" y="1887689"/>
                  </a:lnTo>
                  <a:lnTo>
                    <a:pt x="780440" y="1886318"/>
                  </a:lnTo>
                  <a:lnTo>
                    <a:pt x="779754" y="1885099"/>
                  </a:lnTo>
                  <a:lnTo>
                    <a:pt x="788149" y="1886102"/>
                  </a:lnTo>
                  <a:lnTo>
                    <a:pt x="787666" y="1886102"/>
                  </a:lnTo>
                  <a:lnTo>
                    <a:pt x="794905" y="1887956"/>
                  </a:lnTo>
                  <a:lnTo>
                    <a:pt x="794715" y="1887956"/>
                  </a:lnTo>
                  <a:lnTo>
                    <a:pt x="801395" y="1890814"/>
                  </a:lnTo>
                  <a:lnTo>
                    <a:pt x="807758" y="1894789"/>
                  </a:lnTo>
                  <a:lnTo>
                    <a:pt x="815124" y="1900237"/>
                  </a:lnTo>
                  <a:lnTo>
                    <a:pt x="820204" y="1907171"/>
                  </a:lnTo>
                  <a:lnTo>
                    <a:pt x="820204" y="1926018"/>
                  </a:lnTo>
                  <a:lnTo>
                    <a:pt x="784415" y="1947595"/>
                  </a:lnTo>
                  <a:lnTo>
                    <a:pt x="775855" y="1948141"/>
                  </a:lnTo>
                  <a:lnTo>
                    <a:pt x="719162" y="1948141"/>
                  </a:lnTo>
                  <a:lnTo>
                    <a:pt x="719162" y="1811947"/>
                  </a:lnTo>
                  <a:lnTo>
                    <a:pt x="775855" y="1811947"/>
                  </a:lnTo>
                  <a:lnTo>
                    <a:pt x="815149" y="1827098"/>
                  </a:lnTo>
                  <a:lnTo>
                    <a:pt x="820204" y="1834070"/>
                  </a:lnTo>
                  <a:lnTo>
                    <a:pt x="820204" y="1827644"/>
                  </a:lnTo>
                  <a:lnTo>
                    <a:pt x="817029" y="1823288"/>
                  </a:lnTo>
                  <a:lnTo>
                    <a:pt x="810717" y="1817674"/>
                  </a:lnTo>
                  <a:lnTo>
                    <a:pt x="803109" y="1813001"/>
                  </a:lnTo>
                  <a:lnTo>
                    <a:pt x="800468" y="1811947"/>
                  </a:lnTo>
                  <a:lnTo>
                    <a:pt x="794766" y="1809661"/>
                  </a:lnTo>
                  <a:lnTo>
                    <a:pt x="785685" y="1807654"/>
                  </a:lnTo>
                  <a:lnTo>
                    <a:pt x="775855" y="1806994"/>
                  </a:lnTo>
                  <a:lnTo>
                    <a:pt x="714209" y="1806994"/>
                  </a:lnTo>
                  <a:lnTo>
                    <a:pt x="714209" y="1953082"/>
                  </a:lnTo>
                  <a:lnTo>
                    <a:pt x="775855" y="1953082"/>
                  </a:lnTo>
                  <a:lnTo>
                    <a:pt x="817029" y="1936800"/>
                  </a:lnTo>
                  <a:lnTo>
                    <a:pt x="824026" y="1924431"/>
                  </a:lnTo>
                  <a:lnTo>
                    <a:pt x="824141" y="1924151"/>
                  </a:lnTo>
                  <a:lnTo>
                    <a:pt x="824255" y="1923872"/>
                  </a:lnTo>
                  <a:lnTo>
                    <a:pt x="825157" y="1916569"/>
                  </a:lnTo>
                  <a:lnTo>
                    <a:pt x="824255" y="1909292"/>
                  </a:lnTo>
                  <a:lnTo>
                    <a:pt x="799439" y="1884616"/>
                  </a:lnTo>
                  <a:lnTo>
                    <a:pt x="794766" y="1882736"/>
                  </a:lnTo>
                  <a:lnTo>
                    <a:pt x="786003" y="1880781"/>
                  </a:lnTo>
                  <a:lnTo>
                    <a:pt x="786726" y="1880781"/>
                  </a:lnTo>
                  <a:lnTo>
                    <a:pt x="775855" y="1880044"/>
                  </a:lnTo>
                  <a:lnTo>
                    <a:pt x="775855" y="1887956"/>
                  </a:lnTo>
                  <a:lnTo>
                    <a:pt x="775855" y="1922424"/>
                  </a:lnTo>
                  <a:lnTo>
                    <a:pt x="775258" y="1923529"/>
                  </a:lnTo>
                  <a:lnTo>
                    <a:pt x="774026" y="1924431"/>
                  </a:lnTo>
                  <a:lnTo>
                    <a:pt x="772795" y="1925281"/>
                  </a:lnTo>
                  <a:lnTo>
                    <a:pt x="771334" y="1925713"/>
                  </a:lnTo>
                  <a:lnTo>
                    <a:pt x="763498" y="1925713"/>
                  </a:lnTo>
                  <a:lnTo>
                    <a:pt x="763498" y="1884616"/>
                  </a:lnTo>
                  <a:lnTo>
                    <a:pt x="771334" y="1884616"/>
                  </a:lnTo>
                  <a:lnTo>
                    <a:pt x="772820" y="1885099"/>
                  </a:lnTo>
                  <a:lnTo>
                    <a:pt x="775258" y="1886889"/>
                  </a:lnTo>
                  <a:lnTo>
                    <a:pt x="775855" y="1887956"/>
                  </a:lnTo>
                  <a:lnTo>
                    <a:pt x="775855" y="1880044"/>
                  </a:lnTo>
                  <a:lnTo>
                    <a:pt x="785685" y="1879371"/>
                  </a:lnTo>
                  <a:lnTo>
                    <a:pt x="794766" y="1877364"/>
                  </a:lnTo>
                  <a:lnTo>
                    <a:pt x="799528" y="1875459"/>
                  </a:lnTo>
                  <a:lnTo>
                    <a:pt x="800620" y="1875028"/>
                  </a:lnTo>
                  <a:lnTo>
                    <a:pt x="824255" y="1850821"/>
                  </a:lnTo>
                  <a:lnTo>
                    <a:pt x="825157" y="1843519"/>
                  </a:lnTo>
                  <a:close/>
                </a:path>
                <a:path w="1120775" h="2116454">
                  <a:moveTo>
                    <a:pt x="834656" y="1342364"/>
                  </a:moveTo>
                  <a:lnTo>
                    <a:pt x="833983" y="1341691"/>
                  </a:lnTo>
                  <a:lnTo>
                    <a:pt x="830961" y="1341691"/>
                  </a:lnTo>
                  <a:lnTo>
                    <a:pt x="830351" y="1342301"/>
                  </a:lnTo>
                  <a:lnTo>
                    <a:pt x="830351" y="1358925"/>
                  </a:lnTo>
                  <a:lnTo>
                    <a:pt x="830351" y="1365478"/>
                  </a:lnTo>
                  <a:lnTo>
                    <a:pt x="829259" y="1368158"/>
                  </a:lnTo>
                  <a:lnTo>
                    <a:pt x="828509" y="1369199"/>
                  </a:lnTo>
                  <a:lnTo>
                    <a:pt x="826579" y="1370685"/>
                  </a:lnTo>
                  <a:lnTo>
                    <a:pt x="825474" y="1371053"/>
                  </a:lnTo>
                  <a:lnTo>
                    <a:pt x="822261" y="1371053"/>
                  </a:lnTo>
                  <a:lnTo>
                    <a:pt x="820737" y="1370253"/>
                  </a:lnTo>
                  <a:lnTo>
                    <a:pt x="818578" y="1367066"/>
                  </a:lnTo>
                  <a:lnTo>
                    <a:pt x="818045" y="1364894"/>
                  </a:lnTo>
                  <a:lnTo>
                    <a:pt x="818045" y="1359471"/>
                  </a:lnTo>
                  <a:lnTo>
                    <a:pt x="818553" y="1357464"/>
                  </a:lnTo>
                  <a:lnTo>
                    <a:pt x="818591" y="1357325"/>
                  </a:lnTo>
                  <a:lnTo>
                    <a:pt x="820775" y="1354074"/>
                  </a:lnTo>
                  <a:lnTo>
                    <a:pt x="822286" y="1353273"/>
                  </a:lnTo>
                  <a:lnTo>
                    <a:pt x="825474" y="1353273"/>
                  </a:lnTo>
                  <a:lnTo>
                    <a:pt x="826579" y="1353642"/>
                  </a:lnTo>
                  <a:lnTo>
                    <a:pt x="828509" y="1355153"/>
                  </a:lnTo>
                  <a:lnTo>
                    <a:pt x="829259" y="1356207"/>
                  </a:lnTo>
                  <a:lnTo>
                    <a:pt x="830351" y="1358925"/>
                  </a:lnTo>
                  <a:lnTo>
                    <a:pt x="830351" y="1342301"/>
                  </a:lnTo>
                  <a:lnTo>
                    <a:pt x="830287" y="1352765"/>
                  </a:lnTo>
                  <a:lnTo>
                    <a:pt x="829792" y="1352765"/>
                  </a:lnTo>
                  <a:lnTo>
                    <a:pt x="829106" y="1351788"/>
                  </a:lnTo>
                  <a:lnTo>
                    <a:pt x="828268" y="1350975"/>
                  </a:lnTo>
                  <a:lnTo>
                    <a:pt x="826198" y="1349717"/>
                  </a:lnTo>
                  <a:lnTo>
                    <a:pt x="824979" y="1349413"/>
                  </a:lnTo>
                  <a:lnTo>
                    <a:pt x="821512" y="1349413"/>
                  </a:lnTo>
                  <a:lnTo>
                    <a:pt x="813803" y="1358925"/>
                  </a:lnTo>
                  <a:lnTo>
                    <a:pt x="813828" y="1365478"/>
                  </a:lnTo>
                  <a:lnTo>
                    <a:pt x="821563" y="1374914"/>
                  </a:lnTo>
                  <a:lnTo>
                    <a:pt x="825004" y="1374914"/>
                  </a:lnTo>
                  <a:lnTo>
                    <a:pt x="826236" y="1374648"/>
                  </a:lnTo>
                  <a:lnTo>
                    <a:pt x="828268" y="1373568"/>
                  </a:lnTo>
                  <a:lnTo>
                    <a:pt x="829144" y="1372819"/>
                  </a:lnTo>
                  <a:lnTo>
                    <a:pt x="829792" y="1371892"/>
                  </a:lnTo>
                  <a:lnTo>
                    <a:pt x="830287" y="1371892"/>
                  </a:lnTo>
                  <a:lnTo>
                    <a:pt x="830630" y="1373568"/>
                  </a:lnTo>
                  <a:lnTo>
                    <a:pt x="831303" y="1374241"/>
                  </a:lnTo>
                  <a:lnTo>
                    <a:pt x="833983" y="1374241"/>
                  </a:lnTo>
                  <a:lnTo>
                    <a:pt x="834656" y="1373568"/>
                  </a:lnTo>
                  <a:lnTo>
                    <a:pt x="834656" y="1371892"/>
                  </a:lnTo>
                  <a:lnTo>
                    <a:pt x="834656" y="1371053"/>
                  </a:lnTo>
                  <a:lnTo>
                    <a:pt x="834656" y="1353273"/>
                  </a:lnTo>
                  <a:lnTo>
                    <a:pt x="834656" y="1352765"/>
                  </a:lnTo>
                  <a:lnTo>
                    <a:pt x="834656" y="1342364"/>
                  </a:lnTo>
                  <a:close/>
                </a:path>
                <a:path w="1120775" h="2116454">
                  <a:moveTo>
                    <a:pt x="835266" y="1401826"/>
                  </a:moveTo>
                  <a:lnTo>
                    <a:pt x="830897" y="1393647"/>
                  </a:lnTo>
                  <a:lnTo>
                    <a:pt x="830897" y="1402130"/>
                  </a:lnTo>
                  <a:lnTo>
                    <a:pt x="830402" y="1402638"/>
                  </a:lnTo>
                  <a:lnTo>
                    <a:pt x="817651" y="1402638"/>
                  </a:lnTo>
                  <a:lnTo>
                    <a:pt x="817143" y="1402130"/>
                  </a:lnTo>
                  <a:lnTo>
                    <a:pt x="817308" y="1400175"/>
                  </a:lnTo>
                  <a:lnTo>
                    <a:pt x="817994" y="1398574"/>
                  </a:lnTo>
                  <a:lnTo>
                    <a:pt x="820394" y="1396060"/>
                  </a:lnTo>
                  <a:lnTo>
                    <a:pt x="822007" y="1395425"/>
                  </a:lnTo>
                  <a:lnTo>
                    <a:pt x="826033" y="1395425"/>
                  </a:lnTo>
                  <a:lnTo>
                    <a:pt x="830897" y="1402130"/>
                  </a:lnTo>
                  <a:lnTo>
                    <a:pt x="830897" y="1393647"/>
                  </a:lnTo>
                  <a:lnTo>
                    <a:pt x="828484" y="1392097"/>
                  </a:lnTo>
                  <a:lnTo>
                    <a:pt x="826427" y="1391564"/>
                  </a:lnTo>
                  <a:lnTo>
                    <a:pt x="821613" y="1391564"/>
                  </a:lnTo>
                  <a:lnTo>
                    <a:pt x="812787" y="1401826"/>
                  </a:lnTo>
                  <a:lnTo>
                    <a:pt x="812787" y="1406804"/>
                  </a:lnTo>
                  <a:lnTo>
                    <a:pt x="821613" y="1417066"/>
                  </a:lnTo>
                  <a:lnTo>
                    <a:pt x="825893" y="1417066"/>
                  </a:lnTo>
                  <a:lnTo>
                    <a:pt x="834593" y="1409687"/>
                  </a:lnTo>
                  <a:lnTo>
                    <a:pt x="833920" y="1409014"/>
                  </a:lnTo>
                  <a:lnTo>
                    <a:pt x="831075" y="1409014"/>
                  </a:lnTo>
                  <a:lnTo>
                    <a:pt x="830402" y="1409522"/>
                  </a:lnTo>
                  <a:lnTo>
                    <a:pt x="829957" y="1410550"/>
                  </a:lnTo>
                  <a:lnTo>
                    <a:pt x="829132" y="1411427"/>
                  </a:lnTo>
                  <a:lnTo>
                    <a:pt x="828103" y="1412062"/>
                  </a:lnTo>
                  <a:lnTo>
                    <a:pt x="826655" y="1412887"/>
                  </a:lnTo>
                  <a:lnTo>
                    <a:pt x="825474" y="1413217"/>
                  </a:lnTo>
                  <a:lnTo>
                    <a:pt x="822680" y="1413217"/>
                  </a:lnTo>
                  <a:lnTo>
                    <a:pt x="817143" y="1407502"/>
                  </a:lnTo>
                  <a:lnTo>
                    <a:pt x="817143" y="1406334"/>
                  </a:lnTo>
                  <a:lnTo>
                    <a:pt x="817651" y="1405826"/>
                  </a:lnTo>
                  <a:lnTo>
                    <a:pt x="834593" y="1405826"/>
                  </a:lnTo>
                  <a:lnTo>
                    <a:pt x="835266" y="1405153"/>
                  </a:lnTo>
                  <a:lnTo>
                    <a:pt x="835266" y="1402638"/>
                  </a:lnTo>
                  <a:lnTo>
                    <a:pt x="835266" y="1401826"/>
                  </a:lnTo>
                  <a:close/>
                </a:path>
                <a:path w="1120775" h="2116454">
                  <a:moveTo>
                    <a:pt x="837565" y="1229677"/>
                  </a:moveTo>
                  <a:lnTo>
                    <a:pt x="836866" y="1229423"/>
                  </a:lnTo>
                  <a:lnTo>
                    <a:pt x="779983" y="1229423"/>
                  </a:lnTo>
                  <a:lnTo>
                    <a:pt x="780148" y="1229677"/>
                  </a:lnTo>
                  <a:lnTo>
                    <a:pt x="837565" y="1229677"/>
                  </a:lnTo>
                  <a:close/>
                </a:path>
                <a:path w="1120775" h="2116454">
                  <a:moveTo>
                    <a:pt x="837971" y="1157033"/>
                  </a:moveTo>
                  <a:lnTo>
                    <a:pt x="836218" y="1156525"/>
                  </a:lnTo>
                  <a:lnTo>
                    <a:pt x="788022" y="1156525"/>
                  </a:lnTo>
                  <a:lnTo>
                    <a:pt x="789559" y="1157033"/>
                  </a:lnTo>
                  <a:lnTo>
                    <a:pt x="837971" y="1157033"/>
                  </a:lnTo>
                  <a:close/>
                </a:path>
                <a:path w="1120775" h="2116454">
                  <a:moveTo>
                    <a:pt x="841730" y="1314081"/>
                  </a:moveTo>
                  <a:lnTo>
                    <a:pt x="841070" y="1311579"/>
                  </a:lnTo>
                  <a:lnTo>
                    <a:pt x="840587" y="1310944"/>
                  </a:lnTo>
                  <a:lnTo>
                    <a:pt x="840333" y="1310601"/>
                  </a:lnTo>
                  <a:lnTo>
                    <a:pt x="838441" y="1308112"/>
                  </a:lnTo>
                  <a:lnTo>
                    <a:pt x="836193" y="1307249"/>
                  </a:lnTo>
                  <a:lnTo>
                    <a:pt x="831354" y="1307249"/>
                  </a:lnTo>
                  <a:lnTo>
                    <a:pt x="826287" y="1310601"/>
                  </a:lnTo>
                  <a:lnTo>
                    <a:pt x="825627" y="1310601"/>
                  </a:lnTo>
                  <a:lnTo>
                    <a:pt x="820889" y="1307249"/>
                  </a:lnTo>
                  <a:lnTo>
                    <a:pt x="817676" y="1307249"/>
                  </a:lnTo>
                  <a:lnTo>
                    <a:pt x="816406" y="1307579"/>
                  </a:lnTo>
                  <a:lnTo>
                    <a:pt x="814438" y="1308862"/>
                  </a:lnTo>
                  <a:lnTo>
                    <a:pt x="813765" y="1309649"/>
                  </a:lnTo>
                  <a:lnTo>
                    <a:pt x="813371" y="1310601"/>
                  </a:lnTo>
                  <a:lnTo>
                    <a:pt x="812698" y="1310601"/>
                  </a:lnTo>
                  <a:lnTo>
                    <a:pt x="812114" y="1308862"/>
                  </a:lnTo>
                  <a:lnTo>
                    <a:pt x="812025" y="1308595"/>
                  </a:lnTo>
                  <a:lnTo>
                    <a:pt x="811352" y="1307922"/>
                  </a:lnTo>
                  <a:lnTo>
                    <a:pt x="809167" y="1307922"/>
                  </a:lnTo>
                  <a:lnTo>
                    <a:pt x="808507" y="1308595"/>
                  </a:lnTo>
                  <a:lnTo>
                    <a:pt x="808507" y="1331417"/>
                  </a:lnTo>
                  <a:lnTo>
                    <a:pt x="809167" y="1332077"/>
                  </a:lnTo>
                  <a:lnTo>
                    <a:pt x="812190" y="1332077"/>
                  </a:lnTo>
                  <a:lnTo>
                    <a:pt x="812863" y="1331417"/>
                  </a:lnTo>
                  <a:lnTo>
                    <a:pt x="812863" y="1315161"/>
                  </a:lnTo>
                  <a:lnTo>
                    <a:pt x="813104" y="1314081"/>
                  </a:lnTo>
                  <a:lnTo>
                    <a:pt x="813231" y="1313561"/>
                  </a:lnTo>
                  <a:lnTo>
                    <a:pt x="814603" y="1311579"/>
                  </a:lnTo>
                  <a:lnTo>
                    <a:pt x="814400" y="1311579"/>
                  </a:lnTo>
                  <a:lnTo>
                    <a:pt x="816000" y="1310944"/>
                  </a:lnTo>
                  <a:lnTo>
                    <a:pt x="819797" y="1310944"/>
                  </a:lnTo>
                  <a:lnTo>
                    <a:pt x="821410" y="1311579"/>
                  </a:lnTo>
                  <a:lnTo>
                    <a:pt x="821194" y="1311579"/>
                  </a:lnTo>
                  <a:lnTo>
                    <a:pt x="822566" y="1313561"/>
                  </a:lnTo>
                  <a:lnTo>
                    <a:pt x="822934" y="1315161"/>
                  </a:lnTo>
                  <a:lnTo>
                    <a:pt x="822934" y="1331417"/>
                  </a:lnTo>
                  <a:lnTo>
                    <a:pt x="823607" y="1332077"/>
                  </a:lnTo>
                  <a:lnTo>
                    <a:pt x="826630" y="1332077"/>
                  </a:lnTo>
                  <a:lnTo>
                    <a:pt x="827303" y="1331417"/>
                  </a:lnTo>
                  <a:lnTo>
                    <a:pt x="827303" y="1315161"/>
                  </a:lnTo>
                  <a:lnTo>
                    <a:pt x="827544" y="1314081"/>
                  </a:lnTo>
                  <a:lnTo>
                    <a:pt x="827659" y="1313561"/>
                  </a:lnTo>
                  <a:lnTo>
                    <a:pt x="829030" y="1311579"/>
                  </a:lnTo>
                  <a:lnTo>
                    <a:pt x="828827" y="1311579"/>
                  </a:lnTo>
                  <a:lnTo>
                    <a:pt x="830427" y="1310944"/>
                  </a:lnTo>
                  <a:lnTo>
                    <a:pt x="834237" y="1310944"/>
                  </a:lnTo>
                  <a:lnTo>
                    <a:pt x="835837" y="1311579"/>
                  </a:lnTo>
                  <a:lnTo>
                    <a:pt x="835621" y="1311579"/>
                  </a:lnTo>
                  <a:lnTo>
                    <a:pt x="837006" y="1313561"/>
                  </a:lnTo>
                  <a:lnTo>
                    <a:pt x="837361" y="1315161"/>
                  </a:lnTo>
                  <a:lnTo>
                    <a:pt x="837361" y="1331417"/>
                  </a:lnTo>
                  <a:lnTo>
                    <a:pt x="838034" y="1332077"/>
                  </a:lnTo>
                  <a:lnTo>
                    <a:pt x="841057" y="1332077"/>
                  </a:lnTo>
                  <a:lnTo>
                    <a:pt x="841730" y="1331417"/>
                  </a:lnTo>
                  <a:lnTo>
                    <a:pt x="841730" y="1314081"/>
                  </a:lnTo>
                  <a:close/>
                </a:path>
                <a:path w="1120775" h="2116454">
                  <a:moveTo>
                    <a:pt x="843661" y="1383512"/>
                  </a:moveTo>
                  <a:lnTo>
                    <a:pt x="842987" y="1382839"/>
                  </a:lnTo>
                  <a:lnTo>
                    <a:pt x="839965" y="1382839"/>
                  </a:lnTo>
                  <a:lnTo>
                    <a:pt x="839292" y="1383512"/>
                  </a:lnTo>
                  <a:lnTo>
                    <a:pt x="839292" y="1415732"/>
                  </a:lnTo>
                  <a:lnTo>
                    <a:pt x="839965" y="1416405"/>
                  </a:lnTo>
                  <a:lnTo>
                    <a:pt x="842987" y="1416405"/>
                  </a:lnTo>
                  <a:lnTo>
                    <a:pt x="843661" y="1415732"/>
                  </a:lnTo>
                  <a:lnTo>
                    <a:pt x="843661" y="1383512"/>
                  </a:lnTo>
                  <a:close/>
                </a:path>
                <a:path w="1120775" h="2116454">
                  <a:moveTo>
                    <a:pt x="847648" y="1135951"/>
                  </a:moveTo>
                  <a:lnTo>
                    <a:pt x="847166" y="1135697"/>
                  </a:lnTo>
                  <a:lnTo>
                    <a:pt x="800900" y="1135697"/>
                  </a:lnTo>
                  <a:lnTo>
                    <a:pt x="801649" y="1135951"/>
                  </a:lnTo>
                  <a:lnTo>
                    <a:pt x="847648" y="1135951"/>
                  </a:lnTo>
                  <a:close/>
                </a:path>
                <a:path w="1120775" h="2116454">
                  <a:moveTo>
                    <a:pt x="852551" y="1392910"/>
                  </a:moveTo>
                  <a:lnTo>
                    <a:pt x="851877" y="1392237"/>
                  </a:lnTo>
                  <a:lnTo>
                    <a:pt x="848868" y="1392237"/>
                  </a:lnTo>
                  <a:lnTo>
                    <a:pt x="848194" y="1392910"/>
                  </a:lnTo>
                  <a:lnTo>
                    <a:pt x="848194" y="1415732"/>
                  </a:lnTo>
                  <a:lnTo>
                    <a:pt x="848868" y="1416405"/>
                  </a:lnTo>
                  <a:lnTo>
                    <a:pt x="851877" y="1416405"/>
                  </a:lnTo>
                  <a:lnTo>
                    <a:pt x="852551" y="1415732"/>
                  </a:lnTo>
                  <a:lnTo>
                    <a:pt x="852551" y="1392910"/>
                  </a:lnTo>
                  <a:close/>
                </a:path>
                <a:path w="1120775" h="2116454">
                  <a:moveTo>
                    <a:pt x="852716" y="1383512"/>
                  </a:moveTo>
                  <a:lnTo>
                    <a:pt x="852043" y="1382839"/>
                  </a:lnTo>
                  <a:lnTo>
                    <a:pt x="848690" y="1382839"/>
                  </a:lnTo>
                  <a:lnTo>
                    <a:pt x="848017" y="1383512"/>
                  </a:lnTo>
                  <a:lnTo>
                    <a:pt x="848017" y="1387030"/>
                  </a:lnTo>
                  <a:lnTo>
                    <a:pt x="848690" y="1387703"/>
                  </a:lnTo>
                  <a:lnTo>
                    <a:pt x="852043" y="1387703"/>
                  </a:lnTo>
                  <a:lnTo>
                    <a:pt x="852716" y="1387030"/>
                  </a:lnTo>
                  <a:lnTo>
                    <a:pt x="852716" y="1383512"/>
                  </a:lnTo>
                  <a:close/>
                </a:path>
                <a:path w="1120775" h="2116454">
                  <a:moveTo>
                    <a:pt x="855916" y="1230947"/>
                  </a:moveTo>
                  <a:lnTo>
                    <a:pt x="855332" y="1230693"/>
                  </a:lnTo>
                  <a:lnTo>
                    <a:pt x="855141" y="1230947"/>
                  </a:lnTo>
                  <a:lnTo>
                    <a:pt x="855916" y="1230947"/>
                  </a:lnTo>
                  <a:close/>
                </a:path>
                <a:path w="1120775" h="2116454">
                  <a:moveTo>
                    <a:pt x="858342" y="1308595"/>
                  </a:moveTo>
                  <a:lnTo>
                    <a:pt x="857669" y="1307922"/>
                  </a:lnTo>
                  <a:lnTo>
                    <a:pt x="854646" y="1307922"/>
                  </a:lnTo>
                  <a:lnTo>
                    <a:pt x="853973" y="1308595"/>
                  </a:lnTo>
                  <a:lnTo>
                    <a:pt x="853973" y="1331417"/>
                  </a:lnTo>
                  <a:lnTo>
                    <a:pt x="854646" y="1332077"/>
                  </a:lnTo>
                  <a:lnTo>
                    <a:pt x="857669" y="1332077"/>
                  </a:lnTo>
                  <a:lnTo>
                    <a:pt x="858342" y="1331417"/>
                  </a:lnTo>
                  <a:lnTo>
                    <a:pt x="858342" y="1308595"/>
                  </a:lnTo>
                  <a:close/>
                </a:path>
                <a:path w="1120775" h="2116454">
                  <a:moveTo>
                    <a:pt x="858507" y="1299197"/>
                  </a:moveTo>
                  <a:lnTo>
                    <a:pt x="857834" y="1298524"/>
                  </a:lnTo>
                  <a:lnTo>
                    <a:pt x="854481" y="1298524"/>
                  </a:lnTo>
                  <a:lnTo>
                    <a:pt x="853808" y="1299197"/>
                  </a:lnTo>
                  <a:lnTo>
                    <a:pt x="853808" y="1302715"/>
                  </a:lnTo>
                  <a:lnTo>
                    <a:pt x="854481" y="1303388"/>
                  </a:lnTo>
                  <a:lnTo>
                    <a:pt x="857834" y="1303388"/>
                  </a:lnTo>
                  <a:lnTo>
                    <a:pt x="858507" y="1302715"/>
                  </a:lnTo>
                  <a:lnTo>
                    <a:pt x="858507" y="1299197"/>
                  </a:lnTo>
                  <a:close/>
                </a:path>
                <a:path w="1120775" h="2116454">
                  <a:moveTo>
                    <a:pt x="862698" y="1140396"/>
                  </a:moveTo>
                  <a:lnTo>
                    <a:pt x="860628" y="1139888"/>
                  </a:lnTo>
                  <a:lnTo>
                    <a:pt x="813752" y="1139888"/>
                  </a:lnTo>
                  <a:lnTo>
                    <a:pt x="815428" y="1140396"/>
                  </a:lnTo>
                  <a:lnTo>
                    <a:pt x="862698" y="1140396"/>
                  </a:lnTo>
                  <a:close/>
                </a:path>
                <a:path w="1120775" h="2116454">
                  <a:moveTo>
                    <a:pt x="862774" y="1342529"/>
                  </a:moveTo>
                  <a:lnTo>
                    <a:pt x="862101" y="1341856"/>
                  </a:lnTo>
                  <a:lnTo>
                    <a:pt x="857961" y="1341856"/>
                  </a:lnTo>
                  <a:lnTo>
                    <a:pt x="853706" y="1349578"/>
                  </a:lnTo>
                  <a:lnTo>
                    <a:pt x="853211" y="1350073"/>
                  </a:lnTo>
                  <a:lnTo>
                    <a:pt x="850696" y="1350073"/>
                  </a:lnTo>
                  <a:lnTo>
                    <a:pt x="850023" y="1350746"/>
                  </a:lnTo>
                  <a:lnTo>
                    <a:pt x="850023" y="1353096"/>
                  </a:lnTo>
                  <a:lnTo>
                    <a:pt x="850696" y="1353769"/>
                  </a:lnTo>
                  <a:lnTo>
                    <a:pt x="853376" y="1353769"/>
                  </a:lnTo>
                  <a:lnTo>
                    <a:pt x="853706" y="1354277"/>
                  </a:lnTo>
                  <a:lnTo>
                    <a:pt x="853706" y="1373568"/>
                  </a:lnTo>
                  <a:lnTo>
                    <a:pt x="854379" y="1374241"/>
                  </a:lnTo>
                  <a:lnTo>
                    <a:pt x="857402" y="1374241"/>
                  </a:lnTo>
                  <a:lnTo>
                    <a:pt x="858075" y="1373568"/>
                  </a:lnTo>
                  <a:lnTo>
                    <a:pt x="858075" y="1354277"/>
                  </a:lnTo>
                  <a:lnTo>
                    <a:pt x="858570" y="1353769"/>
                  </a:lnTo>
                  <a:lnTo>
                    <a:pt x="862101" y="1353769"/>
                  </a:lnTo>
                  <a:lnTo>
                    <a:pt x="862774" y="1353096"/>
                  </a:lnTo>
                  <a:lnTo>
                    <a:pt x="862774" y="1350746"/>
                  </a:lnTo>
                  <a:lnTo>
                    <a:pt x="862101" y="1350073"/>
                  </a:lnTo>
                  <a:lnTo>
                    <a:pt x="858570" y="1350073"/>
                  </a:lnTo>
                  <a:lnTo>
                    <a:pt x="858075" y="1349578"/>
                  </a:lnTo>
                  <a:lnTo>
                    <a:pt x="858075" y="1347330"/>
                  </a:lnTo>
                  <a:lnTo>
                    <a:pt x="858227" y="1346733"/>
                  </a:lnTo>
                  <a:lnTo>
                    <a:pt x="858812" y="1345780"/>
                  </a:lnTo>
                  <a:lnTo>
                    <a:pt x="859282" y="1345552"/>
                  </a:lnTo>
                  <a:lnTo>
                    <a:pt x="862101" y="1345552"/>
                  </a:lnTo>
                  <a:lnTo>
                    <a:pt x="862774" y="1344879"/>
                  </a:lnTo>
                  <a:lnTo>
                    <a:pt x="862774" y="1342529"/>
                  </a:lnTo>
                  <a:close/>
                </a:path>
                <a:path w="1120775" h="2116454">
                  <a:moveTo>
                    <a:pt x="867156" y="1214310"/>
                  </a:moveTo>
                  <a:lnTo>
                    <a:pt x="864717" y="1213802"/>
                  </a:lnTo>
                  <a:lnTo>
                    <a:pt x="809205" y="1213802"/>
                  </a:lnTo>
                  <a:lnTo>
                    <a:pt x="810717" y="1214310"/>
                  </a:lnTo>
                  <a:lnTo>
                    <a:pt x="780770" y="1214310"/>
                  </a:lnTo>
                  <a:lnTo>
                    <a:pt x="783310" y="1215072"/>
                  </a:lnTo>
                  <a:lnTo>
                    <a:pt x="794880" y="1218247"/>
                  </a:lnTo>
                  <a:lnTo>
                    <a:pt x="823468" y="1218247"/>
                  </a:lnTo>
                  <a:lnTo>
                    <a:pt x="810755" y="1214310"/>
                  </a:lnTo>
                  <a:lnTo>
                    <a:pt x="867156" y="1214310"/>
                  </a:lnTo>
                  <a:close/>
                </a:path>
                <a:path w="1120775" h="2116454">
                  <a:moveTo>
                    <a:pt x="869823" y="1156525"/>
                  </a:moveTo>
                  <a:lnTo>
                    <a:pt x="815428" y="1140396"/>
                  </a:lnTo>
                  <a:lnTo>
                    <a:pt x="785393" y="1140396"/>
                  </a:lnTo>
                  <a:lnTo>
                    <a:pt x="836218" y="1156525"/>
                  </a:lnTo>
                  <a:lnTo>
                    <a:pt x="869823" y="1156525"/>
                  </a:lnTo>
                  <a:close/>
                </a:path>
                <a:path w="1120775" h="2116454">
                  <a:moveTo>
                    <a:pt x="877036" y="1350746"/>
                  </a:moveTo>
                  <a:lnTo>
                    <a:pt x="876363" y="1350073"/>
                  </a:lnTo>
                  <a:lnTo>
                    <a:pt x="873823" y="1350073"/>
                  </a:lnTo>
                  <a:lnTo>
                    <a:pt x="872947" y="1350276"/>
                  </a:lnTo>
                  <a:lnTo>
                    <a:pt x="871486" y="1351089"/>
                  </a:lnTo>
                  <a:lnTo>
                    <a:pt x="870737" y="1351788"/>
                  </a:lnTo>
                  <a:lnTo>
                    <a:pt x="869988" y="1352765"/>
                  </a:lnTo>
                  <a:lnTo>
                    <a:pt x="869315" y="1352765"/>
                  </a:lnTo>
                  <a:lnTo>
                    <a:pt x="868756" y="1351089"/>
                  </a:lnTo>
                  <a:lnTo>
                    <a:pt x="868641" y="1350746"/>
                  </a:lnTo>
                  <a:lnTo>
                    <a:pt x="867981" y="1350073"/>
                  </a:lnTo>
                  <a:lnTo>
                    <a:pt x="865797" y="1350073"/>
                  </a:lnTo>
                  <a:lnTo>
                    <a:pt x="865124" y="1350746"/>
                  </a:lnTo>
                  <a:lnTo>
                    <a:pt x="865124" y="1373568"/>
                  </a:lnTo>
                  <a:lnTo>
                    <a:pt x="865797" y="1374241"/>
                  </a:lnTo>
                  <a:lnTo>
                    <a:pt x="868819" y="1374241"/>
                  </a:lnTo>
                  <a:lnTo>
                    <a:pt x="869492" y="1373568"/>
                  </a:lnTo>
                  <a:lnTo>
                    <a:pt x="869492" y="1356118"/>
                  </a:lnTo>
                  <a:lnTo>
                    <a:pt x="870991" y="1353769"/>
                  </a:lnTo>
                  <a:lnTo>
                    <a:pt x="876363" y="1353769"/>
                  </a:lnTo>
                  <a:lnTo>
                    <a:pt x="877036" y="1353096"/>
                  </a:lnTo>
                  <a:lnTo>
                    <a:pt x="877036" y="1352765"/>
                  </a:lnTo>
                  <a:lnTo>
                    <a:pt x="877036" y="1350746"/>
                  </a:lnTo>
                  <a:close/>
                </a:path>
                <a:path w="1120775" h="2116454">
                  <a:moveTo>
                    <a:pt x="877544" y="1398752"/>
                  </a:moveTo>
                  <a:lnTo>
                    <a:pt x="876871" y="1396072"/>
                  </a:lnTo>
                  <a:lnTo>
                    <a:pt x="876261" y="1395247"/>
                  </a:lnTo>
                  <a:lnTo>
                    <a:pt x="876007" y="1394917"/>
                  </a:lnTo>
                  <a:lnTo>
                    <a:pt x="874166" y="1392466"/>
                  </a:lnTo>
                  <a:lnTo>
                    <a:pt x="871880" y="1391564"/>
                  </a:lnTo>
                  <a:lnTo>
                    <a:pt x="865555" y="1391564"/>
                  </a:lnTo>
                  <a:lnTo>
                    <a:pt x="863257" y="1392682"/>
                  </a:lnTo>
                  <a:lnTo>
                    <a:pt x="861783" y="1394917"/>
                  </a:lnTo>
                  <a:lnTo>
                    <a:pt x="861275" y="1394917"/>
                  </a:lnTo>
                  <a:lnTo>
                    <a:pt x="860602" y="1392910"/>
                  </a:lnTo>
                  <a:lnTo>
                    <a:pt x="859929" y="1392237"/>
                  </a:lnTo>
                  <a:lnTo>
                    <a:pt x="857745" y="1392237"/>
                  </a:lnTo>
                  <a:lnTo>
                    <a:pt x="857084" y="1392910"/>
                  </a:lnTo>
                  <a:lnTo>
                    <a:pt x="857084" y="1415732"/>
                  </a:lnTo>
                  <a:lnTo>
                    <a:pt x="857745" y="1416405"/>
                  </a:lnTo>
                  <a:lnTo>
                    <a:pt x="860780" y="1416405"/>
                  </a:lnTo>
                  <a:lnTo>
                    <a:pt x="861441" y="1415732"/>
                  </a:lnTo>
                  <a:lnTo>
                    <a:pt x="861441" y="1399565"/>
                  </a:lnTo>
                  <a:lnTo>
                    <a:pt x="861923" y="1397977"/>
                  </a:lnTo>
                  <a:lnTo>
                    <a:pt x="863854" y="1395793"/>
                  </a:lnTo>
                  <a:lnTo>
                    <a:pt x="865327" y="1395247"/>
                  </a:lnTo>
                  <a:lnTo>
                    <a:pt x="869302" y="1395247"/>
                  </a:lnTo>
                  <a:lnTo>
                    <a:pt x="870775" y="1395793"/>
                  </a:lnTo>
                  <a:lnTo>
                    <a:pt x="872705" y="1397977"/>
                  </a:lnTo>
                  <a:lnTo>
                    <a:pt x="873188" y="1399565"/>
                  </a:lnTo>
                  <a:lnTo>
                    <a:pt x="873188" y="1415732"/>
                  </a:lnTo>
                  <a:lnTo>
                    <a:pt x="873861" y="1416405"/>
                  </a:lnTo>
                  <a:lnTo>
                    <a:pt x="876884" y="1416405"/>
                  </a:lnTo>
                  <a:lnTo>
                    <a:pt x="877544" y="1415732"/>
                  </a:lnTo>
                  <a:lnTo>
                    <a:pt x="877544" y="1398752"/>
                  </a:lnTo>
                  <a:close/>
                </a:path>
                <a:path w="1120775" h="2116454">
                  <a:moveTo>
                    <a:pt x="878192" y="1135697"/>
                  </a:moveTo>
                  <a:lnTo>
                    <a:pt x="870813" y="1133411"/>
                  </a:lnTo>
                  <a:lnTo>
                    <a:pt x="840714" y="1133411"/>
                  </a:lnTo>
                  <a:lnTo>
                    <a:pt x="847166" y="1135697"/>
                  </a:lnTo>
                  <a:lnTo>
                    <a:pt x="878192" y="1135697"/>
                  </a:lnTo>
                  <a:close/>
                </a:path>
                <a:path w="1120775" h="2116454">
                  <a:moveTo>
                    <a:pt x="882510" y="1308595"/>
                  </a:moveTo>
                  <a:lnTo>
                    <a:pt x="881837" y="1307922"/>
                  </a:lnTo>
                  <a:lnTo>
                    <a:pt x="879652" y="1307922"/>
                  </a:lnTo>
                  <a:lnTo>
                    <a:pt x="878979" y="1308595"/>
                  </a:lnTo>
                  <a:lnTo>
                    <a:pt x="878306" y="1310601"/>
                  </a:lnTo>
                  <a:lnTo>
                    <a:pt x="878205" y="1316774"/>
                  </a:lnTo>
                  <a:lnTo>
                    <a:pt x="878205" y="1323314"/>
                  </a:lnTo>
                  <a:lnTo>
                    <a:pt x="877112" y="1326007"/>
                  </a:lnTo>
                  <a:lnTo>
                    <a:pt x="876363" y="1327048"/>
                  </a:lnTo>
                  <a:lnTo>
                    <a:pt x="874433" y="1328521"/>
                  </a:lnTo>
                  <a:lnTo>
                    <a:pt x="873328" y="1328902"/>
                  </a:lnTo>
                  <a:lnTo>
                    <a:pt x="870115" y="1328902"/>
                  </a:lnTo>
                  <a:lnTo>
                    <a:pt x="868578" y="1328102"/>
                  </a:lnTo>
                  <a:lnTo>
                    <a:pt x="866432" y="1324914"/>
                  </a:lnTo>
                  <a:lnTo>
                    <a:pt x="865898" y="1322743"/>
                  </a:lnTo>
                  <a:lnTo>
                    <a:pt x="865898" y="1317320"/>
                  </a:lnTo>
                  <a:lnTo>
                    <a:pt x="866406" y="1315313"/>
                  </a:lnTo>
                  <a:lnTo>
                    <a:pt x="866444" y="1315161"/>
                  </a:lnTo>
                  <a:lnTo>
                    <a:pt x="868616" y="1311922"/>
                  </a:lnTo>
                  <a:lnTo>
                    <a:pt x="870140" y="1311109"/>
                  </a:lnTo>
                  <a:lnTo>
                    <a:pt x="873328" y="1311109"/>
                  </a:lnTo>
                  <a:lnTo>
                    <a:pt x="874433" y="1311490"/>
                  </a:lnTo>
                  <a:lnTo>
                    <a:pt x="876363" y="1313002"/>
                  </a:lnTo>
                  <a:lnTo>
                    <a:pt x="877112" y="1314056"/>
                  </a:lnTo>
                  <a:lnTo>
                    <a:pt x="878205" y="1316774"/>
                  </a:lnTo>
                  <a:lnTo>
                    <a:pt x="878205" y="1310601"/>
                  </a:lnTo>
                  <a:lnTo>
                    <a:pt x="877633" y="1310601"/>
                  </a:lnTo>
                  <a:lnTo>
                    <a:pt x="877112" y="1309624"/>
                  </a:lnTo>
                  <a:lnTo>
                    <a:pt x="876300" y="1308823"/>
                  </a:lnTo>
                  <a:lnTo>
                    <a:pt x="874115" y="1307566"/>
                  </a:lnTo>
                  <a:lnTo>
                    <a:pt x="872858" y="1307249"/>
                  </a:lnTo>
                  <a:lnTo>
                    <a:pt x="869365" y="1307249"/>
                  </a:lnTo>
                  <a:lnTo>
                    <a:pt x="867575" y="1307795"/>
                  </a:lnTo>
                  <a:lnTo>
                    <a:pt x="864577" y="1309979"/>
                  </a:lnTo>
                  <a:lnTo>
                    <a:pt x="863447" y="1311490"/>
                  </a:lnTo>
                  <a:lnTo>
                    <a:pt x="861974" y="1315161"/>
                  </a:lnTo>
                  <a:lnTo>
                    <a:pt x="861910" y="1315313"/>
                  </a:lnTo>
                  <a:lnTo>
                    <a:pt x="861656" y="1316774"/>
                  </a:lnTo>
                  <a:lnTo>
                    <a:pt x="861682" y="1323314"/>
                  </a:lnTo>
                  <a:lnTo>
                    <a:pt x="861936" y="1324660"/>
                  </a:lnTo>
                  <a:lnTo>
                    <a:pt x="863523" y="1328521"/>
                  </a:lnTo>
                  <a:lnTo>
                    <a:pt x="864666" y="1330032"/>
                  </a:lnTo>
                  <a:lnTo>
                    <a:pt x="867664" y="1332204"/>
                  </a:lnTo>
                  <a:lnTo>
                    <a:pt x="869505" y="1332788"/>
                  </a:lnTo>
                  <a:lnTo>
                    <a:pt x="872744" y="1332788"/>
                  </a:lnTo>
                  <a:lnTo>
                    <a:pt x="874141" y="1332445"/>
                  </a:lnTo>
                  <a:lnTo>
                    <a:pt x="876439" y="1331214"/>
                  </a:lnTo>
                  <a:lnTo>
                    <a:pt x="877227" y="1330413"/>
                  </a:lnTo>
                  <a:lnTo>
                    <a:pt x="877633" y="1329397"/>
                  </a:lnTo>
                  <a:lnTo>
                    <a:pt x="878141" y="1329397"/>
                  </a:lnTo>
                  <a:lnTo>
                    <a:pt x="878141" y="1332788"/>
                  </a:lnTo>
                  <a:lnTo>
                    <a:pt x="877773" y="1334262"/>
                  </a:lnTo>
                  <a:lnTo>
                    <a:pt x="877570" y="1334935"/>
                  </a:lnTo>
                  <a:lnTo>
                    <a:pt x="875588" y="1337068"/>
                  </a:lnTo>
                  <a:lnTo>
                    <a:pt x="874090" y="1337627"/>
                  </a:lnTo>
                  <a:lnTo>
                    <a:pt x="869962" y="1337627"/>
                  </a:lnTo>
                  <a:lnTo>
                    <a:pt x="867651" y="1336586"/>
                  </a:lnTo>
                  <a:lnTo>
                    <a:pt x="866952" y="1335887"/>
                  </a:lnTo>
                  <a:lnTo>
                    <a:pt x="866559" y="1334935"/>
                  </a:lnTo>
                  <a:lnTo>
                    <a:pt x="865898" y="1334262"/>
                  </a:lnTo>
                  <a:lnTo>
                    <a:pt x="863371" y="1334262"/>
                  </a:lnTo>
                  <a:lnTo>
                    <a:pt x="862698" y="1334935"/>
                  </a:lnTo>
                  <a:lnTo>
                    <a:pt x="862749" y="1335887"/>
                  </a:lnTo>
                  <a:lnTo>
                    <a:pt x="870254" y="1341145"/>
                  </a:lnTo>
                  <a:lnTo>
                    <a:pt x="875538" y="1341145"/>
                  </a:lnTo>
                  <a:lnTo>
                    <a:pt x="882510" y="1333703"/>
                  </a:lnTo>
                  <a:lnTo>
                    <a:pt x="882510" y="1329397"/>
                  </a:lnTo>
                  <a:lnTo>
                    <a:pt x="882510" y="1328902"/>
                  </a:lnTo>
                  <a:lnTo>
                    <a:pt x="882510" y="1311109"/>
                  </a:lnTo>
                  <a:lnTo>
                    <a:pt x="882510" y="1310601"/>
                  </a:lnTo>
                  <a:lnTo>
                    <a:pt x="882510" y="1308595"/>
                  </a:lnTo>
                  <a:close/>
                </a:path>
                <a:path w="1120775" h="2116454">
                  <a:moveTo>
                    <a:pt x="885621" y="108407"/>
                  </a:moveTo>
                  <a:lnTo>
                    <a:pt x="879665" y="108407"/>
                  </a:lnTo>
                  <a:lnTo>
                    <a:pt x="879665" y="114350"/>
                  </a:lnTo>
                  <a:lnTo>
                    <a:pt x="879665" y="132626"/>
                  </a:lnTo>
                  <a:lnTo>
                    <a:pt x="860856" y="132626"/>
                  </a:lnTo>
                  <a:lnTo>
                    <a:pt x="860856" y="114350"/>
                  </a:lnTo>
                  <a:lnTo>
                    <a:pt x="879665" y="114350"/>
                  </a:lnTo>
                  <a:lnTo>
                    <a:pt x="879665" y="108407"/>
                  </a:lnTo>
                  <a:lnTo>
                    <a:pt x="854900" y="108407"/>
                  </a:lnTo>
                  <a:lnTo>
                    <a:pt x="854900" y="138582"/>
                  </a:lnTo>
                  <a:lnTo>
                    <a:pt x="885621" y="138582"/>
                  </a:lnTo>
                  <a:lnTo>
                    <a:pt x="885621" y="132626"/>
                  </a:lnTo>
                  <a:lnTo>
                    <a:pt x="885621" y="114350"/>
                  </a:lnTo>
                  <a:lnTo>
                    <a:pt x="885621" y="108407"/>
                  </a:lnTo>
                  <a:close/>
                </a:path>
                <a:path w="1120775" h="2116454">
                  <a:moveTo>
                    <a:pt x="888085" y="1963000"/>
                  </a:moveTo>
                  <a:lnTo>
                    <a:pt x="850722" y="1963000"/>
                  </a:lnTo>
                  <a:lnTo>
                    <a:pt x="850722" y="2050491"/>
                  </a:lnTo>
                  <a:lnTo>
                    <a:pt x="850265" y="2051316"/>
                  </a:lnTo>
                  <a:lnTo>
                    <a:pt x="849325" y="2052002"/>
                  </a:lnTo>
                  <a:lnTo>
                    <a:pt x="848398" y="2052650"/>
                  </a:lnTo>
                  <a:lnTo>
                    <a:pt x="847293" y="2052980"/>
                  </a:lnTo>
                  <a:lnTo>
                    <a:pt x="844740" y="2052980"/>
                  </a:lnTo>
                  <a:lnTo>
                    <a:pt x="843622" y="2052650"/>
                  </a:lnTo>
                  <a:lnTo>
                    <a:pt x="842683" y="2052002"/>
                  </a:lnTo>
                  <a:lnTo>
                    <a:pt x="841794" y="2051316"/>
                  </a:lnTo>
                  <a:lnTo>
                    <a:pt x="841362" y="2050491"/>
                  </a:lnTo>
                  <a:lnTo>
                    <a:pt x="841362" y="1963000"/>
                  </a:lnTo>
                  <a:lnTo>
                    <a:pt x="803998" y="1963000"/>
                  </a:lnTo>
                  <a:lnTo>
                    <a:pt x="803998" y="2053704"/>
                  </a:lnTo>
                  <a:lnTo>
                    <a:pt x="807643" y="2060244"/>
                  </a:lnTo>
                  <a:lnTo>
                    <a:pt x="841362" y="2073732"/>
                  </a:lnTo>
                  <a:lnTo>
                    <a:pt x="850722" y="2073732"/>
                  </a:lnTo>
                  <a:lnTo>
                    <a:pt x="888085" y="2053704"/>
                  </a:lnTo>
                  <a:lnTo>
                    <a:pt x="888085" y="2052980"/>
                  </a:lnTo>
                  <a:lnTo>
                    <a:pt x="888085" y="1963000"/>
                  </a:lnTo>
                  <a:close/>
                </a:path>
                <a:path w="1120775" h="2116454">
                  <a:moveTo>
                    <a:pt x="891717" y="1139888"/>
                  </a:moveTo>
                  <a:lnTo>
                    <a:pt x="879005" y="1135951"/>
                  </a:lnTo>
                  <a:lnTo>
                    <a:pt x="847648" y="1135951"/>
                  </a:lnTo>
                  <a:lnTo>
                    <a:pt x="850277" y="1137348"/>
                  </a:lnTo>
                  <a:lnTo>
                    <a:pt x="860628" y="1139888"/>
                  </a:lnTo>
                  <a:lnTo>
                    <a:pt x="891717" y="1139888"/>
                  </a:lnTo>
                  <a:close/>
                </a:path>
                <a:path w="1120775" h="2116454">
                  <a:moveTo>
                    <a:pt x="896848" y="1213802"/>
                  </a:moveTo>
                  <a:lnTo>
                    <a:pt x="890625" y="1212151"/>
                  </a:lnTo>
                  <a:lnTo>
                    <a:pt x="875004" y="1207325"/>
                  </a:lnTo>
                  <a:lnTo>
                    <a:pt x="859739" y="1203134"/>
                  </a:lnTo>
                  <a:lnTo>
                    <a:pt x="821194" y="1192847"/>
                  </a:lnTo>
                  <a:lnTo>
                    <a:pt x="765276" y="1173416"/>
                  </a:lnTo>
                  <a:lnTo>
                    <a:pt x="722452" y="1157033"/>
                  </a:lnTo>
                  <a:lnTo>
                    <a:pt x="697255" y="1157033"/>
                  </a:lnTo>
                  <a:lnTo>
                    <a:pt x="700582" y="1158430"/>
                  </a:lnTo>
                  <a:lnTo>
                    <a:pt x="709676" y="1162367"/>
                  </a:lnTo>
                  <a:lnTo>
                    <a:pt x="719112" y="1166177"/>
                  </a:lnTo>
                  <a:lnTo>
                    <a:pt x="731532" y="1171384"/>
                  </a:lnTo>
                  <a:lnTo>
                    <a:pt x="738543" y="1173416"/>
                  </a:lnTo>
                  <a:lnTo>
                    <a:pt x="739101" y="1173416"/>
                  </a:lnTo>
                  <a:lnTo>
                    <a:pt x="745058" y="1174178"/>
                  </a:lnTo>
                  <a:lnTo>
                    <a:pt x="746264" y="1174178"/>
                  </a:lnTo>
                  <a:lnTo>
                    <a:pt x="747852" y="1174940"/>
                  </a:lnTo>
                  <a:lnTo>
                    <a:pt x="748690" y="1175448"/>
                  </a:lnTo>
                  <a:lnTo>
                    <a:pt x="759383" y="1181544"/>
                  </a:lnTo>
                  <a:lnTo>
                    <a:pt x="833920" y="1205801"/>
                  </a:lnTo>
                  <a:lnTo>
                    <a:pt x="864717" y="1213802"/>
                  </a:lnTo>
                  <a:lnTo>
                    <a:pt x="896848" y="1213802"/>
                  </a:lnTo>
                  <a:close/>
                </a:path>
                <a:path w="1120775" h="2116454">
                  <a:moveTo>
                    <a:pt x="899477" y="1359446"/>
                  </a:moveTo>
                  <a:lnTo>
                    <a:pt x="899096" y="1357464"/>
                  </a:lnTo>
                  <a:lnTo>
                    <a:pt x="897458" y="1353769"/>
                  </a:lnTo>
                  <a:lnTo>
                    <a:pt x="897394" y="1353604"/>
                  </a:lnTo>
                  <a:lnTo>
                    <a:pt x="897102" y="1353273"/>
                  </a:lnTo>
                  <a:lnTo>
                    <a:pt x="896112" y="1352092"/>
                  </a:lnTo>
                  <a:lnTo>
                    <a:pt x="895159" y="1351495"/>
                  </a:lnTo>
                  <a:lnTo>
                    <a:pt x="895159" y="1359446"/>
                  </a:lnTo>
                  <a:lnTo>
                    <a:pt x="895159" y="1364869"/>
                  </a:lnTo>
                  <a:lnTo>
                    <a:pt x="894651" y="1366862"/>
                  </a:lnTo>
                  <a:lnTo>
                    <a:pt x="894613" y="1367028"/>
                  </a:lnTo>
                  <a:lnTo>
                    <a:pt x="892403" y="1370253"/>
                  </a:lnTo>
                  <a:lnTo>
                    <a:pt x="890651" y="1371053"/>
                  </a:lnTo>
                  <a:lnTo>
                    <a:pt x="885901" y="1371053"/>
                  </a:lnTo>
                  <a:lnTo>
                    <a:pt x="884161" y="1370253"/>
                  </a:lnTo>
                  <a:lnTo>
                    <a:pt x="881951" y="1367028"/>
                  </a:lnTo>
                  <a:lnTo>
                    <a:pt x="881405" y="1364869"/>
                  </a:lnTo>
                  <a:lnTo>
                    <a:pt x="881405" y="1359446"/>
                  </a:lnTo>
                  <a:lnTo>
                    <a:pt x="881913" y="1357464"/>
                  </a:lnTo>
                  <a:lnTo>
                    <a:pt x="881951" y="1357287"/>
                  </a:lnTo>
                  <a:lnTo>
                    <a:pt x="884161" y="1354074"/>
                  </a:lnTo>
                  <a:lnTo>
                    <a:pt x="885901" y="1353273"/>
                  </a:lnTo>
                  <a:lnTo>
                    <a:pt x="890651" y="1353273"/>
                  </a:lnTo>
                  <a:lnTo>
                    <a:pt x="892403" y="1354074"/>
                  </a:lnTo>
                  <a:lnTo>
                    <a:pt x="894613" y="1357287"/>
                  </a:lnTo>
                  <a:lnTo>
                    <a:pt x="895159" y="1359446"/>
                  </a:lnTo>
                  <a:lnTo>
                    <a:pt x="895159" y="1351495"/>
                  </a:lnTo>
                  <a:lnTo>
                    <a:pt x="892733" y="1349946"/>
                  </a:lnTo>
                  <a:lnTo>
                    <a:pt x="890689" y="1349413"/>
                  </a:lnTo>
                  <a:lnTo>
                    <a:pt x="885875" y="1349413"/>
                  </a:lnTo>
                  <a:lnTo>
                    <a:pt x="883831" y="1349946"/>
                  </a:lnTo>
                  <a:lnTo>
                    <a:pt x="880440" y="1352092"/>
                  </a:lnTo>
                  <a:lnTo>
                    <a:pt x="879170" y="1353604"/>
                  </a:lnTo>
                  <a:lnTo>
                    <a:pt x="877544" y="1357287"/>
                  </a:lnTo>
                  <a:lnTo>
                    <a:pt x="877455" y="1357464"/>
                  </a:lnTo>
                  <a:lnTo>
                    <a:pt x="877074" y="1359446"/>
                  </a:lnTo>
                  <a:lnTo>
                    <a:pt x="877074" y="1364869"/>
                  </a:lnTo>
                  <a:lnTo>
                    <a:pt x="885875" y="1374914"/>
                  </a:lnTo>
                  <a:lnTo>
                    <a:pt x="890689" y="1374914"/>
                  </a:lnTo>
                  <a:lnTo>
                    <a:pt x="892733" y="1374381"/>
                  </a:lnTo>
                  <a:lnTo>
                    <a:pt x="896112" y="1372222"/>
                  </a:lnTo>
                  <a:lnTo>
                    <a:pt x="897102" y="1371053"/>
                  </a:lnTo>
                  <a:lnTo>
                    <a:pt x="897394" y="1370723"/>
                  </a:lnTo>
                  <a:lnTo>
                    <a:pt x="899020" y="1367028"/>
                  </a:lnTo>
                  <a:lnTo>
                    <a:pt x="899096" y="1366862"/>
                  </a:lnTo>
                  <a:lnTo>
                    <a:pt x="899477" y="1364869"/>
                  </a:lnTo>
                  <a:lnTo>
                    <a:pt x="899477" y="1359446"/>
                  </a:lnTo>
                  <a:close/>
                </a:path>
                <a:path w="1120775" h="2116454">
                  <a:moveTo>
                    <a:pt x="901890" y="1392910"/>
                  </a:moveTo>
                  <a:lnTo>
                    <a:pt x="901217" y="1392237"/>
                  </a:lnTo>
                  <a:lnTo>
                    <a:pt x="899033" y="1392237"/>
                  </a:lnTo>
                  <a:lnTo>
                    <a:pt x="898359" y="1392910"/>
                  </a:lnTo>
                  <a:lnTo>
                    <a:pt x="897686" y="1394917"/>
                  </a:lnTo>
                  <a:lnTo>
                    <a:pt x="897585" y="1401076"/>
                  </a:lnTo>
                  <a:lnTo>
                    <a:pt x="897585" y="1407629"/>
                  </a:lnTo>
                  <a:lnTo>
                    <a:pt x="896493" y="1410309"/>
                  </a:lnTo>
                  <a:lnTo>
                    <a:pt x="895743" y="1411351"/>
                  </a:lnTo>
                  <a:lnTo>
                    <a:pt x="893813" y="1412836"/>
                  </a:lnTo>
                  <a:lnTo>
                    <a:pt x="892708" y="1413217"/>
                  </a:lnTo>
                  <a:lnTo>
                    <a:pt x="889495" y="1413217"/>
                  </a:lnTo>
                  <a:lnTo>
                    <a:pt x="887958" y="1412417"/>
                  </a:lnTo>
                  <a:lnTo>
                    <a:pt x="885812" y="1409230"/>
                  </a:lnTo>
                  <a:lnTo>
                    <a:pt x="885278" y="1407058"/>
                  </a:lnTo>
                  <a:lnTo>
                    <a:pt x="885278" y="1401635"/>
                  </a:lnTo>
                  <a:lnTo>
                    <a:pt x="885774" y="1399616"/>
                  </a:lnTo>
                  <a:lnTo>
                    <a:pt x="885812" y="1399476"/>
                  </a:lnTo>
                  <a:lnTo>
                    <a:pt x="887996" y="1396238"/>
                  </a:lnTo>
                  <a:lnTo>
                    <a:pt x="889520" y="1395425"/>
                  </a:lnTo>
                  <a:lnTo>
                    <a:pt x="892708" y="1395425"/>
                  </a:lnTo>
                  <a:lnTo>
                    <a:pt x="893813" y="1395793"/>
                  </a:lnTo>
                  <a:lnTo>
                    <a:pt x="895743" y="1397304"/>
                  </a:lnTo>
                  <a:lnTo>
                    <a:pt x="896493" y="1398371"/>
                  </a:lnTo>
                  <a:lnTo>
                    <a:pt x="897585" y="1401076"/>
                  </a:lnTo>
                  <a:lnTo>
                    <a:pt x="897585" y="1394917"/>
                  </a:lnTo>
                  <a:lnTo>
                    <a:pt x="897013" y="1394917"/>
                  </a:lnTo>
                  <a:lnTo>
                    <a:pt x="896493" y="1393939"/>
                  </a:lnTo>
                  <a:lnTo>
                    <a:pt x="895680" y="1393139"/>
                  </a:lnTo>
                  <a:lnTo>
                    <a:pt x="893495" y="1391881"/>
                  </a:lnTo>
                  <a:lnTo>
                    <a:pt x="892238" y="1391564"/>
                  </a:lnTo>
                  <a:lnTo>
                    <a:pt x="888746" y="1391564"/>
                  </a:lnTo>
                  <a:lnTo>
                    <a:pt x="886536" y="1392237"/>
                  </a:lnTo>
                  <a:lnTo>
                    <a:pt x="886777" y="1392237"/>
                  </a:lnTo>
                  <a:lnTo>
                    <a:pt x="883970" y="1394294"/>
                  </a:lnTo>
                  <a:lnTo>
                    <a:pt x="882827" y="1395793"/>
                  </a:lnTo>
                  <a:lnTo>
                    <a:pt x="881354" y="1399476"/>
                  </a:lnTo>
                  <a:lnTo>
                    <a:pt x="881291" y="1399616"/>
                  </a:lnTo>
                  <a:lnTo>
                    <a:pt x="881037" y="1401076"/>
                  </a:lnTo>
                  <a:lnTo>
                    <a:pt x="881062" y="1407629"/>
                  </a:lnTo>
                  <a:lnTo>
                    <a:pt x="881316" y="1408976"/>
                  </a:lnTo>
                  <a:lnTo>
                    <a:pt x="882904" y="1412836"/>
                  </a:lnTo>
                  <a:lnTo>
                    <a:pt x="884047" y="1414348"/>
                  </a:lnTo>
                  <a:lnTo>
                    <a:pt x="887044" y="1416532"/>
                  </a:lnTo>
                  <a:lnTo>
                    <a:pt x="888873" y="1417104"/>
                  </a:lnTo>
                  <a:lnTo>
                    <a:pt x="892136" y="1417104"/>
                  </a:lnTo>
                  <a:lnTo>
                    <a:pt x="893521" y="1416761"/>
                  </a:lnTo>
                  <a:lnTo>
                    <a:pt x="895819" y="1415529"/>
                  </a:lnTo>
                  <a:lnTo>
                    <a:pt x="896607" y="1414716"/>
                  </a:lnTo>
                  <a:lnTo>
                    <a:pt x="897013" y="1413713"/>
                  </a:lnTo>
                  <a:lnTo>
                    <a:pt x="897521" y="1413713"/>
                  </a:lnTo>
                  <a:lnTo>
                    <a:pt x="897521" y="1417104"/>
                  </a:lnTo>
                  <a:lnTo>
                    <a:pt x="897153" y="1418577"/>
                  </a:lnTo>
                  <a:lnTo>
                    <a:pt x="896937" y="1419250"/>
                  </a:lnTo>
                  <a:lnTo>
                    <a:pt x="894969" y="1421384"/>
                  </a:lnTo>
                  <a:lnTo>
                    <a:pt x="893470" y="1421942"/>
                  </a:lnTo>
                  <a:lnTo>
                    <a:pt x="889342" y="1421942"/>
                  </a:lnTo>
                  <a:lnTo>
                    <a:pt x="887031" y="1420901"/>
                  </a:lnTo>
                  <a:lnTo>
                    <a:pt x="886333" y="1420202"/>
                  </a:lnTo>
                  <a:lnTo>
                    <a:pt x="885952" y="1419250"/>
                  </a:lnTo>
                  <a:lnTo>
                    <a:pt x="885278" y="1418577"/>
                  </a:lnTo>
                  <a:lnTo>
                    <a:pt x="882751" y="1418577"/>
                  </a:lnTo>
                  <a:lnTo>
                    <a:pt x="882091" y="1419250"/>
                  </a:lnTo>
                  <a:lnTo>
                    <a:pt x="882129" y="1420202"/>
                  </a:lnTo>
                  <a:lnTo>
                    <a:pt x="889635" y="1425460"/>
                  </a:lnTo>
                  <a:lnTo>
                    <a:pt x="894918" y="1425460"/>
                  </a:lnTo>
                  <a:lnTo>
                    <a:pt x="901890" y="1418018"/>
                  </a:lnTo>
                  <a:lnTo>
                    <a:pt x="901890" y="1413713"/>
                  </a:lnTo>
                  <a:lnTo>
                    <a:pt x="901890" y="1413217"/>
                  </a:lnTo>
                  <a:lnTo>
                    <a:pt x="901890" y="1395425"/>
                  </a:lnTo>
                  <a:lnTo>
                    <a:pt x="901890" y="1394917"/>
                  </a:lnTo>
                  <a:lnTo>
                    <a:pt x="901890" y="1392910"/>
                  </a:lnTo>
                  <a:close/>
                </a:path>
                <a:path w="1120775" h="2116454">
                  <a:moveTo>
                    <a:pt x="907681" y="1314437"/>
                  </a:moveTo>
                  <a:lnTo>
                    <a:pt x="906995" y="1311757"/>
                  </a:lnTo>
                  <a:lnTo>
                    <a:pt x="906386" y="1310944"/>
                  </a:lnTo>
                  <a:lnTo>
                    <a:pt x="906132" y="1310601"/>
                  </a:lnTo>
                  <a:lnTo>
                    <a:pt x="904290" y="1308150"/>
                  </a:lnTo>
                  <a:lnTo>
                    <a:pt x="902004" y="1307249"/>
                  </a:lnTo>
                  <a:lnTo>
                    <a:pt x="895680" y="1307249"/>
                  </a:lnTo>
                  <a:lnTo>
                    <a:pt x="893381" y="1308366"/>
                  </a:lnTo>
                  <a:lnTo>
                    <a:pt x="891908" y="1310601"/>
                  </a:lnTo>
                  <a:lnTo>
                    <a:pt x="891400" y="1310601"/>
                  </a:lnTo>
                  <a:lnTo>
                    <a:pt x="890727" y="1308595"/>
                  </a:lnTo>
                  <a:lnTo>
                    <a:pt x="890054" y="1307922"/>
                  </a:lnTo>
                  <a:lnTo>
                    <a:pt x="887869" y="1307922"/>
                  </a:lnTo>
                  <a:lnTo>
                    <a:pt x="887196" y="1308595"/>
                  </a:lnTo>
                  <a:lnTo>
                    <a:pt x="887196" y="1331417"/>
                  </a:lnTo>
                  <a:lnTo>
                    <a:pt x="887869" y="1332077"/>
                  </a:lnTo>
                  <a:lnTo>
                    <a:pt x="890892" y="1332077"/>
                  </a:lnTo>
                  <a:lnTo>
                    <a:pt x="891565" y="1331417"/>
                  </a:lnTo>
                  <a:lnTo>
                    <a:pt x="891565" y="1315250"/>
                  </a:lnTo>
                  <a:lnTo>
                    <a:pt x="892048" y="1313662"/>
                  </a:lnTo>
                  <a:lnTo>
                    <a:pt x="893978" y="1311490"/>
                  </a:lnTo>
                  <a:lnTo>
                    <a:pt x="895451" y="1310944"/>
                  </a:lnTo>
                  <a:lnTo>
                    <a:pt x="899426" y="1310944"/>
                  </a:lnTo>
                  <a:lnTo>
                    <a:pt x="900899" y="1311490"/>
                  </a:lnTo>
                  <a:lnTo>
                    <a:pt x="902830" y="1313662"/>
                  </a:lnTo>
                  <a:lnTo>
                    <a:pt x="903312" y="1315250"/>
                  </a:lnTo>
                  <a:lnTo>
                    <a:pt x="903312" y="1331417"/>
                  </a:lnTo>
                  <a:lnTo>
                    <a:pt x="903986" y="1332077"/>
                  </a:lnTo>
                  <a:lnTo>
                    <a:pt x="907008" y="1332077"/>
                  </a:lnTo>
                  <a:lnTo>
                    <a:pt x="907681" y="1331417"/>
                  </a:lnTo>
                  <a:lnTo>
                    <a:pt x="907681" y="1314437"/>
                  </a:lnTo>
                  <a:close/>
                </a:path>
                <a:path w="1120775" h="2116454">
                  <a:moveTo>
                    <a:pt x="933475" y="1317282"/>
                  </a:moveTo>
                  <a:lnTo>
                    <a:pt x="929157" y="1309344"/>
                  </a:lnTo>
                  <a:lnTo>
                    <a:pt x="929157" y="1317282"/>
                  </a:lnTo>
                  <a:lnTo>
                    <a:pt x="929157" y="1322717"/>
                  </a:lnTo>
                  <a:lnTo>
                    <a:pt x="928649" y="1324698"/>
                  </a:lnTo>
                  <a:lnTo>
                    <a:pt x="928598" y="1324876"/>
                  </a:lnTo>
                  <a:lnTo>
                    <a:pt x="926401" y="1328089"/>
                  </a:lnTo>
                  <a:lnTo>
                    <a:pt x="924648" y="1328902"/>
                  </a:lnTo>
                  <a:lnTo>
                    <a:pt x="919899" y="1328902"/>
                  </a:lnTo>
                  <a:lnTo>
                    <a:pt x="918159" y="1328089"/>
                  </a:lnTo>
                  <a:lnTo>
                    <a:pt x="915949" y="1324876"/>
                  </a:lnTo>
                  <a:lnTo>
                    <a:pt x="915390" y="1322717"/>
                  </a:lnTo>
                  <a:lnTo>
                    <a:pt x="915390" y="1317282"/>
                  </a:lnTo>
                  <a:lnTo>
                    <a:pt x="915898" y="1315300"/>
                  </a:lnTo>
                  <a:lnTo>
                    <a:pt x="915949" y="1315135"/>
                  </a:lnTo>
                  <a:lnTo>
                    <a:pt x="918159" y="1311910"/>
                  </a:lnTo>
                  <a:lnTo>
                    <a:pt x="919899" y="1311109"/>
                  </a:lnTo>
                  <a:lnTo>
                    <a:pt x="924648" y="1311109"/>
                  </a:lnTo>
                  <a:lnTo>
                    <a:pt x="926401" y="1311910"/>
                  </a:lnTo>
                  <a:lnTo>
                    <a:pt x="928598" y="1315135"/>
                  </a:lnTo>
                  <a:lnTo>
                    <a:pt x="929157" y="1317282"/>
                  </a:lnTo>
                  <a:lnTo>
                    <a:pt x="929157" y="1309344"/>
                  </a:lnTo>
                  <a:lnTo>
                    <a:pt x="926731" y="1307782"/>
                  </a:lnTo>
                  <a:lnTo>
                    <a:pt x="924687" y="1307249"/>
                  </a:lnTo>
                  <a:lnTo>
                    <a:pt x="919873" y="1307249"/>
                  </a:lnTo>
                  <a:lnTo>
                    <a:pt x="917816" y="1307782"/>
                  </a:lnTo>
                  <a:lnTo>
                    <a:pt x="914438" y="1309941"/>
                  </a:lnTo>
                  <a:lnTo>
                    <a:pt x="913168" y="1311452"/>
                  </a:lnTo>
                  <a:lnTo>
                    <a:pt x="911542" y="1315135"/>
                  </a:lnTo>
                  <a:lnTo>
                    <a:pt x="911453" y="1315300"/>
                  </a:lnTo>
                  <a:lnTo>
                    <a:pt x="911072" y="1317282"/>
                  </a:lnTo>
                  <a:lnTo>
                    <a:pt x="911072" y="1322717"/>
                  </a:lnTo>
                  <a:lnTo>
                    <a:pt x="919873" y="1332750"/>
                  </a:lnTo>
                  <a:lnTo>
                    <a:pt x="924687" y="1332750"/>
                  </a:lnTo>
                  <a:lnTo>
                    <a:pt x="933475" y="1322717"/>
                  </a:lnTo>
                  <a:lnTo>
                    <a:pt x="933475" y="1317282"/>
                  </a:lnTo>
                  <a:close/>
                </a:path>
                <a:path w="1120775" h="2116454">
                  <a:moveTo>
                    <a:pt x="936066" y="1948141"/>
                  </a:moveTo>
                  <a:lnTo>
                    <a:pt x="935939" y="1915820"/>
                  </a:lnTo>
                  <a:lnTo>
                    <a:pt x="931113" y="1887181"/>
                  </a:lnTo>
                  <a:lnTo>
                    <a:pt x="931113" y="1948141"/>
                  </a:lnTo>
                  <a:lnTo>
                    <a:pt x="891730" y="1948141"/>
                  </a:lnTo>
                  <a:lnTo>
                    <a:pt x="891730" y="1921141"/>
                  </a:lnTo>
                  <a:lnTo>
                    <a:pt x="891730" y="1918931"/>
                  </a:lnTo>
                  <a:lnTo>
                    <a:pt x="890257" y="1917039"/>
                  </a:lnTo>
                  <a:lnTo>
                    <a:pt x="888250" y="1916417"/>
                  </a:lnTo>
                  <a:lnTo>
                    <a:pt x="888809" y="1916125"/>
                  </a:lnTo>
                  <a:lnTo>
                    <a:pt x="889190" y="1915820"/>
                  </a:lnTo>
                  <a:lnTo>
                    <a:pt x="890727" y="1914042"/>
                  </a:lnTo>
                  <a:lnTo>
                    <a:pt x="891120" y="1912658"/>
                  </a:lnTo>
                  <a:lnTo>
                    <a:pt x="891006" y="1911985"/>
                  </a:lnTo>
                  <a:lnTo>
                    <a:pt x="885977" y="1882228"/>
                  </a:lnTo>
                  <a:lnTo>
                    <a:pt x="885977" y="1911985"/>
                  </a:lnTo>
                  <a:lnTo>
                    <a:pt x="874420" y="1911985"/>
                  </a:lnTo>
                  <a:lnTo>
                    <a:pt x="874420" y="1843519"/>
                  </a:lnTo>
                  <a:lnTo>
                    <a:pt x="885977" y="1911985"/>
                  </a:lnTo>
                  <a:lnTo>
                    <a:pt x="885977" y="1882228"/>
                  </a:lnTo>
                  <a:lnTo>
                    <a:pt x="879436" y="1843519"/>
                  </a:lnTo>
                  <a:lnTo>
                    <a:pt x="878878" y="1840141"/>
                  </a:lnTo>
                  <a:lnTo>
                    <a:pt x="876579" y="1838363"/>
                  </a:lnTo>
                  <a:lnTo>
                    <a:pt x="871435" y="1838794"/>
                  </a:lnTo>
                  <a:lnTo>
                    <a:pt x="869467" y="1840941"/>
                  </a:lnTo>
                  <a:lnTo>
                    <a:pt x="869467" y="1914042"/>
                  </a:lnTo>
                  <a:lnTo>
                    <a:pt x="870724" y="1915820"/>
                  </a:lnTo>
                  <a:lnTo>
                    <a:pt x="872515" y="1916569"/>
                  </a:lnTo>
                  <a:lnTo>
                    <a:pt x="870724" y="1917319"/>
                  </a:lnTo>
                  <a:lnTo>
                    <a:pt x="869581" y="1918931"/>
                  </a:lnTo>
                  <a:lnTo>
                    <a:pt x="869467" y="1948141"/>
                  </a:lnTo>
                  <a:lnTo>
                    <a:pt x="836269" y="1948141"/>
                  </a:lnTo>
                  <a:lnTo>
                    <a:pt x="836371" y="1916417"/>
                  </a:lnTo>
                  <a:lnTo>
                    <a:pt x="853973" y="1811947"/>
                  </a:lnTo>
                  <a:lnTo>
                    <a:pt x="913409" y="1811947"/>
                  </a:lnTo>
                  <a:lnTo>
                    <a:pt x="930922" y="1915820"/>
                  </a:lnTo>
                  <a:lnTo>
                    <a:pt x="931024" y="1916417"/>
                  </a:lnTo>
                  <a:lnTo>
                    <a:pt x="931113" y="1948141"/>
                  </a:lnTo>
                  <a:lnTo>
                    <a:pt x="931113" y="1887181"/>
                  </a:lnTo>
                  <a:lnTo>
                    <a:pt x="918438" y="1811947"/>
                  </a:lnTo>
                  <a:lnTo>
                    <a:pt x="917600" y="1806994"/>
                  </a:lnTo>
                  <a:lnTo>
                    <a:pt x="849782" y="1806994"/>
                  </a:lnTo>
                  <a:lnTo>
                    <a:pt x="831443" y="1915820"/>
                  </a:lnTo>
                  <a:lnTo>
                    <a:pt x="831316" y="1953082"/>
                  </a:lnTo>
                  <a:lnTo>
                    <a:pt x="874420" y="1953082"/>
                  </a:lnTo>
                  <a:lnTo>
                    <a:pt x="874420" y="1948141"/>
                  </a:lnTo>
                  <a:lnTo>
                    <a:pt x="874420" y="1921141"/>
                  </a:lnTo>
                  <a:lnTo>
                    <a:pt x="886777" y="1921141"/>
                  </a:lnTo>
                  <a:lnTo>
                    <a:pt x="886777" y="1953082"/>
                  </a:lnTo>
                  <a:lnTo>
                    <a:pt x="936066" y="1953082"/>
                  </a:lnTo>
                  <a:lnTo>
                    <a:pt x="936066" y="1948141"/>
                  </a:lnTo>
                  <a:close/>
                </a:path>
                <a:path w="1120775" h="2116454">
                  <a:moveTo>
                    <a:pt x="936205" y="1401826"/>
                  </a:moveTo>
                  <a:lnTo>
                    <a:pt x="935888" y="1400175"/>
                  </a:lnTo>
                  <a:lnTo>
                    <a:pt x="935774" y="1399616"/>
                  </a:lnTo>
                  <a:lnTo>
                    <a:pt x="934072" y="1395755"/>
                  </a:lnTo>
                  <a:lnTo>
                    <a:pt x="933780" y="1395425"/>
                  </a:lnTo>
                  <a:lnTo>
                    <a:pt x="932802" y="1394256"/>
                  </a:lnTo>
                  <a:lnTo>
                    <a:pt x="931837" y="1393647"/>
                  </a:lnTo>
                  <a:lnTo>
                    <a:pt x="931837" y="1402130"/>
                  </a:lnTo>
                  <a:lnTo>
                    <a:pt x="931329" y="1402638"/>
                  </a:lnTo>
                  <a:lnTo>
                    <a:pt x="918578" y="1402638"/>
                  </a:lnTo>
                  <a:lnTo>
                    <a:pt x="918083" y="1402130"/>
                  </a:lnTo>
                  <a:lnTo>
                    <a:pt x="918248" y="1400175"/>
                  </a:lnTo>
                  <a:lnTo>
                    <a:pt x="918933" y="1398574"/>
                  </a:lnTo>
                  <a:lnTo>
                    <a:pt x="921346" y="1396060"/>
                  </a:lnTo>
                  <a:lnTo>
                    <a:pt x="922947" y="1395425"/>
                  </a:lnTo>
                  <a:lnTo>
                    <a:pt x="926973" y="1395425"/>
                  </a:lnTo>
                  <a:lnTo>
                    <a:pt x="931837" y="1402130"/>
                  </a:lnTo>
                  <a:lnTo>
                    <a:pt x="931837" y="1393647"/>
                  </a:lnTo>
                  <a:lnTo>
                    <a:pt x="929411" y="1392097"/>
                  </a:lnTo>
                  <a:lnTo>
                    <a:pt x="927366" y="1391564"/>
                  </a:lnTo>
                  <a:lnTo>
                    <a:pt x="922553" y="1391564"/>
                  </a:lnTo>
                  <a:lnTo>
                    <a:pt x="913714" y="1401826"/>
                  </a:lnTo>
                  <a:lnTo>
                    <a:pt x="913714" y="1406804"/>
                  </a:lnTo>
                  <a:lnTo>
                    <a:pt x="914069" y="1408620"/>
                  </a:lnTo>
                  <a:lnTo>
                    <a:pt x="914146" y="1409014"/>
                  </a:lnTo>
                  <a:lnTo>
                    <a:pt x="915860" y="1412887"/>
                  </a:lnTo>
                  <a:lnTo>
                    <a:pt x="917117" y="1414373"/>
                  </a:lnTo>
                  <a:lnTo>
                    <a:pt x="920508" y="1416532"/>
                  </a:lnTo>
                  <a:lnTo>
                    <a:pt x="922553" y="1417066"/>
                  </a:lnTo>
                  <a:lnTo>
                    <a:pt x="926833" y="1417066"/>
                  </a:lnTo>
                  <a:lnTo>
                    <a:pt x="935532" y="1409687"/>
                  </a:lnTo>
                  <a:lnTo>
                    <a:pt x="934859" y="1409014"/>
                  </a:lnTo>
                  <a:lnTo>
                    <a:pt x="932002" y="1409014"/>
                  </a:lnTo>
                  <a:lnTo>
                    <a:pt x="931329" y="1409522"/>
                  </a:lnTo>
                  <a:lnTo>
                    <a:pt x="930897" y="1410550"/>
                  </a:lnTo>
                  <a:lnTo>
                    <a:pt x="930084" y="1411427"/>
                  </a:lnTo>
                  <a:lnTo>
                    <a:pt x="929043" y="1412062"/>
                  </a:lnTo>
                  <a:lnTo>
                    <a:pt x="927595" y="1412887"/>
                  </a:lnTo>
                  <a:lnTo>
                    <a:pt x="926414" y="1413217"/>
                  </a:lnTo>
                  <a:lnTo>
                    <a:pt x="923620" y="1413217"/>
                  </a:lnTo>
                  <a:lnTo>
                    <a:pt x="918083" y="1407502"/>
                  </a:lnTo>
                  <a:lnTo>
                    <a:pt x="918083" y="1406334"/>
                  </a:lnTo>
                  <a:lnTo>
                    <a:pt x="918578" y="1405826"/>
                  </a:lnTo>
                  <a:lnTo>
                    <a:pt x="935532" y="1405826"/>
                  </a:lnTo>
                  <a:lnTo>
                    <a:pt x="936205" y="1405153"/>
                  </a:lnTo>
                  <a:lnTo>
                    <a:pt x="936205" y="1402638"/>
                  </a:lnTo>
                  <a:lnTo>
                    <a:pt x="936205" y="1401826"/>
                  </a:lnTo>
                  <a:close/>
                </a:path>
                <a:path w="1120775" h="2116454">
                  <a:moveTo>
                    <a:pt x="936777" y="1356233"/>
                  </a:moveTo>
                  <a:lnTo>
                    <a:pt x="936117" y="1353743"/>
                  </a:lnTo>
                  <a:lnTo>
                    <a:pt x="935634" y="1353096"/>
                  </a:lnTo>
                  <a:lnTo>
                    <a:pt x="935380" y="1352765"/>
                  </a:lnTo>
                  <a:lnTo>
                    <a:pt x="933500" y="1350276"/>
                  </a:lnTo>
                  <a:lnTo>
                    <a:pt x="931240" y="1349413"/>
                  </a:lnTo>
                  <a:lnTo>
                    <a:pt x="926401" y="1349413"/>
                  </a:lnTo>
                  <a:lnTo>
                    <a:pt x="921346" y="1352765"/>
                  </a:lnTo>
                  <a:lnTo>
                    <a:pt x="920673" y="1352765"/>
                  </a:lnTo>
                  <a:lnTo>
                    <a:pt x="915936" y="1349413"/>
                  </a:lnTo>
                  <a:lnTo>
                    <a:pt x="912723" y="1349413"/>
                  </a:lnTo>
                  <a:lnTo>
                    <a:pt x="911453" y="1349730"/>
                  </a:lnTo>
                  <a:lnTo>
                    <a:pt x="909497" y="1351013"/>
                  </a:lnTo>
                  <a:lnTo>
                    <a:pt x="908812" y="1351813"/>
                  </a:lnTo>
                  <a:lnTo>
                    <a:pt x="908418" y="1352765"/>
                  </a:lnTo>
                  <a:lnTo>
                    <a:pt x="907745" y="1352765"/>
                  </a:lnTo>
                  <a:lnTo>
                    <a:pt x="907161" y="1351013"/>
                  </a:lnTo>
                  <a:lnTo>
                    <a:pt x="907072" y="1350746"/>
                  </a:lnTo>
                  <a:lnTo>
                    <a:pt x="906399" y="1350073"/>
                  </a:lnTo>
                  <a:lnTo>
                    <a:pt x="904227" y="1350073"/>
                  </a:lnTo>
                  <a:lnTo>
                    <a:pt x="903554" y="1350746"/>
                  </a:lnTo>
                  <a:lnTo>
                    <a:pt x="903554" y="1373568"/>
                  </a:lnTo>
                  <a:lnTo>
                    <a:pt x="904227" y="1374241"/>
                  </a:lnTo>
                  <a:lnTo>
                    <a:pt x="907249" y="1374241"/>
                  </a:lnTo>
                  <a:lnTo>
                    <a:pt x="907923" y="1373568"/>
                  </a:lnTo>
                  <a:lnTo>
                    <a:pt x="907923" y="1357325"/>
                  </a:lnTo>
                  <a:lnTo>
                    <a:pt x="908164" y="1356233"/>
                  </a:lnTo>
                  <a:lnTo>
                    <a:pt x="908278" y="1355725"/>
                  </a:lnTo>
                  <a:lnTo>
                    <a:pt x="909650" y="1353743"/>
                  </a:lnTo>
                  <a:lnTo>
                    <a:pt x="909421" y="1353743"/>
                  </a:lnTo>
                  <a:lnTo>
                    <a:pt x="911047" y="1353096"/>
                  </a:lnTo>
                  <a:lnTo>
                    <a:pt x="914857" y="1353096"/>
                  </a:lnTo>
                  <a:lnTo>
                    <a:pt x="916470" y="1353743"/>
                  </a:lnTo>
                  <a:lnTo>
                    <a:pt x="916254" y="1353743"/>
                  </a:lnTo>
                  <a:lnTo>
                    <a:pt x="917625" y="1355725"/>
                  </a:lnTo>
                  <a:lnTo>
                    <a:pt x="917981" y="1357325"/>
                  </a:lnTo>
                  <a:lnTo>
                    <a:pt x="917981" y="1373568"/>
                  </a:lnTo>
                  <a:lnTo>
                    <a:pt x="918654" y="1374241"/>
                  </a:lnTo>
                  <a:lnTo>
                    <a:pt x="921677" y="1374241"/>
                  </a:lnTo>
                  <a:lnTo>
                    <a:pt x="922350" y="1373568"/>
                  </a:lnTo>
                  <a:lnTo>
                    <a:pt x="922350" y="1357325"/>
                  </a:lnTo>
                  <a:lnTo>
                    <a:pt x="922591" y="1356233"/>
                  </a:lnTo>
                  <a:lnTo>
                    <a:pt x="922718" y="1355725"/>
                  </a:lnTo>
                  <a:lnTo>
                    <a:pt x="924077" y="1353743"/>
                  </a:lnTo>
                  <a:lnTo>
                    <a:pt x="923848" y="1353743"/>
                  </a:lnTo>
                  <a:lnTo>
                    <a:pt x="925487" y="1353096"/>
                  </a:lnTo>
                  <a:lnTo>
                    <a:pt x="929284" y="1353096"/>
                  </a:lnTo>
                  <a:lnTo>
                    <a:pt x="930910" y="1353743"/>
                  </a:lnTo>
                  <a:lnTo>
                    <a:pt x="930681" y="1353743"/>
                  </a:lnTo>
                  <a:lnTo>
                    <a:pt x="932053" y="1355725"/>
                  </a:lnTo>
                  <a:lnTo>
                    <a:pt x="932408" y="1357325"/>
                  </a:lnTo>
                  <a:lnTo>
                    <a:pt x="932408" y="1373568"/>
                  </a:lnTo>
                  <a:lnTo>
                    <a:pt x="933094" y="1374241"/>
                  </a:lnTo>
                  <a:lnTo>
                    <a:pt x="936104" y="1374241"/>
                  </a:lnTo>
                  <a:lnTo>
                    <a:pt x="936777" y="1373568"/>
                  </a:lnTo>
                  <a:lnTo>
                    <a:pt x="936777" y="1356233"/>
                  </a:lnTo>
                  <a:close/>
                </a:path>
                <a:path w="1120775" h="2116454">
                  <a:moveTo>
                    <a:pt x="939698" y="1135951"/>
                  </a:moveTo>
                  <a:lnTo>
                    <a:pt x="938695" y="1135697"/>
                  </a:lnTo>
                  <a:lnTo>
                    <a:pt x="878192" y="1135697"/>
                  </a:lnTo>
                  <a:lnTo>
                    <a:pt x="879005" y="1135951"/>
                  </a:lnTo>
                  <a:lnTo>
                    <a:pt x="939698" y="1135951"/>
                  </a:lnTo>
                  <a:close/>
                </a:path>
                <a:path w="1120775" h="2116454">
                  <a:moveTo>
                    <a:pt x="942479" y="1246822"/>
                  </a:moveTo>
                  <a:lnTo>
                    <a:pt x="934694" y="1245552"/>
                  </a:lnTo>
                  <a:lnTo>
                    <a:pt x="911390" y="1241996"/>
                  </a:lnTo>
                  <a:lnTo>
                    <a:pt x="911669" y="1241996"/>
                  </a:lnTo>
                  <a:lnTo>
                    <a:pt x="905840" y="1241234"/>
                  </a:lnTo>
                  <a:lnTo>
                    <a:pt x="903897" y="1240980"/>
                  </a:lnTo>
                  <a:lnTo>
                    <a:pt x="897940" y="1241107"/>
                  </a:lnTo>
                  <a:lnTo>
                    <a:pt x="891540" y="1240726"/>
                  </a:lnTo>
                  <a:lnTo>
                    <a:pt x="892136" y="1241996"/>
                  </a:lnTo>
                  <a:lnTo>
                    <a:pt x="892187" y="1242377"/>
                  </a:lnTo>
                  <a:lnTo>
                    <a:pt x="899655" y="1244917"/>
                  </a:lnTo>
                  <a:lnTo>
                    <a:pt x="905751" y="1246822"/>
                  </a:lnTo>
                  <a:lnTo>
                    <a:pt x="942479" y="1246822"/>
                  </a:lnTo>
                  <a:close/>
                </a:path>
                <a:path w="1120775" h="2116454">
                  <a:moveTo>
                    <a:pt x="948461" y="1308595"/>
                  </a:moveTo>
                  <a:lnTo>
                    <a:pt x="947788" y="1307922"/>
                  </a:lnTo>
                  <a:lnTo>
                    <a:pt x="945222" y="1307922"/>
                  </a:lnTo>
                  <a:lnTo>
                    <a:pt x="944359" y="1308125"/>
                  </a:lnTo>
                  <a:lnTo>
                    <a:pt x="942911" y="1308938"/>
                  </a:lnTo>
                  <a:lnTo>
                    <a:pt x="942162" y="1309624"/>
                  </a:lnTo>
                  <a:lnTo>
                    <a:pt x="941374" y="1310640"/>
                  </a:lnTo>
                  <a:lnTo>
                    <a:pt x="940739" y="1310640"/>
                  </a:lnTo>
                  <a:lnTo>
                    <a:pt x="940181" y="1308938"/>
                  </a:lnTo>
                  <a:lnTo>
                    <a:pt x="940066" y="1308595"/>
                  </a:lnTo>
                  <a:lnTo>
                    <a:pt x="939393" y="1307922"/>
                  </a:lnTo>
                  <a:lnTo>
                    <a:pt x="937209" y="1307922"/>
                  </a:lnTo>
                  <a:lnTo>
                    <a:pt x="936536" y="1308595"/>
                  </a:lnTo>
                  <a:lnTo>
                    <a:pt x="936536" y="1331417"/>
                  </a:lnTo>
                  <a:lnTo>
                    <a:pt x="937209" y="1332077"/>
                  </a:lnTo>
                  <a:lnTo>
                    <a:pt x="940231" y="1332077"/>
                  </a:lnTo>
                  <a:lnTo>
                    <a:pt x="940904" y="1331417"/>
                  </a:lnTo>
                  <a:lnTo>
                    <a:pt x="940904" y="1313954"/>
                  </a:lnTo>
                  <a:lnTo>
                    <a:pt x="942416" y="1311617"/>
                  </a:lnTo>
                  <a:lnTo>
                    <a:pt x="947788" y="1311617"/>
                  </a:lnTo>
                  <a:lnTo>
                    <a:pt x="948461" y="1310944"/>
                  </a:lnTo>
                  <a:lnTo>
                    <a:pt x="948461" y="1310640"/>
                  </a:lnTo>
                  <a:lnTo>
                    <a:pt x="948461" y="1308595"/>
                  </a:lnTo>
                  <a:close/>
                </a:path>
                <a:path w="1120775" h="2116454">
                  <a:moveTo>
                    <a:pt x="950277" y="41922"/>
                  </a:moveTo>
                  <a:lnTo>
                    <a:pt x="944333" y="17894"/>
                  </a:lnTo>
                  <a:lnTo>
                    <a:pt x="944333" y="41922"/>
                  </a:lnTo>
                  <a:lnTo>
                    <a:pt x="944067" y="45834"/>
                  </a:lnTo>
                  <a:lnTo>
                    <a:pt x="924902" y="77343"/>
                  </a:lnTo>
                  <a:lnTo>
                    <a:pt x="889812" y="77343"/>
                  </a:lnTo>
                  <a:lnTo>
                    <a:pt x="886637" y="78740"/>
                  </a:lnTo>
                  <a:lnTo>
                    <a:pt x="882307" y="83070"/>
                  </a:lnTo>
                  <a:lnTo>
                    <a:pt x="881075" y="85229"/>
                  </a:lnTo>
                  <a:lnTo>
                    <a:pt x="880529" y="87630"/>
                  </a:lnTo>
                  <a:lnTo>
                    <a:pt x="861390" y="87630"/>
                  </a:lnTo>
                  <a:lnTo>
                    <a:pt x="861390" y="69989"/>
                  </a:lnTo>
                  <a:lnTo>
                    <a:pt x="862406" y="67589"/>
                  </a:lnTo>
                  <a:lnTo>
                    <a:pt x="866660" y="63334"/>
                  </a:lnTo>
                  <a:lnTo>
                    <a:pt x="869061" y="62318"/>
                  </a:lnTo>
                  <a:lnTo>
                    <a:pt x="909066" y="62318"/>
                  </a:lnTo>
                  <a:lnTo>
                    <a:pt x="913447" y="61036"/>
                  </a:lnTo>
                  <a:lnTo>
                    <a:pt x="916254" y="58724"/>
                  </a:lnTo>
                  <a:lnTo>
                    <a:pt x="920292" y="52476"/>
                  </a:lnTo>
                  <a:lnTo>
                    <a:pt x="921207" y="48907"/>
                  </a:lnTo>
                  <a:lnTo>
                    <a:pt x="921207" y="39865"/>
                  </a:lnTo>
                  <a:lnTo>
                    <a:pt x="919949" y="35737"/>
                  </a:lnTo>
                  <a:lnTo>
                    <a:pt x="917486" y="32702"/>
                  </a:lnTo>
                  <a:lnTo>
                    <a:pt x="914349" y="28816"/>
                  </a:lnTo>
                  <a:lnTo>
                    <a:pt x="910539" y="26746"/>
                  </a:lnTo>
                  <a:lnTo>
                    <a:pt x="849490" y="26746"/>
                  </a:lnTo>
                  <a:lnTo>
                    <a:pt x="839177" y="39865"/>
                  </a:lnTo>
                  <a:lnTo>
                    <a:pt x="839050" y="41008"/>
                  </a:lnTo>
                  <a:lnTo>
                    <a:pt x="838949" y="41922"/>
                  </a:lnTo>
                  <a:lnTo>
                    <a:pt x="814959" y="41922"/>
                  </a:lnTo>
                  <a:lnTo>
                    <a:pt x="815378" y="35737"/>
                  </a:lnTo>
                  <a:lnTo>
                    <a:pt x="815441" y="34721"/>
                  </a:lnTo>
                  <a:lnTo>
                    <a:pt x="834415" y="5943"/>
                  </a:lnTo>
                  <a:lnTo>
                    <a:pt x="924902" y="5943"/>
                  </a:lnTo>
                  <a:lnTo>
                    <a:pt x="944219" y="39865"/>
                  </a:lnTo>
                  <a:lnTo>
                    <a:pt x="944333" y="41922"/>
                  </a:lnTo>
                  <a:lnTo>
                    <a:pt x="944333" y="17894"/>
                  </a:lnTo>
                  <a:lnTo>
                    <a:pt x="940549" y="12192"/>
                  </a:lnTo>
                  <a:lnTo>
                    <a:pt x="935405" y="6858"/>
                  </a:lnTo>
                  <a:lnTo>
                    <a:pt x="934046" y="5943"/>
                  </a:lnTo>
                  <a:lnTo>
                    <a:pt x="929754" y="3048"/>
                  </a:lnTo>
                  <a:lnTo>
                    <a:pt x="923569" y="762"/>
                  </a:lnTo>
                  <a:lnTo>
                    <a:pt x="916876" y="0"/>
                  </a:lnTo>
                  <a:lnTo>
                    <a:pt x="842441" y="0"/>
                  </a:lnTo>
                  <a:lnTo>
                    <a:pt x="811453" y="25679"/>
                  </a:lnTo>
                  <a:lnTo>
                    <a:pt x="809269" y="38265"/>
                  </a:lnTo>
                  <a:lnTo>
                    <a:pt x="809256" y="38404"/>
                  </a:lnTo>
                  <a:lnTo>
                    <a:pt x="809129" y="45834"/>
                  </a:lnTo>
                  <a:lnTo>
                    <a:pt x="809256" y="46913"/>
                  </a:lnTo>
                  <a:lnTo>
                    <a:pt x="809383" y="47942"/>
                  </a:lnTo>
                  <a:lnTo>
                    <a:pt x="844969" y="47942"/>
                  </a:lnTo>
                  <a:lnTo>
                    <a:pt x="844854" y="46913"/>
                  </a:lnTo>
                  <a:lnTo>
                    <a:pt x="844791" y="41922"/>
                  </a:lnTo>
                  <a:lnTo>
                    <a:pt x="844791" y="41008"/>
                  </a:lnTo>
                  <a:lnTo>
                    <a:pt x="845642" y="38404"/>
                  </a:lnTo>
                  <a:lnTo>
                    <a:pt x="845693" y="38265"/>
                  </a:lnTo>
                  <a:lnTo>
                    <a:pt x="849299" y="33820"/>
                  </a:lnTo>
                  <a:lnTo>
                    <a:pt x="851471" y="32702"/>
                  </a:lnTo>
                  <a:lnTo>
                    <a:pt x="908570" y="32702"/>
                  </a:lnTo>
                  <a:lnTo>
                    <a:pt x="910729" y="33820"/>
                  </a:lnTo>
                  <a:lnTo>
                    <a:pt x="914349" y="38265"/>
                  </a:lnTo>
                  <a:lnTo>
                    <a:pt x="915250" y="41008"/>
                  </a:lnTo>
                  <a:lnTo>
                    <a:pt x="915250" y="47942"/>
                  </a:lnTo>
                  <a:lnTo>
                    <a:pt x="914692" y="49961"/>
                  </a:lnTo>
                  <a:lnTo>
                    <a:pt x="914590" y="50342"/>
                  </a:lnTo>
                  <a:lnTo>
                    <a:pt x="911936" y="54444"/>
                  </a:lnTo>
                  <a:lnTo>
                    <a:pt x="910247" y="55765"/>
                  </a:lnTo>
                  <a:lnTo>
                    <a:pt x="908202" y="56375"/>
                  </a:lnTo>
                  <a:lnTo>
                    <a:pt x="867486" y="56375"/>
                  </a:lnTo>
                  <a:lnTo>
                    <a:pt x="863574" y="57988"/>
                  </a:lnTo>
                  <a:lnTo>
                    <a:pt x="857072" y="64503"/>
                  </a:lnTo>
                  <a:lnTo>
                    <a:pt x="855446" y="68414"/>
                  </a:lnTo>
                  <a:lnTo>
                    <a:pt x="855446" y="93586"/>
                  </a:lnTo>
                  <a:lnTo>
                    <a:pt x="886167" y="93586"/>
                  </a:lnTo>
                  <a:lnTo>
                    <a:pt x="886167" y="88595"/>
                  </a:lnTo>
                  <a:lnTo>
                    <a:pt x="886574" y="87630"/>
                  </a:lnTo>
                  <a:lnTo>
                    <a:pt x="886879" y="86906"/>
                  </a:lnTo>
                  <a:lnTo>
                    <a:pt x="889774" y="84010"/>
                  </a:lnTo>
                  <a:lnTo>
                    <a:pt x="891463" y="83299"/>
                  </a:lnTo>
                  <a:lnTo>
                    <a:pt x="916876" y="83299"/>
                  </a:lnTo>
                  <a:lnTo>
                    <a:pt x="923569" y="82537"/>
                  </a:lnTo>
                  <a:lnTo>
                    <a:pt x="949604" y="50342"/>
                  </a:lnTo>
                  <a:lnTo>
                    <a:pt x="949693" y="49961"/>
                  </a:lnTo>
                  <a:lnTo>
                    <a:pt x="950277" y="41922"/>
                  </a:lnTo>
                  <a:close/>
                </a:path>
                <a:path w="1120775" h="2116454">
                  <a:moveTo>
                    <a:pt x="959027" y="1392910"/>
                  </a:moveTo>
                  <a:lnTo>
                    <a:pt x="958354" y="1392237"/>
                  </a:lnTo>
                  <a:lnTo>
                    <a:pt x="956335" y="1392237"/>
                  </a:lnTo>
                  <a:lnTo>
                    <a:pt x="955662" y="1392910"/>
                  </a:lnTo>
                  <a:lnTo>
                    <a:pt x="948956" y="1411363"/>
                  </a:lnTo>
                  <a:lnTo>
                    <a:pt x="948283" y="1411363"/>
                  </a:lnTo>
                  <a:lnTo>
                    <a:pt x="941578" y="1392910"/>
                  </a:lnTo>
                  <a:lnTo>
                    <a:pt x="940904" y="1392237"/>
                  </a:lnTo>
                  <a:lnTo>
                    <a:pt x="938885" y="1392237"/>
                  </a:lnTo>
                  <a:lnTo>
                    <a:pt x="938212" y="1392910"/>
                  </a:lnTo>
                  <a:lnTo>
                    <a:pt x="938212" y="1395247"/>
                  </a:lnTo>
                  <a:lnTo>
                    <a:pt x="945934" y="1415732"/>
                  </a:lnTo>
                  <a:lnTo>
                    <a:pt x="946607" y="1416405"/>
                  </a:lnTo>
                  <a:lnTo>
                    <a:pt x="950633" y="1416405"/>
                  </a:lnTo>
                  <a:lnTo>
                    <a:pt x="951306" y="1415732"/>
                  </a:lnTo>
                  <a:lnTo>
                    <a:pt x="952957" y="1411363"/>
                  </a:lnTo>
                  <a:lnTo>
                    <a:pt x="959027" y="1395247"/>
                  </a:lnTo>
                  <a:lnTo>
                    <a:pt x="959027" y="1392910"/>
                  </a:lnTo>
                  <a:close/>
                </a:path>
                <a:path w="1120775" h="2116454">
                  <a:moveTo>
                    <a:pt x="959916" y="1140396"/>
                  </a:moveTo>
                  <a:lnTo>
                    <a:pt x="956627" y="1139888"/>
                  </a:lnTo>
                  <a:lnTo>
                    <a:pt x="891717" y="1139888"/>
                  </a:lnTo>
                  <a:lnTo>
                    <a:pt x="893356" y="1140396"/>
                  </a:lnTo>
                  <a:lnTo>
                    <a:pt x="959916" y="1140396"/>
                  </a:lnTo>
                  <a:close/>
                </a:path>
                <a:path w="1120775" h="2116454">
                  <a:moveTo>
                    <a:pt x="967587" y="1214310"/>
                  </a:moveTo>
                  <a:lnTo>
                    <a:pt x="965098" y="1213802"/>
                  </a:lnTo>
                  <a:lnTo>
                    <a:pt x="896848" y="1213802"/>
                  </a:lnTo>
                  <a:lnTo>
                    <a:pt x="898753" y="1214310"/>
                  </a:lnTo>
                  <a:lnTo>
                    <a:pt x="967587" y="1214310"/>
                  </a:lnTo>
                  <a:close/>
                </a:path>
                <a:path w="1120775" h="2116454">
                  <a:moveTo>
                    <a:pt x="968921" y="1329067"/>
                  </a:moveTo>
                  <a:lnTo>
                    <a:pt x="968260" y="1328394"/>
                  </a:lnTo>
                  <a:lnTo>
                    <a:pt x="967587" y="1328394"/>
                  </a:lnTo>
                  <a:lnTo>
                    <a:pt x="967257" y="1328064"/>
                  </a:lnTo>
                  <a:lnTo>
                    <a:pt x="967257" y="1320838"/>
                  </a:lnTo>
                  <a:lnTo>
                    <a:pt x="967181" y="1312557"/>
                  </a:lnTo>
                  <a:lnTo>
                    <a:pt x="966698" y="1311135"/>
                  </a:lnTo>
                  <a:lnTo>
                    <a:pt x="966571" y="1310767"/>
                  </a:lnTo>
                  <a:lnTo>
                    <a:pt x="966533" y="1310640"/>
                  </a:lnTo>
                  <a:lnTo>
                    <a:pt x="963650" y="1307922"/>
                  </a:lnTo>
                  <a:lnTo>
                    <a:pt x="961351" y="1307249"/>
                  </a:lnTo>
                  <a:lnTo>
                    <a:pt x="956564" y="1307249"/>
                  </a:lnTo>
                  <a:lnTo>
                    <a:pt x="949439" y="1312341"/>
                  </a:lnTo>
                  <a:lnTo>
                    <a:pt x="949363" y="1312557"/>
                  </a:lnTo>
                  <a:lnTo>
                    <a:pt x="949299" y="1314640"/>
                  </a:lnTo>
                  <a:lnTo>
                    <a:pt x="949960" y="1315300"/>
                  </a:lnTo>
                  <a:lnTo>
                    <a:pt x="952487" y="1315300"/>
                  </a:lnTo>
                  <a:lnTo>
                    <a:pt x="953160" y="1314640"/>
                  </a:lnTo>
                  <a:lnTo>
                    <a:pt x="953160" y="1313205"/>
                  </a:lnTo>
                  <a:lnTo>
                    <a:pt x="953376" y="1312786"/>
                  </a:lnTo>
                  <a:lnTo>
                    <a:pt x="953503" y="1312557"/>
                  </a:lnTo>
                  <a:lnTo>
                    <a:pt x="953617" y="1312341"/>
                  </a:lnTo>
                  <a:lnTo>
                    <a:pt x="955395" y="1311135"/>
                  </a:lnTo>
                  <a:lnTo>
                    <a:pt x="956030" y="1310944"/>
                  </a:lnTo>
                  <a:lnTo>
                    <a:pt x="956678" y="1310767"/>
                  </a:lnTo>
                  <a:lnTo>
                    <a:pt x="959866" y="1310767"/>
                  </a:lnTo>
                  <a:lnTo>
                    <a:pt x="961097" y="1311135"/>
                  </a:lnTo>
                  <a:lnTo>
                    <a:pt x="962660" y="1312557"/>
                  </a:lnTo>
                  <a:lnTo>
                    <a:pt x="963053" y="1313713"/>
                  </a:lnTo>
                  <a:lnTo>
                    <a:pt x="963053" y="1317155"/>
                  </a:lnTo>
                  <a:lnTo>
                    <a:pt x="963053" y="1321346"/>
                  </a:lnTo>
                  <a:lnTo>
                    <a:pt x="963053" y="1324368"/>
                  </a:lnTo>
                  <a:lnTo>
                    <a:pt x="962787" y="1325321"/>
                  </a:lnTo>
                  <a:lnTo>
                    <a:pt x="961694" y="1327137"/>
                  </a:lnTo>
                  <a:lnTo>
                    <a:pt x="960831" y="1327924"/>
                  </a:lnTo>
                  <a:lnTo>
                    <a:pt x="958748" y="1329067"/>
                  </a:lnTo>
                  <a:lnTo>
                    <a:pt x="958494" y="1329067"/>
                  </a:lnTo>
                  <a:lnTo>
                    <a:pt x="957795" y="1329232"/>
                  </a:lnTo>
                  <a:lnTo>
                    <a:pt x="955141" y="1329232"/>
                  </a:lnTo>
                  <a:lnTo>
                    <a:pt x="954633" y="1329067"/>
                  </a:lnTo>
                  <a:lnTo>
                    <a:pt x="954265" y="1329067"/>
                  </a:lnTo>
                  <a:lnTo>
                    <a:pt x="952246" y="1327378"/>
                  </a:lnTo>
                  <a:lnTo>
                    <a:pt x="951903" y="1326578"/>
                  </a:lnTo>
                  <a:lnTo>
                    <a:pt x="951814" y="1323644"/>
                  </a:lnTo>
                  <a:lnTo>
                    <a:pt x="952309" y="1322590"/>
                  </a:lnTo>
                  <a:lnTo>
                    <a:pt x="954290" y="1321193"/>
                  </a:lnTo>
                  <a:lnTo>
                    <a:pt x="955929" y="1320838"/>
                  </a:lnTo>
                  <a:lnTo>
                    <a:pt x="962545" y="1320838"/>
                  </a:lnTo>
                  <a:lnTo>
                    <a:pt x="963053" y="1321346"/>
                  </a:lnTo>
                  <a:lnTo>
                    <a:pt x="963053" y="1317155"/>
                  </a:lnTo>
                  <a:lnTo>
                    <a:pt x="962545" y="1317650"/>
                  </a:lnTo>
                  <a:lnTo>
                    <a:pt x="954798" y="1317650"/>
                  </a:lnTo>
                  <a:lnTo>
                    <a:pt x="952169" y="1318234"/>
                  </a:lnTo>
                  <a:lnTo>
                    <a:pt x="948385" y="1320596"/>
                  </a:lnTo>
                  <a:lnTo>
                    <a:pt x="948080" y="1321193"/>
                  </a:lnTo>
                  <a:lnTo>
                    <a:pt x="947445" y="1322590"/>
                  </a:lnTo>
                  <a:lnTo>
                    <a:pt x="947445" y="1326578"/>
                  </a:lnTo>
                  <a:lnTo>
                    <a:pt x="954265" y="1332750"/>
                  </a:lnTo>
                  <a:lnTo>
                    <a:pt x="957630" y="1332750"/>
                  </a:lnTo>
                  <a:lnTo>
                    <a:pt x="963053" y="1329232"/>
                  </a:lnTo>
                  <a:lnTo>
                    <a:pt x="963549" y="1329232"/>
                  </a:lnTo>
                  <a:lnTo>
                    <a:pt x="963726" y="1330248"/>
                  </a:lnTo>
                  <a:lnTo>
                    <a:pt x="964133" y="1330972"/>
                  </a:lnTo>
                  <a:lnTo>
                    <a:pt x="965377" y="1331861"/>
                  </a:lnTo>
                  <a:lnTo>
                    <a:pt x="966317" y="1332077"/>
                  </a:lnTo>
                  <a:lnTo>
                    <a:pt x="968260" y="1332077"/>
                  </a:lnTo>
                  <a:lnTo>
                    <a:pt x="968921" y="1331417"/>
                  </a:lnTo>
                  <a:lnTo>
                    <a:pt x="968921" y="1329067"/>
                  </a:lnTo>
                  <a:close/>
                </a:path>
                <a:path w="1120775" h="2116454">
                  <a:moveTo>
                    <a:pt x="970711" y="1251267"/>
                  </a:moveTo>
                  <a:lnTo>
                    <a:pt x="963282" y="1250251"/>
                  </a:lnTo>
                  <a:lnTo>
                    <a:pt x="944041" y="1247076"/>
                  </a:lnTo>
                  <a:lnTo>
                    <a:pt x="906538" y="1247076"/>
                  </a:lnTo>
                  <a:lnTo>
                    <a:pt x="913091" y="1249235"/>
                  </a:lnTo>
                  <a:lnTo>
                    <a:pt x="920051" y="1251267"/>
                  </a:lnTo>
                  <a:lnTo>
                    <a:pt x="970711" y="1251267"/>
                  </a:lnTo>
                  <a:close/>
                </a:path>
                <a:path w="1120775" h="2116454">
                  <a:moveTo>
                    <a:pt x="973658" y="1365402"/>
                  </a:moveTo>
                  <a:lnTo>
                    <a:pt x="973632" y="1358849"/>
                  </a:lnTo>
                  <a:lnTo>
                    <a:pt x="973391" y="1357503"/>
                  </a:lnTo>
                  <a:lnTo>
                    <a:pt x="971804" y="1353642"/>
                  </a:lnTo>
                  <a:lnTo>
                    <a:pt x="971511" y="1353273"/>
                  </a:lnTo>
                  <a:lnTo>
                    <a:pt x="971130" y="1352765"/>
                  </a:lnTo>
                  <a:lnTo>
                    <a:pt x="970648" y="1352130"/>
                  </a:lnTo>
                  <a:lnTo>
                    <a:pt x="969429" y="1351241"/>
                  </a:lnTo>
                  <a:lnTo>
                    <a:pt x="969429" y="1359420"/>
                  </a:lnTo>
                  <a:lnTo>
                    <a:pt x="969429" y="1364818"/>
                  </a:lnTo>
                  <a:lnTo>
                    <a:pt x="968883" y="1366964"/>
                  </a:lnTo>
                  <a:lnTo>
                    <a:pt x="966698" y="1370241"/>
                  </a:lnTo>
                  <a:lnTo>
                    <a:pt x="965174" y="1371053"/>
                  </a:lnTo>
                  <a:lnTo>
                    <a:pt x="961986" y="1371053"/>
                  </a:lnTo>
                  <a:lnTo>
                    <a:pt x="956843" y="1363865"/>
                  </a:lnTo>
                  <a:lnTo>
                    <a:pt x="956970" y="1359700"/>
                  </a:lnTo>
                  <a:lnTo>
                    <a:pt x="961986" y="1353273"/>
                  </a:lnTo>
                  <a:lnTo>
                    <a:pt x="965200" y="1353273"/>
                  </a:lnTo>
                  <a:lnTo>
                    <a:pt x="966736" y="1354061"/>
                  </a:lnTo>
                  <a:lnTo>
                    <a:pt x="968883" y="1357249"/>
                  </a:lnTo>
                  <a:lnTo>
                    <a:pt x="969429" y="1359420"/>
                  </a:lnTo>
                  <a:lnTo>
                    <a:pt x="969429" y="1351241"/>
                  </a:lnTo>
                  <a:lnTo>
                    <a:pt x="967828" y="1350073"/>
                  </a:lnTo>
                  <a:lnTo>
                    <a:pt x="968070" y="1350073"/>
                  </a:lnTo>
                  <a:lnTo>
                    <a:pt x="965898" y="1349413"/>
                  </a:lnTo>
                  <a:lnTo>
                    <a:pt x="962469" y="1349413"/>
                  </a:lnTo>
                  <a:lnTo>
                    <a:pt x="961199" y="1349717"/>
                  </a:lnTo>
                  <a:lnTo>
                    <a:pt x="959027" y="1350975"/>
                  </a:lnTo>
                  <a:lnTo>
                    <a:pt x="958215" y="1351788"/>
                  </a:lnTo>
                  <a:lnTo>
                    <a:pt x="957681" y="1352765"/>
                  </a:lnTo>
                  <a:lnTo>
                    <a:pt x="957008" y="1352765"/>
                  </a:lnTo>
                  <a:lnTo>
                    <a:pt x="956411" y="1350975"/>
                  </a:lnTo>
                  <a:lnTo>
                    <a:pt x="956335" y="1350746"/>
                  </a:lnTo>
                  <a:lnTo>
                    <a:pt x="955662" y="1350073"/>
                  </a:lnTo>
                  <a:lnTo>
                    <a:pt x="953490" y="1350073"/>
                  </a:lnTo>
                  <a:lnTo>
                    <a:pt x="952817" y="1350746"/>
                  </a:lnTo>
                  <a:lnTo>
                    <a:pt x="952817" y="1381963"/>
                  </a:lnTo>
                  <a:lnTo>
                    <a:pt x="953490" y="1382636"/>
                  </a:lnTo>
                  <a:lnTo>
                    <a:pt x="956513" y="1382636"/>
                  </a:lnTo>
                  <a:lnTo>
                    <a:pt x="957173" y="1381963"/>
                  </a:lnTo>
                  <a:lnTo>
                    <a:pt x="957173" y="1371561"/>
                  </a:lnTo>
                  <a:lnTo>
                    <a:pt x="957681" y="1371561"/>
                  </a:lnTo>
                  <a:lnTo>
                    <a:pt x="958329" y="1372565"/>
                  </a:lnTo>
                  <a:lnTo>
                    <a:pt x="959167" y="1373378"/>
                  </a:lnTo>
                  <a:lnTo>
                    <a:pt x="961237" y="1374609"/>
                  </a:lnTo>
                  <a:lnTo>
                    <a:pt x="962469" y="1374914"/>
                  </a:lnTo>
                  <a:lnTo>
                    <a:pt x="965962" y="1374914"/>
                  </a:lnTo>
                  <a:lnTo>
                    <a:pt x="967740" y="1374368"/>
                  </a:lnTo>
                  <a:lnTo>
                    <a:pt x="970737" y="1372184"/>
                  </a:lnTo>
                  <a:lnTo>
                    <a:pt x="971207" y="1371561"/>
                  </a:lnTo>
                  <a:lnTo>
                    <a:pt x="971588" y="1371053"/>
                  </a:lnTo>
                  <a:lnTo>
                    <a:pt x="971867" y="1370685"/>
                  </a:lnTo>
                  <a:lnTo>
                    <a:pt x="973366" y="1366964"/>
                  </a:lnTo>
                  <a:lnTo>
                    <a:pt x="973658" y="1365402"/>
                  </a:lnTo>
                  <a:close/>
                </a:path>
                <a:path w="1120775" h="2116454">
                  <a:moveTo>
                    <a:pt x="978598" y="1156525"/>
                  </a:moveTo>
                  <a:lnTo>
                    <a:pt x="959548" y="1153096"/>
                  </a:lnTo>
                  <a:lnTo>
                    <a:pt x="951611" y="1151572"/>
                  </a:lnTo>
                  <a:lnTo>
                    <a:pt x="934986" y="1148016"/>
                  </a:lnTo>
                  <a:lnTo>
                    <a:pt x="925537" y="1146238"/>
                  </a:lnTo>
                  <a:lnTo>
                    <a:pt x="916012" y="1144841"/>
                  </a:lnTo>
                  <a:lnTo>
                    <a:pt x="906348" y="1144079"/>
                  </a:lnTo>
                  <a:lnTo>
                    <a:pt x="899782" y="1143825"/>
                  </a:lnTo>
                  <a:lnTo>
                    <a:pt x="893356" y="1140396"/>
                  </a:lnTo>
                  <a:lnTo>
                    <a:pt x="862698" y="1140396"/>
                  </a:lnTo>
                  <a:lnTo>
                    <a:pt x="918845" y="1154239"/>
                  </a:lnTo>
                  <a:lnTo>
                    <a:pt x="927100" y="1156525"/>
                  </a:lnTo>
                  <a:lnTo>
                    <a:pt x="978598" y="1156525"/>
                  </a:lnTo>
                  <a:close/>
                </a:path>
                <a:path w="1120775" h="2116454">
                  <a:moveTo>
                    <a:pt x="982179" y="1401826"/>
                  </a:moveTo>
                  <a:lnTo>
                    <a:pt x="981862" y="1400175"/>
                  </a:lnTo>
                  <a:lnTo>
                    <a:pt x="981760" y="1399616"/>
                  </a:lnTo>
                  <a:lnTo>
                    <a:pt x="980046" y="1395755"/>
                  </a:lnTo>
                  <a:lnTo>
                    <a:pt x="979766" y="1395425"/>
                  </a:lnTo>
                  <a:lnTo>
                    <a:pt x="978776" y="1394256"/>
                  </a:lnTo>
                  <a:lnTo>
                    <a:pt x="977823" y="1393659"/>
                  </a:lnTo>
                  <a:lnTo>
                    <a:pt x="977823" y="1402130"/>
                  </a:lnTo>
                  <a:lnTo>
                    <a:pt x="977315" y="1402638"/>
                  </a:lnTo>
                  <a:lnTo>
                    <a:pt x="964565" y="1402638"/>
                  </a:lnTo>
                  <a:lnTo>
                    <a:pt x="964057" y="1402130"/>
                  </a:lnTo>
                  <a:lnTo>
                    <a:pt x="964222" y="1400175"/>
                  </a:lnTo>
                  <a:lnTo>
                    <a:pt x="964907" y="1398574"/>
                  </a:lnTo>
                  <a:lnTo>
                    <a:pt x="967320" y="1396060"/>
                  </a:lnTo>
                  <a:lnTo>
                    <a:pt x="968921" y="1395425"/>
                  </a:lnTo>
                  <a:lnTo>
                    <a:pt x="972947" y="1395425"/>
                  </a:lnTo>
                  <a:lnTo>
                    <a:pt x="977823" y="1402130"/>
                  </a:lnTo>
                  <a:lnTo>
                    <a:pt x="977823" y="1393659"/>
                  </a:lnTo>
                  <a:lnTo>
                    <a:pt x="975398" y="1392097"/>
                  </a:lnTo>
                  <a:lnTo>
                    <a:pt x="973340" y="1391564"/>
                  </a:lnTo>
                  <a:lnTo>
                    <a:pt x="968540" y="1391564"/>
                  </a:lnTo>
                  <a:lnTo>
                    <a:pt x="959700" y="1401826"/>
                  </a:lnTo>
                  <a:lnTo>
                    <a:pt x="959700" y="1406804"/>
                  </a:lnTo>
                  <a:lnTo>
                    <a:pt x="968540" y="1417066"/>
                  </a:lnTo>
                  <a:lnTo>
                    <a:pt x="972820" y="1417066"/>
                  </a:lnTo>
                  <a:lnTo>
                    <a:pt x="981506" y="1409687"/>
                  </a:lnTo>
                  <a:lnTo>
                    <a:pt x="980833" y="1409014"/>
                  </a:lnTo>
                  <a:lnTo>
                    <a:pt x="977988" y="1409014"/>
                  </a:lnTo>
                  <a:lnTo>
                    <a:pt x="977315" y="1409522"/>
                  </a:lnTo>
                  <a:lnTo>
                    <a:pt x="976871" y="1410550"/>
                  </a:lnTo>
                  <a:lnTo>
                    <a:pt x="976058" y="1411427"/>
                  </a:lnTo>
                  <a:lnTo>
                    <a:pt x="975017" y="1412062"/>
                  </a:lnTo>
                  <a:lnTo>
                    <a:pt x="973582" y="1412887"/>
                  </a:lnTo>
                  <a:lnTo>
                    <a:pt x="972400" y="1413217"/>
                  </a:lnTo>
                  <a:lnTo>
                    <a:pt x="969594" y="1413217"/>
                  </a:lnTo>
                  <a:lnTo>
                    <a:pt x="964057" y="1407502"/>
                  </a:lnTo>
                  <a:lnTo>
                    <a:pt x="964057" y="1406334"/>
                  </a:lnTo>
                  <a:lnTo>
                    <a:pt x="964565" y="1405826"/>
                  </a:lnTo>
                  <a:lnTo>
                    <a:pt x="981506" y="1405826"/>
                  </a:lnTo>
                  <a:lnTo>
                    <a:pt x="982179" y="1405153"/>
                  </a:lnTo>
                  <a:lnTo>
                    <a:pt x="982179" y="1402638"/>
                  </a:lnTo>
                  <a:lnTo>
                    <a:pt x="982179" y="1401826"/>
                  </a:lnTo>
                  <a:close/>
                </a:path>
                <a:path w="1120775" h="2116454">
                  <a:moveTo>
                    <a:pt x="986205" y="2073732"/>
                  </a:moveTo>
                  <a:lnTo>
                    <a:pt x="972185" y="2032228"/>
                  </a:lnTo>
                  <a:lnTo>
                    <a:pt x="969848" y="2025294"/>
                  </a:lnTo>
                  <a:lnTo>
                    <a:pt x="939482" y="2019693"/>
                  </a:lnTo>
                  <a:lnTo>
                    <a:pt x="939482" y="2018360"/>
                  </a:lnTo>
                  <a:lnTo>
                    <a:pt x="946924" y="2017852"/>
                  </a:lnTo>
                  <a:lnTo>
                    <a:pt x="953808" y="2016340"/>
                  </a:lnTo>
                  <a:lnTo>
                    <a:pt x="957414" y="2014893"/>
                  </a:lnTo>
                  <a:lnTo>
                    <a:pt x="959853" y="2013915"/>
                  </a:lnTo>
                  <a:lnTo>
                    <a:pt x="961072" y="2013229"/>
                  </a:lnTo>
                  <a:lnTo>
                    <a:pt x="965898" y="2010270"/>
                  </a:lnTo>
                  <a:lnTo>
                    <a:pt x="973188" y="2004885"/>
                  </a:lnTo>
                  <a:lnTo>
                    <a:pt x="976845" y="1998345"/>
                  </a:lnTo>
                  <a:lnTo>
                    <a:pt x="976845" y="1983740"/>
                  </a:lnTo>
                  <a:lnTo>
                    <a:pt x="976845" y="1983016"/>
                  </a:lnTo>
                  <a:lnTo>
                    <a:pt x="939482" y="1963000"/>
                  </a:lnTo>
                  <a:lnTo>
                    <a:pt x="939482" y="1986280"/>
                  </a:lnTo>
                  <a:lnTo>
                    <a:pt x="939482" y="2012403"/>
                  </a:lnTo>
                  <a:lnTo>
                    <a:pt x="939025" y="2013229"/>
                  </a:lnTo>
                  <a:lnTo>
                    <a:pt x="938085" y="2013915"/>
                  </a:lnTo>
                  <a:lnTo>
                    <a:pt x="937158" y="2014562"/>
                  </a:lnTo>
                  <a:lnTo>
                    <a:pt x="936053" y="2014893"/>
                  </a:lnTo>
                  <a:lnTo>
                    <a:pt x="930109" y="2014893"/>
                  </a:lnTo>
                  <a:lnTo>
                    <a:pt x="930109" y="1983740"/>
                  </a:lnTo>
                  <a:lnTo>
                    <a:pt x="936053" y="1983740"/>
                  </a:lnTo>
                  <a:lnTo>
                    <a:pt x="937158" y="1984095"/>
                  </a:lnTo>
                  <a:lnTo>
                    <a:pt x="939025" y="1985467"/>
                  </a:lnTo>
                  <a:lnTo>
                    <a:pt x="939482" y="1986280"/>
                  </a:lnTo>
                  <a:lnTo>
                    <a:pt x="939482" y="1963000"/>
                  </a:lnTo>
                  <a:lnTo>
                    <a:pt x="892759" y="1963000"/>
                  </a:lnTo>
                  <a:lnTo>
                    <a:pt x="892759" y="2073732"/>
                  </a:lnTo>
                  <a:lnTo>
                    <a:pt x="930109" y="2073732"/>
                  </a:lnTo>
                  <a:lnTo>
                    <a:pt x="930109" y="2032228"/>
                  </a:lnTo>
                  <a:lnTo>
                    <a:pt x="932421" y="2032228"/>
                  </a:lnTo>
                  <a:lnTo>
                    <a:pt x="934910" y="2032647"/>
                  </a:lnTo>
                  <a:lnTo>
                    <a:pt x="948778" y="2073732"/>
                  </a:lnTo>
                  <a:lnTo>
                    <a:pt x="986205" y="2073732"/>
                  </a:lnTo>
                  <a:close/>
                </a:path>
                <a:path w="1120775" h="2116454">
                  <a:moveTo>
                    <a:pt x="992428" y="1314437"/>
                  </a:moveTo>
                  <a:lnTo>
                    <a:pt x="991743" y="1311757"/>
                  </a:lnTo>
                  <a:lnTo>
                    <a:pt x="991120" y="1310944"/>
                  </a:lnTo>
                  <a:lnTo>
                    <a:pt x="990879" y="1310601"/>
                  </a:lnTo>
                  <a:lnTo>
                    <a:pt x="989025" y="1308150"/>
                  </a:lnTo>
                  <a:lnTo>
                    <a:pt x="986739" y="1307249"/>
                  </a:lnTo>
                  <a:lnTo>
                    <a:pt x="980427" y="1307249"/>
                  </a:lnTo>
                  <a:lnTo>
                    <a:pt x="978128" y="1308366"/>
                  </a:lnTo>
                  <a:lnTo>
                    <a:pt x="976642" y="1310601"/>
                  </a:lnTo>
                  <a:lnTo>
                    <a:pt x="976147" y="1310601"/>
                  </a:lnTo>
                  <a:lnTo>
                    <a:pt x="975474" y="1308595"/>
                  </a:lnTo>
                  <a:lnTo>
                    <a:pt x="974801" y="1307922"/>
                  </a:lnTo>
                  <a:lnTo>
                    <a:pt x="972616" y="1307922"/>
                  </a:lnTo>
                  <a:lnTo>
                    <a:pt x="971956" y="1308595"/>
                  </a:lnTo>
                  <a:lnTo>
                    <a:pt x="971956" y="1331417"/>
                  </a:lnTo>
                  <a:lnTo>
                    <a:pt x="972616" y="1332077"/>
                  </a:lnTo>
                  <a:lnTo>
                    <a:pt x="975639" y="1332077"/>
                  </a:lnTo>
                  <a:lnTo>
                    <a:pt x="976312" y="1331417"/>
                  </a:lnTo>
                  <a:lnTo>
                    <a:pt x="976312" y="1315250"/>
                  </a:lnTo>
                  <a:lnTo>
                    <a:pt x="976795" y="1313662"/>
                  </a:lnTo>
                  <a:lnTo>
                    <a:pt x="978725" y="1311490"/>
                  </a:lnTo>
                  <a:lnTo>
                    <a:pt x="980198" y="1310944"/>
                  </a:lnTo>
                  <a:lnTo>
                    <a:pt x="984173" y="1310944"/>
                  </a:lnTo>
                  <a:lnTo>
                    <a:pt x="985647" y="1311490"/>
                  </a:lnTo>
                  <a:lnTo>
                    <a:pt x="987577" y="1313662"/>
                  </a:lnTo>
                  <a:lnTo>
                    <a:pt x="988060" y="1315250"/>
                  </a:lnTo>
                  <a:lnTo>
                    <a:pt x="988060" y="1331417"/>
                  </a:lnTo>
                  <a:lnTo>
                    <a:pt x="988733" y="1332077"/>
                  </a:lnTo>
                  <a:lnTo>
                    <a:pt x="991743" y="1332077"/>
                  </a:lnTo>
                  <a:lnTo>
                    <a:pt x="992428" y="1331417"/>
                  </a:lnTo>
                  <a:lnTo>
                    <a:pt x="992428" y="1314437"/>
                  </a:lnTo>
                  <a:close/>
                </a:path>
                <a:path w="1120775" h="2116454">
                  <a:moveTo>
                    <a:pt x="997115" y="1392910"/>
                  </a:moveTo>
                  <a:lnTo>
                    <a:pt x="996442" y="1392237"/>
                  </a:lnTo>
                  <a:lnTo>
                    <a:pt x="993902" y="1392237"/>
                  </a:lnTo>
                  <a:lnTo>
                    <a:pt x="993013" y="1392440"/>
                  </a:lnTo>
                  <a:lnTo>
                    <a:pt x="991565" y="1393240"/>
                  </a:lnTo>
                  <a:lnTo>
                    <a:pt x="990828" y="1393939"/>
                  </a:lnTo>
                  <a:lnTo>
                    <a:pt x="990066" y="1394917"/>
                  </a:lnTo>
                  <a:lnTo>
                    <a:pt x="989393" y="1394917"/>
                  </a:lnTo>
                  <a:lnTo>
                    <a:pt x="988847" y="1393240"/>
                  </a:lnTo>
                  <a:lnTo>
                    <a:pt x="988733" y="1392910"/>
                  </a:lnTo>
                  <a:lnTo>
                    <a:pt x="988060" y="1392237"/>
                  </a:lnTo>
                  <a:lnTo>
                    <a:pt x="985875" y="1392237"/>
                  </a:lnTo>
                  <a:lnTo>
                    <a:pt x="985202" y="1392910"/>
                  </a:lnTo>
                  <a:lnTo>
                    <a:pt x="985202" y="1415732"/>
                  </a:lnTo>
                  <a:lnTo>
                    <a:pt x="985875" y="1416405"/>
                  </a:lnTo>
                  <a:lnTo>
                    <a:pt x="988898" y="1416405"/>
                  </a:lnTo>
                  <a:lnTo>
                    <a:pt x="989558" y="1415732"/>
                  </a:lnTo>
                  <a:lnTo>
                    <a:pt x="989558" y="1398270"/>
                  </a:lnTo>
                  <a:lnTo>
                    <a:pt x="991082" y="1395933"/>
                  </a:lnTo>
                  <a:lnTo>
                    <a:pt x="996442" y="1395933"/>
                  </a:lnTo>
                  <a:lnTo>
                    <a:pt x="997115" y="1395247"/>
                  </a:lnTo>
                  <a:lnTo>
                    <a:pt x="997115" y="1394917"/>
                  </a:lnTo>
                  <a:lnTo>
                    <a:pt x="997115" y="1392910"/>
                  </a:lnTo>
                  <a:close/>
                </a:path>
                <a:path w="1120775" h="2116454">
                  <a:moveTo>
                    <a:pt x="997623" y="1350746"/>
                  </a:moveTo>
                  <a:lnTo>
                    <a:pt x="996950" y="1350073"/>
                  </a:lnTo>
                  <a:lnTo>
                    <a:pt x="993927" y="1350073"/>
                  </a:lnTo>
                  <a:lnTo>
                    <a:pt x="993254" y="1350746"/>
                  </a:lnTo>
                  <a:lnTo>
                    <a:pt x="993254" y="1366913"/>
                  </a:lnTo>
                  <a:lnTo>
                    <a:pt x="992771" y="1368488"/>
                  </a:lnTo>
                  <a:lnTo>
                    <a:pt x="990841" y="1370672"/>
                  </a:lnTo>
                  <a:lnTo>
                    <a:pt x="989368" y="1371219"/>
                  </a:lnTo>
                  <a:lnTo>
                    <a:pt x="985393" y="1371219"/>
                  </a:lnTo>
                  <a:lnTo>
                    <a:pt x="983919" y="1370672"/>
                  </a:lnTo>
                  <a:lnTo>
                    <a:pt x="981989" y="1368488"/>
                  </a:lnTo>
                  <a:lnTo>
                    <a:pt x="981506" y="1366913"/>
                  </a:lnTo>
                  <a:lnTo>
                    <a:pt x="981506" y="1350746"/>
                  </a:lnTo>
                  <a:lnTo>
                    <a:pt x="980833" y="1350073"/>
                  </a:lnTo>
                  <a:lnTo>
                    <a:pt x="977823" y="1350073"/>
                  </a:lnTo>
                  <a:lnTo>
                    <a:pt x="977150" y="1350746"/>
                  </a:lnTo>
                  <a:lnTo>
                    <a:pt x="977150" y="1367726"/>
                  </a:lnTo>
                  <a:lnTo>
                    <a:pt x="977823" y="1370406"/>
                  </a:lnTo>
                  <a:lnTo>
                    <a:pt x="980541" y="1374013"/>
                  </a:lnTo>
                  <a:lnTo>
                    <a:pt x="982827" y="1374914"/>
                  </a:lnTo>
                  <a:lnTo>
                    <a:pt x="987526" y="1374914"/>
                  </a:lnTo>
                  <a:lnTo>
                    <a:pt x="988910" y="1374609"/>
                  </a:lnTo>
                  <a:lnTo>
                    <a:pt x="991476" y="1373416"/>
                  </a:lnTo>
                  <a:lnTo>
                    <a:pt x="992505" y="1372590"/>
                  </a:lnTo>
                  <a:lnTo>
                    <a:pt x="993254" y="1371561"/>
                  </a:lnTo>
                  <a:lnTo>
                    <a:pt x="993927" y="1371561"/>
                  </a:lnTo>
                  <a:lnTo>
                    <a:pt x="994549" y="1373416"/>
                  </a:lnTo>
                  <a:lnTo>
                    <a:pt x="994600" y="1373568"/>
                  </a:lnTo>
                  <a:lnTo>
                    <a:pt x="995273" y="1374241"/>
                  </a:lnTo>
                  <a:lnTo>
                    <a:pt x="996950" y="1374241"/>
                  </a:lnTo>
                  <a:lnTo>
                    <a:pt x="997623" y="1373568"/>
                  </a:lnTo>
                  <a:lnTo>
                    <a:pt x="997623" y="1371561"/>
                  </a:lnTo>
                  <a:lnTo>
                    <a:pt x="997623" y="1371219"/>
                  </a:lnTo>
                  <a:lnTo>
                    <a:pt x="997623" y="1350746"/>
                  </a:lnTo>
                  <a:close/>
                </a:path>
                <a:path w="1120775" h="2116454">
                  <a:moveTo>
                    <a:pt x="1013891" y="1350746"/>
                  </a:moveTo>
                  <a:lnTo>
                    <a:pt x="1013218" y="1350073"/>
                  </a:lnTo>
                  <a:lnTo>
                    <a:pt x="1010678" y="1350073"/>
                  </a:lnTo>
                  <a:lnTo>
                    <a:pt x="1009802" y="1350276"/>
                  </a:lnTo>
                  <a:lnTo>
                    <a:pt x="1008341" y="1351089"/>
                  </a:lnTo>
                  <a:lnTo>
                    <a:pt x="1007605" y="1351788"/>
                  </a:lnTo>
                  <a:lnTo>
                    <a:pt x="1006843" y="1352765"/>
                  </a:lnTo>
                  <a:lnTo>
                    <a:pt x="1006182" y="1352765"/>
                  </a:lnTo>
                  <a:lnTo>
                    <a:pt x="1005624" y="1351089"/>
                  </a:lnTo>
                  <a:lnTo>
                    <a:pt x="1005509" y="1350746"/>
                  </a:lnTo>
                  <a:lnTo>
                    <a:pt x="1004836" y="1350073"/>
                  </a:lnTo>
                  <a:lnTo>
                    <a:pt x="1002652" y="1350073"/>
                  </a:lnTo>
                  <a:lnTo>
                    <a:pt x="1001979" y="1350746"/>
                  </a:lnTo>
                  <a:lnTo>
                    <a:pt x="1001979" y="1373568"/>
                  </a:lnTo>
                  <a:lnTo>
                    <a:pt x="1002652" y="1374241"/>
                  </a:lnTo>
                  <a:lnTo>
                    <a:pt x="1005674" y="1374241"/>
                  </a:lnTo>
                  <a:lnTo>
                    <a:pt x="1006348" y="1373568"/>
                  </a:lnTo>
                  <a:lnTo>
                    <a:pt x="1006348" y="1356118"/>
                  </a:lnTo>
                  <a:lnTo>
                    <a:pt x="1007846" y="1353769"/>
                  </a:lnTo>
                  <a:lnTo>
                    <a:pt x="1013218" y="1353769"/>
                  </a:lnTo>
                  <a:lnTo>
                    <a:pt x="1013891" y="1353096"/>
                  </a:lnTo>
                  <a:lnTo>
                    <a:pt x="1013891" y="1352765"/>
                  </a:lnTo>
                  <a:lnTo>
                    <a:pt x="1013891" y="1350746"/>
                  </a:lnTo>
                  <a:close/>
                </a:path>
                <a:path w="1120775" h="2116454">
                  <a:moveTo>
                    <a:pt x="1016736" y="1239456"/>
                  </a:moveTo>
                  <a:lnTo>
                    <a:pt x="1004316" y="1236535"/>
                  </a:lnTo>
                  <a:lnTo>
                    <a:pt x="1004112" y="1236535"/>
                  </a:lnTo>
                  <a:lnTo>
                    <a:pt x="998334" y="1235392"/>
                  </a:lnTo>
                  <a:lnTo>
                    <a:pt x="995527" y="1235392"/>
                  </a:lnTo>
                  <a:lnTo>
                    <a:pt x="991997" y="1234249"/>
                  </a:lnTo>
                  <a:lnTo>
                    <a:pt x="974877" y="1229423"/>
                  </a:lnTo>
                  <a:lnTo>
                    <a:pt x="957630" y="1225105"/>
                  </a:lnTo>
                  <a:lnTo>
                    <a:pt x="940231" y="1221422"/>
                  </a:lnTo>
                  <a:lnTo>
                    <a:pt x="922680" y="1219009"/>
                  </a:lnTo>
                  <a:lnTo>
                    <a:pt x="906411" y="1216342"/>
                  </a:lnTo>
                  <a:lnTo>
                    <a:pt x="898753" y="1214310"/>
                  </a:lnTo>
                  <a:lnTo>
                    <a:pt x="867346" y="1214310"/>
                  </a:lnTo>
                  <a:lnTo>
                    <a:pt x="877697" y="1215961"/>
                  </a:lnTo>
                  <a:lnTo>
                    <a:pt x="883627" y="1216596"/>
                  </a:lnTo>
                  <a:lnTo>
                    <a:pt x="888746" y="1218247"/>
                  </a:lnTo>
                  <a:lnTo>
                    <a:pt x="823468" y="1218247"/>
                  </a:lnTo>
                  <a:lnTo>
                    <a:pt x="825131" y="1218755"/>
                  </a:lnTo>
                  <a:lnTo>
                    <a:pt x="890244" y="1218755"/>
                  </a:lnTo>
                  <a:lnTo>
                    <a:pt x="903008" y="1223327"/>
                  </a:lnTo>
                  <a:lnTo>
                    <a:pt x="910932" y="1225613"/>
                  </a:lnTo>
                  <a:lnTo>
                    <a:pt x="918984" y="1227391"/>
                  </a:lnTo>
                  <a:lnTo>
                    <a:pt x="927963" y="1228915"/>
                  </a:lnTo>
                  <a:lnTo>
                    <a:pt x="928471" y="1228915"/>
                  </a:lnTo>
                  <a:lnTo>
                    <a:pt x="933488" y="1229423"/>
                  </a:lnTo>
                  <a:lnTo>
                    <a:pt x="934326" y="1229423"/>
                  </a:lnTo>
                  <a:lnTo>
                    <a:pt x="934732" y="1229550"/>
                  </a:lnTo>
                  <a:lnTo>
                    <a:pt x="933488" y="1229423"/>
                  </a:lnTo>
                  <a:lnTo>
                    <a:pt x="839724" y="1229423"/>
                  </a:lnTo>
                  <a:lnTo>
                    <a:pt x="842606" y="1225613"/>
                  </a:lnTo>
                  <a:lnTo>
                    <a:pt x="839165" y="1223962"/>
                  </a:lnTo>
                  <a:lnTo>
                    <a:pt x="836371" y="1222184"/>
                  </a:lnTo>
                  <a:lnTo>
                    <a:pt x="825131" y="1218755"/>
                  </a:lnTo>
                  <a:lnTo>
                    <a:pt x="796734" y="1218755"/>
                  </a:lnTo>
                  <a:lnTo>
                    <a:pt x="820254" y="1225105"/>
                  </a:lnTo>
                  <a:lnTo>
                    <a:pt x="821677" y="1225105"/>
                  </a:lnTo>
                  <a:lnTo>
                    <a:pt x="826414" y="1226248"/>
                  </a:lnTo>
                  <a:lnTo>
                    <a:pt x="831672" y="1227391"/>
                  </a:lnTo>
                  <a:lnTo>
                    <a:pt x="831215" y="1227391"/>
                  </a:lnTo>
                  <a:lnTo>
                    <a:pt x="836866" y="1229423"/>
                  </a:lnTo>
                  <a:lnTo>
                    <a:pt x="839076" y="1229423"/>
                  </a:lnTo>
                  <a:lnTo>
                    <a:pt x="837565" y="1229677"/>
                  </a:lnTo>
                  <a:lnTo>
                    <a:pt x="935139" y="1229677"/>
                  </a:lnTo>
                  <a:lnTo>
                    <a:pt x="942111" y="1231836"/>
                  </a:lnTo>
                  <a:lnTo>
                    <a:pt x="968451" y="1237551"/>
                  </a:lnTo>
                  <a:lnTo>
                    <a:pt x="986688" y="1241234"/>
                  </a:lnTo>
                  <a:lnTo>
                    <a:pt x="990930" y="1241996"/>
                  </a:lnTo>
                  <a:lnTo>
                    <a:pt x="994181" y="1241234"/>
                  </a:lnTo>
                  <a:lnTo>
                    <a:pt x="1001788" y="1241234"/>
                  </a:lnTo>
                  <a:lnTo>
                    <a:pt x="1005840" y="1241996"/>
                  </a:lnTo>
                  <a:lnTo>
                    <a:pt x="1010158" y="1241996"/>
                  </a:lnTo>
                  <a:lnTo>
                    <a:pt x="1013396" y="1241234"/>
                  </a:lnTo>
                  <a:lnTo>
                    <a:pt x="1015022" y="1241234"/>
                  </a:lnTo>
                  <a:lnTo>
                    <a:pt x="1015098" y="1239456"/>
                  </a:lnTo>
                  <a:lnTo>
                    <a:pt x="1016736" y="1239456"/>
                  </a:lnTo>
                  <a:close/>
                </a:path>
                <a:path w="1120775" h="2116454">
                  <a:moveTo>
                    <a:pt x="1017765" y="1315643"/>
                  </a:moveTo>
                  <a:lnTo>
                    <a:pt x="1017663" y="1314996"/>
                  </a:lnTo>
                  <a:lnTo>
                    <a:pt x="1017549" y="1314196"/>
                  </a:lnTo>
                  <a:lnTo>
                    <a:pt x="1016990" y="1312799"/>
                  </a:lnTo>
                  <a:lnTo>
                    <a:pt x="1009065" y="1307249"/>
                  </a:lnTo>
                  <a:lnTo>
                    <a:pt x="1004620" y="1307249"/>
                  </a:lnTo>
                  <a:lnTo>
                    <a:pt x="995768" y="1323924"/>
                  </a:lnTo>
                  <a:lnTo>
                    <a:pt x="996759" y="1327023"/>
                  </a:lnTo>
                  <a:lnTo>
                    <a:pt x="1000709" y="1331607"/>
                  </a:lnTo>
                  <a:lnTo>
                    <a:pt x="1003465" y="1332750"/>
                  </a:lnTo>
                  <a:lnTo>
                    <a:pt x="1009065" y="1332750"/>
                  </a:lnTo>
                  <a:lnTo>
                    <a:pt x="1017651" y="1325092"/>
                  </a:lnTo>
                  <a:lnTo>
                    <a:pt x="1017765" y="1324368"/>
                  </a:lnTo>
                  <a:lnTo>
                    <a:pt x="1017092" y="1323695"/>
                  </a:lnTo>
                  <a:lnTo>
                    <a:pt x="1013904" y="1323695"/>
                  </a:lnTo>
                  <a:lnTo>
                    <a:pt x="1013231" y="1324368"/>
                  </a:lnTo>
                  <a:lnTo>
                    <a:pt x="1013117" y="1325092"/>
                  </a:lnTo>
                  <a:lnTo>
                    <a:pt x="1012748" y="1325880"/>
                  </a:lnTo>
                  <a:lnTo>
                    <a:pt x="1008227" y="1328902"/>
                  </a:lnTo>
                  <a:lnTo>
                    <a:pt x="1004722" y="1328902"/>
                  </a:lnTo>
                  <a:lnTo>
                    <a:pt x="1003007" y="1328115"/>
                  </a:lnTo>
                  <a:lnTo>
                    <a:pt x="1000772" y="1325092"/>
                  </a:lnTo>
                  <a:lnTo>
                    <a:pt x="1000544" y="1324368"/>
                  </a:lnTo>
                  <a:lnTo>
                    <a:pt x="1000137" y="1322832"/>
                  </a:lnTo>
                  <a:lnTo>
                    <a:pt x="1000137" y="1317180"/>
                  </a:lnTo>
                  <a:lnTo>
                    <a:pt x="1000544" y="1315643"/>
                  </a:lnTo>
                  <a:lnTo>
                    <a:pt x="1000633" y="1315300"/>
                  </a:lnTo>
                  <a:lnTo>
                    <a:pt x="1000709" y="1314996"/>
                  </a:lnTo>
                  <a:lnTo>
                    <a:pt x="1003007" y="1311884"/>
                  </a:lnTo>
                  <a:lnTo>
                    <a:pt x="1004722" y="1311109"/>
                  </a:lnTo>
                  <a:lnTo>
                    <a:pt x="1008227" y="1311109"/>
                  </a:lnTo>
                  <a:lnTo>
                    <a:pt x="1009815" y="1311452"/>
                  </a:lnTo>
                  <a:lnTo>
                    <a:pt x="1009497" y="1311452"/>
                  </a:lnTo>
                  <a:lnTo>
                    <a:pt x="1011059" y="1312227"/>
                  </a:lnTo>
                  <a:lnTo>
                    <a:pt x="1011770" y="1312799"/>
                  </a:lnTo>
                  <a:lnTo>
                    <a:pt x="1012799" y="1314196"/>
                  </a:lnTo>
                  <a:lnTo>
                    <a:pt x="1013129" y="1314996"/>
                  </a:lnTo>
                  <a:lnTo>
                    <a:pt x="1013231" y="1315643"/>
                  </a:lnTo>
                  <a:lnTo>
                    <a:pt x="1013904" y="1316316"/>
                  </a:lnTo>
                  <a:lnTo>
                    <a:pt x="1017092" y="1316316"/>
                  </a:lnTo>
                  <a:lnTo>
                    <a:pt x="1017765" y="1315643"/>
                  </a:lnTo>
                  <a:close/>
                </a:path>
                <a:path w="1120775" h="2116454">
                  <a:moveTo>
                    <a:pt x="1020267" y="1392910"/>
                  </a:moveTo>
                  <a:lnTo>
                    <a:pt x="1019606" y="1392237"/>
                  </a:lnTo>
                  <a:lnTo>
                    <a:pt x="1017257" y="1392237"/>
                  </a:lnTo>
                  <a:lnTo>
                    <a:pt x="1016584" y="1392910"/>
                  </a:lnTo>
                  <a:lnTo>
                    <a:pt x="1010208" y="1410360"/>
                  </a:lnTo>
                  <a:lnTo>
                    <a:pt x="1009535" y="1410360"/>
                  </a:lnTo>
                  <a:lnTo>
                    <a:pt x="1003160" y="1392910"/>
                  </a:lnTo>
                  <a:lnTo>
                    <a:pt x="1002487" y="1392237"/>
                  </a:lnTo>
                  <a:lnTo>
                    <a:pt x="1000137" y="1392237"/>
                  </a:lnTo>
                  <a:lnTo>
                    <a:pt x="999464" y="1392910"/>
                  </a:lnTo>
                  <a:lnTo>
                    <a:pt x="999464" y="1395425"/>
                  </a:lnTo>
                  <a:lnTo>
                    <a:pt x="1007351" y="1416405"/>
                  </a:lnTo>
                  <a:lnTo>
                    <a:pt x="1007694" y="1417066"/>
                  </a:lnTo>
                  <a:lnTo>
                    <a:pt x="1007021" y="1418920"/>
                  </a:lnTo>
                  <a:lnTo>
                    <a:pt x="1006538" y="1420368"/>
                  </a:lnTo>
                  <a:lnTo>
                    <a:pt x="1005586" y="1421091"/>
                  </a:lnTo>
                  <a:lnTo>
                    <a:pt x="1002157" y="1421091"/>
                  </a:lnTo>
                  <a:lnTo>
                    <a:pt x="1001483" y="1421765"/>
                  </a:lnTo>
                  <a:lnTo>
                    <a:pt x="1001483" y="1424127"/>
                  </a:lnTo>
                  <a:lnTo>
                    <a:pt x="1002157" y="1424787"/>
                  </a:lnTo>
                  <a:lnTo>
                    <a:pt x="1005700" y="1424787"/>
                  </a:lnTo>
                  <a:lnTo>
                    <a:pt x="1006843" y="1424647"/>
                  </a:lnTo>
                  <a:lnTo>
                    <a:pt x="1012393" y="1416405"/>
                  </a:lnTo>
                  <a:lnTo>
                    <a:pt x="1014653" y="1410360"/>
                  </a:lnTo>
                  <a:lnTo>
                    <a:pt x="1020267" y="1395425"/>
                  </a:lnTo>
                  <a:lnTo>
                    <a:pt x="1020267" y="1392910"/>
                  </a:lnTo>
                  <a:close/>
                </a:path>
                <a:path w="1120775" h="2116454">
                  <a:moveTo>
                    <a:pt x="1029690" y="1247076"/>
                  </a:moveTo>
                  <a:lnTo>
                    <a:pt x="1029284" y="1246822"/>
                  </a:lnTo>
                  <a:lnTo>
                    <a:pt x="942479" y="1246822"/>
                  </a:lnTo>
                  <a:lnTo>
                    <a:pt x="944041" y="1247076"/>
                  </a:lnTo>
                  <a:lnTo>
                    <a:pt x="1029690" y="1247076"/>
                  </a:lnTo>
                  <a:close/>
                </a:path>
                <a:path w="1120775" h="2116454">
                  <a:moveTo>
                    <a:pt x="1035050" y="1392910"/>
                  </a:moveTo>
                  <a:lnTo>
                    <a:pt x="1034376" y="1392237"/>
                  </a:lnTo>
                  <a:lnTo>
                    <a:pt x="1030173" y="1392237"/>
                  </a:lnTo>
                  <a:lnTo>
                    <a:pt x="1029677" y="1391729"/>
                  </a:lnTo>
                  <a:lnTo>
                    <a:pt x="1029677" y="1388211"/>
                  </a:lnTo>
                  <a:lnTo>
                    <a:pt x="1029004" y="1387538"/>
                  </a:lnTo>
                  <a:lnTo>
                    <a:pt x="1025982" y="1387538"/>
                  </a:lnTo>
                  <a:lnTo>
                    <a:pt x="1025309" y="1388211"/>
                  </a:lnTo>
                  <a:lnTo>
                    <a:pt x="1025309" y="1391729"/>
                  </a:lnTo>
                  <a:lnTo>
                    <a:pt x="1024813" y="1392237"/>
                  </a:lnTo>
                  <a:lnTo>
                    <a:pt x="1022286" y="1392237"/>
                  </a:lnTo>
                  <a:lnTo>
                    <a:pt x="1021613" y="1392910"/>
                  </a:lnTo>
                  <a:lnTo>
                    <a:pt x="1021613" y="1395247"/>
                  </a:lnTo>
                  <a:lnTo>
                    <a:pt x="1022286" y="1395933"/>
                  </a:lnTo>
                  <a:lnTo>
                    <a:pt x="1024813" y="1395933"/>
                  </a:lnTo>
                  <a:lnTo>
                    <a:pt x="1025309" y="1396428"/>
                  </a:lnTo>
                  <a:lnTo>
                    <a:pt x="1025309" y="1414500"/>
                  </a:lnTo>
                  <a:lnTo>
                    <a:pt x="1027442" y="1416405"/>
                  </a:lnTo>
                  <a:lnTo>
                    <a:pt x="1034376" y="1416405"/>
                  </a:lnTo>
                  <a:lnTo>
                    <a:pt x="1035050" y="1415732"/>
                  </a:lnTo>
                  <a:lnTo>
                    <a:pt x="1035050" y="1413383"/>
                  </a:lnTo>
                  <a:lnTo>
                    <a:pt x="1034376" y="1412709"/>
                  </a:lnTo>
                  <a:lnTo>
                    <a:pt x="1030351" y="1412709"/>
                  </a:lnTo>
                  <a:lnTo>
                    <a:pt x="1029677" y="1412036"/>
                  </a:lnTo>
                  <a:lnTo>
                    <a:pt x="1029677" y="1396428"/>
                  </a:lnTo>
                  <a:lnTo>
                    <a:pt x="1030173" y="1395933"/>
                  </a:lnTo>
                  <a:lnTo>
                    <a:pt x="1034376" y="1395933"/>
                  </a:lnTo>
                  <a:lnTo>
                    <a:pt x="1035050" y="1395247"/>
                  </a:lnTo>
                  <a:lnTo>
                    <a:pt x="1035050" y="1392910"/>
                  </a:lnTo>
                  <a:close/>
                </a:path>
                <a:path w="1120775" h="2116454">
                  <a:moveTo>
                    <a:pt x="1037094" y="1365402"/>
                  </a:moveTo>
                  <a:lnTo>
                    <a:pt x="1034554" y="1352765"/>
                  </a:lnTo>
                  <a:lnTo>
                    <a:pt x="1034084" y="1352130"/>
                  </a:lnTo>
                  <a:lnTo>
                    <a:pt x="1032865" y="1351241"/>
                  </a:lnTo>
                  <a:lnTo>
                    <a:pt x="1032865" y="1359420"/>
                  </a:lnTo>
                  <a:lnTo>
                    <a:pt x="1032865" y="1364818"/>
                  </a:lnTo>
                  <a:lnTo>
                    <a:pt x="1032319" y="1366964"/>
                  </a:lnTo>
                  <a:lnTo>
                    <a:pt x="1030135" y="1370241"/>
                  </a:lnTo>
                  <a:lnTo>
                    <a:pt x="1028611" y="1371053"/>
                  </a:lnTo>
                  <a:lnTo>
                    <a:pt x="1025423" y="1371053"/>
                  </a:lnTo>
                  <a:lnTo>
                    <a:pt x="1020267" y="1363865"/>
                  </a:lnTo>
                  <a:lnTo>
                    <a:pt x="1020394" y="1359700"/>
                  </a:lnTo>
                  <a:lnTo>
                    <a:pt x="1020445" y="1359420"/>
                  </a:lnTo>
                  <a:lnTo>
                    <a:pt x="1020546" y="1358849"/>
                  </a:lnTo>
                  <a:lnTo>
                    <a:pt x="1021638" y="1356156"/>
                  </a:lnTo>
                  <a:lnTo>
                    <a:pt x="1022388" y="1355115"/>
                  </a:lnTo>
                  <a:lnTo>
                    <a:pt x="1024318" y="1353642"/>
                  </a:lnTo>
                  <a:lnTo>
                    <a:pt x="1025423" y="1353273"/>
                  </a:lnTo>
                  <a:lnTo>
                    <a:pt x="1028636" y="1353273"/>
                  </a:lnTo>
                  <a:lnTo>
                    <a:pt x="1030173" y="1354061"/>
                  </a:lnTo>
                  <a:lnTo>
                    <a:pt x="1032319" y="1357249"/>
                  </a:lnTo>
                  <a:lnTo>
                    <a:pt x="1032865" y="1359420"/>
                  </a:lnTo>
                  <a:lnTo>
                    <a:pt x="1032865" y="1351241"/>
                  </a:lnTo>
                  <a:lnTo>
                    <a:pt x="1031265" y="1350073"/>
                  </a:lnTo>
                  <a:lnTo>
                    <a:pt x="1031494" y="1350073"/>
                  </a:lnTo>
                  <a:lnTo>
                    <a:pt x="1029335" y="1349413"/>
                  </a:lnTo>
                  <a:lnTo>
                    <a:pt x="1025893" y="1349413"/>
                  </a:lnTo>
                  <a:lnTo>
                    <a:pt x="1024636" y="1349717"/>
                  </a:lnTo>
                  <a:lnTo>
                    <a:pt x="1022451" y="1350975"/>
                  </a:lnTo>
                  <a:lnTo>
                    <a:pt x="1021638" y="1351788"/>
                  </a:lnTo>
                  <a:lnTo>
                    <a:pt x="1021118" y="1352765"/>
                  </a:lnTo>
                  <a:lnTo>
                    <a:pt x="1020445" y="1352765"/>
                  </a:lnTo>
                  <a:lnTo>
                    <a:pt x="1019848" y="1350975"/>
                  </a:lnTo>
                  <a:lnTo>
                    <a:pt x="1019771" y="1350746"/>
                  </a:lnTo>
                  <a:lnTo>
                    <a:pt x="1019098" y="1350073"/>
                  </a:lnTo>
                  <a:lnTo>
                    <a:pt x="1016914" y="1350073"/>
                  </a:lnTo>
                  <a:lnTo>
                    <a:pt x="1016241" y="1350746"/>
                  </a:lnTo>
                  <a:lnTo>
                    <a:pt x="1016241" y="1381963"/>
                  </a:lnTo>
                  <a:lnTo>
                    <a:pt x="1016914" y="1382636"/>
                  </a:lnTo>
                  <a:lnTo>
                    <a:pt x="1019937" y="1382636"/>
                  </a:lnTo>
                  <a:lnTo>
                    <a:pt x="1020610" y="1381963"/>
                  </a:lnTo>
                  <a:lnTo>
                    <a:pt x="1020610" y="1371561"/>
                  </a:lnTo>
                  <a:lnTo>
                    <a:pt x="1021118" y="1371561"/>
                  </a:lnTo>
                  <a:lnTo>
                    <a:pt x="1021753" y="1372565"/>
                  </a:lnTo>
                  <a:lnTo>
                    <a:pt x="1022591" y="1373378"/>
                  </a:lnTo>
                  <a:lnTo>
                    <a:pt x="1024661" y="1374609"/>
                  </a:lnTo>
                  <a:lnTo>
                    <a:pt x="1025893" y="1374914"/>
                  </a:lnTo>
                  <a:lnTo>
                    <a:pt x="1029385" y="1374914"/>
                  </a:lnTo>
                  <a:lnTo>
                    <a:pt x="1031176" y="1374368"/>
                  </a:lnTo>
                  <a:lnTo>
                    <a:pt x="1034173" y="1372184"/>
                  </a:lnTo>
                  <a:lnTo>
                    <a:pt x="1034643" y="1371561"/>
                  </a:lnTo>
                  <a:lnTo>
                    <a:pt x="1035024" y="1371053"/>
                  </a:lnTo>
                  <a:lnTo>
                    <a:pt x="1035304" y="1370685"/>
                  </a:lnTo>
                  <a:lnTo>
                    <a:pt x="1036789" y="1366964"/>
                  </a:lnTo>
                  <a:lnTo>
                    <a:pt x="1037094" y="1365402"/>
                  </a:lnTo>
                  <a:close/>
                </a:path>
                <a:path w="1120775" h="2116454">
                  <a:moveTo>
                    <a:pt x="1042758" y="1317510"/>
                  </a:moveTo>
                  <a:lnTo>
                    <a:pt x="1042441" y="1315859"/>
                  </a:lnTo>
                  <a:lnTo>
                    <a:pt x="1042339" y="1315300"/>
                  </a:lnTo>
                  <a:lnTo>
                    <a:pt x="1040625" y="1311452"/>
                  </a:lnTo>
                  <a:lnTo>
                    <a:pt x="1040345" y="1311109"/>
                  </a:lnTo>
                  <a:lnTo>
                    <a:pt x="1039355" y="1309941"/>
                  </a:lnTo>
                  <a:lnTo>
                    <a:pt x="1038402" y="1309344"/>
                  </a:lnTo>
                  <a:lnTo>
                    <a:pt x="1038402" y="1317815"/>
                  </a:lnTo>
                  <a:lnTo>
                    <a:pt x="1037894" y="1318323"/>
                  </a:lnTo>
                  <a:lnTo>
                    <a:pt x="1025144" y="1318323"/>
                  </a:lnTo>
                  <a:lnTo>
                    <a:pt x="1024636" y="1317815"/>
                  </a:lnTo>
                  <a:lnTo>
                    <a:pt x="1024813" y="1315859"/>
                  </a:lnTo>
                  <a:lnTo>
                    <a:pt x="1025486" y="1314259"/>
                  </a:lnTo>
                  <a:lnTo>
                    <a:pt x="1027899" y="1311744"/>
                  </a:lnTo>
                  <a:lnTo>
                    <a:pt x="1029512" y="1311109"/>
                  </a:lnTo>
                  <a:lnTo>
                    <a:pt x="1033526" y="1311109"/>
                  </a:lnTo>
                  <a:lnTo>
                    <a:pt x="1038402" y="1317815"/>
                  </a:lnTo>
                  <a:lnTo>
                    <a:pt x="1038402" y="1309344"/>
                  </a:lnTo>
                  <a:lnTo>
                    <a:pt x="1035977" y="1307782"/>
                  </a:lnTo>
                  <a:lnTo>
                    <a:pt x="1033919" y="1307249"/>
                  </a:lnTo>
                  <a:lnTo>
                    <a:pt x="1029119" y="1307249"/>
                  </a:lnTo>
                  <a:lnTo>
                    <a:pt x="1020279" y="1317510"/>
                  </a:lnTo>
                  <a:lnTo>
                    <a:pt x="1020279" y="1322489"/>
                  </a:lnTo>
                  <a:lnTo>
                    <a:pt x="1029119" y="1332750"/>
                  </a:lnTo>
                  <a:lnTo>
                    <a:pt x="1033386" y="1332750"/>
                  </a:lnTo>
                  <a:lnTo>
                    <a:pt x="1042098" y="1325372"/>
                  </a:lnTo>
                  <a:lnTo>
                    <a:pt x="1041425" y="1324698"/>
                  </a:lnTo>
                  <a:lnTo>
                    <a:pt x="1038567" y="1324698"/>
                  </a:lnTo>
                  <a:lnTo>
                    <a:pt x="1037894" y="1325206"/>
                  </a:lnTo>
                  <a:lnTo>
                    <a:pt x="1037450" y="1326235"/>
                  </a:lnTo>
                  <a:lnTo>
                    <a:pt x="1036637" y="1327111"/>
                  </a:lnTo>
                  <a:lnTo>
                    <a:pt x="1035596" y="1327746"/>
                  </a:lnTo>
                  <a:lnTo>
                    <a:pt x="1034148" y="1328572"/>
                  </a:lnTo>
                  <a:lnTo>
                    <a:pt x="1032979" y="1328902"/>
                  </a:lnTo>
                  <a:lnTo>
                    <a:pt x="1030185" y="1328902"/>
                  </a:lnTo>
                  <a:lnTo>
                    <a:pt x="1024636" y="1323187"/>
                  </a:lnTo>
                  <a:lnTo>
                    <a:pt x="1024636" y="1322019"/>
                  </a:lnTo>
                  <a:lnTo>
                    <a:pt x="1025144" y="1321511"/>
                  </a:lnTo>
                  <a:lnTo>
                    <a:pt x="1042098" y="1321511"/>
                  </a:lnTo>
                  <a:lnTo>
                    <a:pt x="1042758" y="1320838"/>
                  </a:lnTo>
                  <a:lnTo>
                    <a:pt x="1042758" y="1318323"/>
                  </a:lnTo>
                  <a:lnTo>
                    <a:pt x="1042758" y="1317510"/>
                  </a:lnTo>
                  <a:close/>
                </a:path>
                <a:path w="1120775" h="2116454">
                  <a:moveTo>
                    <a:pt x="1044549" y="1247076"/>
                  </a:moveTo>
                  <a:lnTo>
                    <a:pt x="1029690" y="1247076"/>
                  </a:lnTo>
                  <a:lnTo>
                    <a:pt x="1031925" y="1248473"/>
                  </a:lnTo>
                  <a:lnTo>
                    <a:pt x="1037056" y="1247711"/>
                  </a:lnTo>
                  <a:lnTo>
                    <a:pt x="1044549" y="1247076"/>
                  </a:lnTo>
                  <a:close/>
                </a:path>
                <a:path w="1120775" h="2116454">
                  <a:moveTo>
                    <a:pt x="1045857" y="1157033"/>
                  </a:moveTo>
                  <a:lnTo>
                    <a:pt x="1044016" y="1156525"/>
                  </a:lnTo>
                  <a:lnTo>
                    <a:pt x="978598" y="1156525"/>
                  </a:lnTo>
                  <a:lnTo>
                    <a:pt x="981417" y="1157033"/>
                  </a:lnTo>
                  <a:lnTo>
                    <a:pt x="1045857" y="1157033"/>
                  </a:lnTo>
                  <a:close/>
                </a:path>
                <a:path w="1120775" h="2116454">
                  <a:moveTo>
                    <a:pt x="1046302" y="1245552"/>
                  </a:moveTo>
                  <a:lnTo>
                    <a:pt x="1045006" y="1241234"/>
                  </a:lnTo>
                  <a:lnTo>
                    <a:pt x="1044486" y="1240726"/>
                  </a:lnTo>
                  <a:lnTo>
                    <a:pt x="1043482" y="1239456"/>
                  </a:lnTo>
                  <a:lnTo>
                    <a:pt x="1045578" y="1239456"/>
                  </a:lnTo>
                  <a:lnTo>
                    <a:pt x="1036421" y="1238440"/>
                  </a:lnTo>
                  <a:lnTo>
                    <a:pt x="1030338" y="1239456"/>
                  </a:lnTo>
                  <a:lnTo>
                    <a:pt x="1030986" y="1239456"/>
                  </a:lnTo>
                  <a:lnTo>
                    <a:pt x="1026248" y="1244917"/>
                  </a:lnTo>
                  <a:lnTo>
                    <a:pt x="1029284" y="1246822"/>
                  </a:lnTo>
                  <a:lnTo>
                    <a:pt x="1044841" y="1246822"/>
                  </a:lnTo>
                  <a:lnTo>
                    <a:pt x="1046302" y="1245552"/>
                  </a:lnTo>
                  <a:close/>
                </a:path>
                <a:path w="1120775" h="2116454">
                  <a:moveTo>
                    <a:pt x="1046797" y="1213802"/>
                  </a:moveTo>
                  <a:lnTo>
                    <a:pt x="1038948" y="1213167"/>
                  </a:lnTo>
                  <a:lnTo>
                    <a:pt x="1018908" y="1210373"/>
                  </a:lnTo>
                  <a:lnTo>
                    <a:pt x="1018768" y="1210373"/>
                  </a:lnTo>
                  <a:lnTo>
                    <a:pt x="955078" y="1200594"/>
                  </a:lnTo>
                  <a:lnTo>
                    <a:pt x="915746" y="1193482"/>
                  </a:lnTo>
                  <a:lnTo>
                    <a:pt x="883056" y="1184973"/>
                  </a:lnTo>
                  <a:lnTo>
                    <a:pt x="872401" y="1182179"/>
                  </a:lnTo>
                  <a:lnTo>
                    <a:pt x="862647" y="1179766"/>
                  </a:lnTo>
                  <a:lnTo>
                    <a:pt x="843076" y="1175448"/>
                  </a:lnTo>
                  <a:lnTo>
                    <a:pt x="829284" y="1172019"/>
                  </a:lnTo>
                  <a:lnTo>
                    <a:pt x="829043" y="1172019"/>
                  </a:lnTo>
                  <a:lnTo>
                    <a:pt x="824471" y="1169860"/>
                  </a:lnTo>
                  <a:lnTo>
                    <a:pt x="816673" y="1166685"/>
                  </a:lnTo>
                  <a:lnTo>
                    <a:pt x="813625" y="1165034"/>
                  </a:lnTo>
                  <a:lnTo>
                    <a:pt x="813777" y="1165034"/>
                  </a:lnTo>
                  <a:lnTo>
                    <a:pt x="789559" y="1157033"/>
                  </a:lnTo>
                  <a:lnTo>
                    <a:pt x="762050" y="1157033"/>
                  </a:lnTo>
                  <a:lnTo>
                    <a:pt x="770559" y="1160335"/>
                  </a:lnTo>
                  <a:lnTo>
                    <a:pt x="781062" y="1164272"/>
                  </a:lnTo>
                  <a:lnTo>
                    <a:pt x="783196" y="1165034"/>
                  </a:lnTo>
                  <a:lnTo>
                    <a:pt x="794397" y="1168717"/>
                  </a:lnTo>
                  <a:lnTo>
                    <a:pt x="806538" y="1172019"/>
                  </a:lnTo>
                  <a:lnTo>
                    <a:pt x="822693" y="1176591"/>
                  </a:lnTo>
                  <a:lnTo>
                    <a:pt x="854354" y="1187513"/>
                  </a:lnTo>
                  <a:lnTo>
                    <a:pt x="870432" y="1192085"/>
                  </a:lnTo>
                  <a:lnTo>
                    <a:pt x="898804" y="1198181"/>
                  </a:lnTo>
                  <a:lnTo>
                    <a:pt x="908685" y="1200594"/>
                  </a:lnTo>
                  <a:lnTo>
                    <a:pt x="927900" y="1205547"/>
                  </a:lnTo>
                  <a:lnTo>
                    <a:pt x="948309" y="1210373"/>
                  </a:lnTo>
                  <a:lnTo>
                    <a:pt x="965098" y="1213802"/>
                  </a:lnTo>
                  <a:lnTo>
                    <a:pt x="1046797" y="1213802"/>
                  </a:lnTo>
                  <a:close/>
                </a:path>
                <a:path w="1120775" h="2116454">
                  <a:moveTo>
                    <a:pt x="1058532" y="1398752"/>
                  </a:moveTo>
                  <a:lnTo>
                    <a:pt x="1057859" y="1396072"/>
                  </a:lnTo>
                  <a:lnTo>
                    <a:pt x="1057236" y="1395247"/>
                  </a:lnTo>
                  <a:lnTo>
                    <a:pt x="1056995" y="1394917"/>
                  </a:lnTo>
                  <a:lnTo>
                    <a:pt x="1055141" y="1392466"/>
                  </a:lnTo>
                  <a:lnTo>
                    <a:pt x="1052855" y="1391564"/>
                  </a:lnTo>
                  <a:lnTo>
                    <a:pt x="1046848" y="1391564"/>
                  </a:lnTo>
                  <a:lnTo>
                    <a:pt x="1044613" y="1392682"/>
                  </a:lnTo>
                  <a:lnTo>
                    <a:pt x="1042924" y="1394917"/>
                  </a:lnTo>
                  <a:lnTo>
                    <a:pt x="1042428" y="1394917"/>
                  </a:lnTo>
                  <a:lnTo>
                    <a:pt x="1042428" y="1383512"/>
                  </a:lnTo>
                  <a:lnTo>
                    <a:pt x="1041755" y="1382839"/>
                  </a:lnTo>
                  <a:lnTo>
                    <a:pt x="1038733" y="1382839"/>
                  </a:lnTo>
                  <a:lnTo>
                    <a:pt x="1038059" y="1383512"/>
                  </a:lnTo>
                  <a:lnTo>
                    <a:pt x="1038059" y="1415732"/>
                  </a:lnTo>
                  <a:lnTo>
                    <a:pt x="1038733" y="1416405"/>
                  </a:lnTo>
                  <a:lnTo>
                    <a:pt x="1041755" y="1416405"/>
                  </a:lnTo>
                  <a:lnTo>
                    <a:pt x="1042428" y="1415732"/>
                  </a:lnTo>
                  <a:lnTo>
                    <a:pt x="1042428" y="1399565"/>
                  </a:lnTo>
                  <a:lnTo>
                    <a:pt x="1042911" y="1397977"/>
                  </a:lnTo>
                  <a:lnTo>
                    <a:pt x="1044841" y="1395793"/>
                  </a:lnTo>
                  <a:lnTo>
                    <a:pt x="1046314" y="1395247"/>
                  </a:lnTo>
                  <a:lnTo>
                    <a:pt x="1050290" y="1395247"/>
                  </a:lnTo>
                  <a:lnTo>
                    <a:pt x="1051763" y="1395793"/>
                  </a:lnTo>
                  <a:lnTo>
                    <a:pt x="1053693" y="1397977"/>
                  </a:lnTo>
                  <a:lnTo>
                    <a:pt x="1054176" y="1399565"/>
                  </a:lnTo>
                  <a:lnTo>
                    <a:pt x="1054176" y="1415732"/>
                  </a:lnTo>
                  <a:lnTo>
                    <a:pt x="1054849" y="1416405"/>
                  </a:lnTo>
                  <a:lnTo>
                    <a:pt x="1057859" y="1416405"/>
                  </a:lnTo>
                  <a:lnTo>
                    <a:pt x="1058532" y="1415732"/>
                  </a:lnTo>
                  <a:lnTo>
                    <a:pt x="1058532" y="1398752"/>
                  </a:lnTo>
                  <a:close/>
                </a:path>
                <a:path w="1120775" h="2116454">
                  <a:moveTo>
                    <a:pt x="1062355" y="1359446"/>
                  </a:moveTo>
                  <a:lnTo>
                    <a:pt x="1061974" y="1357464"/>
                  </a:lnTo>
                  <a:lnTo>
                    <a:pt x="1060259" y="1353604"/>
                  </a:lnTo>
                  <a:lnTo>
                    <a:pt x="1059980" y="1353273"/>
                  </a:lnTo>
                  <a:lnTo>
                    <a:pt x="1058989" y="1352092"/>
                  </a:lnTo>
                  <a:lnTo>
                    <a:pt x="1058024" y="1351483"/>
                  </a:lnTo>
                  <a:lnTo>
                    <a:pt x="1058024" y="1359446"/>
                  </a:lnTo>
                  <a:lnTo>
                    <a:pt x="1058024" y="1364869"/>
                  </a:lnTo>
                  <a:lnTo>
                    <a:pt x="1057516" y="1366862"/>
                  </a:lnTo>
                  <a:lnTo>
                    <a:pt x="1057478" y="1367028"/>
                  </a:lnTo>
                  <a:lnTo>
                    <a:pt x="1055268" y="1370253"/>
                  </a:lnTo>
                  <a:lnTo>
                    <a:pt x="1053528" y="1371053"/>
                  </a:lnTo>
                  <a:lnTo>
                    <a:pt x="1048778" y="1371053"/>
                  </a:lnTo>
                  <a:lnTo>
                    <a:pt x="1047026" y="1370253"/>
                  </a:lnTo>
                  <a:lnTo>
                    <a:pt x="1044829" y="1367028"/>
                  </a:lnTo>
                  <a:lnTo>
                    <a:pt x="1044270" y="1364869"/>
                  </a:lnTo>
                  <a:lnTo>
                    <a:pt x="1044270" y="1359446"/>
                  </a:lnTo>
                  <a:lnTo>
                    <a:pt x="1044778" y="1357464"/>
                  </a:lnTo>
                  <a:lnTo>
                    <a:pt x="1044829" y="1357287"/>
                  </a:lnTo>
                  <a:lnTo>
                    <a:pt x="1047026" y="1354074"/>
                  </a:lnTo>
                  <a:lnTo>
                    <a:pt x="1048778" y="1353273"/>
                  </a:lnTo>
                  <a:lnTo>
                    <a:pt x="1053528" y="1353273"/>
                  </a:lnTo>
                  <a:lnTo>
                    <a:pt x="1055268" y="1354074"/>
                  </a:lnTo>
                  <a:lnTo>
                    <a:pt x="1057478" y="1357287"/>
                  </a:lnTo>
                  <a:lnTo>
                    <a:pt x="1058024" y="1359446"/>
                  </a:lnTo>
                  <a:lnTo>
                    <a:pt x="1058024" y="1351483"/>
                  </a:lnTo>
                  <a:lnTo>
                    <a:pt x="1055611" y="1349946"/>
                  </a:lnTo>
                  <a:lnTo>
                    <a:pt x="1053553" y="1349413"/>
                  </a:lnTo>
                  <a:lnTo>
                    <a:pt x="1048740" y="1349413"/>
                  </a:lnTo>
                  <a:lnTo>
                    <a:pt x="1039952" y="1359446"/>
                  </a:lnTo>
                  <a:lnTo>
                    <a:pt x="1039952" y="1364869"/>
                  </a:lnTo>
                  <a:lnTo>
                    <a:pt x="1048740" y="1374914"/>
                  </a:lnTo>
                  <a:lnTo>
                    <a:pt x="1053553" y="1374914"/>
                  </a:lnTo>
                  <a:lnTo>
                    <a:pt x="1061885" y="1367028"/>
                  </a:lnTo>
                  <a:lnTo>
                    <a:pt x="1061974" y="1366862"/>
                  </a:lnTo>
                  <a:lnTo>
                    <a:pt x="1062342" y="1364869"/>
                  </a:lnTo>
                  <a:lnTo>
                    <a:pt x="1062355" y="1359446"/>
                  </a:lnTo>
                  <a:close/>
                </a:path>
                <a:path w="1120775" h="2116454">
                  <a:moveTo>
                    <a:pt x="1063193" y="1246822"/>
                  </a:moveTo>
                  <a:lnTo>
                    <a:pt x="1044841" y="1246822"/>
                  </a:lnTo>
                  <a:lnTo>
                    <a:pt x="1044549" y="1247076"/>
                  </a:lnTo>
                  <a:lnTo>
                    <a:pt x="1062951" y="1247076"/>
                  </a:lnTo>
                  <a:lnTo>
                    <a:pt x="1063193" y="1246822"/>
                  </a:lnTo>
                  <a:close/>
                </a:path>
                <a:path w="1120775" h="2116454">
                  <a:moveTo>
                    <a:pt x="1065555" y="1963000"/>
                  </a:moveTo>
                  <a:lnTo>
                    <a:pt x="990841" y="1963000"/>
                  </a:lnTo>
                  <a:lnTo>
                    <a:pt x="990841" y="2073732"/>
                  </a:lnTo>
                  <a:lnTo>
                    <a:pt x="1065555" y="2073732"/>
                  </a:lnTo>
                  <a:lnTo>
                    <a:pt x="1065555" y="2046046"/>
                  </a:lnTo>
                  <a:lnTo>
                    <a:pt x="1028204" y="2046046"/>
                  </a:lnTo>
                  <a:lnTo>
                    <a:pt x="1028204" y="2021827"/>
                  </a:lnTo>
                  <a:lnTo>
                    <a:pt x="1065555" y="2021827"/>
                  </a:lnTo>
                  <a:lnTo>
                    <a:pt x="1065555" y="2014893"/>
                  </a:lnTo>
                  <a:lnTo>
                    <a:pt x="1028204" y="2014893"/>
                  </a:lnTo>
                  <a:lnTo>
                    <a:pt x="1028204" y="1990674"/>
                  </a:lnTo>
                  <a:lnTo>
                    <a:pt x="1065555" y="1990674"/>
                  </a:lnTo>
                  <a:lnTo>
                    <a:pt x="1065555" y="1963000"/>
                  </a:lnTo>
                  <a:close/>
                </a:path>
                <a:path w="1120775" h="2116454">
                  <a:moveTo>
                    <a:pt x="1065555" y="1806994"/>
                  </a:moveTo>
                  <a:lnTo>
                    <a:pt x="1060602" y="1806994"/>
                  </a:lnTo>
                  <a:lnTo>
                    <a:pt x="1060602" y="1811947"/>
                  </a:lnTo>
                  <a:lnTo>
                    <a:pt x="1060602" y="1948141"/>
                  </a:lnTo>
                  <a:lnTo>
                    <a:pt x="1019746" y="1948141"/>
                  </a:lnTo>
                  <a:lnTo>
                    <a:pt x="996784" y="1880044"/>
                  </a:lnTo>
                  <a:lnTo>
                    <a:pt x="995464" y="1876145"/>
                  </a:lnTo>
                  <a:lnTo>
                    <a:pt x="993165" y="1874761"/>
                  </a:lnTo>
                  <a:lnTo>
                    <a:pt x="988339" y="1875548"/>
                  </a:lnTo>
                  <a:lnTo>
                    <a:pt x="986599" y="1877593"/>
                  </a:lnTo>
                  <a:lnTo>
                    <a:pt x="986599" y="1948141"/>
                  </a:lnTo>
                  <a:lnTo>
                    <a:pt x="947216" y="1948141"/>
                  </a:lnTo>
                  <a:lnTo>
                    <a:pt x="947216" y="1811947"/>
                  </a:lnTo>
                  <a:lnTo>
                    <a:pt x="987996" y="1811947"/>
                  </a:lnTo>
                  <a:lnTo>
                    <a:pt x="1012278" y="1883943"/>
                  </a:lnTo>
                  <a:lnTo>
                    <a:pt x="1014577" y="1885327"/>
                  </a:lnTo>
                  <a:lnTo>
                    <a:pt x="1019403" y="1884527"/>
                  </a:lnTo>
                  <a:lnTo>
                    <a:pt x="1021143" y="1882482"/>
                  </a:lnTo>
                  <a:lnTo>
                    <a:pt x="1021143" y="1880044"/>
                  </a:lnTo>
                  <a:lnTo>
                    <a:pt x="1021143" y="1811947"/>
                  </a:lnTo>
                  <a:lnTo>
                    <a:pt x="1060602" y="1811947"/>
                  </a:lnTo>
                  <a:lnTo>
                    <a:pt x="1060602" y="1806994"/>
                  </a:lnTo>
                  <a:lnTo>
                    <a:pt x="1016190" y="1806994"/>
                  </a:lnTo>
                  <a:lnTo>
                    <a:pt x="1016190" y="1880044"/>
                  </a:lnTo>
                  <a:lnTo>
                    <a:pt x="993216" y="1811947"/>
                  </a:lnTo>
                  <a:lnTo>
                    <a:pt x="991552" y="1806994"/>
                  </a:lnTo>
                  <a:lnTo>
                    <a:pt x="942263" y="1806994"/>
                  </a:lnTo>
                  <a:lnTo>
                    <a:pt x="942263" y="1953082"/>
                  </a:lnTo>
                  <a:lnTo>
                    <a:pt x="991552" y="1953082"/>
                  </a:lnTo>
                  <a:lnTo>
                    <a:pt x="991552" y="1948141"/>
                  </a:lnTo>
                  <a:lnTo>
                    <a:pt x="991552" y="1880044"/>
                  </a:lnTo>
                  <a:lnTo>
                    <a:pt x="1016190" y="1953082"/>
                  </a:lnTo>
                  <a:lnTo>
                    <a:pt x="1065555" y="1953082"/>
                  </a:lnTo>
                  <a:lnTo>
                    <a:pt x="1065555" y="1948141"/>
                  </a:lnTo>
                  <a:lnTo>
                    <a:pt x="1065555" y="1811947"/>
                  </a:lnTo>
                  <a:lnTo>
                    <a:pt x="1065555" y="1806994"/>
                  </a:lnTo>
                  <a:close/>
                </a:path>
                <a:path w="1120775" h="2116454">
                  <a:moveTo>
                    <a:pt x="1066419" y="1392910"/>
                  </a:moveTo>
                  <a:lnTo>
                    <a:pt x="1065745" y="1392237"/>
                  </a:lnTo>
                  <a:lnTo>
                    <a:pt x="1062723" y="1392237"/>
                  </a:lnTo>
                  <a:lnTo>
                    <a:pt x="1062062" y="1392910"/>
                  </a:lnTo>
                  <a:lnTo>
                    <a:pt x="1062062" y="1415732"/>
                  </a:lnTo>
                  <a:lnTo>
                    <a:pt x="1062723" y="1416405"/>
                  </a:lnTo>
                  <a:lnTo>
                    <a:pt x="1065745" y="1416405"/>
                  </a:lnTo>
                  <a:lnTo>
                    <a:pt x="1066419" y="1415732"/>
                  </a:lnTo>
                  <a:lnTo>
                    <a:pt x="1066419" y="1392910"/>
                  </a:lnTo>
                  <a:close/>
                </a:path>
                <a:path w="1120775" h="2116454">
                  <a:moveTo>
                    <a:pt x="1066596" y="1383512"/>
                  </a:moveTo>
                  <a:lnTo>
                    <a:pt x="1065911" y="1382839"/>
                  </a:lnTo>
                  <a:lnTo>
                    <a:pt x="1062570" y="1382839"/>
                  </a:lnTo>
                  <a:lnTo>
                    <a:pt x="1061897" y="1383512"/>
                  </a:lnTo>
                  <a:lnTo>
                    <a:pt x="1061897" y="1387030"/>
                  </a:lnTo>
                  <a:lnTo>
                    <a:pt x="1062570" y="1387703"/>
                  </a:lnTo>
                  <a:lnTo>
                    <a:pt x="1065911" y="1387703"/>
                  </a:lnTo>
                  <a:lnTo>
                    <a:pt x="1066596" y="1387030"/>
                  </a:lnTo>
                  <a:lnTo>
                    <a:pt x="1066596" y="1383512"/>
                  </a:lnTo>
                  <a:close/>
                </a:path>
                <a:path w="1120775" h="2116454">
                  <a:moveTo>
                    <a:pt x="1076020" y="1316774"/>
                  </a:moveTo>
                  <a:lnTo>
                    <a:pt x="1071791" y="1309027"/>
                  </a:lnTo>
                  <a:lnTo>
                    <a:pt x="1071791" y="1317320"/>
                  </a:lnTo>
                  <a:lnTo>
                    <a:pt x="1071791" y="1322743"/>
                  </a:lnTo>
                  <a:lnTo>
                    <a:pt x="1071308" y="1324660"/>
                  </a:lnTo>
                  <a:lnTo>
                    <a:pt x="1071257" y="1324914"/>
                  </a:lnTo>
                  <a:lnTo>
                    <a:pt x="1069098" y="1328102"/>
                  </a:lnTo>
                  <a:lnTo>
                    <a:pt x="1067574" y="1328902"/>
                  </a:lnTo>
                  <a:lnTo>
                    <a:pt x="1064348" y="1328902"/>
                  </a:lnTo>
                  <a:lnTo>
                    <a:pt x="1059383" y="1322743"/>
                  </a:lnTo>
                  <a:lnTo>
                    <a:pt x="1059332" y="1322463"/>
                  </a:lnTo>
                  <a:lnTo>
                    <a:pt x="1059205" y="1318298"/>
                  </a:lnTo>
                  <a:lnTo>
                    <a:pt x="1059345" y="1317510"/>
                  </a:lnTo>
                  <a:lnTo>
                    <a:pt x="1059383" y="1317320"/>
                  </a:lnTo>
                  <a:lnTo>
                    <a:pt x="1059484" y="1316774"/>
                  </a:lnTo>
                  <a:lnTo>
                    <a:pt x="1060577" y="1314056"/>
                  </a:lnTo>
                  <a:lnTo>
                    <a:pt x="1061326" y="1313002"/>
                  </a:lnTo>
                  <a:lnTo>
                    <a:pt x="1063256" y="1311490"/>
                  </a:lnTo>
                  <a:lnTo>
                    <a:pt x="1064348" y="1311109"/>
                  </a:lnTo>
                  <a:lnTo>
                    <a:pt x="1067536" y="1311109"/>
                  </a:lnTo>
                  <a:lnTo>
                    <a:pt x="1069073" y="1311922"/>
                  </a:lnTo>
                  <a:lnTo>
                    <a:pt x="1071245" y="1315161"/>
                  </a:lnTo>
                  <a:lnTo>
                    <a:pt x="1071791" y="1317320"/>
                  </a:lnTo>
                  <a:lnTo>
                    <a:pt x="1071791" y="1309027"/>
                  </a:lnTo>
                  <a:lnTo>
                    <a:pt x="1070102" y="1307795"/>
                  </a:lnTo>
                  <a:lnTo>
                    <a:pt x="1068324" y="1307249"/>
                  </a:lnTo>
                  <a:lnTo>
                    <a:pt x="1064856" y="1307249"/>
                  </a:lnTo>
                  <a:lnTo>
                    <a:pt x="1063637" y="1307566"/>
                  </a:lnTo>
                  <a:lnTo>
                    <a:pt x="1061567" y="1308823"/>
                  </a:lnTo>
                  <a:lnTo>
                    <a:pt x="1060716" y="1309624"/>
                  </a:lnTo>
                  <a:lnTo>
                    <a:pt x="1060043" y="1310601"/>
                  </a:lnTo>
                  <a:lnTo>
                    <a:pt x="1059548" y="1310601"/>
                  </a:lnTo>
                  <a:lnTo>
                    <a:pt x="1059548" y="1300200"/>
                  </a:lnTo>
                  <a:lnTo>
                    <a:pt x="1058862" y="1299527"/>
                  </a:lnTo>
                  <a:lnTo>
                    <a:pt x="1055852" y="1299527"/>
                  </a:lnTo>
                  <a:lnTo>
                    <a:pt x="1055179" y="1300200"/>
                  </a:lnTo>
                  <a:lnTo>
                    <a:pt x="1055179" y="1331417"/>
                  </a:lnTo>
                  <a:lnTo>
                    <a:pt x="1055852" y="1332077"/>
                  </a:lnTo>
                  <a:lnTo>
                    <a:pt x="1058532" y="1332077"/>
                  </a:lnTo>
                  <a:lnTo>
                    <a:pt x="1059205" y="1331417"/>
                  </a:lnTo>
                  <a:lnTo>
                    <a:pt x="1059357" y="1330655"/>
                  </a:lnTo>
                  <a:lnTo>
                    <a:pt x="1059484" y="1330032"/>
                  </a:lnTo>
                  <a:lnTo>
                    <a:pt x="1059548" y="1329740"/>
                  </a:lnTo>
                  <a:lnTo>
                    <a:pt x="1060043" y="1329740"/>
                  </a:lnTo>
                  <a:lnTo>
                    <a:pt x="1060691" y="1330655"/>
                  </a:lnTo>
                  <a:lnTo>
                    <a:pt x="1061567" y="1331417"/>
                  </a:lnTo>
                  <a:lnTo>
                    <a:pt x="1063599" y="1332484"/>
                  </a:lnTo>
                  <a:lnTo>
                    <a:pt x="1064831" y="1332750"/>
                  </a:lnTo>
                  <a:lnTo>
                    <a:pt x="1068273" y="1332750"/>
                  </a:lnTo>
                  <a:lnTo>
                    <a:pt x="1075994" y="1323314"/>
                  </a:lnTo>
                  <a:lnTo>
                    <a:pt x="1076020" y="1316774"/>
                  </a:lnTo>
                  <a:close/>
                </a:path>
                <a:path w="1120775" h="2116454">
                  <a:moveTo>
                    <a:pt x="1084072" y="1243647"/>
                  </a:moveTo>
                  <a:lnTo>
                    <a:pt x="1080084" y="1239837"/>
                  </a:lnTo>
                  <a:lnTo>
                    <a:pt x="1072984" y="1243774"/>
                  </a:lnTo>
                  <a:lnTo>
                    <a:pt x="1081201" y="1243647"/>
                  </a:lnTo>
                  <a:lnTo>
                    <a:pt x="1084072" y="1243647"/>
                  </a:lnTo>
                  <a:close/>
                </a:path>
                <a:path w="1120775" h="2116454">
                  <a:moveTo>
                    <a:pt x="1084211" y="1365542"/>
                  </a:moveTo>
                  <a:lnTo>
                    <a:pt x="1075207" y="1359890"/>
                  </a:lnTo>
                  <a:lnTo>
                    <a:pt x="1073772" y="1359547"/>
                  </a:lnTo>
                  <a:lnTo>
                    <a:pt x="1070038" y="1355280"/>
                  </a:lnTo>
                  <a:lnTo>
                    <a:pt x="1070419" y="1354607"/>
                  </a:lnTo>
                  <a:lnTo>
                    <a:pt x="1072324" y="1353273"/>
                  </a:lnTo>
                  <a:lnTo>
                    <a:pt x="1073467" y="1352931"/>
                  </a:lnTo>
                  <a:lnTo>
                    <a:pt x="1078052" y="1352931"/>
                  </a:lnTo>
                  <a:lnTo>
                    <a:pt x="1079677" y="1354213"/>
                  </a:lnTo>
                  <a:lnTo>
                    <a:pt x="1079677" y="1356791"/>
                  </a:lnTo>
                  <a:lnTo>
                    <a:pt x="1080350" y="1357464"/>
                  </a:lnTo>
                  <a:lnTo>
                    <a:pt x="1083195" y="1357464"/>
                  </a:lnTo>
                  <a:lnTo>
                    <a:pt x="1083868" y="1356791"/>
                  </a:lnTo>
                  <a:lnTo>
                    <a:pt x="1083818" y="1354213"/>
                  </a:lnTo>
                  <a:lnTo>
                    <a:pt x="1083246" y="1352931"/>
                  </a:lnTo>
                  <a:lnTo>
                    <a:pt x="1083056" y="1352511"/>
                  </a:lnTo>
                  <a:lnTo>
                    <a:pt x="1079817" y="1350022"/>
                  </a:lnTo>
                  <a:lnTo>
                    <a:pt x="1077607" y="1349413"/>
                  </a:lnTo>
                  <a:lnTo>
                    <a:pt x="1072718" y="1349413"/>
                  </a:lnTo>
                  <a:lnTo>
                    <a:pt x="1065745" y="1355280"/>
                  </a:lnTo>
                  <a:lnTo>
                    <a:pt x="1065745" y="1358353"/>
                  </a:lnTo>
                  <a:lnTo>
                    <a:pt x="1075143" y="1363700"/>
                  </a:lnTo>
                  <a:lnTo>
                    <a:pt x="1076439" y="1364056"/>
                  </a:lnTo>
                  <a:lnTo>
                    <a:pt x="1078255" y="1364716"/>
                  </a:lnTo>
                  <a:lnTo>
                    <a:pt x="1078928" y="1365135"/>
                  </a:lnTo>
                  <a:lnTo>
                    <a:pt x="1079830" y="1366189"/>
                  </a:lnTo>
                  <a:lnTo>
                    <a:pt x="1079804" y="1368793"/>
                  </a:lnTo>
                  <a:lnTo>
                    <a:pt x="1078966" y="1369961"/>
                  </a:lnTo>
                  <a:lnTo>
                    <a:pt x="1078357" y="1370444"/>
                  </a:lnTo>
                  <a:lnTo>
                    <a:pt x="1076794" y="1371206"/>
                  </a:lnTo>
                  <a:lnTo>
                    <a:pt x="1075880" y="1371384"/>
                  </a:lnTo>
                  <a:lnTo>
                    <a:pt x="1073023" y="1371384"/>
                  </a:lnTo>
                  <a:lnTo>
                    <a:pt x="1071651" y="1371028"/>
                  </a:lnTo>
                  <a:lnTo>
                    <a:pt x="1069746" y="1369606"/>
                  </a:lnTo>
                  <a:lnTo>
                    <a:pt x="1069276" y="1368450"/>
                  </a:lnTo>
                  <a:lnTo>
                    <a:pt x="1069276" y="1366862"/>
                  </a:lnTo>
                  <a:lnTo>
                    <a:pt x="1068603" y="1366189"/>
                  </a:lnTo>
                  <a:lnTo>
                    <a:pt x="1065745" y="1366189"/>
                  </a:lnTo>
                  <a:lnTo>
                    <a:pt x="1065072" y="1366862"/>
                  </a:lnTo>
                  <a:lnTo>
                    <a:pt x="1065110" y="1369606"/>
                  </a:lnTo>
                  <a:lnTo>
                    <a:pt x="1065707" y="1371028"/>
                  </a:lnTo>
                  <a:lnTo>
                    <a:pt x="1065784" y="1371206"/>
                  </a:lnTo>
                  <a:lnTo>
                    <a:pt x="1065860" y="1371384"/>
                  </a:lnTo>
                  <a:lnTo>
                    <a:pt x="1065911" y="1371523"/>
                  </a:lnTo>
                  <a:lnTo>
                    <a:pt x="1069276" y="1374241"/>
                  </a:lnTo>
                  <a:lnTo>
                    <a:pt x="1071676" y="1374914"/>
                  </a:lnTo>
                  <a:lnTo>
                    <a:pt x="1076883" y="1374914"/>
                  </a:lnTo>
                  <a:lnTo>
                    <a:pt x="1082992" y="1371384"/>
                  </a:lnTo>
                  <a:lnTo>
                    <a:pt x="1083856" y="1369961"/>
                  </a:lnTo>
                  <a:lnTo>
                    <a:pt x="1084199" y="1368793"/>
                  </a:lnTo>
                  <a:lnTo>
                    <a:pt x="1084211" y="1365542"/>
                  </a:lnTo>
                  <a:close/>
                </a:path>
                <a:path w="1120775" h="2116454">
                  <a:moveTo>
                    <a:pt x="1088123" y="1243647"/>
                  </a:moveTo>
                  <a:lnTo>
                    <a:pt x="1084072" y="1243647"/>
                  </a:lnTo>
                  <a:lnTo>
                    <a:pt x="1084338" y="1243901"/>
                  </a:lnTo>
                  <a:lnTo>
                    <a:pt x="1087716" y="1243901"/>
                  </a:lnTo>
                  <a:lnTo>
                    <a:pt x="1088123" y="1243647"/>
                  </a:lnTo>
                  <a:close/>
                </a:path>
                <a:path w="1120775" h="2116454">
                  <a:moveTo>
                    <a:pt x="1090523" y="1213802"/>
                  </a:moveTo>
                  <a:lnTo>
                    <a:pt x="1046797" y="1213802"/>
                  </a:lnTo>
                  <a:lnTo>
                    <a:pt x="1053084" y="1214310"/>
                  </a:lnTo>
                  <a:lnTo>
                    <a:pt x="1089952" y="1214310"/>
                  </a:lnTo>
                  <a:lnTo>
                    <a:pt x="1090523" y="1213802"/>
                  </a:lnTo>
                  <a:close/>
                </a:path>
                <a:path w="1120775" h="2116454">
                  <a:moveTo>
                    <a:pt x="1091425" y="1398752"/>
                  </a:moveTo>
                  <a:lnTo>
                    <a:pt x="1090752" y="1396072"/>
                  </a:lnTo>
                  <a:lnTo>
                    <a:pt x="1090129" y="1395247"/>
                  </a:lnTo>
                  <a:lnTo>
                    <a:pt x="1089875" y="1394917"/>
                  </a:lnTo>
                  <a:lnTo>
                    <a:pt x="1088034" y="1392466"/>
                  </a:lnTo>
                  <a:lnTo>
                    <a:pt x="1085748" y="1391564"/>
                  </a:lnTo>
                  <a:lnTo>
                    <a:pt x="1079423" y="1391564"/>
                  </a:lnTo>
                  <a:lnTo>
                    <a:pt x="1077137" y="1392682"/>
                  </a:lnTo>
                  <a:lnTo>
                    <a:pt x="1075651" y="1394917"/>
                  </a:lnTo>
                  <a:lnTo>
                    <a:pt x="1075143" y="1394917"/>
                  </a:lnTo>
                  <a:lnTo>
                    <a:pt x="1074483" y="1392910"/>
                  </a:lnTo>
                  <a:lnTo>
                    <a:pt x="1073810" y="1392237"/>
                  </a:lnTo>
                  <a:lnTo>
                    <a:pt x="1071626" y="1392237"/>
                  </a:lnTo>
                  <a:lnTo>
                    <a:pt x="1070952" y="1392910"/>
                  </a:lnTo>
                  <a:lnTo>
                    <a:pt x="1070952" y="1415732"/>
                  </a:lnTo>
                  <a:lnTo>
                    <a:pt x="1071626" y="1416405"/>
                  </a:lnTo>
                  <a:lnTo>
                    <a:pt x="1074648" y="1416405"/>
                  </a:lnTo>
                  <a:lnTo>
                    <a:pt x="1075321" y="1415732"/>
                  </a:lnTo>
                  <a:lnTo>
                    <a:pt x="1075321" y="1399565"/>
                  </a:lnTo>
                  <a:lnTo>
                    <a:pt x="1075804" y="1397977"/>
                  </a:lnTo>
                  <a:lnTo>
                    <a:pt x="1077734" y="1395793"/>
                  </a:lnTo>
                  <a:lnTo>
                    <a:pt x="1079195" y="1395247"/>
                  </a:lnTo>
                  <a:lnTo>
                    <a:pt x="1083170" y="1395247"/>
                  </a:lnTo>
                  <a:lnTo>
                    <a:pt x="1084656" y="1395793"/>
                  </a:lnTo>
                  <a:lnTo>
                    <a:pt x="1086586" y="1397977"/>
                  </a:lnTo>
                  <a:lnTo>
                    <a:pt x="1087056" y="1399565"/>
                  </a:lnTo>
                  <a:lnTo>
                    <a:pt x="1087056" y="1415732"/>
                  </a:lnTo>
                  <a:lnTo>
                    <a:pt x="1087742" y="1416405"/>
                  </a:lnTo>
                  <a:lnTo>
                    <a:pt x="1090752" y="1416405"/>
                  </a:lnTo>
                  <a:lnTo>
                    <a:pt x="1091425" y="1415732"/>
                  </a:lnTo>
                  <a:lnTo>
                    <a:pt x="1091425" y="1398752"/>
                  </a:lnTo>
                  <a:close/>
                </a:path>
                <a:path w="1120775" h="2116454">
                  <a:moveTo>
                    <a:pt x="1099985" y="1308595"/>
                  </a:moveTo>
                  <a:lnTo>
                    <a:pt x="1099312" y="1307922"/>
                  </a:lnTo>
                  <a:lnTo>
                    <a:pt x="1096289" y="1307922"/>
                  </a:lnTo>
                  <a:lnTo>
                    <a:pt x="1095616" y="1308595"/>
                  </a:lnTo>
                  <a:lnTo>
                    <a:pt x="1095616" y="1324762"/>
                  </a:lnTo>
                  <a:lnTo>
                    <a:pt x="1095133" y="1326337"/>
                  </a:lnTo>
                  <a:lnTo>
                    <a:pt x="1093216" y="1328521"/>
                  </a:lnTo>
                  <a:lnTo>
                    <a:pt x="1091742" y="1329067"/>
                  </a:lnTo>
                  <a:lnTo>
                    <a:pt x="1087767" y="1329067"/>
                  </a:lnTo>
                  <a:lnTo>
                    <a:pt x="1086294" y="1328521"/>
                  </a:lnTo>
                  <a:lnTo>
                    <a:pt x="1084351" y="1326337"/>
                  </a:lnTo>
                  <a:lnTo>
                    <a:pt x="1083881" y="1324762"/>
                  </a:lnTo>
                  <a:lnTo>
                    <a:pt x="1083881" y="1308595"/>
                  </a:lnTo>
                  <a:lnTo>
                    <a:pt x="1083208" y="1307922"/>
                  </a:lnTo>
                  <a:lnTo>
                    <a:pt x="1080185" y="1307922"/>
                  </a:lnTo>
                  <a:lnTo>
                    <a:pt x="1079512" y="1308595"/>
                  </a:lnTo>
                  <a:lnTo>
                    <a:pt x="1079512" y="1325562"/>
                  </a:lnTo>
                  <a:lnTo>
                    <a:pt x="1080185" y="1328242"/>
                  </a:lnTo>
                  <a:lnTo>
                    <a:pt x="1082903" y="1331861"/>
                  </a:lnTo>
                  <a:lnTo>
                    <a:pt x="1085189" y="1332750"/>
                  </a:lnTo>
                  <a:lnTo>
                    <a:pt x="1089888" y="1332750"/>
                  </a:lnTo>
                  <a:lnTo>
                    <a:pt x="1091272" y="1332458"/>
                  </a:lnTo>
                  <a:lnTo>
                    <a:pt x="1093851" y="1331252"/>
                  </a:lnTo>
                  <a:lnTo>
                    <a:pt x="1094867" y="1330439"/>
                  </a:lnTo>
                  <a:lnTo>
                    <a:pt x="1095616" y="1329397"/>
                  </a:lnTo>
                  <a:lnTo>
                    <a:pt x="1096289" y="1329397"/>
                  </a:lnTo>
                  <a:lnTo>
                    <a:pt x="1096911" y="1331252"/>
                  </a:lnTo>
                  <a:lnTo>
                    <a:pt x="1096962" y="1331417"/>
                  </a:lnTo>
                  <a:lnTo>
                    <a:pt x="1097635" y="1332077"/>
                  </a:lnTo>
                  <a:lnTo>
                    <a:pt x="1099312" y="1332077"/>
                  </a:lnTo>
                  <a:lnTo>
                    <a:pt x="1099985" y="1331417"/>
                  </a:lnTo>
                  <a:lnTo>
                    <a:pt x="1099985" y="1329397"/>
                  </a:lnTo>
                  <a:lnTo>
                    <a:pt x="1099985" y="1329067"/>
                  </a:lnTo>
                  <a:lnTo>
                    <a:pt x="1099985" y="1308595"/>
                  </a:lnTo>
                  <a:close/>
                </a:path>
                <a:path w="1120775" h="2116454">
                  <a:moveTo>
                    <a:pt x="1103782" y="1512684"/>
                  </a:moveTo>
                  <a:lnTo>
                    <a:pt x="1060386" y="1512684"/>
                  </a:lnTo>
                  <a:lnTo>
                    <a:pt x="1060310" y="1475854"/>
                  </a:lnTo>
                  <a:lnTo>
                    <a:pt x="1060183" y="1474584"/>
                  </a:lnTo>
                  <a:lnTo>
                    <a:pt x="1053109" y="1474584"/>
                  </a:lnTo>
                  <a:lnTo>
                    <a:pt x="1054290" y="1482204"/>
                  </a:lnTo>
                  <a:lnTo>
                    <a:pt x="1054227" y="1483474"/>
                  </a:lnTo>
                  <a:lnTo>
                    <a:pt x="1054100" y="1486014"/>
                  </a:lnTo>
                  <a:lnTo>
                    <a:pt x="1053388" y="1489824"/>
                  </a:lnTo>
                  <a:lnTo>
                    <a:pt x="1053223" y="1493634"/>
                  </a:lnTo>
                  <a:lnTo>
                    <a:pt x="1053122" y="1496174"/>
                  </a:lnTo>
                  <a:lnTo>
                    <a:pt x="1053071" y="1497444"/>
                  </a:lnTo>
                  <a:lnTo>
                    <a:pt x="1052969" y="1512684"/>
                  </a:lnTo>
                  <a:lnTo>
                    <a:pt x="1052969" y="1520304"/>
                  </a:lnTo>
                  <a:lnTo>
                    <a:pt x="1052969" y="1577454"/>
                  </a:lnTo>
                  <a:lnTo>
                    <a:pt x="997331" y="1577454"/>
                  </a:lnTo>
                  <a:lnTo>
                    <a:pt x="997331" y="1520304"/>
                  </a:lnTo>
                  <a:lnTo>
                    <a:pt x="1052969" y="1520304"/>
                  </a:lnTo>
                  <a:lnTo>
                    <a:pt x="1052969" y="1512684"/>
                  </a:lnTo>
                  <a:lnTo>
                    <a:pt x="997331" y="1512684"/>
                  </a:lnTo>
                  <a:lnTo>
                    <a:pt x="997331" y="1474584"/>
                  </a:lnTo>
                  <a:lnTo>
                    <a:pt x="990422" y="1474584"/>
                  </a:lnTo>
                  <a:lnTo>
                    <a:pt x="990955" y="1478394"/>
                  </a:lnTo>
                  <a:lnTo>
                    <a:pt x="991603" y="1480934"/>
                  </a:lnTo>
                  <a:lnTo>
                    <a:pt x="990993" y="1486014"/>
                  </a:lnTo>
                  <a:lnTo>
                    <a:pt x="990028" y="1510144"/>
                  </a:lnTo>
                  <a:lnTo>
                    <a:pt x="989926" y="1512684"/>
                  </a:lnTo>
                  <a:lnTo>
                    <a:pt x="989926" y="1520304"/>
                  </a:lnTo>
                  <a:lnTo>
                    <a:pt x="989926" y="1577454"/>
                  </a:lnTo>
                  <a:lnTo>
                    <a:pt x="974267" y="1578724"/>
                  </a:lnTo>
                  <a:lnTo>
                    <a:pt x="948956" y="1579994"/>
                  </a:lnTo>
                  <a:lnTo>
                    <a:pt x="912037" y="1583804"/>
                  </a:lnTo>
                  <a:lnTo>
                    <a:pt x="910996" y="1579994"/>
                  </a:lnTo>
                  <a:lnTo>
                    <a:pt x="908532" y="1578724"/>
                  </a:lnTo>
                  <a:lnTo>
                    <a:pt x="906348" y="1574914"/>
                  </a:lnTo>
                  <a:lnTo>
                    <a:pt x="903376" y="1567840"/>
                  </a:lnTo>
                  <a:lnTo>
                    <a:pt x="903376" y="1583804"/>
                  </a:lnTo>
                  <a:lnTo>
                    <a:pt x="895527" y="1583804"/>
                  </a:lnTo>
                  <a:lnTo>
                    <a:pt x="893064" y="1585074"/>
                  </a:lnTo>
                  <a:lnTo>
                    <a:pt x="821550" y="1585074"/>
                  </a:lnTo>
                  <a:lnTo>
                    <a:pt x="814362" y="1574012"/>
                  </a:lnTo>
                  <a:lnTo>
                    <a:pt x="814362" y="1585074"/>
                  </a:lnTo>
                  <a:lnTo>
                    <a:pt x="792581" y="1585074"/>
                  </a:lnTo>
                  <a:lnTo>
                    <a:pt x="780529" y="1583804"/>
                  </a:lnTo>
                  <a:lnTo>
                    <a:pt x="770559" y="1581264"/>
                  </a:lnTo>
                  <a:lnTo>
                    <a:pt x="769467" y="1579994"/>
                  </a:lnTo>
                  <a:lnTo>
                    <a:pt x="764006" y="1573644"/>
                  </a:lnTo>
                  <a:lnTo>
                    <a:pt x="761199" y="1560944"/>
                  </a:lnTo>
                  <a:lnTo>
                    <a:pt x="761199" y="1579994"/>
                  </a:lnTo>
                  <a:lnTo>
                    <a:pt x="752487" y="1578724"/>
                  </a:lnTo>
                  <a:lnTo>
                    <a:pt x="739762" y="1577454"/>
                  </a:lnTo>
                  <a:lnTo>
                    <a:pt x="716699" y="1577454"/>
                  </a:lnTo>
                  <a:lnTo>
                    <a:pt x="716699" y="1520304"/>
                  </a:lnTo>
                  <a:lnTo>
                    <a:pt x="744613" y="1520304"/>
                  </a:lnTo>
                  <a:lnTo>
                    <a:pt x="755027" y="1521574"/>
                  </a:lnTo>
                  <a:lnTo>
                    <a:pt x="755053" y="1536814"/>
                  </a:lnTo>
                  <a:lnTo>
                    <a:pt x="755167" y="1544434"/>
                  </a:lnTo>
                  <a:lnTo>
                    <a:pt x="755865" y="1555864"/>
                  </a:lnTo>
                  <a:lnTo>
                    <a:pt x="755942" y="1557134"/>
                  </a:lnTo>
                  <a:lnTo>
                    <a:pt x="757707" y="1567294"/>
                  </a:lnTo>
                  <a:lnTo>
                    <a:pt x="758710" y="1571104"/>
                  </a:lnTo>
                  <a:lnTo>
                    <a:pt x="760260" y="1576184"/>
                  </a:lnTo>
                  <a:lnTo>
                    <a:pt x="761199" y="1579994"/>
                  </a:lnTo>
                  <a:lnTo>
                    <a:pt x="761199" y="1560944"/>
                  </a:lnTo>
                  <a:lnTo>
                    <a:pt x="760920" y="1559674"/>
                  </a:lnTo>
                  <a:lnTo>
                    <a:pt x="760056" y="1544434"/>
                  </a:lnTo>
                  <a:lnTo>
                    <a:pt x="759968" y="1529194"/>
                  </a:lnTo>
                  <a:lnTo>
                    <a:pt x="765606" y="1531734"/>
                  </a:lnTo>
                  <a:lnTo>
                    <a:pt x="772337" y="1533004"/>
                  </a:lnTo>
                  <a:lnTo>
                    <a:pt x="802005" y="1533004"/>
                  </a:lnTo>
                  <a:lnTo>
                    <a:pt x="801928" y="1540624"/>
                  </a:lnTo>
                  <a:lnTo>
                    <a:pt x="801801" y="1553324"/>
                  </a:lnTo>
                  <a:lnTo>
                    <a:pt x="802424" y="1563484"/>
                  </a:lnTo>
                  <a:lnTo>
                    <a:pt x="802500" y="1564754"/>
                  </a:lnTo>
                  <a:lnTo>
                    <a:pt x="806043" y="1572374"/>
                  </a:lnTo>
                  <a:lnTo>
                    <a:pt x="814362" y="1585074"/>
                  </a:lnTo>
                  <a:lnTo>
                    <a:pt x="814362" y="1574012"/>
                  </a:lnTo>
                  <a:lnTo>
                    <a:pt x="812482" y="1571104"/>
                  </a:lnTo>
                  <a:lnTo>
                    <a:pt x="811161" y="1566024"/>
                  </a:lnTo>
                  <a:lnTo>
                    <a:pt x="809917" y="1558404"/>
                  </a:lnTo>
                  <a:lnTo>
                    <a:pt x="810031" y="1546974"/>
                  </a:lnTo>
                  <a:lnTo>
                    <a:pt x="810183" y="1544434"/>
                  </a:lnTo>
                  <a:lnTo>
                    <a:pt x="810272" y="1543164"/>
                  </a:lnTo>
                  <a:lnTo>
                    <a:pt x="810387" y="1540624"/>
                  </a:lnTo>
                  <a:lnTo>
                    <a:pt x="810475" y="1538084"/>
                  </a:lnTo>
                  <a:lnTo>
                    <a:pt x="810564" y="1535544"/>
                  </a:lnTo>
                  <a:lnTo>
                    <a:pt x="810653" y="1533004"/>
                  </a:lnTo>
                  <a:lnTo>
                    <a:pt x="843673" y="1533004"/>
                  </a:lnTo>
                  <a:lnTo>
                    <a:pt x="853020" y="1531734"/>
                  </a:lnTo>
                  <a:lnTo>
                    <a:pt x="887882" y="1531734"/>
                  </a:lnTo>
                  <a:lnTo>
                    <a:pt x="886879" y="1530464"/>
                  </a:lnTo>
                  <a:lnTo>
                    <a:pt x="892251" y="1530464"/>
                  </a:lnTo>
                  <a:lnTo>
                    <a:pt x="892302" y="1558404"/>
                  </a:lnTo>
                  <a:lnTo>
                    <a:pt x="892403" y="1560944"/>
                  </a:lnTo>
                  <a:lnTo>
                    <a:pt x="895553" y="1571104"/>
                  </a:lnTo>
                  <a:lnTo>
                    <a:pt x="903376" y="1583804"/>
                  </a:lnTo>
                  <a:lnTo>
                    <a:pt x="903376" y="1567840"/>
                  </a:lnTo>
                  <a:lnTo>
                    <a:pt x="901547" y="1563484"/>
                  </a:lnTo>
                  <a:lnTo>
                    <a:pt x="900112" y="1553324"/>
                  </a:lnTo>
                  <a:lnTo>
                    <a:pt x="900226" y="1549514"/>
                  </a:lnTo>
                  <a:lnTo>
                    <a:pt x="900290" y="1546974"/>
                  </a:lnTo>
                  <a:lnTo>
                    <a:pt x="900404" y="1543164"/>
                  </a:lnTo>
                  <a:lnTo>
                    <a:pt x="900480" y="1540624"/>
                  </a:lnTo>
                  <a:lnTo>
                    <a:pt x="900582" y="1538084"/>
                  </a:lnTo>
                  <a:lnTo>
                    <a:pt x="900671" y="1535544"/>
                  </a:lnTo>
                  <a:lnTo>
                    <a:pt x="900772" y="1533004"/>
                  </a:lnTo>
                  <a:lnTo>
                    <a:pt x="900861" y="1530464"/>
                  </a:lnTo>
                  <a:lnTo>
                    <a:pt x="900912" y="1529194"/>
                  </a:lnTo>
                  <a:lnTo>
                    <a:pt x="917511" y="1527924"/>
                  </a:lnTo>
                  <a:lnTo>
                    <a:pt x="928065" y="1526654"/>
                  </a:lnTo>
                  <a:lnTo>
                    <a:pt x="938618" y="1525384"/>
                  </a:lnTo>
                  <a:lnTo>
                    <a:pt x="954951" y="1522844"/>
                  </a:lnTo>
                  <a:lnTo>
                    <a:pt x="963117" y="1521574"/>
                  </a:lnTo>
                  <a:lnTo>
                    <a:pt x="989926" y="1520304"/>
                  </a:lnTo>
                  <a:lnTo>
                    <a:pt x="989926" y="1512684"/>
                  </a:lnTo>
                  <a:lnTo>
                    <a:pt x="969314" y="1513954"/>
                  </a:lnTo>
                  <a:lnTo>
                    <a:pt x="945794" y="1516494"/>
                  </a:lnTo>
                  <a:lnTo>
                    <a:pt x="900912" y="1522844"/>
                  </a:lnTo>
                  <a:lnTo>
                    <a:pt x="900823" y="1482204"/>
                  </a:lnTo>
                  <a:lnTo>
                    <a:pt x="902360" y="1478394"/>
                  </a:lnTo>
                  <a:lnTo>
                    <a:pt x="904100" y="1474584"/>
                  </a:lnTo>
                  <a:lnTo>
                    <a:pt x="895426" y="1474584"/>
                  </a:lnTo>
                  <a:lnTo>
                    <a:pt x="892911" y="1486014"/>
                  </a:lnTo>
                  <a:lnTo>
                    <a:pt x="892213" y="1496174"/>
                  </a:lnTo>
                  <a:lnTo>
                    <a:pt x="892251" y="1524114"/>
                  </a:lnTo>
                  <a:lnTo>
                    <a:pt x="884123" y="1524114"/>
                  </a:lnTo>
                  <a:lnTo>
                    <a:pt x="869581" y="1525384"/>
                  </a:lnTo>
                  <a:lnTo>
                    <a:pt x="810653" y="1525384"/>
                  </a:lnTo>
                  <a:lnTo>
                    <a:pt x="810653" y="1487284"/>
                  </a:lnTo>
                  <a:lnTo>
                    <a:pt x="812317" y="1480934"/>
                  </a:lnTo>
                  <a:lnTo>
                    <a:pt x="814717" y="1474584"/>
                  </a:lnTo>
                  <a:lnTo>
                    <a:pt x="806564" y="1474584"/>
                  </a:lnTo>
                  <a:lnTo>
                    <a:pt x="803160" y="1486014"/>
                  </a:lnTo>
                  <a:lnTo>
                    <a:pt x="801890" y="1498714"/>
                  </a:lnTo>
                  <a:lnTo>
                    <a:pt x="802005" y="1525384"/>
                  </a:lnTo>
                  <a:lnTo>
                    <a:pt x="775131" y="1526654"/>
                  </a:lnTo>
                  <a:lnTo>
                    <a:pt x="763384" y="1522844"/>
                  </a:lnTo>
                  <a:lnTo>
                    <a:pt x="762800" y="1520304"/>
                  </a:lnTo>
                  <a:lnTo>
                    <a:pt x="761923" y="1516494"/>
                  </a:lnTo>
                  <a:lnTo>
                    <a:pt x="761619" y="1515224"/>
                  </a:lnTo>
                  <a:lnTo>
                    <a:pt x="760742" y="1511414"/>
                  </a:lnTo>
                  <a:lnTo>
                    <a:pt x="760857" y="1505064"/>
                  </a:lnTo>
                  <a:lnTo>
                    <a:pt x="760958" y="1498714"/>
                  </a:lnTo>
                  <a:lnTo>
                    <a:pt x="761047" y="1493634"/>
                  </a:lnTo>
                  <a:lnTo>
                    <a:pt x="761161" y="1487284"/>
                  </a:lnTo>
                  <a:lnTo>
                    <a:pt x="761199" y="1480934"/>
                  </a:lnTo>
                  <a:lnTo>
                    <a:pt x="761479" y="1478394"/>
                  </a:lnTo>
                  <a:lnTo>
                    <a:pt x="761974" y="1474584"/>
                  </a:lnTo>
                  <a:lnTo>
                    <a:pt x="756805" y="1474584"/>
                  </a:lnTo>
                  <a:lnTo>
                    <a:pt x="756742" y="1475854"/>
                  </a:lnTo>
                  <a:lnTo>
                    <a:pt x="756666" y="1477124"/>
                  </a:lnTo>
                  <a:lnTo>
                    <a:pt x="756602" y="1478394"/>
                  </a:lnTo>
                  <a:lnTo>
                    <a:pt x="756539" y="1479664"/>
                  </a:lnTo>
                  <a:lnTo>
                    <a:pt x="756462" y="1480934"/>
                  </a:lnTo>
                  <a:lnTo>
                    <a:pt x="756399" y="1482204"/>
                  </a:lnTo>
                  <a:lnTo>
                    <a:pt x="756323" y="1483474"/>
                  </a:lnTo>
                  <a:lnTo>
                    <a:pt x="756259" y="1515224"/>
                  </a:lnTo>
                  <a:lnTo>
                    <a:pt x="745680" y="1513954"/>
                  </a:lnTo>
                  <a:lnTo>
                    <a:pt x="737374" y="1512684"/>
                  </a:lnTo>
                  <a:lnTo>
                    <a:pt x="716699" y="1512684"/>
                  </a:lnTo>
                  <a:lnTo>
                    <a:pt x="716699" y="1474584"/>
                  </a:lnTo>
                  <a:lnTo>
                    <a:pt x="710514" y="1474584"/>
                  </a:lnTo>
                  <a:lnTo>
                    <a:pt x="710514" y="1512684"/>
                  </a:lnTo>
                  <a:lnTo>
                    <a:pt x="710514" y="1520304"/>
                  </a:lnTo>
                  <a:lnTo>
                    <a:pt x="710514" y="1577454"/>
                  </a:lnTo>
                  <a:lnTo>
                    <a:pt x="672795" y="1577454"/>
                  </a:lnTo>
                  <a:lnTo>
                    <a:pt x="658888" y="1581264"/>
                  </a:lnTo>
                  <a:lnTo>
                    <a:pt x="658672" y="1581264"/>
                  </a:lnTo>
                  <a:lnTo>
                    <a:pt x="654748" y="1579994"/>
                  </a:lnTo>
                  <a:lnTo>
                    <a:pt x="656361" y="1577454"/>
                  </a:lnTo>
                  <a:lnTo>
                    <a:pt x="655320" y="1568564"/>
                  </a:lnTo>
                  <a:lnTo>
                    <a:pt x="654888" y="1566024"/>
                  </a:lnTo>
                  <a:lnTo>
                    <a:pt x="654888" y="1553324"/>
                  </a:lnTo>
                  <a:lnTo>
                    <a:pt x="656564" y="1536814"/>
                  </a:lnTo>
                  <a:lnTo>
                    <a:pt x="657352" y="1529194"/>
                  </a:lnTo>
                  <a:lnTo>
                    <a:pt x="657352" y="1524114"/>
                  </a:lnTo>
                  <a:lnTo>
                    <a:pt x="663917" y="1524114"/>
                  </a:lnTo>
                  <a:lnTo>
                    <a:pt x="664565" y="1520304"/>
                  </a:lnTo>
                  <a:lnTo>
                    <a:pt x="710514" y="1520304"/>
                  </a:lnTo>
                  <a:lnTo>
                    <a:pt x="710514" y="1512684"/>
                  </a:lnTo>
                  <a:lnTo>
                    <a:pt x="683856" y="1512684"/>
                  </a:lnTo>
                  <a:lnTo>
                    <a:pt x="669480" y="1513954"/>
                  </a:lnTo>
                  <a:lnTo>
                    <a:pt x="658583" y="1516494"/>
                  </a:lnTo>
                  <a:lnTo>
                    <a:pt x="658660" y="1515224"/>
                  </a:lnTo>
                  <a:lnTo>
                    <a:pt x="658749" y="1513954"/>
                  </a:lnTo>
                  <a:lnTo>
                    <a:pt x="658825" y="1512684"/>
                  </a:lnTo>
                  <a:lnTo>
                    <a:pt x="658901" y="1511414"/>
                  </a:lnTo>
                  <a:lnTo>
                    <a:pt x="658977" y="1510144"/>
                  </a:lnTo>
                  <a:lnTo>
                    <a:pt x="660679" y="1497444"/>
                  </a:lnTo>
                  <a:lnTo>
                    <a:pt x="661060" y="1489824"/>
                  </a:lnTo>
                  <a:lnTo>
                    <a:pt x="661149" y="1487284"/>
                  </a:lnTo>
                  <a:lnTo>
                    <a:pt x="661238" y="1484744"/>
                  </a:lnTo>
                  <a:lnTo>
                    <a:pt x="661339" y="1482204"/>
                  </a:lnTo>
                  <a:lnTo>
                    <a:pt x="661428" y="1479664"/>
                  </a:lnTo>
                  <a:lnTo>
                    <a:pt x="661517" y="1477124"/>
                  </a:lnTo>
                  <a:lnTo>
                    <a:pt x="661606" y="1474584"/>
                  </a:lnTo>
                  <a:lnTo>
                    <a:pt x="655548" y="1474584"/>
                  </a:lnTo>
                  <a:lnTo>
                    <a:pt x="655434" y="1478394"/>
                  </a:lnTo>
                  <a:lnTo>
                    <a:pt x="655307" y="1482204"/>
                  </a:lnTo>
                  <a:lnTo>
                    <a:pt x="655193" y="1486014"/>
                  </a:lnTo>
                  <a:lnTo>
                    <a:pt x="655078" y="1489824"/>
                  </a:lnTo>
                  <a:lnTo>
                    <a:pt x="654964" y="1493634"/>
                  </a:lnTo>
                  <a:lnTo>
                    <a:pt x="654888" y="1496174"/>
                  </a:lnTo>
                  <a:lnTo>
                    <a:pt x="654773" y="1498714"/>
                  </a:lnTo>
                  <a:lnTo>
                    <a:pt x="654405" y="1505064"/>
                  </a:lnTo>
                  <a:lnTo>
                    <a:pt x="652411" y="1511414"/>
                  </a:lnTo>
                  <a:lnTo>
                    <a:pt x="652411" y="1520304"/>
                  </a:lnTo>
                  <a:lnTo>
                    <a:pt x="651179" y="1520634"/>
                  </a:lnTo>
                  <a:lnTo>
                    <a:pt x="651179" y="1529194"/>
                  </a:lnTo>
                  <a:lnTo>
                    <a:pt x="648843" y="1540624"/>
                  </a:lnTo>
                  <a:lnTo>
                    <a:pt x="648754" y="1544434"/>
                  </a:lnTo>
                  <a:lnTo>
                    <a:pt x="648690" y="1560944"/>
                  </a:lnTo>
                  <a:lnTo>
                    <a:pt x="649287" y="1571104"/>
                  </a:lnTo>
                  <a:lnTo>
                    <a:pt x="649363" y="1572374"/>
                  </a:lnTo>
                  <a:lnTo>
                    <a:pt x="649439" y="1573644"/>
                  </a:lnTo>
                  <a:lnTo>
                    <a:pt x="620268" y="1596504"/>
                  </a:lnTo>
                  <a:lnTo>
                    <a:pt x="615022" y="1596504"/>
                  </a:lnTo>
                  <a:lnTo>
                    <a:pt x="607402" y="1595234"/>
                  </a:lnTo>
                  <a:lnTo>
                    <a:pt x="604532" y="1592694"/>
                  </a:lnTo>
                  <a:lnTo>
                    <a:pt x="603008" y="1588884"/>
                  </a:lnTo>
                  <a:lnTo>
                    <a:pt x="599452" y="1579994"/>
                  </a:lnTo>
                  <a:lnTo>
                    <a:pt x="599579" y="1577454"/>
                  </a:lnTo>
                  <a:lnTo>
                    <a:pt x="599694" y="1574914"/>
                  </a:lnTo>
                  <a:lnTo>
                    <a:pt x="599808" y="1572374"/>
                  </a:lnTo>
                  <a:lnTo>
                    <a:pt x="599871" y="1571104"/>
                  </a:lnTo>
                  <a:lnTo>
                    <a:pt x="599986" y="1568564"/>
                  </a:lnTo>
                  <a:lnTo>
                    <a:pt x="600100" y="1566024"/>
                  </a:lnTo>
                  <a:lnTo>
                    <a:pt x="600227" y="1563484"/>
                  </a:lnTo>
                  <a:lnTo>
                    <a:pt x="603681" y="1548244"/>
                  </a:lnTo>
                  <a:lnTo>
                    <a:pt x="606666" y="1536814"/>
                  </a:lnTo>
                  <a:lnTo>
                    <a:pt x="611847" y="1536814"/>
                  </a:lnTo>
                  <a:lnTo>
                    <a:pt x="616102" y="1539354"/>
                  </a:lnTo>
                  <a:lnTo>
                    <a:pt x="621499" y="1539354"/>
                  </a:lnTo>
                  <a:lnTo>
                    <a:pt x="631329" y="1538084"/>
                  </a:lnTo>
                  <a:lnTo>
                    <a:pt x="634123" y="1536814"/>
                  </a:lnTo>
                  <a:lnTo>
                    <a:pt x="639711" y="1534274"/>
                  </a:lnTo>
                  <a:lnTo>
                    <a:pt x="646404" y="1531734"/>
                  </a:lnTo>
                  <a:lnTo>
                    <a:pt x="648792" y="1530464"/>
                  </a:lnTo>
                  <a:lnTo>
                    <a:pt x="651179" y="1529194"/>
                  </a:lnTo>
                  <a:lnTo>
                    <a:pt x="651179" y="1520634"/>
                  </a:lnTo>
                  <a:lnTo>
                    <a:pt x="647547" y="1521574"/>
                  </a:lnTo>
                  <a:lnTo>
                    <a:pt x="644715" y="1525384"/>
                  </a:lnTo>
                  <a:lnTo>
                    <a:pt x="635889" y="1529194"/>
                  </a:lnTo>
                  <a:lnTo>
                    <a:pt x="630097" y="1530464"/>
                  </a:lnTo>
                  <a:lnTo>
                    <a:pt x="614578" y="1530464"/>
                  </a:lnTo>
                  <a:lnTo>
                    <a:pt x="614019" y="1529194"/>
                  </a:lnTo>
                  <a:lnTo>
                    <a:pt x="609142" y="1529194"/>
                  </a:lnTo>
                  <a:lnTo>
                    <a:pt x="609206" y="1526654"/>
                  </a:lnTo>
                  <a:lnTo>
                    <a:pt x="609269" y="1524114"/>
                  </a:lnTo>
                  <a:lnTo>
                    <a:pt x="611009" y="1520304"/>
                  </a:lnTo>
                  <a:lnTo>
                    <a:pt x="618375" y="1482204"/>
                  </a:lnTo>
                  <a:lnTo>
                    <a:pt x="618451" y="1480934"/>
                  </a:lnTo>
                  <a:lnTo>
                    <a:pt x="618528" y="1479664"/>
                  </a:lnTo>
                  <a:lnTo>
                    <a:pt x="618604" y="1478394"/>
                  </a:lnTo>
                  <a:lnTo>
                    <a:pt x="618667" y="1477124"/>
                  </a:lnTo>
                  <a:lnTo>
                    <a:pt x="618744" y="1475854"/>
                  </a:lnTo>
                  <a:lnTo>
                    <a:pt x="618820" y="1474584"/>
                  </a:lnTo>
                  <a:lnTo>
                    <a:pt x="611517" y="1474584"/>
                  </a:lnTo>
                  <a:lnTo>
                    <a:pt x="610184" y="1493634"/>
                  </a:lnTo>
                  <a:lnTo>
                    <a:pt x="609485" y="1498714"/>
                  </a:lnTo>
                  <a:lnTo>
                    <a:pt x="605637" y="1515224"/>
                  </a:lnTo>
                  <a:lnTo>
                    <a:pt x="603402" y="1521574"/>
                  </a:lnTo>
                  <a:lnTo>
                    <a:pt x="603288" y="1522844"/>
                  </a:lnTo>
                  <a:lnTo>
                    <a:pt x="603186" y="1524114"/>
                  </a:lnTo>
                  <a:lnTo>
                    <a:pt x="603072" y="1525384"/>
                  </a:lnTo>
                  <a:lnTo>
                    <a:pt x="602957" y="1526654"/>
                  </a:lnTo>
                  <a:lnTo>
                    <a:pt x="600494" y="1525574"/>
                  </a:lnTo>
                  <a:lnTo>
                    <a:pt x="600494" y="1534274"/>
                  </a:lnTo>
                  <a:lnTo>
                    <a:pt x="600367" y="1535544"/>
                  </a:lnTo>
                  <a:lnTo>
                    <a:pt x="600252" y="1536814"/>
                  </a:lnTo>
                  <a:lnTo>
                    <a:pt x="600138" y="1538084"/>
                  </a:lnTo>
                  <a:lnTo>
                    <a:pt x="600011" y="1539354"/>
                  </a:lnTo>
                  <a:lnTo>
                    <a:pt x="597662" y="1546974"/>
                  </a:lnTo>
                  <a:lnTo>
                    <a:pt x="596290" y="1552054"/>
                  </a:lnTo>
                  <a:lnTo>
                    <a:pt x="593928" y="1563484"/>
                  </a:lnTo>
                  <a:lnTo>
                    <a:pt x="593001" y="1571104"/>
                  </a:lnTo>
                  <a:lnTo>
                    <a:pt x="593077" y="1572374"/>
                  </a:lnTo>
                  <a:lnTo>
                    <a:pt x="593166" y="1573644"/>
                  </a:lnTo>
                  <a:lnTo>
                    <a:pt x="593255" y="1574914"/>
                  </a:lnTo>
                  <a:lnTo>
                    <a:pt x="593344" y="1576184"/>
                  </a:lnTo>
                  <a:lnTo>
                    <a:pt x="593432" y="1577454"/>
                  </a:lnTo>
                  <a:lnTo>
                    <a:pt x="593521" y="1578724"/>
                  </a:lnTo>
                  <a:lnTo>
                    <a:pt x="595541" y="1588884"/>
                  </a:lnTo>
                  <a:lnTo>
                    <a:pt x="585050" y="1585074"/>
                  </a:lnTo>
                  <a:lnTo>
                    <a:pt x="567550" y="1578724"/>
                  </a:lnTo>
                  <a:lnTo>
                    <a:pt x="555485" y="1577454"/>
                  </a:lnTo>
                  <a:lnTo>
                    <a:pt x="552932" y="1563484"/>
                  </a:lnTo>
                  <a:lnTo>
                    <a:pt x="553034" y="1555864"/>
                  </a:lnTo>
                  <a:lnTo>
                    <a:pt x="553148" y="1546974"/>
                  </a:lnTo>
                  <a:lnTo>
                    <a:pt x="553275" y="1538084"/>
                  </a:lnTo>
                  <a:lnTo>
                    <a:pt x="553389" y="1529194"/>
                  </a:lnTo>
                  <a:lnTo>
                    <a:pt x="553504" y="1520304"/>
                  </a:lnTo>
                  <a:lnTo>
                    <a:pt x="568172" y="1521574"/>
                  </a:lnTo>
                  <a:lnTo>
                    <a:pt x="579221" y="1524114"/>
                  </a:lnTo>
                  <a:lnTo>
                    <a:pt x="589153" y="1527924"/>
                  </a:lnTo>
                  <a:lnTo>
                    <a:pt x="600494" y="1534274"/>
                  </a:lnTo>
                  <a:lnTo>
                    <a:pt x="600494" y="1525574"/>
                  </a:lnTo>
                  <a:lnTo>
                    <a:pt x="594309" y="1522844"/>
                  </a:lnTo>
                  <a:lnTo>
                    <a:pt x="587705" y="1520304"/>
                  </a:lnTo>
                  <a:lnTo>
                    <a:pt x="584415" y="1519034"/>
                  </a:lnTo>
                  <a:lnTo>
                    <a:pt x="574192" y="1515224"/>
                  </a:lnTo>
                  <a:lnTo>
                    <a:pt x="564629" y="1513954"/>
                  </a:lnTo>
                  <a:lnTo>
                    <a:pt x="553504" y="1513954"/>
                  </a:lnTo>
                  <a:lnTo>
                    <a:pt x="553516" y="1474584"/>
                  </a:lnTo>
                  <a:lnTo>
                    <a:pt x="545795" y="1474584"/>
                  </a:lnTo>
                  <a:lnTo>
                    <a:pt x="545858" y="1498714"/>
                  </a:lnTo>
                  <a:lnTo>
                    <a:pt x="545973" y="1505064"/>
                  </a:lnTo>
                  <a:lnTo>
                    <a:pt x="546087" y="1513954"/>
                  </a:lnTo>
                  <a:lnTo>
                    <a:pt x="546087" y="1520304"/>
                  </a:lnTo>
                  <a:lnTo>
                    <a:pt x="546087" y="1577454"/>
                  </a:lnTo>
                  <a:lnTo>
                    <a:pt x="537743" y="1578724"/>
                  </a:lnTo>
                  <a:lnTo>
                    <a:pt x="500773" y="1578724"/>
                  </a:lnTo>
                  <a:lnTo>
                    <a:pt x="498322" y="1579994"/>
                  </a:lnTo>
                  <a:lnTo>
                    <a:pt x="470674" y="1579994"/>
                  </a:lnTo>
                  <a:lnTo>
                    <a:pt x="462178" y="1566024"/>
                  </a:lnTo>
                  <a:lnTo>
                    <a:pt x="458660" y="1555864"/>
                  </a:lnTo>
                  <a:lnTo>
                    <a:pt x="458317" y="1549514"/>
                  </a:lnTo>
                  <a:lnTo>
                    <a:pt x="458317" y="1524114"/>
                  </a:lnTo>
                  <a:lnTo>
                    <a:pt x="472490" y="1524114"/>
                  </a:lnTo>
                  <a:lnTo>
                    <a:pt x="486727" y="1522844"/>
                  </a:lnTo>
                  <a:lnTo>
                    <a:pt x="502869" y="1522844"/>
                  </a:lnTo>
                  <a:lnTo>
                    <a:pt x="535000" y="1521574"/>
                  </a:lnTo>
                  <a:lnTo>
                    <a:pt x="541032" y="1521574"/>
                  </a:lnTo>
                  <a:lnTo>
                    <a:pt x="540740" y="1520304"/>
                  </a:lnTo>
                  <a:lnTo>
                    <a:pt x="546087" y="1520304"/>
                  </a:lnTo>
                  <a:lnTo>
                    <a:pt x="546087" y="1513954"/>
                  </a:lnTo>
                  <a:lnTo>
                    <a:pt x="523963" y="1515224"/>
                  </a:lnTo>
                  <a:lnTo>
                    <a:pt x="480771" y="1516494"/>
                  </a:lnTo>
                  <a:lnTo>
                    <a:pt x="458317" y="1516494"/>
                  </a:lnTo>
                  <a:lnTo>
                    <a:pt x="458317" y="1479664"/>
                  </a:lnTo>
                  <a:lnTo>
                    <a:pt x="458736" y="1477124"/>
                  </a:lnTo>
                  <a:lnTo>
                    <a:pt x="459384" y="1474584"/>
                  </a:lnTo>
                  <a:lnTo>
                    <a:pt x="452462" y="1474584"/>
                  </a:lnTo>
                  <a:lnTo>
                    <a:pt x="451535" y="1478394"/>
                  </a:lnTo>
                  <a:lnTo>
                    <a:pt x="450900" y="1483474"/>
                  </a:lnTo>
                  <a:lnTo>
                    <a:pt x="450900" y="1516494"/>
                  </a:lnTo>
                  <a:lnTo>
                    <a:pt x="431761" y="1516494"/>
                  </a:lnTo>
                  <a:lnTo>
                    <a:pt x="431761" y="1524114"/>
                  </a:lnTo>
                  <a:lnTo>
                    <a:pt x="450900" y="1524114"/>
                  </a:lnTo>
                  <a:lnTo>
                    <a:pt x="450977" y="1526654"/>
                  </a:lnTo>
                  <a:lnTo>
                    <a:pt x="451065" y="1529194"/>
                  </a:lnTo>
                  <a:lnTo>
                    <a:pt x="451154" y="1531734"/>
                  </a:lnTo>
                  <a:lnTo>
                    <a:pt x="451243" y="1534274"/>
                  </a:lnTo>
                  <a:lnTo>
                    <a:pt x="451319" y="1536814"/>
                  </a:lnTo>
                  <a:lnTo>
                    <a:pt x="451408" y="1539354"/>
                  </a:lnTo>
                  <a:lnTo>
                    <a:pt x="451497" y="1541894"/>
                  </a:lnTo>
                  <a:lnTo>
                    <a:pt x="451586" y="1544434"/>
                  </a:lnTo>
                  <a:lnTo>
                    <a:pt x="451662" y="1546974"/>
                  </a:lnTo>
                  <a:lnTo>
                    <a:pt x="451751" y="1549514"/>
                  </a:lnTo>
                  <a:lnTo>
                    <a:pt x="451840" y="1552054"/>
                  </a:lnTo>
                  <a:lnTo>
                    <a:pt x="451878" y="1553324"/>
                  </a:lnTo>
                  <a:lnTo>
                    <a:pt x="451967" y="1555864"/>
                  </a:lnTo>
                  <a:lnTo>
                    <a:pt x="454685" y="1567294"/>
                  </a:lnTo>
                  <a:lnTo>
                    <a:pt x="458292" y="1572374"/>
                  </a:lnTo>
                  <a:lnTo>
                    <a:pt x="462026" y="1579994"/>
                  </a:lnTo>
                  <a:lnTo>
                    <a:pt x="431761" y="1579994"/>
                  </a:lnTo>
                  <a:lnTo>
                    <a:pt x="431761" y="1586344"/>
                  </a:lnTo>
                  <a:lnTo>
                    <a:pt x="465416" y="1586344"/>
                  </a:lnTo>
                  <a:lnTo>
                    <a:pt x="466712" y="1585074"/>
                  </a:lnTo>
                  <a:lnTo>
                    <a:pt x="472135" y="1590154"/>
                  </a:lnTo>
                  <a:lnTo>
                    <a:pt x="475449" y="1595234"/>
                  </a:lnTo>
                  <a:lnTo>
                    <a:pt x="476872" y="1597774"/>
                  </a:lnTo>
                  <a:lnTo>
                    <a:pt x="480834" y="1604124"/>
                  </a:lnTo>
                  <a:lnTo>
                    <a:pt x="483679" y="1610474"/>
                  </a:lnTo>
                  <a:lnTo>
                    <a:pt x="485533" y="1616824"/>
                  </a:lnTo>
                  <a:lnTo>
                    <a:pt x="486511" y="1624444"/>
                  </a:lnTo>
                  <a:lnTo>
                    <a:pt x="493014" y="1624444"/>
                  </a:lnTo>
                  <a:lnTo>
                    <a:pt x="492633" y="1620634"/>
                  </a:lnTo>
                  <a:lnTo>
                    <a:pt x="492506" y="1619364"/>
                  </a:lnTo>
                  <a:lnTo>
                    <a:pt x="492379" y="1618094"/>
                  </a:lnTo>
                  <a:lnTo>
                    <a:pt x="491540" y="1611744"/>
                  </a:lnTo>
                  <a:lnTo>
                    <a:pt x="490639" y="1609204"/>
                  </a:lnTo>
                  <a:lnTo>
                    <a:pt x="487248" y="1601584"/>
                  </a:lnTo>
                  <a:lnTo>
                    <a:pt x="480275" y="1591424"/>
                  </a:lnTo>
                  <a:lnTo>
                    <a:pt x="476859" y="1586344"/>
                  </a:lnTo>
                  <a:lnTo>
                    <a:pt x="495020" y="1586344"/>
                  </a:lnTo>
                  <a:lnTo>
                    <a:pt x="529831" y="1585074"/>
                  </a:lnTo>
                  <a:lnTo>
                    <a:pt x="547331" y="1585074"/>
                  </a:lnTo>
                  <a:lnTo>
                    <a:pt x="547331" y="1592694"/>
                  </a:lnTo>
                  <a:lnTo>
                    <a:pt x="548563" y="1595234"/>
                  </a:lnTo>
                  <a:lnTo>
                    <a:pt x="548563" y="1624444"/>
                  </a:lnTo>
                  <a:lnTo>
                    <a:pt x="555980" y="1624444"/>
                  </a:lnTo>
                  <a:lnTo>
                    <a:pt x="555866" y="1606664"/>
                  </a:lnTo>
                  <a:lnTo>
                    <a:pt x="555790" y="1604124"/>
                  </a:lnTo>
                  <a:lnTo>
                    <a:pt x="555447" y="1599044"/>
                  </a:lnTo>
                  <a:lnTo>
                    <a:pt x="555358" y="1597774"/>
                  </a:lnTo>
                  <a:lnTo>
                    <a:pt x="555269" y="1596504"/>
                  </a:lnTo>
                  <a:lnTo>
                    <a:pt x="555193" y="1595234"/>
                  </a:lnTo>
                  <a:lnTo>
                    <a:pt x="555104" y="1593964"/>
                  </a:lnTo>
                  <a:lnTo>
                    <a:pt x="555015" y="1592694"/>
                  </a:lnTo>
                  <a:lnTo>
                    <a:pt x="554888" y="1590154"/>
                  </a:lnTo>
                  <a:lnTo>
                    <a:pt x="554774" y="1586344"/>
                  </a:lnTo>
                  <a:lnTo>
                    <a:pt x="554736" y="1585074"/>
                  </a:lnTo>
                  <a:lnTo>
                    <a:pt x="569023" y="1585074"/>
                  </a:lnTo>
                  <a:lnTo>
                    <a:pt x="575475" y="1586344"/>
                  </a:lnTo>
                  <a:lnTo>
                    <a:pt x="610781" y="1613014"/>
                  </a:lnTo>
                  <a:lnTo>
                    <a:pt x="612279" y="1623174"/>
                  </a:lnTo>
                  <a:lnTo>
                    <a:pt x="612394" y="1624444"/>
                  </a:lnTo>
                  <a:lnTo>
                    <a:pt x="619264" y="1624444"/>
                  </a:lnTo>
                  <a:lnTo>
                    <a:pt x="619226" y="1623174"/>
                  </a:lnTo>
                  <a:lnTo>
                    <a:pt x="619137" y="1620634"/>
                  </a:lnTo>
                  <a:lnTo>
                    <a:pt x="618020" y="1611744"/>
                  </a:lnTo>
                  <a:lnTo>
                    <a:pt x="614489" y="1606664"/>
                  </a:lnTo>
                  <a:lnTo>
                    <a:pt x="611606" y="1601584"/>
                  </a:lnTo>
                  <a:lnTo>
                    <a:pt x="622655" y="1601584"/>
                  </a:lnTo>
                  <a:lnTo>
                    <a:pt x="623747" y="1602854"/>
                  </a:lnTo>
                  <a:lnTo>
                    <a:pt x="628167" y="1601584"/>
                  </a:lnTo>
                  <a:lnTo>
                    <a:pt x="641426" y="1597774"/>
                  </a:lnTo>
                  <a:lnTo>
                    <a:pt x="643001" y="1596504"/>
                  </a:lnTo>
                  <a:lnTo>
                    <a:pt x="646176" y="1593964"/>
                  </a:lnTo>
                  <a:lnTo>
                    <a:pt x="652411" y="1592694"/>
                  </a:lnTo>
                  <a:lnTo>
                    <a:pt x="655942" y="1615554"/>
                  </a:lnTo>
                  <a:lnTo>
                    <a:pt x="656259" y="1618094"/>
                  </a:lnTo>
                  <a:lnTo>
                    <a:pt x="656361" y="1624444"/>
                  </a:lnTo>
                  <a:lnTo>
                    <a:pt x="660971" y="1624444"/>
                  </a:lnTo>
                  <a:lnTo>
                    <a:pt x="660869" y="1610474"/>
                  </a:lnTo>
                  <a:lnTo>
                    <a:pt x="660793" y="1609204"/>
                  </a:lnTo>
                  <a:lnTo>
                    <a:pt x="660717" y="1607934"/>
                  </a:lnTo>
                  <a:lnTo>
                    <a:pt x="658990" y="1595234"/>
                  </a:lnTo>
                  <a:lnTo>
                    <a:pt x="658901" y="1593964"/>
                  </a:lnTo>
                  <a:lnTo>
                    <a:pt x="658825" y="1592694"/>
                  </a:lnTo>
                  <a:lnTo>
                    <a:pt x="658749" y="1591424"/>
                  </a:lnTo>
                  <a:lnTo>
                    <a:pt x="658672" y="1590154"/>
                  </a:lnTo>
                  <a:lnTo>
                    <a:pt x="658583" y="1588884"/>
                  </a:lnTo>
                  <a:lnTo>
                    <a:pt x="669150" y="1585074"/>
                  </a:lnTo>
                  <a:lnTo>
                    <a:pt x="710514" y="1585074"/>
                  </a:lnTo>
                  <a:lnTo>
                    <a:pt x="710514" y="1624444"/>
                  </a:lnTo>
                  <a:lnTo>
                    <a:pt x="716699" y="1624444"/>
                  </a:lnTo>
                  <a:lnTo>
                    <a:pt x="716699" y="1585074"/>
                  </a:lnTo>
                  <a:lnTo>
                    <a:pt x="722172" y="1585074"/>
                  </a:lnTo>
                  <a:lnTo>
                    <a:pt x="721779" y="1583804"/>
                  </a:lnTo>
                  <a:lnTo>
                    <a:pt x="733767" y="1583804"/>
                  </a:lnTo>
                  <a:lnTo>
                    <a:pt x="734910" y="1585074"/>
                  </a:lnTo>
                  <a:lnTo>
                    <a:pt x="754037" y="1585074"/>
                  </a:lnTo>
                  <a:lnTo>
                    <a:pt x="772464" y="1613014"/>
                  </a:lnTo>
                  <a:lnTo>
                    <a:pt x="772579" y="1614284"/>
                  </a:lnTo>
                  <a:lnTo>
                    <a:pt x="772680" y="1615554"/>
                  </a:lnTo>
                  <a:lnTo>
                    <a:pt x="772795" y="1616824"/>
                  </a:lnTo>
                  <a:lnTo>
                    <a:pt x="772909" y="1618094"/>
                  </a:lnTo>
                  <a:lnTo>
                    <a:pt x="773023" y="1619364"/>
                  </a:lnTo>
                  <a:lnTo>
                    <a:pt x="773252" y="1623174"/>
                  </a:lnTo>
                  <a:lnTo>
                    <a:pt x="773341" y="1624444"/>
                  </a:lnTo>
                  <a:lnTo>
                    <a:pt x="779780" y="1624444"/>
                  </a:lnTo>
                  <a:lnTo>
                    <a:pt x="779551" y="1620634"/>
                  </a:lnTo>
                  <a:lnTo>
                    <a:pt x="779475" y="1619364"/>
                  </a:lnTo>
                  <a:lnTo>
                    <a:pt x="779399" y="1618094"/>
                  </a:lnTo>
                  <a:lnTo>
                    <a:pt x="779335" y="1616824"/>
                  </a:lnTo>
                  <a:lnTo>
                    <a:pt x="778014" y="1607934"/>
                  </a:lnTo>
                  <a:lnTo>
                    <a:pt x="775411" y="1599044"/>
                  </a:lnTo>
                  <a:lnTo>
                    <a:pt x="771093" y="1588884"/>
                  </a:lnTo>
                  <a:lnTo>
                    <a:pt x="779856" y="1588884"/>
                  </a:lnTo>
                  <a:lnTo>
                    <a:pt x="784974" y="1591424"/>
                  </a:lnTo>
                  <a:lnTo>
                    <a:pt x="819658" y="1591424"/>
                  </a:lnTo>
                  <a:lnTo>
                    <a:pt x="827366" y="1595234"/>
                  </a:lnTo>
                  <a:lnTo>
                    <a:pt x="836942" y="1604124"/>
                  </a:lnTo>
                  <a:lnTo>
                    <a:pt x="840981" y="1609204"/>
                  </a:lnTo>
                  <a:lnTo>
                    <a:pt x="844029" y="1616824"/>
                  </a:lnTo>
                  <a:lnTo>
                    <a:pt x="844029" y="1624444"/>
                  </a:lnTo>
                  <a:lnTo>
                    <a:pt x="852093" y="1624444"/>
                  </a:lnTo>
                  <a:lnTo>
                    <a:pt x="849680" y="1611744"/>
                  </a:lnTo>
                  <a:lnTo>
                    <a:pt x="845667" y="1604124"/>
                  </a:lnTo>
                  <a:lnTo>
                    <a:pt x="840384" y="1599044"/>
                  </a:lnTo>
                  <a:lnTo>
                    <a:pt x="834148" y="1591424"/>
                  </a:lnTo>
                  <a:lnTo>
                    <a:pt x="894549" y="1591424"/>
                  </a:lnTo>
                  <a:lnTo>
                    <a:pt x="907046" y="1590154"/>
                  </a:lnTo>
                  <a:lnTo>
                    <a:pt x="907110" y="1588884"/>
                  </a:lnTo>
                  <a:lnTo>
                    <a:pt x="907186" y="1587614"/>
                  </a:lnTo>
                  <a:lnTo>
                    <a:pt x="907249" y="1586344"/>
                  </a:lnTo>
                  <a:lnTo>
                    <a:pt x="915936" y="1597774"/>
                  </a:lnTo>
                  <a:lnTo>
                    <a:pt x="920940" y="1604124"/>
                  </a:lnTo>
                  <a:lnTo>
                    <a:pt x="924356" y="1610474"/>
                  </a:lnTo>
                  <a:lnTo>
                    <a:pt x="926477" y="1618094"/>
                  </a:lnTo>
                  <a:lnTo>
                    <a:pt x="927608" y="1624444"/>
                  </a:lnTo>
                  <a:lnTo>
                    <a:pt x="934364" y="1624444"/>
                  </a:lnTo>
                  <a:lnTo>
                    <a:pt x="934300" y="1623174"/>
                  </a:lnTo>
                  <a:lnTo>
                    <a:pt x="934186" y="1620634"/>
                  </a:lnTo>
                  <a:lnTo>
                    <a:pt x="934072" y="1618094"/>
                  </a:lnTo>
                  <a:lnTo>
                    <a:pt x="933094" y="1614284"/>
                  </a:lnTo>
                  <a:lnTo>
                    <a:pt x="931506" y="1610474"/>
                  </a:lnTo>
                  <a:lnTo>
                    <a:pt x="922096" y="1595234"/>
                  </a:lnTo>
                  <a:lnTo>
                    <a:pt x="919137" y="1590154"/>
                  </a:lnTo>
                  <a:lnTo>
                    <a:pt x="922426" y="1588884"/>
                  </a:lnTo>
                  <a:lnTo>
                    <a:pt x="932078" y="1587614"/>
                  </a:lnTo>
                  <a:lnTo>
                    <a:pt x="948220" y="1586344"/>
                  </a:lnTo>
                  <a:lnTo>
                    <a:pt x="958405" y="1585074"/>
                  </a:lnTo>
                  <a:lnTo>
                    <a:pt x="989926" y="1585074"/>
                  </a:lnTo>
                  <a:lnTo>
                    <a:pt x="989926" y="1624444"/>
                  </a:lnTo>
                  <a:lnTo>
                    <a:pt x="997331" y="1624444"/>
                  </a:lnTo>
                  <a:lnTo>
                    <a:pt x="997331" y="1583804"/>
                  </a:lnTo>
                  <a:lnTo>
                    <a:pt x="1052969" y="1583804"/>
                  </a:lnTo>
                  <a:lnTo>
                    <a:pt x="1052969" y="1624444"/>
                  </a:lnTo>
                  <a:lnTo>
                    <a:pt x="1060208" y="1624444"/>
                  </a:lnTo>
                  <a:lnTo>
                    <a:pt x="1059776" y="1623174"/>
                  </a:lnTo>
                  <a:lnTo>
                    <a:pt x="1060348" y="1619364"/>
                  </a:lnTo>
                  <a:lnTo>
                    <a:pt x="1060246" y="1605394"/>
                  </a:lnTo>
                  <a:lnTo>
                    <a:pt x="1059840" y="1599044"/>
                  </a:lnTo>
                  <a:lnTo>
                    <a:pt x="1059764" y="1597774"/>
                  </a:lnTo>
                  <a:lnTo>
                    <a:pt x="1059675" y="1596504"/>
                  </a:lnTo>
                  <a:lnTo>
                    <a:pt x="1059599" y="1595234"/>
                  </a:lnTo>
                  <a:lnTo>
                    <a:pt x="1059522" y="1593964"/>
                  </a:lnTo>
                  <a:lnTo>
                    <a:pt x="1059434" y="1592694"/>
                  </a:lnTo>
                  <a:lnTo>
                    <a:pt x="1059319" y="1590154"/>
                  </a:lnTo>
                  <a:lnTo>
                    <a:pt x="1059218" y="1586344"/>
                  </a:lnTo>
                  <a:lnTo>
                    <a:pt x="1059154" y="1583804"/>
                  </a:lnTo>
                  <a:lnTo>
                    <a:pt x="1066050" y="1583804"/>
                  </a:lnTo>
                  <a:lnTo>
                    <a:pt x="1078077" y="1585074"/>
                  </a:lnTo>
                  <a:lnTo>
                    <a:pt x="1103782" y="1585074"/>
                  </a:lnTo>
                  <a:lnTo>
                    <a:pt x="1103782" y="1577454"/>
                  </a:lnTo>
                  <a:lnTo>
                    <a:pt x="1059154" y="1577454"/>
                  </a:lnTo>
                  <a:lnTo>
                    <a:pt x="1059268" y="1568564"/>
                  </a:lnTo>
                  <a:lnTo>
                    <a:pt x="1059345" y="1563484"/>
                  </a:lnTo>
                  <a:lnTo>
                    <a:pt x="1059459" y="1559674"/>
                  </a:lnTo>
                  <a:lnTo>
                    <a:pt x="1059573" y="1555864"/>
                  </a:lnTo>
                  <a:lnTo>
                    <a:pt x="1059688" y="1552054"/>
                  </a:lnTo>
                  <a:lnTo>
                    <a:pt x="1059802" y="1548244"/>
                  </a:lnTo>
                  <a:lnTo>
                    <a:pt x="1059916" y="1544434"/>
                  </a:lnTo>
                  <a:lnTo>
                    <a:pt x="1060043" y="1540624"/>
                  </a:lnTo>
                  <a:lnTo>
                    <a:pt x="1060157" y="1536814"/>
                  </a:lnTo>
                  <a:lnTo>
                    <a:pt x="1060272" y="1529194"/>
                  </a:lnTo>
                  <a:lnTo>
                    <a:pt x="1060386" y="1520304"/>
                  </a:lnTo>
                  <a:lnTo>
                    <a:pt x="1103782" y="1520304"/>
                  </a:lnTo>
                  <a:lnTo>
                    <a:pt x="1103782" y="1512684"/>
                  </a:lnTo>
                  <a:close/>
                </a:path>
                <a:path w="1120775" h="2116454">
                  <a:moveTo>
                    <a:pt x="1103960" y="1249870"/>
                  </a:moveTo>
                  <a:lnTo>
                    <a:pt x="1075118" y="1249870"/>
                  </a:lnTo>
                  <a:lnTo>
                    <a:pt x="1073086" y="1249845"/>
                  </a:lnTo>
                  <a:lnTo>
                    <a:pt x="1072362" y="1249362"/>
                  </a:lnTo>
                  <a:lnTo>
                    <a:pt x="1070305" y="1249794"/>
                  </a:lnTo>
                  <a:lnTo>
                    <a:pt x="1060526" y="1249616"/>
                  </a:lnTo>
                  <a:lnTo>
                    <a:pt x="1060284" y="1249870"/>
                  </a:lnTo>
                  <a:lnTo>
                    <a:pt x="1069898" y="1249870"/>
                  </a:lnTo>
                  <a:lnTo>
                    <a:pt x="1073150" y="1249870"/>
                  </a:lnTo>
                  <a:lnTo>
                    <a:pt x="1074534" y="1250759"/>
                  </a:lnTo>
                  <a:lnTo>
                    <a:pt x="1075715" y="1251267"/>
                  </a:lnTo>
                  <a:lnTo>
                    <a:pt x="1103960" y="1251267"/>
                  </a:lnTo>
                  <a:lnTo>
                    <a:pt x="1103960" y="1249870"/>
                  </a:lnTo>
                  <a:close/>
                </a:path>
                <a:path w="1120775" h="2116454">
                  <a:moveTo>
                    <a:pt x="1103960" y="1247076"/>
                  </a:moveTo>
                  <a:lnTo>
                    <a:pt x="1062951" y="1247076"/>
                  </a:lnTo>
                  <a:lnTo>
                    <a:pt x="1060894" y="1249235"/>
                  </a:lnTo>
                  <a:lnTo>
                    <a:pt x="1060767" y="1249362"/>
                  </a:lnTo>
                  <a:lnTo>
                    <a:pt x="1072362" y="1249362"/>
                  </a:lnTo>
                  <a:lnTo>
                    <a:pt x="1103960" y="1249362"/>
                  </a:lnTo>
                  <a:lnTo>
                    <a:pt x="1103960" y="1247076"/>
                  </a:lnTo>
                  <a:close/>
                </a:path>
                <a:path w="1120775" h="2116454">
                  <a:moveTo>
                    <a:pt x="1103960" y="1243901"/>
                  </a:moveTo>
                  <a:lnTo>
                    <a:pt x="1087716" y="1243901"/>
                  </a:lnTo>
                  <a:lnTo>
                    <a:pt x="1085672" y="1245171"/>
                  </a:lnTo>
                  <a:lnTo>
                    <a:pt x="1084338" y="1243901"/>
                  </a:lnTo>
                  <a:lnTo>
                    <a:pt x="1072756" y="1243901"/>
                  </a:lnTo>
                  <a:lnTo>
                    <a:pt x="1064768" y="1243901"/>
                  </a:lnTo>
                  <a:lnTo>
                    <a:pt x="1063244" y="1246822"/>
                  </a:lnTo>
                  <a:lnTo>
                    <a:pt x="1103960" y="1246822"/>
                  </a:lnTo>
                  <a:lnTo>
                    <a:pt x="1103960" y="1245171"/>
                  </a:lnTo>
                  <a:lnTo>
                    <a:pt x="1103960" y="1243901"/>
                  </a:lnTo>
                  <a:close/>
                </a:path>
                <a:path w="1120775" h="2116454">
                  <a:moveTo>
                    <a:pt x="1103960" y="1241234"/>
                  </a:moveTo>
                  <a:lnTo>
                    <a:pt x="1097597" y="1241234"/>
                  </a:lnTo>
                  <a:lnTo>
                    <a:pt x="1085176" y="1241996"/>
                  </a:lnTo>
                  <a:lnTo>
                    <a:pt x="1090777" y="1241996"/>
                  </a:lnTo>
                  <a:lnTo>
                    <a:pt x="1088123" y="1243647"/>
                  </a:lnTo>
                  <a:lnTo>
                    <a:pt x="1103960" y="1243647"/>
                  </a:lnTo>
                  <a:lnTo>
                    <a:pt x="1103960" y="1241234"/>
                  </a:lnTo>
                  <a:close/>
                </a:path>
                <a:path w="1120775" h="2116454">
                  <a:moveTo>
                    <a:pt x="1103960" y="1214462"/>
                  </a:moveTo>
                  <a:lnTo>
                    <a:pt x="1089609" y="1214628"/>
                  </a:lnTo>
                  <a:lnTo>
                    <a:pt x="1089812" y="1214437"/>
                  </a:lnTo>
                  <a:lnTo>
                    <a:pt x="1086040" y="1214437"/>
                  </a:lnTo>
                  <a:lnTo>
                    <a:pt x="1087043" y="1214653"/>
                  </a:lnTo>
                  <a:lnTo>
                    <a:pt x="1060932" y="1214945"/>
                  </a:lnTo>
                  <a:lnTo>
                    <a:pt x="1053084" y="1214310"/>
                  </a:lnTo>
                  <a:lnTo>
                    <a:pt x="967587" y="1214310"/>
                  </a:lnTo>
                  <a:lnTo>
                    <a:pt x="987628" y="1217739"/>
                  </a:lnTo>
                  <a:lnTo>
                    <a:pt x="996607" y="1218755"/>
                  </a:lnTo>
                  <a:lnTo>
                    <a:pt x="1005636" y="1219517"/>
                  </a:lnTo>
                  <a:lnTo>
                    <a:pt x="1014691" y="1220152"/>
                  </a:lnTo>
                  <a:lnTo>
                    <a:pt x="1051242" y="1223327"/>
                  </a:lnTo>
                  <a:lnTo>
                    <a:pt x="1052525" y="1223327"/>
                  </a:lnTo>
                  <a:lnTo>
                    <a:pt x="1054049" y="1223581"/>
                  </a:lnTo>
                  <a:lnTo>
                    <a:pt x="1060297" y="1228534"/>
                  </a:lnTo>
                  <a:lnTo>
                    <a:pt x="1061262" y="1228534"/>
                  </a:lnTo>
                  <a:lnTo>
                    <a:pt x="1066952" y="1227645"/>
                  </a:lnTo>
                  <a:lnTo>
                    <a:pt x="1078115" y="1228534"/>
                  </a:lnTo>
                  <a:lnTo>
                    <a:pt x="1082433" y="1228534"/>
                  </a:lnTo>
                  <a:lnTo>
                    <a:pt x="1093901" y="1230693"/>
                  </a:lnTo>
                  <a:lnTo>
                    <a:pt x="1103960" y="1232852"/>
                  </a:lnTo>
                  <a:lnTo>
                    <a:pt x="1103960" y="1227645"/>
                  </a:lnTo>
                  <a:lnTo>
                    <a:pt x="1103960" y="1215072"/>
                  </a:lnTo>
                  <a:lnTo>
                    <a:pt x="1103960" y="1214462"/>
                  </a:lnTo>
                  <a:close/>
                </a:path>
                <a:path w="1120775" h="2116454">
                  <a:moveTo>
                    <a:pt x="1103960" y="1214310"/>
                  </a:moveTo>
                  <a:lnTo>
                    <a:pt x="1089952" y="1214310"/>
                  </a:lnTo>
                  <a:lnTo>
                    <a:pt x="1089812" y="1214437"/>
                  </a:lnTo>
                  <a:lnTo>
                    <a:pt x="1103960" y="1214437"/>
                  </a:lnTo>
                  <a:lnTo>
                    <a:pt x="1103960" y="1214310"/>
                  </a:lnTo>
                  <a:close/>
                </a:path>
                <a:path w="1120775" h="2116454">
                  <a:moveTo>
                    <a:pt x="1103960" y="1157033"/>
                  </a:moveTo>
                  <a:lnTo>
                    <a:pt x="1102106" y="1157033"/>
                  </a:lnTo>
                  <a:lnTo>
                    <a:pt x="1102106" y="1193990"/>
                  </a:lnTo>
                  <a:lnTo>
                    <a:pt x="1097559" y="1196022"/>
                  </a:lnTo>
                  <a:lnTo>
                    <a:pt x="1094625" y="1194879"/>
                  </a:lnTo>
                  <a:lnTo>
                    <a:pt x="1091882" y="1192085"/>
                  </a:lnTo>
                  <a:lnTo>
                    <a:pt x="1091590" y="1192085"/>
                  </a:lnTo>
                  <a:lnTo>
                    <a:pt x="1095794" y="1189037"/>
                  </a:lnTo>
                  <a:lnTo>
                    <a:pt x="1097026" y="1188148"/>
                  </a:lnTo>
                  <a:lnTo>
                    <a:pt x="1097648" y="1188148"/>
                  </a:lnTo>
                  <a:lnTo>
                    <a:pt x="1102106" y="1193990"/>
                  </a:lnTo>
                  <a:lnTo>
                    <a:pt x="1102106" y="1157033"/>
                  </a:lnTo>
                  <a:lnTo>
                    <a:pt x="1045857" y="1157033"/>
                  </a:lnTo>
                  <a:lnTo>
                    <a:pt x="1050899" y="1158430"/>
                  </a:lnTo>
                  <a:lnTo>
                    <a:pt x="1050759" y="1158430"/>
                  </a:lnTo>
                  <a:lnTo>
                    <a:pt x="1056627" y="1160716"/>
                  </a:lnTo>
                  <a:lnTo>
                    <a:pt x="1062634" y="1163637"/>
                  </a:lnTo>
                  <a:lnTo>
                    <a:pt x="1063675" y="1164272"/>
                  </a:lnTo>
                  <a:lnTo>
                    <a:pt x="1064412" y="1165034"/>
                  </a:lnTo>
                  <a:lnTo>
                    <a:pt x="1064704" y="1165288"/>
                  </a:lnTo>
                  <a:lnTo>
                    <a:pt x="1066165" y="1166431"/>
                  </a:lnTo>
                  <a:lnTo>
                    <a:pt x="1064133" y="1167193"/>
                  </a:lnTo>
                  <a:lnTo>
                    <a:pt x="1064323" y="1167193"/>
                  </a:lnTo>
                  <a:lnTo>
                    <a:pt x="1063307" y="1168082"/>
                  </a:lnTo>
                  <a:lnTo>
                    <a:pt x="1053846" y="1168082"/>
                  </a:lnTo>
                  <a:lnTo>
                    <a:pt x="1047889" y="1168603"/>
                  </a:lnTo>
                  <a:lnTo>
                    <a:pt x="1043749" y="1168082"/>
                  </a:lnTo>
                  <a:lnTo>
                    <a:pt x="1043482" y="1168082"/>
                  </a:lnTo>
                  <a:lnTo>
                    <a:pt x="1033030" y="1166685"/>
                  </a:lnTo>
                  <a:lnTo>
                    <a:pt x="1025461" y="1165288"/>
                  </a:lnTo>
                  <a:lnTo>
                    <a:pt x="1010970" y="1162367"/>
                  </a:lnTo>
                  <a:lnTo>
                    <a:pt x="981417" y="1157033"/>
                  </a:lnTo>
                  <a:lnTo>
                    <a:pt x="928941" y="1157033"/>
                  </a:lnTo>
                  <a:lnTo>
                    <a:pt x="939038" y="1159700"/>
                  </a:lnTo>
                  <a:lnTo>
                    <a:pt x="949769" y="1162367"/>
                  </a:lnTo>
                  <a:lnTo>
                    <a:pt x="958418" y="1164272"/>
                  </a:lnTo>
                  <a:lnTo>
                    <a:pt x="1059992" y="1183195"/>
                  </a:lnTo>
                  <a:lnTo>
                    <a:pt x="1062507" y="1183703"/>
                  </a:lnTo>
                  <a:lnTo>
                    <a:pt x="1064933" y="1184592"/>
                  </a:lnTo>
                  <a:lnTo>
                    <a:pt x="1067384" y="1185354"/>
                  </a:lnTo>
                  <a:lnTo>
                    <a:pt x="1067308" y="1187767"/>
                  </a:lnTo>
                  <a:lnTo>
                    <a:pt x="1060411" y="1188148"/>
                  </a:lnTo>
                  <a:lnTo>
                    <a:pt x="1062126" y="1188148"/>
                  </a:lnTo>
                  <a:lnTo>
                    <a:pt x="1058049" y="1189037"/>
                  </a:lnTo>
                  <a:lnTo>
                    <a:pt x="1004087" y="1183195"/>
                  </a:lnTo>
                  <a:lnTo>
                    <a:pt x="934491" y="1172527"/>
                  </a:lnTo>
                  <a:lnTo>
                    <a:pt x="871562" y="1157033"/>
                  </a:lnTo>
                  <a:lnTo>
                    <a:pt x="928941" y="1157033"/>
                  </a:lnTo>
                  <a:lnTo>
                    <a:pt x="927100" y="1156525"/>
                  </a:lnTo>
                  <a:lnTo>
                    <a:pt x="869823" y="1156525"/>
                  </a:lnTo>
                  <a:lnTo>
                    <a:pt x="871550" y="1157033"/>
                  </a:lnTo>
                  <a:lnTo>
                    <a:pt x="837971" y="1157033"/>
                  </a:lnTo>
                  <a:lnTo>
                    <a:pt x="844918" y="1159065"/>
                  </a:lnTo>
                  <a:lnTo>
                    <a:pt x="847979" y="1160716"/>
                  </a:lnTo>
                  <a:lnTo>
                    <a:pt x="848220" y="1160716"/>
                  </a:lnTo>
                  <a:lnTo>
                    <a:pt x="870191" y="1166685"/>
                  </a:lnTo>
                  <a:lnTo>
                    <a:pt x="890714" y="1172019"/>
                  </a:lnTo>
                  <a:lnTo>
                    <a:pt x="908812" y="1176337"/>
                  </a:lnTo>
                  <a:lnTo>
                    <a:pt x="917930" y="1178623"/>
                  </a:lnTo>
                  <a:lnTo>
                    <a:pt x="945616" y="1186243"/>
                  </a:lnTo>
                  <a:lnTo>
                    <a:pt x="963561" y="1190053"/>
                  </a:lnTo>
                  <a:lnTo>
                    <a:pt x="982370" y="1193482"/>
                  </a:lnTo>
                  <a:lnTo>
                    <a:pt x="1079627" y="1209484"/>
                  </a:lnTo>
                  <a:lnTo>
                    <a:pt x="1085481" y="1210754"/>
                  </a:lnTo>
                  <a:lnTo>
                    <a:pt x="1092352" y="1212151"/>
                  </a:lnTo>
                  <a:lnTo>
                    <a:pt x="1090523" y="1213802"/>
                  </a:lnTo>
                  <a:lnTo>
                    <a:pt x="1103960" y="1213802"/>
                  </a:lnTo>
                  <a:lnTo>
                    <a:pt x="1103960" y="1196022"/>
                  </a:lnTo>
                  <a:lnTo>
                    <a:pt x="1103960" y="1168717"/>
                  </a:lnTo>
                  <a:lnTo>
                    <a:pt x="1103960" y="1157033"/>
                  </a:lnTo>
                  <a:close/>
                </a:path>
                <a:path w="1120775" h="2116454">
                  <a:moveTo>
                    <a:pt x="1103960" y="1140396"/>
                  </a:moveTo>
                  <a:lnTo>
                    <a:pt x="959916" y="1140396"/>
                  </a:lnTo>
                  <a:lnTo>
                    <a:pt x="965682" y="1141285"/>
                  </a:lnTo>
                  <a:lnTo>
                    <a:pt x="983716" y="1144460"/>
                  </a:lnTo>
                  <a:lnTo>
                    <a:pt x="1020343" y="1153096"/>
                  </a:lnTo>
                  <a:lnTo>
                    <a:pt x="1020978" y="1153096"/>
                  </a:lnTo>
                  <a:lnTo>
                    <a:pt x="1044016" y="1156525"/>
                  </a:lnTo>
                  <a:lnTo>
                    <a:pt x="1103960" y="1156525"/>
                  </a:lnTo>
                  <a:lnTo>
                    <a:pt x="1103960" y="1140396"/>
                  </a:lnTo>
                  <a:close/>
                </a:path>
                <a:path w="1120775" h="2116454">
                  <a:moveTo>
                    <a:pt x="1103960" y="1135951"/>
                  </a:moveTo>
                  <a:lnTo>
                    <a:pt x="939698" y="1135951"/>
                  </a:lnTo>
                  <a:lnTo>
                    <a:pt x="947648" y="1137983"/>
                  </a:lnTo>
                  <a:lnTo>
                    <a:pt x="956627" y="1139888"/>
                  </a:lnTo>
                  <a:lnTo>
                    <a:pt x="1103960" y="1139888"/>
                  </a:lnTo>
                  <a:lnTo>
                    <a:pt x="1103960" y="1135951"/>
                  </a:lnTo>
                  <a:close/>
                </a:path>
                <a:path w="1120775" h="2116454">
                  <a:moveTo>
                    <a:pt x="1103960" y="1133411"/>
                  </a:moveTo>
                  <a:lnTo>
                    <a:pt x="929754" y="1133411"/>
                  </a:lnTo>
                  <a:lnTo>
                    <a:pt x="938695" y="1135697"/>
                  </a:lnTo>
                  <a:lnTo>
                    <a:pt x="1103960" y="1135697"/>
                  </a:lnTo>
                  <a:lnTo>
                    <a:pt x="1103960" y="1133411"/>
                  </a:lnTo>
                  <a:close/>
                </a:path>
                <a:path w="1120775" h="2116454">
                  <a:moveTo>
                    <a:pt x="1109383" y="1359674"/>
                  </a:moveTo>
                  <a:lnTo>
                    <a:pt x="1109065" y="1358023"/>
                  </a:lnTo>
                  <a:lnTo>
                    <a:pt x="1108951" y="1357464"/>
                  </a:lnTo>
                  <a:lnTo>
                    <a:pt x="1107249" y="1353604"/>
                  </a:lnTo>
                  <a:lnTo>
                    <a:pt x="1106970" y="1353273"/>
                  </a:lnTo>
                  <a:lnTo>
                    <a:pt x="1105979" y="1352092"/>
                  </a:lnTo>
                  <a:lnTo>
                    <a:pt x="1105014" y="1351483"/>
                  </a:lnTo>
                  <a:lnTo>
                    <a:pt x="1105014" y="1359979"/>
                  </a:lnTo>
                  <a:lnTo>
                    <a:pt x="1104519" y="1360474"/>
                  </a:lnTo>
                  <a:lnTo>
                    <a:pt x="1091755" y="1360474"/>
                  </a:lnTo>
                  <a:lnTo>
                    <a:pt x="1091260" y="1359979"/>
                  </a:lnTo>
                  <a:lnTo>
                    <a:pt x="1091425" y="1358023"/>
                  </a:lnTo>
                  <a:lnTo>
                    <a:pt x="1092111" y="1356410"/>
                  </a:lnTo>
                  <a:lnTo>
                    <a:pt x="1094511" y="1353896"/>
                  </a:lnTo>
                  <a:lnTo>
                    <a:pt x="1096124" y="1353273"/>
                  </a:lnTo>
                  <a:lnTo>
                    <a:pt x="1100150" y="1353273"/>
                  </a:lnTo>
                  <a:lnTo>
                    <a:pt x="1105014" y="1359979"/>
                  </a:lnTo>
                  <a:lnTo>
                    <a:pt x="1105014" y="1351483"/>
                  </a:lnTo>
                  <a:lnTo>
                    <a:pt x="1102588" y="1349946"/>
                  </a:lnTo>
                  <a:lnTo>
                    <a:pt x="1100543" y="1349413"/>
                  </a:lnTo>
                  <a:lnTo>
                    <a:pt x="1095730" y="1349413"/>
                  </a:lnTo>
                  <a:lnTo>
                    <a:pt x="1086891" y="1359674"/>
                  </a:lnTo>
                  <a:lnTo>
                    <a:pt x="1086891" y="1364653"/>
                  </a:lnTo>
                  <a:lnTo>
                    <a:pt x="1087247" y="1366469"/>
                  </a:lnTo>
                  <a:lnTo>
                    <a:pt x="1087323" y="1366862"/>
                  </a:lnTo>
                  <a:lnTo>
                    <a:pt x="1089037" y="1370736"/>
                  </a:lnTo>
                  <a:lnTo>
                    <a:pt x="1090295" y="1372222"/>
                  </a:lnTo>
                  <a:lnTo>
                    <a:pt x="1093685" y="1374381"/>
                  </a:lnTo>
                  <a:lnTo>
                    <a:pt x="1095730" y="1374914"/>
                  </a:lnTo>
                  <a:lnTo>
                    <a:pt x="1100010" y="1374914"/>
                  </a:lnTo>
                  <a:lnTo>
                    <a:pt x="1108583" y="1368399"/>
                  </a:lnTo>
                  <a:lnTo>
                    <a:pt x="1108710" y="1367523"/>
                  </a:lnTo>
                  <a:lnTo>
                    <a:pt x="1108036" y="1366862"/>
                  </a:lnTo>
                  <a:lnTo>
                    <a:pt x="1105192" y="1366862"/>
                  </a:lnTo>
                  <a:lnTo>
                    <a:pt x="1104519" y="1367358"/>
                  </a:lnTo>
                  <a:lnTo>
                    <a:pt x="1104061" y="1368399"/>
                  </a:lnTo>
                  <a:lnTo>
                    <a:pt x="1103249" y="1369275"/>
                  </a:lnTo>
                  <a:lnTo>
                    <a:pt x="1102220" y="1369898"/>
                  </a:lnTo>
                  <a:lnTo>
                    <a:pt x="1100772" y="1370736"/>
                  </a:lnTo>
                  <a:lnTo>
                    <a:pt x="1099591" y="1371053"/>
                  </a:lnTo>
                  <a:lnTo>
                    <a:pt x="1096797" y="1371053"/>
                  </a:lnTo>
                  <a:lnTo>
                    <a:pt x="1091260" y="1365351"/>
                  </a:lnTo>
                  <a:lnTo>
                    <a:pt x="1091260" y="1364170"/>
                  </a:lnTo>
                  <a:lnTo>
                    <a:pt x="1091755" y="1363675"/>
                  </a:lnTo>
                  <a:lnTo>
                    <a:pt x="1108710" y="1363675"/>
                  </a:lnTo>
                  <a:lnTo>
                    <a:pt x="1109383" y="1363002"/>
                  </a:lnTo>
                  <a:lnTo>
                    <a:pt x="1109383" y="1360474"/>
                  </a:lnTo>
                  <a:lnTo>
                    <a:pt x="1109383" y="1359674"/>
                  </a:lnTo>
                  <a:close/>
                </a:path>
                <a:path w="1120775" h="2116454">
                  <a:moveTo>
                    <a:pt x="1115758" y="1392910"/>
                  </a:moveTo>
                  <a:lnTo>
                    <a:pt x="1115085" y="1392237"/>
                  </a:lnTo>
                  <a:lnTo>
                    <a:pt x="1112901" y="1392237"/>
                  </a:lnTo>
                  <a:lnTo>
                    <a:pt x="1112240" y="1392910"/>
                  </a:lnTo>
                  <a:lnTo>
                    <a:pt x="1111567" y="1394917"/>
                  </a:lnTo>
                  <a:lnTo>
                    <a:pt x="1111453" y="1401076"/>
                  </a:lnTo>
                  <a:lnTo>
                    <a:pt x="1111453" y="1407629"/>
                  </a:lnTo>
                  <a:lnTo>
                    <a:pt x="1110361" y="1410309"/>
                  </a:lnTo>
                  <a:lnTo>
                    <a:pt x="1109611" y="1411351"/>
                  </a:lnTo>
                  <a:lnTo>
                    <a:pt x="1107681" y="1412836"/>
                  </a:lnTo>
                  <a:lnTo>
                    <a:pt x="1106589" y="1413217"/>
                  </a:lnTo>
                  <a:lnTo>
                    <a:pt x="1103363" y="1413217"/>
                  </a:lnTo>
                  <a:lnTo>
                    <a:pt x="1101839" y="1412417"/>
                  </a:lnTo>
                  <a:lnTo>
                    <a:pt x="1099680" y="1409230"/>
                  </a:lnTo>
                  <a:lnTo>
                    <a:pt x="1099146" y="1407058"/>
                  </a:lnTo>
                  <a:lnTo>
                    <a:pt x="1099146" y="1401635"/>
                  </a:lnTo>
                  <a:lnTo>
                    <a:pt x="1099654" y="1399616"/>
                  </a:lnTo>
                  <a:lnTo>
                    <a:pt x="1099693" y="1399476"/>
                  </a:lnTo>
                  <a:lnTo>
                    <a:pt x="1101864" y="1396238"/>
                  </a:lnTo>
                  <a:lnTo>
                    <a:pt x="1103401" y="1395425"/>
                  </a:lnTo>
                  <a:lnTo>
                    <a:pt x="1106589" y="1395425"/>
                  </a:lnTo>
                  <a:lnTo>
                    <a:pt x="1107681" y="1395793"/>
                  </a:lnTo>
                  <a:lnTo>
                    <a:pt x="1109611" y="1397304"/>
                  </a:lnTo>
                  <a:lnTo>
                    <a:pt x="1110361" y="1398371"/>
                  </a:lnTo>
                  <a:lnTo>
                    <a:pt x="1111453" y="1401076"/>
                  </a:lnTo>
                  <a:lnTo>
                    <a:pt x="1111453" y="1394917"/>
                  </a:lnTo>
                  <a:lnTo>
                    <a:pt x="1110894" y="1394917"/>
                  </a:lnTo>
                  <a:lnTo>
                    <a:pt x="1110361" y="1393939"/>
                  </a:lnTo>
                  <a:lnTo>
                    <a:pt x="1109548" y="1393139"/>
                  </a:lnTo>
                  <a:lnTo>
                    <a:pt x="1107363" y="1391881"/>
                  </a:lnTo>
                  <a:lnTo>
                    <a:pt x="1106106" y="1391564"/>
                  </a:lnTo>
                  <a:lnTo>
                    <a:pt x="1102614" y="1391564"/>
                  </a:lnTo>
                  <a:lnTo>
                    <a:pt x="1100416" y="1392237"/>
                  </a:lnTo>
                  <a:lnTo>
                    <a:pt x="1100658" y="1392237"/>
                  </a:lnTo>
                  <a:lnTo>
                    <a:pt x="1097838" y="1394294"/>
                  </a:lnTo>
                  <a:lnTo>
                    <a:pt x="1096708" y="1395793"/>
                  </a:lnTo>
                  <a:lnTo>
                    <a:pt x="1095222" y="1399476"/>
                  </a:lnTo>
                  <a:lnTo>
                    <a:pt x="1095159" y="1399616"/>
                  </a:lnTo>
                  <a:lnTo>
                    <a:pt x="1094917" y="1401076"/>
                  </a:lnTo>
                  <a:lnTo>
                    <a:pt x="1094943" y="1407629"/>
                  </a:lnTo>
                  <a:lnTo>
                    <a:pt x="1095171" y="1408976"/>
                  </a:lnTo>
                  <a:lnTo>
                    <a:pt x="1096784" y="1412836"/>
                  </a:lnTo>
                  <a:lnTo>
                    <a:pt x="1097915" y="1414348"/>
                  </a:lnTo>
                  <a:lnTo>
                    <a:pt x="1100912" y="1416532"/>
                  </a:lnTo>
                  <a:lnTo>
                    <a:pt x="1102753" y="1417104"/>
                  </a:lnTo>
                  <a:lnTo>
                    <a:pt x="1106004" y="1417104"/>
                  </a:lnTo>
                  <a:lnTo>
                    <a:pt x="1107401" y="1416761"/>
                  </a:lnTo>
                  <a:lnTo>
                    <a:pt x="1109687" y="1415529"/>
                  </a:lnTo>
                  <a:lnTo>
                    <a:pt x="1110475" y="1414716"/>
                  </a:lnTo>
                  <a:lnTo>
                    <a:pt x="1110894" y="1413713"/>
                  </a:lnTo>
                  <a:lnTo>
                    <a:pt x="1111402" y="1413713"/>
                  </a:lnTo>
                  <a:lnTo>
                    <a:pt x="1111402" y="1417104"/>
                  </a:lnTo>
                  <a:lnTo>
                    <a:pt x="1111034" y="1418577"/>
                  </a:lnTo>
                  <a:lnTo>
                    <a:pt x="1110818" y="1419250"/>
                  </a:lnTo>
                  <a:lnTo>
                    <a:pt x="1108849" y="1421384"/>
                  </a:lnTo>
                  <a:lnTo>
                    <a:pt x="1107338" y="1421942"/>
                  </a:lnTo>
                  <a:lnTo>
                    <a:pt x="1103223" y="1421942"/>
                  </a:lnTo>
                  <a:lnTo>
                    <a:pt x="1100899" y="1420901"/>
                  </a:lnTo>
                  <a:lnTo>
                    <a:pt x="1100213" y="1420202"/>
                  </a:lnTo>
                  <a:lnTo>
                    <a:pt x="1099820" y="1419250"/>
                  </a:lnTo>
                  <a:lnTo>
                    <a:pt x="1099146" y="1418577"/>
                  </a:lnTo>
                  <a:lnTo>
                    <a:pt x="1096619" y="1418577"/>
                  </a:lnTo>
                  <a:lnTo>
                    <a:pt x="1095959" y="1419250"/>
                  </a:lnTo>
                  <a:lnTo>
                    <a:pt x="1095997" y="1420202"/>
                  </a:lnTo>
                  <a:lnTo>
                    <a:pt x="1103503" y="1425460"/>
                  </a:lnTo>
                  <a:lnTo>
                    <a:pt x="1108798" y="1425460"/>
                  </a:lnTo>
                  <a:lnTo>
                    <a:pt x="1115758" y="1418018"/>
                  </a:lnTo>
                  <a:lnTo>
                    <a:pt x="1115758" y="1413713"/>
                  </a:lnTo>
                  <a:lnTo>
                    <a:pt x="1115758" y="1413217"/>
                  </a:lnTo>
                  <a:lnTo>
                    <a:pt x="1115758" y="1395425"/>
                  </a:lnTo>
                  <a:lnTo>
                    <a:pt x="1115758" y="1394917"/>
                  </a:lnTo>
                  <a:lnTo>
                    <a:pt x="1115758" y="1392910"/>
                  </a:lnTo>
                  <a:close/>
                </a:path>
                <a:path w="1120775" h="2116454">
                  <a:moveTo>
                    <a:pt x="1116431" y="1370050"/>
                  </a:moveTo>
                  <a:lnTo>
                    <a:pt x="1115758" y="1369377"/>
                  </a:lnTo>
                  <a:lnTo>
                    <a:pt x="1112062" y="1369377"/>
                  </a:lnTo>
                  <a:lnTo>
                    <a:pt x="1111389" y="1370050"/>
                  </a:lnTo>
                  <a:lnTo>
                    <a:pt x="1111389" y="1373568"/>
                  </a:lnTo>
                  <a:lnTo>
                    <a:pt x="1112062" y="1374241"/>
                  </a:lnTo>
                  <a:lnTo>
                    <a:pt x="1113409" y="1374241"/>
                  </a:lnTo>
                  <a:lnTo>
                    <a:pt x="1113904" y="1374749"/>
                  </a:lnTo>
                  <a:lnTo>
                    <a:pt x="1113790" y="1376337"/>
                  </a:lnTo>
                  <a:lnTo>
                    <a:pt x="1113726" y="1376514"/>
                  </a:lnTo>
                  <a:lnTo>
                    <a:pt x="1112824" y="1377594"/>
                  </a:lnTo>
                  <a:lnTo>
                    <a:pt x="1112062" y="1377594"/>
                  </a:lnTo>
                  <a:lnTo>
                    <a:pt x="1111389" y="1378267"/>
                  </a:lnTo>
                  <a:lnTo>
                    <a:pt x="1111389" y="1378940"/>
                  </a:lnTo>
                  <a:lnTo>
                    <a:pt x="1112062" y="1379613"/>
                  </a:lnTo>
                  <a:lnTo>
                    <a:pt x="1113409" y="1379613"/>
                  </a:lnTo>
                  <a:lnTo>
                    <a:pt x="1114475" y="1379181"/>
                  </a:lnTo>
                  <a:lnTo>
                    <a:pt x="1115923" y="1377594"/>
                  </a:lnTo>
                  <a:lnTo>
                    <a:pt x="1116368" y="1376514"/>
                  </a:lnTo>
                  <a:lnTo>
                    <a:pt x="1116431" y="1370050"/>
                  </a:lnTo>
                  <a:close/>
                </a:path>
                <a:path w="1120775" h="2116454">
                  <a:moveTo>
                    <a:pt x="1116761" y="1460588"/>
                  </a:moveTo>
                  <a:lnTo>
                    <a:pt x="1110272" y="1460588"/>
                  </a:lnTo>
                  <a:lnTo>
                    <a:pt x="1110272" y="1468208"/>
                  </a:lnTo>
                  <a:lnTo>
                    <a:pt x="1110272" y="1630768"/>
                  </a:lnTo>
                  <a:lnTo>
                    <a:pt x="425259" y="1630768"/>
                  </a:lnTo>
                  <a:lnTo>
                    <a:pt x="425259" y="1468208"/>
                  </a:lnTo>
                  <a:lnTo>
                    <a:pt x="1110272" y="1468208"/>
                  </a:lnTo>
                  <a:lnTo>
                    <a:pt x="1110272" y="1460588"/>
                  </a:lnTo>
                  <a:lnTo>
                    <a:pt x="418769" y="1460588"/>
                  </a:lnTo>
                  <a:lnTo>
                    <a:pt x="418769" y="1468208"/>
                  </a:lnTo>
                  <a:lnTo>
                    <a:pt x="418769" y="1630768"/>
                  </a:lnTo>
                  <a:lnTo>
                    <a:pt x="418769" y="1637118"/>
                  </a:lnTo>
                  <a:lnTo>
                    <a:pt x="1116761" y="1637118"/>
                  </a:lnTo>
                  <a:lnTo>
                    <a:pt x="1116761" y="1630946"/>
                  </a:lnTo>
                  <a:lnTo>
                    <a:pt x="1116761" y="1630768"/>
                  </a:lnTo>
                  <a:lnTo>
                    <a:pt x="1116761" y="1468208"/>
                  </a:lnTo>
                  <a:lnTo>
                    <a:pt x="1116761" y="1467662"/>
                  </a:lnTo>
                  <a:lnTo>
                    <a:pt x="1116761" y="1460588"/>
                  </a:lnTo>
                  <a:close/>
                </a:path>
                <a:path w="1120775" h="2116454">
                  <a:moveTo>
                    <a:pt x="1116761" y="1308595"/>
                  </a:moveTo>
                  <a:lnTo>
                    <a:pt x="1116101" y="1307922"/>
                  </a:lnTo>
                  <a:lnTo>
                    <a:pt x="1111897" y="1307922"/>
                  </a:lnTo>
                  <a:lnTo>
                    <a:pt x="1111402" y="1307414"/>
                  </a:lnTo>
                  <a:lnTo>
                    <a:pt x="1111402" y="1303896"/>
                  </a:lnTo>
                  <a:lnTo>
                    <a:pt x="1110729" y="1303223"/>
                  </a:lnTo>
                  <a:lnTo>
                    <a:pt x="1107706" y="1303223"/>
                  </a:lnTo>
                  <a:lnTo>
                    <a:pt x="1107033" y="1303896"/>
                  </a:lnTo>
                  <a:lnTo>
                    <a:pt x="1107033" y="1307414"/>
                  </a:lnTo>
                  <a:lnTo>
                    <a:pt x="1106538" y="1307922"/>
                  </a:lnTo>
                  <a:lnTo>
                    <a:pt x="1104011" y="1307922"/>
                  </a:lnTo>
                  <a:lnTo>
                    <a:pt x="1103337" y="1308595"/>
                  </a:lnTo>
                  <a:lnTo>
                    <a:pt x="1103337" y="1310944"/>
                  </a:lnTo>
                  <a:lnTo>
                    <a:pt x="1104011" y="1311617"/>
                  </a:lnTo>
                  <a:lnTo>
                    <a:pt x="1106538" y="1311617"/>
                  </a:lnTo>
                  <a:lnTo>
                    <a:pt x="1107033" y="1312113"/>
                  </a:lnTo>
                  <a:lnTo>
                    <a:pt x="1107033" y="1330185"/>
                  </a:lnTo>
                  <a:lnTo>
                    <a:pt x="1109154" y="1332077"/>
                  </a:lnTo>
                  <a:lnTo>
                    <a:pt x="1116101" y="1332077"/>
                  </a:lnTo>
                  <a:lnTo>
                    <a:pt x="1116761" y="1331417"/>
                  </a:lnTo>
                  <a:lnTo>
                    <a:pt x="1116761" y="1329067"/>
                  </a:lnTo>
                  <a:lnTo>
                    <a:pt x="1116101" y="1328394"/>
                  </a:lnTo>
                  <a:lnTo>
                    <a:pt x="1112075" y="1328394"/>
                  </a:lnTo>
                  <a:lnTo>
                    <a:pt x="1111402" y="1327721"/>
                  </a:lnTo>
                  <a:lnTo>
                    <a:pt x="1111402" y="1312113"/>
                  </a:lnTo>
                  <a:lnTo>
                    <a:pt x="1111897" y="1311617"/>
                  </a:lnTo>
                  <a:lnTo>
                    <a:pt x="1116101" y="1311617"/>
                  </a:lnTo>
                  <a:lnTo>
                    <a:pt x="1116761" y="1310944"/>
                  </a:lnTo>
                  <a:lnTo>
                    <a:pt x="1116761" y="1308595"/>
                  </a:lnTo>
                  <a:close/>
                </a:path>
                <a:path w="1120775" h="2116454">
                  <a:moveTo>
                    <a:pt x="1120267" y="1703908"/>
                  </a:moveTo>
                  <a:lnTo>
                    <a:pt x="1118679" y="1694357"/>
                  </a:lnTo>
                  <a:lnTo>
                    <a:pt x="1117676" y="1692529"/>
                  </a:lnTo>
                  <a:lnTo>
                    <a:pt x="1114361" y="1686547"/>
                  </a:lnTo>
                  <a:lnTo>
                    <a:pt x="1111783" y="1684426"/>
                  </a:lnTo>
                  <a:lnTo>
                    <a:pt x="1111783" y="1777682"/>
                  </a:lnTo>
                  <a:lnTo>
                    <a:pt x="1111783" y="2095296"/>
                  </a:lnTo>
                  <a:lnTo>
                    <a:pt x="1106563" y="2101684"/>
                  </a:lnTo>
                  <a:lnTo>
                    <a:pt x="426694" y="2101684"/>
                  </a:lnTo>
                  <a:lnTo>
                    <a:pt x="421474" y="2095296"/>
                  </a:lnTo>
                  <a:lnTo>
                    <a:pt x="421474" y="1777682"/>
                  </a:lnTo>
                  <a:lnTo>
                    <a:pt x="1111783" y="1777682"/>
                  </a:lnTo>
                  <a:lnTo>
                    <a:pt x="1111783" y="1684426"/>
                  </a:lnTo>
                  <a:lnTo>
                    <a:pt x="1107973" y="1681264"/>
                  </a:lnTo>
                  <a:lnTo>
                    <a:pt x="1100175" y="1679321"/>
                  </a:lnTo>
                  <a:lnTo>
                    <a:pt x="1098562" y="1679321"/>
                  </a:lnTo>
                  <a:lnTo>
                    <a:pt x="1098562" y="1726565"/>
                  </a:lnTo>
                  <a:lnTo>
                    <a:pt x="1098562" y="1727822"/>
                  </a:lnTo>
                  <a:lnTo>
                    <a:pt x="1098156" y="1728343"/>
                  </a:lnTo>
                  <a:lnTo>
                    <a:pt x="1097546" y="1728495"/>
                  </a:lnTo>
                  <a:lnTo>
                    <a:pt x="1085850" y="1732991"/>
                  </a:lnTo>
                  <a:lnTo>
                    <a:pt x="1075664" y="1740077"/>
                  </a:lnTo>
                  <a:lnTo>
                    <a:pt x="1067638" y="1749475"/>
                  </a:lnTo>
                  <a:lnTo>
                    <a:pt x="1062469" y="1760867"/>
                  </a:lnTo>
                  <a:lnTo>
                    <a:pt x="1062291" y="1761464"/>
                  </a:lnTo>
                  <a:lnTo>
                    <a:pt x="1061783" y="1761858"/>
                  </a:lnTo>
                  <a:lnTo>
                    <a:pt x="1060551" y="1761858"/>
                  </a:lnTo>
                  <a:lnTo>
                    <a:pt x="1060030" y="1761464"/>
                  </a:lnTo>
                  <a:lnTo>
                    <a:pt x="1059878" y="1760867"/>
                  </a:lnTo>
                  <a:lnTo>
                    <a:pt x="1055027" y="1749996"/>
                  </a:lnTo>
                  <a:lnTo>
                    <a:pt x="1047572" y="1740916"/>
                  </a:lnTo>
                  <a:lnTo>
                    <a:pt x="1038098" y="1733880"/>
                  </a:lnTo>
                  <a:lnTo>
                    <a:pt x="1027163" y="1729155"/>
                  </a:lnTo>
                  <a:lnTo>
                    <a:pt x="1016228" y="1733880"/>
                  </a:lnTo>
                  <a:lnTo>
                    <a:pt x="1006754" y="1740916"/>
                  </a:lnTo>
                  <a:lnTo>
                    <a:pt x="999312" y="1749996"/>
                  </a:lnTo>
                  <a:lnTo>
                    <a:pt x="994460" y="1760867"/>
                  </a:lnTo>
                  <a:lnTo>
                    <a:pt x="994295" y="1761464"/>
                  </a:lnTo>
                  <a:lnTo>
                    <a:pt x="993775" y="1761858"/>
                  </a:lnTo>
                  <a:lnTo>
                    <a:pt x="992555" y="1761858"/>
                  </a:lnTo>
                  <a:lnTo>
                    <a:pt x="992035" y="1761464"/>
                  </a:lnTo>
                  <a:lnTo>
                    <a:pt x="991870" y="1760867"/>
                  </a:lnTo>
                  <a:lnTo>
                    <a:pt x="987018" y="1749996"/>
                  </a:lnTo>
                  <a:lnTo>
                    <a:pt x="979576" y="1740916"/>
                  </a:lnTo>
                  <a:lnTo>
                    <a:pt x="970089" y="1733880"/>
                  </a:lnTo>
                  <a:lnTo>
                    <a:pt x="959167" y="1729155"/>
                  </a:lnTo>
                  <a:lnTo>
                    <a:pt x="948232" y="1733880"/>
                  </a:lnTo>
                  <a:lnTo>
                    <a:pt x="938758" y="1740916"/>
                  </a:lnTo>
                  <a:lnTo>
                    <a:pt x="931303" y="1749996"/>
                  </a:lnTo>
                  <a:lnTo>
                    <a:pt x="926465" y="1760867"/>
                  </a:lnTo>
                  <a:lnTo>
                    <a:pt x="926287" y="1761464"/>
                  </a:lnTo>
                  <a:lnTo>
                    <a:pt x="925766" y="1761858"/>
                  </a:lnTo>
                  <a:lnTo>
                    <a:pt x="924547" y="1761858"/>
                  </a:lnTo>
                  <a:lnTo>
                    <a:pt x="924039" y="1761464"/>
                  </a:lnTo>
                  <a:lnTo>
                    <a:pt x="923861" y="1760867"/>
                  </a:lnTo>
                  <a:lnTo>
                    <a:pt x="918679" y="1749475"/>
                  </a:lnTo>
                  <a:lnTo>
                    <a:pt x="910666" y="1740077"/>
                  </a:lnTo>
                  <a:lnTo>
                    <a:pt x="900480" y="1732991"/>
                  </a:lnTo>
                  <a:lnTo>
                    <a:pt x="888784" y="1728495"/>
                  </a:lnTo>
                  <a:lnTo>
                    <a:pt x="888174" y="1728343"/>
                  </a:lnTo>
                  <a:lnTo>
                    <a:pt x="887768" y="1727822"/>
                  </a:lnTo>
                  <a:lnTo>
                    <a:pt x="887768" y="1726565"/>
                  </a:lnTo>
                  <a:lnTo>
                    <a:pt x="888174" y="1726031"/>
                  </a:lnTo>
                  <a:lnTo>
                    <a:pt x="888784" y="1725879"/>
                  </a:lnTo>
                  <a:lnTo>
                    <a:pt x="900480" y="1721396"/>
                  </a:lnTo>
                  <a:lnTo>
                    <a:pt x="910666" y="1714296"/>
                  </a:lnTo>
                  <a:lnTo>
                    <a:pt x="918679" y="1704898"/>
                  </a:lnTo>
                  <a:lnTo>
                    <a:pt x="923861" y="1693506"/>
                  </a:lnTo>
                  <a:lnTo>
                    <a:pt x="924039" y="1692910"/>
                  </a:lnTo>
                  <a:lnTo>
                    <a:pt x="924547" y="1692529"/>
                  </a:lnTo>
                  <a:lnTo>
                    <a:pt x="925766" y="1692529"/>
                  </a:lnTo>
                  <a:lnTo>
                    <a:pt x="926287" y="1692910"/>
                  </a:lnTo>
                  <a:lnTo>
                    <a:pt x="926465" y="1693506"/>
                  </a:lnTo>
                  <a:lnTo>
                    <a:pt x="931303" y="1704378"/>
                  </a:lnTo>
                  <a:lnTo>
                    <a:pt x="938758" y="1713471"/>
                  </a:lnTo>
                  <a:lnTo>
                    <a:pt x="948232" y="1720507"/>
                  </a:lnTo>
                  <a:lnTo>
                    <a:pt x="959167" y="1725218"/>
                  </a:lnTo>
                  <a:lnTo>
                    <a:pt x="970089" y="1720507"/>
                  </a:lnTo>
                  <a:lnTo>
                    <a:pt x="979576" y="1713471"/>
                  </a:lnTo>
                  <a:lnTo>
                    <a:pt x="987018" y="1704378"/>
                  </a:lnTo>
                  <a:lnTo>
                    <a:pt x="991870" y="1693506"/>
                  </a:lnTo>
                  <a:lnTo>
                    <a:pt x="992035" y="1692910"/>
                  </a:lnTo>
                  <a:lnTo>
                    <a:pt x="992555" y="1692529"/>
                  </a:lnTo>
                  <a:lnTo>
                    <a:pt x="993775" y="1692529"/>
                  </a:lnTo>
                  <a:lnTo>
                    <a:pt x="994295" y="1692910"/>
                  </a:lnTo>
                  <a:lnTo>
                    <a:pt x="994460" y="1693506"/>
                  </a:lnTo>
                  <a:lnTo>
                    <a:pt x="999312" y="1704378"/>
                  </a:lnTo>
                  <a:lnTo>
                    <a:pt x="1006754" y="1713471"/>
                  </a:lnTo>
                  <a:lnTo>
                    <a:pt x="1016228" y="1720507"/>
                  </a:lnTo>
                  <a:lnTo>
                    <a:pt x="1027163" y="1725218"/>
                  </a:lnTo>
                  <a:lnTo>
                    <a:pt x="1038098" y="1720507"/>
                  </a:lnTo>
                  <a:lnTo>
                    <a:pt x="1047572" y="1713471"/>
                  </a:lnTo>
                  <a:lnTo>
                    <a:pt x="1055027" y="1704378"/>
                  </a:lnTo>
                  <a:lnTo>
                    <a:pt x="1059878" y="1693506"/>
                  </a:lnTo>
                  <a:lnTo>
                    <a:pt x="1060030" y="1692910"/>
                  </a:lnTo>
                  <a:lnTo>
                    <a:pt x="1060551" y="1692529"/>
                  </a:lnTo>
                  <a:lnTo>
                    <a:pt x="1061783" y="1692529"/>
                  </a:lnTo>
                  <a:lnTo>
                    <a:pt x="1062291" y="1692910"/>
                  </a:lnTo>
                  <a:lnTo>
                    <a:pt x="1062469" y="1693506"/>
                  </a:lnTo>
                  <a:lnTo>
                    <a:pt x="1067638" y="1704898"/>
                  </a:lnTo>
                  <a:lnTo>
                    <a:pt x="1075664" y="1714296"/>
                  </a:lnTo>
                  <a:lnTo>
                    <a:pt x="1085850" y="1721396"/>
                  </a:lnTo>
                  <a:lnTo>
                    <a:pt x="1097546" y="1725879"/>
                  </a:lnTo>
                  <a:lnTo>
                    <a:pt x="1098156" y="1726031"/>
                  </a:lnTo>
                  <a:lnTo>
                    <a:pt x="1098562" y="1726565"/>
                  </a:lnTo>
                  <a:lnTo>
                    <a:pt x="1098562" y="1679321"/>
                  </a:lnTo>
                  <a:lnTo>
                    <a:pt x="433082" y="1679321"/>
                  </a:lnTo>
                  <a:lnTo>
                    <a:pt x="425284" y="1681264"/>
                  </a:lnTo>
                  <a:lnTo>
                    <a:pt x="418896" y="1686547"/>
                  </a:lnTo>
                  <a:lnTo>
                    <a:pt x="414578" y="1694357"/>
                  </a:lnTo>
                  <a:lnTo>
                    <a:pt x="412991" y="1703908"/>
                  </a:lnTo>
                  <a:lnTo>
                    <a:pt x="412991" y="2087473"/>
                  </a:lnTo>
                  <a:lnTo>
                    <a:pt x="414578" y="2097024"/>
                  </a:lnTo>
                  <a:lnTo>
                    <a:pt x="418896" y="2104847"/>
                  </a:lnTo>
                  <a:lnTo>
                    <a:pt x="425284" y="2110130"/>
                  </a:lnTo>
                  <a:lnTo>
                    <a:pt x="433082" y="2112060"/>
                  </a:lnTo>
                  <a:lnTo>
                    <a:pt x="1100175" y="2112060"/>
                  </a:lnTo>
                  <a:lnTo>
                    <a:pt x="1120267" y="2087473"/>
                  </a:lnTo>
                  <a:lnTo>
                    <a:pt x="1120267" y="1777682"/>
                  </a:lnTo>
                  <a:lnTo>
                    <a:pt x="1120267" y="1761858"/>
                  </a:lnTo>
                  <a:lnTo>
                    <a:pt x="1120267" y="1703908"/>
                  </a:lnTo>
                  <a:close/>
                </a:path>
                <a:path w="1120775" h="2116454">
                  <a:moveTo>
                    <a:pt x="1120267" y="1116418"/>
                  </a:moveTo>
                  <a:lnTo>
                    <a:pt x="550976" y="1116418"/>
                  </a:lnTo>
                  <a:lnTo>
                    <a:pt x="550976" y="1125308"/>
                  </a:lnTo>
                  <a:lnTo>
                    <a:pt x="550976" y="1259928"/>
                  </a:lnTo>
                  <a:lnTo>
                    <a:pt x="550976" y="1267548"/>
                  </a:lnTo>
                  <a:lnTo>
                    <a:pt x="1120267" y="1267548"/>
                  </a:lnTo>
                  <a:lnTo>
                    <a:pt x="1120267" y="1259928"/>
                  </a:lnTo>
                  <a:lnTo>
                    <a:pt x="558698" y="1259928"/>
                  </a:lnTo>
                  <a:lnTo>
                    <a:pt x="558698" y="1125308"/>
                  </a:lnTo>
                  <a:lnTo>
                    <a:pt x="1112545" y="1125308"/>
                  </a:lnTo>
                  <a:lnTo>
                    <a:pt x="1112545" y="1259865"/>
                  </a:lnTo>
                  <a:lnTo>
                    <a:pt x="1120267" y="1259865"/>
                  </a:lnTo>
                  <a:lnTo>
                    <a:pt x="1120267" y="1125308"/>
                  </a:lnTo>
                  <a:lnTo>
                    <a:pt x="1120267" y="1124737"/>
                  </a:lnTo>
                  <a:lnTo>
                    <a:pt x="1120267" y="1116418"/>
                  </a:lnTo>
                  <a:close/>
                </a:path>
                <a:path w="1120775" h="2116454">
                  <a:moveTo>
                    <a:pt x="1120267" y="472465"/>
                  </a:moveTo>
                  <a:lnTo>
                    <a:pt x="1084694" y="472465"/>
                  </a:lnTo>
                  <a:lnTo>
                    <a:pt x="1084694" y="445795"/>
                  </a:lnTo>
                  <a:lnTo>
                    <a:pt x="1075855" y="445795"/>
                  </a:lnTo>
                  <a:lnTo>
                    <a:pt x="1075855" y="666775"/>
                  </a:lnTo>
                  <a:lnTo>
                    <a:pt x="1039723" y="666775"/>
                  </a:lnTo>
                  <a:lnTo>
                    <a:pt x="1039723" y="609625"/>
                  </a:lnTo>
                  <a:lnTo>
                    <a:pt x="1075855" y="609625"/>
                  </a:lnTo>
                  <a:lnTo>
                    <a:pt x="1075855" y="602005"/>
                  </a:lnTo>
                  <a:lnTo>
                    <a:pt x="1039723" y="602005"/>
                  </a:lnTo>
                  <a:lnTo>
                    <a:pt x="1039723" y="544855"/>
                  </a:lnTo>
                  <a:lnTo>
                    <a:pt x="1075855" y="544855"/>
                  </a:lnTo>
                  <a:lnTo>
                    <a:pt x="1075855" y="537235"/>
                  </a:lnTo>
                  <a:lnTo>
                    <a:pt x="1039723" y="537235"/>
                  </a:lnTo>
                  <a:lnTo>
                    <a:pt x="1039723" y="480085"/>
                  </a:lnTo>
                  <a:lnTo>
                    <a:pt x="1075855" y="480085"/>
                  </a:lnTo>
                  <a:lnTo>
                    <a:pt x="1075855" y="472465"/>
                  </a:lnTo>
                  <a:lnTo>
                    <a:pt x="1039723" y="472465"/>
                  </a:lnTo>
                  <a:lnTo>
                    <a:pt x="1039723" y="445795"/>
                  </a:lnTo>
                  <a:lnTo>
                    <a:pt x="1030859" y="445795"/>
                  </a:lnTo>
                  <a:lnTo>
                    <a:pt x="1030859" y="666775"/>
                  </a:lnTo>
                  <a:lnTo>
                    <a:pt x="994714" y="666775"/>
                  </a:lnTo>
                  <a:lnTo>
                    <a:pt x="994714" y="609625"/>
                  </a:lnTo>
                  <a:lnTo>
                    <a:pt x="1030859" y="609625"/>
                  </a:lnTo>
                  <a:lnTo>
                    <a:pt x="1030859" y="602005"/>
                  </a:lnTo>
                  <a:lnTo>
                    <a:pt x="994714" y="602005"/>
                  </a:lnTo>
                  <a:lnTo>
                    <a:pt x="994740" y="544855"/>
                  </a:lnTo>
                  <a:lnTo>
                    <a:pt x="1030859" y="544855"/>
                  </a:lnTo>
                  <a:lnTo>
                    <a:pt x="1030859" y="537235"/>
                  </a:lnTo>
                  <a:lnTo>
                    <a:pt x="994740" y="537235"/>
                  </a:lnTo>
                  <a:lnTo>
                    <a:pt x="994714" y="480085"/>
                  </a:lnTo>
                  <a:lnTo>
                    <a:pt x="1030859" y="480085"/>
                  </a:lnTo>
                  <a:lnTo>
                    <a:pt x="1030859" y="472465"/>
                  </a:lnTo>
                  <a:lnTo>
                    <a:pt x="994714" y="472465"/>
                  </a:lnTo>
                  <a:lnTo>
                    <a:pt x="994714" y="445795"/>
                  </a:lnTo>
                  <a:lnTo>
                    <a:pt x="985862" y="445795"/>
                  </a:lnTo>
                  <a:lnTo>
                    <a:pt x="985862" y="472465"/>
                  </a:lnTo>
                  <a:lnTo>
                    <a:pt x="971524" y="472465"/>
                  </a:lnTo>
                  <a:lnTo>
                    <a:pt x="971524" y="480085"/>
                  </a:lnTo>
                  <a:lnTo>
                    <a:pt x="985862" y="480085"/>
                  </a:lnTo>
                  <a:lnTo>
                    <a:pt x="985862" y="537235"/>
                  </a:lnTo>
                  <a:lnTo>
                    <a:pt x="971524" y="537235"/>
                  </a:lnTo>
                  <a:lnTo>
                    <a:pt x="971524" y="544855"/>
                  </a:lnTo>
                  <a:lnTo>
                    <a:pt x="985862" y="544855"/>
                  </a:lnTo>
                  <a:lnTo>
                    <a:pt x="985862" y="602005"/>
                  </a:lnTo>
                  <a:lnTo>
                    <a:pt x="971524" y="602005"/>
                  </a:lnTo>
                  <a:lnTo>
                    <a:pt x="971524" y="609625"/>
                  </a:lnTo>
                  <a:lnTo>
                    <a:pt x="985862" y="609625"/>
                  </a:lnTo>
                  <a:lnTo>
                    <a:pt x="985862" y="666775"/>
                  </a:lnTo>
                  <a:lnTo>
                    <a:pt x="971524" y="666775"/>
                  </a:lnTo>
                  <a:lnTo>
                    <a:pt x="971524" y="674395"/>
                  </a:lnTo>
                  <a:lnTo>
                    <a:pt x="1030859" y="674395"/>
                  </a:lnTo>
                  <a:lnTo>
                    <a:pt x="1030859" y="732815"/>
                  </a:lnTo>
                  <a:lnTo>
                    <a:pt x="1039723" y="732815"/>
                  </a:lnTo>
                  <a:lnTo>
                    <a:pt x="1039723" y="674395"/>
                  </a:lnTo>
                  <a:lnTo>
                    <a:pt x="1075855" y="674395"/>
                  </a:lnTo>
                  <a:lnTo>
                    <a:pt x="1075855" y="732815"/>
                  </a:lnTo>
                  <a:lnTo>
                    <a:pt x="1084694" y="732815"/>
                  </a:lnTo>
                  <a:lnTo>
                    <a:pt x="1084694" y="674395"/>
                  </a:lnTo>
                  <a:lnTo>
                    <a:pt x="1120267" y="674395"/>
                  </a:lnTo>
                  <a:lnTo>
                    <a:pt x="1120267" y="666775"/>
                  </a:lnTo>
                  <a:lnTo>
                    <a:pt x="1084694" y="666775"/>
                  </a:lnTo>
                  <a:lnTo>
                    <a:pt x="1084694" y="609625"/>
                  </a:lnTo>
                  <a:lnTo>
                    <a:pt x="1120267" y="609625"/>
                  </a:lnTo>
                  <a:lnTo>
                    <a:pt x="1120267" y="602005"/>
                  </a:lnTo>
                  <a:lnTo>
                    <a:pt x="1084694" y="602005"/>
                  </a:lnTo>
                  <a:lnTo>
                    <a:pt x="1084694" y="544855"/>
                  </a:lnTo>
                  <a:lnTo>
                    <a:pt x="1120267" y="544855"/>
                  </a:lnTo>
                  <a:lnTo>
                    <a:pt x="1120267" y="537235"/>
                  </a:lnTo>
                  <a:lnTo>
                    <a:pt x="1084694" y="537235"/>
                  </a:lnTo>
                  <a:lnTo>
                    <a:pt x="1084694" y="480085"/>
                  </a:lnTo>
                  <a:lnTo>
                    <a:pt x="1120267" y="480085"/>
                  </a:lnTo>
                  <a:lnTo>
                    <a:pt x="1120267" y="472465"/>
                  </a:lnTo>
                  <a:close/>
                </a:path>
                <a:path w="1120775" h="2116454">
                  <a:moveTo>
                    <a:pt x="1120267" y="16484"/>
                  </a:moveTo>
                  <a:lnTo>
                    <a:pt x="1084694" y="16484"/>
                  </a:lnTo>
                  <a:lnTo>
                    <a:pt x="1084694" y="0"/>
                  </a:lnTo>
                  <a:lnTo>
                    <a:pt x="1075855" y="0"/>
                  </a:lnTo>
                  <a:lnTo>
                    <a:pt x="1075855" y="276148"/>
                  </a:lnTo>
                  <a:lnTo>
                    <a:pt x="1039723" y="276148"/>
                  </a:lnTo>
                  <a:lnTo>
                    <a:pt x="1039723" y="218655"/>
                  </a:lnTo>
                  <a:lnTo>
                    <a:pt x="1075855" y="218655"/>
                  </a:lnTo>
                  <a:lnTo>
                    <a:pt x="1075855" y="211226"/>
                  </a:lnTo>
                  <a:lnTo>
                    <a:pt x="1039723" y="211226"/>
                  </a:lnTo>
                  <a:lnTo>
                    <a:pt x="1039723" y="153733"/>
                  </a:lnTo>
                  <a:lnTo>
                    <a:pt x="1075855" y="153733"/>
                  </a:lnTo>
                  <a:lnTo>
                    <a:pt x="1075855" y="146304"/>
                  </a:lnTo>
                  <a:lnTo>
                    <a:pt x="1039723" y="146304"/>
                  </a:lnTo>
                  <a:lnTo>
                    <a:pt x="1039723" y="88823"/>
                  </a:lnTo>
                  <a:lnTo>
                    <a:pt x="1075855" y="88823"/>
                  </a:lnTo>
                  <a:lnTo>
                    <a:pt x="1075855" y="81394"/>
                  </a:lnTo>
                  <a:lnTo>
                    <a:pt x="1039723" y="81394"/>
                  </a:lnTo>
                  <a:lnTo>
                    <a:pt x="1039723" y="23926"/>
                  </a:lnTo>
                  <a:lnTo>
                    <a:pt x="1075855" y="23926"/>
                  </a:lnTo>
                  <a:lnTo>
                    <a:pt x="1075855" y="16484"/>
                  </a:lnTo>
                  <a:lnTo>
                    <a:pt x="1039723" y="16484"/>
                  </a:lnTo>
                  <a:lnTo>
                    <a:pt x="1039723" y="0"/>
                  </a:lnTo>
                  <a:lnTo>
                    <a:pt x="1030884" y="0"/>
                  </a:lnTo>
                  <a:lnTo>
                    <a:pt x="1030884" y="16484"/>
                  </a:lnTo>
                  <a:lnTo>
                    <a:pt x="1030859" y="23926"/>
                  </a:lnTo>
                  <a:lnTo>
                    <a:pt x="1030859" y="276148"/>
                  </a:lnTo>
                  <a:lnTo>
                    <a:pt x="994740" y="276148"/>
                  </a:lnTo>
                  <a:lnTo>
                    <a:pt x="994714" y="218655"/>
                  </a:lnTo>
                  <a:lnTo>
                    <a:pt x="1030859" y="218655"/>
                  </a:lnTo>
                  <a:lnTo>
                    <a:pt x="1030859" y="211226"/>
                  </a:lnTo>
                  <a:lnTo>
                    <a:pt x="994714" y="211226"/>
                  </a:lnTo>
                  <a:lnTo>
                    <a:pt x="994714" y="153733"/>
                  </a:lnTo>
                  <a:lnTo>
                    <a:pt x="1030859" y="153733"/>
                  </a:lnTo>
                  <a:lnTo>
                    <a:pt x="1030859" y="146304"/>
                  </a:lnTo>
                  <a:lnTo>
                    <a:pt x="994714" y="146304"/>
                  </a:lnTo>
                  <a:lnTo>
                    <a:pt x="994714" y="88823"/>
                  </a:lnTo>
                  <a:lnTo>
                    <a:pt x="1030859" y="88823"/>
                  </a:lnTo>
                  <a:lnTo>
                    <a:pt x="1030859" y="81394"/>
                  </a:lnTo>
                  <a:lnTo>
                    <a:pt x="994714" y="81394"/>
                  </a:lnTo>
                  <a:lnTo>
                    <a:pt x="994714" y="23926"/>
                  </a:lnTo>
                  <a:lnTo>
                    <a:pt x="1030859" y="23926"/>
                  </a:lnTo>
                  <a:lnTo>
                    <a:pt x="1030859" y="16484"/>
                  </a:lnTo>
                  <a:lnTo>
                    <a:pt x="994740" y="16484"/>
                  </a:lnTo>
                  <a:lnTo>
                    <a:pt x="994740" y="0"/>
                  </a:lnTo>
                  <a:lnTo>
                    <a:pt x="985901" y="0"/>
                  </a:lnTo>
                  <a:lnTo>
                    <a:pt x="985901" y="16484"/>
                  </a:lnTo>
                  <a:lnTo>
                    <a:pt x="971524" y="16484"/>
                  </a:lnTo>
                  <a:lnTo>
                    <a:pt x="971524" y="23926"/>
                  </a:lnTo>
                  <a:lnTo>
                    <a:pt x="985862" y="23926"/>
                  </a:lnTo>
                  <a:lnTo>
                    <a:pt x="985862" y="81394"/>
                  </a:lnTo>
                  <a:lnTo>
                    <a:pt x="971524" y="81394"/>
                  </a:lnTo>
                  <a:lnTo>
                    <a:pt x="971524" y="88823"/>
                  </a:lnTo>
                  <a:lnTo>
                    <a:pt x="985862" y="88823"/>
                  </a:lnTo>
                  <a:lnTo>
                    <a:pt x="985862" y="146304"/>
                  </a:lnTo>
                  <a:lnTo>
                    <a:pt x="971524" y="146304"/>
                  </a:lnTo>
                  <a:lnTo>
                    <a:pt x="971524" y="153733"/>
                  </a:lnTo>
                  <a:lnTo>
                    <a:pt x="985862" y="153733"/>
                  </a:lnTo>
                  <a:lnTo>
                    <a:pt x="985862" y="211226"/>
                  </a:lnTo>
                  <a:lnTo>
                    <a:pt x="971524" y="211226"/>
                  </a:lnTo>
                  <a:lnTo>
                    <a:pt x="971524" y="218655"/>
                  </a:lnTo>
                  <a:lnTo>
                    <a:pt x="985862" y="218655"/>
                  </a:lnTo>
                  <a:lnTo>
                    <a:pt x="985862" y="276148"/>
                  </a:lnTo>
                  <a:lnTo>
                    <a:pt x="971524" y="276148"/>
                  </a:lnTo>
                  <a:lnTo>
                    <a:pt x="971524" y="284175"/>
                  </a:lnTo>
                  <a:lnTo>
                    <a:pt x="985862" y="284175"/>
                  </a:lnTo>
                  <a:lnTo>
                    <a:pt x="985862" y="311289"/>
                  </a:lnTo>
                  <a:lnTo>
                    <a:pt x="994714" y="311289"/>
                  </a:lnTo>
                  <a:lnTo>
                    <a:pt x="994740" y="284175"/>
                  </a:lnTo>
                  <a:lnTo>
                    <a:pt x="1030859" y="284175"/>
                  </a:lnTo>
                  <a:lnTo>
                    <a:pt x="1030859" y="311289"/>
                  </a:lnTo>
                  <a:lnTo>
                    <a:pt x="1039723" y="311289"/>
                  </a:lnTo>
                  <a:lnTo>
                    <a:pt x="1039723" y="284175"/>
                  </a:lnTo>
                  <a:lnTo>
                    <a:pt x="1075855" y="284175"/>
                  </a:lnTo>
                  <a:lnTo>
                    <a:pt x="1075855" y="311289"/>
                  </a:lnTo>
                  <a:lnTo>
                    <a:pt x="1084694" y="311289"/>
                  </a:lnTo>
                  <a:lnTo>
                    <a:pt x="1084694" y="284175"/>
                  </a:lnTo>
                  <a:lnTo>
                    <a:pt x="1120267" y="284175"/>
                  </a:lnTo>
                  <a:lnTo>
                    <a:pt x="1120267" y="276148"/>
                  </a:lnTo>
                  <a:lnTo>
                    <a:pt x="1084694" y="276148"/>
                  </a:lnTo>
                  <a:lnTo>
                    <a:pt x="1084694" y="218655"/>
                  </a:lnTo>
                  <a:lnTo>
                    <a:pt x="1120267" y="218655"/>
                  </a:lnTo>
                  <a:lnTo>
                    <a:pt x="1120267" y="211226"/>
                  </a:lnTo>
                  <a:lnTo>
                    <a:pt x="1084694" y="211226"/>
                  </a:lnTo>
                  <a:lnTo>
                    <a:pt x="1084694" y="153733"/>
                  </a:lnTo>
                  <a:lnTo>
                    <a:pt x="1120267" y="153733"/>
                  </a:lnTo>
                  <a:lnTo>
                    <a:pt x="1120267" y="146304"/>
                  </a:lnTo>
                  <a:lnTo>
                    <a:pt x="1084694" y="146304"/>
                  </a:lnTo>
                  <a:lnTo>
                    <a:pt x="1084694" y="88823"/>
                  </a:lnTo>
                  <a:lnTo>
                    <a:pt x="1120267" y="88823"/>
                  </a:lnTo>
                  <a:lnTo>
                    <a:pt x="1120267" y="81394"/>
                  </a:lnTo>
                  <a:lnTo>
                    <a:pt x="1084694" y="81394"/>
                  </a:lnTo>
                  <a:lnTo>
                    <a:pt x="1084694" y="23926"/>
                  </a:lnTo>
                  <a:lnTo>
                    <a:pt x="1120267" y="23926"/>
                  </a:lnTo>
                  <a:lnTo>
                    <a:pt x="1120267" y="16484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2973287" y="519771"/>
            <a:ext cx="7719059" cy="5436870"/>
            <a:chOff x="2973287" y="519771"/>
            <a:chExt cx="7719059" cy="5436870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0006" y="519771"/>
              <a:ext cx="4318383" cy="4318383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3287" y="1514998"/>
              <a:ext cx="4434588" cy="443458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861317" y="3735786"/>
              <a:ext cx="78105" cy="35560"/>
            </a:xfrm>
            <a:custGeom>
              <a:avLst/>
              <a:gdLst/>
              <a:ahLst/>
              <a:cxnLst/>
              <a:rect l="l" t="t" r="r" b="b"/>
              <a:pathLst>
                <a:path w="78104" h="35560">
                  <a:moveTo>
                    <a:pt x="18414" y="29844"/>
                  </a:moveTo>
                  <a:lnTo>
                    <a:pt x="12311" y="29844"/>
                  </a:lnTo>
                  <a:lnTo>
                    <a:pt x="15843" y="31368"/>
                  </a:lnTo>
                  <a:lnTo>
                    <a:pt x="20120" y="32765"/>
                  </a:lnTo>
                  <a:lnTo>
                    <a:pt x="24796" y="33781"/>
                  </a:lnTo>
                  <a:lnTo>
                    <a:pt x="29872" y="34670"/>
                  </a:lnTo>
                  <a:lnTo>
                    <a:pt x="35013" y="35051"/>
                  </a:lnTo>
                  <a:lnTo>
                    <a:pt x="40190" y="35051"/>
                  </a:lnTo>
                  <a:lnTo>
                    <a:pt x="46087" y="34670"/>
                  </a:lnTo>
                  <a:lnTo>
                    <a:pt x="47260" y="34670"/>
                  </a:lnTo>
                  <a:lnTo>
                    <a:pt x="55185" y="33400"/>
                  </a:lnTo>
                  <a:lnTo>
                    <a:pt x="60119" y="32130"/>
                  </a:lnTo>
                  <a:lnTo>
                    <a:pt x="35359" y="32130"/>
                  </a:lnTo>
                  <a:lnTo>
                    <a:pt x="33547" y="31368"/>
                  </a:lnTo>
                  <a:lnTo>
                    <a:pt x="25156" y="31368"/>
                  </a:lnTo>
                  <a:lnTo>
                    <a:pt x="20750" y="30479"/>
                  </a:lnTo>
                  <a:lnTo>
                    <a:pt x="20547" y="30479"/>
                  </a:lnTo>
                  <a:lnTo>
                    <a:pt x="18414" y="29844"/>
                  </a:lnTo>
                  <a:close/>
                </a:path>
                <a:path w="78104" h="35560">
                  <a:moveTo>
                    <a:pt x="67204" y="20446"/>
                  </a:moveTo>
                  <a:lnTo>
                    <a:pt x="65246" y="20446"/>
                  </a:lnTo>
                  <a:lnTo>
                    <a:pt x="64641" y="21716"/>
                  </a:lnTo>
                  <a:lnTo>
                    <a:pt x="62373" y="24637"/>
                  </a:lnTo>
                  <a:lnTo>
                    <a:pt x="60559" y="26161"/>
                  </a:lnTo>
                  <a:lnTo>
                    <a:pt x="58146" y="27431"/>
                  </a:lnTo>
                  <a:lnTo>
                    <a:pt x="55792" y="28828"/>
                  </a:lnTo>
                  <a:lnTo>
                    <a:pt x="53021" y="29844"/>
                  </a:lnTo>
                  <a:lnTo>
                    <a:pt x="49413" y="30733"/>
                  </a:lnTo>
                  <a:lnTo>
                    <a:pt x="46426" y="30733"/>
                  </a:lnTo>
                  <a:lnTo>
                    <a:pt x="43102" y="32130"/>
                  </a:lnTo>
                  <a:lnTo>
                    <a:pt x="60119" y="32130"/>
                  </a:lnTo>
                  <a:lnTo>
                    <a:pt x="61599" y="31749"/>
                  </a:lnTo>
                  <a:lnTo>
                    <a:pt x="62607" y="31368"/>
                  </a:lnTo>
                  <a:lnTo>
                    <a:pt x="54025" y="31368"/>
                  </a:lnTo>
                  <a:lnTo>
                    <a:pt x="56086" y="30479"/>
                  </a:lnTo>
                  <a:lnTo>
                    <a:pt x="66445" y="21843"/>
                  </a:lnTo>
                  <a:lnTo>
                    <a:pt x="67204" y="20446"/>
                  </a:lnTo>
                  <a:close/>
                </a:path>
                <a:path w="78104" h="35560">
                  <a:moveTo>
                    <a:pt x="25905" y="29844"/>
                  </a:moveTo>
                  <a:lnTo>
                    <a:pt x="20819" y="29844"/>
                  </a:lnTo>
                  <a:lnTo>
                    <a:pt x="22220" y="30479"/>
                  </a:lnTo>
                  <a:lnTo>
                    <a:pt x="24568" y="31368"/>
                  </a:lnTo>
                  <a:lnTo>
                    <a:pt x="33547" y="31368"/>
                  </a:lnTo>
                  <a:lnTo>
                    <a:pt x="32037" y="30733"/>
                  </a:lnTo>
                  <a:lnTo>
                    <a:pt x="29602" y="30733"/>
                  </a:lnTo>
                  <a:lnTo>
                    <a:pt x="25905" y="29844"/>
                  </a:lnTo>
                  <a:close/>
                </a:path>
                <a:path w="78104" h="35560">
                  <a:moveTo>
                    <a:pt x="64286" y="30733"/>
                  </a:moveTo>
                  <a:lnTo>
                    <a:pt x="56839" y="30733"/>
                  </a:lnTo>
                  <a:lnTo>
                    <a:pt x="53820" y="31368"/>
                  </a:lnTo>
                  <a:lnTo>
                    <a:pt x="62607" y="31368"/>
                  </a:lnTo>
                  <a:lnTo>
                    <a:pt x="64286" y="30733"/>
                  </a:lnTo>
                  <a:close/>
                </a:path>
                <a:path w="78104" h="35560">
                  <a:moveTo>
                    <a:pt x="31197" y="29844"/>
                  </a:moveTo>
                  <a:lnTo>
                    <a:pt x="28091" y="29844"/>
                  </a:lnTo>
                  <a:lnTo>
                    <a:pt x="29237" y="30733"/>
                  </a:lnTo>
                  <a:lnTo>
                    <a:pt x="32037" y="30733"/>
                  </a:lnTo>
                  <a:lnTo>
                    <a:pt x="31197" y="29844"/>
                  </a:lnTo>
                  <a:close/>
                </a:path>
                <a:path w="78104" h="35560">
                  <a:moveTo>
                    <a:pt x="36789" y="30479"/>
                  </a:moveTo>
                  <a:lnTo>
                    <a:pt x="33605" y="30479"/>
                  </a:lnTo>
                  <a:lnTo>
                    <a:pt x="40849" y="30733"/>
                  </a:lnTo>
                  <a:lnTo>
                    <a:pt x="37665" y="30733"/>
                  </a:lnTo>
                  <a:lnTo>
                    <a:pt x="36789" y="30479"/>
                  </a:lnTo>
                  <a:close/>
                </a:path>
                <a:path w="78104" h="35560">
                  <a:moveTo>
                    <a:pt x="46666" y="30479"/>
                  </a:moveTo>
                  <a:lnTo>
                    <a:pt x="42252" y="30479"/>
                  </a:lnTo>
                  <a:lnTo>
                    <a:pt x="40849" y="30733"/>
                  </a:lnTo>
                  <a:lnTo>
                    <a:pt x="46426" y="30733"/>
                  </a:lnTo>
                  <a:lnTo>
                    <a:pt x="46666" y="30479"/>
                  </a:lnTo>
                  <a:close/>
                </a:path>
                <a:path w="78104" h="35560">
                  <a:moveTo>
                    <a:pt x="50423" y="30479"/>
                  </a:moveTo>
                  <a:lnTo>
                    <a:pt x="49025" y="30479"/>
                  </a:lnTo>
                  <a:lnTo>
                    <a:pt x="48729" y="30733"/>
                  </a:lnTo>
                  <a:lnTo>
                    <a:pt x="49383" y="30733"/>
                  </a:lnTo>
                  <a:lnTo>
                    <a:pt x="50423" y="30479"/>
                  </a:lnTo>
                  <a:close/>
                </a:path>
                <a:path w="78104" h="35560">
                  <a:moveTo>
                    <a:pt x="58047" y="30479"/>
                  </a:moveTo>
                  <a:lnTo>
                    <a:pt x="56028" y="30479"/>
                  </a:lnTo>
                  <a:lnTo>
                    <a:pt x="55556" y="30733"/>
                  </a:lnTo>
                  <a:lnTo>
                    <a:pt x="56839" y="30733"/>
                  </a:lnTo>
                  <a:lnTo>
                    <a:pt x="58047" y="30479"/>
                  </a:lnTo>
                  <a:close/>
                </a:path>
                <a:path w="78104" h="35560">
                  <a:moveTo>
                    <a:pt x="39402" y="24129"/>
                  </a:moveTo>
                  <a:lnTo>
                    <a:pt x="39168" y="24637"/>
                  </a:lnTo>
                  <a:lnTo>
                    <a:pt x="39137" y="24891"/>
                  </a:lnTo>
                  <a:lnTo>
                    <a:pt x="38632" y="26034"/>
                  </a:lnTo>
                  <a:lnTo>
                    <a:pt x="37418" y="28066"/>
                  </a:lnTo>
                  <a:lnTo>
                    <a:pt x="37116" y="28447"/>
                  </a:lnTo>
                  <a:lnTo>
                    <a:pt x="36363" y="29082"/>
                  </a:lnTo>
                  <a:lnTo>
                    <a:pt x="35097" y="29844"/>
                  </a:lnTo>
                  <a:lnTo>
                    <a:pt x="35459" y="29844"/>
                  </a:lnTo>
                  <a:lnTo>
                    <a:pt x="36217" y="30479"/>
                  </a:lnTo>
                  <a:lnTo>
                    <a:pt x="42252" y="30479"/>
                  </a:lnTo>
                  <a:lnTo>
                    <a:pt x="43308" y="29844"/>
                  </a:lnTo>
                  <a:lnTo>
                    <a:pt x="42805" y="29590"/>
                  </a:lnTo>
                  <a:lnTo>
                    <a:pt x="42546" y="29590"/>
                  </a:lnTo>
                  <a:lnTo>
                    <a:pt x="41454" y="28447"/>
                  </a:lnTo>
                  <a:lnTo>
                    <a:pt x="39525" y="24637"/>
                  </a:lnTo>
                  <a:lnTo>
                    <a:pt x="39402" y="24129"/>
                  </a:lnTo>
                  <a:close/>
                </a:path>
                <a:path w="78104" h="35560">
                  <a:moveTo>
                    <a:pt x="55218" y="20446"/>
                  </a:moveTo>
                  <a:lnTo>
                    <a:pt x="53319" y="20446"/>
                  </a:lnTo>
                  <a:lnTo>
                    <a:pt x="53319" y="21335"/>
                  </a:lnTo>
                  <a:lnTo>
                    <a:pt x="52062" y="24637"/>
                  </a:lnTo>
                  <a:lnTo>
                    <a:pt x="51965" y="24891"/>
                  </a:lnTo>
                  <a:lnTo>
                    <a:pt x="46666" y="30479"/>
                  </a:lnTo>
                  <a:lnTo>
                    <a:pt x="49025" y="30479"/>
                  </a:lnTo>
                  <a:lnTo>
                    <a:pt x="55149" y="20827"/>
                  </a:lnTo>
                  <a:lnTo>
                    <a:pt x="55218" y="20446"/>
                  </a:lnTo>
                  <a:close/>
                </a:path>
                <a:path w="78104" h="35560">
                  <a:moveTo>
                    <a:pt x="66638" y="29844"/>
                  </a:moveTo>
                  <a:lnTo>
                    <a:pt x="60512" y="29844"/>
                  </a:lnTo>
                  <a:lnTo>
                    <a:pt x="58185" y="30479"/>
                  </a:lnTo>
                  <a:lnTo>
                    <a:pt x="64958" y="30479"/>
                  </a:lnTo>
                  <a:lnTo>
                    <a:pt x="66638" y="29844"/>
                  </a:lnTo>
                  <a:close/>
                </a:path>
                <a:path w="78104" h="35560">
                  <a:moveTo>
                    <a:pt x="20286" y="29590"/>
                  </a:moveTo>
                  <a:lnTo>
                    <a:pt x="17561" y="29590"/>
                  </a:lnTo>
                  <a:lnTo>
                    <a:pt x="18414" y="29844"/>
                  </a:lnTo>
                  <a:lnTo>
                    <a:pt x="20819" y="29844"/>
                  </a:lnTo>
                  <a:lnTo>
                    <a:pt x="20286" y="29590"/>
                  </a:lnTo>
                  <a:close/>
                </a:path>
                <a:path w="78104" h="35560">
                  <a:moveTo>
                    <a:pt x="27864" y="29590"/>
                  </a:moveTo>
                  <a:lnTo>
                    <a:pt x="25199" y="29590"/>
                  </a:lnTo>
                  <a:lnTo>
                    <a:pt x="25905" y="29844"/>
                  </a:lnTo>
                  <a:lnTo>
                    <a:pt x="28141" y="29844"/>
                  </a:lnTo>
                  <a:lnTo>
                    <a:pt x="27864" y="29590"/>
                  </a:lnTo>
                  <a:close/>
                </a:path>
                <a:path w="78104" h="35560">
                  <a:moveTo>
                    <a:pt x="35157" y="29590"/>
                  </a:moveTo>
                  <a:lnTo>
                    <a:pt x="30957" y="29590"/>
                  </a:lnTo>
                  <a:lnTo>
                    <a:pt x="31197" y="29844"/>
                  </a:lnTo>
                  <a:lnTo>
                    <a:pt x="35459" y="29844"/>
                  </a:lnTo>
                  <a:lnTo>
                    <a:pt x="35157" y="29590"/>
                  </a:lnTo>
                  <a:close/>
                </a:path>
                <a:path w="78104" h="35560">
                  <a:moveTo>
                    <a:pt x="61442" y="29590"/>
                  </a:moveTo>
                  <a:lnTo>
                    <a:pt x="57655" y="29590"/>
                  </a:lnTo>
                  <a:lnTo>
                    <a:pt x="57228" y="29844"/>
                  </a:lnTo>
                  <a:lnTo>
                    <a:pt x="60512" y="29844"/>
                  </a:lnTo>
                  <a:lnTo>
                    <a:pt x="61442" y="29590"/>
                  </a:lnTo>
                  <a:close/>
                </a:path>
                <a:path w="78104" h="35560">
                  <a:moveTo>
                    <a:pt x="42908" y="0"/>
                  </a:moveTo>
                  <a:lnTo>
                    <a:pt x="32551" y="0"/>
                  </a:lnTo>
                  <a:lnTo>
                    <a:pt x="27619" y="507"/>
                  </a:lnTo>
                  <a:lnTo>
                    <a:pt x="22893" y="1650"/>
                  </a:lnTo>
                  <a:lnTo>
                    <a:pt x="18460" y="2666"/>
                  </a:lnTo>
                  <a:lnTo>
                    <a:pt x="2923" y="11810"/>
                  </a:lnTo>
                  <a:lnTo>
                    <a:pt x="1076" y="13715"/>
                  </a:lnTo>
                  <a:lnTo>
                    <a:pt x="953" y="13842"/>
                  </a:lnTo>
                  <a:lnTo>
                    <a:pt x="238" y="15366"/>
                  </a:lnTo>
                  <a:lnTo>
                    <a:pt x="119" y="15620"/>
                  </a:lnTo>
                  <a:lnTo>
                    <a:pt x="0" y="19938"/>
                  </a:lnTo>
                  <a:lnTo>
                    <a:pt x="869" y="21716"/>
                  </a:lnTo>
                  <a:lnTo>
                    <a:pt x="931" y="21843"/>
                  </a:lnTo>
                  <a:lnTo>
                    <a:pt x="1055" y="22097"/>
                  </a:lnTo>
                  <a:lnTo>
                    <a:pt x="5386" y="26161"/>
                  </a:lnTo>
                  <a:lnTo>
                    <a:pt x="8294" y="28066"/>
                  </a:lnTo>
                  <a:lnTo>
                    <a:pt x="11730" y="29590"/>
                  </a:lnTo>
                  <a:lnTo>
                    <a:pt x="17334" y="29590"/>
                  </a:lnTo>
                  <a:lnTo>
                    <a:pt x="13576" y="28066"/>
                  </a:lnTo>
                  <a:lnTo>
                    <a:pt x="10690" y="26796"/>
                  </a:lnTo>
                  <a:lnTo>
                    <a:pt x="10557" y="26796"/>
                  </a:lnTo>
                  <a:lnTo>
                    <a:pt x="7222" y="24891"/>
                  </a:lnTo>
                  <a:lnTo>
                    <a:pt x="7025" y="24637"/>
                  </a:lnTo>
                  <a:lnTo>
                    <a:pt x="5486" y="23240"/>
                  </a:lnTo>
                  <a:lnTo>
                    <a:pt x="4018" y="21843"/>
                  </a:lnTo>
                  <a:lnTo>
                    <a:pt x="3168" y="20446"/>
                  </a:lnTo>
                  <a:lnTo>
                    <a:pt x="3050" y="19938"/>
                  </a:lnTo>
                  <a:lnTo>
                    <a:pt x="2961" y="19557"/>
                  </a:lnTo>
                  <a:lnTo>
                    <a:pt x="2872" y="19176"/>
                  </a:lnTo>
                  <a:lnTo>
                    <a:pt x="25157" y="19176"/>
                  </a:lnTo>
                  <a:lnTo>
                    <a:pt x="25157" y="16763"/>
                  </a:lnTo>
                  <a:lnTo>
                    <a:pt x="2872" y="16763"/>
                  </a:lnTo>
                  <a:lnTo>
                    <a:pt x="2926" y="16509"/>
                  </a:lnTo>
                  <a:lnTo>
                    <a:pt x="3007" y="16128"/>
                  </a:lnTo>
                  <a:lnTo>
                    <a:pt x="3114" y="15620"/>
                  </a:lnTo>
                  <a:lnTo>
                    <a:pt x="3168" y="15366"/>
                  </a:lnTo>
                  <a:lnTo>
                    <a:pt x="3248" y="14985"/>
                  </a:lnTo>
                  <a:lnTo>
                    <a:pt x="3538" y="14604"/>
                  </a:lnTo>
                  <a:lnTo>
                    <a:pt x="4013" y="13842"/>
                  </a:lnTo>
                  <a:lnTo>
                    <a:pt x="22993" y="3936"/>
                  </a:lnTo>
                  <a:lnTo>
                    <a:pt x="31918" y="3936"/>
                  </a:lnTo>
                  <a:lnTo>
                    <a:pt x="32037" y="3809"/>
                  </a:lnTo>
                  <a:lnTo>
                    <a:pt x="35359" y="2285"/>
                  </a:lnTo>
                  <a:lnTo>
                    <a:pt x="58452" y="2285"/>
                  </a:lnTo>
                  <a:lnTo>
                    <a:pt x="52815" y="1269"/>
                  </a:lnTo>
                  <a:lnTo>
                    <a:pt x="47984" y="507"/>
                  </a:lnTo>
                  <a:lnTo>
                    <a:pt x="42908" y="0"/>
                  </a:lnTo>
                  <a:close/>
                </a:path>
                <a:path w="78104" h="35560">
                  <a:moveTo>
                    <a:pt x="12726" y="19176"/>
                  </a:moveTo>
                  <a:lnTo>
                    <a:pt x="10368" y="19176"/>
                  </a:lnTo>
                  <a:lnTo>
                    <a:pt x="10457" y="19557"/>
                  </a:lnTo>
                  <a:lnTo>
                    <a:pt x="10547" y="19938"/>
                  </a:lnTo>
                  <a:lnTo>
                    <a:pt x="10666" y="20446"/>
                  </a:lnTo>
                  <a:lnTo>
                    <a:pt x="11322" y="21716"/>
                  </a:lnTo>
                  <a:lnTo>
                    <a:pt x="13500" y="24637"/>
                  </a:lnTo>
                  <a:lnTo>
                    <a:pt x="13641" y="24891"/>
                  </a:lnTo>
                  <a:lnTo>
                    <a:pt x="15793" y="26796"/>
                  </a:lnTo>
                  <a:lnTo>
                    <a:pt x="20221" y="29590"/>
                  </a:lnTo>
                  <a:lnTo>
                    <a:pt x="25199" y="29590"/>
                  </a:lnTo>
                  <a:lnTo>
                    <a:pt x="23083" y="28828"/>
                  </a:lnTo>
                  <a:lnTo>
                    <a:pt x="20570" y="27431"/>
                  </a:lnTo>
                  <a:lnTo>
                    <a:pt x="12819" y="19557"/>
                  </a:lnTo>
                  <a:lnTo>
                    <a:pt x="12726" y="19176"/>
                  </a:lnTo>
                  <a:close/>
                </a:path>
                <a:path w="78104" h="35560">
                  <a:moveTo>
                    <a:pt x="25157" y="19176"/>
                  </a:moveTo>
                  <a:lnTo>
                    <a:pt x="22593" y="19176"/>
                  </a:lnTo>
                  <a:lnTo>
                    <a:pt x="22641" y="19557"/>
                  </a:lnTo>
                  <a:lnTo>
                    <a:pt x="22755" y="20446"/>
                  </a:lnTo>
                  <a:lnTo>
                    <a:pt x="22820" y="20827"/>
                  </a:lnTo>
                  <a:lnTo>
                    <a:pt x="22954" y="21335"/>
                  </a:lnTo>
                  <a:lnTo>
                    <a:pt x="23054" y="21716"/>
                  </a:lnTo>
                  <a:lnTo>
                    <a:pt x="23132" y="22097"/>
                  </a:lnTo>
                  <a:lnTo>
                    <a:pt x="23792" y="23621"/>
                  </a:lnTo>
                  <a:lnTo>
                    <a:pt x="24592" y="25653"/>
                  </a:lnTo>
                  <a:lnTo>
                    <a:pt x="25714" y="27304"/>
                  </a:lnTo>
                  <a:lnTo>
                    <a:pt x="25801" y="27431"/>
                  </a:lnTo>
                  <a:lnTo>
                    <a:pt x="27310" y="29082"/>
                  </a:lnTo>
                  <a:lnTo>
                    <a:pt x="27864" y="29590"/>
                  </a:lnTo>
                  <a:lnTo>
                    <a:pt x="30957" y="29590"/>
                  </a:lnTo>
                  <a:lnTo>
                    <a:pt x="26560" y="24891"/>
                  </a:lnTo>
                  <a:lnTo>
                    <a:pt x="25157" y="21335"/>
                  </a:lnTo>
                  <a:lnTo>
                    <a:pt x="25157" y="19176"/>
                  </a:lnTo>
                  <a:close/>
                </a:path>
                <a:path w="78104" h="35560">
                  <a:moveTo>
                    <a:pt x="77626" y="20446"/>
                  </a:moveTo>
                  <a:lnTo>
                    <a:pt x="74894" y="20446"/>
                  </a:lnTo>
                  <a:lnTo>
                    <a:pt x="74168" y="21716"/>
                  </a:lnTo>
                  <a:lnTo>
                    <a:pt x="74095" y="21843"/>
                  </a:lnTo>
                  <a:lnTo>
                    <a:pt x="72743" y="23240"/>
                  </a:lnTo>
                  <a:lnTo>
                    <a:pt x="70477" y="25272"/>
                  </a:lnTo>
                  <a:lnTo>
                    <a:pt x="69100" y="26161"/>
                  </a:lnTo>
                  <a:lnTo>
                    <a:pt x="68005" y="26796"/>
                  </a:lnTo>
                  <a:lnTo>
                    <a:pt x="65542" y="27812"/>
                  </a:lnTo>
                  <a:lnTo>
                    <a:pt x="61845" y="29590"/>
                  </a:lnTo>
                  <a:lnTo>
                    <a:pt x="67310" y="29590"/>
                  </a:lnTo>
                  <a:lnTo>
                    <a:pt x="68908" y="28828"/>
                  </a:lnTo>
                  <a:lnTo>
                    <a:pt x="70772" y="27812"/>
                  </a:lnTo>
                  <a:lnTo>
                    <a:pt x="73181" y="26034"/>
                  </a:lnTo>
                  <a:lnTo>
                    <a:pt x="74095" y="25272"/>
                  </a:lnTo>
                  <a:lnTo>
                    <a:pt x="76607" y="22478"/>
                  </a:lnTo>
                  <a:lnTo>
                    <a:pt x="77626" y="20446"/>
                  </a:lnTo>
                  <a:close/>
                </a:path>
                <a:path w="78104" h="35560">
                  <a:moveTo>
                    <a:pt x="45871" y="20446"/>
                  </a:moveTo>
                  <a:lnTo>
                    <a:pt x="43861" y="20446"/>
                  </a:lnTo>
                  <a:lnTo>
                    <a:pt x="43053" y="20827"/>
                  </a:lnTo>
                  <a:lnTo>
                    <a:pt x="42031" y="21843"/>
                  </a:lnTo>
                  <a:lnTo>
                    <a:pt x="41698" y="22097"/>
                  </a:lnTo>
                  <a:lnTo>
                    <a:pt x="41548" y="22478"/>
                  </a:lnTo>
                  <a:lnTo>
                    <a:pt x="41299" y="23240"/>
                  </a:lnTo>
                  <a:lnTo>
                    <a:pt x="41299" y="25272"/>
                  </a:lnTo>
                  <a:lnTo>
                    <a:pt x="41598" y="26034"/>
                  </a:lnTo>
                  <a:lnTo>
                    <a:pt x="41648" y="26161"/>
                  </a:lnTo>
                  <a:lnTo>
                    <a:pt x="43053" y="27685"/>
                  </a:lnTo>
                  <a:lnTo>
                    <a:pt x="43861" y="28066"/>
                  </a:lnTo>
                  <a:lnTo>
                    <a:pt x="45871" y="28066"/>
                  </a:lnTo>
                  <a:lnTo>
                    <a:pt x="46685" y="27685"/>
                  </a:lnTo>
                  <a:lnTo>
                    <a:pt x="48088" y="26161"/>
                  </a:lnTo>
                  <a:lnTo>
                    <a:pt x="48433" y="25272"/>
                  </a:lnTo>
                  <a:lnTo>
                    <a:pt x="48433" y="23240"/>
                  </a:lnTo>
                  <a:lnTo>
                    <a:pt x="48187" y="22478"/>
                  </a:lnTo>
                  <a:lnTo>
                    <a:pt x="48039" y="22097"/>
                  </a:lnTo>
                  <a:lnTo>
                    <a:pt x="47663" y="21843"/>
                  </a:lnTo>
                  <a:lnTo>
                    <a:pt x="47148" y="21335"/>
                  </a:lnTo>
                  <a:lnTo>
                    <a:pt x="46685" y="20827"/>
                  </a:lnTo>
                  <a:lnTo>
                    <a:pt x="45871" y="20446"/>
                  </a:lnTo>
                  <a:close/>
                </a:path>
                <a:path w="78104" h="35560">
                  <a:moveTo>
                    <a:pt x="35531" y="20827"/>
                  </a:moveTo>
                  <a:lnTo>
                    <a:pt x="31631" y="20827"/>
                  </a:lnTo>
                  <a:lnTo>
                    <a:pt x="31220" y="21335"/>
                  </a:lnTo>
                  <a:lnTo>
                    <a:pt x="30387" y="22097"/>
                  </a:lnTo>
                  <a:lnTo>
                    <a:pt x="30252" y="22478"/>
                  </a:lnTo>
                  <a:lnTo>
                    <a:pt x="30027" y="23240"/>
                  </a:lnTo>
                  <a:lnTo>
                    <a:pt x="30079" y="25272"/>
                  </a:lnTo>
                  <a:lnTo>
                    <a:pt x="30387" y="26034"/>
                  </a:lnTo>
                  <a:lnTo>
                    <a:pt x="31618" y="27304"/>
                  </a:lnTo>
                  <a:lnTo>
                    <a:pt x="31741" y="27431"/>
                  </a:lnTo>
                  <a:lnTo>
                    <a:pt x="32590" y="27812"/>
                  </a:lnTo>
                  <a:lnTo>
                    <a:pt x="34560" y="27812"/>
                  </a:lnTo>
                  <a:lnTo>
                    <a:pt x="37127" y="23240"/>
                  </a:lnTo>
                  <a:lnTo>
                    <a:pt x="36933" y="22478"/>
                  </a:lnTo>
                  <a:lnTo>
                    <a:pt x="36817" y="22097"/>
                  </a:lnTo>
                  <a:lnTo>
                    <a:pt x="35979" y="21335"/>
                  </a:lnTo>
                  <a:lnTo>
                    <a:pt x="35531" y="20827"/>
                  </a:lnTo>
                  <a:close/>
                </a:path>
                <a:path w="78104" h="35560">
                  <a:moveTo>
                    <a:pt x="34009" y="18160"/>
                  </a:moveTo>
                  <a:lnTo>
                    <a:pt x="27501" y="18160"/>
                  </a:lnTo>
                  <a:lnTo>
                    <a:pt x="27599" y="20827"/>
                  </a:lnTo>
                  <a:lnTo>
                    <a:pt x="27734" y="21335"/>
                  </a:lnTo>
                  <a:lnTo>
                    <a:pt x="28314" y="22478"/>
                  </a:lnTo>
                  <a:lnTo>
                    <a:pt x="28879" y="21335"/>
                  </a:lnTo>
                  <a:lnTo>
                    <a:pt x="29678" y="20446"/>
                  </a:lnTo>
                  <a:lnTo>
                    <a:pt x="31236" y="19176"/>
                  </a:lnTo>
                  <a:lnTo>
                    <a:pt x="31038" y="19176"/>
                  </a:lnTo>
                  <a:lnTo>
                    <a:pt x="34009" y="18160"/>
                  </a:lnTo>
                  <a:close/>
                </a:path>
                <a:path w="78104" h="35560">
                  <a:moveTo>
                    <a:pt x="50566" y="20446"/>
                  </a:moveTo>
                  <a:lnTo>
                    <a:pt x="48597" y="20446"/>
                  </a:lnTo>
                  <a:lnTo>
                    <a:pt x="48896" y="20827"/>
                  </a:lnTo>
                  <a:lnTo>
                    <a:pt x="49256" y="21335"/>
                  </a:lnTo>
                  <a:lnTo>
                    <a:pt x="49809" y="22478"/>
                  </a:lnTo>
                  <a:lnTo>
                    <a:pt x="49647" y="22478"/>
                  </a:lnTo>
                  <a:lnTo>
                    <a:pt x="50151" y="21843"/>
                  </a:lnTo>
                  <a:lnTo>
                    <a:pt x="50252" y="21716"/>
                  </a:lnTo>
                  <a:lnTo>
                    <a:pt x="50346" y="21335"/>
                  </a:lnTo>
                  <a:lnTo>
                    <a:pt x="50472" y="20827"/>
                  </a:lnTo>
                  <a:lnTo>
                    <a:pt x="50566" y="20446"/>
                  </a:lnTo>
                  <a:close/>
                </a:path>
                <a:path w="78104" h="35560">
                  <a:moveTo>
                    <a:pt x="34844" y="20446"/>
                  </a:moveTo>
                  <a:lnTo>
                    <a:pt x="32307" y="20446"/>
                  </a:lnTo>
                  <a:lnTo>
                    <a:pt x="31457" y="20827"/>
                  </a:lnTo>
                  <a:lnTo>
                    <a:pt x="35698" y="20827"/>
                  </a:lnTo>
                  <a:lnTo>
                    <a:pt x="34844" y="20446"/>
                  </a:lnTo>
                  <a:close/>
                </a:path>
                <a:path w="78104" h="35560">
                  <a:moveTo>
                    <a:pt x="40294" y="16128"/>
                  </a:moveTo>
                  <a:lnTo>
                    <a:pt x="37922" y="16128"/>
                  </a:lnTo>
                  <a:lnTo>
                    <a:pt x="37023" y="17017"/>
                  </a:lnTo>
                  <a:lnTo>
                    <a:pt x="37023" y="19557"/>
                  </a:lnTo>
                  <a:lnTo>
                    <a:pt x="37922" y="20446"/>
                  </a:lnTo>
                  <a:lnTo>
                    <a:pt x="38491" y="20827"/>
                  </a:lnTo>
                  <a:lnTo>
                    <a:pt x="39740" y="20827"/>
                  </a:lnTo>
                  <a:lnTo>
                    <a:pt x="40294" y="20446"/>
                  </a:lnTo>
                  <a:lnTo>
                    <a:pt x="41194" y="19557"/>
                  </a:lnTo>
                  <a:lnTo>
                    <a:pt x="41350" y="19176"/>
                  </a:lnTo>
                  <a:lnTo>
                    <a:pt x="41454" y="17652"/>
                  </a:lnTo>
                  <a:lnTo>
                    <a:pt x="41298" y="17271"/>
                  </a:lnTo>
                  <a:lnTo>
                    <a:pt x="41194" y="17017"/>
                  </a:lnTo>
                  <a:lnTo>
                    <a:pt x="40294" y="16128"/>
                  </a:lnTo>
                  <a:close/>
                </a:path>
                <a:path w="78104" h="35560">
                  <a:moveTo>
                    <a:pt x="50632" y="15620"/>
                  </a:moveTo>
                  <a:lnTo>
                    <a:pt x="48691" y="15620"/>
                  </a:lnTo>
                  <a:lnTo>
                    <a:pt x="48186" y="16128"/>
                  </a:lnTo>
                  <a:lnTo>
                    <a:pt x="46824" y="17271"/>
                  </a:lnTo>
                  <a:lnTo>
                    <a:pt x="45780" y="17652"/>
                  </a:lnTo>
                  <a:lnTo>
                    <a:pt x="43703" y="18160"/>
                  </a:lnTo>
                  <a:lnTo>
                    <a:pt x="44777" y="18160"/>
                  </a:lnTo>
                  <a:lnTo>
                    <a:pt x="45331" y="18287"/>
                  </a:lnTo>
                  <a:lnTo>
                    <a:pt x="46515" y="18922"/>
                  </a:lnTo>
                  <a:lnTo>
                    <a:pt x="48767" y="20446"/>
                  </a:lnTo>
                  <a:lnTo>
                    <a:pt x="48597" y="20446"/>
                  </a:lnTo>
                  <a:lnTo>
                    <a:pt x="48199" y="19938"/>
                  </a:lnTo>
                  <a:lnTo>
                    <a:pt x="50617" y="19938"/>
                  </a:lnTo>
                  <a:lnTo>
                    <a:pt x="50632" y="15620"/>
                  </a:lnTo>
                  <a:close/>
                </a:path>
                <a:path w="78104" h="35560">
                  <a:moveTo>
                    <a:pt x="53319" y="19938"/>
                  </a:moveTo>
                  <a:lnTo>
                    <a:pt x="50617" y="19938"/>
                  </a:lnTo>
                  <a:lnTo>
                    <a:pt x="50591" y="20446"/>
                  </a:lnTo>
                  <a:lnTo>
                    <a:pt x="53319" y="20446"/>
                  </a:lnTo>
                  <a:lnTo>
                    <a:pt x="53319" y="19938"/>
                  </a:lnTo>
                  <a:close/>
                </a:path>
                <a:path w="78104" h="35560">
                  <a:moveTo>
                    <a:pt x="65364" y="19938"/>
                  </a:moveTo>
                  <a:lnTo>
                    <a:pt x="55288" y="19938"/>
                  </a:lnTo>
                  <a:lnTo>
                    <a:pt x="55218" y="20446"/>
                  </a:lnTo>
                  <a:lnTo>
                    <a:pt x="65246" y="20446"/>
                  </a:lnTo>
                  <a:lnTo>
                    <a:pt x="65364" y="19938"/>
                  </a:lnTo>
                  <a:close/>
                </a:path>
                <a:path w="78104" h="35560">
                  <a:moveTo>
                    <a:pt x="75060" y="19938"/>
                  </a:moveTo>
                  <a:lnTo>
                    <a:pt x="67344" y="19938"/>
                  </a:lnTo>
                  <a:lnTo>
                    <a:pt x="67204" y="20446"/>
                  </a:lnTo>
                  <a:lnTo>
                    <a:pt x="74894" y="20446"/>
                  </a:lnTo>
                  <a:lnTo>
                    <a:pt x="75060" y="19938"/>
                  </a:lnTo>
                  <a:close/>
                </a:path>
                <a:path w="78104" h="35560">
                  <a:moveTo>
                    <a:pt x="55507" y="15620"/>
                  </a:moveTo>
                  <a:lnTo>
                    <a:pt x="53319" y="15620"/>
                  </a:lnTo>
                  <a:lnTo>
                    <a:pt x="53319" y="19938"/>
                  </a:lnTo>
                  <a:lnTo>
                    <a:pt x="55288" y="19938"/>
                  </a:lnTo>
                  <a:lnTo>
                    <a:pt x="55393" y="19176"/>
                  </a:lnTo>
                  <a:lnTo>
                    <a:pt x="77634" y="19176"/>
                  </a:lnTo>
                  <a:lnTo>
                    <a:pt x="77759" y="16763"/>
                  </a:lnTo>
                  <a:lnTo>
                    <a:pt x="55533" y="16763"/>
                  </a:lnTo>
                  <a:lnTo>
                    <a:pt x="55507" y="15620"/>
                  </a:lnTo>
                  <a:close/>
                </a:path>
                <a:path w="78104" h="35560">
                  <a:moveTo>
                    <a:pt x="67553" y="19176"/>
                  </a:moveTo>
                  <a:lnTo>
                    <a:pt x="65542" y="19176"/>
                  </a:lnTo>
                  <a:lnTo>
                    <a:pt x="65453" y="19557"/>
                  </a:lnTo>
                  <a:lnTo>
                    <a:pt x="65364" y="19938"/>
                  </a:lnTo>
                  <a:lnTo>
                    <a:pt x="67344" y="19938"/>
                  </a:lnTo>
                  <a:lnTo>
                    <a:pt x="67449" y="19557"/>
                  </a:lnTo>
                  <a:lnTo>
                    <a:pt x="67553" y="19176"/>
                  </a:lnTo>
                  <a:close/>
                </a:path>
                <a:path w="78104" h="35560">
                  <a:moveTo>
                    <a:pt x="77634" y="19176"/>
                  </a:moveTo>
                  <a:lnTo>
                    <a:pt x="75308" y="19176"/>
                  </a:lnTo>
                  <a:lnTo>
                    <a:pt x="75184" y="19557"/>
                  </a:lnTo>
                  <a:lnTo>
                    <a:pt x="75060" y="19938"/>
                  </a:lnTo>
                  <a:lnTo>
                    <a:pt x="77595" y="19938"/>
                  </a:lnTo>
                  <a:lnTo>
                    <a:pt x="77634" y="19176"/>
                  </a:lnTo>
                  <a:close/>
                </a:path>
                <a:path w="78104" h="35560">
                  <a:moveTo>
                    <a:pt x="32197" y="17652"/>
                  </a:moveTo>
                  <a:lnTo>
                    <a:pt x="31791" y="17652"/>
                  </a:lnTo>
                  <a:lnTo>
                    <a:pt x="34009" y="18160"/>
                  </a:lnTo>
                  <a:lnTo>
                    <a:pt x="33604" y="18160"/>
                  </a:lnTo>
                  <a:lnTo>
                    <a:pt x="32197" y="17652"/>
                  </a:lnTo>
                  <a:close/>
                </a:path>
                <a:path w="78104" h="35560">
                  <a:moveTo>
                    <a:pt x="28418" y="13842"/>
                  </a:moveTo>
                  <a:lnTo>
                    <a:pt x="27914" y="14604"/>
                  </a:lnTo>
                  <a:lnTo>
                    <a:pt x="27826" y="14985"/>
                  </a:lnTo>
                  <a:lnTo>
                    <a:pt x="27737" y="15366"/>
                  </a:lnTo>
                  <a:lnTo>
                    <a:pt x="27678" y="15620"/>
                  </a:lnTo>
                  <a:lnTo>
                    <a:pt x="27606" y="16128"/>
                  </a:lnTo>
                  <a:lnTo>
                    <a:pt x="27527" y="17652"/>
                  </a:lnTo>
                  <a:lnTo>
                    <a:pt x="32004" y="17652"/>
                  </a:lnTo>
                  <a:lnTo>
                    <a:pt x="30891" y="16763"/>
                  </a:lnTo>
                  <a:lnTo>
                    <a:pt x="30000" y="16128"/>
                  </a:lnTo>
                  <a:lnTo>
                    <a:pt x="29458" y="15620"/>
                  </a:lnTo>
                  <a:lnTo>
                    <a:pt x="28851" y="14985"/>
                  </a:lnTo>
                  <a:lnTo>
                    <a:pt x="28751" y="14604"/>
                  </a:lnTo>
                  <a:lnTo>
                    <a:pt x="28529" y="14096"/>
                  </a:lnTo>
                  <a:lnTo>
                    <a:pt x="28418" y="13842"/>
                  </a:lnTo>
                  <a:close/>
                </a:path>
                <a:path w="78104" h="35560">
                  <a:moveTo>
                    <a:pt x="31918" y="3936"/>
                  </a:moveTo>
                  <a:lnTo>
                    <a:pt x="22993" y="3936"/>
                  </a:lnTo>
                  <a:lnTo>
                    <a:pt x="21423" y="4571"/>
                  </a:lnTo>
                  <a:lnTo>
                    <a:pt x="20451" y="5079"/>
                  </a:lnTo>
                  <a:lnTo>
                    <a:pt x="19772" y="5460"/>
                  </a:lnTo>
                  <a:lnTo>
                    <a:pt x="18615" y="6222"/>
                  </a:lnTo>
                  <a:lnTo>
                    <a:pt x="15948" y="7746"/>
                  </a:lnTo>
                  <a:lnTo>
                    <a:pt x="10162" y="16763"/>
                  </a:lnTo>
                  <a:lnTo>
                    <a:pt x="12571" y="16763"/>
                  </a:lnTo>
                  <a:lnTo>
                    <a:pt x="12651" y="16128"/>
                  </a:lnTo>
                  <a:lnTo>
                    <a:pt x="12747" y="15366"/>
                  </a:lnTo>
                  <a:lnTo>
                    <a:pt x="12796" y="14985"/>
                  </a:lnTo>
                  <a:lnTo>
                    <a:pt x="13036" y="14604"/>
                  </a:lnTo>
                  <a:lnTo>
                    <a:pt x="13421" y="13842"/>
                  </a:lnTo>
                  <a:lnTo>
                    <a:pt x="13486" y="13715"/>
                  </a:lnTo>
                  <a:lnTo>
                    <a:pt x="27619" y="4825"/>
                  </a:lnTo>
                  <a:lnTo>
                    <a:pt x="31091" y="4825"/>
                  </a:lnTo>
                  <a:lnTo>
                    <a:pt x="31918" y="3936"/>
                  </a:lnTo>
                  <a:close/>
                </a:path>
                <a:path w="78104" h="35560">
                  <a:moveTo>
                    <a:pt x="31091" y="4825"/>
                  </a:moveTo>
                  <a:lnTo>
                    <a:pt x="27619" y="4825"/>
                  </a:lnTo>
                  <a:lnTo>
                    <a:pt x="25801" y="6603"/>
                  </a:lnTo>
                  <a:lnTo>
                    <a:pt x="24753" y="8254"/>
                  </a:lnTo>
                  <a:lnTo>
                    <a:pt x="24542" y="8635"/>
                  </a:lnTo>
                  <a:lnTo>
                    <a:pt x="23792" y="10540"/>
                  </a:lnTo>
                  <a:lnTo>
                    <a:pt x="23055" y="12191"/>
                  </a:lnTo>
                  <a:lnTo>
                    <a:pt x="22916" y="12572"/>
                  </a:lnTo>
                  <a:lnTo>
                    <a:pt x="22864" y="12826"/>
                  </a:lnTo>
                  <a:lnTo>
                    <a:pt x="22761" y="13334"/>
                  </a:lnTo>
                  <a:lnTo>
                    <a:pt x="22683" y="13715"/>
                  </a:lnTo>
                  <a:lnTo>
                    <a:pt x="22606" y="14096"/>
                  </a:lnTo>
                  <a:lnTo>
                    <a:pt x="22492" y="16763"/>
                  </a:lnTo>
                  <a:lnTo>
                    <a:pt x="25157" y="16763"/>
                  </a:lnTo>
                  <a:lnTo>
                    <a:pt x="25210" y="14985"/>
                  </a:lnTo>
                  <a:lnTo>
                    <a:pt x="25290" y="14604"/>
                  </a:lnTo>
                  <a:lnTo>
                    <a:pt x="25396" y="14096"/>
                  </a:lnTo>
                  <a:lnTo>
                    <a:pt x="25476" y="13715"/>
                  </a:lnTo>
                  <a:lnTo>
                    <a:pt x="25556" y="13334"/>
                  </a:lnTo>
                  <a:lnTo>
                    <a:pt x="28255" y="7873"/>
                  </a:lnTo>
                  <a:lnTo>
                    <a:pt x="31091" y="4825"/>
                  </a:lnTo>
                  <a:close/>
                </a:path>
                <a:path w="78104" h="35560">
                  <a:moveTo>
                    <a:pt x="67737" y="15620"/>
                  </a:moveTo>
                  <a:lnTo>
                    <a:pt x="65530" y="15620"/>
                  </a:lnTo>
                  <a:lnTo>
                    <a:pt x="65646" y="16763"/>
                  </a:lnTo>
                  <a:lnTo>
                    <a:pt x="67810" y="16763"/>
                  </a:lnTo>
                  <a:lnTo>
                    <a:pt x="67737" y="15620"/>
                  </a:lnTo>
                  <a:close/>
                </a:path>
                <a:path w="78104" h="35560">
                  <a:moveTo>
                    <a:pt x="64200" y="4190"/>
                  </a:moveTo>
                  <a:lnTo>
                    <a:pt x="55429" y="4190"/>
                  </a:lnTo>
                  <a:lnTo>
                    <a:pt x="59051" y="5079"/>
                  </a:lnTo>
                  <a:lnTo>
                    <a:pt x="62373" y="6222"/>
                  </a:lnTo>
                  <a:lnTo>
                    <a:pt x="75326" y="16128"/>
                  </a:lnTo>
                  <a:lnTo>
                    <a:pt x="75449" y="16763"/>
                  </a:lnTo>
                  <a:lnTo>
                    <a:pt x="77759" y="16763"/>
                  </a:lnTo>
                  <a:lnTo>
                    <a:pt x="77717" y="15366"/>
                  </a:lnTo>
                  <a:lnTo>
                    <a:pt x="76913" y="13334"/>
                  </a:lnTo>
                  <a:lnTo>
                    <a:pt x="77046" y="13334"/>
                  </a:lnTo>
                  <a:lnTo>
                    <a:pt x="74599" y="10667"/>
                  </a:lnTo>
                  <a:lnTo>
                    <a:pt x="73905" y="9778"/>
                  </a:lnTo>
                  <a:lnTo>
                    <a:pt x="70426" y="7111"/>
                  </a:lnTo>
                  <a:lnTo>
                    <a:pt x="68259" y="5841"/>
                  </a:lnTo>
                  <a:lnTo>
                    <a:pt x="64200" y="4190"/>
                  </a:lnTo>
                  <a:close/>
                </a:path>
                <a:path w="78104" h="35560">
                  <a:moveTo>
                    <a:pt x="48893" y="15366"/>
                  </a:moveTo>
                  <a:lnTo>
                    <a:pt x="34386" y="15366"/>
                  </a:lnTo>
                  <a:lnTo>
                    <a:pt x="33812" y="15620"/>
                  </a:lnTo>
                  <a:lnTo>
                    <a:pt x="48691" y="15620"/>
                  </a:lnTo>
                  <a:lnTo>
                    <a:pt x="48893" y="15366"/>
                  </a:lnTo>
                  <a:close/>
                </a:path>
                <a:path w="78104" h="35560">
                  <a:moveTo>
                    <a:pt x="53319" y="15366"/>
                  </a:moveTo>
                  <a:lnTo>
                    <a:pt x="50582" y="15366"/>
                  </a:lnTo>
                  <a:lnTo>
                    <a:pt x="50632" y="15620"/>
                  </a:lnTo>
                  <a:lnTo>
                    <a:pt x="53319" y="15620"/>
                  </a:lnTo>
                  <a:lnTo>
                    <a:pt x="53319" y="15366"/>
                  </a:lnTo>
                  <a:close/>
                </a:path>
                <a:path w="78104" h="35560">
                  <a:moveTo>
                    <a:pt x="65504" y="15366"/>
                  </a:moveTo>
                  <a:lnTo>
                    <a:pt x="55501" y="15366"/>
                  </a:lnTo>
                  <a:lnTo>
                    <a:pt x="55507" y="15620"/>
                  </a:lnTo>
                  <a:lnTo>
                    <a:pt x="65530" y="15620"/>
                  </a:lnTo>
                  <a:lnTo>
                    <a:pt x="65504" y="15366"/>
                  </a:lnTo>
                  <a:close/>
                </a:path>
                <a:path w="78104" h="35560">
                  <a:moveTo>
                    <a:pt x="75179" y="15366"/>
                  </a:moveTo>
                  <a:lnTo>
                    <a:pt x="67721" y="15366"/>
                  </a:lnTo>
                  <a:lnTo>
                    <a:pt x="67737" y="15620"/>
                  </a:lnTo>
                  <a:lnTo>
                    <a:pt x="75228" y="15620"/>
                  </a:lnTo>
                  <a:lnTo>
                    <a:pt x="75179" y="15366"/>
                  </a:lnTo>
                  <a:close/>
                </a:path>
                <a:path w="78104" h="35560">
                  <a:moveTo>
                    <a:pt x="35245" y="14985"/>
                  </a:moveTo>
                  <a:lnTo>
                    <a:pt x="31026" y="14985"/>
                  </a:lnTo>
                  <a:lnTo>
                    <a:pt x="31821" y="15366"/>
                  </a:lnTo>
                  <a:lnTo>
                    <a:pt x="34386" y="15366"/>
                  </a:lnTo>
                  <a:lnTo>
                    <a:pt x="35245" y="14985"/>
                  </a:lnTo>
                  <a:close/>
                </a:path>
                <a:path w="78104" h="35560">
                  <a:moveTo>
                    <a:pt x="47047" y="8254"/>
                  </a:moveTo>
                  <a:lnTo>
                    <a:pt x="43191" y="8254"/>
                  </a:lnTo>
                  <a:lnTo>
                    <a:pt x="42254" y="9270"/>
                  </a:lnTo>
                  <a:lnTo>
                    <a:pt x="41852" y="9778"/>
                  </a:lnTo>
                  <a:lnTo>
                    <a:pt x="41698" y="10159"/>
                  </a:lnTo>
                  <a:lnTo>
                    <a:pt x="41646" y="12826"/>
                  </a:lnTo>
                  <a:lnTo>
                    <a:pt x="41786" y="13334"/>
                  </a:lnTo>
                  <a:lnTo>
                    <a:pt x="43308" y="14985"/>
                  </a:lnTo>
                  <a:lnTo>
                    <a:pt x="44122" y="15366"/>
                  </a:lnTo>
                  <a:lnTo>
                    <a:pt x="46080" y="15366"/>
                  </a:lnTo>
                  <a:lnTo>
                    <a:pt x="46930" y="14985"/>
                  </a:lnTo>
                  <a:lnTo>
                    <a:pt x="48407" y="13334"/>
                  </a:lnTo>
                  <a:lnTo>
                    <a:pt x="48543" y="12826"/>
                  </a:lnTo>
                  <a:lnTo>
                    <a:pt x="48643" y="10540"/>
                  </a:lnTo>
                  <a:lnTo>
                    <a:pt x="48344" y="9778"/>
                  </a:lnTo>
                  <a:lnTo>
                    <a:pt x="47964" y="9270"/>
                  </a:lnTo>
                  <a:lnTo>
                    <a:pt x="47047" y="8254"/>
                  </a:lnTo>
                  <a:close/>
                </a:path>
                <a:path w="78104" h="35560">
                  <a:moveTo>
                    <a:pt x="49852" y="13842"/>
                  </a:moveTo>
                  <a:lnTo>
                    <a:pt x="49437" y="14604"/>
                  </a:lnTo>
                  <a:lnTo>
                    <a:pt x="49197" y="14985"/>
                  </a:lnTo>
                  <a:lnTo>
                    <a:pt x="48893" y="15366"/>
                  </a:lnTo>
                  <a:lnTo>
                    <a:pt x="50582" y="15366"/>
                  </a:lnTo>
                  <a:lnTo>
                    <a:pt x="50507" y="14985"/>
                  </a:lnTo>
                  <a:lnTo>
                    <a:pt x="49852" y="13842"/>
                  </a:lnTo>
                  <a:close/>
                </a:path>
                <a:path w="78104" h="35560">
                  <a:moveTo>
                    <a:pt x="58222" y="2285"/>
                  </a:moveTo>
                  <a:lnTo>
                    <a:pt x="43207" y="2285"/>
                  </a:lnTo>
                  <a:lnTo>
                    <a:pt x="46832" y="3809"/>
                  </a:lnTo>
                  <a:lnTo>
                    <a:pt x="46777" y="3936"/>
                  </a:lnTo>
                  <a:lnTo>
                    <a:pt x="51965" y="9270"/>
                  </a:lnTo>
                  <a:lnTo>
                    <a:pt x="53222" y="12572"/>
                  </a:lnTo>
                  <a:lnTo>
                    <a:pt x="53319" y="15366"/>
                  </a:lnTo>
                  <a:lnTo>
                    <a:pt x="55501" y="15366"/>
                  </a:lnTo>
                  <a:lnTo>
                    <a:pt x="55377" y="14096"/>
                  </a:lnTo>
                  <a:lnTo>
                    <a:pt x="55297" y="13715"/>
                  </a:lnTo>
                  <a:lnTo>
                    <a:pt x="55217" y="13334"/>
                  </a:lnTo>
                  <a:lnTo>
                    <a:pt x="50652" y="5079"/>
                  </a:lnTo>
                  <a:lnTo>
                    <a:pt x="50168" y="4571"/>
                  </a:lnTo>
                  <a:lnTo>
                    <a:pt x="56271" y="4571"/>
                  </a:lnTo>
                  <a:lnTo>
                    <a:pt x="55429" y="4190"/>
                  </a:lnTo>
                  <a:lnTo>
                    <a:pt x="64200" y="4190"/>
                  </a:lnTo>
                  <a:lnTo>
                    <a:pt x="62014" y="3301"/>
                  </a:lnTo>
                  <a:lnTo>
                    <a:pt x="58222" y="2285"/>
                  </a:lnTo>
                  <a:close/>
                </a:path>
                <a:path w="78104" h="35560">
                  <a:moveTo>
                    <a:pt x="56271" y="4571"/>
                  </a:moveTo>
                  <a:lnTo>
                    <a:pt x="50542" y="4571"/>
                  </a:lnTo>
                  <a:lnTo>
                    <a:pt x="52525" y="5079"/>
                  </a:lnTo>
                  <a:lnTo>
                    <a:pt x="52681" y="5079"/>
                  </a:lnTo>
                  <a:lnTo>
                    <a:pt x="55739" y="6222"/>
                  </a:lnTo>
                  <a:lnTo>
                    <a:pt x="58339" y="7746"/>
                  </a:lnTo>
                  <a:lnTo>
                    <a:pt x="60034" y="8635"/>
                  </a:lnTo>
                  <a:lnTo>
                    <a:pt x="60658" y="9016"/>
                  </a:lnTo>
                  <a:lnTo>
                    <a:pt x="62323" y="10540"/>
                  </a:lnTo>
                  <a:lnTo>
                    <a:pt x="63687" y="12191"/>
                  </a:lnTo>
                  <a:lnTo>
                    <a:pt x="64847" y="13715"/>
                  </a:lnTo>
                  <a:lnTo>
                    <a:pt x="65545" y="15366"/>
                  </a:lnTo>
                  <a:lnTo>
                    <a:pt x="67721" y="15366"/>
                  </a:lnTo>
                  <a:lnTo>
                    <a:pt x="67696" y="14985"/>
                  </a:lnTo>
                  <a:lnTo>
                    <a:pt x="67502" y="14604"/>
                  </a:lnTo>
                  <a:lnTo>
                    <a:pt x="66996" y="13334"/>
                  </a:lnTo>
                  <a:lnTo>
                    <a:pt x="56833" y="4825"/>
                  </a:lnTo>
                  <a:lnTo>
                    <a:pt x="56271" y="4571"/>
                  </a:lnTo>
                  <a:close/>
                </a:path>
                <a:path w="78104" h="35560">
                  <a:moveTo>
                    <a:pt x="34099" y="7873"/>
                  </a:moveTo>
                  <a:lnTo>
                    <a:pt x="32086" y="7873"/>
                  </a:lnTo>
                  <a:lnTo>
                    <a:pt x="31291" y="8254"/>
                  </a:lnTo>
                  <a:lnTo>
                    <a:pt x="29872" y="9778"/>
                  </a:lnTo>
                  <a:lnTo>
                    <a:pt x="29573" y="10540"/>
                  </a:lnTo>
                  <a:lnTo>
                    <a:pt x="29573" y="12826"/>
                  </a:lnTo>
                  <a:lnTo>
                    <a:pt x="29773" y="13334"/>
                  </a:lnTo>
                  <a:lnTo>
                    <a:pt x="29991" y="13715"/>
                  </a:lnTo>
                  <a:lnTo>
                    <a:pt x="31173" y="14985"/>
                  </a:lnTo>
                  <a:lnTo>
                    <a:pt x="35073" y="14985"/>
                  </a:lnTo>
                  <a:lnTo>
                    <a:pt x="36100" y="13842"/>
                  </a:lnTo>
                  <a:lnTo>
                    <a:pt x="36214" y="13715"/>
                  </a:lnTo>
                  <a:lnTo>
                    <a:pt x="36427" y="13334"/>
                  </a:lnTo>
                  <a:lnTo>
                    <a:pt x="36624" y="12826"/>
                  </a:lnTo>
                  <a:lnTo>
                    <a:pt x="36624" y="10540"/>
                  </a:lnTo>
                  <a:lnTo>
                    <a:pt x="36328" y="9778"/>
                  </a:lnTo>
                  <a:lnTo>
                    <a:pt x="35618" y="9016"/>
                  </a:lnTo>
                  <a:lnTo>
                    <a:pt x="34959" y="8254"/>
                  </a:lnTo>
                  <a:lnTo>
                    <a:pt x="34099" y="7873"/>
                  </a:lnTo>
                  <a:close/>
                </a:path>
                <a:path w="78104" h="35560">
                  <a:moveTo>
                    <a:pt x="40877" y="5079"/>
                  </a:moveTo>
                  <a:lnTo>
                    <a:pt x="37627" y="5079"/>
                  </a:lnTo>
                  <a:lnTo>
                    <a:pt x="35505" y="5460"/>
                  </a:lnTo>
                  <a:lnTo>
                    <a:pt x="36038" y="5460"/>
                  </a:lnTo>
                  <a:lnTo>
                    <a:pt x="34994" y="6222"/>
                  </a:lnTo>
                  <a:lnTo>
                    <a:pt x="35419" y="6222"/>
                  </a:lnTo>
                  <a:lnTo>
                    <a:pt x="36173" y="6603"/>
                  </a:lnTo>
                  <a:lnTo>
                    <a:pt x="38982" y="11429"/>
                  </a:lnTo>
                  <a:lnTo>
                    <a:pt x="39074" y="11810"/>
                  </a:lnTo>
                  <a:lnTo>
                    <a:pt x="39271" y="11429"/>
                  </a:lnTo>
                  <a:lnTo>
                    <a:pt x="39380" y="10921"/>
                  </a:lnTo>
                  <a:lnTo>
                    <a:pt x="39844" y="9778"/>
                  </a:lnTo>
                  <a:lnTo>
                    <a:pt x="40509" y="8635"/>
                  </a:lnTo>
                  <a:lnTo>
                    <a:pt x="41026" y="7873"/>
                  </a:lnTo>
                  <a:lnTo>
                    <a:pt x="41110" y="7746"/>
                  </a:lnTo>
                  <a:lnTo>
                    <a:pt x="42097" y="6730"/>
                  </a:lnTo>
                  <a:lnTo>
                    <a:pt x="43207" y="6222"/>
                  </a:lnTo>
                  <a:lnTo>
                    <a:pt x="42562" y="5587"/>
                  </a:lnTo>
                  <a:lnTo>
                    <a:pt x="40877" y="5079"/>
                  </a:lnTo>
                  <a:close/>
                </a:path>
                <a:path w="78104" h="35560">
                  <a:moveTo>
                    <a:pt x="46080" y="7746"/>
                  </a:moveTo>
                  <a:lnTo>
                    <a:pt x="44122" y="7746"/>
                  </a:lnTo>
                  <a:lnTo>
                    <a:pt x="43036" y="8254"/>
                  </a:lnTo>
                  <a:lnTo>
                    <a:pt x="47213" y="8254"/>
                  </a:lnTo>
                  <a:lnTo>
                    <a:pt x="46080" y="77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3985" y="3856514"/>
              <a:ext cx="501893" cy="6535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4592421" y="3795760"/>
              <a:ext cx="369570" cy="40005"/>
            </a:xfrm>
            <a:custGeom>
              <a:avLst/>
              <a:gdLst/>
              <a:ahLst/>
              <a:cxnLst/>
              <a:rect l="l" t="t" r="r" b="b"/>
              <a:pathLst>
                <a:path w="369570" h="40004">
                  <a:moveTo>
                    <a:pt x="11607" y="406"/>
                  </a:moveTo>
                  <a:lnTo>
                    <a:pt x="9677" y="406"/>
                  </a:lnTo>
                  <a:lnTo>
                    <a:pt x="9677" y="12903"/>
                  </a:lnTo>
                  <a:lnTo>
                    <a:pt x="9359" y="14058"/>
                  </a:lnTo>
                  <a:lnTo>
                    <a:pt x="8089" y="15659"/>
                  </a:lnTo>
                  <a:lnTo>
                    <a:pt x="7150" y="16052"/>
                  </a:lnTo>
                  <a:lnTo>
                    <a:pt x="4635" y="16052"/>
                  </a:lnTo>
                  <a:lnTo>
                    <a:pt x="3644" y="15659"/>
                  </a:lnTo>
                  <a:lnTo>
                    <a:pt x="2260" y="14058"/>
                  </a:lnTo>
                  <a:lnTo>
                    <a:pt x="1930" y="12903"/>
                  </a:lnTo>
                  <a:lnTo>
                    <a:pt x="1930" y="406"/>
                  </a:lnTo>
                  <a:lnTo>
                    <a:pt x="0" y="406"/>
                  </a:lnTo>
                  <a:lnTo>
                    <a:pt x="0" y="13652"/>
                  </a:lnTo>
                  <a:lnTo>
                    <a:pt x="520" y="15328"/>
                  </a:lnTo>
                  <a:lnTo>
                    <a:pt x="2603" y="17424"/>
                  </a:lnTo>
                  <a:lnTo>
                    <a:pt x="4064" y="17957"/>
                  </a:lnTo>
                  <a:lnTo>
                    <a:pt x="7734" y="17957"/>
                  </a:lnTo>
                  <a:lnTo>
                    <a:pt x="9144" y="17399"/>
                  </a:lnTo>
                  <a:lnTo>
                    <a:pt x="10134" y="16306"/>
                  </a:lnTo>
                  <a:lnTo>
                    <a:pt x="11112" y="15214"/>
                  </a:lnTo>
                  <a:lnTo>
                    <a:pt x="11607" y="13563"/>
                  </a:lnTo>
                  <a:lnTo>
                    <a:pt x="11607" y="406"/>
                  </a:lnTo>
                  <a:close/>
                </a:path>
                <a:path w="369570" h="40004">
                  <a:moveTo>
                    <a:pt x="26149" y="406"/>
                  </a:moveTo>
                  <a:lnTo>
                    <a:pt x="24333" y="406"/>
                  </a:lnTo>
                  <a:lnTo>
                    <a:pt x="24333" y="14325"/>
                  </a:lnTo>
                  <a:lnTo>
                    <a:pt x="16687" y="406"/>
                  </a:lnTo>
                  <a:lnTo>
                    <a:pt x="14655" y="406"/>
                  </a:lnTo>
                  <a:lnTo>
                    <a:pt x="14655" y="17564"/>
                  </a:lnTo>
                  <a:lnTo>
                    <a:pt x="16471" y="17564"/>
                  </a:lnTo>
                  <a:lnTo>
                    <a:pt x="16471" y="3797"/>
                  </a:lnTo>
                  <a:lnTo>
                    <a:pt x="24041" y="17564"/>
                  </a:lnTo>
                  <a:lnTo>
                    <a:pt x="26149" y="17564"/>
                  </a:lnTo>
                  <a:lnTo>
                    <a:pt x="26149" y="406"/>
                  </a:lnTo>
                  <a:close/>
                </a:path>
                <a:path w="369570" h="40004">
                  <a:moveTo>
                    <a:pt x="41135" y="5816"/>
                  </a:moveTo>
                  <a:lnTo>
                    <a:pt x="40525" y="3771"/>
                  </a:lnTo>
                  <a:lnTo>
                    <a:pt x="39370" y="2463"/>
                  </a:lnTo>
                  <a:lnTo>
                    <a:pt x="39243" y="2324"/>
                  </a:lnTo>
                  <a:lnTo>
                    <a:pt x="39001" y="2057"/>
                  </a:lnTo>
                  <a:lnTo>
                    <a:pt x="39001" y="11290"/>
                  </a:lnTo>
                  <a:lnTo>
                    <a:pt x="38760" y="12331"/>
                  </a:lnTo>
                  <a:lnTo>
                    <a:pt x="35394" y="15646"/>
                  </a:lnTo>
                  <a:lnTo>
                    <a:pt x="31165" y="15646"/>
                  </a:lnTo>
                  <a:lnTo>
                    <a:pt x="31165" y="2324"/>
                  </a:lnTo>
                  <a:lnTo>
                    <a:pt x="35293" y="2324"/>
                  </a:lnTo>
                  <a:lnTo>
                    <a:pt x="39001" y="11290"/>
                  </a:lnTo>
                  <a:lnTo>
                    <a:pt x="39001" y="2057"/>
                  </a:lnTo>
                  <a:lnTo>
                    <a:pt x="38138" y="1079"/>
                  </a:lnTo>
                  <a:lnTo>
                    <a:pt x="36423" y="406"/>
                  </a:lnTo>
                  <a:lnTo>
                    <a:pt x="29248" y="406"/>
                  </a:lnTo>
                  <a:lnTo>
                    <a:pt x="29248" y="17564"/>
                  </a:lnTo>
                  <a:lnTo>
                    <a:pt x="35407" y="17564"/>
                  </a:lnTo>
                  <a:lnTo>
                    <a:pt x="36436" y="17360"/>
                  </a:lnTo>
                  <a:lnTo>
                    <a:pt x="38188" y="16560"/>
                  </a:lnTo>
                  <a:lnTo>
                    <a:pt x="38912" y="15989"/>
                  </a:lnTo>
                  <a:lnTo>
                    <a:pt x="39154" y="15646"/>
                  </a:lnTo>
                  <a:lnTo>
                    <a:pt x="40043" y="14465"/>
                  </a:lnTo>
                  <a:lnTo>
                    <a:pt x="40462" y="13525"/>
                  </a:lnTo>
                  <a:lnTo>
                    <a:pt x="40995" y="11290"/>
                  </a:lnTo>
                  <a:lnTo>
                    <a:pt x="41046" y="10845"/>
                  </a:lnTo>
                  <a:lnTo>
                    <a:pt x="41135" y="5816"/>
                  </a:lnTo>
                  <a:close/>
                </a:path>
                <a:path w="369570" h="40004">
                  <a:moveTo>
                    <a:pt x="51917" y="25552"/>
                  </a:moveTo>
                  <a:lnTo>
                    <a:pt x="51600" y="24511"/>
                  </a:lnTo>
                  <a:lnTo>
                    <a:pt x="51346" y="24218"/>
                  </a:lnTo>
                  <a:lnTo>
                    <a:pt x="50101" y="22733"/>
                  </a:lnTo>
                  <a:lnTo>
                    <a:pt x="50063" y="26327"/>
                  </a:lnTo>
                  <a:lnTo>
                    <a:pt x="50063" y="28384"/>
                  </a:lnTo>
                  <a:lnTo>
                    <a:pt x="49872" y="28968"/>
                  </a:lnTo>
                  <a:lnTo>
                    <a:pt x="49809" y="29171"/>
                  </a:lnTo>
                  <a:lnTo>
                    <a:pt x="48806" y="30251"/>
                  </a:lnTo>
                  <a:lnTo>
                    <a:pt x="48006" y="30530"/>
                  </a:lnTo>
                  <a:lnTo>
                    <a:pt x="43154" y="30530"/>
                  </a:lnTo>
                  <a:lnTo>
                    <a:pt x="43154" y="24218"/>
                  </a:lnTo>
                  <a:lnTo>
                    <a:pt x="48006" y="24218"/>
                  </a:lnTo>
                  <a:lnTo>
                    <a:pt x="48844" y="24511"/>
                  </a:lnTo>
                  <a:lnTo>
                    <a:pt x="49809" y="25552"/>
                  </a:lnTo>
                  <a:lnTo>
                    <a:pt x="50063" y="26327"/>
                  </a:lnTo>
                  <a:lnTo>
                    <a:pt x="50063" y="22720"/>
                  </a:lnTo>
                  <a:lnTo>
                    <a:pt x="49009" y="22275"/>
                  </a:lnTo>
                  <a:lnTo>
                    <a:pt x="41224" y="22275"/>
                  </a:lnTo>
                  <a:lnTo>
                    <a:pt x="41224" y="39446"/>
                  </a:lnTo>
                  <a:lnTo>
                    <a:pt x="43154" y="39446"/>
                  </a:lnTo>
                  <a:lnTo>
                    <a:pt x="43154" y="32448"/>
                  </a:lnTo>
                  <a:lnTo>
                    <a:pt x="49009" y="32448"/>
                  </a:lnTo>
                  <a:lnTo>
                    <a:pt x="50101" y="32004"/>
                  </a:lnTo>
                  <a:lnTo>
                    <a:pt x="51333" y="30530"/>
                  </a:lnTo>
                  <a:lnTo>
                    <a:pt x="51562" y="30251"/>
                  </a:lnTo>
                  <a:lnTo>
                    <a:pt x="51917" y="29171"/>
                  </a:lnTo>
                  <a:lnTo>
                    <a:pt x="51917" y="25552"/>
                  </a:lnTo>
                  <a:close/>
                </a:path>
                <a:path w="369570" h="40004">
                  <a:moveTo>
                    <a:pt x="53492" y="15646"/>
                  </a:moveTo>
                  <a:lnTo>
                    <a:pt x="45389" y="15646"/>
                  </a:lnTo>
                  <a:lnTo>
                    <a:pt x="45389" y="9702"/>
                  </a:lnTo>
                  <a:lnTo>
                    <a:pt x="52882" y="9702"/>
                  </a:lnTo>
                  <a:lnTo>
                    <a:pt x="52882" y="7772"/>
                  </a:lnTo>
                  <a:lnTo>
                    <a:pt x="45389" y="7772"/>
                  </a:lnTo>
                  <a:lnTo>
                    <a:pt x="45389" y="2324"/>
                  </a:lnTo>
                  <a:lnTo>
                    <a:pt x="53428" y="2324"/>
                  </a:lnTo>
                  <a:lnTo>
                    <a:pt x="53428" y="406"/>
                  </a:lnTo>
                  <a:lnTo>
                    <a:pt x="43472" y="406"/>
                  </a:lnTo>
                  <a:lnTo>
                    <a:pt x="43472" y="17564"/>
                  </a:lnTo>
                  <a:lnTo>
                    <a:pt x="53492" y="17564"/>
                  </a:lnTo>
                  <a:lnTo>
                    <a:pt x="53492" y="15646"/>
                  </a:lnTo>
                  <a:close/>
                </a:path>
                <a:path w="369570" h="40004">
                  <a:moveTo>
                    <a:pt x="64503" y="39446"/>
                  </a:moveTo>
                  <a:lnTo>
                    <a:pt x="62814" y="34290"/>
                  </a:lnTo>
                  <a:lnTo>
                    <a:pt x="62179" y="32359"/>
                  </a:lnTo>
                  <a:lnTo>
                    <a:pt x="60210" y="26377"/>
                  </a:lnTo>
                  <a:lnTo>
                    <a:pt x="60210" y="32359"/>
                  </a:lnTo>
                  <a:lnTo>
                    <a:pt x="55308" y="32359"/>
                  </a:lnTo>
                  <a:lnTo>
                    <a:pt x="57797" y="24358"/>
                  </a:lnTo>
                  <a:lnTo>
                    <a:pt x="60210" y="32359"/>
                  </a:lnTo>
                  <a:lnTo>
                    <a:pt x="60210" y="26377"/>
                  </a:lnTo>
                  <a:lnTo>
                    <a:pt x="59550" y="24358"/>
                  </a:lnTo>
                  <a:lnTo>
                    <a:pt x="58864" y="22275"/>
                  </a:lnTo>
                  <a:lnTo>
                    <a:pt x="56756" y="22275"/>
                  </a:lnTo>
                  <a:lnTo>
                    <a:pt x="51130" y="39446"/>
                  </a:lnTo>
                  <a:lnTo>
                    <a:pt x="53086" y="39446"/>
                  </a:lnTo>
                  <a:lnTo>
                    <a:pt x="54698" y="34290"/>
                  </a:lnTo>
                  <a:lnTo>
                    <a:pt x="60807" y="34290"/>
                  </a:lnTo>
                  <a:lnTo>
                    <a:pt x="62382" y="39446"/>
                  </a:lnTo>
                  <a:lnTo>
                    <a:pt x="64503" y="39446"/>
                  </a:lnTo>
                  <a:close/>
                </a:path>
                <a:path w="369570" h="40004">
                  <a:moveTo>
                    <a:pt x="67500" y="17564"/>
                  </a:moveTo>
                  <a:lnTo>
                    <a:pt x="67233" y="17157"/>
                  </a:lnTo>
                  <a:lnTo>
                    <a:pt x="67132" y="16941"/>
                  </a:lnTo>
                  <a:lnTo>
                    <a:pt x="67043" y="16573"/>
                  </a:lnTo>
                  <a:lnTo>
                    <a:pt x="66941" y="16192"/>
                  </a:lnTo>
                  <a:lnTo>
                    <a:pt x="66865" y="15786"/>
                  </a:lnTo>
                  <a:lnTo>
                    <a:pt x="66751" y="14960"/>
                  </a:lnTo>
                  <a:lnTo>
                    <a:pt x="66649" y="12827"/>
                  </a:lnTo>
                  <a:lnTo>
                    <a:pt x="66560" y="12141"/>
                  </a:lnTo>
                  <a:lnTo>
                    <a:pt x="64477" y="9245"/>
                  </a:lnTo>
                  <a:lnTo>
                    <a:pt x="65354" y="8966"/>
                  </a:lnTo>
                  <a:lnTo>
                    <a:pt x="66001" y="8420"/>
                  </a:lnTo>
                  <a:lnTo>
                    <a:pt x="66789" y="6845"/>
                  </a:lnTo>
                  <a:lnTo>
                    <a:pt x="66890" y="6400"/>
                  </a:lnTo>
                  <a:lnTo>
                    <a:pt x="66992" y="3492"/>
                  </a:lnTo>
                  <a:lnTo>
                    <a:pt x="66675" y="2603"/>
                  </a:lnTo>
                  <a:lnTo>
                    <a:pt x="66611" y="2400"/>
                  </a:lnTo>
                  <a:lnTo>
                    <a:pt x="65049" y="800"/>
                  </a:lnTo>
                  <a:lnTo>
                    <a:pt x="63982" y="406"/>
                  </a:lnTo>
                  <a:lnTo>
                    <a:pt x="55803" y="406"/>
                  </a:lnTo>
                  <a:lnTo>
                    <a:pt x="55803" y="7950"/>
                  </a:lnTo>
                  <a:lnTo>
                    <a:pt x="57734" y="7950"/>
                  </a:lnTo>
                  <a:lnTo>
                    <a:pt x="57734" y="2400"/>
                  </a:lnTo>
                  <a:lnTo>
                    <a:pt x="63588" y="2400"/>
                  </a:lnTo>
                  <a:lnTo>
                    <a:pt x="64058" y="2603"/>
                  </a:lnTo>
                  <a:lnTo>
                    <a:pt x="64871" y="3683"/>
                  </a:lnTo>
                  <a:lnTo>
                    <a:pt x="64985" y="6400"/>
                  </a:lnTo>
                  <a:lnTo>
                    <a:pt x="64617" y="7188"/>
                  </a:lnTo>
                  <a:lnTo>
                    <a:pt x="64376" y="7493"/>
                  </a:lnTo>
                  <a:lnTo>
                    <a:pt x="63779" y="7950"/>
                  </a:lnTo>
                  <a:lnTo>
                    <a:pt x="57734" y="7950"/>
                  </a:lnTo>
                  <a:lnTo>
                    <a:pt x="57734" y="8420"/>
                  </a:lnTo>
                  <a:lnTo>
                    <a:pt x="55803" y="8420"/>
                  </a:lnTo>
                  <a:lnTo>
                    <a:pt x="55803" y="17564"/>
                  </a:lnTo>
                  <a:lnTo>
                    <a:pt x="57734" y="17564"/>
                  </a:lnTo>
                  <a:lnTo>
                    <a:pt x="57734" y="10312"/>
                  </a:lnTo>
                  <a:lnTo>
                    <a:pt x="63271" y="10312"/>
                  </a:lnTo>
                  <a:lnTo>
                    <a:pt x="64617" y="12141"/>
                  </a:lnTo>
                  <a:lnTo>
                    <a:pt x="64706" y="12522"/>
                  </a:lnTo>
                  <a:lnTo>
                    <a:pt x="64833" y="13335"/>
                  </a:lnTo>
                  <a:lnTo>
                    <a:pt x="64935" y="14173"/>
                  </a:lnTo>
                  <a:lnTo>
                    <a:pt x="64998" y="15786"/>
                  </a:lnTo>
                  <a:lnTo>
                    <a:pt x="65087" y="16941"/>
                  </a:lnTo>
                  <a:lnTo>
                    <a:pt x="65214" y="17386"/>
                  </a:lnTo>
                  <a:lnTo>
                    <a:pt x="65354" y="17564"/>
                  </a:lnTo>
                  <a:lnTo>
                    <a:pt x="67500" y="17564"/>
                  </a:lnTo>
                  <a:close/>
                </a:path>
                <a:path w="369570" h="40004">
                  <a:moveTo>
                    <a:pt x="77597" y="39446"/>
                  </a:moveTo>
                  <a:lnTo>
                    <a:pt x="76708" y="34404"/>
                  </a:lnTo>
                  <a:lnTo>
                    <a:pt x="76593" y="33655"/>
                  </a:lnTo>
                  <a:lnTo>
                    <a:pt x="76504" y="33121"/>
                  </a:lnTo>
                  <a:lnTo>
                    <a:pt x="76377" y="32778"/>
                  </a:lnTo>
                  <a:lnTo>
                    <a:pt x="76098" y="32207"/>
                  </a:lnTo>
                  <a:lnTo>
                    <a:pt x="75869" y="31889"/>
                  </a:lnTo>
                  <a:lnTo>
                    <a:pt x="75336" y="31445"/>
                  </a:lnTo>
                  <a:lnTo>
                    <a:pt x="75006" y="31267"/>
                  </a:lnTo>
                  <a:lnTo>
                    <a:pt x="74574" y="31127"/>
                  </a:lnTo>
                  <a:lnTo>
                    <a:pt x="75450" y="30848"/>
                  </a:lnTo>
                  <a:lnTo>
                    <a:pt x="76098" y="30302"/>
                  </a:lnTo>
                  <a:lnTo>
                    <a:pt x="76885" y="28740"/>
                  </a:lnTo>
                  <a:lnTo>
                    <a:pt x="76987" y="28270"/>
                  </a:lnTo>
                  <a:lnTo>
                    <a:pt x="77089" y="25387"/>
                  </a:lnTo>
                  <a:lnTo>
                    <a:pt x="76771" y="24485"/>
                  </a:lnTo>
                  <a:lnTo>
                    <a:pt x="76708" y="24295"/>
                  </a:lnTo>
                  <a:lnTo>
                    <a:pt x="75145" y="22682"/>
                  </a:lnTo>
                  <a:lnTo>
                    <a:pt x="75082" y="28270"/>
                  </a:lnTo>
                  <a:lnTo>
                    <a:pt x="74714" y="29057"/>
                  </a:lnTo>
                  <a:lnTo>
                    <a:pt x="74472" y="29375"/>
                  </a:lnTo>
                  <a:lnTo>
                    <a:pt x="73875" y="29845"/>
                  </a:lnTo>
                  <a:lnTo>
                    <a:pt x="67843" y="29845"/>
                  </a:lnTo>
                  <a:lnTo>
                    <a:pt x="67843" y="24295"/>
                  </a:lnTo>
                  <a:lnTo>
                    <a:pt x="73698" y="24295"/>
                  </a:lnTo>
                  <a:lnTo>
                    <a:pt x="74155" y="24485"/>
                  </a:lnTo>
                  <a:lnTo>
                    <a:pt x="74968" y="25565"/>
                  </a:lnTo>
                  <a:lnTo>
                    <a:pt x="75082" y="28270"/>
                  </a:lnTo>
                  <a:lnTo>
                    <a:pt x="75082" y="22669"/>
                  </a:lnTo>
                  <a:lnTo>
                    <a:pt x="74079" y="22275"/>
                  </a:lnTo>
                  <a:lnTo>
                    <a:pt x="65925" y="22275"/>
                  </a:lnTo>
                  <a:lnTo>
                    <a:pt x="65925" y="39446"/>
                  </a:lnTo>
                  <a:lnTo>
                    <a:pt x="67843" y="39446"/>
                  </a:lnTo>
                  <a:lnTo>
                    <a:pt x="67843" y="32207"/>
                  </a:lnTo>
                  <a:lnTo>
                    <a:pt x="73367" y="32207"/>
                  </a:lnTo>
                  <a:lnTo>
                    <a:pt x="74587" y="33515"/>
                  </a:lnTo>
                  <a:lnTo>
                    <a:pt x="74650" y="33655"/>
                  </a:lnTo>
                  <a:lnTo>
                    <a:pt x="74726" y="34036"/>
                  </a:lnTo>
                  <a:lnTo>
                    <a:pt x="74815" y="34404"/>
                  </a:lnTo>
                  <a:lnTo>
                    <a:pt x="74930" y="35229"/>
                  </a:lnTo>
                  <a:lnTo>
                    <a:pt x="75031" y="36068"/>
                  </a:lnTo>
                  <a:lnTo>
                    <a:pt x="75145" y="38836"/>
                  </a:lnTo>
                  <a:lnTo>
                    <a:pt x="75311" y="39268"/>
                  </a:lnTo>
                  <a:lnTo>
                    <a:pt x="75450" y="39446"/>
                  </a:lnTo>
                  <a:lnTo>
                    <a:pt x="77597" y="39446"/>
                  </a:lnTo>
                  <a:close/>
                </a:path>
                <a:path w="369570" h="40004">
                  <a:moveTo>
                    <a:pt x="80886" y="520"/>
                  </a:moveTo>
                  <a:lnTo>
                    <a:pt x="79578" y="520"/>
                  </a:lnTo>
                  <a:lnTo>
                    <a:pt x="79476" y="1168"/>
                  </a:lnTo>
                  <a:lnTo>
                    <a:pt x="79311" y="1689"/>
                  </a:lnTo>
                  <a:lnTo>
                    <a:pt x="75933" y="3721"/>
                  </a:lnTo>
                  <a:lnTo>
                    <a:pt x="75450" y="3721"/>
                  </a:lnTo>
                  <a:lnTo>
                    <a:pt x="75450" y="5359"/>
                  </a:lnTo>
                  <a:lnTo>
                    <a:pt x="79171" y="5359"/>
                  </a:lnTo>
                  <a:lnTo>
                    <a:pt x="79171" y="17564"/>
                  </a:lnTo>
                  <a:lnTo>
                    <a:pt x="80886" y="17564"/>
                  </a:lnTo>
                  <a:lnTo>
                    <a:pt x="80886" y="520"/>
                  </a:lnTo>
                  <a:close/>
                </a:path>
                <a:path w="369570" h="40004">
                  <a:moveTo>
                    <a:pt x="89776" y="37528"/>
                  </a:moveTo>
                  <a:lnTo>
                    <a:pt x="81673" y="37528"/>
                  </a:lnTo>
                  <a:lnTo>
                    <a:pt x="81673" y="31597"/>
                  </a:lnTo>
                  <a:lnTo>
                    <a:pt x="89179" y="31597"/>
                  </a:lnTo>
                  <a:lnTo>
                    <a:pt x="89179" y="29667"/>
                  </a:lnTo>
                  <a:lnTo>
                    <a:pt x="81673" y="29667"/>
                  </a:lnTo>
                  <a:lnTo>
                    <a:pt x="81673" y="24218"/>
                  </a:lnTo>
                  <a:lnTo>
                    <a:pt x="89712" y="24218"/>
                  </a:lnTo>
                  <a:lnTo>
                    <a:pt x="89712" y="22275"/>
                  </a:lnTo>
                  <a:lnTo>
                    <a:pt x="79756" y="22275"/>
                  </a:lnTo>
                  <a:lnTo>
                    <a:pt x="79756" y="39446"/>
                  </a:lnTo>
                  <a:lnTo>
                    <a:pt x="89776" y="39446"/>
                  </a:lnTo>
                  <a:lnTo>
                    <a:pt x="89776" y="37528"/>
                  </a:lnTo>
                  <a:close/>
                </a:path>
                <a:path w="369570" h="40004">
                  <a:moveTo>
                    <a:pt x="95199" y="800"/>
                  </a:moveTo>
                  <a:lnTo>
                    <a:pt x="85940" y="800"/>
                  </a:lnTo>
                  <a:lnTo>
                    <a:pt x="85940" y="2743"/>
                  </a:lnTo>
                  <a:lnTo>
                    <a:pt x="93446" y="2743"/>
                  </a:lnTo>
                  <a:lnTo>
                    <a:pt x="92697" y="3683"/>
                  </a:lnTo>
                  <a:lnTo>
                    <a:pt x="87795" y="17564"/>
                  </a:lnTo>
                  <a:lnTo>
                    <a:pt x="89712" y="17564"/>
                  </a:lnTo>
                  <a:lnTo>
                    <a:pt x="89776" y="16243"/>
                  </a:lnTo>
                  <a:lnTo>
                    <a:pt x="89979" y="14859"/>
                  </a:lnTo>
                  <a:lnTo>
                    <a:pt x="93167" y="5600"/>
                  </a:lnTo>
                  <a:lnTo>
                    <a:pt x="93802" y="4432"/>
                  </a:lnTo>
                  <a:lnTo>
                    <a:pt x="94475" y="3416"/>
                  </a:lnTo>
                  <a:lnTo>
                    <a:pt x="95199" y="2552"/>
                  </a:lnTo>
                  <a:lnTo>
                    <a:pt x="95199" y="800"/>
                  </a:lnTo>
                  <a:close/>
                </a:path>
                <a:path w="369570" h="40004">
                  <a:moveTo>
                    <a:pt x="103581" y="22275"/>
                  </a:moveTo>
                  <a:lnTo>
                    <a:pt x="101752" y="22275"/>
                  </a:lnTo>
                  <a:lnTo>
                    <a:pt x="101752" y="36207"/>
                  </a:lnTo>
                  <a:lnTo>
                    <a:pt x="94119" y="22275"/>
                  </a:lnTo>
                  <a:lnTo>
                    <a:pt x="92075" y="22275"/>
                  </a:lnTo>
                  <a:lnTo>
                    <a:pt x="92075" y="39446"/>
                  </a:lnTo>
                  <a:lnTo>
                    <a:pt x="93891" y="39446"/>
                  </a:lnTo>
                  <a:lnTo>
                    <a:pt x="93891" y="25679"/>
                  </a:lnTo>
                  <a:lnTo>
                    <a:pt x="101473" y="39446"/>
                  </a:lnTo>
                  <a:lnTo>
                    <a:pt x="103581" y="39446"/>
                  </a:lnTo>
                  <a:lnTo>
                    <a:pt x="103581" y="22275"/>
                  </a:lnTo>
                  <a:close/>
                </a:path>
                <a:path w="369570" h="40004">
                  <a:moveTo>
                    <a:pt x="115023" y="17564"/>
                  </a:moveTo>
                  <a:lnTo>
                    <a:pt x="114185" y="12915"/>
                  </a:lnTo>
                  <a:lnTo>
                    <a:pt x="114096" y="12141"/>
                  </a:lnTo>
                  <a:lnTo>
                    <a:pt x="112014" y="9245"/>
                  </a:lnTo>
                  <a:lnTo>
                    <a:pt x="112890" y="8966"/>
                  </a:lnTo>
                  <a:lnTo>
                    <a:pt x="113525" y="8420"/>
                  </a:lnTo>
                  <a:lnTo>
                    <a:pt x="114325" y="6845"/>
                  </a:lnTo>
                  <a:lnTo>
                    <a:pt x="114427" y="6400"/>
                  </a:lnTo>
                  <a:lnTo>
                    <a:pt x="114528" y="3492"/>
                  </a:lnTo>
                  <a:lnTo>
                    <a:pt x="114198" y="2603"/>
                  </a:lnTo>
                  <a:lnTo>
                    <a:pt x="114122" y="2400"/>
                  </a:lnTo>
                  <a:lnTo>
                    <a:pt x="112585" y="800"/>
                  </a:lnTo>
                  <a:lnTo>
                    <a:pt x="111518" y="406"/>
                  </a:lnTo>
                  <a:lnTo>
                    <a:pt x="103339" y="406"/>
                  </a:lnTo>
                  <a:lnTo>
                    <a:pt x="103339" y="7950"/>
                  </a:lnTo>
                  <a:lnTo>
                    <a:pt x="105257" y="7950"/>
                  </a:lnTo>
                  <a:lnTo>
                    <a:pt x="105257" y="2400"/>
                  </a:lnTo>
                  <a:lnTo>
                    <a:pt x="111112" y="2400"/>
                  </a:lnTo>
                  <a:lnTo>
                    <a:pt x="111582" y="2603"/>
                  </a:lnTo>
                  <a:lnTo>
                    <a:pt x="112407" y="3683"/>
                  </a:lnTo>
                  <a:lnTo>
                    <a:pt x="112522" y="6400"/>
                  </a:lnTo>
                  <a:lnTo>
                    <a:pt x="112141" y="7188"/>
                  </a:lnTo>
                  <a:lnTo>
                    <a:pt x="111899" y="7493"/>
                  </a:lnTo>
                  <a:lnTo>
                    <a:pt x="111290" y="7950"/>
                  </a:lnTo>
                  <a:lnTo>
                    <a:pt x="105257" y="7950"/>
                  </a:lnTo>
                  <a:lnTo>
                    <a:pt x="105257" y="8420"/>
                  </a:lnTo>
                  <a:lnTo>
                    <a:pt x="103339" y="8420"/>
                  </a:lnTo>
                  <a:lnTo>
                    <a:pt x="103339" y="17564"/>
                  </a:lnTo>
                  <a:lnTo>
                    <a:pt x="105257" y="17564"/>
                  </a:lnTo>
                  <a:lnTo>
                    <a:pt x="105257" y="10312"/>
                  </a:lnTo>
                  <a:lnTo>
                    <a:pt x="110807" y="10312"/>
                  </a:lnTo>
                  <a:lnTo>
                    <a:pt x="112509" y="15786"/>
                  </a:lnTo>
                  <a:lnTo>
                    <a:pt x="112623" y="16941"/>
                  </a:lnTo>
                  <a:lnTo>
                    <a:pt x="112750" y="17386"/>
                  </a:lnTo>
                  <a:lnTo>
                    <a:pt x="112877" y="17564"/>
                  </a:lnTo>
                  <a:lnTo>
                    <a:pt x="115023" y="17564"/>
                  </a:lnTo>
                  <a:close/>
                </a:path>
                <a:path w="369570" h="40004">
                  <a:moveTo>
                    <a:pt x="116674" y="22275"/>
                  </a:moveTo>
                  <a:lnTo>
                    <a:pt x="105143" y="22275"/>
                  </a:lnTo>
                  <a:lnTo>
                    <a:pt x="105143" y="24218"/>
                  </a:lnTo>
                  <a:lnTo>
                    <a:pt x="109956" y="24218"/>
                  </a:lnTo>
                  <a:lnTo>
                    <a:pt x="109956" y="39446"/>
                  </a:lnTo>
                  <a:lnTo>
                    <a:pt x="111874" y="39446"/>
                  </a:lnTo>
                  <a:lnTo>
                    <a:pt x="111874" y="24218"/>
                  </a:lnTo>
                  <a:lnTo>
                    <a:pt x="116674" y="24218"/>
                  </a:lnTo>
                  <a:lnTo>
                    <a:pt x="116674" y="22275"/>
                  </a:lnTo>
                  <a:close/>
                </a:path>
                <a:path w="369570" h="40004">
                  <a:moveTo>
                    <a:pt x="127203" y="15646"/>
                  </a:moveTo>
                  <a:lnTo>
                    <a:pt x="119100" y="15646"/>
                  </a:lnTo>
                  <a:lnTo>
                    <a:pt x="119100" y="9702"/>
                  </a:lnTo>
                  <a:lnTo>
                    <a:pt x="126593" y="9702"/>
                  </a:lnTo>
                  <a:lnTo>
                    <a:pt x="126593" y="7772"/>
                  </a:lnTo>
                  <a:lnTo>
                    <a:pt x="119100" y="7772"/>
                  </a:lnTo>
                  <a:lnTo>
                    <a:pt x="119100" y="2324"/>
                  </a:lnTo>
                  <a:lnTo>
                    <a:pt x="127139" y="2324"/>
                  </a:lnTo>
                  <a:lnTo>
                    <a:pt x="127139" y="406"/>
                  </a:lnTo>
                  <a:lnTo>
                    <a:pt x="117182" y="406"/>
                  </a:lnTo>
                  <a:lnTo>
                    <a:pt x="117182" y="17564"/>
                  </a:lnTo>
                  <a:lnTo>
                    <a:pt x="127203" y="17564"/>
                  </a:lnTo>
                  <a:lnTo>
                    <a:pt x="127203" y="15646"/>
                  </a:lnTo>
                  <a:close/>
                </a:path>
                <a:path w="369570" h="40004">
                  <a:moveTo>
                    <a:pt x="136753" y="28562"/>
                  </a:moveTo>
                  <a:lnTo>
                    <a:pt x="136258" y="26708"/>
                  </a:lnTo>
                  <a:lnTo>
                    <a:pt x="136182" y="26403"/>
                  </a:lnTo>
                  <a:lnTo>
                    <a:pt x="135750" y="25450"/>
                  </a:lnTo>
                  <a:lnTo>
                    <a:pt x="134899" y="24244"/>
                  </a:lnTo>
                  <a:lnTo>
                    <a:pt x="134899" y="29146"/>
                  </a:lnTo>
                  <a:lnTo>
                    <a:pt x="134899" y="32588"/>
                  </a:lnTo>
                  <a:lnTo>
                    <a:pt x="130822" y="37947"/>
                  </a:lnTo>
                  <a:lnTo>
                    <a:pt x="129171" y="37947"/>
                  </a:lnTo>
                  <a:lnTo>
                    <a:pt x="125285" y="33426"/>
                  </a:lnTo>
                  <a:lnTo>
                    <a:pt x="125222" y="33159"/>
                  </a:lnTo>
                  <a:lnTo>
                    <a:pt x="129120" y="23799"/>
                  </a:lnTo>
                  <a:lnTo>
                    <a:pt x="130873" y="23799"/>
                  </a:lnTo>
                  <a:lnTo>
                    <a:pt x="134899" y="29146"/>
                  </a:lnTo>
                  <a:lnTo>
                    <a:pt x="134899" y="24244"/>
                  </a:lnTo>
                  <a:lnTo>
                    <a:pt x="134594" y="23799"/>
                  </a:lnTo>
                  <a:lnTo>
                    <a:pt x="133858" y="23114"/>
                  </a:lnTo>
                  <a:lnTo>
                    <a:pt x="132130" y="22123"/>
                  </a:lnTo>
                  <a:lnTo>
                    <a:pt x="131140" y="21882"/>
                  </a:lnTo>
                  <a:lnTo>
                    <a:pt x="128854" y="21882"/>
                  </a:lnTo>
                  <a:lnTo>
                    <a:pt x="123228" y="28562"/>
                  </a:lnTo>
                  <a:lnTo>
                    <a:pt x="123304" y="33426"/>
                  </a:lnTo>
                  <a:lnTo>
                    <a:pt x="123736" y="35013"/>
                  </a:lnTo>
                  <a:lnTo>
                    <a:pt x="123812" y="35331"/>
                  </a:lnTo>
                  <a:lnTo>
                    <a:pt x="128917" y="39839"/>
                  </a:lnTo>
                  <a:lnTo>
                    <a:pt x="131140" y="39839"/>
                  </a:lnTo>
                  <a:lnTo>
                    <a:pt x="136690" y="33426"/>
                  </a:lnTo>
                  <a:lnTo>
                    <a:pt x="136753" y="28562"/>
                  </a:lnTo>
                  <a:close/>
                </a:path>
                <a:path w="369570" h="40004">
                  <a:moveTo>
                    <a:pt x="142392" y="6692"/>
                  </a:moveTo>
                  <a:lnTo>
                    <a:pt x="141884" y="4826"/>
                  </a:lnTo>
                  <a:lnTo>
                    <a:pt x="141808" y="4533"/>
                  </a:lnTo>
                  <a:lnTo>
                    <a:pt x="141389" y="3568"/>
                  </a:lnTo>
                  <a:lnTo>
                    <a:pt x="140398" y="2159"/>
                  </a:lnTo>
                  <a:lnTo>
                    <a:pt x="140398" y="6692"/>
                  </a:lnTo>
                  <a:lnTo>
                    <a:pt x="140347" y="11557"/>
                  </a:lnTo>
                  <a:lnTo>
                    <a:pt x="140106" y="12382"/>
                  </a:lnTo>
                  <a:lnTo>
                    <a:pt x="140030" y="12661"/>
                  </a:lnTo>
                  <a:lnTo>
                    <a:pt x="139941" y="12992"/>
                  </a:lnTo>
                  <a:lnTo>
                    <a:pt x="139712" y="13449"/>
                  </a:lnTo>
                  <a:lnTo>
                    <a:pt x="139446" y="13919"/>
                  </a:lnTo>
                  <a:lnTo>
                    <a:pt x="138963" y="14490"/>
                  </a:lnTo>
                  <a:lnTo>
                    <a:pt x="137045" y="12661"/>
                  </a:lnTo>
                  <a:lnTo>
                    <a:pt x="136144" y="13919"/>
                  </a:lnTo>
                  <a:lnTo>
                    <a:pt x="136042" y="14058"/>
                  </a:lnTo>
                  <a:lnTo>
                    <a:pt x="137617" y="15570"/>
                  </a:lnTo>
                  <a:lnTo>
                    <a:pt x="136982" y="15887"/>
                  </a:lnTo>
                  <a:lnTo>
                    <a:pt x="136207" y="16078"/>
                  </a:lnTo>
                  <a:lnTo>
                    <a:pt x="134835" y="16078"/>
                  </a:lnTo>
                  <a:lnTo>
                    <a:pt x="131229" y="12661"/>
                  </a:lnTo>
                  <a:lnTo>
                    <a:pt x="131114" y="12382"/>
                  </a:lnTo>
                  <a:lnTo>
                    <a:pt x="130924" y="11557"/>
                  </a:lnTo>
                  <a:lnTo>
                    <a:pt x="130810" y="11049"/>
                  </a:lnTo>
                  <a:lnTo>
                    <a:pt x="130733" y="7264"/>
                  </a:lnTo>
                  <a:lnTo>
                    <a:pt x="131114" y="5588"/>
                  </a:lnTo>
                  <a:lnTo>
                    <a:pt x="134747" y="1917"/>
                  </a:lnTo>
                  <a:lnTo>
                    <a:pt x="136499" y="1917"/>
                  </a:lnTo>
                  <a:lnTo>
                    <a:pt x="140398" y="6692"/>
                  </a:lnTo>
                  <a:lnTo>
                    <a:pt x="140398" y="2159"/>
                  </a:lnTo>
                  <a:lnTo>
                    <a:pt x="140233" y="1917"/>
                  </a:lnTo>
                  <a:lnTo>
                    <a:pt x="139509" y="1231"/>
                  </a:lnTo>
                  <a:lnTo>
                    <a:pt x="137782" y="241"/>
                  </a:lnTo>
                  <a:lnTo>
                    <a:pt x="136779" y="0"/>
                  </a:lnTo>
                  <a:lnTo>
                    <a:pt x="134480" y="0"/>
                  </a:lnTo>
                  <a:lnTo>
                    <a:pt x="128866" y="6692"/>
                  </a:lnTo>
                  <a:lnTo>
                    <a:pt x="128930" y="11557"/>
                  </a:lnTo>
                  <a:lnTo>
                    <a:pt x="129159" y="12382"/>
                  </a:lnTo>
                  <a:lnTo>
                    <a:pt x="129235" y="12661"/>
                  </a:lnTo>
                  <a:lnTo>
                    <a:pt x="129324" y="12992"/>
                  </a:lnTo>
                  <a:lnTo>
                    <a:pt x="129438" y="13449"/>
                  </a:lnTo>
                  <a:lnTo>
                    <a:pt x="129946" y="14490"/>
                  </a:lnTo>
                  <a:lnTo>
                    <a:pt x="130924" y="15887"/>
                  </a:lnTo>
                  <a:lnTo>
                    <a:pt x="131038" y="16078"/>
                  </a:lnTo>
                  <a:lnTo>
                    <a:pt x="131762" y="16725"/>
                  </a:lnTo>
                  <a:lnTo>
                    <a:pt x="133489" y="17703"/>
                  </a:lnTo>
                  <a:lnTo>
                    <a:pt x="134480" y="17957"/>
                  </a:lnTo>
                  <a:lnTo>
                    <a:pt x="136969" y="17957"/>
                  </a:lnTo>
                  <a:lnTo>
                    <a:pt x="137807" y="17703"/>
                  </a:lnTo>
                  <a:lnTo>
                    <a:pt x="137985" y="17703"/>
                  </a:lnTo>
                  <a:lnTo>
                    <a:pt x="139077" y="16941"/>
                  </a:lnTo>
                  <a:lnTo>
                    <a:pt x="141274" y="19037"/>
                  </a:lnTo>
                  <a:lnTo>
                    <a:pt x="142176" y="17703"/>
                  </a:lnTo>
                  <a:lnTo>
                    <a:pt x="142379" y="17703"/>
                  </a:lnTo>
                  <a:lnTo>
                    <a:pt x="141554" y="16941"/>
                  </a:lnTo>
                  <a:lnTo>
                    <a:pt x="140627" y="16078"/>
                  </a:lnTo>
                  <a:lnTo>
                    <a:pt x="140436" y="15887"/>
                  </a:lnTo>
                  <a:lnTo>
                    <a:pt x="140284" y="15887"/>
                  </a:lnTo>
                  <a:lnTo>
                    <a:pt x="141020" y="15024"/>
                  </a:lnTo>
                  <a:lnTo>
                    <a:pt x="141325" y="14490"/>
                  </a:lnTo>
                  <a:lnTo>
                    <a:pt x="141554" y="14058"/>
                  </a:lnTo>
                  <a:lnTo>
                    <a:pt x="141630" y="13919"/>
                  </a:lnTo>
                  <a:lnTo>
                    <a:pt x="142354" y="11557"/>
                  </a:lnTo>
                  <a:lnTo>
                    <a:pt x="142392" y="6692"/>
                  </a:lnTo>
                  <a:close/>
                </a:path>
                <a:path w="369570" h="40004">
                  <a:moveTo>
                    <a:pt x="150914" y="39446"/>
                  </a:moveTo>
                  <a:lnTo>
                    <a:pt x="150799" y="39268"/>
                  </a:lnTo>
                  <a:lnTo>
                    <a:pt x="150571" y="38836"/>
                  </a:lnTo>
                  <a:lnTo>
                    <a:pt x="150469" y="38442"/>
                  </a:lnTo>
                  <a:lnTo>
                    <a:pt x="150368" y="38074"/>
                  </a:lnTo>
                  <a:lnTo>
                    <a:pt x="150291" y="37680"/>
                  </a:lnTo>
                  <a:lnTo>
                    <a:pt x="150190" y="36855"/>
                  </a:lnTo>
                  <a:lnTo>
                    <a:pt x="150101" y="35229"/>
                  </a:lnTo>
                  <a:lnTo>
                    <a:pt x="149974" y="33896"/>
                  </a:lnTo>
                  <a:lnTo>
                    <a:pt x="149860" y="33324"/>
                  </a:lnTo>
                  <a:lnTo>
                    <a:pt x="149821" y="33121"/>
                  </a:lnTo>
                  <a:lnTo>
                    <a:pt x="149707" y="32778"/>
                  </a:lnTo>
                  <a:lnTo>
                    <a:pt x="147904" y="31127"/>
                  </a:lnTo>
                  <a:lnTo>
                    <a:pt x="148793" y="30848"/>
                  </a:lnTo>
                  <a:lnTo>
                    <a:pt x="149428" y="30302"/>
                  </a:lnTo>
                  <a:lnTo>
                    <a:pt x="150228" y="28740"/>
                  </a:lnTo>
                  <a:lnTo>
                    <a:pt x="150317" y="28270"/>
                  </a:lnTo>
                  <a:lnTo>
                    <a:pt x="150418" y="25387"/>
                  </a:lnTo>
                  <a:lnTo>
                    <a:pt x="150101" y="24485"/>
                  </a:lnTo>
                  <a:lnTo>
                    <a:pt x="150025" y="24295"/>
                  </a:lnTo>
                  <a:lnTo>
                    <a:pt x="148488" y="22682"/>
                  </a:lnTo>
                  <a:lnTo>
                    <a:pt x="148399" y="28270"/>
                  </a:lnTo>
                  <a:lnTo>
                    <a:pt x="148043" y="29057"/>
                  </a:lnTo>
                  <a:lnTo>
                    <a:pt x="147802" y="29375"/>
                  </a:lnTo>
                  <a:lnTo>
                    <a:pt x="147193" y="29845"/>
                  </a:lnTo>
                  <a:lnTo>
                    <a:pt x="141160" y="29845"/>
                  </a:lnTo>
                  <a:lnTo>
                    <a:pt x="141160" y="24295"/>
                  </a:lnTo>
                  <a:lnTo>
                    <a:pt x="147027" y="24295"/>
                  </a:lnTo>
                  <a:lnTo>
                    <a:pt x="147485" y="24485"/>
                  </a:lnTo>
                  <a:lnTo>
                    <a:pt x="148285" y="25565"/>
                  </a:lnTo>
                  <a:lnTo>
                    <a:pt x="148399" y="28270"/>
                  </a:lnTo>
                  <a:lnTo>
                    <a:pt x="148399" y="22656"/>
                  </a:lnTo>
                  <a:lnTo>
                    <a:pt x="147396" y="22275"/>
                  </a:lnTo>
                  <a:lnTo>
                    <a:pt x="139242" y="22275"/>
                  </a:lnTo>
                  <a:lnTo>
                    <a:pt x="139242" y="39446"/>
                  </a:lnTo>
                  <a:lnTo>
                    <a:pt x="141160" y="39446"/>
                  </a:lnTo>
                  <a:lnTo>
                    <a:pt x="141160" y="32207"/>
                  </a:lnTo>
                  <a:lnTo>
                    <a:pt x="146697" y="32207"/>
                  </a:lnTo>
                  <a:lnTo>
                    <a:pt x="148247" y="35229"/>
                  </a:lnTo>
                  <a:lnTo>
                    <a:pt x="148336" y="35636"/>
                  </a:lnTo>
                  <a:lnTo>
                    <a:pt x="148386" y="36855"/>
                  </a:lnTo>
                  <a:lnTo>
                    <a:pt x="148475" y="38836"/>
                  </a:lnTo>
                  <a:lnTo>
                    <a:pt x="148653" y="39268"/>
                  </a:lnTo>
                  <a:lnTo>
                    <a:pt x="148780" y="39446"/>
                  </a:lnTo>
                  <a:lnTo>
                    <a:pt x="150914" y="39446"/>
                  </a:lnTo>
                  <a:close/>
                </a:path>
                <a:path w="369570" h="40004">
                  <a:moveTo>
                    <a:pt x="156387" y="406"/>
                  </a:moveTo>
                  <a:lnTo>
                    <a:pt x="154470" y="406"/>
                  </a:lnTo>
                  <a:lnTo>
                    <a:pt x="154470" y="12903"/>
                  </a:lnTo>
                  <a:lnTo>
                    <a:pt x="154152" y="14058"/>
                  </a:lnTo>
                  <a:lnTo>
                    <a:pt x="152882" y="15659"/>
                  </a:lnTo>
                  <a:lnTo>
                    <a:pt x="151942" y="16052"/>
                  </a:lnTo>
                  <a:lnTo>
                    <a:pt x="149428" y="16052"/>
                  </a:lnTo>
                  <a:lnTo>
                    <a:pt x="148424" y="15659"/>
                  </a:lnTo>
                  <a:lnTo>
                    <a:pt x="147066" y="14058"/>
                  </a:lnTo>
                  <a:lnTo>
                    <a:pt x="146723" y="12903"/>
                  </a:lnTo>
                  <a:lnTo>
                    <a:pt x="146723" y="406"/>
                  </a:lnTo>
                  <a:lnTo>
                    <a:pt x="144792" y="406"/>
                  </a:lnTo>
                  <a:lnTo>
                    <a:pt x="144792" y="13652"/>
                  </a:lnTo>
                  <a:lnTo>
                    <a:pt x="145326" y="15328"/>
                  </a:lnTo>
                  <a:lnTo>
                    <a:pt x="147421" y="17424"/>
                  </a:lnTo>
                  <a:lnTo>
                    <a:pt x="148856" y="17957"/>
                  </a:lnTo>
                  <a:lnTo>
                    <a:pt x="152539" y="17957"/>
                  </a:lnTo>
                  <a:lnTo>
                    <a:pt x="153936" y="17399"/>
                  </a:lnTo>
                  <a:lnTo>
                    <a:pt x="154927" y="16306"/>
                  </a:lnTo>
                  <a:lnTo>
                    <a:pt x="155905" y="15214"/>
                  </a:lnTo>
                  <a:lnTo>
                    <a:pt x="156387" y="13563"/>
                  </a:lnTo>
                  <a:lnTo>
                    <a:pt x="156387" y="406"/>
                  </a:lnTo>
                  <a:close/>
                </a:path>
                <a:path w="369570" h="40004">
                  <a:moveTo>
                    <a:pt x="161467" y="406"/>
                  </a:moveTo>
                  <a:lnTo>
                    <a:pt x="159550" y="406"/>
                  </a:lnTo>
                  <a:lnTo>
                    <a:pt x="159550" y="17564"/>
                  </a:lnTo>
                  <a:lnTo>
                    <a:pt x="161467" y="17564"/>
                  </a:lnTo>
                  <a:lnTo>
                    <a:pt x="161467" y="406"/>
                  </a:lnTo>
                  <a:close/>
                </a:path>
                <a:path w="369570" h="40004">
                  <a:moveTo>
                    <a:pt x="170370" y="39446"/>
                  </a:moveTo>
                  <a:lnTo>
                    <a:pt x="168668" y="34290"/>
                  </a:lnTo>
                  <a:lnTo>
                    <a:pt x="168046" y="32359"/>
                  </a:lnTo>
                  <a:lnTo>
                    <a:pt x="166065" y="26339"/>
                  </a:lnTo>
                  <a:lnTo>
                    <a:pt x="166065" y="32359"/>
                  </a:lnTo>
                  <a:lnTo>
                    <a:pt x="161188" y="32359"/>
                  </a:lnTo>
                  <a:lnTo>
                    <a:pt x="163664" y="24358"/>
                  </a:lnTo>
                  <a:lnTo>
                    <a:pt x="166065" y="32359"/>
                  </a:lnTo>
                  <a:lnTo>
                    <a:pt x="166065" y="26339"/>
                  </a:lnTo>
                  <a:lnTo>
                    <a:pt x="165417" y="24358"/>
                  </a:lnTo>
                  <a:lnTo>
                    <a:pt x="164744" y="22275"/>
                  </a:lnTo>
                  <a:lnTo>
                    <a:pt x="162610" y="22275"/>
                  </a:lnTo>
                  <a:lnTo>
                    <a:pt x="156997" y="39446"/>
                  </a:lnTo>
                  <a:lnTo>
                    <a:pt x="158953" y="39446"/>
                  </a:lnTo>
                  <a:lnTo>
                    <a:pt x="160578" y="34290"/>
                  </a:lnTo>
                  <a:lnTo>
                    <a:pt x="166674" y="34290"/>
                  </a:lnTo>
                  <a:lnTo>
                    <a:pt x="168249" y="39446"/>
                  </a:lnTo>
                  <a:lnTo>
                    <a:pt x="170370" y="39446"/>
                  </a:lnTo>
                  <a:close/>
                </a:path>
                <a:path w="369570" h="40004">
                  <a:moveTo>
                    <a:pt x="176377" y="17564"/>
                  </a:moveTo>
                  <a:lnTo>
                    <a:pt x="176237" y="17386"/>
                  </a:lnTo>
                  <a:lnTo>
                    <a:pt x="176110" y="17157"/>
                  </a:lnTo>
                  <a:lnTo>
                    <a:pt x="176022" y="16941"/>
                  </a:lnTo>
                  <a:lnTo>
                    <a:pt x="175920" y="16573"/>
                  </a:lnTo>
                  <a:lnTo>
                    <a:pt x="175818" y="16205"/>
                  </a:lnTo>
                  <a:lnTo>
                    <a:pt x="175742" y="15786"/>
                  </a:lnTo>
                  <a:lnTo>
                    <a:pt x="175641" y="14960"/>
                  </a:lnTo>
                  <a:lnTo>
                    <a:pt x="175514" y="12915"/>
                  </a:lnTo>
                  <a:lnTo>
                    <a:pt x="175437" y="12141"/>
                  </a:lnTo>
                  <a:lnTo>
                    <a:pt x="173355" y="9245"/>
                  </a:lnTo>
                  <a:lnTo>
                    <a:pt x="174231" y="8966"/>
                  </a:lnTo>
                  <a:lnTo>
                    <a:pt x="174879" y="8420"/>
                  </a:lnTo>
                  <a:lnTo>
                    <a:pt x="175679" y="6845"/>
                  </a:lnTo>
                  <a:lnTo>
                    <a:pt x="175768" y="6400"/>
                  </a:lnTo>
                  <a:lnTo>
                    <a:pt x="175869" y="3492"/>
                  </a:lnTo>
                  <a:lnTo>
                    <a:pt x="175552" y="2603"/>
                  </a:lnTo>
                  <a:lnTo>
                    <a:pt x="175488" y="2400"/>
                  </a:lnTo>
                  <a:lnTo>
                    <a:pt x="173939" y="800"/>
                  </a:lnTo>
                  <a:lnTo>
                    <a:pt x="172859" y="406"/>
                  </a:lnTo>
                  <a:lnTo>
                    <a:pt x="164706" y="406"/>
                  </a:lnTo>
                  <a:lnTo>
                    <a:pt x="164706" y="7950"/>
                  </a:lnTo>
                  <a:lnTo>
                    <a:pt x="166624" y="7950"/>
                  </a:lnTo>
                  <a:lnTo>
                    <a:pt x="166624" y="2400"/>
                  </a:lnTo>
                  <a:lnTo>
                    <a:pt x="172466" y="2400"/>
                  </a:lnTo>
                  <a:lnTo>
                    <a:pt x="172948" y="2603"/>
                  </a:lnTo>
                  <a:lnTo>
                    <a:pt x="173748" y="3683"/>
                  </a:lnTo>
                  <a:lnTo>
                    <a:pt x="173863" y="6400"/>
                  </a:lnTo>
                  <a:lnTo>
                    <a:pt x="173482" y="7188"/>
                  </a:lnTo>
                  <a:lnTo>
                    <a:pt x="173253" y="7493"/>
                  </a:lnTo>
                  <a:lnTo>
                    <a:pt x="172643" y="7950"/>
                  </a:lnTo>
                  <a:lnTo>
                    <a:pt x="166624" y="7950"/>
                  </a:lnTo>
                  <a:lnTo>
                    <a:pt x="166624" y="8420"/>
                  </a:lnTo>
                  <a:lnTo>
                    <a:pt x="164706" y="8420"/>
                  </a:lnTo>
                  <a:lnTo>
                    <a:pt x="164706" y="17564"/>
                  </a:lnTo>
                  <a:lnTo>
                    <a:pt x="166624" y="17564"/>
                  </a:lnTo>
                  <a:lnTo>
                    <a:pt x="166624" y="10312"/>
                  </a:lnTo>
                  <a:lnTo>
                    <a:pt x="172148" y="10312"/>
                  </a:lnTo>
                  <a:lnTo>
                    <a:pt x="173863" y="15786"/>
                  </a:lnTo>
                  <a:lnTo>
                    <a:pt x="173977" y="16941"/>
                  </a:lnTo>
                  <a:lnTo>
                    <a:pt x="174091" y="17386"/>
                  </a:lnTo>
                  <a:lnTo>
                    <a:pt x="174231" y="17564"/>
                  </a:lnTo>
                  <a:lnTo>
                    <a:pt x="176377" y="17564"/>
                  </a:lnTo>
                  <a:close/>
                </a:path>
                <a:path w="369570" h="40004">
                  <a:moveTo>
                    <a:pt x="183667" y="27698"/>
                  </a:moveTo>
                  <a:lnTo>
                    <a:pt x="183070" y="25654"/>
                  </a:lnTo>
                  <a:lnTo>
                    <a:pt x="181775" y="24218"/>
                  </a:lnTo>
                  <a:lnTo>
                    <a:pt x="181546" y="23964"/>
                  </a:lnTo>
                  <a:lnTo>
                    <a:pt x="181546" y="33185"/>
                  </a:lnTo>
                  <a:lnTo>
                    <a:pt x="181292" y="34226"/>
                  </a:lnTo>
                  <a:lnTo>
                    <a:pt x="177736" y="37528"/>
                  </a:lnTo>
                  <a:lnTo>
                    <a:pt x="173710" y="37528"/>
                  </a:lnTo>
                  <a:lnTo>
                    <a:pt x="173710" y="24218"/>
                  </a:lnTo>
                  <a:lnTo>
                    <a:pt x="177825" y="24218"/>
                  </a:lnTo>
                  <a:lnTo>
                    <a:pt x="181546" y="33185"/>
                  </a:lnTo>
                  <a:lnTo>
                    <a:pt x="181546" y="23964"/>
                  </a:lnTo>
                  <a:lnTo>
                    <a:pt x="180657" y="22961"/>
                  </a:lnTo>
                  <a:lnTo>
                    <a:pt x="178968" y="22275"/>
                  </a:lnTo>
                  <a:lnTo>
                    <a:pt x="171792" y="22275"/>
                  </a:lnTo>
                  <a:lnTo>
                    <a:pt x="171792" y="39446"/>
                  </a:lnTo>
                  <a:lnTo>
                    <a:pt x="177927" y="39446"/>
                  </a:lnTo>
                  <a:lnTo>
                    <a:pt x="178968" y="39243"/>
                  </a:lnTo>
                  <a:lnTo>
                    <a:pt x="180721" y="38442"/>
                  </a:lnTo>
                  <a:lnTo>
                    <a:pt x="181444" y="37871"/>
                  </a:lnTo>
                  <a:lnTo>
                    <a:pt x="181698" y="37528"/>
                  </a:lnTo>
                  <a:lnTo>
                    <a:pt x="182575" y="36347"/>
                  </a:lnTo>
                  <a:lnTo>
                    <a:pt x="182994" y="35407"/>
                  </a:lnTo>
                  <a:lnTo>
                    <a:pt x="183540" y="33185"/>
                  </a:lnTo>
                  <a:lnTo>
                    <a:pt x="183578" y="32727"/>
                  </a:lnTo>
                  <a:lnTo>
                    <a:pt x="183667" y="27698"/>
                  </a:lnTo>
                  <a:close/>
                </a:path>
                <a:path w="369570" h="40004">
                  <a:moveTo>
                    <a:pt x="188556" y="15646"/>
                  </a:moveTo>
                  <a:lnTo>
                    <a:pt x="180454" y="15646"/>
                  </a:lnTo>
                  <a:lnTo>
                    <a:pt x="180454" y="9702"/>
                  </a:lnTo>
                  <a:lnTo>
                    <a:pt x="187960" y="9702"/>
                  </a:lnTo>
                  <a:lnTo>
                    <a:pt x="187960" y="7772"/>
                  </a:lnTo>
                  <a:lnTo>
                    <a:pt x="180454" y="7772"/>
                  </a:lnTo>
                  <a:lnTo>
                    <a:pt x="180454" y="2324"/>
                  </a:lnTo>
                  <a:lnTo>
                    <a:pt x="188493" y="2324"/>
                  </a:lnTo>
                  <a:lnTo>
                    <a:pt x="188493" y="406"/>
                  </a:lnTo>
                  <a:lnTo>
                    <a:pt x="178536" y="406"/>
                  </a:lnTo>
                  <a:lnTo>
                    <a:pt x="178536" y="17564"/>
                  </a:lnTo>
                  <a:lnTo>
                    <a:pt x="188556" y="17564"/>
                  </a:lnTo>
                  <a:lnTo>
                    <a:pt x="188556" y="15646"/>
                  </a:lnTo>
                  <a:close/>
                </a:path>
                <a:path w="369570" h="40004">
                  <a:moveTo>
                    <a:pt x="197523" y="22275"/>
                  </a:moveTo>
                  <a:lnTo>
                    <a:pt x="195605" y="22275"/>
                  </a:lnTo>
                  <a:lnTo>
                    <a:pt x="195605" y="34785"/>
                  </a:lnTo>
                  <a:lnTo>
                    <a:pt x="195287" y="35953"/>
                  </a:lnTo>
                  <a:lnTo>
                    <a:pt x="194005" y="37541"/>
                  </a:lnTo>
                  <a:lnTo>
                    <a:pt x="193078" y="37934"/>
                  </a:lnTo>
                  <a:lnTo>
                    <a:pt x="190550" y="37934"/>
                  </a:lnTo>
                  <a:lnTo>
                    <a:pt x="189560" y="37541"/>
                  </a:lnTo>
                  <a:lnTo>
                    <a:pt x="188188" y="35953"/>
                  </a:lnTo>
                  <a:lnTo>
                    <a:pt x="187845" y="34785"/>
                  </a:lnTo>
                  <a:lnTo>
                    <a:pt x="187845" y="22275"/>
                  </a:lnTo>
                  <a:lnTo>
                    <a:pt x="185928" y="22275"/>
                  </a:lnTo>
                  <a:lnTo>
                    <a:pt x="185928" y="35534"/>
                  </a:lnTo>
                  <a:lnTo>
                    <a:pt x="186448" y="37211"/>
                  </a:lnTo>
                  <a:lnTo>
                    <a:pt x="188531" y="39306"/>
                  </a:lnTo>
                  <a:lnTo>
                    <a:pt x="189992" y="39827"/>
                  </a:lnTo>
                  <a:lnTo>
                    <a:pt x="193675" y="39839"/>
                  </a:lnTo>
                  <a:lnTo>
                    <a:pt x="195059" y="39281"/>
                  </a:lnTo>
                  <a:lnTo>
                    <a:pt x="196049" y="38188"/>
                  </a:lnTo>
                  <a:lnTo>
                    <a:pt x="197040" y="37096"/>
                  </a:lnTo>
                  <a:lnTo>
                    <a:pt x="197523" y="35445"/>
                  </a:lnTo>
                  <a:lnTo>
                    <a:pt x="197523" y="22275"/>
                  </a:lnTo>
                  <a:close/>
                </a:path>
                <a:path w="369570" h="40004">
                  <a:moveTo>
                    <a:pt x="201650" y="12001"/>
                  </a:moveTo>
                  <a:lnTo>
                    <a:pt x="194792" y="7327"/>
                  </a:lnTo>
                  <a:lnTo>
                    <a:pt x="194297" y="7150"/>
                  </a:lnTo>
                  <a:lnTo>
                    <a:pt x="193421" y="6731"/>
                  </a:lnTo>
                  <a:lnTo>
                    <a:pt x="193065" y="6464"/>
                  </a:lnTo>
                  <a:lnTo>
                    <a:pt x="192532" y="5803"/>
                  </a:lnTo>
                  <a:lnTo>
                    <a:pt x="192417" y="5384"/>
                  </a:lnTo>
                  <a:lnTo>
                    <a:pt x="192417" y="4292"/>
                  </a:lnTo>
                  <a:lnTo>
                    <a:pt x="195249" y="1917"/>
                  </a:lnTo>
                  <a:lnTo>
                    <a:pt x="196634" y="1917"/>
                  </a:lnTo>
                  <a:lnTo>
                    <a:pt x="199224" y="5435"/>
                  </a:lnTo>
                  <a:lnTo>
                    <a:pt x="201041" y="5435"/>
                  </a:lnTo>
                  <a:lnTo>
                    <a:pt x="196469" y="0"/>
                  </a:lnTo>
                  <a:lnTo>
                    <a:pt x="195059" y="0"/>
                  </a:lnTo>
                  <a:lnTo>
                    <a:pt x="190487" y="4152"/>
                  </a:lnTo>
                  <a:lnTo>
                    <a:pt x="190487" y="5803"/>
                  </a:lnTo>
                  <a:lnTo>
                    <a:pt x="197345" y="10160"/>
                  </a:lnTo>
                  <a:lnTo>
                    <a:pt x="197853" y="10350"/>
                  </a:lnTo>
                  <a:lnTo>
                    <a:pt x="198716" y="10820"/>
                  </a:lnTo>
                  <a:lnTo>
                    <a:pt x="199072" y="11112"/>
                  </a:lnTo>
                  <a:lnTo>
                    <a:pt x="199593" y="11861"/>
                  </a:lnTo>
                  <a:lnTo>
                    <a:pt x="199732" y="12331"/>
                  </a:lnTo>
                  <a:lnTo>
                    <a:pt x="199732" y="13550"/>
                  </a:lnTo>
                  <a:lnTo>
                    <a:pt x="196507" y="16052"/>
                  </a:lnTo>
                  <a:lnTo>
                    <a:pt x="195529" y="16052"/>
                  </a:lnTo>
                  <a:lnTo>
                    <a:pt x="191871" y="12636"/>
                  </a:lnTo>
                  <a:lnTo>
                    <a:pt x="191871" y="11912"/>
                  </a:lnTo>
                  <a:lnTo>
                    <a:pt x="190055" y="11925"/>
                  </a:lnTo>
                  <a:lnTo>
                    <a:pt x="190055" y="12954"/>
                  </a:lnTo>
                  <a:lnTo>
                    <a:pt x="190207" y="13855"/>
                  </a:lnTo>
                  <a:lnTo>
                    <a:pt x="195211" y="17957"/>
                  </a:lnTo>
                  <a:lnTo>
                    <a:pt x="196672" y="17957"/>
                  </a:lnTo>
                  <a:lnTo>
                    <a:pt x="201650" y="13766"/>
                  </a:lnTo>
                  <a:lnTo>
                    <a:pt x="201650" y="12001"/>
                  </a:lnTo>
                  <a:close/>
                </a:path>
                <a:path w="369570" h="40004">
                  <a:moveTo>
                    <a:pt x="210146" y="37528"/>
                  </a:moveTo>
                  <a:lnTo>
                    <a:pt x="202514" y="37528"/>
                  </a:lnTo>
                  <a:lnTo>
                    <a:pt x="202514" y="22275"/>
                  </a:lnTo>
                  <a:lnTo>
                    <a:pt x="200596" y="22275"/>
                  </a:lnTo>
                  <a:lnTo>
                    <a:pt x="200596" y="39446"/>
                  </a:lnTo>
                  <a:lnTo>
                    <a:pt x="210146" y="39446"/>
                  </a:lnTo>
                  <a:lnTo>
                    <a:pt x="210146" y="37528"/>
                  </a:lnTo>
                  <a:close/>
                </a:path>
                <a:path w="369570" h="40004">
                  <a:moveTo>
                    <a:pt x="219964" y="22275"/>
                  </a:moveTo>
                  <a:lnTo>
                    <a:pt x="208432" y="22275"/>
                  </a:lnTo>
                  <a:lnTo>
                    <a:pt x="208432" y="24218"/>
                  </a:lnTo>
                  <a:lnTo>
                    <a:pt x="213245" y="24218"/>
                  </a:lnTo>
                  <a:lnTo>
                    <a:pt x="213245" y="39446"/>
                  </a:lnTo>
                  <a:lnTo>
                    <a:pt x="215163" y="39446"/>
                  </a:lnTo>
                  <a:lnTo>
                    <a:pt x="215163" y="24218"/>
                  </a:lnTo>
                  <a:lnTo>
                    <a:pt x="219964" y="24218"/>
                  </a:lnTo>
                  <a:lnTo>
                    <a:pt x="219964" y="22275"/>
                  </a:lnTo>
                  <a:close/>
                </a:path>
                <a:path w="369570" h="40004">
                  <a:moveTo>
                    <a:pt x="221272" y="17564"/>
                  </a:moveTo>
                  <a:lnTo>
                    <a:pt x="219570" y="12395"/>
                  </a:lnTo>
                  <a:lnTo>
                    <a:pt x="218935" y="10464"/>
                  </a:lnTo>
                  <a:lnTo>
                    <a:pt x="216966" y="4483"/>
                  </a:lnTo>
                  <a:lnTo>
                    <a:pt x="216966" y="10464"/>
                  </a:lnTo>
                  <a:lnTo>
                    <a:pt x="212064" y="10464"/>
                  </a:lnTo>
                  <a:lnTo>
                    <a:pt x="214553" y="2463"/>
                  </a:lnTo>
                  <a:lnTo>
                    <a:pt x="216966" y="10464"/>
                  </a:lnTo>
                  <a:lnTo>
                    <a:pt x="216966" y="4483"/>
                  </a:lnTo>
                  <a:lnTo>
                    <a:pt x="216306" y="2463"/>
                  </a:lnTo>
                  <a:lnTo>
                    <a:pt x="215620" y="406"/>
                  </a:lnTo>
                  <a:lnTo>
                    <a:pt x="213499" y="406"/>
                  </a:lnTo>
                  <a:lnTo>
                    <a:pt x="207886" y="17564"/>
                  </a:lnTo>
                  <a:lnTo>
                    <a:pt x="209842" y="17564"/>
                  </a:lnTo>
                  <a:lnTo>
                    <a:pt x="211467" y="12395"/>
                  </a:lnTo>
                  <a:lnTo>
                    <a:pt x="217563" y="12395"/>
                  </a:lnTo>
                  <a:lnTo>
                    <a:pt x="219138" y="17564"/>
                  </a:lnTo>
                  <a:lnTo>
                    <a:pt x="221272" y="17564"/>
                  </a:lnTo>
                  <a:close/>
                </a:path>
                <a:path w="369570" h="40004">
                  <a:moveTo>
                    <a:pt x="234886" y="11099"/>
                  </a:moveTo>
                  <a:lnTo>
                    <a:pt x="232943" y="11099"/>
                  </a:lnTo>
                  <a:lnTo>
                    <a:pt x="232918" y="11811"/>
                  </a:lnTo>
                  <a:lnTo>
                    <a:pt x="232791" y="12471"/>
                  </a:lnTo>
                  <a:lnTo>
                    <a:pt x="229438" y="16052"/>
                  </a:lnTo>
                  <a:lnTo>
                    <a:pt x="227939" y="16052"/>
                  </a:lnTo>
                  <a:lnTo>
                    <a:pt x="223875" y="9842"/>
                  </a:lnTo>
                  <a:lnTo>
                    <a:pt x="223875" y="7975"/>
                  </a:lnTo>
                  <a:lnTo>
                    <a:pt x="227914" y="1917"/>
                  </a:lnTo>
                  <a:lnTo>
                    <a:pt x="229781" y="1917"/>
                  </a:lnTo>
                  <a:lnTo>
                    <a:pt x="230657" y="2222"/>
                  </a:lnTo>
                  <a:lnTo>
                    <a:pt x="231394" y="2832"/>
                  </a:lnTo>
                  <a:lnTo>
                    <a:pt x="232117" y="3429"/>
                  </a:lnTo>
                  <a:lnTo>
                    <a:pt x="232600" y="4356"/>
                  </a:lnTo>
                  <a:lnTo>
                    <a:pt x="232803" y="5575"/>
                  </a:lnTo>
                  <a:lnTo>
                    <a:pt x="234746" y="5575"/>
                  </a:lnTo>
                  <a:lnTo>
                    <a:pt x="229552" y="0"/>
                  </a:lnTo>
                  <a:lnTo>
                    <a:pt x="227698" y="0"/>
                  </a:lnTo>
                  <a:lnTo>
                    <a:pt x="221957" y="7772"/>
                  </a:lnTo>
                  <a:lnTo>
                    <a:pt x="221957" y="10287"/>
                  </a:lnTo>
                  <a:lnTo>
                    <a:pt x="227507" y="17957"/>
                  </a:lnTo>
                  <a:lnTo>
                    <a:pt x="230479" y="17957"/>
                  </a:lnTo>
                  <a:lnTo>
                    <a:pt x="231927" y="17348"/>
                  </a:lnTo>
                  <a:lnTo>
                    <a:pt x="234061" y="14947"/>
                  </a:lnTo>
                  <a:lnTo>
                    <a:pt x="234696" y="13258"/>
                  </a:lnTo>
                  <a:lnTo>
                    <a:pt x="234886" y="11099"/>
                  </a:lnTo>
                  <a:close/>
                </a:path>
                <a:path w="369570" h="40004">
                  <a:moveTo>
                    <a:pt x="239687" y="30403"/>
                  </a:moveTo>
                  <a:lnTo>
                    <a:pt x="233362" y="30403"/>
                  </a:lnTo>
                  <a:lnTo>
                    <a:pt x="233362" y="32334"/>
                  </a:lnTo>
                  <a:lnTo>
                    <a:pt x="237959" y="32334"/>
                  </a:lnTo>
                  <a:lnTo>
                    <a:pt x="237998" y="33121"/>
                  </a:lnTo>
                  <a:lnTo>
                    <a:pt x="234099" y="37934"/>
                  </a:lnTo>
                  <a:lnTo>
                    <a:pt x="232537" y="37934"/>
                  </a:lnTo>
                  <a:lnTo>
                    <a:pt x="228384" y="31978"/>
                  </a:lnTo>
                  <a:lnTo>
                    <a:pt x="228384" y="30162"/>
                  </a:lnTo>
                  <a:lnTo>
                    <a:pt x="232460" y="23799"/>
                  </a:lnTo>
                  <a:lnTo>
                    <a:pt x="233870" y="23799"/>
                  </a:lnTo>
                  <a:lnTo>
                    <a:pt x="237629" y="27571"/>
                  </a:lnTo>
                  <a:lnTo>
                    <a:pt x="239547" y="27571"/>
                  </a:lnTo>
                  <a:lnTo>
                    <a:pt x="234124" y="21882"/>
                  </a:lnTo>
                  <a:lnTo>
                    <a:pt x="232194" y="21882"/>
                  </a:lnTo>
                  <a:lnTo>
                    <a:pt x="226466" y="29959"/>
                  </a:lnTo>
                  <a:lnTo>
                    <a:pt x="226466" y="32334"/>
                  </a:lnTo>
                  <a:lnTo>
                    <a:pt x="234188" y="39839"/>
                  </a:lnTo>
                  <a:lnTo>
                    <a:pt x="235026" y="39636"/>
                  </a:lnTo>
                  <a:lnTo>
                    <a:pt x="235864" y="39243"/>
                  </a:lnTo>
                  <a:lnTo>
                    <a:pt x="236702" y="38862"/>
                  </a:lnTo>
                  <a:lnTo>
                    <a:pt x="237388" y="38201"/>
                  </a:lnTo>
                  <a:lnTo>
                    <a:pt x="237959" y="37312"/>
                  </a:lnTo>
                  <a:lnTo>
                    <a:pt x="238480" y="39446"/>
                  </a:lnTo>
                  <a:lnTo>
                    <a:pt x="239687" y="39446"/>
                  </a:lnTo>
                  <a:lnTo>
                    <a:pt x="239687" y="30403"/>
                  </a:lnTo>
                  <a:close/>
                </a:path>
                <a:path w="369570" h="40004">
                  <a:moveTo>
                    <a:pt x="249466" y="11099"/>
                  </a:moveTo>
                  <a:lnTo>
                    <a:pt x="247548" y="11099"/>
                  </a:lnTo>
                  <a:lnTo>
                    <a:pt x="247510" y="11811"/>
                  </a:lnTo>
                  <a:lnTo>
                    <a:pt x="247370" y="12471"/>
                  </a:lnTo>
                  <a:lnTo>
                    <a:pt x="244017" y="16052"/>
                  </a:lnTo>
                  <a:lnTo>
                    <a:pt x="242519" y="16052"/>
                  </a:lnTo>
                  <a:lnTo>
                    <a:pt x="238480" y="9842"/>
                  </a:lnTo>
                  <a:lnTo>
                    <a:pt x="238480" y="7975"/>
                  </a:lnTo>
                  <a:lnTo>
                    <a:pt x="242493" y="1917"/>
                  </a:lnTo>
                  <a:lnTo>
                    <a:pt x="244373" y="1917"/>
                  </a:lnTo>
                  <a:lnTo>
                    <a:pt x="245237" y="2222"/>
                  </a:lnTo>
                  <a:lnTo>
                    <a:pt x="245973" y="2832"/>
                  </a:lnTo>
                  <a:lnTo>
                    <a:pt x="246710" y="3429"/>
                  </a:lnTo>
                  <a:lnTo>
                    <a:pt x="247180" y="4356"/>
                  </a:lnTo>
                  <a:lnTo>
                    <a:pt x="247396" y="5575"/>
                  </a:lnTo>
                  <a:lnTo>
                    <a:pt x="249326" y="5575"/>
                  </a:lnTo>
                  <a:lnTo>
                    <a:pt x="244132" y="0"/>
                  </a:lnTo>
                  <a:lnTo>
                    <a:pt x="242277" y="0"/>
                  </a:lnTo>
                  <a:lnTo>
                    <a:pt x="236550" y="7772"/>
                  </a:lnTo>
                  <a:lnTo>
                    <a:pt x="236550" y="10287"/>
                  </a:lnTo>
                  <a:lnTo>
                    <a:pt x="242100" y="17957"/>
                  </a:lnTo>
                  <a:lnTo>
                    <a:pt x="245059" y="17957"/>
                  </a:lnTo>
                  <a:lnTo>
                    <a:pt x="246507" y="17348"/>
                  </a:lnTo>
                  <a:lnTo>
                    <a:pt x="248640" y="14947"/>
                  </a:lnTo>
                  <a:lnTo>
                    <a:pt x="249275" y="13258"/>
                  </a:lnTo>
                  <a:lnTo>
                    <a:pt x="249466" y="11099"/>
                  </a:lnTo>
                  <a:close/>
                </a:path>
                <a:path w="369570" h="40004">
                  <a:moveTo>
                    <a:pt x="254025" y="22275"/>
                  </a:moveTo>
                  <a:lnTo>
                    <a:pt x="252107" y="22275"/>
                  </a:lnTo>
                  <a:lnTo>
                    <a:pt x="252107" y="34785"/>
                  </a:lnTo>
                  <a:lnTo>
                    <a:pt x="251777" y="35953"/>
                  </a:lnTo>
                  <a:lnTo>
                    <a:pt x="250507" y="37541"/>
                  </a:lnTo>
                  <a:lnTo>
                    <a:pt x="249580" y="37934"/>
                  </a:lnTo>
                  <a:lnTo>
                    <a:pt x="247053" y="37934"/>
                  </a:lnTo>
                  <a:lnTo>
                    <a:pt x="246062" y="37541"/>
                  </a:lnTo>
                  <a:lnTo>
                    <a:pt x="244703" y="35953"/>
                  </a:lnTo>
                  <a:lnTo>
                    <a:pt x="244348" y="34785"/>
                  </a:lnTo>
                  <a:lnTo>
                    <a:pt x="244348" y="22275"/>
                  </a:lnTo>
                  <a:lnTo>
                    <a:pt x="242430" y="22275"/>
                  </a:lnTo>
                  <a:lnTo>
                    <a:pt x="242430" y="35534"/>
                  </a:lnTo>
                  <a:lnTo>
                    <a:pt x="242963" y="37211"/>
                  </a:lnTo>
                  <a:lnTo>
                    <a:pt x="245033" y="39306"/>
                  </a:lnTo>
                  <a:lnTo>
                    <a:pt x="246481" y="39827"/>
                  </a:lnTo>
                  <a:lnTo>
                    <a:pt x="250164" y="39839"/>
                  </a:lnTo>
                  <a:lnTo>
                    <a:pt x="251561" y="39281"/>
                  </a:lnTo>
                  <a:lnTo>
                    <a:pt x="252552" y="38188"/>
                  </a:lnTo>
                  <a:lnTo>
                    <a:pt x="253530" y="37096"/>
                  </a:lnTo>
                  <a:lnTo>
                    <a:pt x="254025" y="35445"/>
                  </a:lnTo>
                  <a:lnTo>
                    <a:pt x="254025" y="22275"/>
                  </a:lnTo>
                  <a:close/>
                </a:path>
                <a:path w="369570" h="40004">
                  <a:moveTo>
                    <a:pt x="264706" y="6692"/>
                  </a:moveTo>
                  <a:lnTo>
                    <a:pt x="264198" y="4826"/>
                  </a:lnTo>
                  <a:lnTo>
                    <a:pt x="264121" y="4533"/>
                  </a:lnTo>
                  <a:lnTo>
                    <a:pt x="263702" y="3568"/>
                  </a:lnTo>
                  <a:lnTo>
                    <a:pt x="262839" y="2336"/>
                  </a:lnTo>
                  <a:lnTo>
                    <a:pt x="262839" y="10706"/>
                  </a:lnTo>
                  <a:lnTo>
                    <a:pt x="262458" y="12382"/>
                  </a:lnTo>
                  <a:lnTo>
                    <a:pt x="258724" y="16078"/>
                  </a:lnTo>
                  <a:lnTo>
                    <a:pt x="257149" y="16078"/>
                  </a:lnTo>
                  <a:lnTo>
                    <a:pt x="253047" y="10706"/>
                  </a:lnTo>
                  <a:lnTo>
                    <a:pt x="253174" y="6692"/>
                  </a:lnTo>
                  <a:lnTo>
                    <a:pt x="257060" y="1917"/>
                  </a:lnTo>
                  <a:lnTo>
                    <a:pt x="258813" y="1917"/>
                  </a:lnTo>
                  <a:lnTo>
                    <a:pt x="262839" y="10706"/>
                  </a:lnTo>
                  <a:lnTo>
                    <a:pt x="262839" y="2336"/>
                  </a:lnTo>
                  <a:lnTo>
                    <a:pt x="262547" y="1917"/>
                  </a:lnTo>
                  <a:lnTo>
                    <a:pt x="261810" y="1231"/>
                  </a:lnTo>
                  <a:lnTo>
                    <a:pt x="260096" y="241"/>
                  </a:lnTo>
                  <a:lnTo>
                    <a:pt x="259092" y="0"/>
                  </a:lnTo>
                  <a:lnTo>
                    <a:pt x="256794" y="0"/>
                  </a:lnTo>
                  <a:lnTo>
                    <a:pt x="251180" y="6692"/>
                  </a:lnTo>
                  <a:lnTo>
                    <a:pt x="251244" y="11531"/>
                  </a:lnTo>
                  <a:lnTo>
                    <a:pt x="251675" y="13144"/>
                  </a:lnTo>
                  <a:lnTo>
                    <a:pt x="251752" y="13449"/>
                  </a:lnTo>
                  <a:lnTo>
                    <a:pt x="256794" y="17957"/>
                  </a:lnTo>
                  <a:lnTo>
                    <a:pt x="259092" y="17957"/>
                  </a:lnTo>
                  <a:lnTo>
                    <a:pt x="264629" y="11531"/>
                  </a:lnTo>
                  <a:lnTo>
                    <a:pt x="264706" y="6692"/>
                  </a:lnTo>
                  <a:close/>
                </a:path>
                <a:path w="369570" h="40004">
                  <a:moveTo>
                    <a:pt x="268770" y="39446"/>
                  </a:moveTo>
                  <a:lnTo>
                    <a:pt x="267081" y="34290"/>
                  </a:lnTo>
                  <a:lnTo>
                    <a:pt x="266446" y="32359"/>
                  </a:lnTo>
                  <a:lnTo>
                    <a:pt x="264477" y="26377"/>
                  </a:lnTo>
                  <a:lnTo>
                    <a:pt x="264477" y="32359"/>
                  </a:lnTo>
                  <a:lnTo>
                    <a:pt x="259575" y="32359"/>
                  </a:lnTo>
                  <a:lnTo>
                    <a:pt x="262064" y="24358"/>
                  </a:lnTo>
                  <a:lnTo>
                    <a:pt x="264477" y="32359"/>
                  </a:lnTo>
                  <a:lnTo>
                    <a:pt x="264477" y="26377"/>
                  </a:lnTo>
                  <a:lnTo>
                    <a:pt x="263817" y="24358"/>
                  </a:lnTo>
                  <a:lnTo>
                    <a:pt x="263131" y="22275"/>
                  </a:lnTo>
                  <a:lnTo>
                    <a:pt x="261023" y="22275"/>
                  </a:lnTo>
                  <a:lnTo>
                    <a:pt x="255397" y="39446"/>
                  </a:lnTo>
                  <a:lnTo>
                    <a:pt x="257365" y="39446"/>
                  </a:lnTo>
                  <a:lnTo>
                    <a:pt x="258978" y="34290"/>
                  </a:lnTo>
                  <a:lnTo>
                    <a:pt x="265074" y="34290"/>
                  </a:lnTo>
                  <a:lnTo>
                    <a:pt x="266649" y="39446"/>
                  </a:lnTo>
                  <a:lnTo>
                    <a:pt x="268770" y="39446"/>
                  </a:lnTo>
                  <a:close/>
                </a:path>
                <a:path w="369570" h="40004">
                  <a:moveTo>
                    <a:pt x="281597" y="406"/>
                  </a:moveTo>
                  <a:lnTo>
                    <a:pt x="278980" y="406"/>
                  </a:lnTo>
                  <a:lnTo>
                    <a:pt x="274396" y="14820"/>
                  </a:lnTo>
                  <a:lnTo>
                    <a:pt x="269849" y="406"/>
                  </a:lnTo>
                  <a:lnTo>
                    <a:pt x="267246" y="406"/>
                  </a:lnTo>
                  <a:lnTo>
                    <a:pt x="267246" y="17564"/>
                  </a:lnTo>
                  <a:lnTo>
                    <a:pt x="269062" y="17564"/>
                  </a:lnTo>
                  <a:lnTo>
                    <a:pt x="269062" y="3289"/>
                  </a:lnTo>
                  <a:lnTo>
                    <a:pt x="273608" y="17564"/>
                  </a:lnTo>
                  <a:lnTo>
                    <a:pt x="275234" y="17564"/>
                  </a:lnTo>
                  <a:lnTo>
                    <a:pt x="279742" y="3289"/>
                  </a:lnTo>
                  <a:lnTo>
                    <a:pt x="279793" y="17564"/>
                  </a:lnTo>
                  <a:lnTo>
                    <a:pt x="281597" y="17564"/>
                  </a:lnTo>
                  <a:lnTo>
                    <a:pt x="281597" y="406"/>
                  </a:lnTo>
                  <a:close/>
                </a:path>
                <a:path w="369570" h="40004">
                  <a:moveTo>
                    <a:pt x="281863" y="39446"/>
                  </a:moveTo>
                  <a:lnTo>
                    <a:pt x="280974" y="34404"/>
                  </a:lnTo>
                  <a:lnTo>
                    <a:pt x="280873" y="33655"/>
                  </a:lnTo>
                  <a:lnTo>
                    <a:pt x="280771" y="33121"/>
                  </a:lnTo>
                  <a:lnTo>
                    <a:pt x="280657" y="32778"/>
                  </a:lnTo>
                  <a:lnTo>
                    <a:pt x="280365" y="32207"/>
                  </a:lnTo>
                  <a:lnTo>
                    <a:pt x="280136" y="31889"/>
                  </a:lnTo>
                  <a:lnTo>
                    <a:pt x="279603" y="31445"/>
                  </a:lnTo>
                  <a:lnTo>
                    <a:pt x="279273" y="31267"/>
                  </a:lnTo>
                  <a:lnTo>
                    <a:pt x="278853" y="31127"/>
                  </a:lnTo>
                  <a:lnTo>
                    <a:pt x="279717" y="30848"/>
                  </a:lnTo>
                  <a:lnTo>
                    <a:pt x="280365" y="30302"/>
                  </a:lnTo>
                  <a:lnTo>
                    <a:pt x="281152" y="28740"/>
                  </a:lnTo>
                  <a:lnTo>
                    <a:pt x="281254" y="28270"/>
                  </a:lnTo>
                  <a:lnTo>
                    <a:pt x="281355" y="25387"/>
                  </a:lnTo>
                  <a:lnTo>
                    <a:pt x="281038" y="24485"/>
                  </a:lnTo>
                  <a:lnTo>
                    <a:pt x="280974" y="24295"/>
                  </a:lnTo>
                  <a:lnTo>
                    <a:pt x="279412" y="22682"/>
                  </a:lnTo>
                  <a:lnTo>
                    <a:pt x="279349" y="28270"/>
                  </a:lnTo>
                  <a:lnTo>
                    <a:pt x="278980" y="29057"/>
                  </a:lnTo>
                  <a:lnTo>
                    <a:pt x="278739" y="29375"/>
                  </a:lnTo>
                  <a:lnTo>
                    <a:pt x="278142" y="29845"/>
                  </a:lnTo>
                  <a:lnTo>
                    <a:pt x="272110" y="29845"/>
                  </a:lnTo>
                  <a:lnTo>
                    <a:pt x="272110" y="24295"/>
                  </a:lnTo>
                  <a:lnTo>
                    <a:pt x="277964" y="24295"/>
                  </a:lnTo>
                  <a:lnTo>
                    <a:pt x="278422" y="24485"/>
                  </a:lnTo>
                  <a:lnTo>
                    <a:pt x="279234" y="25565"/>
                  </a:lnTo>
                  <a:lnTo>
                    <a:pt x="279349" y="28270"/>
                  </a:lnTo>
                  <a:lnTo>
                    <a:pt x="279349" y="22669"/>
                  </a:lnTo>
                  <a:lnTo>
                    <a:pt x="278345" y="22275"/>
                  </a:lnTo>
                  <a:lnTo>
                    <a:pt x="270179" y="22275"/>
                  </a:lnTo>
                  <a:lnTo>
                    <a:pt x="270179" y="39446"/>
                  </a:lnTo>
                  <a:lnTo>
                    <a:pt x="272110" y="39446"/>
                  </a:lnTo>
                  <a:lnTo>
                    <a:pt x="272110" y="32207"/>
                  </a:lnTo>
                  <a:lnTo>
                    <a:pt x="277634" y="32207"/>
                  </a:lnTo>
                  <a:lnTo>
                    <a:pt x="278853" y="33515"/>
                  </a:lnTo>
                  <a:lnTo>
                    <a:pt x="278917" y="33655"/>
                  </a:lnTo>
                  <a:lnTo>
                    <a:pt x="278993" y="34036"/>
                  </a:lnTo>
                  <a:lnTo>
                    <a:pt x="279069" y="34404"/>
                  </a:lnTo>
                  <a:lnTo>
                    <a:pt x="279146" y="34798"/>
                  </a:lnTo>
                  <a:lnTo>
                    <a:pt x="279196" y="35229"/>
                  </a:lnTo>
                  <a:lnTo>
                    <a:pt x="279298" y="36068"/>
                  </a:lnTo>
                  <a:lnTo>
                    <a:pt x="279412" y="38836"/>
                  </a:lnTo>
                  <a:lnTo>
                    <a:pt x="279577" y="39268"/>
                  </a:lnTo>
                  <a:lnTo>
                    <a:pt x="279717" y="39446"/>
                  </a:lnTo>
                  <a:lnTo>
                    <a:pt x="281863" y="39446"/>
                  </a:lnTo>
                  <a:close/>
                </a:path>
                <a:path w="369570" h="40004">
                  <a:moveTo>
                    <a:pt x="295465" y="3670"/>
                  </a:moveTo>
                  <a:lnTo>
                    <a:pt x="295173" y="2628"/>
                  </a:lnTo>
                  <a:lnTo>
                    <a:pt x="294919" y="2324"/>
                  </a:lnTo>
                  <a:lnTo>
                    <a:pt x="293662" y="850"/>
                  </a:lnTo>
                  <a:lnTo>
                    <a:pt x="293624" y="4457"/>
                  </a:lnTo>
                  <a:lnTo>
                    <a:pt x="293624" y="6502"/>
                  </a:lnTo>
                  <a:lnTo>
                    <a:pt x="293433" y="7073"/>
                  </a:lnTo>
                  <a:lnTo>
                    <a:pt x="293370" y="7289"/>
                  </a:lnTo>
                  <a:lnTo>
                    <a:pt x="292366" y="8382"/>
                  </a:lnTo>
                  <a:lnTo>
                    <a:pt x="291566" y="8636"/>
                  </a:lnTo>
                  <a:lnTo>
                    <a:pt x="286702" y="8636"/>
                  </a:lnTo>
                  <a:lnTo>
                    <a:pt x="286702" y="2324"/>
                  </a:lnTo>
                  <a:lnTo>
                    <a:pt x="291566" y="2324"/>
                  </a:lnTo>
                  <a:lnTo>
                    <a:pt x="292379" y="2628"/>
                  </a:lnTo>
                  <a:lnTo>
                    <a:pt x="293370" y="3670"/>
                  </a:lnTo>
                  <a:lnTo>
                    <a:pt x="293624" y="4457"/>
                  </a:lnTo>
                  <a:lnTo>
                    <a:pt x="293624" y="838"/>
                  </a:lnTo>
                  <a:lnTo>
                    <a:pt x="292569" y="406"/>
                  </a:lnTo>
                  <a:lnTo>
                    <a:pt x="284784" y="406"/>
                  </a:lnTo>
                  <a:lnTo>
                    <a:pt x="284784" y="17564"/>
                  </a:lnTo>
                  <a:lnTo>
                    <a:pt x="286702" y="17564"/>
                  </a:lnTo>
                  <a:lnTo>
                    <a:pt x="286702" y="10553"/>
                  </a:lnTo>
                  <a:lnTo>
                    <a:pt x="292569" y="10553"/>
                  </a:lnTo>
                  <a:lnTo>
                    <a:pt x="293662" y="10121"/>
                  </a:lnTo>
                  <a:lnTo>
                    <a:pt x="294906" y="8636"/>
                  </a:lnTo>
                  <a:lnTo>
                    <a:pt x="295122" y="8382"/>
                  </a:lnTo>
                  <a:lnTo>
                    <a:pt x="295465" y="7289"/>
                  </a:lnTo>
                  <a:lnTo>
                    <a:pt x="295465" y="3670"/>
                  </a:lnTo>
                  <a:close/>
                </a:path>
                <a:path w="369570" h="40004">
                  <a:moveTo>
                    <a:pt x="295910" y="27698"/>
                  </a:moveTo>
                  <a:lnTo>
                    <a:pt x="295300" y="25654"/>
                  </a:lnTo>
                  <a:lnTo>
                    <a:pt x="294017" y="24218"/>
                  </a:lnTo>
                  <a:lnTo>
                    <a:pt x="293776" y="23952"/>
                  </a:lnTo>
                  <a:lnTo>
                    <a:pt x="293776" y="33185"/>
                  </a:lnTo>
                  <a:lnTo>
                    <a:pt x="293522" y="34226"/>
                  </a:lnTo>
                  <a:lnTo>
                    <a:pt x="290106" y="37528"/>
                  </a:lnTo>
                  <a:lnTo>
                    <a:pt x="285953" y="37528"/>
                  </a:lnTo>
                  <a:lnTo>
                    <a:pt x="285953" y="24218"/>
                  </a:lnTo>
                  <a:lnTo>
                    <a:pt x="290068" y="24218"/>
                  </a:lnTo>
                  <a:lnTo>
                    <a:pt x="293776" y="33185"/>
                  </a:lnTo>
                  <a:lnTo>
                    <a:pt x="293776" y="23952"/>
                  </a:lnTo>
                  <a:lnTo>
                    <a:pt x="292900" y="22961"/>
                  </a:lnTo>
                  <a:lnTo>
                    <a:pt x="291185" y="22275"/>
                  </a:lnTo>
                  <a:lnTo>
                    <a:pt x="284022" y="22275"/>
                  </a:lnTo>
                  <a:lnTo>
                    <a:pt x="284022" y="39446"/>
                  </a:lnTo>
                  <a:lnTo>
                    <a:pt x="290169" y="39446"/>
                  </a:lnTo>
                  <a:lnTo>
                    <a:pt x="291198" y="39243"/>
                  </a:lnTo>
                  <a:lnTo>
                    <a:pt x="292950" y="38442"/>
                  </a:lnTo>
                  <a:lnTo>
                    <a:pt x="293674" y="37871"/>
                  </a:lnTo>
                  <a:lnTo>
                    <a:pt x="293928" y="37528"/>
                  </a:lnTo>
                  <a:lnTo>
                    <a:pt x="294805" y="36347"/>
                  </a:lnTo>
                  <a:lnTo>
                    <a:pt x="295236" y="35407"/>
                  </a:lnTo>
                  <a:lnTo>
                    <a:pt x="295757" y="33185"/>
                  </a:lnTo>
                  <a:lnTo>
                    <a:pt x="295808" y="32727"/>
                  </a:lnTo>
                  <a:lnTo>
                    <a:pt x="295910" y="27698"/>
                  </a:lnTo>
                  <a:close/>
                </a:path>
                <a:path w="369570" h="40004">
                  <a:moveTo>
                    <a:pt x="300240" y="22275"/>
                  </a:moveTo>
                  <a:lnTo>
                    <a:pt x="298323" y="22275"/>
                  </a:lnTo>
                  <a:lnTo>
                    <a:pt x="298323" y="39446"/>
                  </a:lnTo>
                  <a:lnTo>
                    <a:pt x="300240" y="39446"/>
                  </a:lnTo>
                  <a:lnTo>
                    <a:pt x="300240" y="22275"/>
                  </a:lnTo>
                  <a:close/>
                </a:path>
                <a:path w="369570" h="40004">
                  <a:moveTo>
                    <a:pt x="308063" y="17564"/>
                  </a:moveTo>
                  <a:lnTo>
                    <a:pt x="306362" y="12395"/>
                  </a:lnTo>
                  <a:lnTo>
                    <a:pt x="305727" y="10464"/>
                  </a:lnTo>
                  <a:lnTo>
                    <a:pt x="303758" y="4483"/>
                  </a:lnTo>
                  <a:lnTo>
                    <a:pt x="303758" y="10464"/>
                  </a:lnTo>
                  <a:lnTo>
                    <a:pt x="298869" y="10464"/>
                  </a:lnTo>
                  <a:lnTo>
                    <a:pt x="301345" y="2463"/>
                  </a:lnTo>
                  <a:lnTo>
                    <a:pt x="303758" y="10464"/>
                  </a:lnTo>
                  <a:lnTo>
                    <a:pt x="303758" y="4483"/>
                  </a:lnTo>
                  <a:lnTo>
                    <a:pt x="303098" y="2463"/>
                  </a:lnTo>
                  <a:lnTo>
                    <a:pt x="302425" y="406"/>
                  </a:lnTo>
                  <a:lnTo>
                    <a:pt x="300304" y="406"/>
                  </a:lnTo>
                  <a:lnTo>
                    <a:pt x="294690" y="17564"/>
                  </a:lnTo>
                  <a:lnTo>
                    <a:pt x="296646" y="17564"/>
                  </a:lnTo>
                  <a:lnTo>
                    <a:pt x="298259" y="12395"/>
                  </a:lnTo>
                  <a:lnTo>
                    <a:pt x="304368" y="12395"/>
                  </a:lnTo>
                  <a:lnTo>
                    <a:pt x="305943" y="17564"/>
                  </a:lnTo>
                  <a:lnTo>
                    <a:pt x="308063" y="17564"/>
                  </a:lnTo>
                  <a:close/>
                </a:path>
                <a:path w="369570" h="40004">
                  <a:moveTo>
                    <a:pt x="315150" y="39446"/>
                  </a:moveTo>
                  <a:lnTo>
                    <a:pt x="313461" y="34290"/>
                  </a:lnTo>
                  <a:lnTo>
                    <a:pt x="312826" y="32359"/>
                  </a:lnTo>
                  <a:lnTo>
                    <a:pt x="310845" y="26339"/>
                  </a:lnTo>
                  <a:lnTo>
                    <a:pt x="310845" y="32359"/>
                  </a:lnTo>
                  <a:lnTo>
                    <a:pt x="305968" y="32359"/>
                  </a:lnTo>
                  <a:lnTo>
                    <a:pt x="308444" y="24358"/>
                  </a:lnTo>
                  <a:lnTo>
                    <a:pt x="310845" y="32359"/>
                  </a:lnTo>
                  <a:lnTo>
                    <a:pt x="310845" y="26339"/>
                  </a:lnTo>
                  <a:lnTo>
                    <a:pt x="310197" y="24358"/>
                  </a:lnTo>
                  <a:lnTo>
                    <a:pt x="309524" y="22275"/>
                  </a:lnTo>
                  <a:lnTo>
                    <a:pt x="307390" y="22275"/>
                  </a:lnTo>
                  <a:lnTo>
                    <a:pt x="301777" y="39446"/>
                  </a:lnTo>
                  <a:lnTo>
                    <a:pt x="303733" y="39446"/>
                  </a:lnTo>
                  <a:lnTo>
                    <a:pt x="305358" y="34290"/>
                  </a:lnTo>
                  <a:lnTo>
                    <a:pt x="311454" y="34290"/>
                  </a:lnTo>
                  <a:lnTo>
                    <a:pt x="313042" y="39446"/>
                  </a:lnTo>
                  <a:lnTo>
                    <a:pt x="315150" y="39446"/>
                  </a:lnTo>
                  <a:close/>
                </a:path>
                <a:path w="369570" h="40004">
                  <a:moveTo>
                    <a:pt x="320941" y="406"/>
                  </a:moveTo>
                  <a:lnTo>
                    <a:pt x="319125" y="406"/>
                  </a:lnTo>
                  <a:lnTo>
                    <a:pt x="319125" y="14325"/>
                  </a:lnTo>
                  <a:lnTo>
                    <a:pt x="311505" y="406"/>
                  </a:lnTo>
                  <a:lnTo>
                    <a:pt x="309460" y="406"/>
                  </a:lnTo>
                  <a:lnTo>
                    <a:pt x="309460" y="17564"/>
                  </a:lnTo>
                  <a:lnTo>
                    <a:pt x="311277" y="17564"/>
                  </a:lnTo>
                  <a:lnTo>
                    <a:pt x="311277" y="3797"/>
                  </a:lnTo>
                  <a:lnTo>
                    <a:pt x="318846" y="17564"/>
                  </a:lnTo>
                  <a:lnTo>
                    <a:pt x="320941" y="17564"/>
                  </a:lnTo>
                  <a:lnTo>
                    <a:pt x="320941" y="406"/>
                  </a:lnTo>
                  <a:close/>
                </a:path>
                <a:path w="369570" h="40004">
                  <a:moveTo>
                    <a:pt x="328041" y="22275"/>
                  </a:moveTo>
                  <a:lnTo>
                    <a:pt x="326212" y="22275"/>
                  </a:lnTo>
                  <a:lnTo>
                    <a:pt x="326212" y="36207"/>
                  </a:lnTo>
                  <a:lnTo>
                    <a:pt x="318592" y="22275"/>
                  </a:lnTo>
                  <a:lnTo>
                    <a:pt x="316534" y="22275"/>
                  </a:lnTo>
                  <a:lnTo>
                    <a:pt x="316534" y="39446"/>
                  </a:lnTo>
                  <a:lnTo>
                    <a:pt x="318363" y="39446"/>
                  </a:lnTo>
                  <a:lnTo>
                    <a:pt x="318363" y="25679"/>
                  </a:lnTo>
                  <a:lnTo>
                    <a:pt x="325945" y="39446"/>
                  </a:lnTo>
                  <a:lnTo>
                    <a:pt x="328041" y="39446"/>
                  </a:lnTo>
                  <a:lnTo>
                    <a:pt x="328041" y="22275"/>
                  </a:lnTo>
                  <a:close/>
                </a:path>
                <a:path w="369570" h="40004">
                  <a:moveTo>
                    <a:pt x="335521" y="406"/>
                  </a:moveTo>
                  <a:lnTo>
                    <a:pt x="333349" y="406"/>
                  </a:lnTo>
                  <a:lnTo>
                    <a:pt x="329120" y="8572"/>
                  </a:lnTo>
                  <a:lnTo>
                    <a:pt x="324815" y="406"/>
                  </a:lnTo>
                  <a:lnTo>
                    <a:pt x="322529" y="406"/>
                  </a:lnTo>
                  <a:lnTo>
                    <a:pt x="328091" y="10541"/>
                  </a:lnTo>
                  <a:lnTo>
                    <a:pt x="328091" y="17564"/>
                  </a:lnTo>
                  <a:lnTo>
                    <a:pt x="330009" y="17564"/>
                  </a:lnTo>
                  <a:lnTo>
                    <a:pt x="330009" y="10541"/>
                  </a:lnTo>
                  <a:lnTo>
                    <a:pt x="335521" y="406"/>
                  </a:lnTo>
                  <a:close/>
                </a:path>
                <a:path w="369570" h="40004">
                  <a:moveTo>
                    <a:pt x="339153" y="406"/>
                  </a:moveTo>
                  <a:lnTo>
                    <a:pt x="337223" y="406"/>
                  </a:lnTo>
                  <a:lnTo>
                    <a:pt x="337223" y="17564"/>
                  </a:lnTo>
                  <a:lnTo>
                    <a:pt x="339153" y="17564"/>
                  </a:lnTo>
                  <a:lnTo>
                    <a:pt x="339153" y="406"/>
                  </a:lnTo>
                  <a:close/>
                </a:path>
                <a:path w="369570" h="40004">
                  <a:moveTo>
                    <a:pt x="353860" y="406"/>
                  </a:moveTo>
                  <a:lnTo>
                    <a:pt x="352044" y="406"/>
                  </a:lnTo>
                  <a:lnTo>
                    <a:pt x="352044" y="14325"/>
                  </a:lnTo>
                  <a:lnTo>
                    <a:pt x="344398" y="406"/>
                  </a:lnTo>
                  <a:lnTo>
                    <a:pt x="342353" y="406"/>
                  </a:lnTo>
                  <a:lnTo>
                    <a:pt x="342353" y="17564"/>
                  </a:lnTo>
                  <a:lnTo>
                    <a:pt x="344182" y="17564"/>
                  </a:lnTo>
                  <a:lnTo>
                    <a:pt x="344182" y="3797"/>
                  </a:lnTo>
                  <a:lnTo>
                    <a:pt x="351764" y="17564"/>
                  </a:lnTo>
                  <a:lnTo>
                    <a:pt x="353860" y="17564"/>
                  </a:lnTo>
                  <a:lnTo>
                    <a:pt x="353860" y="406"/>
                  </a:lnTo>
                  <a:close/>
                </a:path>
                <a:path w="369570" h="40004">
                  <a:moveTo>
                    <a:pt x="369468" y="8521"/>
                  </a:moveTo>
                  <a:lnTo>
                    <a:pt x="363143" y="8521"/>
                  </a:lnTo>
                  <a:lnTo>
                    <a:pt x="363143" y="10439"/>
                  </a:lnTo>
                  <a:lnTo>
                    <a:pt x="367753" y="10452"/>
                  </a:lnTo>
                  <a:lnTo>
                    <a:pt x="367792" y="11239"/>
                  </a:lnTo>
                  <a:lnTo>
                    <a:pt x="363880" y="16052"/>
                  </a:lnTo>
                  <a:lnTo>
                    <a:pt x="362318" y="16052"/>
                  </a:lnTo>
                  <a:lnTo>
                    <a:pt x="358178" y="10096"/>
                  </a:lnTo>
                  <a:lnTo>
                    <a:pt x="358178" y="8293"/>
                  </a:lnTo>
                  <a:lnTo>
                    <a:pt x="362242" y="1917"/>
                  </a:lnTo>
                  <a:lnTo>
                    <a:pt x="363664" y="1917"/>
                  </a:lnTo>
                  <a:lnTo>
                    <a:pt x="367411" y="5689"/>
                  </a:lnTo>
                  <a:lnTo>
                    <a:pt x="369328" y="5689"/>
                  </a:lnTo>
                  <a:lnTo>
                    <a:pt x="363905" y="0"/>
                  </a:lnTo>
                  <a:lnTo>
                    <a:pt x="361988" y="0"/>
                  </a:lnTo>
                  <a:lnTo>
                    <a:pt x="356260" y="8077"/>
                  </a:lnTo>
                  <a:lnTo>
                    <a:pt x="356260" y="10439"/>
                  </a:lnTo>
                  <a:lnTo>
                    <a:pt x="362051" y="17957"/>
                  </a:lnTo>
                  <a:lnTo>
                    <a:pt x="363969" y="17957"/>
                  </a:lnTo>
                  <a:lnTo>
                    <a:pt x="364820" y="17767"/>
                  </a:lnTo>
                  <a:lnTo>
                    <a:pt x="365658" y="17360"/>
                  </a:lnTo>
                  <a:lnTo>
                    <a:pt x="366483" y="16967"/>
                  </a:lnTo>
                  <a:lnTo>
                    <a:pt x="367195" y="16332"/>
                  </a:lnTo>
                  <a:lnTo>
                    <a:pt x="367753" y="15430"/>
                  </a:lnTo>
                  <a:lnTo>
                    <a:pt x="368261" y="17564"/>
                  </a:lnTo>
                  <a:lnTo>
                    <a:pt x="369468" y="17564"/>
                  </a:lnTo>
                  <a:lnTo>
                    <a:pt x="369468" y="85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9644" y="3736609"/>
              <a:ext cx="98727" cy="96368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377321" y="2933798"/>
              <a:ext cx="1626870" cy="1632585"/>
            </a:xfrm>
            <a:custGeom>
              <a:avLst/>
              <a:gdLst/>
              <a:ahLst/>
              <a:cxnLst/>
              <a:rect l="l" t="t" r="r" b="b"/>
              <a:pathLst>
                <a:path w="1626870" h="1632585">
                  <a:moveTo>
                    <a:pt x="22504" y="1456639"/>
                  </a:moveTo>
                  <a:lnTo>
                    <a:pt x="368" y="1451254"/>
                  </a:lnTo>
                  <a:lnTo>
                    <a:pt x="368" y="1455762"/>
                  </a:lnTo>
                  <a:lnTo>
                    <a:pt x="15836" y="1459141"/>
                  </a:lnTo>
                  <a:lnTo>
                    <a:pt x="368" y="1463040"/>
                  </a:lnTo>
                  <a:lnTo>
                    <a:pt x="368" y="1468348"/>
                  </a:lnTo>
                  <a:lnTo>
                    <a:pt x="15582" y="1472387"/>
                  </a:lnTo>
                  <a:lnTo>
                    <a:pt x="368" y="1475727"/>
                  </a:lnTo>
                  <a:lnTo>
                    <a:pt x="368" y="1480312"/>
                  </a:lnTo>
                  <a:lnTo>
                    <a:pt x="22504" y="1475016"/>
                  </a:lnTo>
                  <a:lnTo>
                    <a:pt x="22504" y="1470177"/>
                  </a:lnTo>
                  <a:lnTo>
                    <a:pt x="5956" y="1465783"/>
                  </a:lnTo>
                  <a:lnTo>
                    <a:pt x="22504" y="1461376"/>
                  </a:lnTo>
                  <a:lnTo>
                    <a:pt x="22504" y="1456639"/>
                  </a:lnTo>
                  <a:close/>
                </a:path>
                <a:path w="1626870" h="1632585">
                  <a:moveTo>
                    <a:pt x="22504" y="1405001"/>
                  </a:moveTo>
                  <a:lnTo>
                    <a:pt x="12738" y="1412646"/>
                  </a:lnTo>
                  <a:lnTo>
                    <a:pt x="12674" y="1412163"/>
                  </a:lnTo>
                  <a:lnTo>
                    <a:pt x="12560" y="1411427"/>
                  </a:lnTo>
                  <a:lnTo>
                    <a:pt x="12458" y="1410703"/>
                  </a:lnTo>
                  <a:lnTo>
                    <a:pt x="11785" y="1409268"/>
                  </a:lnTo>
                  <a:lnTo>
                    <a:pt x="9740" y="1407414"/>
                  </a:lnTo>
                  <a:lnTo>
                    <a:pt x="9740" y="1420444"/>
                  </a:lnTo>
                  <a:lnTo>
                    <a:pt x="4114" y="1420444"/>
                  </a:lnTo>
                  <a:lnTo>
                    <a:pt x="4191" y="1413687"/>
                  </a:lnTo>
                  <a:lnTo>
                    <a:pt x="4318" y="1412963"/>
                  </a:lnTo>
                  <a:lnTo>
                    <a:pt x="4483" y="1412646"/>
                  </a:lnTo>
                  <a:lnTo>
                    <a:pt x="4597" y="1412405"/>
                  </a:lnTo>
                  <a:lnTo>
                    <a:pt x="5435" y="1411681"/>
                  </a:lnTo>
                  <a:lnTo>
                    <a:pt x="5283" y="1411681"/>
                  </a:lnTo>
                  <a:lnTo>
                    <a:pt x="6083" y="1411427"/>
                  </a:lnTo>
                  <a:lnTo>
                    <a:pt x="7581" y="1411427"/>
                  </a:lnTo>
                  <a:lnTo>
                    <a:pt x="8496" y="1411681"/>
                  </a:lnTo>
                  <a:lnTo>
                    <a:pt x="8255" y="1411681"/>
                  </a:lnTo>
                  <a:lnTo>
                    <a:pt x="8966" y="1412163"/>
                  </a:lnTo>
                  <a:lnTo>
                    <a:pt x="9309" y="1412646"/>
                  </a:lnTo>
                  <a:lnTo>
                    <a:pt x="9639" y="1413687"/>
                  </a:lnTo>
                  <a:lnTo>
                    <a:pt x="9740" y="1420444"/>
                  </a:lnTo>
                  <a:lnTo>
                    <a:pt x="9740" y="1407414"/>
                  </a:lnTo>
                  <a:lnTo>
                    <a:pt x="9613" y="1407287"/>
                  </a:lnTo>
                  <a:lnTo>
                    <a:pt x="8242" y="1406791"/>
                  </a:lnTo>
                  <a:lnTo>
                    <a:pt x="5270" y="1406791"/>
                  </a:lnTo>
                  <a:lnTo>
                    <a:pt x="368" y="1424901"/>
                  </a:lnTo>
                  <a:lnTo>
                    <a:pt x="22504" y="1424901"/>
                  </a:lnTo>
                  <a:lnTo>
                    <a:pt x="22504" y="1420444"/>
                  </a:lnTo>
                  <a:lnTo>
                    <a:pt x="13271" y="1420444"/>
                  </a:lnTo>
                  <a:lnTo>
                    <a:pt x="13347" y="1417751"/>
                  </a:lnTo>
                  <a:lnTo>
                    <a:pt x="19088" y="1412646"/>
                  </a:lnTo>
                  <a:lnTo>
                    <a:pt x="22504" y="1410347"/>
                  </a:lnTo>
                  <a:lnTo>
                    <a:pt x="22504" y="1405001"/>
                  </a:lnTo>
                  <a:close/>
                </a:path>
                <a:path w="1626870" h="1632585">
                  <a:moveTo>
                    <a:pt x="22504" y="1386878"/>
                  </a:moveTo>
                  <a:lnTo>
                    <a:pt x="18783" y="1386878"/>
                  </a:lnTo>
                  <a:lnTo>
                    <a:pt x="18783" y="1398003"/>
                  </a:lnTo>
                  <a:lnTo>
                    <a:pt x="558" y="1398003"/>
                  </a:lnTo>
                  <a:lnTo>
                    <a:pt x="558" y="1402473"/>
                  </a:lnTo>
                  <a:lnTo>
                    <a:pt x="22504" y="1402473"/>
                  </a:lnTo>
                  <a:lnTo>
                    <a:pt x="22504" y="1386878"/>
                  </a:lnTo>
                  <a:close/>
                </a:path>
                <a:path w="1626870" h="1632585">
                  <a:moveTo>
                    <a:pt x="22504" y="1379245"/>
                  </a:moveTo>
                  <a:lnTo>
                    <a:pt x="18783" y="1366888"/>
                  </a:lnTo>
                  <a:lnTo>
                    <a:pt x="18783" y="1379245"/>
                  </a:lnTo>
                  <a:lnTo>
                    <a:pt x="4114" y="1379245"/>
                  </a:lnTo>
                  <a:lnTo>
                    <a:pt x="8115" y="1370037"/>
                  </a:lnTo>
                  <a:lnTo>
                    <a:pt x="7543" y="1370037"/>
                  </a:lnTo>
                  <a:lnTo>
                    <a:pt x="9753" y="1369771"/>
                  </a:lnTo>
                  <a:lnTo>
                    <a:pt x="13169" y="1369771"/>
                  </a:lnTo>
                  <a:lnTo>
                    <a:pt x="15430" y="1370037"/>
                  </a:lnTo>
                  <a:lnTo>
                    <a:pt x="14859" y="1370037"/>
                  </a:lnTo>
                  <a:lnTo>
                    <a:pt x="16497" y="1370533"/>
                  </a:lnTo>
                  <a:lnTo>
                    <a:pt x="17246" y="1370952"/>
                  </a:lnTo>
                  <a:lnTo>
                    <a:pt x="18084" y="1371866"/>
                  </a:lnTo>
                  <a:lnTo>
                    <a:pt x="18313" y="1372336"/>
                  </a:lnTo>
                  <a:lnTo>
                    <a:pt x="18389" y="1372476"/>
                  </a:lnTo>
                  <a:lnTo>
                    <a:pt x="18707" y="1373759"/>
                  </a:lnTo>
                  <a:lnTo>
                    <a:pt x="18783" y="1379245"/>
                  </a:lnTo>
                  <a:lnTo>
                    <a:pt x="18783" y="1366888"/>
                  </a:lnTo>
                  <a:lnTo>
                    <a:pt x="17970" y="1366380"/>
                  </a:lnTo>
                  <a:lnTo>
                    <a:pt x="15074" y="1365389"/>
                  </a:lnTo>
                  <a:lnTo>
                    <a:pt x="13474" y="1365161"/>
                  </a:lnTo>
                  <a:lnTo>
                    <a:pt x="9575" y="1365161"/>
                  </a:lnTo>
                  <a:lnTo>
                    <a:pt x="368" y="1383715"/>
                  </a:lnTo>
                  <a:lnTo>
                    <a:pt x="22504" y="1383715"/>
                  </a:lnTo>
                  <a:lnTo>
                    <a:pt x="22504" y="1379245"/>
                  </a:lnTo>
                  <a:close/>
                </a:path>
                <a:path w="1626870" h="1632585">
                  <a:moveTo>
                    <a:pt x="22504" y="1339837"/>
                  </a:moveTo>
                  <a:lnTo>
                    <a:pt x="368" y="1334465"/>
                  </a:lnTo>
                  <a:lnTo>
                    <a:pt x="368" y="1338961"/>
                  </a:lnTo>
                  <a:lnTo>
                    <a:pt x="15836" y="1342364"/>
                  </a:lnTo>
                  <a:lnTo>
                    <a:pt x="368" y="1346238"/>
                  </a:lnTo>
                  <a:lnTo>
                    <a:pt x="368" y="1351546"/>
                  </a:lnTo>
                  <a:lnTo>
                    <a:pt x="15582" y="1355598"/>
                  </a:lnTo>
                  <a:lnTo>
                    <a:pt x="368" y="1358938"/>
                  </a:lnTo>
                  <a:lnTo>
                    <a:pt x="368" y="1363510"/>
                  </a:lnTo>
                  <a:lnTo>
                    <a:pt x="22504" y="1358226"/>
                  </a:lnTo>
                  <a:lnTo>
                    <a:pt x="22504" y="1353375"/>
                  </a:lnTo>
                  <a:lnTo>
                    <a:pt x="5956" y="1348981"/>
                  </a:lnTo>
                  <a:lnTo>
                    <a:pt x="22504" y="1344574"/>
                  </a:lnTo>
                  <a:lnTo>
                    <a:pt x="22504" y="1339837"/>
                  </a:lnTo>
                  <a:close/>
                </a:path>
                <a:path w="1626870" h="1632585">
                  <a:moveTo>
                    <a:pt x="22504" y="1327848"/>
                  </a:moveTo>
                  <a:lnTo>
                    <a:pt x="368" y="1327848"/>
                  </a:lnTo>
                  <a:lnTo>
                    <a:pt x="368" y="1332306"/>
                  </a:lnTo>
                  <a:lnTo>
                    <a:pt x="22504" y="1332306"/>
                  </a:lnTo>
                  <a:lnTo>
                    <a:pt x="22504" y="1327848"/>
                  </a:lnTo>
                  <a:close/>
                </a:path>
                <a:path w="1626870" h="1632585">
                  <a:moveTo>
                    <a:pt x="22504" y="1319136"/>
                  </a:moveTo>
                  <a:lnTo>
                    <a:pt x="18783" y="1306766"/>
                  </a:lnTo>
                  <a:lnTo>
                    <a:pt x="18783" y="1319136"/>
                  </a:lnTo>
                  <a:lnTo>
                    <a:pt x="4114" y="1319136"/>
                  </a:lnTo>
                  <a:lnTo>
                    <a:pt x="8115" y="1309928"/>
                  </a:lnTo>
                  <a:lnTo>
                    <a:pt x="7581" y="1309928"/>
                  </a:lnTo>
                  <a:lnTo>
                    <a:pt x="9753" y="1309662"/>
                  </a:lnTo>
                  <a:lnTo>
                    <a:pt x="13169" y="1309662"/>
                  </a:lnTo>
                  <a:lnTo>
                    <a:pt x="15392" y="1309928"/>
                  </a:lnTo>
                  <a:lnTo>
                    <a:pt x="14859" y="1309928"/>
                  </a:lnTo>
                  <a:lnTo>
                    <a:pt x="16497" y="1310411"/>
                  </a:lnTo>
                  <a:lnTo>
                    <a:pt x="18783" y="1319136"/>
                  </a:lnTo>
                  <a:lnTo>
                    <a:pt x="18783" y="1306766"/>
                  </a:lnTo>
                  <a:lnTo>
                    <a:pt x="17970" y="1306283"/>
                  </a:lnTo>
                  <a:lnTo>
                    <a:pt x="15074" y="1305280"/>
                  </a:lnTo>
                  <a:lnTo>
                    <a:pt x="13474" y="1305039"/>
                  </a:lnTo>
                  <a:lnTo>
                    <a:pt x="9575" y="1305039"/>
                  </a:lnTo>
                  <a:lnTo>
                    <a:pt x="635" y="1311770"/>
                  </a:lnTo>
                  <a:lnTo>
                    <a:pt x="584" y="1311935"/>
                  </a:lnTo>
                  <a:lnTo>
                    <a:pt x="495" y="1312367"/>
                  </a:lnTo>
                  <a:lnTo>
                    <a:pt x="368" y="1323606"/>
                  </a:lnTo>
                  <a:lnTo>
                    <a:pt x="22504" y="1323606"/>
                  </a:lnTo>
                  <a:lnTo>
                    <a:pt x="22504" y="1319136"/>
                  </a:lnTo>
                  <a:close/>
                </a:path>
                <a:path w="1626870" h="1632585">
                  <a:moveTo>
                    <a:pt x="22504" y="1284414"/>
                  </a:moveTo>
                  <a:lnTo>
                    <a:pt x="18783" y="1284414"/>
                  </a:lnTo>
                  <a:lnTo>
                    <a:pt x="18783" y="1296784"/>
                  </a:lnTo>
                  <a:lnTo>
                    <a:pt x="12763" y="1296784"/>
                  </a:lnTo>
                  <a:lnTo>
                    <a:pt x="12763" y="1285671"/>
                  </a:lnTo>
                  <a:lnTo>
                    <a:pt x="9029" y="1285671"/>
                  </a:lnTo>
                  <a:lnTo>
                    <a:pt x="9029" y="1296784"/>
                  </a:lnTo>
                  <a:lnTo>
                    <a:pt x="4114" y="1296784"/>
                  </a:lnTo>
                  <a:lnTo>
                    <a:pt x="4114" y="1284846"/>
                  </a:lnTo>
                  <a:lnTo>
                    <a:pt x="368" y="1284846"/>
                  </a:lnTo>
                  <a:lnTo>
                    <a:pt x="368" y="1301254"/>
                  </a:lnTo>
                  <a:lnTo>
                    <a:pt x="22504" y="1301254"/>
                  </a:lnTo>
                  <a:lnTo>
                    <a:pt x="22504" y="1284414"/>
                  </a:lnTo>
                  <a:close/>
                </a:path>
                <a:path w="1626870" h="1632585">
                  <a:moveTo>
                    <a:pt x="22885" y="1435912"/>
                  </a:moveTo>
                  <a:lnTo>
                    <a:pt x="22009" y="1433601"/>
                  </a:lnTo>
                  <a:lnTo>
                    <a:pt x="21894" y="1433309"/>
                  </a:lnTo>
                  <a:lnTo>
                    <a:pt x="21640" y="1433029"/>
                  </a:lnTo>
                  <a:lnTo>
                    <a:pt x="19062" y="1430553"/>
                  </a:lnTo>
                  <a:lnTo>
                    <a:pt x="19062" y="1437347"/>
                  </a:lnTo>
                  <a:lnTo>
                    <a:pt x="19037" y="1440967"/>
                  </a:lnTo>
                  <a:lnTo>
                    <a:pt x="18338" y="1442567"/>
                  </a:lnTo>
                  <a:lnTo>
                    <a:pt x="18199" y="1442567"/>
                  </a:lnTo>
                  <a:lnTo>
                    <a:pt x="15786" y="1444701"/>
                  </a:lnTo>
                  <a:lnTo>
                    <a:pt x="13931" y="1445272"/>
                  </a:lnTo>
                  <a:lnTo>
                    <a:pt x="8877" y="1445272"/>
                  </a:lnTo>
                  <a:lnTo>
                    <a:pt x="6972" y="1444701"/>
                  </a:lnTo>
                  <a:lnTo>
                    <a:pt x="4572" y="1442567"/>
                  </a:lnTo>
                  <a:lnTo>
                    <a:pt x="3810" y="1440967"/>
                  </a:lnTo>
                  <a:lnTo>
                    <a:pt x="3810" y="1437347"/>
                  </a:lnTo>
                  <a:lnTo>
                    <a:pt x="4394" y="1435912"/>
                  </a:lnTo>
                  <a:lnTo>
                    <a:pt x="6921" y="1433601"/>
                  </a:lnTo>
                  <a:lnTo>
                    <a:pt x="8826" y="1433029"/>
                  </a:lnTo>
                  <a:lnTo>
                    <a:pt x="13931" y="1433029"/>
                  </a:lnTo>
                  <a:lnTo>
                    <a:pt x="15862" y="1433601"/>
                  </a:lnTo>
                  <a:lnTo>
                    <a:pt x="18440" y="1435912"/>
                  </a:lnTo>
                  <a:lnTo>
                    <a:pt x="19062" y="1437347"/>
                  </a:lnTo>
                  <a:lnTo>
                    <a:pt x="19062" y="1430553"/>
                  </a:lnTo>
                  <a:lnTo>
                    <a:pt x="17856" y="1429385"/>
                  </a:lnTo>
                  <a:lnTo>
                    <a:pt x="15049" y="1428419"/>
                  </a:lnTo>
                  <a:lnTo>
                    <a:pt x="7874" y="1428419"/>
                  </a:lnTo>
                  <a:lnTo>
                    <a:pt x="5054" y="1429385"/>
                  </a:lnTo>
                  <a:lnTo>
                    <a:pt x="1003" y="1433309"/>
                  </a:lnTo>
                  <a:lnTo>
                    <a:pt x="0" y="1435912"/>
                  </a:lnTo>
                  <a:lnTo>
                    <a:pt x="0" y="1440967"/>
                  </a:lnTo>
                  <a:lnTo>
                    <a:pt x="9321" y="1449882"/>
                  </a:lnTo>
                  <a:lnTo>
                    <a:pt x="15100" y="1449882"/>
                  </a:lnTo>
                  <a:lnTo>
                    <a:pt x="17868" y="1448904"/>
                  </a:lnTo>
                  <a:lnTo>
                    <a:pt x="21628" y="1445272"/>
                  </a:lnTo>
                  <a:lnTo>
                    <a:pt x="21882" y="1445031"/>
                  </a:lnTo>
                  <a:lnTo>
                    <a:pt x="22821" y="1442567"/>
                  </a:lnTo>
                  <a:lnTo>
                    <a:pt x="22885" y="1435912"/>
                  </a:lnTo>
                  <a:close/>
                </a:path>
                <a:path w="1626870" h="1632585">
                  <a:moveTo>
                    <a:pt x="77851" y="1017130"/>
                  </a:moveTo>
                  <a:lnTo>
                    <a:pt x="75298" y="1017130"/>
                  </a:lnTo>
                  <a:lnTo>
                    <a:pt x="75298" y="1036370"/>
                  </a:lnTo>
                  <a:lnTo>
                    <a:pt x="77851" y="1036370"/>
                  </a:lnTo>
                  <a:lnTo>
                    <a:pt x="77851" y="1017130"/>
                  </a:lnTo>
                  <a:close/>
                </a:path>
                <a:path w="1626870" h="1632585">
                  <a:moveTo>
                    <a:pt x="84124" y="1017130"/>
                  </a:moveTo>
                  <a:lnTo>
                    <a:pt x="81432" y="1017130"/>
                  </a:lnTo>
                  <a:lnTo>
                    <a:pt x="81432" y="1020356"/>
                  </a:lnTo>
                  <a:lnTo>
                    <a:pt x="82042" y="1023950"/>
                  </a:lnTo>
                  <a:lnTo>
                    <a:pt x="83502" y="1023950"/>
                  </a:lnTo>
                  <a:lnTo>
                    <a:pt x="84124" y="1020356"/>
                  </a:lnTo>
                  <a:lnTo>
                    <a:pt x="84124" y="1017130"/>
                  </a:lnTo>
                  <a:close/>
                </a:path>
                <a:path w="1626870" h="1632585">
                  <a:moveTo>
                    <a:pt x="105727" y="1017130"/>
                  </a:moveTo>
                  <a:lnTo>
                    <a:pt x="102311" y="1017130"/>
                  </a:lnTo>
                  <a:lnTo>
                    <a:pt x="97701" y="1030516"/>
                  </a:lnTo>
                  <a:lnTo>
                    <a:pt x="96685" y="1033589"/>
                  </a:lnTo>
                  <a:lnTo>
                    <a:pt x="91211" y="1017130"/>
                  </a:lnTo>
                  <a:lnTo>
                    <a:pt x="87376" y="1017130"/>
                  </a:lnTo>
                  <a:lnTo>
                    <a:pt x="87376" y="1036370"/>
                  </a:lnTo>
                  <a:lnTo>
                    <a:pt x="89827" y="1036370"/>
                  </a:lnTo>
                  <a:lnTo>
                    <a:pt x="89827" y="1019987"/>
                  </a:lnTo>
                  <a:lnTo>
                    <a:pt x="95389" y="1036370"/>
                  </a:lnTo>
                  <a:lnTo>
                    <a:pt x="97688" y="1036370"/>
                  </a:lnTo>
                  <a:lnTo>
                    <a:pt x="103276" y="1020279"/>
                  </a:lnTo>
                  <a:lnTo>
                    <a:pt x="103276" y="1036370"/>
                  </a:lnTo>
                  <a:lnTo>
                    <a:pt x="105727" y="1036370"/>
                  </a:lnTo>
                  <a:lnTo>
                    <a:pt x="105727" y="1017130"/>
                  </a:lnTo>
                  <a:close/>
                </a:path>
                <a:path w="1626870" h="1632585">
                  <a:moveTo>
                    <a:pt x="258876" y="831240"/>
                  </a:moveTo>
                  <a:lnTo>
                    <a:pt x="257822" y="825690"/>
                  </a:lnTo>
                  <a:lnTo>
                    <a:pt x="257733" y="825169"/>
                  </a:lnTo>
                  <a:lnTo>
                    <a:pt x="257619" y="824623"/>
                  </a:lnTo>
                  <a:lnTo>
                    <a:pt x="257530" y="824255"/>
                  </a:lnTo>
                  <a:lnTo>
                    <a:pt x="257492" y="824090"/>
                  </a:lnTo>
                  <a:lnTo>
                    <a:pt x="257289" y="823595"/>
                  </a:lnTo>
                  <a:lnTo>
                    <a:pt x="256908" y="822960"/>
                  </a:lnTo>
                  <a:lnTo>
                    <a:pt x="256755" y="822706"/>
                  </a:lnTo>
                  <a:lnTo>
                    <a:pt x="256400" y="822325"/>
                  </a:lnTo>
                  <a:lnTo>
                    <a:pt x="255536" y="821664"/>
                  </a:lnTo>
                  <a:lnTo>
                    <a:pt x="255003" y="821436"/>
                  </a:lnTo>
                  <a:lnTo>
                    <a:pt x="254342" y="821207"/>
                  </a:lnTo>
                  <a:lnTo>
                    <a:pt x="255701" y="820737"/>
                  </a:lnTo>
                  <a:lnTo>
                    <a:pt x="256679" y="820039"/>
                  </a:lnTo>
                  <a:lnTo>
                    <a:pt x="256946" y="819632"/>
                  </a:lnTo>
                  <a:lnTo>
                    <a:pt x="257873" y="818210"/>
                  </a:lnTo>
                  <a:lnTo>
                    <a:pt x="258165" y="817143"/>
                  </a:lnTo>
                  <a:lnTo>
                    <a:pt x="258114" y="814819"/>
                  </a:lnTo>
                  <a:lnTo>
                    <a:pt x="258000" y="814324"/>
                  </a:lnTo>
                  <a:lnTo>
                    <a:pt x="257810" y="813892"/>
                  </a:lnTo>
                  <a:lnTo>
                    <a:pt x="257695" y="813663"/>
                  </a:lnTo>
                  <a:lnTo>
                    <a:pt x="257365" y="812914"/>
                  </a:lnTo>
                  <a:lnTo>
                    <a:pt x="252857" y="810145"/>
                  </a:lnTo>
                  <a:lnTo>
                    <a:pt x="252857" y="815568"/>
                  </a:lnTo>
                  <a:lnTo>
                    <a:pt x="252857" y="817664"/>
                  </a:lnTo>
                  <a:lnTo>
                    <a:pt x="252641" y="818210"/>
                  </a:lnTo>
                  <a:lnTo>
                    <a:pt x="252552" y="818438"/>
                  </a:lnTo>
                  <a:lnTo>
                    <a:pt x="251333" y="819391"/>
                  </a:lnTo>
                  <a:lnTo>
                    <a:pt x="250418" y="819632"/>
                  </a:lnTo>
                  <a:lnTo>
                    <a:pt x="243370" y="819632"/>
                  </a:lnTo>
                  <a:lnTo>
                    <a:pt x="243370" y="813663"/>
                  </a:lnTo>
                  <a:lnTo>
                    <a:pt x="250418" y="813663"/>
                  </a:lnTo>
                  <a:lnTo>
                    <a:pt x="251333" y="813892"/>
                  </a:lnTo>
                  <a:lnTo>
                    <a:pt x="252552" y="814819"/>
                  </a:lnTo>
                  <a:lnTo>
                    <a:pt x="252857" y="815568"/>
                  </a:lnTo>
                  <a:lnTo>
                    <a:pt x="252857" y="810145"/>
                  </a:lnTo>
                  <a:lnTo>
                    <a:pt x="252183" y="810031"/>
                  </a:lnTo>
                  <a:lnTo>
                    <a:pt x="238048" y="810031"/>
                  </a:lnTo>
                  <a:lnTo>
                    <a:pt x="238048" y="831240"/>
                  </a:lnTo>
                  <a:lnTo>
                    <a:pt x="243370" y="831240"/>
                  </a:lnTo>
                  <a:lnTo>
                    <a:pt x="243370" y="822960"/>
                  </a:lnTo>
                  <a:lnTo>
                    <a:pt x="250012" y="822960"/>
                  </a:lnTo>
                  <a:lnTo>
                    <a:pt x="253098" y="829779"/>
                  </a:lnTo>
                  <a:lnTo>
                    <a:pt x="253288" y="830592"/>
                  </a:lnTo>
                  <a:lnTo>
                    <a:pt x="253568" y="831240"/>
                  </a:lnTo>
                  <a:lnTo>
                    <a:pt x="258876" y="831240"/>
                  </a:lnTo>
                  <a:close/>
                </a:path>
                <a:path w="1626870" h="1632585">
                  <a:moveTo>
                    <a:pt x="280873" y="827328"/>
                  </a:moveTo>
                  <a:lnTo>
                    <a:pt x="267830" y="827328"/>
                  </a:lnTo>
                  <a:lnTo>
                    <a:pt x="267830" y="822121"/>
                  </a:lnTo>
                  <a:lnTo>
                    <a:pt x="279552" y="822121"/>
                  </a:lnTo>
                  <a:lnTo>
                    <a:pt x="279552" y="818502"/>
                  </a:lnTo>
                  <a:lnTo>
                    <a:pt x="267830" y="818502"/>
                  </a:lnTo>
                  <a:lnTo>
                    <a:pt x="267830" y="813955"/>
                  </a:lnTo>
                  <a:lnTo>
                    <a:pt x="280593" y="813955"/>
                  </a:lnTo>
                  <a:lnTo>
                    <a:pt x="280593" y="810031"/>
                  </a:lnTo>
                  <a:lnTo>
                    <a:pt x="262509" y="810031"/>
                  </a:lnTo>
                  <a:lnTo>
                    <a:pt x="262509" y="831240"/>
                  </a:lnTo>
                  <a:lnTo>
                    <a:pt x="280873" y="831240"/>
                  </a:lnTo>
                  <a:lnTo>
                    <a:pt x="280873" y="827328"/>
                  </a:lnTo>
                  <a:close/>
                </a:path>
                <a:path w="1626870" h="1632585">
                  <a:moveTo>
                    <a:pt x="303301" y="823760"/>
                  </a:moveTo>
                  <a:lnTo>
                    <a:pt x="296113" y="818781"/>
                  </a:lnTo>
                  <a:lnTo>
                    <a:pt x="291490" y="817714"/>
                  </a:lnTo>
                  <a:lnTo>
                    <a:pt x="288899" y="815987"/>
                  </a:lnTo>
                  <a:lnTo>
                    <a:pt x="288899" y="815111"/>
                  </a:lnTo>
                  <a:lnTo>
                    <a:pt x="292125" y="813142"/>
                  </a:lnTo>
                  <a:lnTo>
                    <a:pt x="293204" y="813142"/>
                  </a:lnTo>
                  <a:lnTo>
                    <a:pt x="297332" y="816368"/>
                  </a:lnTo>
                  <a:lnTo>
                    <a:pt x="302488" y="816368"/>
                  </a:lnTo>
                  <a:lnTo>
                    <a:pt x="302488" y="815136"/>
                  </a:lnTo>
                  <a:lnTo>
                    <a:pt x="302209" y="814082"/>
                  </a:lnTo>
                  <a:lnTo>
                    <a:pt x="294055" y="809523"/>
                  </a:lnTo>
                  <a:lnTo>
                    <a:pt x="291706" y="809523"/>
                  </a:lnTo>
                  <a:lnTo>
                    <a:pt x="283756" y="814857"/>
                  </a:lnTo>
                  <a:lnTo>
                    <a:pt x="283756" y="816914"/>
                  </a:lnTo>
                  <a:lnTo>
                    <a:pt x="294436" y="822756"/>
                  </a:lnTo>
                  <a:lnTo>
                    <a:pt x="295186" y="822960"/>
                  </a:lnTo>
                  <a:lnTo>
                    <a:pt x="296545" y="823442"/>
                  </a:lnTo>
                  <a:lnTo>
                    <a:pt x="297103" y="823734"/>
                  </a:lnTo>
                  <a:lnTo>
                    <a:pt x="297942" y="824445"/>
                  </a:lnTo>
                  <a:lnTo>
                    <a:pt x="298145" y="824915"/>
                  </a:lnTo>
                  <a:lnTo>
                    <a:pt x="298145" y="826020"/>
                  </a:lnTo>
                  <a:lnTo>
                    <a:pt x="292735" y="828128"/>
                  </a:lnTo>
                  <a:lnTo>
                    <a:pt x="292061" y="828052"/>
                  </a:lnTo>
                  <a:lnTo>
                    <a:pt x="288518" y="826020"/>
                  </a:lnTo>
                  <a:lnTo>
                    <a:pt x="288226" y="825525"/>
                  </a:lnTo>
                  <a:lnTo>
                    <a:pt x="288086" y="824915"/>
                  </a:lnTo>
                  <a:lnTo>
                    <a:pt x="288086" y="824217"/>
                  </a:lnTo>
                  <a:lnTo>
                    <a:pt x="282930" y="824217"/>
                  </a:lnTo>
                  <a:lnTo>
                    <a:pt x="291896" y="831723"/>
                  </a:lnTo>
                  <a:lnTo>
                    <a:pt x="294881" y="831723"/>
                  </a:lnTo>
                  <a:lnTo>
                    <a:pt x="303301" y="825931"/>
                  </a:lnTo>
                  <a:lnTo>
                    <a:pt x="303301" y="823760"/>
                  </a:lnTo>
                  <a:close/>
                </a:path>
                <a:path w="1626870" h="1632585">
                  <a:moveTo>
                    <a:pt x="324358" y="810031"/>
                  </a:moveTo>
                  <a:lnTo>
                    <a:pt x="304546" y="810031"/>
                  </a:lnTo>
                  <a:lnTo>
                    <a:pt x="304546" y="813955"/>
                  </a:lnTo>
                  <a:lnTo>
                    <a:pt x="311797" y="813955"/>
                  </a:lnTo>
                  <a:lnTo>
                    <a:pt x="311797" y="831240"/>
                  </a:lnTo>
                  <a:lnTo>
                    <a:pt x="317119" y="831240"/>
                  </a:lnTo>
                  <a:lnTo>
                    <a:pt x="317119" y="813955"/>
                  </a:lnTo>
                  <a:lnTo>
                    <a:pt x="324358" y="813955"/>
                  </a:lnTo>
                  <a:lnTo>
                    <a:pt x="324358" y="810031"/>
                  </a:lnTo>
                  <a:close/>
                </a:path>
                <a:path w="1626870" h="1632585">
                  <a:moveTo>
                    <a:pt x="347967" y="831240"/>
                  </a:moveTo>
                  <a:lnTo>
                    <a:pt x="347726" y="830948"/>
                  </a:lnTo>
                  <a:lnTo>
                    <a:pt x="347535" y="830592"/>
                  </a:lnTo>
                  <a:lnTo>
                    <a:pt x="347421" y="830160"/>
                  </a:lnTo>
                  <a:lnTo>
                    <a:pt x="347294" y="829779"/>
                  </a:lnTo>
                  <a:lnTo>
                    <a:pt x="347192" y="829284"/>
                  </a:lnTo>
                  <a:lnTo>
                    <a:pt x="347078" y="828332"/>
                  </a:lnTo>
                  <a:lnTo>
                    <a:pt x="346989" y="827024"/>
                  </a:lnTo>
                  <a:lnTo>
                    <a:pt x="346913" y="825690"/>
                  </a:lnTo>
                  <a:lnTo>
                    <a:pt x="346824" y="825169"/>
                  </a:lnTo>
                  <a:lnTo>
                    <a:pt x="346621" y="824255"/>
                  </a:lnTo>
                  <a:lnTo>
                    <a:pt x="346583" y="824090"/>
                  </a:lnTo>
                  <a:lnTo>
                    <a:pt x="346367" y="823595"/>
                  </a:lnTo>
                  <a:lnTo>
                    <a:pt x="345986" y="822960"/>
                  </a:lnTo>
                  <a:lnTo>
                    <a:pt x="345833" y="822706"/>
                  </a:lnTo>
                  <a:lnTo>
                    <a:pt x="345478" y="822325"/>
                  </a:lnTo>
                  <a:lnTo>
                    <a:pt x="344639" y="821664"/>
                  </a:lnTo>
                  <a:lnTo>
                    <a:pt x="344093" y="821436"/>
                  </a:lnTo>
                  <a:lnTo>
                    <a:pt x="343433" y="821207"/>
                  </a:lnTo>
                  <a:lnTo>
                    <a:pt x="344792" y="820737"/>
                  </a:lnTo>
                  <a:lnTo>
                    <a:pt x="345770" y="820039"/>
                  </a:lnTo>
                  <a:lnTo>
                    <a:pt x="346036" y="819632"/>
                  </a:lnTo>
                  <a:lnTo>
                    <a:pt x="346964" y="818210"/>
                  </a:lnTo>
                  <a:lnTo>
                    <a:pt x="347256" y="817143"/>
                  </a:lnTo>
                  <a:lnTo>
                    <a:pt x="347205" y="814819"/>
                  </a:lnTo>
                  <a:lnTo>
                    <a:pt x="347091" y="814324"/>
                  </a:lnTo>
                  <a:lnTo>
                    <a:pt x="346887" y="813892"/>
                  </a:lnTo>
                  <a:lnTo>
                    <a:pt x="346786" y="813663"/>
                  </a:lnTo>
                  <a:lnTo>
                    <a:pt x="341947" y="810145"/>
                  </a:lnTo>
                  <a:lnTo>
                    <a:pt x="341947" y="815568"/>
                  </a:lnTo>
                  <a:lnTo>
                    <a:pt x="341947" y="817664"/>
                  </a:lnTo>
                  <a:lnTo>
                    <a:pt x="341731" y="818210"/>
                  </a:lnTo>
                  <a:lnTo>
                    <a:pt x="341630" y="818438"/>
                  </a:lnTo>
                  <a:lnTo>
                    <a:pt x="340423" y="819391"/>
                  </a:lnTo>
                  <a:lnTo>
                    <a:pt x="339509" y="819632"/>
                  </a:lnTo>
                  <a:lnTo>
                    <a:pt x="332460" y="819632"/>
                  </a:lnTo>
                  <a:lnTo>
                    <a:pt x="332460" y="813663"/>
                  </a:lnTo>
                  <a:lnTo>
                    <a:pt x="339509" y="813663"/>
                  </a:lnTo>
                  <a:lnTo>
                    <a:pt x="340423" y="813892"/>
                  </a:lnTo>
                  <a:lnTo>
                    <a:pt x="341630" y="814819"/>
                  </a:lnTo>
                  <a:lnTo>
                    <a:pt x="341947" y="815568"/>
                  </a:lnTo>
                  <a:lnTo>
                    <a:pt x="341947" y="810145"/>
                  </a:lnTo>
                  <a:lnTo>
                    <a:pt x="341261" y="810031"/>
                  </a:lnTo>
                  <a:lnTo>
                    <a:pt x="327139" y="810031"/>
                  </a:lnTo>
                  <a:lnTo>
                    <a:pt x="327139" y="831240"/>
                  </a:lnTo>
                  <a:lnTo>
                    <a:pt x="332460" y="831240"/>
                  </a:lnTo>
                  <a:lnTo>
                    <a:pt x="332460" y="822960"/>
                  </a:lnTo>
                  <a:lnTo>
                    <a:pt x="339102" y="822960"/>
                  </a:lnTo>
                  <a:lnTo>
                    <a:pt x="342138" y="829284"/>
                  </a:lnTo>
                  <a:lnTo>
                    <a:pt x="342265" y="830160"/>
                  </a:lnTo>
                  <a:lnTo>
                    <a:pt x="342366" y="830592"/>
                  </a:lnTo>
                  <a:lnTo>
                    <a:pt x="342646" y="831240"/>
                  </a:lnTo>
                  <a:lnTo>
                    <a:pt x="347967" y="831240"/>
                  </a:lnTo>
                  <a:close/>
                </a:path>
                <a:path w="1626870" h="1632585">
                  <a:moveTo>
                    <a:pt x="356908" y="810031"/>
                  </a:moveTo>
                  <a:lnTo>
                    <a:pt x="351586" y="810031"/>
                  </a:lnTo>
                  <a:lnTo>
                    <a:pt x="351586" y="831240"/>
                  </a:lnTo>
                  <a:lnTo>
                    <a:pt x="356908" y="831240"/>
                  </a:lnTo>
                  <a:lnTo>
                    <a:pt x="356908" y="810031"/>
                  </a:lnTo>
                  <a:close/>
                </a:path>
                <a:path w="1626870" h="1632585">
                  <a:moveTo>
                    <a:pt x="383057" y="823087"/>
                  </a:moveTo>
                  <a:lnTo>
                    <a:pt x="377913" y="823087"/>
                  </a:lnTo>
                  <a:lnTo>
                    <a:pt x="377710" y="824509"/>
                  </a:lnTo>
                  <a:lnTo>
                    <a:pt x="377151" y="825652"/>
                  </a:lnTo>
                  <a:lnTo>
                    <a:pt x="375335" y="827392"/>
                  </a:lnTo>
                  <a:lnTo>
                    <a:pt x="374053" y="827836"/>
                  </a:lnTo>
                  <a:lnTo>
                    <a:pt x="371233" y="827836"/>
                  </a:lnTo>
                  <a:lnTo>
                    <a:pt x="365848" y="821626"/>
                  </a:lnTo>
                  <a:lnTo>
                    <a:pt x="365848" y="819810"/>
                  </a:lnTo>
                  <a:lnTo>
                    <a:pt x="371233" y="813447"/>
                  </a:lnTo>
                  <a:lnTo>
                    <a:pt x="373075" y="813447"/>
                  </a:lnTo>
                  <a:lnTo>
                    <a:pt x="377101" y="815695"/>
                  </a:lnTo>
                  <a:lnTo>
                    <a:pt x="377418" y="816140"/>
                  </a:lnTo>
                  <a:lnTo>
                    <a:pt x="377621" y="816622"/>
                  </a:lnTo>
                  <a:lnTo>
                    <a:pt x="377710" y="817168"/>
                  </a:lnTo>
                  <a:lnTo>
                    <a:pt x="382866" y="817168"/>
                  </a:lnTo>
                  <a:lnTo>
                    <a:pt x="373761" y="809523"/>
                  </a:lnTo>
                  <a:lnTo>
                    <a:pt x="370573" y="809523"/>
                  </a:lnTo>
                  <a:lnTo>
                    <a:pt x="360540" y="819150"/>
                  </a:lnTo>
                  <a:lnTo>
                    <a:pt x="360540" y="822286"/>
                  </a:lnTo>
                  <a:lnTo>
                    <a:pt x="370573" y="831723"/>
                  </a:lnTo>
                  <a:lnTo>
                    <a:pt x="373913" y="831723"/>
                  </a:lnTo>
                  <a:lnTo>
                    <a:pt x="382930" y="824407"/>
                  </a:lnTo>
                  <a:lnTo>
                    <a:pt x="383057" y="823087"/>
                  </a:lnTo>
                  <a:close/>
                </a:path>
                <a:path w="1626870" h="1632585">
                  <a:moveTo>
                    <a:pt x="404609" y="810031"/>
                  </a:moveTo>
                  <a:lnTo>
                    <a:pt x="384784" y="810031"/>
                  </a:lnTo>
                  <a:lnTo>
                    <a:pt x="384784" y="813955"/>
                  </a:lnTo>
                  <a:lnTo>
                    <a:pt x="392036" y="813955"/>
                  </a:lnTo>
                  <a:lnTo>
                    <a:pt x="392036" y="831240"/>
                  </a:lnTo>
                  <a:lnTo>
                    <a:pt x="397357" y="831240"/>
                  </a:lnTo>
                  <a:lnTo>
                    <a:pt x="397357" y="813955"/>
                  </a:lnTo>
                  <a:lnTo>
                    <a:pt x="404609" y="813955"/>
                  </a:lnTo>
                  <a:lnTo>
                    <a:pt x="404609" y="810031"/>
                  </a:lnTo>
                  <a:close/>
                </a:path>
                <a:path w="1626870" h="1632585">
                  <a:moveTo>
                    <a:pt x="425754" y="827328"/>
                  </a:moveTo>
                  <a:lnTo>
                    <a:pt x="412699" y="827328"/>
                  </a:lnTo>
                  <a:lnTo>
                    <a:pt x="412699" y="822121"/>
                  </a:lnTo>
                  <a:lnTo>
                    <a:pt x="424421" y="822121"/>
                  </a:lnTo>
                  <a:lnTo>
                    <a:pt x="424421" y="818502"/>
                  </a:lnTo>
                  <a:lnTo>
                    <a:pt x="412699" y="818502"/>
                  </a:lnTo>
                  <a:lnTo>
                    <a:pt x="412699" y="813955"/>
                  </a:lnTo>
                  <a:lnTo>
                    <a:pt x="425462" y="813955"/>
                  </a:lnTo>
                  <a:lnTo>
                    <a:pt x="425462" y="810031"/>
                  </a:lnTo>
                  <a:lnTo>
                    <a:pt x="407377" y="810031"/>
                  </a:lnTo>
                  <a:lnTo>
                    <a:pt x="407377" y="831240"/>
                  </a:lnTo>
                  <a:lnTo>
                    <a:pt x="425754" y="831240"/>
                  </a:lnTo>
                  <a:lnTo>
                    <a:pt x="425754" y="827328"/>
                  </a:lnTo>
                  <a:close/>
                </a:path>
                <a:path w="1626870" h="1632585">
                  <a:moveTo>
                    <a:pt x="450735" y="818769"/>
                  </a:moveTo>
                  <a:lnTo>
                    <a:pt x="450469" y="817232"/>
                  </a:lnTo>
                  <a:lnTo>
                    <a:pt x="449427" y="814768"/>
                  </a:lnTo>
                  <a:lnTo>
                    <a:pt x="449364" y="814616"/>
                  </a:lnTo>
                  <a:lnTo>
                    <a:pt x="449008" y="814108"/>
                  </a:lnTo>
                  <a:lnTo>
                    <a:pt x="448894" y="813955"/>
                  </a:lnTo>
                  <a:lnTo>
                    <a:pt x="448589" y="813523"/>
                  </a:lnTo>
                  <a:lnTo>
                    <a:pt x="446633" y="811784"/>
                  </a:lnTo>
                  <a:lnTo>
                    <a:pt x="445465" y="811123"/>
                  </a:lnTo>
                  <a:lnTo>
                    <a:pt x="445262" y="811060"/>
                  </a:lnTo>
                  <a:lnTo>
                    <a:pt x="445262" y="818769"/>
                  </a:lnTo>
                  <a:lnTo>
                    <a:pt x="445249" y="823125"/>
                  </a:lnTo>
                  <a:lnTo>
                    <a:pt x="440512" y="827328"/>
                  </a:lnTo>
                  <a:lnTo>
                    <a:pt x="434657" y="827328"/>
                  </a:lnTo>
                  <a:lnTo>
                    <a:pt x="434657" y="813955"/>
                  </a:lnTo>
                  <a:lnTo>
                    <a:pt x="439750" y="813955"/>
                  </a:lnTo>
                  <a:lnTo>
                    <a:pt x="445262" y="818769"/>
                  </a:lnTo>
                  <a:lnTo>
                    <a:pt x="445262" y="811060"/>
                  </a:lnTo>
                  <a:lnTo>
                    <a:pt x="442785" y="810247"/>
                  </a:lnTo>
                  <a:lnTo>
                    <a:pt x="441325" y="810031"/>
                  </a:lnTo>
                  <a:lnTo>
                    <a:pt x="429336" y="810031"/>
                  </a:lnTo>
                  <a:lnTo>
                    <a:pt x="429336" y="831240"/>
                  </a:lnTo>
                  <a:lnTo>
                    <a:pt x="441617" y="831240"/>
                  </a:lnTo>
                  <a:lnTo>
                    <a:pt x="443230" y="830973"/>
                  </a:lnTo>
                  <a:lnTo>
                    <a:pt x="445960" y="829894"/>
                  </a:lnTo>
                  <a:lnTo>
                    <a:pt x="447103" y="829144"/>
                  </a:lnTo>
                  <a:lnTo>
                    <a:pt x="448843" y="827328"/>
                  </a:lnTo>
                  <a:lnTo>
                    <a:pt x="449605" y="826109"/>
                  </a:lnTo>
                  <a:lnTo>
                    <a:pt x="450519" y="823493"/>
                  </a:lnTo>
                  <a:lnTo>
                    <a:pt x="450735" y="822071"/>
                  </a:lnTo>
                  <a:lnTo>
                    <a:pt x="450735" y="818769"/>
                  </a:lnTo>
                  <a:close/>
                </a:path>
                <a:path w="1626870" h="1632585">
                  <a:moveTo>
                    <a:pt x="596684" y="998207"/>
                  </a:moveTo>
                  <a:lnTo>
                    <a:pt x="74015" y="998207"/>
                  </a:lnTo>
                  <a:lnTo>
                    <a:pt x="74015" y="998359"/>
                  </a:lnTo>
                  <a:lnTo>
                    <a:pt x="596684" y="998359"/>
                  </a:lnTo>
                  <a:lnTo>
                    <a:pt x="596684" y="998207"/>
                  </a:lnTo>
                  <a:close/>
                </a:path>
                <a:path w="1626870" h="1632585">
                  <a:moveTo>
                    <a:pt x="597268" y="913536"/>
                  </a:moveTo>
                  <a:lnTo>
                    <a:pt x="591908" y="913536"/>
                  </a:lnTo>
                  <a:lnTo>
                    <a:pt x="591908" y="993597"/>
                  </a:lnTo>
                  <a:lnTo>
                    <a:pt x="597268" y="993597"/>
                  </a:lnTo>
                  <a:lnTo>
                    <a:pt x="597268" y="913536"/>
                  </a:lnTo>
                  <a:close/>
                </a:path>
                <a:path w="1626870" h="1632585">
                  <a:moveTo>
                    <a:pt x="597649" y="843051"/>
                  </a:moveTo>
                  <a:lnTo>
                    <a:pt x="597268" y="843051"/>
                  </a:lnTo>
                  <a:lnTo>
                    <a:pt x="597268" y="792835"/>
                  </a:lnTo>
                  <a:lnTo>
                    <a:pt x="592797" y="792835"/>
                  </a:lnTo>
                  <a:lnTo>
                    <a:pt x="592797" y="843051"/>
                  </a:lnTo>
                  <a:lnTo>
                    <a:pt x="209219" y="843051"/>
                  </a:lnTo>
                  <a:lnTo>
                    <a:pt x="209219" y="792251"/>
                  </a:lnTo>
                  <a:lnTo>
                    <a:pt x="597268" y="792251"/>
                  </a:lnTo>
                  <a:lnTo>
                    <a:pt x="597268" y="788441"/>
                  </a:lnTo>
                  <a:lnTo>
                    <a:pt x="204762" y="788441"/>
                  </a:lnTo>
                  <a:lnTo>
                    <a:pt x="204762" y="792251"/>
                  </a:lnTo>
                  <a:lnTo>
                    <a:pt x="204762" y="843051"/>
                  </a:lnTo>
                  <a:lnTo>
                    <a:pt x="204762" y="848131"/>
                  </a:lnTo>
                  <a:lnTo>
                    <a:pt x="204762" y="909091"/>
                  </a:lnTo>
                  <a:lnTo>
                    <a:pt x="77889" y="909091"/>
                  </a:lnTo>
                  <a:lnTo>
                    <a:pt x="77889" y="792251"/>
                  </a:lnTo>
                  <a:lnTo>
                    <a:pt x="204762" y="792251"/>
                  </a:lnTo>
                  <a:lnTo>
                    <a:pt x="204762" y="788441"/>
                  </a:lnTo>
                  <a:lnTo>
                    <a:pt x="73418" y="788441"/>
                  </a:lnTo>
                  <a:lnTo>
                    <a:pt x="73418" y="792251"/>
                  </a:lnTo>
                  <a:lnTo>
                    <a:pt x="73418" y="909091"/>
                  </a:lnTo>
                  <a:lnTo>
                    <a:pt x="73418" y="912901"/>
                  </a:lnTo>
                  <a:lnTo>
                    <a:pt x="73418" y="994181"/>
                  </a:lnTo>
                  <a:lnTo>
                    <a:pt x="73418" y="997991"/>
                  </a:lnTo>
                  <a:lnTo>
                    <a:pt x="597268" y="997991"/>
                  </a:lnTo>
                  <a:lnTo>
                    <a:pt x="597268" y="994181"/>
                  </a:lnTo>
                  <a:lnTo>
                    <a:pt x="78790" y="994181"/>
                  </a:lnTo>
                  <a:lnTo>
                    <a:pt x="78790" y="912901"/>
                  </a:lnTo>
                  <a:lnTo>
                    <a:pt x="597268" y="912901"/>
                  </a:lnTo>
                  <a:lnTo>
                    <a:pt x="597268" y="909091"/>
                  </a:lnTo>
                  <a:lnTo>
                    <a:pt x="209219" y="909091"/>
                  </a:lnTo>
                  <a:lnTo>
                    <a:pt x="209219" y="848131"/>
                  </a:lnTo>
                  <a:lnTo>
                    <a:pt x="592797" y="848131"/>
                  </a:lnTo>
                  <a:lnTo>
                    <a:pt x="592797" y="908773"/>
                  </a:lnTo>
                  <a:lnTo>
                    <a:pt x="597268" y="908773"/>
                  </a:lnTo>
                  <a:lnTo>
                    <a:pt x="597268" y="848131"/>
                  </a:lnTo>
                  <a:lnTo>
                    <a:pt x="597649" y="848131"/>
                  </a:lnTo>
                  <a:lnTo>
                    <a:pt x="597649" y="843051"/>
                  </a:lnTo>
                  <a:close/>
                </a:path>
                <a:path w="1626870" h="1632585">
                  <a:moveTo>
                    <a:pt x="863993" y="1577174"/>
                  </a:moveTo>
                  <a:lnTo>
                    <a:pt x="861974" y="1567167"/>
                  </a:lnTo>
                  <a:lnTo>
                    <a:pt x="855014" y="1556829"/>
                  </a:lnTo>
                  <a:lnTo>
                    <a:pt x="844677" y="1549869"/>
                  </a:lnTo>
                  <a:lnTo>
                    <a:pt x="834123" y="1547736"/>
                  </a:lnTo>
                  <a:lnTo>
                    <a:pt x="832015" y="1547304"/>
                  </a:lnTo>
                  <a:lnTo>
                    <a:pt x="598906" y="1547304"/>
                  </a:lnTo>
                  <a:lnTo>
                    <a:pt x="586257" y="1549869"/>
                  </a:lnTo>
                  <a:lnTo>
                    <a:pt x="575919" y="1556829"/>
                  </a:lnTo>
                  <a:lnTo>
                    <a:pt x="568947" y="1567167"/>
                  </a:lnTo>
                  <a:lnTo>
                    <a:pt x="566597" y="1578787"/>
                  </a:lnTo>
                  <a:lnTo>
                    <a:pt x="566547" y="1582775"/>
                  </a:lnTo>
                  <a:lnTo>
                    <a:pt x="568947" y="1594662"/>
                  </a:lnTo>
                  <a:lnTo>
                    <a:pt x="575919" y="1605000"/>
                  </a:lnTo>
                  <a:lnTo>
                    <a:pt x="586257" y="1611960"/>
                  </a:lnTo>
                  <a:lnTo>
                    <a:pt x="598906" y="1614512"/>
                  </a:lnTo>
                  <a:lnTo>
                    <a:pt x="832015" y="1614512"/>
                  </a:lnTo>
                  <a:lnTo>
                    <a:pt x="863917" y="1585036"/>
                  </a:lnTo>
                  <a:lnTo>
                    <a:pt x="863993" y="1584655"/>
                  </a:lnTo>
                  <a:lnTo>
                    <a:pt x="859777" y="1586344"/>
                  </a:lnTo>
                  <a:lnTo>
                    <a:pt x="828205" y="1611287"/>
                  </a:lnTo>
                  <a:lnTo>
                    <a:pt x="826693" y="1613649"/>
                  </a:lnTo>
                  <a:lnTo>
                    <a:pt x="822147" y="1614068"/>
                  </a:lnTo>
                  <a:lnTo>
                    <a:pt x="821855" y="1611960"/>
                  </a:lnTo>
                  <a:lnTo>
                    <a:pt x="821766" y="1611287"/>
                  </a:lnTo>
                  <a:lnTo>
                    <a:pt x="810183" y="1596809"/>
                  </a:lnTo>
                  <a:lnTo>
                    <a:pt x="785380" y="1588884"/>
                  </a:lnTo>
                  <a:lnTo>
                    <a:pt x="754494" y="1585036"/>
                  </a:lnTo>
                  <a:lnTo>
                    <a:pt x="722210" y="1582572"/>
                  </a:lnTo>
                  <a:lnTo>
                    <a:pt x="722160" y="1579067"/>
                  </a:lnTo>
                  <a:lnTo>
                    <a:pt x="754494" y="1575485"/>
                  </a:lnTo>
                  <a:lnTo>
                    <a:pt x="754710" y="1575485"/>
                  </a:lnTo>
                  <a:lnTo>
                    <a:pt x="786917" y="1570558"/>
                  </a:lnTo>
                  <a:lnTo>
                    <a:pt x="811428" y="1562849"/>
                  </a:lnTo>
                  <a:lnTo>
                    <a:pt x="811644" y="1562849"/>
                  </a:lnTo>
                  <a:lnTo>
                    <a:pt x="821766" y="1550543"/>
                  </a:lnTo>
                  <a:lnTo>
                    <a:pt x="821766" y="1547736"/>
                  </a:lnTo>
                  <a:lnTo>
                    <a:pt x="826693" y="1548180"/>
                  </a:lnTo>
                  <a:lnTo>
                    <a:pt x="828205" y="1550543"/>
                  </a:lnTo>
                  <a:lnTo>
                    <a:pt x="832446" y="1556296"/>
                  </a:lnTo>
                  <a:lnTo>
                    <a:pt x="838885" y="1562849"/>
                  </a:lnTo>
                  <a:lnTo>
                    <a:pt x="847877" y="1569504"/>
                  </a:lnTo>
                  <a:lnTo>
                    <a:pt x="859777" y="1575485"/>
                  </a:lnTo>
                  <a:lnTo>
                    <a:pt x="863993" y="1577174"/>
                  </a:lnTo>
                  <a:close/>
                </a:path>
                <a:path w="1626870" h="1632585">
                  <a:moveTo>
                    <a:pt x="864692" y="1577454"/>
                  </a:moveTo>
                  <a:lnTo>
                    <a:pt x="863993" y="1577174"/>
                  </a:lnTo>
                  <a:lnTo>
                    <a:pt x="864323" y="1578787"/>
                  </a:lnTo>
                  <a:lnTo>
                    <a:pt x="864374" y="1582775"/>
                  </a:lnTo>
                  <a:lnTo>
                    <a:pt x="864057" y="1584375"/>
                  </a:lnTo>
                  <a:lnTo>
                    <a:pt x="863993" y="1584655"/>
                  </a:lnTo>
                  <a:lnTo>
                    <a:pt x="864692" y="1584375"/>
                  </a:lnTo>
                  <a:lnTo>
                    <a:pt x="864692" y="1577454"/>
                  </a:lnTo>
                  <a:close/>
                </a:path>
                <a:path w="1626870" h="1632585">
                  <a:moveTo>
                    <a:pt x="928839" y="1563890"/>
                  </a:moveTo>
                  <a:lnTo>
                    <a:pt x="928293" y="1562569"/>
                  </a:lnTo>
                  <a:lnTo>
                    <a:pt x="927912" y="1561655"/>
                  </a:lnTo>
                  <a:lnTo>
                    <a:pt x="924204" y="1557934"/>
                  </a:lnTo>
                  <a:lnTo>
                    <a:pt x="922515" y="1557248"/>
                  </a:lnTo>
                  <a:lnTo>
                    <a:pt x="922515" y="1565884"/>
                  </a:lnTo>
                  <a:lnTo>
                    <a:pt x="922515" y="1589430"/>
                  </a:lnTo>
                  <a:lnTo>
                    <a:pt x="922299" y="1590662"/>
                  </a:lnTo>
                  <a:lnTo>
                    <a:pt x="921867" y="1591475"/>
                  </a:lnTo>
                  <a:lnTo>
                    <a:pt x="921283" y="1592529"/>
                  </a:lnTo>
                  <a:lnTo>
                    <a:pt x="920191" y="1593049"/>
                  </a:lnTo>
                  <a:lnTo>
                    <a:pt x="914476" y="1593049"/>
                  </a:lnTo>
                  <a:lnTo>
                    <a:pt x="914476" y="1562569"/>
                  </a:lnTo>
                  <a:lnTo>
                    <a:pt x="919695" y="1562569"/>
                  </a:lnTo>
                  <a:lnTo>
                    <a:pt x="921067" y="1563001"/>
                  </a:lnTo>
                  <a:lnTo>
                    <a:pt x="921778" y="1563890"/>
                  </a:lnTo>
                  <a:lnTo>
                    <a:pt x="922261" y="1564525"/>
                  </a:lnTo>
                  <a:lnTo>
                    <a:pt x="922515" y="1565884"/>
                  </a:lnTo>
                  <a:lnTo>
                    <a:pt x="922515" y="1557248"/>
                  </a:lnTo>
                  <a:lnTo>
                    <a:pt x="922108" y="1557083"/>
                  </a:lnTo>
                  <a:lnTo>
                    <a:pt x="908164" y="1557083"/>
                  </a:lnTo>
                  <a:lnTo>
                    <a:pt x="908164" y="1598295"/>
                  </a:lnTo>
                  <a:lnTo>
                    <a:pt x="923175" y="1598295"/>
                  </a:lnTo>
                  <a:lnTo>
                    <a:pt x="925195" y="1597469"/>
                  </a:lnTo>
                  <a:lnTo>
                    <a:pt x="928103" y="1594192"/>
                  </a:lnTo>
                  <a:lnTo>
                    <a:pt x="928497" y="1593049"/>
                  </a:lnTo>
                  <a:lnTo>
                    <a:pt x="928839" y="1592046"/>
                  </a:lnTo>
                  <a:lnTo>
                    <a:pt x="928839" y="1563890"/>
                  </a:lnTo>
                  <a:close/>
                </a:path>
                <a:path w="1626870" h="1632585">
                  <a:moveTo>
                    <a:pt x="966076" y="1585544"/>
                  </a:moveTo>
                  <a:lnTo>
                    <a:pt x="965695" y="1584490"/>
                  </a:lnTo>
                  <a:lnTo>
                    <a:pt x="965644" y="1584337"/>
                  </a:lnTo>
                  <a:lnTo>
                    <a:pt x="964603" y="1582928"/>
                  </a:lnTo>
                  <a:lnTo>
                    <a:pt x="963866" y="1581924"/>
                  </a:lnTo>
                  <a:lnTo>
                    <a:pt x="962837" y="1581048"/>
                  </a:lnTo>
                  <a:lnTo>
                    <a:pt x="961644" y="1580502"/>
                  </a:lnTo>
                  <a:lnTo>
                    <a:pt x="962799" y="1580045"/>
                  </a:lnTo>
                  <a:lnTo>
                    <a:pt x="963739" y="1579067"/>
                  </a:lnTo>
                  <a:lnTo>
                    <a:pt x="964692" y="1577251"/>
                  </a:lnTo>
                  <a:lnTo>
                    <a:pt x="965250" y="1576247"/>
                  </a:lnTo>
                  <a:lnTo>
                    <a:pt x="965644" y="1574901"/>
                  </a:lnTo>
                  <a:lnTo>
                    <a:pt x="965644" y="1563890"/>
                  </a:lnTo>
                  <a:lnTo>
                    <a:pt x="965098" y="1562569"/>
                  </a:lnTo>
                  <a:lnTo>
                    <a:pt x="964717" y="1561655"/>
                  </a:lnTo>
                  <a:lnTo>
                    <a:pt x="961009" y="1557934"/>
                  </a:lnTo>
                  <a:lnTo>
                    <a:pt x="959319" y="1557248"/>
                  </a:lnTo>
                  <a:lnTo>
                    <a:pt x="959319" y="1565897"/>
                  </a:lnTo>
                  <a:lnTo>
                    <a:pt x="959319" y="1573606"/>
                  </a:lnTo>
                  <a:lnTo>
                    <a:pt x="959053" y="1574901"/>
                  </a:lnTo>
                  <a:lnTo>
                    <a:pt x="958621" y="1575650"/>
                  </a:lnTo>
                  <a:lnTo>
                    <a:pt x="958075" y="1576717"/>
                  </a:lnTo>
                  <a:lnTo>
                    <a:pt x="957033" y="1577251"/>
                  </a:lnTo>
                  <a:lnTo>
                    <a:pt x="951534" y="1577251"/>
                  </a:lnTo>
                  <a:lnTo>
                    <a:pt x="951534" y="1562569"/>
                  </a:lnTo>
                  <a:lnTo>
                    <a:pt x="956652" y="1562569"/>
                  </a:lnTo>
                  <a:lnTo>
                    <a:pt x="957872" y="1562950"/>
                  </a:lnTo>
                  <a:lnTo>
                    <a:pt x="958532" y="1563890"/>
                  </a:lnTo>
                  <a:lnTo>
                    <a:pt x="959040" y="1564525"/>
                  </a:lnTo>
                  <a:lnTo>
                    <a:pt x="959319" y="1565897"/>
                  </a:lnTo>
                  <a:lnTo>
                    <a:pt x="959319" y="1557248"/>
                  </a:lnTo>
                  <a:lnTo>
                    <a:pt x="958926" y="1557083"/>
                  </a:lnTo>
                  <a:lnTo>
                    <a:pt x="944956" y="1557083"/>
                  </a:lnTo>
                  <a:lnTo>
                    <a:pt x="944956" y="1598295"/>
                  </a:lnTo>
                  <a:lnTo>
                    <a:pt x="951534" y="1598295"/>
                  </a:lnTo>
                  <a:lnTo>
                    <a:pt x="951534" y="1582928"/>
                  </a:lnTo>
                  <a:lnTo>
                    <a:pt x="955243" y="1582928"/>
                  </a:lnTo>
                  <a:lnTo>
                    <a:pt x="956665" y="1583143"/>
                  </a:lnTo>
                  <a:lnTo>
                    <a:pt x="959040" y="1584490"/>
                  </a:lnTo>
                  <a:lnTo>
                    <a:pt x="959751" y="1586001"/>
                  </a:lnTo>
                  <a:lnTo>
                    <a:pt x="959751" y="1598295"/>
                  </a:lnTo>
                  <a:lnTo>
                    <a:pt x="966076" y="1598295"/>
                  </a:lnTo>
                  <a:lnTo>
                    <a:pt x="966076" y="1585544"/>
                  </a:lnTo>
                  <a:close/>
                </a:path>
                <a:path w="1626870" h="1632585">
                  <a:moveTo>
                    <a:pt x="1001229" y="1557197"/>
                  </a:moveTo>
                  <a:lnTo>
                    <a:pt x="982078" y="1557261"/>
                  </a:lnTo>
                  <a:lnTo>
                    <a:pt x="982078" y="1598295"/>
                  </a:lnTo>
                  <a:lnTo>
                    <a:pt x="1001229" y="1598295"/>
                  </a:lnTo>
                  <a:lnTo>
                    <a:pt x="1001229" y="1592427"/>
                  </a:lnTo>
                  <a:lnTo>
                    <a:pt x="988644" y="1592427"/>
                  </a:lnTo>
                  <a:lnTo>
                    <a:pt x="988644" y="1580032"/>
                  </a:lnTo>
                  <a:lnTo>
                    <a:pt x="1001229" y="1580032"/>
                  </a:lnTo>
                  <a:lnTo>
                    <a:pt x="1001229" y="1574139"/>
                  </a:lnTo>
                  <a:lnTo>
                    <a:pt x="988644" y="1574139"/>
                  </a:lnTo>
                  <a:lnTo>
                    <a:pt x="988644" y="1563077"/>
                  </a:lnTo>
                  <a:lnTo>
                    <a:pt x="1001229" y="1563077"/>
                  </a:lnTo>
                  <a:lnTo>
                    <a:pt x="1001229" y="1557197"/>
                  </a:lnTo>
                  <a:close/>
                </a:path>
                <a:path w="1626870" h="1632585">
                  <a:moveTo>
                    <a:pt x="1037539" y="1598295"/>
                  </a:moveTo>
                  <a:lnTo>
                    <a:pt x="1035939" y="1588947"/>
                  </a:lnTo>
                  <a:lnTo>
                    <a:pt x="1034808" y="1582369"/>
                  </a:lnTo>
                  <a:lnTo>
                    <a:pt x="1033106" y="1572387"/>
                  </a:lnTo>
                  <a:lnTo>
                    <a:pt x="1030516" y="1557261"/>
                  </a:lnTo>
                  <a:lnTo>
                    <a:pt x="1028433" y="1557261"/>
                  </a:lnTo>
                  <a:lnTo>
                    <a:pt x="1028433" y="1582369"/>
                  </a:lnTo>
                  <a:lnTo>
                    <a:pt x="1025779" y="1582369"/>
                  </a:lnTo>
                  <a:lnTo>
                    <a:pt x="1027099" y="1572387"/>
                  </a:lnTo>
                  <a:lnTo>
                    <a:pt x="1028433" y="1582369"/>
                  </a:lnTo>
                  <a:lnTo>
                    <a:pt x="1028433" y="1557261"/>
                  </a:lnTo>
                  <a:lnTo>
                    <a:pt x="1023734" y="1557261"/>
                  </a:lnTo>
                  <a:lnTo>
                    <a:pt x="1016469" y="1598295"/>
                  </a:lnTo>
                  <a:lnTo>
                    <a:pt x="1023035" y="1598295"/>
                  </a:lnTo>
                  <a:lnTo>
                    <a:pt x="1024610" y="1588947"/>
                  </a:lnTo>
                  <a:lnTo>
                    <a:pt x="1029449" y="1588947"/>
                  </a:lnTo>
                  <a:lnTo>
                    <a:pt x="1030986" y="1598295"/>
                  </a:lnTo>
                  <a:lnTo>
                    <a:pt x="1037539" y="1598295"/>
                  </a:lnTo>
                  <a:close/>
                </a:path>
                <a:path w="1626870" h="1632585">
                  <a:moveTo>
                    <a:pt x="1084643" y="1557261"/>
                  </a:moveTo>
                  <a:lnTo>
                    <a:pt x="1077442" y="1557261"/>
                  </a:lnTo>
                  <a:lnTo>
                    <a:pt x="1069454" y="1586382"/>
                  </a:lnTo>
                  <a:lnTo>
                    <a:pt x="1061046" y="1557261"/>
                  </a:lnTo>
                  <a:lnTo>
                    <a:pt x="1054036" y="1557261"/>
                  </a:lnTo>
                  <a:lnTo>
                    <a:pt x="1054036" y="1598295"/>
                  </a:lnTo>
                  <a:lnTo>
                    <a:pt x="1060615" y="1598295"/>
                  </a:lnTo>
                  <a:lnTo>
                    <a:pt x="1060615" y="1576933"/>
                  </a:lnTo>
                  <a:lnTo>
                    <a:pt x="1065796" y="1598295"/>
                  </a:lnTo>
                  <a:lnTo>
                    <a:pt x="1072375" y="1598295"/>
                  </a:lnTo>
                  <a:lnTo>
                    <a:pt x="1078064" y="1577365"/>
                  </a:lnTo>
                  <a:lnTo>
                    <a:pt x="1078064" y="1598295"/>
                  </a:lnTo>
                  <a:lnTo>
                    <a:pt x="1084643" y="1598295"/>
                  </a:lnTo>
                  <a:lnTo>
                    <a:pt x="1084643" y="1557261"/>
                  </a:lnTo>
                  <a:close/>
                </a:path>
                <a:path w="1626870" h="1632585">
                  <a:moveTo>
                    <a:pt x="1146606" y="1563306"/>
                  </a:moveTo>
                  <a:lnTo>
                    <a:pt x="1145679" y="1561084"/>
                  </a:lnTo>
                  <a:lnTo>
                    <a:pt x="1141971" y="1557375"/>
                  </a:lnTo>
                  <a:lnTo>
                    <a:pt x="1139736" y="1556448"/>
                  </a:lnTo>
                  <a:lnTo>
                    <a:pt x="1132865" y="1556448"/>
                  </a:lnTo>
                  <a:lnTo>
                    <a:pt x="1130630" y="1557375"/>
                  </a:lnTo>
                  <a:lnTo>
                    <a:pt x="1126921" y="1561071"/>
                  </a:lnTo>
                  <a:lnTo>
                    <a:pt x="1125994" y="1563293"/>
                  </a:lnTo>
                  <a:lnTo>
                    <a:pt x="1125994" y="1592008"/>
                  </a:lnTo>
                  <a:lnTo>
                    <a:pt x="1126921" y="1594243"/>
                  </a:lnTo>
                  <a:lnTo>
                    <a:pt x="1130630" y="1597939"/>
                  </a:lnTo>
                  <a:lnTo>
                    <a:pt x="1132865" y="1598866"/>
                  </a:lnTo>
                  <a:lnTo>
                    <a:pt x="1139736" y="1598866"/>
                  </a:lnTo>
                  <a:lnTo>
                    <a:pt x="1141971" y="1597939"/>
                  </a:lnTo>
                  <a:lnTo>
                    <a:pt x="1145679" y="1594231"/>
                  </a:lnTo>
                  <a:lnTo>
                    <a:pt x="1146606" y="1591995"/>
                  </a:lnTo>
                  <a:lnTo>
                    <a:pt x="1146606" y="1589379"/>
                  </a:lnTo>
                  <a:lnTo>
                    <a:pt x="1146606" y="1582166"/>
                  </a:lnTo>
                  <a:lnTo>
                    <a:pt x="1140282" y="1582166"/>
                  </a:lnTo>
                  <a:lnTo>
                    <a:pt x="1140282" y="1591208"/>
                  </a:lnTo>
                  <a:lnTo>
                    <a:pt x="1138999" y="1592986"/>
                  </a:lnTo>
                  <a:lnTo>
                    <a:pt x="1133690" y="1592986"/>
                  </a:lnTo>
                  <a:lnTo>
                    <a:pt x="1132319" y="1591221"/>
                  </a:lnTo>
                  <a:lnTo>
                    <a:pt x="1132319" y="1563890"/>
                  </a:lnTo>
                  <a:lnTo>
                    <a:pt x="1133589" y="1562125"/>
                  </a:lnTo>
                  <a:lnTo>
                    <a:pt x="1138885" y="1562125"/>
                  </a:lnTo>
                  <a:lnTo>
                    <a:pt x="1140282" y="1564297"/>
                  </a:lnTo>
                  <a:lnTo>
                    <a:pt x="1140282" y="1572437"/>
                  </a:lnTo>
                  <a:lnTo>
                    <a:pt x="1146606" y="1572437"/>
                  </a:lnTo>
                  <a:lnTo>
                    <a:pt x="1146606" y="1563306"/>
                  </a:lnTo>
                  <a:close/>
                </a:path>
                <a:path w="1626870" h="1632585">
                  <a:moveTo>
                    <a:pt x="1183347" y="1585544"/>
                  </a:moveTo>
                  <a:lnTo>
                    <a:pt x="1178915" y="1580502"/>
                  </a:lnTo>
                  <a:lnTo>
                    <a:pt x="1180058" y="1580045"/>
                  </a:lnTo>
                  <a:lnTo>
                    <a:pt x="1180998" y="1579067"/>
                  </a:lnTo>
                  <a:lnTo>
                    <a:pt x="1181963" y="1577251"/>
                  </a:lnTo>
                  <a:lnTo>
                    <a:pt x="1182522" y="1576247"/>
                  </a:lnTo>
                  <a:lnTo>
                    <a:pt x="1182903" y="1574901"/>
                  </a:lnTo>
                  <a:lnTo>
                    <a:pt x="1182903" y="1563890"/>
                  </a:lnTo>
                  <a:lnTo>
                    <a:pt x="1182357" y="1562569"/>
                  </a:lnTo>
                  <a:lnTo>
                    <a:pt x="1181976" y="1561655"/>
                  </a:lnTo>
                  <a:lnTo>
                    <a:pt x="1178267" y="1557934"/>
                  </a:lnTo>
                  <a:lnTo>
                    <a:pt x="1176578" y="1557248"/>
                  </a:lnTo>
                  <a:lnTo>
                    <a:pt x="1176578" y="1565897"/>
                  </a:lnTo>
                  <a:lnTo>
                    <a:pt x="1176578" y="1573606"/>
                  </a:lnTo>
                  <a:lnTo>
                    <a:pt x="1176324" y="1574901"/>
                  </a:lnTo>
                  <a:lnTo>
                    <a:pt x="1175893" y="1575650"/>
                  </a:lnTo>
                  <a:lnTo>
                    <a:pt x="1175346" y="1576717"/>
                  </a:lnTo>
                  <a:lnTo>
                    <a:pt x="1174305" y="1577251"/>
                  </a:lnTo>
                  <a:lnTo>
                    <a:pt x="1168806" y="1577251"/>
                  </a:lnTo>
                  <a:lnTo>
                    <a:pt x="1168806" y="1562569"/>
                  </a:lnTo>
                  <a:lnTo>
                    <a:pt x="1173924" y="1562569"/>
                  </a:lnTo>
                  <a:lnTo>
                    <a:pt x="1175143" y="1562950"/>
                  </a:lnTo>
                  <a:lnTo>
                    <a:pt x="1175816" y="1563890"/>
                  </a:lnTo>
                  <a:lnTo>
                    <a:pt x="1176312" y="1564525"/>
                  </a:lnTo>
                  <a:lnTo>
                    <a:pt x="1176578" y="1565897"/>
                  </a:lnTo>
                  <a:lnTo>
                    <a:pt x="1176578" y="1557248"/>
                  </a:lnTo>
                  <a:lnTo>
                    <a:pt x="1176185" y="1557083"/>
                  </a:lnTo>
                  <a:lnTo>
                    <a:pt x="1162227" y="1557083"/>
                  </a:lnTo>
                  <a:lnTo>
                    <a:pt x="1162227" y="1598295"/>
                  </a:lnTo>
                  <a:lnTo>
                    <a:pt x="1168806" y="1598295"/>
                  </a:lnTo>
                  <a:lnTo>
                    <a:pt x="1168806" y="1582928"/>
                  </a:lnTo>
                  <a:lnTo>
                    <a:pt x="1172514" y="1582928"/>
                  </a:lnTo>
                  <a:lnTo>
                    <a:pt x="1173924" y="1583143"/>
                  </a:lnTo>
                  <a:lnTo>
                    <a:pt x="1176312" y="1584490"/>
                  </a:lnTo>
                  <a:lnTo>
                    <a:pt x="1177023" y="1586001"/>
                  </a:lnTo>
                  <a:lnTo>
                    <a:pt x="1177023" y="1598295"/>
                  </a:lnTo>
                  <a:lnTo>
                    <a:pt x="1183347" y="1598295"/>
                  </a:lnTo>
                  <a:lnTo>
                    <a:pt x="1183347" y="1585544"/>
                  </a:lnTo>
                  <a:close/>
                </a:path>
                <a:path w="1626870" h="1632585">
                  <a:moveTo>
                    <a:pt x="1218501" y="1557197"/>
                  </a:moveTo>
                  <a:lnTo>
                    <a:pt x="1199349" y="1557261"/>
                  </a:lnTo>
                  <a:lnTo>
                    <a:pt x="1199349" y="1598295"/>
                  </a:lnTo>
                  <a:lnTo>
                    <a:pt x="1218501" y="1598295"/>
                  </a:lnTo>
                  <a:lnTo>
                    <a:pt x="1218501" y="1592427"/>
                  </a:lnTo>
                  <a:lnTo>
                    <a:pt x="1205928" y="1592427"/>
                  </a:lnTo>
                  <a:lnTo>
                    <a:pt x="1205928" y="1580032"/>
                  </a:lnTo>
                  <a:lnTo>
                    <a:pt x="1218501" y="1580032"/>
                  </a:lnTo>
                  <a:lnTo>
                    <a:pt x="1218501" y="1574139"/>
                  </a:lnTo>
                  <a:lnTo>
                    <a:pt x="1205928" y="1574139"/>
                  </a:lnTo>
                  <a:lnTo>
                    <a:pt x="1205928" y="1563077"/>
                  </a:lnTo>
                  <a:lnTo>
                    <a:pt x="1218501" y="1563077"/>
                  </a:lnTo>
                  <a:lnTo>
                    <a:pt x="1218501" y="1557197"/>
                  </a:lnTo>
                  <a:close/>
                </a:path>
                <a:path w="1626870" h="1632585">
                  <a:moveTo>
                    <a:pt x="1254798" y="1598295"/>
                  </a:moveTo>
                  <a:lnTo>
                    <a:pt x="1253197" y="1588947"/>
                  </a:lnTo>
                  <a:lnTo>
                    <a:pt x="1252080" y="1582369"/>
                  </a:lnTo>
                  <a:lnTo>
                    <a:pt x="1250365" y="1572387"/>
                  </a:lnTo>
                  <a:lnTo>
                    <a:pt x="1247775" y="1557261"/>
                  </a:lnTo>
                  <a:lnTo>
                    <a:pt x="1245692" y="1557261"/>
                  </a:lnTo>
                  <a:lnTo>
                    <a:pt x="1245692" y="1582369"/>
                  </a:lnTo>
                  <a:lnTo>
                    <a:pt x="1243037" y="1582369"/>
                  </a:lnTo>
                  <a:lnTo>
                    <a:pt x="1244371" y="1572387"/>
                  </a:lnTo>
                  <a:lnTo>
                    <a:pt x="1245692" y="1582369"/>
                  </a:lnTo>
                  <a:lnTo>
                    <a:pt x="1245692" y="1557261"/>
                  </a:lnTo>
                  <a:lnTo>
                    <a:pt x="1241005" y="1557261"/>
                  </a:lnTo>
                  <a:lnTo>
                    <a:pt x="1233741" y="1598295"/>
                  </a:lnTo>
                  <a:lnTo>
                    <a:pt x="1240294" y="1598295"/>
                  </a:lnTo>
                  <a:lnTo>
                    <a:pt x="1241882" y="1588947"/>
                  </a:lnTo>
                  <a:lnTo>
                    <a:pt x="1246720" y="1588947"/>
                  </a:lnTo>
                  <a:lnTo>
                    <a:pt x="1248257" y="1598295"/>
                  </a:lnTo>
                  <a:lnTo>
                    <a:pt x="1254798" y="1598295"/>
                  </a:lnTo>
                  <a:close/>
                </a:path>
                <a:path w="1626870" h="1632585">
                  <a:moveTo>
                    <a:pt x="1284516" y="1562442"/>
                  </a:moveTo>
                  <a:lnTo>
                    <a:pt x="1284452" y="1557197"/>
                  </a:lnTo>
                  <a:lnTo>
                    <a:pt x="1265174" y="1557197"/>
                  </a:lnTo>
                  <a:lnTo>
                    <a:pt x="1265237" y="1562442"/>
                  </a:lnTo>
                  <a:lnTo>
                    <a:pt x="1271562" y="1562442"/>
                  </a:lnTo>
                  <a:lnTo>
                    <a:pt x="1271562" y="1598295"/>
                  </a:lnTo>
                  <a:lnTo>
                    <a:pt x="1278128" y="1598295"/>
                  </a:lnTo>
                  <a:lnTo>
                    <a:pt x="1278128" y="1562442"/>
                  </a:lnTo>
                  <a:lnTo>
                    <a:pt x="1284516" y="1562442"/>
                  </a:lnTo>
                  <a:close/>
                </a:path>
                <a:path w="1626870" h="1632585">
                  <a:moveTo>
                    <a:pt x="1318793" y="1557197"/>
                  </a:moveTo>
                  <a:lnTo>
                    <a:pt x="1299629" y="1557261"/>
                  </a:lnTo>
                  <a:lnTo>
                    <a:pt x="1299629" y="1598295"/>
                  </a:lnTo>
                  <a:lnTo>
                    <a:pt x="1318793" y="1598295"/>
                  </a:lnTo>
                  <a:lnTo>
                    <a:pt x="1318793" y="1592427"/>
                  </a:lnTo>
                  <a:lnTo>
                    <a:pt x="1306207" y="1592427"/>
                  </a:lnTo>
                  <a:lnTo>
                    <a:pt x="1306207" y="1580032"/>
                  </a:lnTo>
                  <a:lnTo>
                    <a:pt x="1318793" y="1580032"/>
                  </a:lnTo>
                  <a:lnTo>
                    <a:pt x="1318793" y="1574139"/>
                  </a:lnTo>
                  <a:lnTo>
                    <a:pt x="1306207" y="1574139"/>
                  </a:lnTo>
                  <a:lnTo>
                    <a:pt x="1306207" y="1563077"/>
                  </a:lnTo>
                  <a:lnTo>
                    <a:pt x="1318793" y="1563077"/>
                  </a:lnTo>
                  <a:lnTo>
                    <a:pt x="1318793" y="1557197"/>
                  </a:lnTo>
                  <a:close/>
                </a:path>
                <a:path w="1626870" h="1632585">
                  <a:moveTo>
                    <a:pt x="1377784" y="1557197"/>
                  </a:moveTo>
                  <a:lnTo>
                    <a:pt x="1358696" y="1557261"/>
                  </a:lnTo>
                  <a:lnTo>
                    <a:pt x="1358696" y="1598295"/>
                  </a:lnTo>
                  <a:lnTo>
                    <a:pt x="1365199" y="1598295"/>
                  </a:lnTo>
                  <a:lnTo>
                    <a:pt x="1365199" y="1580032"/>
                  </a:lnTo>
                  <a:lnTo>
                    <a:pt x="1377784" y="1580032"/>
                  </a:lnTo>
                  <a:lnTo>
                    <a:pt x="1377784" y="1574139"/>
                  </a:lnTo>
                  <a:lnTo>
                    <a:pt x="1365199" y="1574139"/>
                  </a:lnTo>
                  <a:lnTo>
                    <a:pt x="1365199" y="1563077"/>
                  </a:lnTo>
                  <a:lnTo>
                    <a:pt x="1377784" y="1563077"/>
                  </a:lnTo>
                  <a:lnTo>
                    <a:pt x="1377784" y="1557197"/>
                  </a:lnTo>
                  <a:close/>
                </a:path>
                <a:path w="1626870" h="1632585">
                  <a:moveTo>
                    <a:pt x="1413700" y="1556816"/>
                  </a:moveTo>
                  <a:lnTo>
                    <a:pt x="1407388" y="1556816"/>
                  </a:lnTo>
                  <a:lnTo>
                    <a:pt x="1407388" y="1591221"/>
                  </a:lnTo>
                  <a:lnTo>
                    <a:pt x="1406105" y="1592986"/>
                  </a:lnTo>
                  <a:lnTo>
                    <a:pt x="1400784" y="1592986"/>
                  </a:lnTo>
                  <a:lnTo>
                    <a:pt x="1399413" y="1591221"/>
                  </a:lnTo>
                  <a:lnTo>
                    <a:pt x="1399413" y="1556816"/>
                  </a:lnTo>
                  <a:lnTo>
                    <a:pt x="1393088" y="1556816"/>
                  </a:lnTo>
                  <a:lnTo>
                    <a:pt x="1393088" y="1592008"/>
                  </a:lnTo>
                  <a:lnTo>
                    <a:pt x="1394028" y="1594243"/>
                  </a:lnTo>
                  <a:lnTo>
                    <a:pt x="1397774" y="1597939"/>
                  </a:lnTo>
                  <a:lnTo>
                    <a:pt x="1400009" y="1598866"/>
                  </a:lnTo>
                  <a:lnTo>
                    <a:pt x="1406829" y="1598866"/>
                  </a:lnTo>
                  <a:lnTo>
                    <a:pt x="1409065" y="1597939"/>
                  </a:lnTo>
                  <a:lnTo>
                    <a:pt x="1412773" y="1594243"/>
                  </a:lnTo>
                  <a:lnTo>
                    <a:pt x="1413700" y="1592008"/>
                  </a:lnTo>
                  <a:lnTo>
                    <a:pt x="1413700" y="1589392"/>
                  </a:lnTo>
                  <a:lnTo>
                    <a:pt x="1413700" y="1556816"/>
                  </a:lnTo>
                  <a:close/>
                </a:path>
                <a:path w="1626870" h="1632585">
                  <a:moveTo>
                    <a:pt x="1449311" y="1562442"/>
                  </a:moveTo>
                  <a:lnTo>
                    <a:pt x="1449235" y="1557197"/>
                  </a:lnTo>
                  <a:lnTo>
                    <a:pt x="1429956" y="1557197"/>
                  </a:lnTo>
                  <a:lnTo>
                    <a:pt x="1430020" y="1562442"/>
                  </a:lnTo>
                  <a:lnTo>
                    <a:pt x="1436344" y="1562442"/>
                  </a:lnTo>
                  <a:lnTo>
                    <a:pt x="1436344" y="1598295"/>
                  </a:lnTo>
                  <a:lnTo>
                    <a:pt x="1442910" y="1598295"/>
                  </a:lnTo>
                  <a:lnTo>
                    <a:pt x="1442910" y="1562442"/>
                  </a:lnTo>
                  <a:lnTo>
                    <a:pt x="1449311" y="1562442"/>
                  </a:lnTo>
                  <a:close/>
                </a:path>
                <a:path w="1626870" h="1632585">
                  <a:moveTo>
                    <a:pt x="1485671" y="1556816"/>
                  </a:moveTo>
                  <a:lnTo>
                    <a:pt x="1479346" y="1556816"/>
                  </a:lnTo>
                  <a:lnTo>
                    <a:pt x="1479346" y="1591221"/>
                  </a:lnTo>
                  <a:lnTo>
                    <a:pt x="1478064" y="1592986"/>
                  </a:lnTo>
                  <a:lnTo>
                    <a:pt x="1472755" y="1592986"/>
                  </a:lnTo>
                  <a:lnTo>
                    <a:pt x="1471371" y="1591221"/>
                  </a:lnTo>
                  <a:lnTo>
                    <a:pt x="1471371" y="1556816"/>
                  </a:lnTo>
                  <a:lnTo>
                    <a:pt x="1465046" y="1556816"/>
                  </a:lnTo>
                  <a:lnTo>
                    <a:pt x="1465046" y="1592008"/>
                  </a:lnTo>
                  <a:lnTo>
                    <a:pt x="1465986" y="1594243"/>
                  </a:lnTo>
                  <a:lnTo>
                    <a:pt x="1469732" y="1597939"/>
                  </a:lnTo>
                  <a:lnTo>
                    <a:pt x="1471968" y="1598866"/>
                  </a:lnTo>
                  <a:lnTo>
                    <a:pt x="1478788" y="1598866"/>
                  </a:lnTo>
                  <a:lnTo>
                    <a:pt x="1481035" y="1597939"/>
                  </a:lnTo>
                  <a:lnTo>
                    <a:pt x="1484744" y="1594243"/>
                  </a:lnTo>
                  <a:lnTo>
                    <a:pt x="1485671" y="1592008"/>
                  </a:lnTo>
                  <a:lnTo>
                    <a:pt x="1485671" y="1589392"/>
                  </a:lnTo>
                  <a:lnTo>
                    <a:pt x="1485671" y="1556816"/>
                  </a:lnTo>
                  <a:close/>
                </a:path>
                <a:path w="1626870" h="1632585">
                  <a:moveTo>
                    <a:pt x="1523288" y="1585544"/>
                  </a:moveTo>
                  <a:lnTo>
                    <a:pt x="1518869" y="1580502"/>
                  </a:lnTo>
                  <a:lnTo>
                    <a:pt x="1519999" y="1580045"/>
                  </a:lnTo>
                  <a:lnTo>
                    <a:pt x="1520952" y="1579067"/>
                  </a:lnTo>
                  <a:lnTo>
                    <a:pt x="1521904" y="1577251"/>
                  </a:lnTo>
                  <a:lnTo>
                    <a:pt x="1522463" y="1576247"/>
                  </a:lnTo>
                  <a:lnTo>
                    <a:pt x="1522844" y="1574901"/>
                  </a:lnTo>
                  <a:lnTo>
                    <a:pt x="1522844" y="1563890"/>
                  </a:lnTo>
                  <a:lnTo>
                    <a:pt x="1522298" y="1562569"/>
                  </a:lnTo>
                  <a:lnTo>
                    <a:pt x="1521917" y="1561655"/>
                  </a:lnTo>
                  <a:lnTo>
                    <a:pt x="1518208" y="1557934"/>
                  </a:lnTo>
                  <a:lnTo>
                    <a:pt x="1516519" y="1557248"/>
                  </a:lnTo>
                  <a:lnTo>
                    <a:pt x="1516519" y="1565897"/>
                  </a:lnTo>
                  <a:lnTo>
                    <a:pt x="1516519" y="1573606"/>
                  </a:lnTo>
                  <a:lnTo>
                    <a:pt x="1516265" y="1574901"/>
                  </a:lnTo>
                  <a:lnTo>
                    <a:pt x="1515833" y="1575650"/>
                  </a:lnTo>
                  <a:lnTo>
                    <a:pt x="1515287" y="1576717"/>
                  </a:lnTo>
                  <a:lnTo>
                    <a:pt x="1514246" y="1577251"/>
                  </a:lnTo>
                  <a:lnTo>
                    <a:pt x="1508747" y="1577251"/>
                  </a:lnTo>
                  <a:lnTo>
                    <a:pt x="1508747" y="1562569"/>
                  </a:lnTo>
                  <a:lnTo>
                    <a:pt x="1513865" y="1562569"/>
                  </a:lnTo>
                  <a:lnTo>
                    <a:pt x="1515084" y="1562950"/>
                  </a:lnTo>
                  <a:lnTo>
                    <a:pt x="1515745" y="1563890"/>
                  </a:lnTo>
                  <a:lnTo>
                    <a:pt x="1516253" y="1564525"/>
                  </a:lnTo>
                  <a:lnTo>
                    <a:pt x="1516519" y="1565897"/>
                  </a:lnTo>
                  <a:lnTo>
                    <a:pt x="1516519" y="1557248"/>
                  </a:lnTo>
                  <a:lnTo>
                    <a:pt x="1516138" y="1557083"/>
                  </a:lnTo>
                  <a:lnTo>
                    <a:pt x="1502168" y="1557083"/>
                  </a:lnTo>
                  <a:lnTo>
                    <a:pt x="1502168" y="1598295"/>
                  </a:lnTo>
                  <a:lnTo>
                    <a:pt x="1508747" y="1598295"/>
                  </a:lnTo>
                  <a:lnTo>
                    <a:pt x="1508747" y="1582928"/>
                  </a:lnTo>
                  <a:lnTo>
                    <a:pt x="1512443" y="1582928"/>
                  </a:lnTo>
                  <a:lnTo>
                    <a:pt x="1513865" y="1583143"/>
                  </a:lnTo>
                  <a:lnTo>
                    <a:pt x="1516253" y="1584490"/>
                  </a:lnTo>
                  <a:lnTo>
                    <a:pt x="1516964" y="1586001"/>
                  </a:lnTo>
                  <a:lnTo>
                    <a:pt x="1516964" y="1598295"/>
                  </a:lnTo>
                  <a:lnTo>
                    <a:pt x="1523288" y="1598295"/>
                  </a:lnTo>
                  <a:lnTo>
                    <a:pt x="1523288" y="1585544"/>
                  </a:lnTo>
                  <a:close/>
                </a:path>
                <a:path w="1626870" h="1632585">
                  <a:moveTo>
                    <a:pt x="1558455" y="1557197"/>
                  </a:moveTo>
                  <a:lnTo>
                    <a:pt x="1539290" y="1557261"/>
                  </a:lnTo>
                  <a:lnTo>
                    <a:pt x="1539290" y="1598295"/>
                  </a:lnTo>
                  <a:lnTo>
                    <a:pt x="1558455" y="1598295"/>
                  </a:lnTo>
                  <a:lnTo>
                    <a:pt x="1558455" y="1592427"/>
                  </a:lnTo>
                  <a:lnTo>
                    <a:pt x="1545869" y="1592427"/>
                  </a:lnTo>
                  <a:lnTo>
                    <a:pt x="1545869" y="1580032"/>
                  </a:lnTo>
                  <a:lnTo>
                    <a:pt x="1558455" y="1580032"/>
                  </a:lnTo>
                  <a:lnTo>
                    <a:pt x="1558455" y="1574139"/>
                  </a:lnTo>
                  <a:lnTo>
                    <a:pt x="1545869" y="1574139"/>
                  </a:lnTo>
                  <a:lnTo>
                    <a:pt x="1545869" y="1563077"/>
                  </a:lnTo>
                  <a:lnTo>
                    <a:pt x="1558455" y="1563077"/>
                  </a:lnTo>
                  <a:lnTo>
                    <a:pt x="1558455" y="1557197"/>
                  </a:lnTo>
                  <a:close/>
                </a:path>
                <a:path w="1626870" h="1632585">
                  <a:moveTo>
                    <a:pt x="1609458" y="1581200"/>
                  </a:moveTo>
                  <a:lnTo>
                    <a:pt x="1605445" y="1561376"/>
                  </a:lnTo>
                  <a:lnTo>
                    <a:pt x="1603070" y="1557858"/>
                  </a:lnTo>
                  <a:lnTo>
                    <a:pt x="1603070" y="1581200"/>
                  </a:lnTo>
                  <a:lnTo>
                    <a:pt x="1599552" y="1598549"/>
                  </a:lnTo>
                  <a:lnTo>
                    <a:pt x="1589976" y="1612734"/>
                  </a:lnTo>
                  <a:lnTo>
                    <a:pt x="1575803" y="1622298"/>
                  </a:lnTo>
                  <a:lnTo>
                    <a:pt x="1558455" y="1625815"/>
                  </a:lnTo>
                  <a:lnTo>
                    <a:pt x="596785" y="1625815"/>
                  </a:lnTo>
                  <a:lnTo>
                    <a:pt x="579424" y="1622298"/>
                  </a:lnTo>
                  <a:lnTo>
                    <a:pt x="565238" y="1612734"/>
                  </a:lnTo>
                  <a:lnTo>
                    <a:pt x="555675" y="1598549"/>
                  </a:lnTo>
                  <a:lnTo>
                    <a:pt x="552157" y="1581200"/>
                  </a:lnTo>
                  <a:lnTo>
                    <a:pt x="555675" y="1563865"/>
                  </a:lnTo>
                  <a:lnTo>
                    <a:pt x="565238" y="1549679"/>
                  </a:lnTo>
                  <a:lnTo>
                    <a:pt x="579424" y="1540103"/>
                  </a:lnTo>
                  <a:lnTo>
                    <a:pt x="596785" y="1536598"/>
                  </a:lnTo>
                  <a:lnTo>
                    <a:pt x="1558455" y="1536598"/>
                  </a:lnTo>
                  <a:lnTo>
                    <a:pt x="1575803" y="1540103"/>
                  </a:lnTo>
                  <a:lnTo>
                    <a:pt x="1589976" y="1549679"/>
                  </a:lnTo>
                  <a:lnTo>
                    <a:pt x="1599552" y="1563865"/>
                  </a:lnTo>
                  <a:lnTo>
                    <a:pt x="1603070" y="1581200"/>
                  </a:lnTo>
                  <a:lnTo>
                    <a:pt x="1603070" y="1557858"/>
                  </a:lnTo>
                  <a:lnTo>
                    <a:pt x="1594497" y="1545158"/>
                  </a:lnTo>
                  <a:lnTo>
                    <a:pt x="1581810" y="1536598"/>
                  </a:lnTo>
                  <a:lnTo>
                    <a:pt x="1578279" y="1534223"/>
                  </a:lnTo>
                  <a:lnTo>
                    <a:pt x="1558455" y="1530197"/>
                  </a:lnTo>
                  <a:lnTo>
                    <a:pt x="596785" y="1530197"/>
                  </a:lnTo>
                  <a:lnTo>
                    <a:pt x="576948" y="1534223"/>
                  </a:lnTo>
                  <a:lnTo>
                    <a:pt x="560730" y="1545158"/>
                  </a:lnTo>
                  <a:lnTo>
                    <a:pt x="549783" y="1561376"/>
                  </a:lnTo>
                  <a:lnTo>
                    <a:pt x="545769" y="1581200"/>
                  </a:lnTo>
                  <a:lnTo>
                    <a:pt x="549783" y="1601038"/>
                  </a:lnTo>
                  <a:lnTo>
                    <a:pt x="560730" y="1617256"/>
                  </a:lnTo>
                  <a:lnTo>
                    <a:pt x="576948" y="1628203"/>
                  </a:lnTo>
                  <a:lnTo>
                    <a:pt x="596785" y="1632216"/>
                  </a:lnTo>
                  <a:lnTo>
                    <a:pt x="1558455" y="1632216"/>
                  </a:lnTo>
                  <a:lnTo>
                    <a:pt x="1578279" y="1628203"/>
                  </a:lnTo>
                  <a:lnTo>
                    <a:pt x="1581823" y="1625815"/>
                  </a:lnTo>
                  <a:lnTo>
                    <a:pt x="1594497" y="1617256"/>
                  </a:lnTo>
                  <a:lnTo>
                    <a:pt x="1605445" y="1601038"/>
                  </a:lnTo>
                  <a:lnTo>
                    <a:pt x="1609458" y="1581200"/>
                  </a:lnTo>
                  <a:close/>
                </a:path>
                <a:path w="1626870" h="1632585">
                  <a:moveTo>
                    <a:pt x="1626120" y="339648"/>
                  </a:moveTo>
                  <a:lnTo>
                    <a:pt x="1603984" y="339648"/>
                  </a:lnTo>
                  <a:lnTo>
                    <a:pt x="1603984" y="343814"/>
                  </a:lnTo>
                  <a:lnTo>
                    <a:pt x="1618437" y="343814"/>
                  </a:lnTo>
                  <a:lnTo>
                    <a:pt x="1603984" y="352742"/>
                  </a:lnTo>
                  <a:lnTo>
                    <a:pt x="1603984" y="357212"/>
                  </a:lnTo>
                  <a:lnTo>
                    <a:pt x="1626120" y="357212"/>
                  </a:lnTo>
                  <a:lnTo>
                    <a:pt x="1626120" y="353060"/>
                  </a:lnTo>
                  <a:lnTo>
                    <a:pt x="1611350" y="353060"/>
                  </a:lnTo>
                  <a:lnTo>
                    <a:pt x="1626120" y="344004"/>
                  </a:lnTo>
                  <a:lnTo>
                    <a:pt x="1626120" y="339648"/>
                  </a:lnTo>
                  <a:close/>
                </a:path>
                <a:path w="1626870" h="1632585">
                  <a:moveTo>
                    <a:pt x="1626120" y="306832"/>
                  </a:moveTo>
                  <a:lnTo>
                    <a:pt x="1603984" y="306832"/>
                  </a:lnTo>
                  <a:lnTo>
                    <a:pt x="1603984" y="311302"/>
                  </a:lnTo>
                  <a:lnTo>
                    <a:pt x="1626120" y="311302"/>
                  </a:lnTo>
                  <a:lnTo>
                    <a:pt x="1626120" y="306832"/>
                  </a:lnTo>
                  <a:close/>
                </a:path>
                <a:path w="1626870" h="1632585">
                  <a:moveTo>
                    <a:pt x="1626120" y="277609"/>
                  </a:moveTo>
                  <a:lnTo>
                    <a:pt x="1603984" y="277609"/>
                  </a:lnTo>
                  <a:lnTo>
                    <a:pt x="1603984" y="282079"/>
                  </a:lnTo>
                  <a:lnTo>
                    <a:pt x="1626120" y="282079"/>
                  </a:lnTo>
                  <a:lnTo>
                    <a:pt x="1626120" y="277609"/>
                  </a:lnTo>
                  <a:close/>
                </a:path>
                <a:path w="1626870" h="1632585">
                  <a:moveTo>
                    <a:pt x="1626120" y="254850"/>
                  </a:moveTo>
                  <a:lnTo>
                    <a:pt x="1603984" y="262775"/>
                  </a:lnTo>
                  <a:lnTo>
                    <a:pt x="1603984" y="267538"/>
                  </a:lnTo>
                  <a:lnTo>
                    <a:pt x="1626120" y="275463"/>
                  </a:lnTo>
                  <a:lnTo>
                    <a:pt x="1626120" y="270713"/>
                  </a:lnTo>
                  <a:lnTo>
                    <a:pt x="1609750" y="265303"/>
                  </a:lnTo>
                  <a:lnTo>
                    <a:pt x="1626120" y="259702"/>
                  </a:lnTo>
                  <a:lnTo>
                    <a:pt x="1626120" y="254850"/>
                  </a:lnTo>
                  <a:close/>
                </a:path>
                <a:path w="1626870" h="1632585">
                  <a:moveTo>
                    <a:pt x="1626120" y="248399"/>
                  </a:moveTo>
                  <a:lnTo>
                    <a:pt x="1603984" y="248399"/>
                  </a:lnTo>
                  <a:lnTo>
                    <a:pt x="1603984" y="252857"/>
                  </a:lnTo>
                  <a:lnTo>
                    <a:pt x="1626120" y="252857"/>
                  </a:lnTo>
                  <a:lnTo>
                    <a:pt x="1626120" y="248399"/>
                  </a:lnTo>
                  <a:close/>
                </a:path>
                <a:path w="1626870" h="1632585">
                  <a:moveTo>
                    <a:pt x="1626120" y="226174"/>
                  </a:moveTo>
                  <a:lnTo>
                    <a:pt x="1622386" y="226174"/>
                  </a:lnTo>
                  <a:lnTo>
                    <a:pt x="1622386" y="230657"/>
                  </a:lnTo>
                  <a:lnTo>
                    <a:pt x="1622310" y="235699"/>
                  </a:lnTo>
                  <a:lnTo>
                    <a:pt x="1616760" y="240131"/>
                  </a:lnTo>
                  <a:lnTo>
                    <a:pt x="1613331" y="240131"/>
                  </a:lnTo>
                  <a:lnTo>
                    <a:pt x="1607718" y="230657"/>
                  </a:lnTo>
                  <a:lnTo>
                    <a:pt x="1622386" y="230657"/>
                  </a:lnTo>
                  <a:lnTo>
                    <a:pt x="1622386" y="226174"/>
                  </a:lnTo>
                  <a:lnTo>
                    <a:pt x="1603984" y="226174"/>
                  </a:lnTo>
                  <a:lnTo>
                    <a:pt x="1604098" y="237159"/>
                  </a:lnTo>
                  <a:lnTo>
                    <a:pt x="1613027" y="244741"/>
                  </a:lnTo>
                  <a:lnTo>
                    <a:pt x="1616925" y="244741"/>
                  </a:lnTo>
                  <a:lnTo>
                    <a:pt x="1625854" y="238010"/>
                  </a:lnTo>
                  <a:lnTo>
                    <a:pt x="1625981" y="237604"/>
                  </a:lnTo>
                  <a:lnTo>
                    <a:pt x="1626019" y="237159"/>
                  </a:lnTo>
                  <a:lnTo>
                    <a:pt x="1626120" y="230657"/>
                  </a:lnTo>
                  <a:lnTo>
                    <a:pt x="1626120" y="226174"/>
                  </a:lnTo>
                  <a:close/>
                </a:path>
                <a:path w="1626870" h="1632585">
                  <a:moveTo>
                    <a:pt x="1626120" y="195275"/>
                  </a:moveTo>
                  <a:lnTo>
                    <a:pt x="1622386" y="195275"/>
                  </a:lnTo>
                  <a:lnTo>
                    <a:pt x="1622386" y="199745"/>
                  </a:lnTo>
                  <a:lnTo>
                    <a:pt x="1622298" y="206540"/>
                  </a:lnTo>
                  <a:lnTo>
                    <a:pt x="1622183" y="207225"/>
                  </a:lnTo>
                  <a:lnTo>
                    <a:pt x="1621980" y="207606"/>
                  </a:lnTo>
                  <a:lnTo>
                    <a:pt x="1621891" y="207784"/>
                  </a:lnTo>
                  <a:lnTo>
                    <a:pt x="1621612" y="208038"/>
                  </a:lnTo>
                  <a:lnTo>
                    <a:pt x="1620862" y="208622"/>
                  </a:lnTo>
                  <a:lnTo>
                    <a:pt x="1620380" y="208788"/>
                  </a:lnTo>
                  <a:lnTo>
                    <a:pt x="1618970" y="208788"/>
                  </a:lnTo>
                  <a:lnTo>
                    <a:pt x="1616773" y="199745"/>
                  </a:lnTo>
                  <a:lnTo>
                    <a:pt x="1622386" y="199745"/>
                  </a:lnTo>
                  <a:lnTo>
                    <a:pt x="1622386" y="195275"/>
                  </a:lnTo>
                  <a:lnTo>
                    <a:pt x="1603984" y="195275"/>
                  </a:lnTo>
                  <a:lnTo>
                    <a:pt x="1603984" y="199745"/>
                  </a:lnTo>
                  <a:lnTo>
                    <a:pt x="1613230" y="199745"/>
                  </a:lnTo>
                  <a:lnTo>
                    <a:pt x="1613154" y="202438"/>
                  </a:lnTo>
                  <a:lnTo>
                    <a:pt x="1603984" y="209842"/>
                  </a:lnTo>
                  <a:lnTo>
                    <a:pt x="1603984" y="215188"/>
                  </a:lnTo>
                  <a:lnTo>
                    <a:pt x="1613712" y="207606"/>
                  </a:lnTo>
                  <a:lnTo>
                    <a:pt x="1613789" y="207784"/>
                  </a:lnTo>
                  <a:lnTo>
                    <a:pt x="1613916" y="208622"/>
                  </a:lnTo>
                  <a:lnTo>
                    <a:pt x="1614043" y="209486"/>
                  </a:lnTo>
                  <a:lnTo>
                    <a:pt x="1614716" y="210947"/>
                  </a:lnTo>
                  <a:lnTo>
                    <a:pt x="1616887" y="212902"/>
                  </a:lnTo>
                  <a:lnTo>
                    <a:pt x="1618259" y="213398"/>
                  </a:lnTo>
                  <a:lnTo>
                    <a:pt x="1621231" y="213398"/>
                  </a:lnTo>
                  <a:lnTo>
                    <a:pt x="1626044" y="207784"/>
                  </a:lnTo>
                  <a:lnTo>
                    <a:pt x="1626120" y="195275"/>
                  </a:lnTo>
                  <a:close/>
                </a:path>
                <a:path w="1626870" h="1632585">
                  <a:moveTo>
                    <a:pt x="1626120" y="179311"/>
                  </a:moveTo>
                  <a:lnTo>
                    <a:pt x="1624368" y="178625"/>
                  </a:lnTo>
                  <a:lnTo>
                    <a:pt x="1620977" y="177317"/>
                  </a:lnTo>
                  <a:lnTo>
                    <a:pt x="1620977" y="181610"/>
                  </a:lnTo>
                  <a:lnTo>
                    <a:pt x="1612747" y="184670"/>
                  </a:lnTo>
                  <a:lnTo>
                    <a:pt x="1612747" y="178625"/>
                  </a:lnTo>
                  <a:lnTo>
                    <a:pt x="1620977" y="181610"/>
                  </a:lnTo>
                  <a:lnTo>
                    <a:pt x="1620977" y="177317"/>
                  </a:lnTo>
                  <a:lnTo>
                    <a:pt x="1603984" y="170688"/>
                  </a:lnTo>
                  <a:lnTo>
                    <a:pt x="1603984" y="175425"/>
                  </a:lnTo>
                  <a:lnTo>
                    <a:pt x="1609013" y="177253"/>
                  </a:lnTo>
                  <a:lnTo>
                    <a:pt x="1609013" y="186093"/>
                  </a:lnTo>
                  <a:lnTo>
                    <a:pt x="1603984" y="188036"/>
                  </a:lnTo>
                  <a:lnTo>
                    <a:pt x="1603984" y="192900"/>
                  </a:lnTo>
                  <a:lnTo>
                    <a:pt x="1624545" y="184670"/>
                  </a:lnTo>
                  <a:lnTo>
                    <a:pt x="1626120" y="184035"/>
                  </a:lnTo>
                  <a:lnTo>
                    <a:pt x="1626120" y="179311"/>
                  </a:lnTo>
                  <a:close/>
                </a:path>
                <a:path w="1626870" h="1632585">
                  <a:moveTo>
                    <a:pt x="1626120" y="152311"/>
                  </a:moveTo>
                  <a:lnTo>
                    <a:pt x="1603984" y="152311"/>
                  </a:lnTo>
                  <a:lnTo>
                    <a:pt x="1603984" y="169138"/>
                  </a:lnTo>
                  <a:lnTo>
                    <a:pt x="1607718" y="169138"/>
                  </a:lnTo>
                  <a:lnTo>
                    <a:pt x="1607718" y="156781"/>
                  </a:lnTo>
                  <a:lnTo>
                    <a:pt x="1613738" y="156781"/>
                  </a:lnTo>
                  <a:lnTo>
                    <a:pt x="1613738" y="167894"/>
                  </a:lnTo>
                  <a:lnTo>
                    <a:pt x="1617484" y="167894"/>
                  </a:lnTo>
                  <a:lnTo>
                    <a:pt x="1617484" y="156781"/>
                  </a:lnTo>
                  <a:lnTo>
                    <a:pt x="1622386" y="156781"/>
                  </a:lnTo>
                  <a:lnTo>
                    <a:pt x="1622386" y="168719"/>
                  </a:lnTo>
                  <a:lnTo>
                    <a:pt x="1626120" y="168719"/>
                  </a:lnTo>
                  <a:lnTo>
                    <a:pt x="1626120" y="152311"/>
                  </a:lnTo>
                  <a:close/>
                </a:path>
                <a:path w="1626870" h="1632585">
                  <a:moveTo>
                    <a:pt x="1626120" y="120980"/>
                  </a:moveTo>
                  <a:lnTo>
                    <a:pt x="1603984" y="126263"/>
                  </a:lnTo>
                  <a:lnTo>
                    <a:pt x="1603984" y="131102"/>
                  </a:lnTo>
                  <a:lnTo>
                    <a:pt x="1620545" y="135509"/>
                  </a:lnTo>
                  <a:lnTo>
                    <a:pt x="1603984" y="139915"/>
                  </a:lnTo>
                  <a:lnTo>
                    <a:pt x="1603984" y="144653"/>
                  </a:lnTo>
                  <a:lnTo>
                    <a:pt x="1626120" y="150025"/>
                  </a:lnTo>
                  <a:lnTo>
                    <a:pt x="1626120" y="145529"/>
                  </a:lnTo>
                  <a:lnTo>
                    <a:pt x="1610664" y="142125"/>
                  </a:lnTo>
                  <a:lnTo>
                    <a:pt x="1626120" y="138252"/>
                  </a:lnTo>
                  <a:lnTo>
                    <a:pt x="1626120" y="132930"/>
                  </a:lnTo>
                  <a:lnTo>
                    <a:pt x="1610918" y="128892"/>
                  </a:lnTo>
                  <a:lnTo>
                    <a:pt x="1626120" y="125552"/>
                  </a:lnTo>
                  <a:lnTo>
                    <a:pt x="1626120" y="120980"/>
                  </a:lnTo>
                  <a:close/>
                </a:path>
                <a:path w="1626870" h="1632585">
                  <a:moveTo>
                    <a:pt x="1626120" y="102654"/>
                  </a:moveTo>
                  <a:lnTo>
                    <a:pt x="1622386" y="102654"/>
                  </a:lnTo>
                  <a:lnTo>
                    <a:pt x="1622386" y="109220"/>
                  </a:lnTo>
                  <a:lnTo>
                    <a:pt x="1603984" y="109220"/>
                  </a:lnTo>
                  <a:lnTo>
                    <a:pt x="1603984" y="113690"/>
                  </a:lnTo>
                  <a:lnTo>
                    <a:pt x="1622386" y="113690"/>
                  </a:lnTo>
                  <a:lnTo>
                    <a:pt x="1622386" y="120230"/>
                  </a:lnTo>
                  <a:lnTo>
                    <a:pt x="1626120" y="120230"/>
                  </a:lnTo>
                  <a:lnTo>
                    <a:pt x="1626120" y="102654"/>
                  </a:lnTo>
                  <a:close/>
                </a:path>
                <a:path w="1626870" h="1632585">
                  <a:moveTo>
                    <a:pt x="1626120" y="83604"/>
                  </a:moveTo>
                  <a:lnTo>
                    <a:pt x="1603984" y="83604"/>
                  </a:lnTo>
                  <a:lnTo>
                    <a:pt x="1603984" y="100444"/>
                  </a:lnTo>
                  <a:lnTo>
                    <a:pt x="1607718" y="100444"/>
                  </a:lnTo>
                  <a:lnTo>
                    <a:pt x="1607718" y="88074"/>
                  </a:lnTo>
                  <a:lnTo>
                    <a:pt x="1613738" y="88074"/>
                  </a:lnTo>
                  <a:lnTo>
                    <a:pt x="1613738" y="99199"/>
                  </a:lnTo>
                  <a:lnTo>
                    <a:pt x="1617484" y="99199"/>
                  </a:lnTo>
                  <a:lnTo>
                    <a:pt x="1617484" y="88074"/>
                  </a:lnTo>
                  <a:lnTo>
                    <a:pt x="1622386" y="88074"/>
                  </a:lnTo>
                  <a:lnTo>
                    <a:pt x="1622386" y="100025"/>
                  </a:lnTo>
                  <a:lnTo>
                    <a:pt x="1626120" y="100025"/>
                  </a:lnTo>
                  <a:lnTo>
                    <a:pt x="1626120" y="83604"/>
                  </a:lnTo>
                  <a:close/>
                </a:path>
                <a:path w="1626870" h="1632585">
                  <a:moveTo>
                    <a:pt x="1626120" y="62979"/>
                  </a:moveTo>
                  <a:lnTo>
                    <a:pt x="1603984" y="62979"/>
                  </a:lnTo>
                  <a:lnTo>
                    <a:pt x="1603984" y="79819"/>
                  </a:lnTo>
                  <a:lnTo>
                    <a:pt x="1607718" y="79819"/>
                  </a:lnTo>
                  <a:lnTo>
                    <a:pt x="1607718" y="67449"/>
                  </a:lnTo>
                  <a:lnTo>
                    <a:pt x="1613738" y="67449"/>
                  </a:lnTo>
                  <a:lnTo>
                    <a:pt x="1613738" y="78562"/>
                  </a:lnTo>
                  <a:lnTo>
                    <a:pt x="1617484" y="78562"/>
                  </a:lnTo>
                  <a:lnTo>
                    <a:pt x="1617484" y="67449"/>
                  </a:lnTo>
                  <a:lnTo>
                    <a:pt x="1622386" y="67449"/>
                  </a:lnTo>
                  <a:lnTo>
                    <a:pt x="1622386" y="79400"/>
                  </a:lnTo>
                  <a:lnTo>
                    <a:pt x="1626120" y="79400"/>
                  </a:lnTo>
                  <a:lnTo>
                    <a:pt x="1626120" y="62979"/>
                  </a:lnTo>
                  <a:close/>
                </a:path>
                <a:path w="1626870" h="1632585">
                  <a:moveTo>
                    <a:pt x="1626120" y="40665"/>
                  </a:moveTo>
                  <a:lnTo>
                    <a:pt x="1622386" y="40665"/>
                  </a:lnTo>
                  <a:lnTo>
                    <a:pt x="1622386" y="45135"/>
                  </a:lnTo>
                  <a:lnTo>
                    <a:pt x="1622298" y="51917"/>
                  </a:lnTo>
                  <a:lnTo>
                    <a:pt x="1622183" y="52603"/>
                  </a:lnTo>
                  <a:lnTo>
                    <a:pt x="1621980" y="52984"/>
                  </a:lnTo>
                  <a:lnTo>
                    <a:pt x="1621891" y="53174"/>
                  </a:lnTo>
                  <a:lnTo>
                    <a:pt x="1621637" y="53403"/>
                  </a:lnTo>
                  <a:lnTo>
                    <a:pt x="1620862" y="54000"/>
                  </a:lnTo>
                  <a:lnTo>
                    <a:pt x="1620380" y="54165"/>
                  </a:lnTo>
                  <a:lnTo>
                    <a:pt x="1618970" y="54165"/>
                  </a:lnTo>
                  <a:lnTo>
                    <a:pt x="1616773" y="45135"/>
                  </a:lnTo>
                  <a:lnTo>
                    <a:pt x="1622386" y="45135"/>
                  </a:lnTo>
                  <a:lnTo>
                    <a:pt x="1622386" y="40665"/>
                  </a:lnTo>
                  <a:lnTo>
                    <a:pt x="1603984" y="40665"/>
                  </a:lnTo>
                  <a:lnTo>
                    <a:pt x="1603984" y="45135"/>
                  </a:lnTo>
                  <a:lnTo>
                    <a:pt x="1613230" y="45135"/>
                  </a:lnTo>
                  <a:lnTo>
                    <a:pt x="1613154" y="47815"/>
                  </a:lnTo>
                  <a:lnTo>
                    <a:pt x="1603984" y="55219"/>
                  </a:lnTo>
                  <a:lnTo>
                    <a:pt x="1603984" y="60566"/>
                  </a:lnTo>
                  <a:lnTo>
                    <a:pt x="1613712" y="52984"/>
                  </a:lnTo>
                  <a:lnTo>
                    <a:pt x="1613789" y="53174"/>
                  </a:lnTo>
                  <a:lnTo>
                    <a:pt x="1613916" y="54000"/>
                  </a:lnTo>
                  <a:lnTo>
                    <a:pt x="1614043" y="54864"/>
                  </a:lnTo>
                  <a:lnTo>
                    <a:pt x="1614716" y="56324"/>
                  </a:lnTo>
                  <a:lnTo>
                    <a:pt x="1616887" y="58280"/>
                  </a:lnTo>
                  <a:lnTo>
                    <a:pt x="1618259" y="58762"/>
                  </a:lnTo>
                  <a:lnTo>
                    <a:pt x="1621231" y="58762"/>
                  </a:lnTo>
                  <a:lnTo>
                    <a:pt x="1626044" y="53174"/>
                  </a:lnTo>
                  <a:lnTo>
                    <a:pt x="1626120" y="40665"/>
                  </a:lnTo>
                  <a:close/>
                </a:path>
                <a:path w="1626870" h="1632585">
                  <a:moveTo>
                    <a:pt x="1626120" y="20167"/>
                  </a:moveTo>
                  <a:lnTo>
                    <a:pt x="1622386" y="20167"/>
                  </a:lnTo>
                  <a:lnTo>
                    <a:pt x="1622386" y="26733"/>
                  </a:lnTo>
                  <a:lnTo>
                    <a:pt x="1603984" y="26733"/>
                  </a:lnTo>
                  <a:lnTo>
                    <a:pt x="1603984" y="31203"/>
                  </a:lnTo>
                  <a:lnTo>
                    <a:pt x="1622386" y="31203"/>
                  </a:lnTo>
                  <a:lnTo>
                    <a:pt x="1622386" y="37757"/>
                  </a:lnTo>
                  <a:lnTo>
                    <a:pt x="1626120" y="37757"/>
                  </a:lnTo>
                  <a:lnTo>
                    <a:pt x="1626120" y="20167"/>
                  </a:lnTo>
                  <a:close/>
                </a:path>
                <a:path w="1626870" h="1632585">
                  <a:moveTo>
                    <a:pt x="1626501" y="323621"/>
                  </a:moveTo>
                  <a:lnTo>
                    <a:pt x="1622679" y="316826"/>
                  </a:lnTo>
                  <a:lnTo>
                    <a:pt x="1622679" y="323621"/>
                  </a:lnTo>
                  <a:lnTo>
                    <a:pt x="1622679" y="327240"/>
                  </a:lnTo>
                  <a:lnTo>
                    <a:pt x="1622069" y="328726"/>
                  </a:lnTo>
                  <a:lnTo>
                    <a:pt x="1619567" y="330936"/>
                  </a:lnTo>
                  <a:lnTo>
                    <a:pt x="1617675" y="331495"/>
                  </a:lnTo>
                  <a:lnTo>
                    <a:pt x="1612569" y="331495"/>
                  </a:lnTo>
                  <a:lnTo>
                    <a:pt x="1610677" y="330936"/>
                  </a:lnTo>
                  <a:lnTo>
                    <a:pt x="1608162" y="328726"/>
                  </a:lnTo>
                  <a:lnTo>
                    <a:pt x="1607464" y="327240"/>
                  </a:lnTo>
                  <a:lnTo>
                    <a:pt x="1607426" y="323621"/>
                  </a:lnTo>
                  <a:lnTo>
                    <a:pt x="1608074" y="322148"/>
                  </a:lnTo>
                  <a:lnTo>
                    <a:pt x="1610664" y="319836"/>
                  </a:lnTo>
                  <a:lnTo>
                    <a:pt x="1612569" y="319252"/>
                  </a:lnTo>
                  <a:lnTo>
                    <a:pt x="1617624" y="319252"/>
                  </a:lnTo>
                  <a:lnTo>
                    <a:pt x="1619542" y="319836"/>
                  </a:lnTo>
                  <a:lnTo>
                    <a:pt x="1622082" y="322148"/>
                  </a:lnTo>
                  <a:lnTo>
                    <a:pt x="1622679" y="323621"/>
                  </a:lnTo>
                  <a:lnTo>
                    <a:pt x="1622679" y="316826"/>
                  </a:lnTo>
                  <a:lnTo>
                    <a:pt x="1621726" y="316166"/>
                  </a:lnTo>
                  <a:lnTo>
                    <a:pt x="1619072" y="314985"/>
                  </a:lnTo>
                  <a:lnTo>
                    <a:pt x="1617179" y="314642"/>
                  </a:lnTo>
                  <a:lnTo>
                    <a:pt x="1611401" y="314642"/>
                  </a:lnTo>
                  <a:lnTo>
                    <a:pt x="1608632" y="315620"/>
                  </a:lnTo>
                  <a:lnTo>
                    <a:pt x="1604873" y="319252"/>
                  </a:lnTo>
                  <a:lnTo>
                    <a:pt x="1604606" y="319544"/>
                  </a:lnTo>
                  <a:lnTo>
                    <a:pt x="1603616" y="322148"/>
                  </a:lnTo>
                  <a:lnTo>
                    <a:pt x="1603641" y="328726"/>
                  </a:lnTo>
                  <a:lnTo>
                    <a:pt x="1604492" y="330936"/>
                  </a:lnTo>
                  <a:lnTo>
                    <a:pt x="1604619" y="331266"/>
                  </a:lnTo>
                  <a:lnTo>
                    <a:pt x="1608658" y="335153"/>
                  </a:lnTo>
                  <a:lnTo>
                    <a:pt x="1611452" y="336118"/>
                  </a:lnTo>
                  <a:lnTo>
                    <a:pt x="1618640" y="336118"/>
                  </a:lnTo>
                  <a:lnTo>
                    <a:pt x="1626463" y="328726"/>
                  </a:lnTo>
                  <a:lnTo>
                    <a:pt x="1626501" y="323621"/>
                  </a:lnTo>
                  <a:close/>
                </a:path>
                <a:path w="1626870" h="1632585">
                  <a:moveTo>
                    <a:pt x="1626501" y="292392"/>
                  </a:moveTo>
                  <a:lnTo>
                    <a:pt x="1621459" y="286004"/>
                  </a:lnTo>
                  <a:lnTo>
                    <a:pt x="1618576" y="286004"/>
                  </a:lnTo>
                  <a:lnTo>
                    <a:pt x="1617091" y="286689"/>
                  </a:lnTo>
                  <a:lnTo>
                    <a:pt x="1615008" y="289013"/>
                  </a:lnTo>
                  <a:lnTo>
                    <a:pt x="1614284" y="290677"/>
                  </a:lnTo>
                  <a:lnTo>
                    <a:pt x="1612912" y="296151"/>
                  </a:lnTo>
                  <a:lnTo>
                    <a:pt x="1612442" y="297434"/>
                  </a:lnTo>
                  <a:lnTo>
                    <a:pt x="1612138" y="297967"/>
                  </a:lnTo>
                  <a:lnTo>
                    <a:pt x="1611401" y="298577"/>
                  </a:lnTo>
                  <a:lnTo>
                    <a:pt x="1610944" y="298742"/>
                  </a:lnTo>
                  <a:lnTo>
                    <a:pt x="1609610" y="298742"/>
                  </a:lnTo>
                  <a:lnTo>
                    <a:pt x="1608899" y="298361"/>
                  </a:lnTo>
                  <a:lnTo>
                    <a:pt x="1607680" y="296913"/>
                  </a:lnTo>
                  <a:lnTo>
                    <a:pt x="1607375" y="295821"/>
                  </a:lnTo>
                  <a:lnTo>
                    <a:pt x="1607375" y="293027"/>
                  </a:lnTo>
                  <a:lnTo>
                    <a:pt x="1607718" y="291947"/>
                  </a:lnTo>
                  <a:lnTo>
                    <a:pt x="1609077" y="290347"/>
                  </a:lnTo>
                  <a:lnTo>
                    <a:pt x="1610156" y="289814"/>
                  </a:lnTo>
                  <a:lnTo>
                    <a:pt x="1611617" y="289547"/>
                  </a:lnTo>
                  <a:lnTo>
                    <a:pt x="1611198" y="285216"/>
                  </a:lnTo>
                  <a:lnTo>
                    <a:pt x="1608721" y="285496"/>
                  </a:lnTo>
                  <a:lnTo>
                    <a:pt x="1606829" y="286397"/>
                  </a:lnTo>
                  <a:lnTo>
                    <a:pt x="1604251" y="289394"/>
                  </a:lnTo>
                  <a:lnTo>
                    <a:pt x="1603590" y="291541"/>
                  </a:lnTo>
                  <a:lnTo>
                    <a:pt x="1603590" y="296265"/>
                  </a:lnTo>
                  <a:lnTo>
                    <a:pt x="1609166" y="303199"/>
                  </a:lnTo>
                  <a:lnTo>
                    <a:pt x="1611833" y="303199"/>
                  </a:lnTo>
                  <a:lnTo>
                    <a:pt x="1618310" y="292874"/>
                  </a:lnTo>
                  <a:lnTo>
                    <a:pt x="1618818" y="291503"/>
                  </a:lnTo>
                  <a:lnTo>
                    <a:pt x="1619656" y="290499"/>
                  </a:lnTo>
                  <a:lnTo>
                    <a:pt x="1620100" y="290271"/>
                  </a:lnTo>
                  <a:lnTo>
                    <a:pt x="1621205" y="290271"/>
                  </a:lnTo>
                  <a:lnTo>
                    <a:pt x="1621663" y="290512"/>
                  </a:lnTo>
                  <a:lnTo>
                    <a:pt x="1622539" y="291731"/>
                  </a:lnTo>
                  <a:lnTo>
                    <a:pt x="1622806" y="292747"/>
                  </a:lnTo>
                  <a:lnTo>
                    <a:pt x="1622806" y="295300"/>
                  </a:lnTo>
                  <a:lnTo>
                    <a:pt x="1622552" y="296240"/>
                  </a:lnTo>
                  <a:lnTo>
                    <a:pt x="1621561" y="297497"/>
                  </a:lnTo>
                  <a:lnTo>
                    <a:pt x="1620735" y="297916"/>
                  </a:lnTo>
                  <a:lnTo>
                    <a:pt x="1619605" y="298107"/>
                  </a:lnTo>
                  <a:lnTo>
                    <a:pt x="1619796" y="302577"/>
                  </a:lnTo>
                  <a:lnTo>
                    <a:pt x="1621828" y="302501"/>
                  </a:lnTo>
                  <a:lnTo>
                    <a:pt x="1623453" y="301764"/>
                  </a:lnTo>
                  <a:lnTo>
                    <a:pt x="1625892" y="298958"/>
                  </a:lnTo>
                  <a:lnTo>
                    <a:pt x="1626501" y="296862"/>
                  </a:lnTo>
                  <a:lnTo>
                    <a:pt x="1626501" y="292392"/>
                  </a:lnTo>
                  <a:close/>
                </a:path>
                <a:path w="1626870" h="1632585">
                  <a:moveTo>
                    <a:pt x="1626501" y="7175"/>
                  </a:moveTo>
                  <a:lnTo>
                    <a:pt x="1621459" y="800"/>
                  </a:lnTo>
                  <a:lnTo>
                    <a:pt x="1618576" y="800"/>
                  </a:lnTo>
                  <a:lnTo>
                    <a:pt x="1617091" y="1473"/>
                  </a:lnTo>
                  <a:lnTo>
                    <a:pt x="1615008" y="3810"/>
                  </a:lnTo>
                  <a:lnTo>
                    <a:pt x="1614284" y="5486"/>
                  </a:lnTo>
                  <a:lnTo>
                    <a:pt x="1612912" y="10934"/>
                  </a:lnTo>
                  <a:lnTo>
                    <a:pt x="1612442" y="12217"/>
                  </a:lnTo>
                  <a:lnTo>
                    <a:pt x="1612138" y="12763"/>
                  </a:lnTo>
                  <a:lnTo>
                    <a:pt x="1611401" y="13373"/>
                  </a:lnTo>
                  <a:lnTo>
                    <a:pt x="1610944" y="13525"/>
                  </a:lnTo>
                  <a:lnTo>
                    <a:pt x="1609610" y="13525"/>
                  </a:lnTo>
                  <a:lnTo>
                    <a:pt x="1608899" y="13157"/>
                  </a:lnTo>
                  <a:lnTo>
                    <a:pt x="1607680" y="11696"/>
                  </a:lnTo>
                  <a:lnTo>
                    <a:pt x="1607375" y="10617"/>
                  </a:lnTo>
                  <a:lnTo>
                    <a:pt x="1607375" y="7823"/>
                  </a:lnTo>
                  <a:lnTo>
                    <a:pt x="1607718" y="6743"/>
                  </a:lnTo>
                  <a:lnTo>
                    <a:pt x="1609077" y="5130"/>
                  </a:lnTo>
                  <a:lnTo>
                    <a:pt x="1610156" y="4597"/>
                  </a:lnTo>
                  <a:lnTo>
                    <a:pt x="1611617" y="4343"/>
                  </a:lnTo>
                  <a:lnTo>
                    <a:pt x="1611198" y="0"/>
                  </a:lnTo>
                  <a:lnTo>
                    <a:pt x="1608721" y="292"/>
                  </a:lnTo>
                  <a:lnTo>
                    <a:pt x="1606829" y="1193"/>
                  </a:lnTo>
                  <a:lnTo>
                    <a:pt x="1604251" y="4191"/>
                  </a:lnTo>
                  <a:lnTo>
                    <a:pt x="1603590" y="6324"/>
                  </a:lnTo>
                  <a:lnTo>
                    <a:pt x="1603590" y="11061"/>
                  </a:lnTo>
                  <a:lnTo>
                    <a:pt x="1609166" y="17995"/>
                  </a:lnTo>
                  <a:lnTo>
                    <a:pt x="1611833" y="17995"/>
                  </a:lnTo>
                  <a:lnTo>
                    <a:pt x="1618310" y="7670"/>
                  </a:lnTo>
                  <a:lnTo>
                    <a:pt x="1618818" y="6299"/>
                  </a:lnTo>
                  <a:lnTo>
                    <a:pt x="1619656" y="5283"/>
                  </a:lnTo>
                  <a:lnTo>
                    <a:pt x="1620100" y="5067"/>
                  </a:lnTo>
                  <a:lnTo>
                    <a:pt x="1621205" y="5067"/>
                  </a:lnTo>
                  <a:lnTo>
                    <a:pt x="1621663" y="5308"/>
                  </a:lnTo>
                  <a:lnTo>
                    <a:pt x="1622539" y="6515"/>
                  </a:lnTo>
                  <a:lnTo>
                    <a:pt x="1622806" y="7531"/>
                  </a:lnTo>
                  <a:lnTo>
                    <a:pt x="1622806" y="10096"/>
                  </a:lnTo>
                  <a:lnTo>
                    <a:pt x="1622552" y="11036"/>
                  </a:lnTo>
                  <a:lnTo>
                    <a:pt x="1621561" y="12293"/>
                  </a:lnTo>
                  <a:lnTo>
                    <a:pt x="1620735" y="12700"/>
                  </a:lnTo>
                  <a:lnTo>
                    <a:pt x="1619605" y="12890"/>
                  </a:lnTo>
                  <a:lnTo>
                    <a:pt x="1619796" y="17360"/>
                  </a:lnTo>
                  <a:lnTo>
                    <a:pt x="1621828" y="17297"/>
                  </a:lnTo>
                  <a:lnTo>
                    <a:pt x="1623453" y="16560"/>
                  </a:lnTo>
                  <a:lnTo>
                    <a:pt x="1625892" y="13754"/>
                  </a:lnTo>
                  <a:lnTo>
                    <a:pt x="1626501" y="11645"/>
                  </a:lnTo>
                  <a:lnTo>
                    <a:pt x="1626501" y="71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450740" y="3950599"/>
              <a:ext cx="752475" cy="84455"/>
            </a:xfrm>
            <a:custGeom>
              <a:avLst/>
              <a:gdLst/>
              <a:ahLst/>
              <a:cxnLst/>
              <a:rect l="l" t="t" r="r" b="b"/>
              <a:pathLst>
                <a:path w="752475" h="84454">
                  <a:moveTo>
                    <a:pt x="15252" y="64808"/>
                  </a:moveTo>
                  <a:lnTo>
                    <a:pt x="0" y="64808"/>
                  </a:lnTo>
                  <a:lnTo>
                    <a:pt x="0" y="67068"/>
                  </a:lnTo>
                  <a:lnTo>
                    <a:pt x="6337" y="67068"/>
                  </a:lnTo>
                  <a:lnTo>
                    <a:pt x="6337" y="84035"/>
                  </a:lnTo>
                  <a:lnTo>
                    <a:pt x="8877" y="84035"/>
                  </a:lnTo>
                  <a:lnTo>
                    <a:pt x="8877" y="67068"/>
                  </a:lnTo>
                  <a:lnTo>
                    <a:pt x="15252" y="67068"/>
                  </a:lnTo>
                  <a:lnTo>
                    <a:pt x="15252" y="64808"/>
                  </a:lnTo>
                  <a:close/>
                </a:path>
                <a:path w="752475" h="84454">
                  <a:moveTo>
                    <a:pt x="15887" y="45339"/>
                  </a:moveTo>
                  <a:lnTo>
                    <a:pt x="6286" y="39979"/>
                  </a:lnTo>
                  <a:lnTo>
                    <a:pt x="5003" y="39522"/>
                  </a:lnTo>
                  <a:lnTo>
                    <a:pt x="4025" y="38633"/>
                  </a:lnTo>
                  <a:lnTo>
                    <a:pt x="3771" y="38061"/>
                  </a:lnTo>
                  <a:lnTo>
                    <a:pt x="3771" y="36588"/>
                  </a:lnTo>
                  <a:lnTo>
                    <a:pt x="4127" y="35902"/>
                  </a:lnTo>
                  <a:lnTo>
                    <a:pt x="5537" y="34759"/>
                  </a:lnTo>
                  <a:lnTo>
                    <a:pt x="6654" y="34480"/>
                  </a:lnTo>
                  <a:lnTo>
                    <a:pt x="9664" y="34480"/>
                  </a:lnTo>
                  <a:lnTo>
                    <a:pt x="10782" y="34785"/>
                  </a:lnTo>
                  <a:lnTo>
                    <a:pt x="12293" y="36042"/>
                  </a:lnTo>
                  <a:lnTo>
                    <a:pt x="12738" y="36957"/>
                  </a:lnTo>
                  <a:lnTo>
                    <a:pt x="12877" y="38163"/>
                  </a:lnTo>
                  <a:lnTo>
                    <a:pt x="15316" y="37985"/>
                  </a:lnTo>
                  <a:lnTo>
                    <a:pt x="9512" y="32245"/>
                  </a:lnTo>
                  <a:lnTo>
                    <a:pt x="6794" y="32245"/>
                  </a:lnTo>
                  <a:lnTo>
                    <a:pt x="1320" y="36563"/>
                  </a:lnTo>
                  <a:lnTo>
                    <a:pt x="1320" y="38417"/>
                  </a:lnTo>
                  <a:lnTo>
                    <a:pt x="9525" y="43357"/>
                  </a:lnTo>
                  <a:lnTo>
                    <a:pt x="10668" y="43662"/>
                  </a:lnTo>
                  <a:lnTo>
                    <a:pt x="11988" y="44170"/>
                  </a:lnTo>
                  <a:lnTo>
                    <a:pt x="12560" y="44538"/>
                  </a:lnTo>
                  <a:lnTo>
                    <a:pt x="13258" y="45440"/>
                  </a:lnTo>
                  <a:lnTo>
                    <a:pt x="13436" y="45974"/>
                  </a:lnTo>
                  <a:lnTo>
                    <a:pt x="13436" y="47167"/>
                  </a:lnTo>
                  <a:lnTo>
                    <a:pt x="9626" y="49847"/>
                  </a:lnTo>
                  <a:lnTo>
                    <a:pt x="7569" y="49847"/>
                  </a:lnTo>
                  <a:lnTo>
                    <a:pt x="2984" y="45402"/>
                  </a:lnTo>
                  <a:lnTo>
                    <a:pt x="584" y="45631"/>
                  </a:lnTo>
                  <a:lnTo>
                    <a:pt x="7035" y="52133"/>
                  </a:lnTo>
                  <a:lnTo>
                    <a:pt x="10160" y="52133"/>
                  </a:lnTo>
                  <a:lnTo>
                    <a:pt x="15887" y="47396"/>
                  </a:lnTo>
                  <a:lnTo>
                    <a:pt x="15887" y="45339"/>
                  </a:lnTo>
                  <a:close/>
                </a:path>
                <a:path w="752475" h="84454">
                  <a:moveTo>
                    <a:pt x="32308" y="330"/>
                  </a:moveTo>
                  <a:lnTo>
                    <a:pt x="28892" y="330"/>
                  </a:lnTo>
                  <a:lnTo>
                    <a:pt x="24282" y="13716"/>
                  </a:lnTo>
                  <a:lnTo>
                    <a:pt x="23266" y="16789"/>
                  </a:lnTo>
                  <a:lnTo>
                    <a:pt x="17792" y="330"/>
                  </a:lnTo>
                  <a:lnTo>
                    <a:pt x="13957" y="330"/>
                  </a:lnTo>
                  <a:lnTo>
                    <a:pt x="13957" y="19570"/>
                  </a:lnTo>
                  <a:lnTo>
                    <a:pt x="16408" y="19570"/>
                  </a:lnTo>
                  <a:lnTo>
                    <a:pt x="16408" y="3187"/>
                  </a:lnTo>
                  <a:lnTo>
                    <a:pt x="21971" y="19570"/>
                  </a:lnTo>
                  <a:lnTo>
                    <a:pt x="24269" y="19570"/>
                  </a:lnTo>
                  <a:lnTo>
                    <a:pt x="29857" y="3479"/>
                  </a:lnTo>
                  <a:lnTo>
                    <a:pt x="29857" y="19570"/>
                  </a:lnTo>
                  <a:lnTo>
                    <a:pt x="32308" y="19570"/>
                  </a:lnTo>
                  <a:lnTo>
                    <a:pt x="32308" y="330"/>
                  </a:lnTo>
                  <a:close/>
                </a:path>
                <a:path w="752475" h="84454">
                  <a:moveTo>
                    <a:pt x="34531" y="32575"/>
                  </a:moveTo>
                  <a:lnTo>
                    <a:pt x="31978" y="32575"/>
                  </a:lnTo>
                  <a:lnTo>
                    <a:pt x="31978" y="40474"/>
                  </a:lnTo>
                  <a:lnTo>
                    <a:pt x="21983" y="40474"/>
                  </a:lnTo>
                  <a:lnTo>
                    <a:pt x="21983" y="32575"/>
                  </a:lnTo>
                  <a:lnTo>
                    <a:pt x="19443" y="32575"/>
                  </a:lnTo>
                  <a:lnTo>
                    <a:pt x="19443" y="51803"/>
                  </a:lnTo>
                  <a:lnTo>
                    <a:pt x="21983" y="51803"/>
                  </a:lnTo>
                  <a:lnTo>
                    <a:pt x="21983" y="42735"/>
                  </a:lnTo>
                  <a:lnTo>
                    <a:pt x="31978" y="42735"/>
                  </a:lnTo>
                  <a:lnTo>
                    <a:pt x="31978" y="51803"/>
                  </a:lnTo>
                  <a:lnTo>
                    <a:pt x="34531" y="51803"/>
                  </a:lnTo>
                  <a:lnTo>
                    <a:pt x="34531" y="32575"/>
                  </a:lnTo>
                  <a:close/>
                </a:path>
                <a:path w="752475" h="84454">
                  <a:moveTo>
                    <a:pt x="53162" y="49530"/>
                  </a:moveTo>
                  <a:lnTo>
                    <a:pt x="41363" y="49530"/>
                  </a:lnTo>
                  <a:lnTo>
                    <a:pt x="41363" y="42989"/>
                  </a:lnTo>
                  <a:lnTo>
                    <a:pt x="52006" y="42989"/>
                  </a:lnTo>
                  <a:lnTo>
                    <a:pt x="52006" y="40728"/>
                  </a:lnTo>
                  <a:lnTo>
                    <a:pt x="41363" y="40728"/>
                  </a:lnTo>
                  <a:lnTo>
                    <a:pt x="41363" y="34836"/>
                  </a:lnTo>
                  <a:lnTo>
                    <a:pt x="52717" y="34836"/>
                  </a:lnTo>
                  <a:lnTo>
                    <a:pt x="52717" y="32575"/>
                  </a:lnTo>
                  <a:lnTo>
                    <a:pt x="38811" y="32575"/>
                  </a:lnTo>
                  <a:lnTo>
                    <a:pt x="38811" y="51803"/>
                  </a:lnTo>
                  <a:lnTo>
                    <a:pt x="53162" y="51803"/>
                  </a:lnTo>
                  <a:lnTo>
                    <a:pt x="53162" y="49530"/>
                  </a:lnTo>
                  <a:close/>
                </a:path>
                <a:path w="752475" h="84454">
                  <a:moveTo>
                    <a:pt x="59004" y="330"/>
                  </a:moveTo>
                  <a:lnTo>
                    <a:pt x="56565" y="330"/>
                  </a:lnTo>
                  <a:lnTo>
                    <a:pt x="56565" y="15430"/>
                  </a:lnTo>
                  <a:lnTo>
                    <a:pt x="46469" y="330"/>
                  </a:lnTo>
                  <a:lnTo>
                    <a:pt x="43853" y="330"/>
                  </a:lnTo>
                  <a:lnTo>
                    <a:pt x="43853" y="19570"/>
                  </a:lnTo>
                  <a:lnTo>
                    <a:pt x="46291" y="19570"/>
                  </a:lnTo>
                  <a:lnTo>
                    <a:pt x="46291" y="4457"/>
                  </a:lnTo>
                  <a:lnTo>
                    <a:pt x="56400" y="19570"/>
                  </a:lnTo>
                  <a:lnTo>
                    <a:pt x="59004" y="19570"/>
                  </a:lnTo>
                  <a:lnTo>
                    <a:pt x="59004" y="330"/>
                  </a:lnTo>
                  <a:close/>
                </a:path>
                <a:path w="752475" h="84454">
                  <a:moveTo>
                    <a:pt x="76060" y="49530"/>
                  </a:moveTo>
                  <a:lnTo>
                    <a:pt x="66586" y="49530"/>
                  </a:lnTo>
                  <a:lnTo>
                    <a:pt x="66586" y="32575"/>
                  </a:lnTo>
                  <a:lnTo>
                    <a:pt x="64046" y="32575"/>
                  </a:lnTo>
                  <a:lnTo>
                    <a:pt x="64046" y="51803"/>
                  </a:lnTo>
                  <a:lnTo>
                    <a:pt x="76060" y="51803"/>
                  </a:lnTo>
                  <a:lnTo>
                    <a:pt x="76060" y="49530"/>
                  </a:lnTo>
                  <a:close/>
                </a:path>
                <a:path w="752475" h="84454">
                  <a:moveTo>
                    <a:pt x="80899" y="8051"/>
                  </a:moveTo>
                  <a:lnTo>
                    <a:pt x="80518" y="6337"/>
                  </a:lnTo>
                  <a:lnTo>
                    <a:pt x="79032" y="3289"/>
                  </a:lnTo>
                  <a:lnTo>
                    <a:pt x="78232" y="2425"/>
                  </a:lnTo>
                  <a:lnTo>
                    <a:pt x="78232" y="12560"/>
                  </a:lnTo>
                  <a:lnTo>
                    <a:pt x="77622" y="14389"/>
                  </a:lnTo>
                  <a:lnTo>
                    <a:pt x="75450" y="16738"/>
                  </a:lnTo>
                  <a:lnTo>
                    <a:pt x="75145" y="17056"/>
                  </a:lnTo>
                  <a:lnTo>
                    <a:pt x="73609" y="17703"/>
                  </a:lnTo>
                  <a:lnTo>
                    <a:pt x="69811" y="17703"/>
                  </a:lnTo>
                  <a:lnTo>
                    <a:pt x="68249" y="17056"/>
                  </a:lnTo>
                  <a:lnTo>
                    <a:pt x="65747" y="14389"/>
                  </a:lnTo>
                  <a:lnTo>
                    <a:pt x="65125" y="12560"/>
                  </a:lnTo>
                  <a:lnTo>
                    <a:pt x="65227" y="7035"/>
                  </a:lnTo>
                  <a:lnTo>
                    <a:pt x="65786" y="5283"/>
                  </a:lnTo>
                  <a:lnTo>
                    <a:pt x="68376" y="2806"/>
                  </a:lnTo>
                  <a:lnTo>
                    <a:pt x="69926" y="2184"/>
                  </a:lnTo>
                  <a:lnTo>
                    <a:pt x="72999" y="2184"/>
                  </a:lnTo>
                  <a:lnTo>
                    <a:pt x="78232" y="12560"/>
                  </a:lnTo>
                  <a:lnTo>
                    <a:pt x="78232" y="2425"/>
                  </a:lnTo>
                  <a:lnTo>
                    <a:pt x="78016" y="2184"/>
                  </a:lnTo>
                  <a:lnTo>
                    <a:pt x="75095" y="419"/>
                  </a:lnTo>
                  <a:lnTo>
                    <a:pt x="73494" y="0"/>
                  </a:lnTo>
                  <a:lnTo>
                    <a:pt x="68999" y="0"/>
                  </a:lnTo>
                  <a:lnTo>
                    <a:pt x="66789" y="901"/>
                  </a:lnTo>
                  <a:lnTo>
                    <a:pt x="63360" y="4508"/>
                  </a:lnTo>
                  <a:lnTo>
                    <a:pt x="62509" y="7035"/>
                  </a:lnTo>
                  <a:lnTo>
                    <a:pt x="62509" y="11925"/>
                  </a:lnTo>
                  <a:lnTo>
                    <a:pt x="69888" y="19900"/>
                  </a:lnTo>
                  <a:lnTo>
                    <a:pt x="73367" y="19900"/>
                  </a:lnTo>
                  <a:lnTo>
                    <a:pt x="74930" y="19507"/>
                  </a:lnTo>
                  <a:lnTo>
                    <a:pt x="77812" y="17919"/>
                  </a:lnTo>
                  <a:lnTo>
                    <a:pt x="78016" y="17703"/>
                  </a:lnTo>
                  <a:lnTo>
                    <a:pt x="78930" y="16738"/>
                  </a:lnTo>
                  <a:lnTo>
                    <a:pt x="80505" y="13665"/>
                  </a:lnTo>
                  <a:lnTo>
                    <a:pt x="80899" y="11925"/>
                  </a:lnTo>
                  <a:lnTo>
                    <a:pt x="80899" y="8051"/>
                  </a:lnTo>
                  <a:close/>
                </a:path>
                <a:path w="752475" h="84454">
                  <a:moveTo>
                    <a:pt x="96710" y="40297"/>
                  </a:moveTo>
                  <a:lnTo>
                    <a:pt x="96329" y="38569"/>
                  </a:lnTo>
                  <a:lnTo>
                    <a:pt x="94830" y="35534"/>
                  </a:lnTo>
                  <a:lnTo>
                    <a:pt x="94043" y="34683"/>
                  </a:lnTo>
                  <a:lnTo>
                    <a:pt x="94043" y="44792"/>
                  </a:lnTo>
                  <a:lnTo>
                    <a:pt x="93421" y="46621"/>
                  </a:lnTo>
                  <a:lnTo>
                    <a:pt x="90982" y="49288"/>
                  </a:lnTo>
                  <a:lnTo>
                    <a:pt x="89408" y="49949"/>
                  </a:lnTo>
                  <a:lnTo>
                    <a:pt x="85610" y="49949"/>
                  </a:lnTo>
                  <a:lnTo>
                    <a:pt x="84048" y="49288"/>
                  </a:lnTo>
                  <a:lnTo>
                    <a:pt x="81559" y="46621"/>
                  </a:lnTo>
                  <a:lnTo>
                    <a:pt x="80937" y="44792"/>
                  </a:lnTo>
                  <a:lnTo>
                    <a:pt x="81038" y="39268"/>
                  </a:lnTo>
                  <a:lnTo>
                    <a:pt x="81584" y="37503"/>
                  </a:lnTo>
                  <a:lnTo>
                    <a:pt x="84175" y="35039"/>
                  </a:lnTo>
                  <a:lnTo>
                    <a:pt x="85737" y="34417"/>
                  </a:lnTo>
                  <a:lnTo>
                    <a:pt x="88798" y="34417"/>
                  </a:lnTo>
                  <a:lnTo>
                    <a:pt x="94043" y="44792"/>
                  </a:lnTo>
                  <a:lnTo>
                    <a:pt x="94043" y="34683"/>
                  </a:lnTo>
                  <a:lnTo>
                    <a:pt x="93802" y="34417"/>
                  </a:lnTo>
                  <a:lnTo>
                    <a:pt x="90893" y="32651"/>
                  </a:lnTo>
                  <a:lnTo>
                    <a:pt x="89293" y="32232"/>
                  </a:lnTo>
                  <a:lnTo>
                    <a:pt x="84810" y="32232"/>
                  </a:lnTo>
                  <a:lnTo>
                    <a:pt x="82600" y="33134"/>
                  </a:lnTo>
                  <a:lnTo>
                    <a:pt x="79171" y="36753"/>
                  </a:lnTo>
                  <a:lnTo>
                    <a:pt x="78308" y="39268"/>
                  </a:lnTo>
                  <a:lnTo>
                    <a:pt x="78320" y="44157"/>
                  </a:lnTo>
                  <a:lnTo>
                    <a:pt x="85699" y="52133"/>
                  </a:lnTo>
                  <a:lnTo>
                    <a:pt x="89179" y="52133"/>
                  </a:lnTo>
                  <a:lnTo>
                    <a:pt x="90728" y="51727"/>
                  </a:lnTo>
                  <a:lnTo>
                    <a:pt x="93624" y="50139"/>
                  </a:lnTo>
                  <a:lnTo>
                    <a:pt x="93802" y="49949"/>
                  </a:lnTo>
                  <a:lnTo>
                    <a:pt x="94742" y="48983"/>
                  </a:lnTo>
                  <a:lnTo>
                    <a:pt x="96304" y="45910"/>
                  </a:lnTo>
                  <a:lnTo>
                    <a:pt x="96710" y="44157"/>
                  </a:lnTo>
                  <a:lnTo>
                    <a:pt x="96710" y="40297"/>
                  </a:lnTo>
                  <a:close/>
                </a:path>
                <a:path w="752475" h="84454">
                  <a:moveTo>
                    <a:pt x="97980" y="330"/>
                  </a:moveTo>
                  <a:lnTo>
                    <a:pt x="82727" y="330"/>
                  </a:lnTo>
                  <a:lnTo>
                    <a:pt x="82727" y="2603"/>
                  </a:lnTo>
                  <a:lnTo>
                    <a:pt x="89065" y="2603"/>
                  </a:lnTo>
                  <a:lnTo>
                    <a:pt x="89065" y="19570"/>
                  </a:lnTo>
                  <a:lnTo>
                    <a:pt x="91617" y="19570"/>
                  </a:lnTo>
                  <a:lnTo>
                    <a:pt x="91617" y="2603"/>
                  </a:lnTo>
                  <a:lnTo>
                    <a:pt x="97980" y="2603"/>
                  </a:lnTo>
                  <a:lnTo>
                    <a:pt x="97980" y="330"/>
                  </a:lnTo>
                  <a:close/>
                </a:path>
                <a:path w="752475" h="84454">
                  <a:moveTo>
                    <a:pt x="115620" y="32575"/>
                  </a:moveTo>
                  <a:lnTo>
                    <a:pt x="113030" y="32575"/>
                  </a:lnTo>
                  <a:lnTo>
                    <a:pt x="107823" y="46545"/>
                  </a:lnTo>
                  <a:lnTo>
                    <a:pt x="107086" y="48641"/>
                  </a:lnTo>
                  <a:lnTo>
                    <a:pt x="106794" y="49695"/>
                  </a:lnTo>
                  <a:lnTo>
                    <a:pt x="106514" y="48704"/>
                  </a:lnTo>
                  <a:lnTo>
                    <a:pt x="106184" y="47663"/>
                  </a:lnTo>
                  <a:lnTo>
                    <a:pt x="100787" y="32575"/>
                  </a:lnTo>
                  <a:lnTo>
                    <a:pt x="98031" y="32575"/>
                  </a:lnTo>
                  <a:lnTo>
                    <a:pt x="105473" y="51803"/>
                  </a:lnTo>
                  <a:lnTo>
                    <a:pt x="108089" y="51803"/>
                  </a:lnTo>
                  <a:lnTo>
                    <a:pt x="115620" y="32575"/>
                  </a:lnTo>
                  <a:close/>
                </a:path>
                <a:path w="752475" h="84454">
                  <a:moveTo>
                    <a:pt x="124714" y="9753"/>
                  </a:moveTo>
                  <a:lnTo>
                    <a:pt x="116560" y="9753"/>
                  </a:lnTo>
                  <a:lnTo>
                    <a:pt x="116560" y="12026"/>
                  </a:lnTo>
                  <a:lnTo>
                    <a:pt x="122212" y="12026"/>
                  </a:lnTo>
                  <a:lnTo>
                    <a:pt x="122212" y="15595"/>
                  </a:lnTo>
                  <a:lnTo>
                    <a:pt x="121666" y="16090"/>
                  </a:lnTo>
                  <a:lnTo>
                    <a:pt x="120878" y="16535"/>
                  </a:lnTo>
                  <a:lnTo>
                    <a:pt x="118783" y="17386"/>
                  </a:lnTo>
                  <a:lnTo>
                    <a:pt x="117703" y="17589"/>
                  </a:lnTo>
                  <a:lnTo>
                    <a:pt x="115328" y="17589"/>
                  </a:lnTo>
                  <a:lnTo>
                    <a:pt x="109550" y="11607"/>
                  </a:lnTo>
                  <a:lnTo>
                    <a:pt x="109550" y="8496"/>
                  </a:lnTo>
                  <a:lnTo>
                    <a:pt x="115392" y="2184"/>
                  </a:lnTo>
                  <a:lnTo>
                    <a:pt x="117538" y="2184"/>
                  </a:lnTo>
                  <a:lnTo>
                    <a:pt x="122123" y="6350"/>
                  </a:lnTo>
                  <a:lnTo>
                    <a:pt x="124409" y="5715"/>
                  </a:lnTo>
                  <a:lnTo>
                    <a:pt x="117932" y="12"/>
                  </a:lnTo>
                  <a:lnTo>
                    <a:pt x="114642" y="12"/>
                  </a:lnTo>
                  <a:lnTo>
                    <a:pt x="106921" y="8166"/>
                  </a:lnTo>
                  <a:lnTo>
                    <a:pt x="106921" y="11925"/>
                  </a:lnTo>
                  <a:lnTo>
                    <a:pt x="114858" y="19900"/>
                  </a:lnTo>
                  <a:lnTo>
                    <a:pt x="118135" y="19900"/>
                  </a:lnTo>
                  <a:lnTo>
                    <a:pt x="119507" y="19646"/>
                  </a:lnTo>
                  <a:lnTo>
                    <a:pt x="122174" y="18643"/>
                  </a:lnTo>
                  <a:lnTo>
                    <a:pt x="123456" y="17894"/>
                  </a:lnTo>
                  <a:lnTo>
                    <a:pt x="124714" y="16878"/>
                  </a:lnTo>
                  <a:lnTo>
                    <a:pt x="124714" y="9753"/>
                  </a:lnTo>
                  <a:close/>
                </a:path>
                <a:path w="752475" h="84454">
                  <a:moveTo>
                    <a:pt x="132295" y="49530"/>
                  </a:moveTo>
                  <a:lnTo>
                    <a:pt x="120497" y="49530"/>
                  </a:lnTo>
                  <a:lnTo>
                    <a:pt x="120497" y="42989"/>
                  </a:lnTo>
                  <a:lnTo>
                    <a:pt x="131140" y="42989"/>
                  </a:lnTo>
                  <a:lnTo>
                    <a:pt x="131140" y="40728"/>
                  </a:lnTo>
                  <a:lnTo>
                    <a:pt x="120497" y="40728"/>
                  </a:lnTo>
                  <a:lnTo>
                    <a:pt x="120497" y="34836"/>
                  </a:lnTo>
                  <a:lnTo>
                    <a:pt x="131864" y="34836"/>
                  </a:lnTo>
                  <a:lnTo>
                    <a:pt x="131864" y="32575"/>
                  </a:lnTo>
                  <a:lnTo>
                    <a:pt x="117944" y="32575"/>
                  </a:lnTo>
                  <a:lnTo>
                    <a:pt x="117944" y="51803"/>
                  </a:lnTo>
                  <a:lnTo>
                    <a:pt x="132295" y="51803"/>
                  </a:lnTo>
                  <a:lnTo>
                    <a:pt x="132295" y="49530"/>
                  </a:lnTo>
                  <a:close/>
                </a:path>
                <a:path w="752475" h="84454">
                  <a:moveTo>
                    <a:pt x="142862" y="17297"/>
                  </a:moveTo>
                  <a:lnTo>
                    <a:pt x="131064" y="17297"/>
                  </a:lnTo>
                  <a:lnTo>
                    <a:pt x="131064" y="10756"/>
                  </a:lnTo>
                  <a:lnTo>
                    <a:pt x="141681" y="10756"/>
                  </a:lnTo>
                  <a:lnTo>
                    <a:pt x="141681" y="8496"/>
                  </a:lnTo>
                  <a:lnTo>
                    <a:pt x="131064" y="8496"/>
                  </a:lnTo>
                  <a:lnTo>
                    <a:pt x="131064" y="2603"/>
                  </a:lnTo>
                  <a:lnTo>
                    <a:pt x="142405" y="2603"/>
                  </a:lnTo>
                  <a:lnTo>
                    <a:pt x="142405" y="330"/>
                  </a:lnTo>
                  <a:lnTo>
                    <a:pt x="128511" y="330"/>
                  </a:lnTo>
                  <a:lnTo>
                    <a:pt x="128511" y="19570"/>
                  </a:lnTo>
                  <a:lnTo>
                    <a:pt x="142862" y="19570"/>
                  </a:lnTo>
                  <a:lnTo>
                    <a:pt x="142862" y="17297"/>
                  </a:lnTo>
                  <a:close/>
                </a:path>
                <a:path w="752475" h="84454">
                  <a:moveTo>
                    <a:pt x="150253" y="45339"/>
                  </a:moveTo>
                  <a:lnTo>
                    <a:pt x="140652" y="39979"/>
                  </a:lnTo>
                  <a:lnTo>
                    <a:pt x="139369" y="39522"/>
                  </a:lnTo>
                  <a:lnTo>
                    <a:pt x="138391" y="38633"/>
                  </a:lnTo>
                  <a:lnTo>
                    <a:pt x="138137" y="38061"/>
                  </a:lnTo>
                  <a:lnTo>
                    <a:pt x="138137" y="36588"/>
                  </a:lnTo>
                  <a:lnTo>
                    <a:pt x="138493" y="35902"/>
                  </a:lnTo>
                  <a:lnTo>
                    <a:pt x="139903" y="34759"/>
                  </a:lnTo>
                  <a:lnTo>
                    <a:pt x="141020" y="34480"/>
                  </a:lnTo>
                  <a:lnTo>
                    <a:pt x="144030" y="34480"/>
                  </a:lnTo>
                  <a:lnTo>
                    <a:pt x="145148" y="34785"/>
                  </a:lnTo>
                  <a:lnTo>
                    <a:pt x="146659" y="36042"/>
                  </a:lnTo>
                  <a:lnTo>
                    <a:pt x="147116" y="36957"/>
                  </a:lnTo>
                  <a:lnTo>
                    <a:pt x="147243" y="38163"/>
                  </a:lnTo>
                  <a:lnTo>
                    <a:pt x="149682" y="37985"/>
                  </a:lnTo>
                  <a:lnTo>
                    <a:pt x="143878" y="32245"/>
                  </a:lnTo>
                  <a:lnTo>
                    <a:pt x="141160" y="32245"/>
                  </a:lnTo>
                  <a:lnTo>
                    <a:pt x="135686" y="36563"/>
                  </a:lnTo>
                  <a:lnTo>
                    <a:pt x="135686" y="38417"/>
                  </a:lnTo>
                  <a:lnTo>
                    <a:pt x="143891" y="43357"/>
                  </a:lnTo>
                  <a:lnTo>
                    <a:pt x="145034" y="43662"/>
                  </a:lnTo>
                  <a:lnTo>
                    <a:pt x="146354" y="44170"/>
                  </a:lnTo>
                  <a:lnTo>
                    <a:pt x="146939" y="44538"/>
                  </a:lnTo>
                  <a:lnTo>
                    <a:pt x="147624" y="45440"/>
                  </a:lnTo>
                  <a:lnTo>
                    <a:pt x="147802" y="45974"/>
                  </a:lnTo>
                  <a:lnTo>
                    <a:pt x="147802" y="47167"/>
                  </a:lnTo>
                  <a:lnTo>
                    <a:pt x="144005" y="49847"/>
                  </a:lnTo>
                  <a:lnTo>
                    <a:pt x="141935" y="49847"/>
                  </a:lnTo>
                  <a:lnTo>
                    <a:pt x="137350" y="45402"/>
                  </a:lnTo>
                  <a:lnTo>
                    <a:pt x="134950" y="45631"/>
                  </a:lnTo>
                  <a:lnTo>
                    <a:pt x="141401" y="52133"/>
                  </a:lnTo>
                  <a:lnTo>
                    <a:pt x="144526" y="52133"/>
                  </a:lnTo>
                  <a:lnTo>
                    <a:pt x="150253" y="47396"/>
                  </a:lnTo>
                  <a:lnTo>
                    <a:pt x="150253" y="45339"/>
                  </a:lnTo>
                  <a:close/>
                </a:path>
                <a:path w="752475" h="84454">
                  <a:moveTo>
                    <a:pt x="160172" y="330"/>
                  </a:moveTo>
                  <a:lnTo>
                    <a:pt x="144932" y="330"/>
                  </a:lnTo>
                  <a:lnTo>
                    <a:pt x="144932" y="2603"/>
                  </a:lnTo>
                  <a:lnTo>
                    <a:pt x="151269" y="2603"/>
                  </a:lnTo>
                  <a:lnTo>
                    <a:pt x="151269" y="19570"/>
                  </a:lnTo>
                  <a:lnTo>
                    <a:pt x="153809" y="19570"/>
                  </a:lnTo>
                  <a:lnTo>
                    <a:pt x="153809" y="2603"/>
                  </a:lnTo>
                  <a:lnTo>
                    <a:pt x="160172" y="2603"/>
                  </a:lnTo>
                  <a:lnTo>
                    <a:pt x="160172" y="330"/>
                  </a:lnTo>
                  <a:close/>
                </a:path>
                <a:path w="752475" h="84454">
                  <a:moveTo>
                    <a:pt x="176352" y="32575"/>
                  </a:moveTo>
                  <a:lnTo>
                    <a:pt x="173380" y="32575"/>
                  </a:lnTo>
                  <a:lnTo>
                    <a:pt x="168833" y="39484"/>
                  </a:lnTo>
                  <a:lnTo>
                    <a:pt x="167551" y="41617"/>
                  </a:lnTo>
                  <a:lnTo>
                    <a:pt x="166966" y="40538"/>
                  </a:lnTo>
                  <a:lnTo>
                    <a:pt x="166306" y="39458"/>
                  </a:lnTo>
                  <a:lnTo>
                    <a:pt x="161810" y="32575"/>
                  </a:lnTo>
                  <a:lnTo>
                    <a:pt x="158724" y="32575"/>
                  </a:lnTo>
                  <a:lnTo>
                    <a:pt x="166128" y="43649"/>
                  </a:lnTo>
                  <a:lnTo>
                    <a:pt x="166128" y="51803"/>
                  </a:lnTo>
                  <a:lnTo>
                    <a:pt x="168681" y="51803"/>
                  </a:lnTo>
                  <a:lnTo>
                    <a:pt x="168681" y="43649"/>
                  </a:lnTo>
                  <a:lnTo>
                    <a:pt x="176352" y="32575"/>
                  </a:lnTo>
                  <a:close/>
                </a:path>
                <a:path w="752475" h="84454">
                  <a:moveTo>
                    <a:pt x="176580" y="330"/>
                  </a:moveTo>
                  <a:lnTo>
                    <a:pt x="161340" y="330"/>
                  </a:lnTo>
                  <a:lnTo>
                    <a:pt x="161340" y="2603"/>
                  </a:lnTo>
                  <a:lnTo>
                    <a:pt x="167678" y="2603"/>
                  </a:lnTo>
                  <a:lnTo>
                    <a:pt x="167678" y="19570"/>
                  </a:lnTo>
                  <a:lnTo>
                    <a:pt x="170218" y="19570"/>
                  </a:lnTo>
                  <a:lnTo>
                    <a:pt x="170218" y="2603"/>
                  </a:lnTo>
                  <a:lnTo>
                    <a:pt x="176580" y="2603"/>
                  </a:lnTo>
                  <a:lnTo>
                    <a:pt x="176580" y="330"/>
                  </a:lnTo>
                  <a:close/>
                </a:path>
                <a:path w="752475" h="84454">
                  <a:moveTo>
                    <a:pt x="182181" y="330"/>
                  </a:moveTo>
                  <a:lnTo>
                    <a:pt x="179628" y="330"/>
                  </a:lnTo>
                  <a:lnTo>
                    <a:pt x="179628" y="19570"/>
                  </a:lnTo>
                  <a:lnTo>
                    <a:pt x="182181" y="19570"/>
                  </a:lnTo>
                  <a:lnTo>
                    <a:pt x="182181" y="330"/>
                  </a:lnTo>
                  <a:close/>
                </a:path>
                <a:path w="752475" h="84454">
                  <a:moveTo>
                    <a:pt x="196240" y="40297"/>
                  </a:moveTo>
                  <a:lnTo>
                    <a:pt x="195872" y="38569"/>
                  </a:lnTo>
                  <a:lnTo>
                    <a:pt x="194373" y="35534"/>
                  </a:lnTo>
                  <a:lnTo>
                    <a:pt x="193586" y="34683"/>
                  </a:lnTo>
                  <a:lnTo>
                    <a:pt x="193586" y="44792"/>
                  </a:lnTo>
                  <a:lnTo>
                    <a:pt x="192976" y="46621"/>
                  </a:lnTo>
                  <a:lnTo>
                    <a:pt x="190525" y="49288"/>
                  </a:lnTo>
                  <a:lnTo>
                    <a:pt x="188950" y="49949"/>
                  </a:lnTo>
                  <a:lnTo>
                    <a:pt x="185153" y="49949"/>
                  </a:lnTo>
                  <a:lnTo>
                    <a:pt x="183591" y="49288"/>
                  </a:lnTo>
                  <a:lnTo>
                    <a:pt x="181102" y="46621"/>
                  </a:lnTo>
                  <a:lnTo>
                    <a:pt x="180479" y="44792"/>
                  </a:lnTo>
                  <a:lnTo>
                    <a:pt x="180568" y="39268"/>
                  </a:lnTo>
                  <a:lnTo>
                    <a:pt x="181127" y="37503"/>
                  </a:lnTo>
                  <a:lnTo>
                    <a:pt x="183718" y="35039"/>
                  </a:lnTo>
                  <a:lnTo>
                    <a:pt x="185280" y="34417"/>
                  </a:lnTo>
                  <a:lnTo>
                    <a:pt x="188341" y="34417"/>
                  </a:lnTo>
                  <a:lnTo>
                    <a:pt x="193586" y="44792"/>
                  </a:lnTo>
                  <a:lnTo>
                    <a:pt x="193586" y="34683"/>
                  </a:lnTo>
                  <a:lnTo>
                    <a:pt x="193344" y="34417"/>
                  </a:lnTo>
                  <a:lnTo>
                    <a:pt x="190436" y="32651"/>
                  </a:lnTo>
                  <a:lnTo>
                    <a:pt x="188836" y="32232"/>
                  </a:lnTo>
                  <a:lnTo>
                    <a:pt x="184353" y="32232"/>
                  </a:lnTo>
                  <a:lnTo>
                    <a:pt x="182143" y="33134"/>
                  </a:lnTo>
                  <a:lnTo>
                    <a:pt x="178714" y="36753"/>
                  </a:lnTo>
                  <a:lnTo>
                    <a:pt x="177863" y="39268"/>
                  </a:lnTo>
                  <a:lnTo>
                    <a:pt x="177863" y="44157"/>
                  </a:lnTo>
                  <a:lnTo>
                    <a:pt x="185242" y="52133"/>
                  </a:lnTo>
                  <a:lnTo>
                    <a:pt x="188722" y="52133"/>
                  </a:lnTo>
                  <a:lnTo>
                    <a:pt x="190284" y="51727"/>
                  </a:lnTo>
                  <a:lnTo>
                    <a:pt x="193167" y="50139"/>
                  </a:lnTo>
                  <a:lnTo>
                    <a:pt x="193344" y="49949"/>
                  </a:lnTo>
                  <a:lnTo>
                    <a:pt x="194271" y="48983"/>
                  </a:lnTo>
                  <a:lnTo>
                    <a:pt x="195859" y="45910"/>
                  </a:lnTo>
                  <a:lnTo>
                    <a:pt x="196240" y="44157"/>
                  </a:lnTo>
                  <a:lnTo>
                    <a:pt x="196240" y="40297"/>
                  </a:lnTo>
                  <a:close/>
                </a:path>
                <a:path w="752475" h="84454">
                  <a:moveTo>
                    <a:pt x="201777" y="330"/>
                  </a:moveTo>
                  <a:lnTo>
                    <a:pt x="199339" y="330"/>
                  </a:lnTo>
                  <a:lnTo>
                    <a:pt x="199339" y="15430"/>
                  </a:lnTo>
                  <a:lnTo>
                    <a:pt x="189230" y="330"/>
                  </a:lnTo>
                  <a:lnTo>
                    <a:pt x="186639" y="330"/>
                  </a:lnTo>
                  <a:lnTo>
                    <a:pt x="186639" y="19570"/>
                  </a:lnTo>
                  <a:lnTo>
                    <a:pt x="189064" y="19570"/>
                  </a:lnTo>
                  <a:lnTo>
                    <a:pt x="189064" y="4457"/>
                  </a:lnTo>
                  <a:lnTo>
                    <a:pt x="199174" y="19570"/>
                  </a:lnTo>
                  <a:lnTo>
                    <a:pt x="201777" y="19570"/>
                  </a:lnTo>
                  <a:lnTo>
                    <a:pt x="201777" y="330"/>
                  </a:lnTo>
                  <a:close/>
                </a:path>
                <a:path w="752475" h="84454">
                  <a:moveTo>
                    <a:pt x="214693" y="32575"/>
                  </a:moveTo>
                  <a:lnTo>
                    <a:pt x="212140" y="32575"/>
                  </a:lnTo>
                  <a:lnTo>
                    <a:pt x="212140" y="46075"/>
                  </a:lnTo>
                  <a:lnTo>
                    <a:pt x="211734" y="47713"/>
                  </a:lnTo>
                  <a:lnTo>
                    <a:pt x="210159" y="49415"/>
                  </a:lnTo>
                  <a:lnTo>
                    <a:pt x="208813" y="49834"/>
                  </a:lnTo>
                  <a:lnTo>
                    <a:pt x="205854" y="49834"/>
                  </a:lnTo>
                  <a:lnTo>
                    <a:pt x="202107" y="45339"/>
                  </a:lnTo>
                  <a:lnTo>
                    <a:pt x="202107" y="32575"/>
                  </a:lnTo>
                  <a:lnTo>
                    <a:pt x="199567" y="32575"/>
                  </a:lnTo>
                  <a:lnTo>
                    <a:pt x="199567" y="45720"/>
                  </a:lnTo>
                  <a:lnTo>
                    <a:pt x="199809" y="47320"/>
                  </a:lnTo>
                  <a:lnTo>
                    <a:pt x="200787" y="49682"/>
                  </a:lnTo>
                  <a:lnTo>
                    <a:pt x="201599" y="50571"/>
                  </a:lnTo>
                  <a:lnTo>
                    <a:pt x="203898" y="51816"/>
                  </a:lnTo>
                  <a:lnTo>
                    <a:pt x="205371" y="52133"/>
                  </a:lnTo>
                  <a:lnTo>
                    <a:pt x="209016" y="52133"/>
                  </a:lnTo>
                  <a:lnTo>
                    <a:pt x="214693" y="45618"/>
                  </a:lnTo>
                  <a:lnTo>
                    <a:pt x="214693" y="32575"/>
                  </a:lnTo>
                  <a:close/>
                </a:path>
                <a:path w="752475" h="84454">
                  <a:moveTo>
                    <a:pt x="223202" y="9753"/>
                  </a:moveTo>
                  <a:lnTo>
                    <a:pt x="215049" y="9753"/>
                  </a:lnTo>
                  <a:lnTo>
                    <a:pt x="215049" y="12026"/>
                  </a:lnTo>
                  <a:lnTo>
                    <a:pt x="220700" y="12026"/>
                  </a:lnTo>
                  <a:lnTo>
                    <a:pt x="220700" y="15595"/>
                  </a:lnTo>
                  <a:lnTo>
                    <a:pt x="220167" y="16090"/>
                  </a:lnTo>
                  <a:lnTo>
                    <a:pt x="219367" y="16535"/>
                  </a:lnTo>
                  <a:lnTo>
                    <a:pt x="217271" y="17386"/>
                  </a:lnTo>
                  <a:lnTo>
                    <a:pt x="216192" y="17589"/>
                  </a:lnTo>
                  <a:lnTo>
                    <a:pt x="213829" y="17589"/>
                  </a:lnTo>
                  <a:lnTo>
                    <a:pt x="208038" y="11607"/>
                  </a:lnTo>
                  <a:lnTo>
                    <a:pt x="208038" y="8496"/>
                  </a:lnTo>
                  <a:lnTo>
                    <a:pt x="213893" y="2184"/>
                  </a:lnTo>
                  <a:lnTo>
                    <a:pt x="216027" y="2184"/>
                  </a:lnTo>
                  <a:lnTo>
                    <a:pt x="220611" y="6350"/>
                  </a:lnTo>
                  <a:lnTo>
                    <a:pt x="222910" y="5715"/>
                  </a:lnTo>
                  <a:lnTo>
                    <a:pt x="216433" y="12"/>
                  </a:lnTo>
                  <a:lnTo>
                    <a:pt x="213131" y="12"/>
                  </a:lnTo>
                  <a:lnTo>
                    <a:pt x="205409" y="8166"/>
                  </a:lnTo>
                  <a:lnTo>
                    <a:pt x="205409" y="11925"/>
                  </a:lnTo>
                  <a:lnTo>
                    <a:pt x="213347" y="19900"/>
                  </a:lnTo>
                  <a:lnTo>
                    <a:pt x="216636" y="19900"/>
                  </a:lnTo>
                  <a:lnTo>
                    <a:pt x="217995" y="19646"/>
                  </a:lnTo>
                  <a:lnTo>
                    <a:pt x="220649" y="18643"/>
                  </a:lnTo>
                  <a:lnTo>
                    <a:pt x="221957" y="17894"/>
                  </a:lnTo>
                  <a:lnTo>
                    <a:pt x="223202" y="16878"/>
                  </a:lnTo>
                  <a:lnTo>
                    <a:pt x="223202" y="9753"/>
                  </a:lnTo>
                  <a:close/>
                </a:path>
                <a:path w="752475" h="84454">
                  <a:moveTo>
                    <a:pt x="237388" y="330"/>
                  </a:moveTo>
                  <a:lnTo>
                    <a:pt x="234848" y="330"/>
                  </a:lnTo>
                  <a:lnTo>
                    <a:pt x="234848" y="19570"/>
                  </a:lnTo>
                  <a:lnTo>
                    <a:pt x="237388" y="19570"/>
                  </a:lnTo>
                  <a:lnTo>
                    <a:pt x="237388" y="330"/>
                  </a:lnTo>
                  <a:close/>
                </a:path>
                <a:path w="752475" h="84454">
                  <a:moveTo>
                    <a:pt x="240792" y="51803"/>
                  </a:moveTo>
                  <a:lnTo>
                    <a:pt x="238404" y="45974"/>
                  </a:lnTo>
                  <a:lnTo>
                    <a:pt x="237553" y="43903"/>
                  </a:lnTo>
                  <a:lnTo>
                    <a:pt x="234861" y="37325"/>
                  </a:lnTo>
                  <a:lnTo>
                    <a:pt x="234861" y="43903"/>
                  </a:lnTo>
                  <a:lnTo>
                    <a:pt x="228346" y="43903"/>
                  </a:lnTo>
                  <a:lnTo>
                    <a:pt x="230454" y="38265"/>
                  </a:lnTo>
                  <a:lnTo>
                    <a:pt x="230898" y="37045"/>
                  </a:lnTo>
                  <a:lnTo>
                    <a:pt x="231241" y="35814"/>
                  </a:lnTo>
                  <a:lnTo>
                    <a:pt x="231495" y="34582"/>
                  </a:lnTo>
                  <a:lnTo>
                    <a:pt x="231787" y="35623"/>
                  </a:lnTo>
                  <a:lnTo>
                    <a:pt x="232283" y="37045"/>
                  </a:lnTo>
                  <a:lnTo>
                    <a:pt x="234861" y="43903"/>
                  </a:lnTo>
                  <a:lnTo>
                    <a:pt x="234861" y="37325"/>
                  </a:lnTo>
                  <a:lnTo>
                    <a:pt x="233743" y="34582"/>
                  </a:lnTo>
                  <a:lnTo>
                    <a:pt x="232918" y="32575"/>
                  </a:lnTo>
                  <a:lnTo>
                    <a:pt x="230174" y="32575"/>
                  </a:lnTo>
                  <a:lnTo>
                    <a:pt x="222796" y="51803"/>
                  </a:lnTo>
                  <a:lnTo>
                    <a:pt x="225501" y="51803"/>
                  </a:lnTo>
                  <a:lnTo>
                    <a:pt x="227609" y="45974"/>
                  </a:lnTo>
                  <a:lnTo>
                    <a:pt x="235648" y="45974"/>
                  </a:lnTo>
                  <a:lnTo>
                    <a:pt x="237896" y="51803"/>
                  </a:lnTo>
                  <a:lnTo>
                    <a:pt x="240792" y="51803"/>
                  </a:lnTo>
                  <a:close/>
                </a:path>
                <a:path w="752475" h="84454">
                  <a:moveTo>
                    <a:pt x="257009" y="330"/>
                  </a:moveTo>
                  <a:lnTo>
                    <a:pt x="254558" y="330"/>
                  </a:lnTo>
                  <a:lnTo>
                    <a:pt x="254558" y="15430"/>
                  </a:lnTo>
                  <a:lnTo>
                    <a:pt x="244462" y="330"/>
                  </a:lnTo>
                  <a:lnTo>
                    <a:pt x="241858" y="330"/>
                  </a:lnTo>
                  <a:lnTo>
                    <a:pt x="241858" y="19570"/>
                  </a:lnTo>
                  <a:lnTo>
                    <a:pt x="244297" y="19570"/>
                  </a:lnTo>
                  <a:lnTo>
                    <a:pt x="244297" y="4457"/>
                  </a:lnTo>
                  <a:lnTo>
                    <a:pt x="254393" y="19570"/>
                  </a:lnTo>
                  <a:lnTo>
                    <a:pt x="257009" y="19570"/>
                  </a:lnTo>
                  <a:lnTo>
                    <a:pt x="257009" y="330"/>
                  </a:lnTo>
                  <a:close/>
                </a:path>
                <a:path w="752475" h="84454">
                  <a:moveTo>
                    <a:pt x="257949" y="32575"/>
                  </a:moveTo>
                  <a:lnTo>
                    <a:pt x="255511" y="32575"/>
                  </a:lnTo>
                  <a:lnTo>
                    <a:pt x="255511" y="47675"/>
                  </a:lnTo>
                  <a:lnTo>
                    <a:pt x="245414" y="32575"/>
                  </a:lnTo>
                  <a:lnTo>
                    <a:pt x="242798" y="32575"/>
                  </a:lnTo>
                  <a:lnTo>
                    <a:pt x="242798" y="51803"/>
                  </a:lnTo>
                  <a:lnTo>
                    <a:pt x="245237" y="51803"/>
                  </a:lnTo>
                  <a:lnTo>
                    <a:pt x="245237" y="36690"/>
                  </a:lnTo>
                  <a:lnTo>
                    <a:pt x="255333" y="51803"/>
                  </a:lnTo>
                  <a:lnTo>
                    <a:pt x="257949" y="51803"/>
                  </a:lnTo>
                  <a:lnTo>
                    <a:pt x="257949" y="32575"/>
                  </a:lnTo>
                  <a:close/>
                </a:path>
                <a:path w="752475" h="84454">
                  <a:moveTo>
                    <a:pt x="278066" y="40030"/>
                  </a:moveTo>
                  <a:lnTo>
                    <a:pt x="277876" y="38849"/>
                  </a:lnTo>
                  <a:lnTo>
                    <a:pt x="276910" y="36322"/>
                  </a:lnTo>
                  <a:lnTo>
                    <a:pt x="276860" y="36182"/>
                  </a:lnTo>
                  <a:lnTo>
                    <a:pt x="276110" y="35077"/>
                  </a:lnTo>
                  <a:lnTo>
                    <a:pt x="275831" y="34836"/>
                  </a:lnTo>
                  <a:lnTo>
                    <a:pt x="275488" y="34556"/>
                  </a:lnTo>
                  <a:lnTo>
                    <a:pt x="275488" y="40030"/>
                  </a:lnTo>
                  <a:lnTo>
                    <a:pt x="275488" y="43535"/>
                  </a:lnTo>
                  <a:lnTo>
                    <a:pt x="270776" y="49530"/>
                  </a:lnTo>
                  <a:lnTo>
                    <a:pt x="264756" y="49530"/>
                  </a:lnTo>
                  <a:lnTo>
                    <a:pt x="264756" y="34836"/>
                  </a:lnTo>
                  <a:lnTo>
                    <a:pt x="270332" y="34836"/>
                  </a:lnTo>
                  <a:lnTo>
                    <a:pt x="272313" y="35077"/>
                  </a:lnTo>
                  <a:lnTo>
                    <a:pt x="271691" y="35077"/>
                  </a:lnTo>
                  <a:lnTo>
                    <a:pt x="273050" y="35598"/>
                  </a:lnTo>
                  <a:lnTo>
                    <a:pt x="273837" y="36322"/>
                  </a:lnTo>
                  <a:lnTo>
                    <a:pt x="275170" y="38493"/>
                  </a:lnTo>
                  <a:lnTo>
                    <a:pt x="275488" y="40030"/>
                  </a:lnTo>
                  <a:lnTo>
                    <a:pt x="275488" y="34556"/>
                  </a:lnTo>
                  <a:lnTo>
                    <a:pt x="274307" y="33553"/>
                  </a:lnTo>
                  <a:lnTo>
                    <a:pt x="273367" y="33096"/>
                  </a:lnTo>
                  <a:lnTo>
                    <a:pt x="271487" y="32664"/>
                  </a:lnTo>
                  <a:lnTo>
                    <a:pt x="262216" y="32664"/>
                  </a:lnTo>
                  <a:lnTo>
                    <a:pt x="262216" y="51803"/>
                  </a:lnTo>
                  <a:lnTo>
                    <a:pt x="270929" y="51803"/>
                  </a:lnTo>
                  <a:lnTo>
                    <a:pt x="277952" y="44843"/>
                  </a:lnTo>
                  <a:lnTo>
                    <a:pt x="278066" y="40030"/>
                  </a:lnTo>
                  <a:close/>
                </a:path>
                <a:path w="752475" h="84454">
                  <a:moveTo>
                    <a:pt x="283083" y="12649"/>
                  </a:moveTo>
                  <a:lnTo>
                    <a:pt x="282841" y="11899"/>
                  </a:lnTo>
                  <a:lnTo>
                    <a:pt x="282181" y="11036"/>
                  </a:lnTo>
                  <a:lnTo>
                    <a:pt x="282181" y="17297"/>
                  </a:lnTo>
                  <a:lnTo>
                    <a:pt x="271170" y="17297"/>
                  </a:lnTo>
                  <a:lnTo>
                    <a:pt x="271170" y="10795"/>
                  </a:lnTo>
                  <a:lnTo>
                    <a:pt x="277787" y="10795"/>
                  </a:lnTo>
                  <a:lnTo>
                    <a:pt x="279095" y="11214"/>
                  </a:lnTo>
                  <a:lnTo>
                    <a:pt x="279603" y="11595"/>
                  </a:lnTo>
                  <a:lnTo>
                    <a:pt x="280339" y="12649"/>
                  </a:lnTo>
                  <a:lnTo>
                    <a:pt x="280403" y="15151"/>
                  </a:lnTo>
                  <a:lnTo>
                    <a:pt x="279882" y="16078"/>
                  </a:lnTo>
                  <a:lnTo>
                    <a:pt x="279565" y="16433"/>
                  </a:lnTo>
                  <a:lnTo>
                    <a:pt x="278777" y="16929"/>
                  </a:lnTo>
                  <a:lnTo>
                    <a:pt x="282181" y="17297"/>
                  </a:lnTo>
                  <a:lnTo>
                    <a:pt x="282181" y="11036"/>
                  </a:lnTo>
                  <a:lnTo>
                    <a:pt x="282003" y="10795"/>
                  </a:lnTo>
                  <a:lnTo>
                    <a:pt x="281597" y="10248"/>
                  </a:lnTo>
                  <a:lnTo>
                    <a:pt x="280695" y="9664"/>
                  </a:lnTo>
                  <a:lnTo>
                    <a:pt x="279539" y="9334"/>
                  </a:lnTo>
                  <a:lnTo>
                    <a:pt x="280441" y="8890"/>
                  </a:lnTo>
                  <a:lnTo>
                    <a:pt x="280987" y="8407"/>
                  </a:lnTo>
                  <a:lnTo>
                    <a:pt x="282003" y="6845"/>
                  </a:lnTo>
                  <a:lnTo>
                    <a:pt x="282181" y="6235"/>
                  </a:lnTo>
                  <a:lnTo>
                    <a:pt x="282232" y="4381"/>
                  </a:lnTo>
                  <a:lnTo>
                    <a:pt x="281978" y="3530"/>
                  </a:lnTo>
                  <a:lnTo>
                    <a:pt x="281457" y="2692"/>
                  </a:lnTo>
                  <a:lnTo>
                    <a:pt x="280962" y="1905"/>
                  </a:lnTo>
                  <a:lnTo>
                    <a:pt x="280263" y="1308"/>
                  </a:lnTo>
                  <a:lnTo>
                    <a:pt x="279717" y="1066"/>
                  </a:lnTo>
                  <a:lnTo>
                    <a:pt x="279717" y="4914"/>
                  </a:lnTo>
                  <a:lnTo>
                    <a:pt x="279717" y="6235"/>
                  </a:lnTo>
                  <a:lnTo>
                    <a:pt x="279514" y="6845"/>
                  </a:lnTo>
                  <a:lnTo>
                    <a:pt x="278904" y="7670"/>
                  </a:lnTo>
                  <a:lnTo>
                    <a:pt x="278409" y="8001"/>
                  </a:lnTo>
                  <a:lnTo>
                    <a:pt x="277075" y="8407"/>
                  </a:lnTo>
                  <a:lnTo>
                    <a:pt x="271170" y="8407"/>
                  </a:lnTo>
                  <a:lnTo>
                    <a:pt x="271170" y="2692"/>
                  </a:lnTo>
                  <a:lnTo>
                    <a:pt x="277380" y="2692"/>
                  </a:lnTo>
                  <a:lnTo>
                    <a:pt x="278523" y="3048"/>
                  </a:lnTo>
                  <a:lnTo>
                    <a:pt x="278955" y="3378"/>
                  </a:lnTo>
                  <a:lnTo>
                    <a:pt x="279565" y="4381"/>
                  </a:lnTo>
                  <a:lnTo>
                    <a:pt x="279717" y="4914"/>
                  </a:lnTo>
                  <a:lnTo>
                    <a:pt x="279717" y="1066"/>
                  </a:lnTo>
                  <a:lnTo>
                    <a:pt x="278498" y="520"/>
                  </a:lnTo>
                  <a:lnTo>
                    <a:pt x="277317" y="330"/>
                  </a:lnTo>
                  <a:lnTo>
                    <a:pt x="268643" y="330"/>
                  </a:lnTo>
                  <a:lnTo>
                    <a:pt x="268643" y="19570"/>
                  </a:lnTo>
                  <a:lnTo>
                    <a:pt x="277825" y="19570"/>
                  </a:lnTo>
                  <a:lnTo>
                    <a:pt x="282956" y="15722"/>
                  </a:lnTo>
                  <a:lnTo>
                    <a:pt x="283083" y="12649"/>
                  </a:lnTo>
                  <a:close/>
                </a:path>
                <a:path w="752475" h="84454">
                  <a:moveTo>
                    <a:pt x="292061" y="32575"/>
                  </a:moveTo>
                  <a:lnTo>
                    <a:pt x="289521" y="32575"/>
                  </a:lnTo>
                  <a:lnTo>
                    <a:pt x="289521" y="51803"/>
                  </a:lnTo>
                  <a:lnTo>
                    <a:pt x="292061" y="51803"/>
                  </a:lnTo>
                  <a:lnTo>
                    <a:pt x="292061" y="32575"/>
                  </a:lnTo>
                  <a:close/>
                </a:path>
                <a:path w="752475" h="84454">
                  <a:moveTo>
                    <a:pt x="301066" y="17297"/>
                  </a:moveTo>
                  <a:lnTo>
                    <a:pt x="289267" y="17297"/>
                  </a:lnTo>
                  <a:lnTo>
                    <a:pt x="289267" y="10756"/>
                  </a:lnTo>
                  <a:lnTo>
                    <a:pt x="299885" y="10756"/>
                  </a:lnTo>
                  <a:lnTo>
                    <a:pt x="299885" y="8496"/>
                  </a:lnTo>
                  <a:lnTo>
                    <a:pt x="289267" y="8496"/>
                  </a:lnTo>
                  <a:lnTo>
                    <a:pt x="289267" y="2603"/>
                  </a:lnTo>
                  <a:lnTo>
                    <a:pt x="300609" y="2603"/>
                  </a:lnTo>
                  <a:lnTo>
                    <a:pt x="300609" y="330"/>
                  </a:lnTo>
                  <a:lnTo>
                    <a:pt x="286715" y="330"/>
                  </a:lnTo>
                  <a:lnTo>
                    <a:pt x="286715" y="19570"/>
                  </a:lnTo>
                  <a:lnTo>
                    <a:pt x="301066" y="19570"/>
                  </a:lnTo>
                  <a:lnTo>
                    <a:pt x="301066" y="17297"/>
                  </a:lnTo>
                  <a:close/>
                </a:path>
                <a:path w="752475" h="84454">
                  <a:moveTo>
                    <a:pt x="315925" y="49530"/>
                  </a:moveTo>
                  <a:lnTo>
                    <a:pt x="306451" y="49530"/>
                  </a:lnTo>
                  <a:lnTo>
                    <a:pt x="306451" y="32575"/>
                  </a:lnTo>
                  <a:lnTo>
                    <a:pt x="303911" y="32575"/>
                  </a:lnTo>
                  <a:lnTo>
                    <a:pt x="303911" y="51803"/>
                  </a:lnTo>
                  <a:lnTo>
                    <a:pt x="315925" y="51803"/>
                  </a:lnTo>
                  <a:lnTo>
                    <a:pt x="315925" y="49530"/>
                  </a:lnTo>
                  <a:close/>
                </a:path>
                <a:path w="752475" h="84454">
                  <a:moveTo>
                    <a:pt x="318376" y="330"/>
                  </a:moveTo>
                  <a:lnTo>
                    <a:pt x="303136" y="330"/>
                  </a:lnTo>
                  <a:lnTo>
                    <a:pt x="303136" y="2603"/>
                  </a:lnTo>
                  <a:lnTo>
                    <a:pt x="309473" y="2603"/>
                  </a:lnTo>
                  <a:lnTo>
                    <a:pt x="309473" y="19570"/>
                  </a:lnTo>
                  <a:lnTo>
                    <a:pt x="312013" y="19570"/>
                  </a:lnTo>
                  <a:lnTo>
                    <a:pt x="312013" y="2603"/>
                  </a:lnTo>
                  <a:lnTo>
                    <a:pt x="318376" y="2603"/>
                  </a:lnTo>
                  <a:lnTo>
                    <a:pt x="318376" y="330"/>
                  </a:lnTo>
                  <a:close/>
                </a:path>
                <a:path w="752475" h="84454">
                  <a:moveTo>
                    <a:pt x="336562" y="40297"/>
                  </a:moveTo>
                  <a:lnTo>
                    <a:pt x="336194" y="38569"/>
                  </a:lnTo>
                  <a:lnTo>
                    <a:pt x="334695" y="35534"/>
                  </a:lnTo>
                  <a:lnTo>
                    <a:pt x="333908" y="34683"/>
                  </a:lnTo>
                  <a:lnTo>
                    <a:pt x="333908" y="44792"/>
                  </a:lnTo>
                  <a:lnTo>
                    <a:pt x="333298" y="46621"/>
                  </a:lnTo>
                  <a:lnTo>
                    <a:pt x="330860" y="49288"/>
                  </a:lnTo>
                  <a:lnTo>
                    <a:pt x="329272" y="49949"/>
                  </a:lnTo>
                  <a:lnTo>
                    <a:pt x="325488" y="49949"/>
                  </a:lnTo>
                  <a:lnTo>
                    <a:pt x="323913" y="49288"/>
                  </a:lnTo>
                  <a:lnTo>
                    <a:pt x="321424" y="46621"/>
                  </a:lnTo>
                  <a:lnTo>
                    <a:pt x="320802" y="44792"/>
                  </a:lnTo>
                  <a:lnTo>
                    <a:pt x="320890" y="39268"/>
                  </a:lnTo>
                  <a:lnTo>
                    <a:pt x="321449" y="37503"/>
                  </a:lnTo>
                  <a:lnTo>
                    <a:pt x="324040" y="35039"/>
                  </a:lnTo>
                  <a:lnTo>
                    <a:pt x="325602" y="34417"/>
                  </a:lnTo>
                  <a:lnTo>
                    <a:pt x="328663" y="34417"/>
                  </a:lnTo>
                  <a:lnTo>
                    <a:pt x="333908" y="44792"/>
                  </a:lnTo>
                  <a:lnTo>
                    <a:pt x="333908" y="34683"/>
                  </a:lnTo>
                  <a:lnTo>
                    <a:pt x="333667" y="34417"/>
                  </a:lnTo>
                  <a:lnTo>
                    <a:pt x="330771" y="32651"/>
                  </a:lnTo>
                  <a:lnTo>
                    <a:pt x="329158" y="32232"/>
                  </a:lnTo>
                  <a:lnTo>
                    <a:pt x="324675" y="32232"/>
                  </a:lnTo>
                  <a:lnTo>
                    <a:pt x="322453" y="33134"/>
                  </a:lnTo>
                  <a:lnTo>
                    <a:pt x="319036" y="36753"/>
                  </a:lnTo>
                  <a:lnTo>
                    <a:pt x="318185" y="39268"/>
                  </a:lnTo>
                  <a:lnTo>
                    <a:pt x="318185" y="44157"/>
                  </a:lnTo>
                  <a:lnTo>
                    <a:pt x="325564" y="52133"/>
                  </a:lnTo>
                  <a:lnTo>
                    <a:pt x="329044" y="52133"/>
                  </a:lnTo>
                  <a:lnTo>
                    <a:pt x="330606" y="51727"/>
                  </a:lnTo>
                  <a:lnTo>
                    <a:pt x="333489" y="50139"/>
                  </a:lnTo>
                  <a:lnTo>
                    <a:pt x="333667" y="49949"/>
                  </a:lnTo>
                  <a:lnTo>
                    <a:pt x="334606" y="48983"/>
                  </a:lnTo>
                  <a:lnTo>
                    <a:pt x="336181" y="45910"/>
                  </a:lnTo>
                  <a:lnTo>
                    <a:pt x="336562" y="44157"/>
                  </a:lnTo>
                  <a:lnTo>
                    <a:pt x="336562" y="40297"/>
                  </a:lnTo>
                  <a:close/>
                </a:path>
                <a:path w="752475" h="84454">
                  <a:moveTo>
                    <a:pt x="343966" y="330"/>
                  </a:moveTo>
                  <a:lnTo>
                    <a:pt x="341414" y="330"/>
                  </a:lnTo>
                  <a:lnTo>
                    <a:pt x="337997" y="14274"/>
                  </a:lnTo>
                  <a:lnTo>
                    <a:pt x="337439" y="16878"/>
                  </a:lnTo>
                  <a:lnTo>
                    <a:pt x="337134" y="14744"/>
                  </a:lnTo>
                  <a:lnTo>
                    <a:pt x="336626" y="12484"/>
                  </a:lnTo>
                  <a:lnTo>
                    <a:pt x="333184" y="330"/>
                  </a:lnTo>
                  <a:lnTo>
                    <a:pt x="330111" y="330"/>
                  </a:lnTo>
                  <a:lnTo>
                    <a:pt x="326453" y="13322"/>
                  </a:lnTo>
                  <a:lnTo>
                    <a:pt x="325589" y="16878"/>
                  </a:lnTo>
                  <a:lnTo>
                    <a:pt x="325081" y="14262"/>
                  </a:lnTo>
                  <a:lnTo>
                    <a:pt x="321856" y="330"/>
                  </a:lnTo>
                  <a:lnTo>
                    <a:pt x="319239" y="330"/>
                  </a:lnTo>
                  <a:lnTo>
                    <a:pt x="324345" y="19570"/>
                  </a:lnTo>
                  <a:lnTo>
                    <a:pt x="326948" y="19570"/>
                  </a:lnTo>
                  <a:lnTo>
                    <a:pt x="331025" y="4914"/>
                  </a:lnTo>
                  <a:lnTo>
                    <a:pt x="331584" y="2654"/>
                  </a:lnTo>
                  <a:lnTo>
                    <a:pt x="336245" y="19570"/>
                  </a:lnTo>
                  <a:lnTo>
                    <a:pt x="338696" y="19570"/>
                  </a:lnTo>
                  <a:lnTo>
                    <a:pt x="343966" y="330"/>
                  </a:lnTo>
                  <a:close/>
                </a:path>
                <a:path w="752475" h="84454">
                  <a:moveTo>
                    <a:pt x="355485" y="32575"/>
                  </a:moveTo>
                  <a:lnTo>
                    <a:pt x="352882" y="32575"/>
                  </a:lnTo>
                  <a:lnTo>
                    <a:pt x="347294" y="47599"/>
                  </a:lnTo>
                  <a:lnTo>
                    <a:pt x="346951" y="48641"/>
                  </a:lnTo>
                  <a:lnTo>
                    <a:pt x="346646" y="49695"/>
                  </a:lnTo>
                  <a:lnTo>
                    <a:pt x="346379" y="48704"/>
                  </a:lnTo>
                  <a:lnTo>
                    <a:pt x="346049" y="47663"/>
                  </a:lnTo>
                  <a:lnTo>
                    <a:pt x="340652" y="32575"/>
                  </a:lnTo>
                  <a:lnTo>
                    <a:pt x="337896" y="32575"/>
                  </a:lnTo>
                  <a:lnTo>
                    <a:pt x="345338" y="51803"/>
                  </a:lnTo>
                  <a:lnTo>
                    <a:pt x="347954" y="51803"/>
                  </a:lnTo>
                  <a:lnTo>
                    <a:pt x="355485" y="32575"/>
                  </a:lnTo>
                  <a:close/>
                </a:path>
                <a:path w="752475" h="84454">
                  <a:moveTo>
                    <a:pt x="360743" y="17297"/>
                  </a:moveTo>
                  <a:lnTo>
                    <a:pt x="348945" y="17297"/>
                  </a:lnTo>
                  <a:lnTo>
                    <a:pt x="348945" y="10756"/>
                  </a:lnTo>
                  <a:lnTo>
                    <a:pt x="359575" y="10756"/>
                  </a:lnTo>
                  <a:lnTo>
                    <a:pt x="359575" y="8496"/>
                  </a:lnTo>
                  <a:lnTo>
                    <a:pt x="348945" y="8496"/>
                  </a:lnTo>
                  <a:lnTo>
                    <a:pt x="348945" y="2603"/>
                  </a:lnTo>
                  <a:lnTo>
                    <a:pt x="360299" y="2603"/>
                  </a:lnTo>
                  <a:lnTo>
                    <a:pt x="360299" y="330"/>
                  </a:lnTo>
                  <a:lnTo>
                    <a:pt x="346392" y="330"/>
                  </a:lnTo>
                  <a:lnTo>
                    <a:pt x="346392" y="19570"/>
                  </a:lnTo>
                  <a:lnTo>
                    <a:pt x="360743" y="19570"/>
                  </a:lnTo>
                  <a:lnTo>
                    <a:pt x="360743" y="17297"/>
                  </a:lnTo>
                  <a:close/>
                </a:path>
                <a:path w="752475" h="84454">
                  <a:moveTo>
                    <a:pt x="372173" y="49530"/>
                  </a:moveTo>
                  <a:lnTo>
                    <a:pt x="360362" y="49530"/>
                  </a:lnTo>
                  <a:lnTo>
                    <a:pt x="360362" y="42989"/>
                  </a:lnTo>
                  <a:lnTo>
                    <a:pt x="370992" y="42989"/>
                  </a:lnTo>
                  <a:lnTo>
                    <a:pt x="370992" y="40728"/>
                  </a:lnTo>
                  <a:lnTo>
                    <a:pt x="360362" y="40728"/>
                  </a:lnTo>
                  <a:lnTo>
                    <a:pt x="360362" y="34836"/>
                  </a:lnTo>
                  <a:lnTo>
                    <a:pt x="371716" y="34836"/>
                  </a:lnTo>
                  <a:lnTo>
                    <a:pt x="371716" y="32575"/>
                  </a:lnTo>
                  <a:lnTo>
                    <a:pt x="357822" y="32575"/>
                  </a:lnTo>
                  <a:lnTo>
                    <a:pt x="357822" y="51803"/>
                  </a:lnTo>
                  <a:lnTo>
                    <a:pt x="372173" y="51803"/>
                  </a:lnTo>
                  <a:lnTo>
                    <a:pt x="372173" y="49530"/>
                  </a:lnTo>
                  <a:close/>
                </a:path>
                <a:path w="752475" h="84454">
                  <a:moveTo>
                    <a:pt x="378663" y="17297"/>
                  </a:moveTo>
                  <a:lnTo>
                    <a:pt x="366852" y="17297"/>
                  </a:lnTo>
                  <a:lnTo>
                    <a:pt x="366852" y="10756"/>
                  </a:lnTo>
                  <a:lnTo>
                    <a:pt x="377494" y="10756"/>
                  </a:lnTo>
                  <a:lnTo>
                    <a:pt x="377494" y="8496"/>
                  </a:lnTo>
                  <a:lnTo>
                    <a:pt x="366852" y="8496"/>
                  </a:lnTo>
                  <a:lnTo>
                    <a:pt x="366852" y="2603"/>
                  </a:lnTo>
                  <a:lnTo>
                    <a:pt x="378206" y="2603"/>
                  </a:lnTo>
                  <a:lnTo>
                    <a:pt x="378206" y="330"/>
                  </a:lnTo>
                  <a:lnTo>
                    <a:pt x="364312" y="330"/>
                  </a:lnTo>
                  <a:lnTo>
                    <a:pt x="364312" y="19570"/>
                  </a:lnTo>
                  <a:lnTo>
                    <a:pt x="378663" y="19570"/>
                  </a:lnTo>
                  <a:lnTo>
                    <a:pt x="378663" y="17297"/>
                  </a:lnTo>
                  <a:close/>
                </a:path>
                <a:path w="752475" h="84454">
                  <a:moveTo>
                    <a:pt x="397306" y="330"/>
                  </a:moveTo>
                  <a:lnTo>
                    <a:pt x="394855" y="330"/>
                  </a:lnTo>
                  <a:lnTo>
                    <a:pt x="394855" y="15430"/>
                  </a:lnTo>
                  <a:lnTo>
                    <a:pt x="384759" y="330"/>
                  </a:lnTo>
                  <a:lnTo>
                    <a:pt x="382155" y="330"/>
                  </a:lnTo>
                  <a:lnTo>
                    <a:pt x="382155" y="19570"/>
                  </a:lnTo>
                  <a:lnTo>
                    <a:pt x="384594" y="19570"/>
                  </a:lnTo>
                  <a:lnTo>
                    <a:pt x="384594" y="4457"/>
                  </a:lnTo>
                  <a:lnTo>
                    <a:pt x="394690" y="19570"/>
                  </a:lnTo>
                  <a:lnTo>
                    <a:pt x="397306" y="19570"/>
                  </a:lnTo>
                  <a:lnTo>
                    <a:pt x="397306" y="330"/>
                  </a:lnTo>
                  <a:close/>
                </a:path>
                <a:path w="752475" h="84454">
                  <a:moveTo>
                    <a:pt x="398297" y="32575"/>
                  </a:moveTo>
                  <a:lnTo>
                    <a:pt x="395338" y="32575"/>
                  </a:lnTo>
                  <a:lnTo>
                    <a:pt x="390791" y="39484"/>
                  </a:lnTo>
                  <a:lnTo>
                    <a:pt x="389509" y="41617"/>
                  </a:lnTo>
                  <a:lnTo>
                    <a:pt x="388899" y="40538"/>
                  </a:lnTo>
                  <a:lnTo>
                    <a:pt x="388251" y="39458"/>
                  </a:lnTo>
                  <a:lnTo>
                    <a:pt x="383768" y="32575"/>
                  </a:lnTo>
                  <a:lnTo>
                    <a:pt x="380669" y="32575"/>
                  </a:lnTo>
                  <a:lnTo>
                    <a:pt x="388073" y="43649"/>
                  </a:lnTo>
                  <a:lnTo>
                    <a:pt x="388073" y="51803"/>
                  </a:lnTo>
                  <a:lnTo>
                    <a:pt x="390613" y="51803"/>
                  </a:lnTo>
                  <a:lnTo>
                    <a:pt x="390613" y="43649"/>
                  </a:lnTo>
                  <a:lnTo>
                    <a:pt x="398297" y="32575"/>
                  </a:lnTo>
                  <a:close/>
                </a:path>
                <a:path w="752475" h="84454">
                  <a:moveTo>
                    <a:pt x="418198" y="40297"/>
                  </a:moveTo>
                  <a:lnTo>
                    <a:pt x="417830" y="38569"/>
                  </a:lnTo>
                  <a:lnTo>
                    <a:pt x="416331" y="35534"/>
                  </a:lnTo>
                  <a:lnTo>
                    <a:pt x="415531" y="34683"/>
                  </a:lnTo>
                  <a:lnTo>
                    <a:pt x="415531" y="44792"/>
                  </a:lnTo>
                  <a:lnTo>
                    <a:pt x="414921" y="46621"/>
                  </a:lnTo>
                  <a:lnTo>
                    <a:pt x="412470" y="49288"/>
                  </a:lnTo>
                  <a:lnTo>
                    <a:pt x="410908" y="49949"/>
                  </a:lnTo>
                  <a:lnTo>
                    <a:pt x="407098" y="49949"/>
                  </a:lnTo>
                  <a:lnTo>
                    <a:pt x="405549" y="49288"/>
                  </a:lnTo>
                  <a:lnTo>
                    <a:pt x="403047" y="46621"/>
                  </a:lnTo>
                  <a:lnTo>
                    <a:pt x="402424" y="44792"/>
                  </a:lnTo>
                  <a:lnTo>
                    <a:pt x="402526" y="39268"/>
                  </a:lnTo>
                  <a:lnTo>
                    <a:pt x="403072" y="37503"/>
                  </a:lnTo>
                  <a:lnTo>
                    <a:pt x="405676" y="35039"/>
                  </a:lnTo>
                  <a:lnTo>
                    <a:pt x="407225" y="34417"/>
                  </a:lnTo>
                  <a:lnTo>
                    <a:pt x="410286" y="34417"/>
                  </a:lnTo>
                  <a:lnTo>
                    <a:pt x="415531" y="44792"/>
                  </a:lnTo>
                  <a:lnTo>
                    <a:pt x="415531" y="34683"/>
                  </a:lnTo>
                  <a:lnTo>
                    <a:pt x="415290" y="34417"/>
                  </a:lnTo>
                  <a:lnTo>
                    <a:pt x="412381" y="32651"/>
                  </a:lnTo>
                  <a:lnTo>
                    <a:pt x="410794" y="32232"/>
                  </a:lnTo>
                  <a:lnTo>
                    <a:pt x="406311" y="32232"/>
                  </a:lnTo>
                  <a:lnTo>
                    <a:pt x="404088" y="33134"/>
                  </a:lnTo>
                  <a:lnTo>
                    <a:pt x="400659" y="36753"/>
                  </a:lnTo>
                  <a:lnTo>
                    <a:pt x="399796" y="39268"/>
                  </a:lnTo>
                  <a:lnTo>
                    <a:pt x="399808" y="44157"/>
                  </a:lnTo>
                  <a:lnTo>
                    <a:pt x="407187" y="52133"/>
                  </a:lnTo>
                  <a:lnTo>
                    <a:pt x="410679" y="52133"/>
                  </a:lnTo>
                  <a:lnTo>
                    <a:pt x="412216" y="51727"/>
                  </a:lnTo>
                  <a:lnTo>
                    <a:pt x="415112" y="50139"/>
                  </a:lnTo>
                  <a:lnTo>
                    <a:pt x="415290" y="49949"/>
                  </a:lnTo>
                  <a:lnTo>
                    <a:pt x="416229" y="48983"/>
                  </a:lnTo>
                  <a:lnTo>
                    <a:pt x="417791" y="45910"/>
                  </a:lnTo>
                  <a:lnTo>
                    <a:pt x="418198" y="44157"/>
                  </a:lnTo>
                  <a:lnTo>
                    <a:pt x="418198" y="40297"/>
                  </a:lnTo>
                  <a:close/>
                </a:path>
                <a:path w="752475" h="84454">
                  <a:moveTo>
                    <a:pt x="424192" y="330"/>
                  </a:moveTo>
                  <a:lnTo>
                    <a:pt x="421220" y="330"/>
                  </a:lnTo>
                  <a:lnTo>
                    <a:pt x="416674" y="7251"/>
                  </a:lnTo>
                  <a:lnTo>
                    <a:pt x="415404" y="9385"/>
                  </a:lnTo>
                  <a:lnTo>
                    <a:pt x="414794" y="8305"/>
                  </a:lnTo>
                  <a:lnTo>
                    <a:pt x="414134" y="7226"/>
                  </a:lnTo>
                  <a:lnTo>
                    <a:pt x="409651" y="330"/>
                  </a:lnTo>
                  <a:lnTo>
                    <a:pt x="406565" y="330"/>
                  </a:lnTo>
                  <a:lnTo>
                    <a:pt x="413969" y="11417"/>
                  </a:lnTo>
                  <a:lnTo>
                    <a:pt x="413969" y="19570"/>
                  </a:lnTo>
                  <a:lnTo>
                    <a:pt x="416509" y="19570"/>
                  </a:lnTo>
                  <a:lnTo>
                    <a:pt x="416509" y="11417"/>
                  </a:lnTo>
                  <a:lnTo>
                    <a:pt x="424192" y="330"/>
                  </a:lnTo>
                  <a:close/>
                </a:path>
                <a:path w="752475" h="84454">
                  <a:moveTo>
                    <a:pt x="436626" y="32575"/>
                  </a:moveTo>
                  <a:lnTo>
                    <a:pt x="434098" y="32575"/>
                  </a:lnTo>
                  <a:lnTo>
                    <a:pt x="434098" y="46075"/>
                  </a:lnTo>
                  <a:lnTo>
                    <a:pt x="433692" y="47713"/>
                  </a:lnTo>
                  <a:lnTo>
                    <a:pt x="432092" y="49415"/>
                  </a:lnTo>
                  <a:lnTo>
                    <a:pt x="430771" y="49834"/>
                  </a:lnTo>
                  <a:lnTo>
                    <a:pt x="427812" y="49834"/>
                  </a:lnTo>
                  <a:lnTo>
                    <a:pt x="424053" y="45339"/>
                  </a:lnTo>
                  <a:lnTo>
                    <a:pt x="424053" y="32575"/>
                  </a:lnTo>
                  <a:lnTo>
                    <a:pt x="421513" y="32575"/>
                  </a:lnTo>
                  <a:lnTo>
                    <a:pt x="421513" y="45720"/>
                  </a:lnTo>
                  <a:lnTo>
                    <a:pt x="421754" y="47320"/>
                  </a:lnTo>
                  <a:lnTo>
                    <a:pt x="422732" y="49682"/>
                  </a:lnTo>
                  <a:lnTo>
                    <a:pt x="423557" y="50571"/>
                  </a:lnTo>
                  <a:lnTo>
                    <a:pt x="425843" y="51816"/>
                  </a:lnTo>
                  <a:lnTo>
                    <a:pt x="427316" y="52133"/>
                  </a:lnTo>
                  <a:lnTo>
                    <a:pt x="430974" y="52133"/>
                  </a:lnTo>
                  <a:lnTo>
                    <a:pt x="436626" y="45618"/>
                  </a:lnTo>
                  <a:lnTo>
                    <a:pt x="436626" y="32575"/>
                  </a:lnTo>
                  <a:close/>
                </a:path>
                <a:path w="752475" h="84454">
                  <a:moveTo>
                    <a:pt x="444093" y="8051"/>
                  </a:moveTo>
                  <a:lnTo>
                    <a:pt x="443712" y="6337"/>
                  </a:lnTo>
                  <a:lnTo>
                    <a:pt x="442226" y="3289"/>
                  </a:lnTo>
                  <a:lnTo>
                    <a:pt x="441426" y="2438"/>
                  </a:lnTo>
                  <a:lnTo>
                    <a:pt x="441426" y="12560"/>
                  </a:lnTo>
                  <a:lnTo>
                    <a:pt x="440804" y="14389"/>
                  </a:lnTo>
                  <a:lnTo>
                    <a:pt x="438645" y="16738"/>
                  </a:lnTo>
                  <a:lnTo>
                    <a:pt x="438340" y="17056"/>
                  </a:lnTo>
                  <a:lnTo>
                    <a:pt x="436803" y="17703"/>
                  </a:lnTo>
                  <a:lnTo>
                    <a:pt x="432993" y="17703"/>
                  </a:lnTo>
                  <a:lnTo>
                    <a:pt x="431444" y="17056"/>
                  </a:lnTo>
                  <a:lnTo>
                    <a:pt x="428942" y="14389"/>
                  </a:lnTo>
                  <a:lnTo>
                    <a:pt x="428320" y="12560"/>
                  </a:lnTo>
                  <a:lnTo>
                    <a:pt x="428421" y="7035"/>
                  </a:lnTo>
                  <a:lnTo>
                    <a:pt x="428967" y="5283"/>
                  </a:lnTo>
                  <a:lnTo>
                    <a:pt x="431571" y="2806"/>
                  </a:lnTo>
                  <a:lnTo>
                    <a:pt x="433120" y="2184"/>
                  </a:lnTo>
                  <a:lnTo>
                    <a:pt x="436181" y="2184"/>
                  </a:lnTo>
                  <a:lnTo>
                    <a:pt x="441426" y="12560"/>
                  </a:lnTo>
                  <a:lnTo>
                    <a:pt x="441426" y="2438"/>
                  </a:lnTo>
                  <a:lnTo>
                    <a:pt x="441198" y="2184"/>
                  </a:lnTo>
                  <a:lnTo>
                    <a:pt x="438277" y="419"/>
                  </a:lnTo>
                  <a:lnTo>
                    <a:pt x="436676" y="0"/>
                  </a:lnTo>
                  <a:lnTo>
                    <a:pt x="432206" y="0"/>
                  </a:lnTo>
                  <a:lnTo>
                    <a:pt x="429983" y="901"/>
                  </a:lnTo>
                  <a:lnTo>
                    <a:pt x="426554" y="4508"/>
                  </a:lnTo>
                  <a:lnTo>
                    <a:pt x="425691" y="7035"/>
                  </a:lnTo>
                  <a:lnTo>
                    <a:pt x="425704" y="11925"/>
                  </a:lnTo>
                  <a:lnTo>
                    <a:pt x="433095" y="19900"/>
                  </a:lnTo>
                  <a:lnTo>
                    <a:pt x="436562" y="19900"/>
                  </a:lnTo>
                  <a:lnTo>
                    <a:pt x="438111" y="19507"/>
                  </a:lnTo>
                  <a:lnTo>
                    <a:pt x="440994" y="17919"/>
                  </a:lnTo>
                  <a:lnTo>
                    <a:pt x="441198" y="17703"/>
                  </a:lnTo>
                  <a:lnTo>
                    <a:pt x="442112" y="16738"/>
                  </a:lnTo>
                  <a:lnTo>
                    <a:pt x="443687" y="13665"/>
                  </a:lnTo>
                  <a:lnTo>
                    <a:pt x="444093" y="11925"/>
                  </a:lnTo>
                  <a:lnTo>
                    <a:pt x="444093" y="8051"/>
                  </a:lnTo>
                  <a:close/>
                </a:path>
                <a:path w="752475" h="84454">
                  <a:moveTo>
                    <a:pt x="461645" y="32575"/>
                  </a:moveTo>
                  <a:lnTo>
                    <a:pt x="446405" y="32575"/>
                  </a:lnTo>
                  <a:lnTo>
                    <a:pt x="446405" y="34836"/>
                  </a:lnTo>
                  <a:lnTo>
                    <a:pt x="452742" y="34836"/>
                  </a:lnTo>
                  <a:lnTo>
                    <a:pt x="452742" y="51803"/>
                  </a:lnTo>
                  <a:lnTo>
                    <a:pt x="455282" y="51803"/>
                  </a:lnTo>
                  <a:lnTo>
                    <a:pt x="455282" y="34836"/>
                  </a:lnTo>
                  <a:lnTo>
                    <a:pt x="461645" y="34836"/>
                  </a:lnTo>
                  <a:lnTo>
                    <a:pt x="461645" y="32575"/>
                  </a:lnTo>
                  <a:close/>
                </a:path>
                <a:path w="752475" h="84454">
                  <a:moveTo>
                    <a:pt x="462521" y="330"/>
                  </a:moveTo>
                  <a:lnTo>
                    <a:pt x="459981" y="330"/>
                  </a:lnTo>
                  <a:lnTo>
                    <a:pt x="459981" y="13843"/>
                  </a:lnTo>
                  <a:lnTo>
                    <a:pt x="459587" y="15481"/>
                  </a:lnTo>
                  <a:lnTo>
                    <a:pt x="457987" y="17170"/>
                  </a:lnTo>
                  <a:lnTo>
                    <a:pt x="456666" y="17589"/>
                  </a:lnTo>
                  <a:lnTo>
                    <a:pt x="453694" y="17589"/>
                  </a:lnTo>
                  <a:lnTo>
                    <a:pt x="449948" y="13093"/>
                  </a:lnTo>
                  <a:lnTo>
                    <a:pt x="449948" y="330"/>
                  </a:lnTo>
                  <a:lnTo>
                    <a:pt x="447395" y="330"/>
                  </a:lnTo>
                  <a:lnTo>
                    <a:pt x="447395" y="13487"/>
                  </a:lnTo>
                  <a:lnTo>
                    <a:pt x="447649" y="15100"/>
                  </a:lnTo>
                  <a:lnTo>
                    <a:pt x="448627" y="17437"/>
                  </a:lnTo>
                  <a:lnTo>
                    <a:pt x="449453" y="18338"/>
                  </a:lnTo>
                  <a:lnTo>
                    <a:pt x="451739" y="19570"/>
                  </a:lnTo>
                  <a:lnTo>
                    <a:pt x="453212" y="19900"/>
                  </a:lnTo>
                  <a:lnTo>
                    <a:pt x="456869" y="19900"/>
                  </a:lnTo>
                  <a:lnTo>
                    <a:pt x="462521" y="13385"/>
                  </a:lnTo>
                  <a:lnTo>
                    <a:pt x="462521" y="330"/>
                  </a:lnTo>
                  <a:close/>
                </a:path>
                <a:path w="752475" h="84454">
                  <a:moveTo>
                    <a:pt x="481393" y="40297"/>
                  </a:moveTo>
                  <a:lnTo>
                    <a:pt x="481025" y="38569"/>
                  </a:lnTo>
                  <a:lnTo>
                    <a:pt x="479526" y="35534"/>
                  </a:lnTo>
                  <a:lnTo>
                    <a:pt x="478726" y="34683"/>
                  </a:lnTo>
                  <a:lnTo>
                    <a:pt x="478726" y="44792"/>
                  </a:lnTo>
                  <a:lnTo>
                    <a:pt x="478116" y="46621"/>
                  </a:lnTo>
                  <a:lnTo>
                    <a:pt x="475678" y="49288"/>
                  </a:lnTo>
                  <a:lnTo>
                    <a:pt x="474103" y="49949"/>
                  </a:lnTo>
                  <a:lnTo>
                    <a:pt x="470306" y="49949"/>
                  </a:lnTo>
                  <a:lnTo>
                    <a:pt x="468744" y="49288"/>
                  </a:lnTo>
                  <a:lnTo>
                    <a:pt x="466242" y="46621"/>
                  </a:lnTo>
                  <a:lnTo>
                    <a:pt x="465632" y="44792"/>
                  </a:lnTo>
                  <a:lnTo>
                    <a:pt x="465721" y="39268"/>
                  </a:lnTo>
                  <a:lnTo>
                    <a:pt x="466267" y="37503"/>
                  </a:lnTo>
                  <a:lnTo>
                    <a:pt x="468871" y="35039"/>
                  </a:lnTo>
                  <a:lnTo>
                    <a:pt x="470420" y="34417"/>
                  </a:lnTo>
                  <a:lnTo>
                    <a:pt x="473481" y="34417"/>
                  </a:lnTo>
                  <a:lnTo>
                    <a:pt x="478726" y="44792"/>
                  </a:lnTo>
                  <a:lnTo>
                    <a:pt x="478726" y="34683"/>
                  </a:lnTo>
                  <a:lnTo>
                    <a:pt x="478485" y="34417"/>
                  </a:lnTo>
                  <a:lnTo>
                    <a:pt x="475589" y="32651"/>
                  </a:lnTo>
                  <a:lnTo>
                    <a:pt x="473989" y="32232"/>
                  </a:lnTo>
                  <a:lnTo>
                    <a:pt x="469493" y="32232"/>
                  </a:lnTo>
                  <a:lnTo>
                    <a:pt x="467283" y="33134"/>
                  </a:lnTo>
                  <a:lnTo>
                    <a:pt x="463867" y="36753"/>
                  </a:lnTo>
                  <a:lnTo>
                    <a:pt x="463003" y="39268"/>
                  </a:lnTo>
                  <a:lnTo>
                    <a:pt x="463016" y="44157"/>
                  </a:lnTo>
                  <a:lnTo>
                    <a:pt x="470382" y="52133"/>
                  </a:lnTo>
                  <a:lnTo>
                    <a:pt x="473875" y="52133"/>
                  </a:lnTo>
                  <a:lnTo>
                    <a:pt x="475424" y="51727"/>
                  </a:lnTo>
                  <a:lnTo>
                    <a:pt x="478307" y="50139"/>
                  </a:lnTo>
                  <a:lnTo>
                    <a:pt x="478485" y="49949"/>
                  </a:lnTo>
                  <a:lnTo>
                    <a:pt x="479425" y="48983"/>
                  </a:lnTo>
                  <a:lnTo>
                    <a:pt x="480999" y="45910"/>
                  </a:lnTo>
                  <a:lnTo>
                    <a:pt x="481393" y="44157"/>
                  </a:lnTo>
                  <a:lnTo>
                    <a:pt x="481393" y="40297"/>
                  </a:lnTo>
                  <a:close/>
                </a:path>
                <a:path w="752475" h="84454">
                  <a:moveTo>
                    <a:pt x="488632" y="19570"/>
                  </a:moveTo>
                  <a:lnTo>
                    <a:pt x="486244" y="13741"/>
                  </a:lnTo>
                  <a:lnTo>
                    <a:pt x="485406" y="11671"/>
                  </a:lnTo>
                  <a:lnTo>
                    <a:pt x="482701" y="5054"/>
                  </a:lnTo>
                  <a:lnTo>
                    <a:pt x="482701" y="11671"/>
                  </a:lnTo>
                  <a:lnTo>
                    <a:pt x="476173" y="11671"/>
                  </a:lnTo>
                  <a:lnTo>
                    <a:pt x="478739" y="4813"/>
                  </a:lnTo>
                  <a:lnTo>
                    <a:pt x="479094" y="3594"/>
                  </a:lnTo>
                  <a:lnTo>
                    <a:pt x="479336" y="2349"/>
                  </a:lnTo>
                  <a:lnTo>
                    <a:pt x="479628" y="3403"/>
                  </a:lnTo>
                  <a:lnTo>
                    <a:pt x="480110" y="4813"/>
                  </a:lnTo>
                  <a:lnTo>
                    <a:pt x="482701" y="11671"/>
                  </a:lnTo>
                  <a:lnTo>
                    <a:pt x="482701" y="5054"/>
                  </a:lnTo>
                  <a:lnTo>
                    <a:pt x="481596" y="2349"/>
                  </a:lnTo>
                  <a:lnTo>
                    <a:pt x="480758" y="330"/>
                  </a:lnTo>
                  <a:lnTo>
                    <a:pt x="478015" y="330"/>
                  </a:lnTo>
                  <a:lnTo>
                    <a:pt x="470636" y="19570"/>
                  </a:lnTo>
                  <a:lnTo>
                    <a:pt x="473329" y="19570"/>
                  </a:lnTo>
                  <a:lnTo>
                    <a:pt x="475437" y="13741"/>
                  </a:lnTo>
                  <a:lnTo>
                    <a:pt x="483501" y="13741"/>
                  </a:lnTo>
                  <a:lnTo>
                    <a:pt x="485736" y="19570"/>
                  </a:lnTo>
                  <a:lnTo>
                    <a:pt x="488632" y="19570"/>
                  </a:lnTo>
                  <a:close/>
                </a:path>
                <a:path w="752475" h="84454">
                  <a:moveTo>
                    <a:pt x="502285" y="40297"/>
                  </a:moveTo>
                  <a:lnTo>
                    <a:pt x="501916" y="38569"/>
                  </a:lnTo>
                  <a:lnTo>
                    <a:pt x="500418" y="35534"/>
                  </a:lnTo>
                  <a:lnTo>
                    <a:pt x="499618" y="34683"/>
                  </a:lnTo>
                  <a:lnTo>
                    <a:pt x="499618" y="44792"/>
                  </a:lnTo>
                  <a:lnTo>
                    <a:pt x="499008" y="46621"/>
                  </a:lnTo>
                  <a:lnTo>
                    <a:pt x="496570" y="49288"/>
                  </a:lnTo>
                  <a:lnTo>
                    <a:pt x="494995" y="49949"/>
                  </a:lnTo>
                  <a:lnTo>
                    <a:pt x="491197" y="49949"/>
                  </a:lnTo>
                  <a:lnTo>
                    <a:pt x="489635" y="49288"/>
                  </a:lnTo>
                  <a:lnTo>
                    <a:pt x="487133" y="46621"/>
                  </a:lnTo>
                  <a:lnTo>
                    <a:pt x="486524" y="44792"/>
                  </a:lnTo>
                  <a:lnTo>
                    <a:pt x="486613" y="39268"/>
                  </a:lnTo>
                  <a:lnTo>
                    <a:pt x="487172" y="37503"/>
                  </a:lnTo>
                  <a:lnTo>
                    <a:pt x="489762" y="35039"/>
                  </a:lnTo>
                  <a:lnTo>
                    <a:pt x="491312" y="34417"/>
                  </a:lnTo>
                  <a:lnTo>
                    <a:pt x="494385" y="34417"/>
                  </a:lnTo>
                  <a:lnTo>
                    <a:pt x="499618" y="44792"/>
                  </a:lnTo>
                  <a:lnTo>
                    <a:pt x="499618" y="34683"/>
                  </a:lnTo>
                  <a:lnTo>
                    <a:pt x="499376" y="34417"/>
                  </a:lnTo>
                  <a:lnTo>
                    <a:pt x="496481" y="32651"/>
                  </a:lnTo>
                  <a:lnTo>
                    <a:pt x="494880" y="32232"/>
                  </a:lnTo>
                  <a:lnTo>
                    <a:pt x="490385" y="32232"/>
                  </a:lnTo>
                  <a:lnTo>
                    <a:pt x="488188" y="33134"/>
                  </a:lnTo>
                  <a:lnTo>
                    <a:pt x="484759" y="36753"/>
                  </a:lnTo>
                  <a:lnTo>
                    <a:pt x="483895" y="39268"/>
                  </a:lnTo>
                  <a:lnTo>
                    <a:pt x="483908" y="44157"/>
                  </a:lnTo>
                  <a:lnTo>
                    <a:pt x="491274" y="52133"/>
                  </a:lnTo>
                  <a:lnTo>
                    <a:pt x="494766" y="52133"/>
                  </a:lnTo>
                  <a:lnTo>
                    <a:pt x="502285" y="44157"/>
                  </a:lnTo>
                  <a:lnTo>
                    <a:pt x="502285" y="40297"/>
                  </a:lnTo>
                  <a:close/>
                </a:path>
                <a:path w="752475" h="84454">
                  <a:moveTo>
                    <a:pt x="505790" y="330"/>
                  </a:moveTo>
                  <a:lnTo>
                    <a:pt x="503351" y="330"/>
                  </a:lnTo>
                  <a:lnTo>
                    <a:pt x="503351" y="15430"/>
                  </a:lnTo>
                  <a:lnTo>
                    <a:pt x="493242" y="330"/>
                  </a:lnTo>
                  <a:lnTo>
                    <a:pt x="490626" y="330"/>
                  </a:lnTo>
                  <a:lnTo>
                    <a:pt x="490626" y="19570"/>
                  </a:lnTo>
                  <a:lnTo>
                    <a:pt x="493077" y="19570"/>
                  </a:lnTo>
                  <a:lnTo>
                    <a:pt x="493077" y="4457"/>
                  </a:lnTo>
                  <a:lnTo>
                    <a:pt x="503174" y="19570"/>
                  </a:lnTo>
                  <a:lnTo>
                    <a:pt x="505790" y="19570"/>
                  </a:lnTo>
                  <a:lnTo>
                    <a:pt x="505790" y="330"/>
                  </a:lnTo>
                  <a:close/>
                </a:path>
                <a:path w="752475" h="84454">
                  <a:moveTo>
                    <a:pt x="525907" y="7785"/>
                  </a:moveTo>
                  <a:lnTo>
                    <a:pt x="523659" y="2603"/>
                  </a:lnTo>
                  <a:lnTo>
                    <a:pt x="523341" y="2336"/>
                  </a:lnTo>
                  <a:lnTo>
                    <a:pt x="523341" y="7785"/>
                  </a:lnTo>
                  <a:lnTo>
                    <a:pt x="523328" y="11303"/>
                  </a:lnTo>
                  <a:lnTo>
                    <a:pt x="518617" y="17297"/>
                  </a:lnTo>
                  <a:lnTo>
                    <a:pt x="512610" y="17297"/>
                  </a:lnTo>
                  <a:lnTo>
                    <a:pt x="512610" y="2603"/>
                  </a:lnTo>
                  <a:lnTo>
                    <a:pt x="518160" y="2603"/>
                  </a:lnTo>
                  <a:lnTo>
                    <a:pt x="520065" y="2844"/>
                  </a:lnTo>
                  <a:lnTo>
                    <a:pt x="519531" y="2844"/>
                  </a:lnTo>
                  <a:lnTo>
                    <a:pt x="520890" y="3352"/>
                  </a:lnTo>
                  <a:lnTo>
                    <a:pt x="521690" y="4089"/>
                  </a:lnTo>
                  <a:lnTo>
                    <a:pt x="522998" y="6248"/>
                  </a:lnTo>
                  <a:lnTo>
                    <a:pt x="523341" y="7785"/>
                  </a:lnTo>
                  <a:lnTo>
                    <a:pt x="523341" y="2336"/>
                  </a:lnTo>
                  <a:lnTo>
                    <a:pt x="522147" y="1320"/>
                  </a:lnTo>
                  <a:lnTo>
                    <a:pt x="521208" y="863"/>
                  </a:lnTo>
                  <a:lnTo>
                    <a:pt x="519315" y="419"/>
                  </a:lnTo>
                  <a:lnTo>
                    <a:pt x="510057" y="419"/>
                  </a:lnTo>
                  <a:lnTo>
                    <a:pt x="510057" y="19570"/>
                  </a:lnTo>
                  <a:lnTo>
                    <a:pt x="518769" y="19570"/>
                  </a:lnTo>
                  <a:lnTo>
                    <a:pt x="520979" y="19024"/>
                  </a:lnTo>
                  <a:lnTo>
                    <a:pt x="521754" y="18707"/>
                  </a:lnTo>
                  <a:lnTo>
                    <a:pt x="523011" y="17856"/>
                  </a:lnTo>
                  <a:lnTo>
                    <a:pt x="523582" y="17297"/>
                  </a:lnTo>
                  <a:lnTo>
                    <a:pt x="524662" y="15786"/>
                  </a:lnTo>
                  <a:lnTo>
                    <a:pt x="525106" y="14846"/>
                  </a:lnTo>
                  <a:lnTo>
                    <a:pt x="525780" y="12598"/>
                  </a:lnTo>
                  <a:lnTo>
                    <a:pt x="525907" y="7785"/>
                  </a:lnTo>
                  <a:close/>
                </a:path>
                <a:path w="752475" h="84454">
                  <a:moveTo>
                    <a:pt x="527380" y="44894"/>
                  </a:moveTo>
                  <a:lnTo>
                    <a:pt x="527126" y="44132"/>
                  </a:lnTo>
                  <a:lnTo>
                    <a:pt x="526478" y="43294"/>
                  </a:lnTo>
                  <a:lnTo>
                    <a:pt x="526478" y="49530"/>
                  </a:lnTo>
                  <a:lnTo>
                    <a:pt x="515467" y="49530"/>
                  </a:lnTo>
                  <a:lnTo>
                    <a:pt x="515467" y="43027"/>
                  </a:lnTo>
                  <a:lnTo>
                    <a:pt x="522071" y="43027"/>
                  </a:lnTo>
                  <a:lnTo>
                    <a:pt x="523379" y="43459"/>
                  </a:lnTo>
                  <a:lnTo>
                    <a:pt x="523887" y="43827"/>
                  </a:lnTo>
                  <a:lnTo>
                    <a:pt x="524624" y="44894"/>
                  </a:lnTo>
                  <a:lnTo>
                    <a:pt x="524675" y="47371"/>
                  </a:lnTo>
                  <a:lnTo>
                    <a:pt x="524179" y="48310"/>
                  </a:lnTo>
                  <a:lnTo>
                    <a:pt x="523849" y="48666"/>
                  </a:lnTo>
                  <a:lnTo>
                    <a:pt x="523062" y="49149"/>
                  </a:lnTo>
                  <a:lnTo>
                    <a:pt x="526478" y="49530"/>
                  </a:lnTo>
                  <a:lnTo>
                    <a:pt x="526478" y="43294"/>
                  </a:lnTo>
                  <a:lnTo>
                    <a:pt x="526275" y="43027"/>
                  </a:lnTo>
                  <a:lnTo>
                    <a:pt x="525881" y="42494"/>
                  </a:lnTo>
                  <a:lnTo>
                    <a:pt x="524992" y="41910"/>
                  </a:lnTo>
                  <a:lnTo>
                    <a:pt x="523824" y="41567"/>
                  </a:lnTo>
                  <a:lnTo>
                    <a:pt x="524725" y="41135"/>
                  </a:lnTo>
                  <a:lnTo>
                    <a:pt x="525272" y="40652"/>
                  </a:lnTo>
                  <a:lnTo>
                    <a:pt x="526288" y="39077"/>
                  </a:lnTo>
                  <a:lnTo>
                    <a:pt x="526465" y="38468"/>
                  </a:lnTo>
                  <a:lnTo>
                    <a:pt x="526503" y="36614"/>
                  </a:lnTo>
                  <a:lnTo>
                    <a:pt x="526262" y="35763"/>
                  </a:lnTo>
                  <a:lnTo>
                    <a:pt x="525754" y="34937"/>
                  </a:lnTo>
                  <a:lnTo>
                    <a:pt x="525259" y="34150"/>
                  </a:lnTo>
                  <a:lnTo>
                    <a:pt x="524560" y="33540"/>
                  </a:lnTo>
                  <a:lnTo>
                    <a:pt x="524002" y="33299"/>
                  </a:lnTo>
                  <a:lnTo>
                    <a:pt x="524002" y="37147"/>
                  </a:lnTo>
                  <a:lnTo>
                    <a:pt x="524002" y="38468"/>
                  </a:lnTo>
                  <a:lnTo>
                    <a:pt x="523798" y="39077"/>
                  </a:lnTo>
                  <a:lnTo>
                    <a:pt x="523189" y="39916"/>
                  </a:lnTo>
                  <a:lnTo>
                    <a:pt x="522693" y="40246"/>
                  </a:lnTo>
                  <a:lnTo>
                    <a:pt x="521309" y="40652"/>
                  </a:lnTo>
                  <a:lnTo>
                    <a:pt x="515467" y="40652"/>
                  </a:lnTo>
                  <a:lnTo>
                    <a:pt x="515467" y="34937"/>
                  </a:lnTo>
                  <a:lnTo>
                    <a:pt x="521665" y="34937"/>
                  </a:lnTo>
                  <a:lnTo>
                    <a:pt x="522808" y="35293"/>
                  </a:lnTo>
                  <a:lnTo>
                    <a:pt x="523240" y="35610"/>
                  </a:lnTo>
                  <a:lnTo>
                    <a:pt x="523862" y="36614"/>
                  </a:lnTo>
                  <a:lnTo>
                    <a:pt x="524002" y="37147"/>
                  </a:lnTo>
                  <a:lnTo>
                    <a:pt x="524002" y="33299"/>
                  </a:lnTo>
                  <a:lnTo>
                    <a:pt x="522782" y="32766"/>
                  </a:lnTo>
                  <a:lnTo>
                    <a:pt x="521614" y="32575"/>
                  </a:lnTo>
                  <a:lnTo>
                    <a:pt x="512914" y="32575"/>
                  </a:lnTo>
                  <a:lnTo>
                    <a:pt x="512914" y="51803"/>
                  </a:lnTo>
                  <a:lnTo>
                    <a:pt x="522097" y="51803"/>
                  </a:lnTo>
                  <a:lnTo>
                    <a:pt x="527253" y="47967"/>
                  </a:lnTo>
                  <a:lnTo>
                    <a:pt x="527380" y="44894"/>
                  </a:lnTo>
                  <a:close/>
                </a:path>
                <a:path w="752475" h="84454">
                  <a:moveTo>
                    <a:pt x="546112" y="32575"/>
                  </a:moveTo>
                  <a:lnTo>
                    <a:pt x="543560" y="32575"/>
                  </a:lnTo>
                  <a:lnTo>
                    <a:pt x="543560" y="46075"/>
                  </a:lnTo>
                  <a:lnTo>
                    <a:pt x="543166" y="47713"/>
                  </a:lnTo>
                  <a:lnTo>
                    <a:pt x="541578" y="49415"/>
                  </a:lnTo>
                  <a:lnTo>
                    <a:pt x="540245" y="49834"/>
                  </a:lnTo>
                  <a:lnTo>
                    <a:pt x="537273" y="49834"/>
                  </a:lnTo>
                  <a:lnTo>
                    <a:pt x="533527" y="45339"/>
                  </a:lnTo>
                  <a:lnTo>
                    <a:pt x="533527" y="32575"/>
                  </a:lnTo>
                  <a:lnTo>
                    <a:pt x="530987" y="32575"/>
                  </a:lnTo>
                  <a:lnTo>
                    <a:pt x="530987" y="45720"/>
                  </a:lnTo>
                  <a:lnTo>
                    <a:pt x="531241" y="47320"/>
                  </a:lnTo>
                  <a:lnTo>
                    <a:pt x="532218" y="49682"/>
                  </a:lnTo>
                  <a:lnTo>
                    <a:pt x="533031" y="50571"/>
                  </a:lnTo>
                  <a:lnTo>
                    <a:pt x="535317" y="51816"/>
                  </a:lnTo>
                  <a:lnTo>
                    <a:pt x="536790" y="52133"/>
                  </a:lnTo>
                  <a:lnTo>
                    <a:pt x="540448" y="52133"/>
                  </a:lnTo>
                  <a:lnTo>
                    <a:pt x="546112" y="45618"/>
                  </a:lnTo>
                  <a:lnTo>
                    <a:pt x="546112" y="32575"/>
                  </a:lnTo>
                  <a:close/>
                </a:path>
                <a:path w="752475" h="84454">
                  <a:moveTo>
                    <a:pt x="552094" y="330"/>
                  </a:moveTo>
                  <a:lnTo>
                    <a:pt x="549541" y="330"/>
                  </a:lnTo>
                  <a:lnTo>
                    <a:pt x="549541" y="8229"/>
                  </a:lnTo>
                  <a:lnTo>
                    <a:pt x="539546" y="8229"/>
                  </a:lnTo>
                  <a:lnTo>
                    <a:pt x="539546" y="330"/>
                  </a:lnTo>
                  <a:lnTo>
                    <a:pt x="537006" y="330"/>
                  </a:lnTo>
                  <a:lnTo>
                    <a:pt x="537006" y="19570"/>
                  </a:lnTo>
                  <a:lnTo>
                    <a:pt x="539546" y="19570"/>
                  </a:lnTo>
                  <a:lnTo>
                    <a:pt x="539546" y="10490"/>
                  </a:lnTo>
                  <a:lnTo>
                    <a:pt x="549541" y="10490"/>
                  </a:lnTo>
                  <a:lnTo>
                    <a:pt x="549541" y="19570"/>
                  </a:lnTo>
                  <a:lnTo>
                    <a:pt x="552094" y="19570"/>
                  </a:lnTo>
                  <a:lnTo>
                    <a:pt x="552094" y="330"/>
                  </a:lnTo>
                  <a:close/>
                </a:path>
                <a:path w="752475" h="84454">
                  <a:moveTo>
                    <a:pt x="564146" y="32575"/>
                  </a:moveTo>
                  <a:lnTo>
                    <a:pt x="548894" y="32575"/>
                  </a:lnTo>
                  <a:lnTo>
                    <a:pt x="548894" y="34836"/>
                  </a:lnTo>
                  <a:lnTo>
                    <a:pt x="555231" y="34836"/>
                  </a:lnTo>
                  <a:lnTo>
                    <a:pt x="555231" y="51803"/>
                  </a:lnTo>
                  <a:lnTo>
                    <a:pt x="557784" y="51803"/>
                  </a:lnTo>
                  <a:lnTo>
                    <a:pt x="557784" y="34836"/>
                  </a:lnTo>
                  <a:lnTo>
                    <a:pt x="564146" y="34836"/>
                  </a:lnTo>
                  <a:lnTo>
                    <a:pt x="564146" y="32575"/>
                  </a:lnTo>
                  <a:close/>
                </a:path>
                <a:path w="752475" h="84454">
                  <a:moveTo>
                    <a:pt x="570738" y="17297"/>
                  </a:moveTo>
                  <a:lnTo>
                    <a:pt x="558914" y="17297"/>
                  </a:lnTo>
                  <a:lnTo>
                    <a:pt x="558914" y="10756"/>
                  </a:lnTo>
                  <a:lnTo>
                    <a:pt x="569556" y="10756"/>
                  </a:lnTo>
                  <a:lnTo>
                    <a:pt x="569556" y="8496"/>
                  </a:lnTo>
                  <a:lnTo>
                    <a:pt x="558914" y="8496"/>
                  </a:lnTo>
                  <a:lnTo>
                    <a:pt x="558914" y="2603"/>
                  </a:lnTo>
                  <a:lnTo>
                    <a:pt x="570280" y="2603"/>
                  </a:lnTo>
                  <a:lnTo>
                    <a:pt x="570280" y="330"/>
                  </a:lnTo>
                  <a:lnTo>
                    <a:pt x="556387" y="330"/>
                  </a:lnTo>
                  <a:lnTo>
                    <a:pt x="556387" y="19570"/>
                  </a:lnTo>
                  <a:lnTo>
                    <a:pt x="570738" y="19570"/>
                  </a:lnTo>
                  <a:lnTo>
                    <a:pt x="570738" y="17297"/>
                  </a:lnTo>
                  <a:close/>
                </a:path>
                <a:path w="752475" h="84454">
                  <a:moveTo>
                    <a:pt x="576707" y="32575"/>
                  </a:moveTo>
                  <a:lnTo>
                    <a:pt x="574167" y="32575"/>
                  </a:lnTo>
                  <a:lnTo>
                    <a:pt x="574167" y="51803"/>
                  </a:lnTo>
                  <a:lnTo>
                    <a:pt x="576707" y="51803"/>
                  </a:lnTo>
                  <a:lnTo>
                    <a:pt x="576707" y="32575"/>
                  </a:lnTo>
                  <a:close/>
                </a:path>
                <a:path w="752475" h="84454">
                  <a:moveTo>
                    <a:pt x="591223" y="19570"/>
                  </a:moveTo>
                  <a:lnTo>
                    <a:pt x="584250" y="10820"/>
                  </a:lnTo>
                  <a:lnTo>
                    <a:pt x="586079" y="10553"/>
                  </a:lnTo>
                  <a:lnTo>
                    <a:pt x="587451" y="9969"/>
                  </a:lnTo>
                  <a:lnTo>
                    <a:pt x="588530" y="8826"/>
                  </a:lnTo>
                  <a:lnTo>
                    <a:pt x="589114" y="8216"/>
                  </a:lnTo>
                  <a:lnTo>
                    <a:pt x="589318" y="7835"/>
                  </a:lnTo>
                  <a:lnTo>
                    <a:pt x="589648" y="6946"/>
                  </a:lnTo>
                  <a:lnTo>
                    <a:pt x="589648" y="4521"/>
                  </a:lnTo>
                  <a:lnTo>
                    <a:pt x="589483" y="3924"/>
                  </a:lnTo>
                  <a:lnTo>
                    <a:pt x="589381" y="3556"/>
                  </a:lnTo>
                  <a:lnTo>
                    <a:pt x="588721" y="2463"/>
                  </a:lnTo>
                  <a:lnTo>
                    <a:pt x="588327" y="1816"/>
                  </a:lnTo>
                  <a:lnTo>
                    <a:pt x="587603" y="1193"/>
                  </a:lnTo>
                  <a:lnTo>
                    <a:pt x="587019" y="977"/>
                  </a:lnTo>
                  <a:lnTo>
                    <a:pt x="587019" y="6210"/>
                  </a:lnTo>
                  <a:lnTo>
                    <a:pt x="586854" y="6769"/>
                  </a:lnTo>
                  <a:lnTo>
                    <a:pt x="586181" y="7835"/>
                  </a:lnTo>
                  <a:lnTo>
                    <a:pt x="585685" y="8216"/>
                  </a:lnTo>
                  <a:lnTo>
                    <a:pt x="584060" y="8826"/>
                  </a:lnTo>
                  <a:lnTo>
                    <a:pt x="576821" y="8826"/>
                  </a:lnTo>
                  <a:lnTo>
                    <a:pt x="576821" y="2463"/>
                  </a:lnTo>
                  <a:lnTo>
                    <a:pt x="584339" y="2463"/>
                  </a:lnTo>
                  <a:lnTo>
                    <a:pt x="585381" y="2755"/>
                  </a:lnTo>
                  <a:lnTo>
                    <a:pt x="586701" y="3924"/>
                  </a:lnTo>
                  <a:lnTo>
                    <a:pt x="586955" y="4521"/>
                  </a:lnTo>
                  <a:lnTo>
                    <a:pt x="587019" y="6210"/>
                  </a:lnTo>
                  <a:lnTo>
                    <a:pt x="587019" y="977"/>
                  </a:lnTo>
                  <a:lnTo>
                    <a:pt x="585825" y="508"/>
                  </a:lnTo>
                  <a:lnTo>
                    <a:pt x="584530" y="330"/>
                  </a:lnTo>
                  <a:lnTo>
                    <a:pt x="574281" y="330"/>
                  </a:lnTo>
                  <a:lnTo>
                    <a:pt x="574281" y="19570"/>
                  </a:lnTo>
                  <a:lnTo>
                    <a:pt x="576821" y="19570"/>
                  </a:lnTo>
                  <a:lnTo>
                    <a:pt x="576821" y="11214"/>
                  </a:lnTo>
                  <a:lnTo>
                    <a:pt x="581583" y="11214"/>
                  </a:lnTo>
                  <a:lnTo>
                    <a:pt x="588035" y="19570"/>
                  </a:lnTo>
                  <a:lnTo>
                    <a:pt x="591223" y="19570"/>
                  </a:lnTo>
                  <a:close/>
                </a:path>
                <a:path w="752475" h="84454">
                  <a:moveTo>
                    <a:pt x="596696" y="16878"/>
                  </a:moveTo>
                  <a:lnTo>
                    <a:pt x="594004" y="16878"/>
                  </a:lnTo>
                  <a:lnTo>
                    <a:pt x="594004" y="19570"/>
                  </a:lnTo>
                  <a:lnTo>
                    <a:pt x="596696" y="19570"/>
                  </a:lnTo>
                  <a:lnTo>
                    <a:pt x="596696" y="16878"/>
                  </a:lnTo>
                  <a:close/>
                </a:path>
                <a:path w="752475" h="84454">
                  <a:moveTo>
                    <a:pt x="604164" y="16878"/>
                  </a:moveTo>
                  <a:lnTo>
                    <a:pt x="601484" y="16878"/>
                  </a:lnTo>
                  <a:lnTo>
                    <a:pt x="601484" y="19570"/>
                  </a:lnTo>
                  <a:lnTo>
                    <a:pt x="604164" y="19570"/>
                  </a:lnTo>
                  <a:lnTo>
                    <a:pt x="604164" y="16878"/>
                  </a:lnTo>
                  <a:close/>
                </a:path>
                <a:path w="752475" h="84454">
                  <a:moveTo>
                    <a:pt x="604494" y="40030"/>
                  </a:moveTo>
                  <a:lnTo>
                    <a:pt x="604304" y="38849"/>
                  </a:lnTo>
                  <a:lnTo>
                    <a:pt x="603351" y="36322"/>
                  </a:lnTo>
                  <a:lnTo>
                    <a:pt x="603300" y="36182"/>
                  </a:lnTo>
                  <a:lnTo>
                    <a:pt x="602538" y="35077"/>
                  </a:lnTo>
                  <a:lnTo>
                    <a:pt x="602259" y="34836"/>
                  </a:lnTo>
                  <a:lnTo>
                    <a:pt x="601929" y="34556"/>
                  </a:lnTo>
                  <a:lnTo>
                    <a:pt x="601929" y="40030"/>
                  </a:lnTo>
                  <a:lnTo>
                    <a:pt x="601929" y="43535"/>
                  </a:lnTo>
                  <a:lnTo>
                    <a:pt x="597217" y="49530"/>
                  </a:lnTo>
                  <a:lnTo>
                    <a:pt x="591197" y="49530"/>
                  </a:lnTo>
                  <a:lnTo>
                    <a:pt x="591197" y="34836"/>
                  </a:lnTo>
                  <a:lnTo>
                    <a:pt x="596747" y="34836"/>
                  </a:lnTo>
                  <a:lnTo>
                    <a:pt x="598766" y="35077"/>
                  </a:lnTo>
                  <a:lnTo>
                    <a:pt x="598131" y="35077"/>
                  </a:lnTo>
                  <a:lnTo>
                    <a:pt x="599490" y="35598"/>
                  </a:lnTo>
                  <a:lnTo>
                    <a:pt x="600278" y="36322"/>
                  </a:lnTo>
                  <a:lnTo>
                    <a:pt x="601611" y="38493"/>
                  </a:lnTo>
                  <a:lnTo>
                    <a:pt x="601929" y="40030"/>
                  </a:lnTo>
                  <a:lnTo>
                    <a:pt x="601929" y="34556"/>
                  </a:lnTo>
                  <a:lnTo>
                    <a:pt x="600748" y="33553"/>
                  </a:lnTo>
                  <a:lnTo>
                    <a:pt x="599808" y="33096"/>
                  </a:lnTo>
                  <a:lnTo>
                    <a:pt x="597928" y="32664"/>
                  </a:lnTo>
                  <a:lnTo>
                    <a:pt x="588657" y="32664"/>
                  </a:lnTo>
                  <a:lnTo>
                    <a:pt x="588657" y="51803"/>
                  </a:lnTo>
                  <a:lnTo>
                    <a:pt x="597369" y="51803"/>
                  </a:lnTo>
                  <a:lnTo>
                    <a:pt x="604393" y="44843"/>
                  </a:lnTo>
                  <a:lnTo>
                    <a:pt x="604494" y="40030"/>
                  </a:lnTo>
                  <a:close/>
                </a:path>
                <a:path w="752475" h="84454">
                  <a:moveTo>
                    <a:pt x="611632" y="16878"/>
                  </a:moveTo>
                  <a:lnTo>
                    <a:pt x="608939" y="16878"/>
                  </a:lnTo>
                  <a:lnTo>
                    <a:pt x="608939" y="19570"/>
                  </a:lnTo>
                  <a:lnTo>
                    <a:pt x="611632" y="19570"/>
                  </a:lnTo>
                  <a:lnTo>
                    <a:pt x="611632" y="16878"/>
                  </a:lnTo>
                  <a:close/>
                </a:path>
                <a:path w="752475" h="84454">
                  <a:moveTo>
                    <a:pt x="625665" y="40297"/>
                  </a:moveTo>
                  <a:lnTo>
                    <a:pt x="625297" y="38569"/>
                  </a:lnTo>
                  <a:lnTo>
                    <a:pt x="623798" y="35534"/>
                  </a:lnTo>
                  <a:lnTo>
                    <a:pt x="623023" y="34683"/>
                  </a:lnTo>
                  <a:lnTo>
                    <a:pt x="623023" y="44792"/>
                  </a:lnTo>
                  <a:lnTo>
                    <a:pt x="622401" y="46621"/>
                  </a:lnTo>
                  <a:lnTo>
                    <a:pt x="619950" y="49288"/>
                  </a:lnTo>
                  <a:lnTo>
                    <a:pt x="618375" y="49949"/>
                  </a:lnTo>
                  <a:lnTo>
                    <a:pt x="614578" y="49949"/>
                  </a:lnTo>
                  <a:lnTo>
                    <a:pt x="613016" y="49288"/>
                  </a:lnTo>
                  <a:lnTo>
                    <a:pt x="610539" y="46621"/>
                  </a:lnTo>
                  <a:lnTo>
                    <a:pt x="609904" y="44792"/>
                  </a:lnTo>
                  <a:lnTo>
                    <a:pt x="610006" y="39268"/>
                  </a:lnTo>
                  <a:lnTo>
                    <a:pt x="610565" y="37503"/>
                  </a:lnTo>
                  <a:lnTo>
                    <a:pt x="613156" y="35039"/>
                  </a:lnTo>
                  <a:lnTo>
                    <a:pt x="614705" y="34417"/>
                  </a:lnTo>
                  <a:lnTo>
                    <a:pt x="617778" y="34417"/>
                  </a:lnTo>
                  <a:lnTo>
                    <a:pt x="623023" y="44792"/>
                  </a:lnTo>
                  <a:lnTo>
                    <a:pt x="623023" y="34683"/>
                  </a:lnTo>
                  <a:lnTo>
                    <a:pt x="622782" y="34417"/>
                  </a:lnTo>
                  <a:lnTo>
                    <a:pt x="619861" y="32651"/>
                  </a:lnTo>
                  <a:lnTo>
                    <a:pt x="618261" y="32232"/>
                  </a:lnTo>
                  <a:lnTo>
                    <a:pt x="613778" y="32232"/>
                  </a:lnTo>
                  <a:lnTo>
                    <a:pt x="611568" y="33134"/>
                  </a:lnTo>
                  <a:lnTo>
                    <a:pt x="608139" y="36753"/>
                  </a:lnTo>
                  <a:lnTo>
                    <a:pt x="607288" y="39268"/>
                  </a:lnTo>
                  <a:lnTo>
                    <a:pt x="607301" y="44157"/>
                  </a:lnTo>
                  <a:lnTo>
                    <a:pt x="614667" y="52133"/>
                  </a:lnTo>
                  <a:lnTo>
                    <a:pt x="618147" y="52133"/>
                  </a:lnTo>
                  <a:lnTo>
                    <a:pt x="619709" y="51727"/>
                  </a:lnTo>
                  <a:lnTo>
                    <a:pt x="622592" y="50139"/>
                  </a:lnTo>
                  <a:lnTo>
                    <a:pt x="622769" y="49949"/>
                  </a:lnTo>
                  <a:lnTo>
                    <a:pt x="623697" y="48983"/>
                  </a:lnTo>
                  <a:lnTo>
                    <a:pt x="625284" y="45910"/>
                  </a:lnTo>
                  <a:lnTo>
                    <a:pt x="625665" y="44157"/>
                  </a:lnTo>
                  <a:lnTo>
                    <a:pt x="625665" y="40297"/>
                  </a:lnTo>
                  <a:close/>
                </a:path>
                <a:path w="752475" h="84454">
                  <a:moveTo>
                    <a:pt x="644080" y="32575"/>
                  </a:moveTo>
                  <a:lnTo>
                    <a:pt x="641629" y="32575"/>
                  </a:lnTo>
                  <a:lnTo>
                    <a:pt x="641629" y="47675"/>
                  </a:lnTo>
                  <a:lnTo>
                    <a:pt x="631532" y="32575"/>
                  </a:lnTo>
                  <a:lnTo>
                    <a:pt x="628929" y="32575"/>
                  </a:lnTo>
                  <a:lnTo>
                    <a:pt x="628929" y="51803"/>
                  </a:lnTo>
                  <a:lnTo>
                    <a:pt x="631367" y="51803"/>
                  </a:lnTo>
                  <a:lnTo>
                    <a:pt x="631367" y="36690"/>
                  </a:lnTo>
                  <a:lnTo>
                    <a:pt x="641464" y="51803"/>
                  </a:lnTo>
                  <a:lnTo>
                    <a:pt x="644080" y="51803"/>
                  </a:lnTo>
                  <a:lnTo>
                    <a:pt x="644080" y="32575"/>
                  </a:lnTo>
                  <a:close/>
                </a:path>
                <a:path w="752475" h="84454">
                  <a:moveTo>
                    <a:pt x="650151" y="32575"/>
                  </a:moveTo>
                  <a:lnTo>
                    <a:pt x="647458" y="32575"/>
                  </a:lnTo>
                  <a:lnTo>
                    <a:pt x="647458" y="35788"/>
                  </a:lnTo>
                  <a:lnTo>
                    <a:pt x="648055" y="39382"/>
                  </a:lnTo>
                  <a:lnTo>
                    <a:pt x="649516" y="39382"/>
                  </a:lnTo>
                  <a:lnTo>
                    <a:pt x="650151" y="35788"/>
                  </a:lnTo>
                  <a:lnTo>
                    <a:pt x="650151" y="32575"/>
                  </a:lnTo>
                  <a:close/>
                </a:path>
                <a:path w="752475" h="84454">
                  <a:moveTo>
                    <a:pt x="667283" y="32575"/>
                  </a:moveTo>
                  <a:lnTo>
                    <a:pt x="652043" y="32575"/>
                  </a:lnTo>
                  <a:lnTo>
                    <a:pt x="652043" y="34836"/>
                  </a:lnTo>
                  <a:lnTo>
                    <a:pt x="658380" y="34836"/>
                  </a:lnTo>
                  <a:lnTo>
                    <a:pt x="658380" y="51803"/>
                  </a:lnTo>
                  <a:lnTo>
                    <a:pt x="660920" y="51803"/>
                  </a:lnTo>
                  <a:lnTo>
                    <a:pt x="660920" y="34836"/>
                  </a:lnTo>
                  <a:lnTo>
                    <a:pt x="667283" y="34836"/>
                  </a:lnTo>
                  <a:lnTo>
                    <a:pt x="667283" y="32575"/>
                  </a:lnTo>
                  <a:close/>
                </a:path>
                <a:path w="752475" h="84454">
                  <a:moveTo>
                    <a:pt x="699846" y="32575"/>
                  </a:moveTo>
                  <a:lnTo>
                    <a:pt x="697293" y="32575"/>
                  </a:lnTo>
                  <a:lnTo>
                    <a:pt x="693877" y="46507"/>
                  </a:lnTo>
                  <a:lnTo>
                    <a:pt x="693318" y="49110"/>
                  </a:lnTo>
                  <a:lnTo>
                    <a:pt x="693026" y="46990"/>
                  </a:lnTo>
                  <a:lnTo>
                    <a:pt x="692518" y="44716"/>
                  </a:lnTo>
                  <a:lnTo>
                    <a:pt x="689063" y="32575"/>
                  </a:lnTo>
                  <a:lnTo>
                    <a:pt x="685990" y="32575"/>
                  </a:lnTo>
                  <a:lnTo>
                    <a:pt x="682332" y="45567"/>
                  </a:lnTo>
                  <a:lnTo>
                    <a:pt x="681482" y="49110"/>
                  </a:lnTo>
                  <a:lnTo>
                    <a:pt x="680974" y="46507"/>
                  </a:lnTo>
                  <a:lnTo>
                    <a:pt x="677748" y="32575"/>
                  </a:lnTo>
                  <a:lnTo>
                    <a:pt x="675119" y="32575"/>
                  </a:lnTo>
                  <a:lnTo>
                    <a:pt x="680224" y="51803"/>
                  </a:lnTo>
                  <a:lnTo>
                    <a:pt x="682828" y="51803"/>
                  </a:lnTo>
                  <a:lnTo>
                    <a:pt x="686904" y="37147"/>
                  </a:lnTo>
                  <a:lnTo>
                    <a:pt x="687463" y="34899"/>
                  </a:lnTo>
                  <a:lnTo>
                    <a:pt x="692137" y="51803"/>
                  </a:lnTo>
                  <a:lnTo>
                    <a:pt x="694575" y="51803"/>
                  </a:lnTo>
                  <a:lnTo>
                    <a:pt x="699846" y="32575"/>
                  </a:lnTo>
                  <a:close/>
                </a:path>
                <a:path w="752475" h="84454">
                  <a:moveTo>
                    <a:pt x="717105" y="51803"/>
                  </a:moveTo>
                  <a:lnTo>
                    <a:pt x="714717" y="45974"/>
                  </a:lnTo>
                  <a:lnTo>
                    <a:pt x="713867" y="43903"/>
                  </a:lnTo>
                  <a:lnTo>
                    <a:pt x="711187" y="37350"/>
                  </a:lnTo>
                  <a:lnTo>
                    <a:pt x="711187" y="43903"/>
                  </a:lnTo>
                  <a:lnTo>
                    <a:pt x="704659" y="43903"/>
                  </a:lnTo>
                  <a:lnTo>
                    <a:pt x="707224" y="37045"/>
                  </a:lnTo>
                  <a:lnTo>
                    <a:pt x="707567" y="35814"/>
                  </a:lnTo>
                  <a:lnTo>
                    <a:pt x="707809" y="34582"/>
                  </a:lnTo>
                  <a:lnTo>
                    <a:pt x="708113" y="35623"/>
                  </a:lnTo>
                  <a:lnTo>
                    <a:pt x="708596" y="37045"/>
                  </a:lnTo>
                  <a:lnTo>
                    <a:pt x="711187" y="43903"/>
                  </a:lnTo>
                  <a:lnTo>
                    <a:pt x="711187" y="37350"/>
                  </a:lnTo>
                  <a:lnTo>
                    <a:pt x="710057" y="34582"/>
                  </a:lnTo>
                  <a:lnTo>
                    <a:pt x="709244" y="32575"/>
                  </a:lnTo>
                  <a:lnTo>
                    <a:pt x="706501" y="32575"/>
                  </a:lnTo>
                  <a:lnTo>
                    <a:pt x="699109" y="51803"/>
                  </a:lnTo>
                  <a:lnTo>
                    <a:pt x="701814" y="51803"/>
                  </a:lnTo>
                  <a:lnTo>
                    <a:pt x="703922" y="45974"/>
                  </a:lnTo>
                  <a:lnTo>
                    <a:pt x="711962" y="45974"/>
                  </a:lnTo>
                  <a:lnTo>
                    <a:pt x="714209" y="51803"/>
                  </a:lnTo>
                  <a:lnTo>
                    <a:pt x="717105" y="51803"/>
                  </a:lnTo>
                  <a:close/>
                </a:path>
                <a:path w="752475" h="84454">
                  <a:moveTo>
                    <a:pt x="734263" y="32575"/>
                  </a:moveTo>
                  <a:lnTo>
                    <a:pt x="731837" y="32575"/>
                  </a:lnTo>
                  <a:lnTo>
                    <a:pt x="731837" y="47675"/>
                  </a:lnTo>
                  <a:lnTo>
                    <a:pt x="721728" y="32575"/>
                  </a:lnTo>
                  <a:lnTo>
                    <a:pt x="719112" y="32575"/>
                  </a:lnTo>
                  <a:lnTo>
                    <a:pt x="719112" y="51803"/>
                  </a:lnTo>
                  <a:lnTo>
                    <a:pt x="721550" y="51803"/>
                  </a:lnTo>
                  <a:lnTo>
                    <a:pt x="721550" y="36690"/>
                  </a:lnTo>
                  <a:lnTo>
                    <a:pt x="731672" y="51803"/>
                  </a:lnTo>
                  <a:lnTo>
                    <a:pt x="734263" y="51803"/>
                  </a:lnTo>
                  <a:lnTo>
                    <a:pt x="734263" y="32575"/>
                  </a:lnTo>
                  <a:close/>
                </a:path>
                <a:path w="752475" h="84454">
                  <a:moveTo>
                    <a:pt x="752335" y="32575"/>
                  </a:moveTo>
                  <a:lnTo>
                    <a:pt x="737108" y="32575"/>
                  </a:lnTo>
                  <a:lnTo>
                    <a:pt x="737108" y="34836"/>
                  </a:lnTo>
                  <a:lnTo>
                    <a:pt x="743432" y="34836"/>
                  </a:lnTo>
                  <a:lnTo>
                    <a:pt x="743432" y="51803"/>
                  </a:lnTo>
                  <a:lnTo>
                    <a:pt x="745972" y="51803"/>
                  </a:lnTo>
                  <a:lnTo>
                    <a:pt x="745972" y="34836"/>
                  </a:lnTo>
                  <a:lnTo>
                    <a:pt x="752335" y="34836"/>
                  </a:lnTo>
                  <a:lnTo>
                    <a:pt x="752335" y="32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450740" y="4015076"/>
              <a:ext cx="749935" cy="52705"/>
            </a:xfrm>
            <a:custGeom>
              <a:avLst/>
              <a:gdLst/>
              <a:ahLst/>
              <a:cxnLst/>
              <a:rect l="l" t="t" r="r" b="b"/>
              <a:pathLst>
                <a:path w="749935" h="52704">
                  <a:moveTo>
                    <a:pt x="15252" y="330"/>
                  </a:moveTo>
                  <a:lnTo>
                    <a:pt x="0" y="330"/>
                  </a:lnTo>
                  <a:lnTo>
                    <a:pt x="0" y="2590"/>
                  </a:lnTo>
                  <a:lnTo>
                    <a:pt x="6337" y="2590"/>
                  </a:lnTo>
                  <a:lnTo>
                    <a:pt x="6337" y="19558"/>
                  </a:lnTo>
                  <a:lnTo>
                    <a:pt x="8877" y="19558"/>
                  </a:lnTo>
                  <a:lnTo>
                    <a:pt x="8877" y="2590"/>
                  </a:lnTo>
                  <a:lnTo>
                    <a:pt x="15252" y="2590"/>
                  </a:lnTo>
                  <a:lnTo>
                    <a:pt x="15252" y="330"/>
                  </a:lnTo>
                  <a:close/>
                </a:path>
                <a:path w="749935" h="52704">
                  <a:moveTo>
                    <a:pt x="15786" y="44869"/>
                  </a:moveTo>
                  <a:lnTo>
                    <a:pt x="12242" y="41567"/>
                  </a:lnTo>
                  <a:lnTo>
                    <a:pt x="13144" y="41109"/>
                  </a:lnTo>
                  <a:lnTo>
                    <a:pt x="13677" y="40652"/>
                  </a:lnTo>
                  <a:lnTo>
                    <a:pt x="14706" y="39077"/>
                  </a:lnTo>
                  <a:lnTo>
                    <a:pt x="14884" y="38455"/>
                  </a:lnTo>
                  <a:lnTo>
                    <a:pt x="14935" y="36601"/>
                  </a:lnTo>
                  <a:lnTo>
                    <a:pt x="14681" y="35750"/>
                  </a:lnTo>
                  <a:lnTo>
                    <a:pt x="14160" y="34925"/>
                  </a:lnTo>
                  <a:lnTo>
                    <a:pt x="13677" y="34150"/>
                  </a:lnTo>
                  <a:lnTo>
                    <a:pt x="12979" y="33540"/>
                  </a:lnTo>
                  <a:lnTo>
                    <a:pt x="12420" y="33299"/>
                  </a:lnTo>
                  <a:lnTo>
                    <a:pt x="12420" y="37147"/>
                  </a:lnTo>
                  <a:lnTo>
                    <a:pt x="12420" y="38455"/>
                  </a:lnTo>
                  <a:lnTo>
                    <a:pt x="12230" y="39077"/>
                  </a:lnTo>
                  <a:lnTo>
                    <a:pt x="11607" y="39916"/>
                  </a:lnTo>
                  <a:lnTo>
                    <a:pt x="11125" y="40233"/>
                  </a:lnTo>
                  <a:lnTo>
                    <a:pt x="9715" y="40652"/>
                  </a:lnTo>
                  <a:lnTo>
                    <a:pt x="3886" y="40652"/>
                  </a:lnTo>
                  <a:lnTo>
                    <a:pt x="3886" y="34925"/>
                  </a:lnTo>
                  <a:lnTo>
                    <a:pt x="10083" y="34925"/>
                  </a:lnTo>
                  <a:lnTo>
                    <a:pt x="11226" y="35280"/>
                  </a:lnTo>
                  <a:lnTo>
                    <a:pt x="11658" y="35610"/>
                  </a:lnTo>
                  <a:lnTo>
                    <a:pt x="12280" y="36601"/>
                  </a:lnTo>
                  <a:lnTo>
                    <a:pt x="12420" y="37147"/>
                  </a:lnTo>
                  <a:lnTo>
                    <a:pt x="12420" y="33299"/>
                  </a:lnTo>
                  <a:lnTo>
                    <a:pt x="11201" y="32766"/>
                  </a:lnTo>
                  <a:lnTo>
                    <a:pt x="10033" y="32575"/>
                  </a:lnTo>
                  <a:lnTo>
                    <a:pt x="1346" y="32575"/>
                  </a:lnTo>
                  <a:lnTo>
                    <a:pt x="1346" y="51790"/>
                  </a:lnTo>
                  <a:lnTo>
                    <a:pt x="10515" y="51790"/>
                  </a:lnTo>
                  <a:lnTo>
                    <a:pt x="12623" y="51257"/>
                  </a:lnTo>
                  <a:lnTo>
                    <a:pt x="13322" y="50939"/>
                  </a:lnTo>
                  <a:lnTo>
                    <a:pt x="14439" y="50101"/>
                  </a:lnTo>
                  <a:lnTo>
                    <a:pt x="14909" y="49517"/>
                  </a:lnTo>
                  <a:lnTo>
                    <a:pt x="3886" y="49517"/>
                  </a:lnTo>
                  <a:lnTo>
                    <a:pt x="3886" y="43014"/>
                  </a:lnTo>
                  <a:lnTo>
                    <a:pt x="10490" y="43014"/>
                  </a:lnTo>
                  <a:lnTo>
                    <a:pt x="11798" y="43459"/>
                  </a:lnTo>
                  <a:lnTo>
                    <a:pt x="12306" y="43815"/>
                  </a:lnTo>
                  <a:lnTo>
                    <a:pt x="13042" y="44869"/>
                  </a:lnTo>
                  <a:lnTo>
                    <a:pt x="13093" y="47371"/>
                  </a:lnTo>
                  <a:lnTo>
                    <a:pt x="12585" y="48310"/>
                  </a:lnTo>
                  <a:lnTo>
                    <a:pt x="12268" y="48653"/>
                  </a:lnTo>
                  <a:lnTo>
                    <a:pt x="11480" y="49149"/>
                  </a:lnTo>
                  <a:lnTo>
                    <a:pt x="14909" y="49517"/>
                  </a:lnTo>
                  <a:lnTo>
                    <a:pt x="15671" y="47955"/>
                  </a:lnTo>
                  <a:lnTo>
                    <a:pt x="15786" y="44869"/>
                  </a:lnTo>
                  <a:close/>
                </a:path>
                <a:path w="749935" h="52704">
                  <a:moveTo>
                    <a:pt x="34531" y="32575"/>
                  </a:moveTo>
                  <a:lnTo>
                    <a:pt x="31978" y="32575"/>
                  </a:lnTo>
                  <a:lnTo>
                    <a:pt x="31978" y="46075"/>
                  </a:lnTo>
                  <a:lnTo>
                    <a:pt x="31584" y="47713"/>
                  </a:lnTo>
                  <a:lnTo>
                    <a:pt x="29997" y="49403"/>
                  </a:lnTo>
                  <a:lnTo>
                    <a:pt x="28663" y="49834"/>
                  </a:lnTo>
                  <a:lnTo>
                    <a:pt x="25692" y="49834"/>
                  </a:lnTo>
                  <a:lnTo>
                    <a:pt x="21945" y="45339"/>
                  </a:lnTo>
                  <a:lnTo>
                    <a:pt x="21945" y="32575"/>
                  </a:lnTo>
                  <a:lnTo>
                    <a:pt x="19405" y="32575"/>
                  </a:lnTo>
                  <a:lnTo>
                    <a:pt x="19405" y="45707"/>
                  </a:lnTo>
                  <a:lnTo>
                    <a:pt x="19646" y="47320"/>
                  </a:lnTo>
                  <a:lnTo>
                    <a:pt x="20624" y="49682"/>
                  </a:lnTo>
                  <a:lnTo>
                    <a:pt x="21450" y="50571"/>
                  </a:lnTo>
                  <a:lnTo>
                    <a:pt x="23736" y="51816"/>
                  </a:lnTo>
                  <a:lnTo>
                    <a:pt x="25209" y="52120"/>
                  </a:lnTo>
                  <a:lnTo>
                    <a:pt x="28867" y="52120"/>
                  </a:lnTo>
                  <a:lnTo>
                    <a:pt x="34531" y="45605"/>
                  </a:lnTo>
                  <a:lnTo>
                    <a:pt x="34531" y="32575"/>
                  </a:lnTo>
                  <a:close/>
                </a:path>
                <a:path w="749935" h="52704">
                  <a:moveTo>
                    <a:pt x="34988" y="8039"/>
                  </a:moveTo>
                  <a:lnTo>
                    <a:pt x="34620" y="6324"/>
                  </a:lnTo>
                  <a:lnTo>
                    <a:pt x="33121" y="3289"/>
                  </a:lnTo>
                  <a:lnTo>
                    <a:pt x="32334" y="2438"/>
                  </a:lnTo>
                  <a:lnTo>
                    <a:pt x="32334" y="12547"/>
                  </a:lnTo>
                  <a:lnTo>
                    <a:pt x="31724" y="14363"/>
                  </a:lnTo>
                  <a:lnTo>
                    <a:pt x="29248" y="17043"/>
                  </a:lnTo>
                  <a:lnTo>
                    <a:pt x="27698" y="17703"/>
                  </a:lnTo>
                  <a:lnTo>
                    <a:pt x="23901" y="17703"/>
                  </a:lnTo>
                  <a:lnTo>
                    <a:pt x="22339" y="17043"/>
                  </a:lnTo>
                  <a:lnTo>
                    <a:pt x="19850" y="14363"/>
                  </a:lnTo>
                  <a:lnTo>
                    <a:pt x="19227" y="12547"/>
                  </a:lnTo>
                  <a:lnTo>
                    <a:pt x="19316" y="7023"/>
                  </a:lnTo>
                  <a:lnTo>
                    <a:pt x="19875" y="5270"/>
                  </a:lnTo>
                  <a:lnTo>
                    <a:pt x="22466" y="2806"/>
                  </a:lnTo>
                  <a:lnTo>
                    <a:pt x="24015" y="2184"/>
                  </a:lnTo>
                  <a:lnTo>
                    <a:pt x="27089" y="2184"/>
                  </a:lnTo>
                  <a:lnTo>
                    <a:pt x="32334" y="12547"/>
                  </a:lnTo>
                  <a:lnTo>
                    <a:pt x="32334" y="2438"/>
                  </a:lnTo>
                  <a:lnTo>
                    <a:pt x="32105" y="2184"/>
                  </a:lnTo>
                  <a:lnTo>
                    <a:pt x="29184" y="419"/>
                  </a:lnTo>
                  <a:lnTo>
                    <a:pt x="27584" y="0"/>
                  </a:lnTo>
                  <a:lnTo>
                    <a:pt x="23101" y="0"/>
                  </a:lnTo>
                  <a:lnTo>
                    <a:pt x="20878" y="889"/>
                  </a:lnTo>
                  <a:lnTo>
                    <a:pt x="17449" y="4495"/>
                  </a:lnTo>
                  <a:lnTo>
                    <a:pt x="16598" y="7023"/>
                  </a:lnTo>
                  <a:lnTo>
                    <a:pt x="16611" y="11925"/>
                  </a:lnTo>
                  <a:lnTo>
                    <a:pt x="23990" y="19875"/>
                  </a:lnTo>
                  <a:lnTo>
                    <a:pt x="27457" y="19875"/>
                  </a:lnTo>
                  <a:lnTo>
                    <a:pt x="34988" y="11925"/>
                  </a:lnTo>
                  <a:lnTo>
                    <a:pt x="34988" y="8039"/>
                  </a:lnTo>
                  <a:close/>
                </a:path>
                <a:path w="749935" h="52704">
                  <a:moveTo>
                    <a:pt x="52565" y="32575"/>
                  </a:moveTo>
                  <a:lnTo>
                    <a:pt x="37325" y="32575"/>
                  </a:lnTo>
                  <a:lnTo>
                    <a:pt x="37325" y="34836"/>
                  </a:lnTo>
                  <a:lnTo>
                    <a:pt x="43662" y="34836"/>
                  </a:lnTo>
                  <a:lnTo>
                    <a:pt x="43662" y="51790"/>
                  </a:lnTo>
                  <a:lnTo>
                    <a:pt x="46202" y="51790"/>
                  </a:lnTo>
                  <a:lnTo>
                    <a:pt x="46202" y="34836"/>
                  </a:lnTo>
                  <a:lnTo>
                    <a:pt x="52565" y="34836"/>
                  </a:lnTo>
                  <a:lnTo>
                    <a:pt x="52565" y="32575"/>
                  </a:lnTo>
                  <a:close/>
                </a:path>
                <a:path w="749935" h="52704">
                  <a:moveTo>
                    <a:pt x="61569" y="7785"/>
                  </a:moveTo>
                  <a:lnTo>
                    <a:pt x="61379" y="6604"/>
                  </a:lnTo>
                  <a:lnTo>
                    <a:pt x="60426" y="4076"/>
                  </a:lnTo>
                  <a:lnTo>
                    <a:pt x="60375" y="3937"/>
                  </a:lnTo>
                  <a:lnTo>
                    <a:pt x="59613" y="2844"/>
                  </a:lnTo>
                  <a:lnTo>
                    <a:pt x="59321" y="2590"/>
                  </a:lnTo>
                  <a:lnTo>
                    <a:pt x="59004" y="2324"/>
                  </a:lnTo>
                  <a:lnTo>
                    <a:pt x="59004" y="7785"/>
                  </a:lnTo>
                  <a:lnTo>
                    <a:pt x="58991" y="11303"/>
                  </a:lnTo>
                  <a:lnTo>
                    <a:pt x="54241" y="17297"/>
                  </a:lnTo>
                  <a:lnTo>
                    <a:pt x="48272" y="17297"/>
                  </a:lnTo>
                  <a:lnTo>
                    <a:pt x="48272" y="2590"/>
                  </a:lnTo>
                  <a:lnTo>
                    <a:pt x="53835" y="2590"/>
                  </a:lnTo>
                  <a:lnTo>
                    <a:pt x="55905" y="2844"/>
                  </a:lnTo>
                  <a:lnTo>
                    <a:pt x="55219" y="2844"/>
                  </a:lnTo>
                  <a:lnTo>
                    <a:pt x="56553" y="3352"/>
                  </a:lnTo>
                  <a:lnTo>
                    <a:pt x="57353" y="4076"/>
                  </a:lnTo>
                  <a:lnTo>
                    <a:pt x="58674" y="6235"/>
                  </a:lnTo>
                  <a:lnTo>
                    <a:pt x="59004" y="7785"/>
                  </a:lnTo>
                  <a:lnTo>
                    <a:pt x="59004" y="2324"/>
                  </a:lnTo>
                  <a:lnTo>
                    <a:pt x="57823" y="1320"/>
                  </a:lnTo>
                  <a:lnTo>
                    <a:pt x="56883" y="850"/>
                  </a:lnTo>
                  <a:lnTo>
                    <a:pt x="54991" y="419"/>
                  </a:lnTo>
                  <a:lnTo>
                    <a:pt x="45732" y="419"/>
                  </a:lnTo>
                  <a:lnTo>
                    <a:pt x="45732" y="19558"/>
                  </a:lnTo>
                  <a:lnTo>
                    <a:pt x="54394" y="19558"/>
                  </a:lnTo>
                  <a:lnTo>
                    <a:pt x="56654" y="19011"/>
                  </a:lnTo>
                  <a:lnTo>
                    <a:pt x="57416" y="18681"/>
                  </a:lnTo>
                  <a:lnTo>
                    <a:pt x="58686" y="17843"/>
                  </a:lnTo>
                  <a:lnTo>
                    <a:pt x="59232" y="17297"/>
                  </a:lnTo>
                  <a:lnTo>
                    <a:pt x="60337" y="15786"/>
                  </a:lnTo>
                  <a:lnTo>
                    <a:pt x="60782" y="14846"/>
                  </a:lnTo>
                  <a:lnTo>
                    <a:pt x="61455" y="12585"/>
                  </a:lnTo>
                  <a:lnTo>
                    <a:pt x="61569" y="7785"/>
                  </a:lnTo>
                  <a:close/>
                </a:path>
                <a:path w="749935" h="52704">
                  <a:moveTo>
                    <a:pt x="77304" y="32575"/>
                  </a:moveTo>
                  <a:lnTo>
                    <a:pt x="74333" y="32575"/>
                  </a:lnTo>
                  <a:lnTo>
                    <a:pt x="70612" y="38214"/>
                  </a:lnTo>
                  <a:lnTo>
                    <a:pt x="69088" y="40614"/>
                  </a:lnTo>
                  <a:lnTo>
                    <a:pt x="68516" y="41617"/>
                  </a:lnTo>
                  <a:lnTo>
                    <a:pt x="67906" y="40525"/>
                  </a:lnTo>
                  <a:lnTo>
                    <a:pt x="67259" y="39446"/>
                  </a:lnTo>
                  <a:lnTo>
                    <a:pt x="62763" y="32575"/>
                  </a:lnTo>
                  <a:lnTo>
                    <a:pt x="59677" y="32575"/>
                  </a:lnTo>
                  <a:lnTo>
                    <a:pt x="67081" y="43649"/>
                  </a:lnTo>
                  <a:lnTo>
                    <a:pt x="67081" y="51790"/>
                  </a:lnTo>
                  <a:lnTo>
                    <a:pt x="69634" y="51790"/>
                  </a:lnTo>
                  <a:lnTo>
                    <a:pt x="69634" y="43649"/>
                  </a:lnTo>
                  <a:lnTo>
                    <a:pt x="77304" y="32575"/>
                  </a:lnTo>
                  <a:close/>
                </a:path>
                <a:path w="749935" h="52704">
                  <a:moveTo>
                    <a:pt x="79527" y="17297"/>
                  </a:moveTo>
                  <a:lnTo>
                    <a:pt x="67729" y="17297"/>
                  </a:lnTo>
                  <a:lnTo>
                    <a:pt x="67729" y="10744"/>
                  </a:lnTo>
                  <a:lnTo>
                    <a:pt x="78359" y="10744"/>
                  </a:lnTo>
                  <a:lnTo>
                    <a:pt x="78359" y="8483"/>
                  </a:lnTo>
                  <a:lnTo>
                    <a:pt x="67729" y="8483"/>
                  </a:lnTo>
                  <a:lnTo>
                    <a:pt x="67729" y="2590"/>
                  </a:lnTo>
                  <a:lnTo>
                    <a:pt x="79082" y="2590"/>
                  </a:lnTo>
                  <a:lnTo>
                    <a:pt x="79082" y="330"/>
                  </a:lnTo>
                  <a:lnTo>
                    <a:pt x="65189" y="330"/>
                  </a:lnTo>
                  <a:lnTo>
                    <a:pt x="65189" y="19558"/>
                  </a:lnTo>
                  <a:lnTo>
                    <a:pt x="79527" y="19558"/>
                  </a:lnTo>
                  <a:lnTo>
                    <a:pt x="79527" y="17297"/>
                  </a:lnTo>
                  <a:close/>
                </a:path>
                <a:path w="749935" h="52704">
                  <a:moveTo>
                    <a:pt x="97205" y="40284"/>
                  </a:moveTo>
                  <a:lnTo>
                    <a:pt x="96837" y="38557"/>
                  </a:lnTo>
                  <a:lnTo>
                    <a:pt x="95326" y="35534"/>
                  </a:lnTo>
                  <a:lnTo>
                    <a:pt x="94538" y="34671"/>
                  </a:lnTo>
                  <a:lnTo>
                    <a:pt x="94538" y="44780"/>
                  </a:lnTo>
                  <a:lnTo>
                    <a:pt x="93929" y="46609"/>
                  </a:lnTo>
                  <a:lnTo>
                    <a:pt x="91452" y="49276"/>
                  </a:lnTo>
                  <a:lnTo>
                    <a:pt x="89903" y="49949"/>
                  </a:lnTo>
                  <a:lnTo>
                    <a:pt x="86106" y="49949"/>
                  </a:lnTo>
                  <a:lnTo>
                    <a:pt x="84543" y="49276"/>
                  </a:lnTo>
                  <a:lnTo>
                    <a:pt x="82054" y="46609"/>
                  </a:lnTo>
                  <a:lnTo>
                    <a:pt x="81432" y="44780"/>
                  </a:lnTo>
                  <a:lnTo>
                    <a:pt x="81534" y="39255"/>
                  </a:lnTo>
                  <a:lnTo>
                    <a:pt x="82080" y="37503"/>
                  </a:lnTo>
                  <a:lnTo>
                    <a:pt x="84683" y="35039"/>
                  </a:lnTo>
                  <a:lnTo>
                    <a:pt x="86233" y="34417"/>
                  </a:lnTo>
                  <a:lnTo>
                    <a:pt x="89306" y="34417"/>
                  </a:lnTo>
                  <a:lnTo>
                    <a:pt x="94538" y="44780"/>
                  </a:lnTo>
                  <a:lnTo>
                    <a:pt x="94538" y="34671"/>
                  </a:lnTo>
                  <a:lnTo>
                    <a:pt x="94310" y="34417"/>
                  </a:lnTo>
                  <a:lnTo>
                    <a:pt x="91389" y="32651"/>
                  </a:lnTo>
                  <a:lnTo>
                    <a:pt x="89789" y="32219"/>
                  </a:lnTo>
                  <a:lnTo>
                    <a:pt x="85305" y="32219"/>
                  </a:lnTo>
                  <a:lnTo>
                    <a:pt x="83096" y="33121"/>
                  </a:lnTo>
                  <a:lnTo>
                    <a:pt x="79667" y="36741"/>
                  </a:lnTo>
                  <a:lnTo>
                    <a:pt x="78816" y="39255"/>
                  </a:lnTo>
                  <a:lnTo>
                    <a:pt x="78816" y="44157"/>
                  </a:lnTo>
                  <a:lnTo>
                    <a:pt x="86194" y="52120"/>
                  </a:lnTo>
                  <a:lnTo>
                    <a:pt x="89674" y="52120"/>
                  </a:lnTo>
                  <a:lnTo>
                    <a:pt x="91236" y="51727"/>
                  </a:lnTo>
                  <a:lnTo>
                    <a:pt x="94119" y="50139"/>
                  </a:lnTo>
                  <a:lnTo>
                    <a:pt x="94297" y="49949"/>
                  </a:lnTo>
                  <a:lnTo>
                    <a:pt x="95237" y="48983"/>
                  </a:lnTo>
                  <a:lnTo>
                    <a:pt x="96812" y="45910"/>
                  </a:lnTo>
                  <a:lnTo>
                    <a:pt x="97205" y="44157"/>
                  </a:lnTo>
                  <a:lnTo>
                    <a:pt x="97205" y="40284"/>
                  </a:lnTo>
                  <a:close/>
                </a:path>
                <a:path w="749935" h="52704">
                  <a:moveTo>
                    <a:pt x="97485" y="13093"/>
                  </a:moveTo>
                  <a:lnTo>
                    <a:pt x="87884" y="7734"/>
                  </a:lnTo>
                  <a:lnTo>
                    <a:pt x="86601" y="7289"/>
                  </a:lnTo>
                  <a:lnTo>
                    <a:pt x="85623" y="6375"/>
                  </a:lnTo>
                  <a:lnTo>
                    <a:pt x="85369" y="5816"/>
                  </a:lnTo>
                  <a:lnTo>
                    <a:pt x="85369" y="4330"/>
                  </a:lnTo>
                  <a:lnTo>
                    <a:pt x="85725" y="3657"/>
                  </a:lnTo>
                  <a:lnTo>
                    <a:pt x="87134" y="2527"/>
                  </a:lnTo>
                  <a:lnTo>
                    <a:pt x="88252" y="2247"/>
                  </a:lnTo>
                  <a:lnTo>
                    <a:pt x="91262" y="2247"/>
                  </a:lnTo>
                  <a:lnTo>
                    <a:pt x="92379" y="2552"/>
                  </a:lnTo>
                  <a:lnTo>
                    <a:pt x="93903" y="3797"/>
                  </a:lnTo>
                  <a:lnTo>
                    <a:pt x="94335" y="4724"/>
                  </a:lnTo>
                  <a:lnTo>
                    <a:pt x="94475" y="5930"/>
                  </a:lnTo>
                  <a:lnTo>
                    <a:pt x="96913" y="5753"/>
                  </a:lnTo>
                  <a:lnTo>
                    <a:pt x="91109" y="0"/>
                  </a:lnTo>
                  <a:lnTo>
                    <a:pt x="88392" y="0"/>
                  </a:lnTo>
                  <a:lnTo>
                    <a:pt x="82918" y="4330"/>
                  </a:lnTo>
                  <a:lnTo>
                    <a:pt x="82918" y="6184"/>
                  </a:lnTo>
                  <a:lnTo>
                    <a:pt x="92265" y="11417"/>
                  </a:lnTo>
                  <a:lnTo>
                    <a:pt x="93586" y="11938"/>
                  </a:lnTo>
                  <a:lnTo>
                    <a:pt x="94157" y="12306"/>
                  </a:lnTo>
                  <a:lnTo>
                    <a:pt x="94856" y="13208"/>
                  </a:lnTo>
                  <a:lnTo>
                    <a:pt x="95034" y="13741"/>
                  </a:lnTo>
                  <a:lnTo>
                    <a:pt x="95034" y="14935"/>
                  </a:lnTo>
                  <a:lnTo>
                    <a:pt x="91236" y="17602"/>
                  </a:lnTo>
                  <a:lnTo>
                    <a:pt x="89166" y="17602"/>
                  </a:lnTo>
                  <a:lnTo>
                    <a:pt x="84582" y="13169"/>
                  </a:lnTo>
                  <a:lnTo>
                    <a:pt x="82181" y="13373"/>
                  </a:lnTo>
                  <a:lnTo>
                    <a:pt x="88633" y="19875"/>
                  </a:lnTo>
                  <a:lnTo>
                    <a:pt x="91757" y="19875"/>
                  </a:lnTo>
                  <a:lnTo>
                    <a:pt x="97485" y="15151"/>
                  </a:lnTo>
                  <a:lnTo>
                    <a:pt x="97485" y="13093"/>
                  </a:lnTo>
                  <a:close/>
                </a:path>
                <a:path w="749935" h="52704">
                  <a:moveTo>
                    <a:pt x="114769" y="330"/>
                  </a:moveTo>
                  <a:lnTo>
                    <a:pt x="99529" y="330"/>
                  </a:lnTo>
                  <a:lnTo>
                    <a:pt x="99529" y="2590"/>
                  </a:lnTo>
                  <a:lnTo>
                    <a:pt x="105867" y="2590"/>
                  </a:lnTo>
                  <a:lnTo>
                    <a:pt x="105867" y="19558"/>
                  </a:lnTo>
                  <a:lnTo>
                    <a:pt x="108407" y="19558"/>
                  </a:lnTo>
                  <a:lnTo>
                    <a:pt x="108407" y="2590"/>
                  </a:lnTo>
                  <a:lnTo>
                    <a:pt x="114769" y="2590"/>
                  </a:lnTo>
                  <a:lnTo>
                    <a:pt x="114769" y="330"/>
                  </a:lnTo>
                  <a:close/>
                </a:path>
                <a:path w="749935" h="52704">
                  <a:moveTo>
                    <a:pt x="115646" y="32575"/>
                  </a:moveTo>
                  <a:lnTo>
                    <a:pt x="113106" y="32575"/>
                  </a:lnTo>
                  <a:lnTo>
                    <a:pt x="113106" y="46075"/>
                  </a:lnTo>
                  <a:lnTo>
                    <a:pt x="112699" y="47713"/>
                  </a:lnTo>
                  <a:lnTo>
                    <a:pt x="111099" y="49403"/>
                  </a:lnTo>
                  <a:lnTo>
                    <a:pt x="109778" y="49834"/>
                  </a:lnTo>
                  <a:lnTo>
                    <a:pt x="106819" y="49834"/>
                  </a:lnTo>
                  <a:lnTo>
                    <a:pt x="103060" y="45339"/>
                  </a:lnTo>
                  <a:lnTo>
                    <a:pt x="103060" y="32575"/>
                  </a:lnTo>
                  <a:lnTo>
                    <a:pt x="100520" y="32575"/>
                  </a:lnTo>
                  <a:lnTo>
                    <a:pt x="100520" y="45707"/>
                  </a:lnTo>
                  <a:lnTo>
                    <a:pt x="100761" y="47320"/>
                  </a:lnTo>
                  <a:lnTo>
                    <a:pt x="101739" y="49682"/>
                  </a:lnTo>
                  <a:lnTo>
                    <a:pt x="102565" y="50571"/>
                  </a:lnTo>
                  <a:lnTo>
                    <a:pt x="104851" y="51816"/>
                  </a:lnTo>
                  <a:lnTo>
                    <a:pt x="106324" y="52120"/>
                  </a:lnTo>
                  <a:lnTo>
                    <a:pt x="109982" y="52120"/>
                  </a:lnTo>
                  <a:lnTo>
                    <a:pt x="115646" y="45605"/>
                  </a:lnTo>
                  <a:lnTo>
                    <a:pt x="115646" y="32575"/>
                  </a:lnTo>
                  <a:close/>
                </a:path>
                <a:path w="749935" h="52704">
                  <a:moveTo>
                    <a:pt x="134353" y="19558"/>
                  </a:moveTo>
                  <a:lnTo>
                    <a:pt x="127368" y="10807"/>
                  </a:lnTo>
                  <a:lnTo>
                    <a:pt x="129222" y="10553"/>
                  </a:lnTo>
                  <a:lnTo>
                    <a:pt x="130581" y="9956"/>
                  </a:lnTo>
                  <a:lnTo>
                    <a:pt x="131660" y="8813"/>
                  </a:lnTo>
                  <a:lnTo>
                    <a:pt x="132245" y="8204"/>
                  </a:lnTo>
                  <a:lnTo>
                    <a:pt x="132448" y="7823"/>
                  </a:lnTo>
                  <a:lnTo>
                    <a:pt x="132791" y="6934"/>
                  </a:lnTo>
                  <a:lnTo>
                    <a:pt x="132791" y="4521"/>
                  </a:lnTo>
                  <a:lnTo>
                    <a:pt x="130162" y="977"/>
                  </a:lnTo>
                  <a:lnTo>
                    <a:pt x="130162" y="6197"/>
                  </a:lnTo>
                  <a:lnTo>
                    <a:pt x="129997" y="6769"/>
                  </a:lnTo>
                  <a:lnTo>
                    <a:pt x="129311" y="7823"/>
                  </a:lnTo>
                  <a:lnTo>
                    <a:pt x="128803" y="8204"/>
                  </a:lnTo>
                  <a:lnTo>
                    <a:pt x="127203" y="8813"/>
                  </a:lnTo>
                  <a:lnTo>
                    <a:pt x="119964" y="8813"/>
                  </a:lnTo>
                  <a:lnTo>
                    <a:pt x="119964" y="2451"/>
                  </a:lnTo>
                  <a:lnTo>
                    <a:pt x="127469" y="2451"/>
                  </a:lnTo>
                  <a:lnTo>
                    <a:pt x="128511" y="2743"/>
                  </a:lnTo>
                  <a:lnTo>
                    <a:pt x="129832" y="3924"/>
                  </a:lnTo>
                  <a:lnTo>
                    <a:pt x="130098" y="4521"/>
                  </a:lnTo>
                  <a:lnTo>
                    <a:pt x="130162" y="6197"/>
                  </a:lnTo>
                  <a:lnTo>
                    <a:pt x="130162" y="977"/>
                  </a:lnTo>
                  <a:lnTo>
                    <a:pt x="128955" y="508"/>
                  </a:lnTo>
                  <a:lnTo>
                    <a:pt x="127647" y="330"/>
                  </a:lnTo>
                  <a:lnTo>
                    <a:pt x="117424" y="330"/>
                  </a:lnTo>
                  <a:lnTo>
                    <a:pt x="117424" y="19558"/>
                  </a:lnTo>
                  <a:lnTo>
                    <a:pt x="119964" y="19558"/>
                  </a:lnTo>
                  <a:lnTo>
                    <a:pt x="119964" y="11214"/>
                  </a:lnTo>
                  <a:lnTo>
                    <a:pt x="124726" y="11214"/>
                  </a:lnTo>
                  <a:lnTo>
                    <a:pt x="131165" y="19558"/>
                  </a:lnTo>
                  <a:lnTo>
                    <a:pt x="134353" y="19558"/>
                  </a:lnTo>
                  <a:close/>
                </a:path>
                <a:path w="749935" h="52704">
                  <a:moveTo>
                    <a:pt x="141795" y="45339"/>
                  </a:moveTo>
                  <a:lnTo>
                    <a:pt x="132181" y="39979"/>
                  </a:lnTo>
                  <a:lnTo>
                    <a:pt x="130911" y="39509"/>
                  </a:lnTo>
                  <a:lnTo>
                    <a:pt x="129921" y="38620"/>
                  </a:lnTo>
                  <a:lnTo>
                    <a:pt x="129667" y="38061"/>
                  </a:lnTo>
                  <a:lnTo>
                    <a:pt x="129667" y="36576"/>
                  </a:lnTo>
                  <a:lnTo>
                    <a:pt x="130022" y="35890"/>
                  </a:lnTo>
                  <a:lnTo>
                    <a:pt x="131419" y="34759"/>
                  </a:lnTo>
                  <a:lnTo>
                    <a:pt x="132537" y="34480"/>
                  </a:lnTo>
                  <a:lnTo>
                    <a:pt x="135572" y="34480"/>
                  </a:lnTo>
                  <a:lnTo>
                    <a:pt x="136677" y="34785"/>
                  </a:lnTo>
                  <a:lnTo>
                    <a:pt x="138201" y="36042"/>
                  </a:lnTo>
                  <a:lnTo>
                    <a:pt x="138633" y="36957"/>
                  </a:lnTo>
                  <a:lnTo>
                    <a:pt x="138760" y="38163"/>
                  </a:lnTo>
                  <a:lnTo>
                    <a:pt x="141211" y="37985"/>
                  </a:lnTo>
                  <a:lnTo>
                    <a:pt x="135407" y="32232"/>
                  </a:lnTo>
                  <a:lnTo>
                    <a:pt x="132689" y="32232"/>
                  </a:lnTo>
                  <a:lnTo>
                    <a:pt x="127203" y="36563"/>
                  </a:lnTo>
                  <a:lnTo>
                    <a:pt x="127203" y="38417"/>
                  </a:lnTo>
                  <a:lnTo>
                    <a:pt x="135420" y="43345"/>
                  </a:lnTo>
                  <a:lnTo>
                    <a:pt x="136563" y="43662"/>
                  </a:lnTo>
                  <a:lnTo>
                    <a:pt x="137871" y="44170"/>
                  </a:lnTo>
                  <a:lnTo>
                    <a:pt x="138455" y="44538"/>
                  </a:lnTo>
                  <a:lnTo>
                    <a:pt x="139166" y="45440"/>
                  </a:lnTo>
                  <a:lnTo>
                    <a:pt x="139331" y="45961"/>
                  </a:lnTo>
                  <a:lnTo>
                    <a:pt x="139331" y="47167"/>
                  </a:lnTo>
                  <a:lnTo>
                    <a:pt x="135534" y="49847"/>
                  </a:lnTo>
                  <a:lnTo>
                    <a:pt x="133464" y="49847"/>
                  </a:lnTo>
                  <a:lnTo>
                    <a:pt x="128879" y="45402"/>
                  </a:lnTo>
                  <a:lnTo>
                    <a:pt x="126479" y="45618"/>
                  </a:lnTo>
                  <a:lnTo>
                    <a:pt x="132943" y="52120"/>
                  </a:lnTo>
                  <a:lnTo>
                    <a:pt x="136042" y="52120"/>
                  </a:lnTo>
                  <a:lnTo>
                    <a:pt x="141795" y="47383"/>
                  </a:lnTo>
                  <a:lnTo>
                    <a:pt x="141795" y="45339"/>
                  </a:lnTo>
                  <a:close/>
                </a:path>
                <a:path w="749935" h="52704">
                  <a:moveTo>
                    <a:pt x="154393" y="8039"/>
                  </a:moveTo>
                  <a:lnTo>
                    <a:pt x="154012" y="6324"/>
                  </a:lnTo>
                  <a:lnTo>
                    <a:pt x="152527" y="3289"/>
                  </a:lnTo>
                  <a:lnTo>
                    <a:pt x="151726" y="2425"/>
                  </a:lnTo>
                  <a:lnTo>
                    <a:pt x="151726" y="12547"/>
                  </a:lnTo>
                  <a:lnTo>
                    <a:pt x="151117" y="14363"/>
                  </a:lnTo>
                  <a:lnTo>
                    <a:pt x="148653" y="17043"/>
                  </a:lnTo>
                  <a:lnTo>
                    <a:pt x="147104" y="17703"/>
                  </a:lnTo>
                  <a:lnTo>
                    <a:pt x="143294" y="17703"/>
                  </a:lnTo>
                  <a:lnTo>
                    <a:pt x="141732" y="17043"/>
                  </a:lnTo>
                  <a:lnTo>
                    <a:pt x="139242" y="14363"/>
                  </a:lnTo>
                  <a:lnTo>
                    <a:pt x="138620" y="12547"/>
                  </a:lnTo>
                  <a:lnTo>
                    <a:pt x="138722" y="7023"/>
                  </a:lnTo>
                  <a:lnTo>
                    <a:pt x="139268" y="5270"/>
                  </a:lnTo>
                  <a:lnTo>
                    <a:pt x="141871" y="2806"/>
                  </a:lnTo>
                  <a:lnTo>
                    <a:pt x="143421" y="2184"/>
                  </a:lnTo>
                  <a:lnTo>
                    <a:pt x="146494" y="2184"/>
                  </a:lnTo>
                  <a:lnTo>
                    <a:pt x="151726" y="12547"/>
                  </a:lnTo>
                  <a:lnTo>
                    <a:pt x="151726" y="2425"/>
                  </a:lnTo>
                  <a:lnTo>
                    <a:pt x="151511" y="2184"/>
                  </a:lnTo>
                  <a:lnTo>
                    <a:pt x="148577" y="419"/>
                  </a:lnTo>
                  <a:lnTo>
                    <a:pt x="146977" y="0"/>
                  </a:lnTo>
                  <a:lnTo>
                    <a:pt x="142506" y="0"/>
                  </a:lnTo>
                  <a:lnTo>
                    <a:pt x="140284" y="889"/>
                  </a:lnTo>
                  <a:lnTo>
                    <a:pt x="136855" y="4495"/>
                  </a:lnTo>
                  <a:lnTo>
                    <a:pt x="135991" y="7023"/>
                  </a:lnTo>
                  <a:lnTo>
                    <a:pt x="136004" y="11925"/>
                  </a:lnTo>
                  <a:lnTo>
                    <a:pt x="143395" y="19875"/>
                  </a:lnTo>
                  <a:lnTo>
                    <a:pt x="146862" y="19875"/>
                  </a:lnTo>
                  <a:lnTo>
                    <a:pt x="148424" y="19494"/>
                  </a:lnTo>
                  <a:lnTo>
                    <a:pt x="151307" y="17907"/>
                  </a:lnTo>
                  <a:lnTo>
                    <a:pt x="151498" y="17703"/>
                  </a:lnTo>
                  <a:lnTo>
                    <a:pt x="152425" y="16738"/>
                  </a:lnTo>
                  <a:lnTo>
                    <a:pt x="153987" y="13665"/>
                  </a:lnTo>
                  <a:lnTo>
                    <a:pt x="154393" y="11925"/>
                  </a:lnTo>
                  <a:lnTo>
                    <a:pt x="154393" y="8039"/>
                  </a:lnTo>
                  <a:close/>
                </a:path>
                <a:path w="749935" h="52704">
                  <a:moveTo>
                    <a:pt x="160413" y="32575"/>
                  </a:moveTo>
                  <a:lnTo>
                    <a:pt x="157886" y="32575"/>
                  </a:lnTo>
                  <a:lnTo>
                    <a:pt x="157886" y="40474"/>
                  </a:lnTo>
                  <a:lnTo>
                    <a:pt x="147878" y="40474"/>
                  </a:lnTo>
                  <a:lnTo>
                    <a:pt x="147878" y="32575"/>
                  </a:lnTo>
                  <a:lnTo>
                    <a:pt x="145338" y="32575"/>
                  </a:lnTo>
                  <a:lnTo>
                    <a:pt x="145338" y="51790"/>
                  </a:lnTo>
                  <a:lnTo>
                    <a:pt x="147878" y="51790"/>
                  </a:lnTo>
                  <a:lnTo>
                    <a:pt x="147878" y="42735"/>
                  </a:lnTo>
                  <a:lnTo>
                    <a:pt x="157886" y="42735"/>
                  </a:lnTo>
                  <a:lnTo>
                    <a:pt x="157886" y="51790"/>
                  </a:lnTo>
                  <a:lnTo>
                    <a:pt x="160413" y="51790"/>
                  </a:lnTo>
                  <a:lnTo>
                    <a:pt x="160413" y="32575"/>
                  </a:lnTo>
                  <a:close/>
                </a:path>
                <a:path w="749935" h="52704">
                  <a:moveTo>
                    <a:pt x="173304" y="330"/>
                  </a:moveTo>
                  <a:lnTo>
                    <a:pt x="170332" y="330"/>
                  </a:lnTo>
                  <a:lnTo>
                    <a:pt x="165785" y="7239"/>
                  </a:lnTo>
                  <a:lnTo>
                    <a:pt x="164515" y="9385"/>
                  </a:lnTo>
                  <a:lnTo>
                    <a:pt x="163271" y="7200"/>
                  </a:lnTo>
                  <a:lnTo>
                    <a:pt x="158775" y="330"/>
                  </a:lnTo>
                  <a:lnTo>
                    <a:pt x="155676" y="330"/>
                  </a:lnTo>
                  <a:lnTo>
                    <a:pt x="163080" y="11404"/>
                  </a:lnTo>
                  <a:lnTo>
                    <a:pt x="163080" y="19558"/>
                  </a:lnTo>
                  <a:lnTo>
                    <a:pt x="165633" y="19558"/>
                  </a:lnTo>
                  <a:lnTo>
                    <a:pt x="165633" y="11404"/>
                  </a:lnTo>
                  <a:lnTo>
                    <a:pt x="173304" y="330"/>
                  </a:lnTo>
                  <a:close/>
                </a:path>
                <a:path w="749935" h="52704">
                  <a:moveTo>
                    <a:pt x="182283" y="40284"/>
                  </a:moveTo>
                  <a:lnTo>
                    <a:pt x="181902" y="38557"/>
                  </a:lnTo>
                  <a:lnTo>
                    <a:pt x="180416" y="35534"/>
                  </a:lnTo>
                  <a:lnTo>
                    <a:pt x="179616" y="34683"/>
                  </a:lnTo>
                  <a:lnTo>
                    <a:pt x="179616" y="44780"/>
                  </a:lnTo>
                  <a:lnTo>
                    <a:pt x="179006" y="46609"/>
                  </a:lnTo>
                  <a:lnTo>
                    <a:pt x="176530" y="49276"/>
                  </a:lnTo>
                  <a:lnTo>
                    <a:pt x="174993" y="49949"/>
                  </a:lnTo>
                  <a:lnTo>
                    <a:pt x="171183" y="49949"/>
                  </a:lnTo>
                  <a:lnTo>
                    <a:pt x="169633" y="49276"/>
                  </a:lnTo>
                  <a:lnTo>
                    <a:pt x="167132" y="46609"/>
                  </a:lnTo>
                  <a:lnTo>
                    <a:pt x="166509" y="44780"/>
                  </a:lnTo>
                  <a:lnTo>
                    <a:pt x="166611" y="39255"/>
                  </a:lnTo>
                  <a:lnTo>
                    <a:pt x="167157" y="37503"/>
                  </a:lnTo>
                  <a:lnTo>
                    <a:pt x="169760" y="35039"/>
                  </a:lnTo>
                  <a:lnTo>
                    <a:pt x="171310" y="34417"/>
                  </a:lnTo>
                  <a:lnTo>
                    <a:pt x="174371" y="34417"/>
                  </a:lnTo>
                  <a:lnTo>
                    <a:pt x="179616" y="44780"/>
                  </a:lnTo>
                  <a:lnTo>
                    <a:pt x="179616" y="34683"/>
                  </a:lnTo>
                  <a:lnTo>
                    <a:pt x="179374" y="34417"/>
                  </a:lnTo>
                  <a:lnTo>
                    <a:pt x="176466" y="32651"/>
                  </a:lnTo>
                  <a:lnTo>
                    <a:pt x="174866" y="32219"/>
                  </a:lnTo>
                  <a:lnTo>
                    <a:pt x="170395" y="32219"/>
                  </a:lnTo>
                  <a:lnTo>
                    <a:pt x="168173" y="33121"/>
                  </a:lnTo>
                  <a:lnTo>
                    <a:pt x="164744" y="36741"/>
                  </a:lnTo>
                  <a:lnTo>
                    <a:pt x="163880" y="39255"/>
                  </a:lnTo>
                  <a:lnTo>
                    <a:pt x="163893" y="44157"/>
                  </a:lnTo>
                  <a:lnTo>
                    <a:pt x="171272" y="52120"/>
                  </a:lnTo>
                  <a:lnTo>
                    <a:pt x="174752" y="52120"/>
                  </a:lnTo>
                  <a:lnTo>
                    <a:pt x="182283" y="44157"/>
                  </a:lnTo>
                  <a:lnTo>
                    <a:pt x="182283" y="40284"/>
                  </a:lnTo>
                  <a:close/>
                </a:path>
                <a:path w="749935" h="52704">
                  <a:moveTo>
                    <a:pt x="197713" y="330"/>
                  </a:moveTo>
                  <a:lnTo>
                    <a:pt x="194741" y="330"/>
                  </a:lnTo>
                  <a:lnTo>
                    <a:pt x="190195" y="7239"/>
                  </a:lnTo>
                  <a:lnTo>
                    <a:pt x="188925" y="9385"/>
                  </a:lnTo>
                  <a:lnTo>
                    <a:pt x="187680" y="7200"/>
                  </a:lnTo>
                  <a:lnTo>
                    <a:pt x="183184" y="330"/>
                  </a:lnTo>
                  <a:lnTo>
                    <a:pt x="180086" y="330"/>
                  </a:lnTo>
                  <a:lnTo>
                    <a:pt x="187502" y="11404"/>
                  </a:lnTo>
                  <a:lnTo>
                    <a:pt x="187502" y="19558"/>
                  </a:lnTo>
                  <a:lnTo>
                    <a:pt x="190042" y="19558"/>
                  </a:lnTo>
                  <a:lnTo>
                    <a:pt x="190042" y="11404"/>
                  </a:lnTo>
                  <a:lnTo>
                    <a:pt x="197713" y="330"/>
                  </a:lnTo>
                  <a:close/>
                </a:path>
                <a:path w="749935" h="52704">
                  <a:moveTo>
                    <a:pt x="200710" y="32575"/>
                  </a:moveTo>
                  <a:lnTo>
                    <a:pt x="198170" y="32575"/>
                  </a:lnTo>
                  <a:lnTo>
                    <a:pt x="198170" y="46075"/>
                  </a:lnTo>
                  <a:lnTo>
                    <a:pt x="197777" y="47713"/>
                  </a:lnTo>
                  <a:lnTo>
                    <a:pt x="196176" y="49403"/>
                  </a:lnTo>
                  <a:lnTo>
                    <a:pt x="194856" y="49834"/>
                  </a:lnTo>
                  <a:lnTo>
                    <a:pt x="191884" y="49834"/>
                  </a:lnTo>
                  <a:lnTo>
                    <a:pt x="188137" y="45339"/>
                  </a:lnTo>
                  <a:lnTo>
                    <a:pt x="188137" y="32575"/>
                  </a:lnTo>
                  <a:lnTo>
                    <a:pt x="185585" y="32575"/>
                  </a:lnTo>
                  <a:lnTo>
                    <a:pt x="185585" y="45707"/>
                  </a:lnTo>
                  <a:lnTo>
                    <a:pt x="185839" y="47320"/>
                  </a:lnTo>
                  <a:lnTo>
                    <a:pt x="186817" y="49682"/>
                  </a:lnTo>
                  <a:lnTo>
                    <a:pt x="187642" y="50571"/>
                  </a:lnTo>
                  <a:lnTo>
                    <a:pt x="189928" y="51816"/>
                  </a:lnTo>
                  <a:lnTo>
                    <a:pt x="191401" y="52120"/>
                  </a:lnTo>
                  <a:lnTo>
                    <a:pt x="195059" y="52120"/>
                  </a:lnTo>
                  <a:lnTo>
                    <a:pt x="200710" y="45605"/>
                  </a:lnTo>
                  <a:lnTo>
                    <a:pt x="200710" y="32575"/>
                  </a:lnTo>
                  <a:close/>
                </a:path>
                <a:path w="749935" h="52704">
                  <a:moveTo>
                    <a:pt x="216865" y="49517"/>
                  </a:moveTo>
                  <a:lnTo>
                    <a:pt x="207403" y="49517"/>
                  </a:lnTo>
                  <a:lnTo>
                    <a:pt x="207403" y="32575"/>
                  </a:lnTo>
                  <a:lnTo>
                    <a:pt x="204851" y="32575"/>
                  </a:lnTo>
                  <a:lnTo>
                    <a:pt x="204851" y="51790"/>
                  </a:lnTo>
                  <a:lnTo>
                    <a:pt x="216865" y="51790"/>
                  </a:lnTo>
                  <a:lnTo>
                    <a:pt x="216865" y="49517"/>
                  </a:lnTo>
                  <a:close/>
                </a:path>
                <a:path w="749935" h="52704">
                  <a:moveTo>
                    <a:pt x="217614" y="8039"/>
                  </a:moveTo>
                  <a:lnTo>
                    <a:pt x="217246" y="6324"/>
                  </a:lnTo>
                  <a:lnTo>
                    <a:pt x="215747" y="3289"/>
                  </a:lnTo>
                  <a:lnTo>
                    <a:pt x="214947" y="2425"/>
                  </a:lnTo>
                  <a:lnTo>
                    <a:pt x="214947" y="12547"/>
                  </a:lnTo>
                  <a:lnTo>
                    <a:pt x="214337" y="14363"/>
                  </a:lnTo>
                  <a:lnTo>
                    <a:pt x="211874" y="17043"/>
                  </a:lnTo>
                  <a:lnTo>
                    <a:pt x="210324" y="17703"/>
                  </a:lnTo>
                  <a:lnTo>
                    <a:pt x="206527" y="17703"/>
                  </a:lnTo>
                  <a:lnTo>
                    <a:pt x="204965" y="17043"/>
                  </a:lnTo>
                  <a:lnTo>
                    <a:pt x="202463" y="14363"/>
                  </a:lnTo>
                  <a:lnTo>
                    <a:pt x="201841" y="12547"/>
                  </a:lnTo>
                  <a:lnTo>
                    <a:pt x="201942" y="7023"/>
                  </a:lnTo>
                  <a:lnTo>
                    <a:pt x="202488" y="5270"/>
                  </a:lnTo>
                  <a:lnTo>
                    <a:pt x="205092" y="2806"/>
                  </a:lnTo>
                  <a:lnTo>
                    <a:pt x="206641" y="2184"/>
                  </a:lnTo>
                  <a:lnTo>
                    <a:pt x="209715" y="2184"/>
                  </a:lnTo>
                  <a:lnTo>
                    <a:pt x="214947" y="12547"/>
                  </a:lnTo>
                  <a:lnTo>
                    <a:pt x="214947" y="2425"/>
                  </a:lnTo>
                  <a:lnTo>
                    <a:pt x="214731" y="2184"/>
                  </a:lnTo>
                  <a:lnTo>
                    <a:pt x="211810" y="419"/>
                  </a:lnTo>
                  <a:lnTo>
                    <a:pt x="210210" y="0"/>
                  </a:lnTo>
                  <a:lnTo>
                    <a:pt x="205727" y="0"/>
                  </a:lnTo>
                  <a:lnTo>
                    <a:pt x="203504" y="889"/>
                  </a:lnTo>
                  <a:lnTo>
                    <a:pt x="200088" y="4495"/>
                  </a:lnTo>
                  <a:lnTo>
                    <a:pt x="199224" y="7023"/>
                  </a:lnTo>
                  <a:lnTo>
                    <a:pt x="199224" y="11925"/>
                  </a:lnTo>
                  <a:lnTo>
                    <a:pt x="206616" y="19875"/>
                  </a:lnTo>
                  <a:lnTo>
                    <a:pt x="210096" y="19875"/>
                  </a:lnTo>
                  <a:lnTo>
                    <a:pt x="217614" y="11925"/>
                  </a:lnTo>
                  <a:lnTo>
                    <a:pt x="217614" y="8039"/>
                  </a:lnTo>
                  <a:close/>
                </a:path>
                <a:path w="749935" h="52704">
                  <a:moveTo>
                    <a:pt x="235737" y="40030"/>
                  </a:moveTo>
                  <a:lnTo>
                    <a:pt x="235546" y="38836"/>
                  </a:lnTo>
                  <a:lnTo>
                    <a:pt x="234594" y="36322"/>
                  </a:lnTo>
                  <a:lnTo>
                    <a:pt x="234543" y="36169"/>
                  </a:lnTo>
                  <a:lnTo>
                    <a:pt x="233781" y="35064"/>
                  </a:lnTo>
                  <a:lnTo>
                    <a:pt x="233502" y="34836"/>
                  </a:lnTo>
                  <a:lnTo>
                    <a:pt x="233172" y="34556"/>
                  </a:lnTo>
                  <a:lnTo>
                    <a:pt x="233172" y="40030"/>
                  </a:lnTo>
                  <a:lnTo>
                    <a:pt x="233172" y="43535"/>
                  </a:lnTo>
                  <a:lnTo>
                    <a:pt x="232956" y="44831"/>
                  </a:lnTo>
                  <a:lnTo>
                    <a:pt x="228460" y="49517"/>
                  </a:lnTo>
                  <a:lnTo>
                    <a:pt x="222440" y="49517"/>
                  </a:lnTo>
                  <a:lnTo>
                    <a:pt x="222440" y="34836"/>
                  </a:lnTo>
                  <a:lnTo>
                    <a:pt x="228003" y="34836"/>
                  </a:lnTo>
                  <a:lnTo>
                    <a:pt x="229933" y="35064"/>
                  </a:lnTo>
                  <a:lnTo>
                    <a:pt x="229349" y="35064"/>
                  </a:lnTo>
                  <a:lnTo>
                    <a:pt x="230720" y="35598"/>
                  </a:lnTo>
                  <a:lnTo>
                    <a:pt x="231521" y="36322"/>
                  </a:lnTo>
                  <a:lnTo>
                    <a:pt x="232841" y="38481"/>
                  </a:lnTo>
                  <a:lnTo>
                    <a:pt x="233172" y="40030"/>
                  </a:lnTo>
                  <a:lnTo>
                    <a:pt x="233172" y="34556"/>
                  </a:lnTo>
                  <a:lnTo>
                    <a:pt x="231990" y="33553"/>
                  </a:lnTo>
                  <a:lnTo>
                    <a:pt x="231051" y="33096"/>
                  </a:lnTo>
                  <a:lnTo>
                    <a:pt x="229158" y="32664"/>
                  </a:lnTo>
                  <a:lnTo>
                    <a:pt x="219887" y="32664"/>
                  </a:lnTo>
                  <a:lnTo>
                    <a:pt x="219887" y="51790"/>
                  </a:lnTo>
                  <a:lnTo>
                    <a:pt x="228600" y="51790"/>
                  </a:lnTo>
                  <a:lnTo>
                    <a:pt x="235623" y="44831"/>
                  </a:lnTo>
                  <a:lnTo>
                    <a:pt x="235737" y="40030"/>
                  </a:lnTo>
                  <a:close/>
                </a:path>
                <a:path w="749935" h="52704">
                  <a:moveTo>
                    <a:pt x="236067" y="330"/>
                  </a:moveTo>
                  <a:lnTo>
                    <a:pt x="233514" y="330"/>
                  </a:lnTo>
                  <a:lnTo>
                    <a:pt x="233514" y="13843"/>
                  </a:lnTo>
                  <a:lnTo>
                    <a:pt x="233108" y="15468"/>
                  </a:lnTo>
                  <a:lnTo>
                    <a:pt x="231521" y="17157"/>
                  </a:lnTo>
                  <a:lnTo>
                    <a:pt x="230187" y="17589"/>
                  </a:lnTo>
                  <a:lnTo>
                    <a:pt x="227228" y="17589"/>
                  </a:lnTo>
                  <a:lnTo>
                    <a:pt x="223481" y="13093"/>
                  </a:lnTo>
                  <a:lnTo>
                    <a:pt x="223481" y="330"/>
                  </a:lnTo>
                  <a:lnTo>
                    <a:pt x="220941" y="330"/>
                  </a:lnTo>
                  <a:lnTo>
                    <a:pt x="220941" y="13474"/>
                  </a:lnTo>
                  <a:lnTo>
                    <a:pt x="221183" y="15074"/>
                  </a:lnTo>
                  <a:lnTo>
                    <a:pt x="222161" y="17437"/>
                  </a:lnTo>
                  <a:lnTo>
                    <a:pt x="222973" y="18338"/>
                  </a:lnTo>
                  <a:lnTo>
                    <a:pt x="225259" y="19570"/>
                  </a:lnTo>
                  <a:lnTo>
                    <a:pt x="226733" y="19875"/>
                  </a:lnTo>
                  <a:lnTo>
                    <a:pt x="230390" y="19875"/>
                  </a:lnTo>
                  <a:lnTo>
                    <a:pt x="236067" y="13373"/>
                  </a:lnTo>
                  <a:lnTo>
                    <a:pt x="236067" y="330"/>
                  </a:lnTo>
                  <a:close/>
                </a:path>
                <a:path w="749935" h="52704">
                  <a:moveTo>
                    <a:pt x="254419" y="32575"/>
                  </a:moveTo>
                  <a:lnTo>
                    <a:pt x="251980" y="32575"/>
                  </a:lnTo>
                  <a:lnTo>
                    <a:pt x="251980" y="47675"/>
                  </a:lnTo>
                  <a:lnTo>
                    <a:pt x="241884" y="32575"/>
                  </a:lnTo>
                  <a:lnTo>
                    <a:pt x="239268" y="32575"/>
                  </a:lnTo>
                  <a:lnTo>
                    <a:pt x="239268" y="51790"/>
                  </a:lnTo>
                  <a:lnTo>
                    <a:pt x="241706" y="51790"/>
                  </a:lnTo>
                  <a:lnTo>
                    <a:pt x="241706" y="36677"/>
                  </a:lnTo>
                  <a:lnTo>
                    <a:pt x="251802" y="51790"/>
                  </a:lnTo>
                  <a:lnTo>
                    <a:pt x="254419" y="51790"/>
                  </a:lnTo>
                  <a:lnTo>
                    <a:pt x="254419" y="32575"/>
                  </a:lnTo>
                  <a:close/>
                </a:path>
                <a:path w="749935" h="52704">
                  <a:moveTo>
                    <a:pt x="257276" y="19558"/>
                  </a:moveTo>
                  <a:lnTo>
                    <a:pt x="250278" y="10807"/>
                  </a:lnTo>
                  <a:lnTo>
                    <a:pt x="252133" y="10553"/>
                  </a:lnTo>
                  <a:lnTo>
                    <a:pt x="255701" y="6934"/>
                  </a:lnTo>
                  <a:lnTo>
                    <a:pt x="255701" y="4521"/>
                  </a:lnTo>
                  <a:lnTo>
                    <a:pt x="255536" y="3924"/>
                  </a:lnTo>
                  <a:lnTo>
                    <a:pt x="255435" y="3543"/>
                  </a:lnTo>
                  <a:lnTo>
                    <a:pt x="254762" y="2451"/>
                  </a:lnTo>
                  <a:lnTo>
                    <a:pt x="254368" y="1803"/>
                  </a:lnTo>
                  <a:lnTo>
                    <a:pt x="253657" y="1193"/>
                  </a:lnTo>
                  <a:lnTo>
                    <a:pt x="253072" y="977"/>
                  </a:lnTo>
                  <a:lnTo>
                    <a:pt x="253072" y="6197"/>
                  </a:lnTo>
                  <a:lnTo>
                    <a:pt x="252907" y="6769"/>
                  </a:lnTo>
                  <a:lnTo>
                    <a:pt x="252234" y="7823"/>
                  </a:lnTo>
                  <a:lnTo>
                    <a:pt x="251726" y="8204"/>
                  </a:lnTo>
                  <a:lnTo>
                    <a:pt x="250126" y="8813"/>
                  </a:lnTo>
                  <a:lnTo>
                    <a:pt x="242874" y="8813"/>
                  </a:lnTo>
                  <a:lnTo>
                    <a:pt x="242874" y="2451"/>
                  </a:lnTo>
                  <a:lnTo>
                    <a:pt x="250380" y="2451"/>
                  </a:lnTo>
                  <a:lnTo>
                    <a:pt x="251434" y="2743"/>
                  </a:lnTo>
                  <a:lnTo>
                    <a:pt x="252755" y="3924"/>
                  </a:lnTo>
                  <a:lnTo>
                    <a:pt x="253009" y="4521"/>
                  </a:lnTo>
                  <a:lnTo>
                    <a:pt x="253072" y="6197"/>
                  </a:lnTo>
                  <a:lnTo>
                    <a:pt x="253072" y="977"/>
                  </a:lnTo>
                  <a:lnTo>
                    <a:pt x="251879" y="508"/>
                  </a:lnTo>
                  <a:lnTo>
                    <a:pt x="250571" y="330"/>
                  </a:lnTo>
                  <a:lnTo>
                    <a:pt x="240334" y="330"/>
                  </a:lnTo>
                  <a:lnTo>
                    <a:pt x="240334" y="19558"/>
                  </a:lnTo>
                  <a:lnTo>
                    <a:pt x="242874" y="19558"/>
                  </a:lnTo>
                  <a:lnTo>
                    <a:pt x="242874" y="11214"/>
                  </a:lnTo>
                  <a:lnTo>
                    <a:pt x="247637" y="11214"/>
                  </a:lnTo>
                  <a:lnTo>
                    <a:pt x="254088" y="19558"/>
                  </a:lnTo>
                  <a:lnTo>
                    <a:pt x="257276" y="19558"/>
                  </a:lnTo>
                  <a:close/>
                </a:path>
                <a:path w="749935" h="52704">
                  <a:moveTo>
                    <a:pt x="260502" y="32575"/>
                  </a:moveTo>
                  <a:lnTo>
                    <a:pt x="257810" y="32575"/>
                  </a:lnTo>
                  <a:lnTo>
                    <a:pt x="257810" y="35775"/>
                  </a:lnTo>
                  <a:lnTo>
                    <a:pt x="258406" y="39370"/>
                  </a:lnTo>
                  <a:lnTo>
                    <a:pt x="259867" y="39370"/>
                  </a:lnTo>
                  <a:lnTo>
                    <a:pt x="260502" y="35775"/>
                  </a:lnTo>
                  <a:lnTo>
                    <a:pt x="260502" y="32575"/>
                  </a:lnTo>
                  <a:close/>
                </a:path>
                <a:path w="749935" h="52704">
                  <a:moveTo>
                    <a:pt x="277622" y="32575"/>
                  </a:moveTo>
                  <a:lnTo>
                    <a:pt x="262382" y="32575"/>
                  </a:lnTo>
                  <a:lnTo>
                    <a:pt x="262382" y="34836"/>
                  </a:lnTo>
                  <a:lnTo>
                    <a:pt x="268719" y="34836"/>
                  </a:lnTo>
                  <a:lnTo>
                    <a:pt x="268719" y="51790"/>
                  </a:lnTo>
                  <a:lnTo>
                    <a:pt x="271272" y="51790"/>
                  </a:lnTo>
                  <a:lnTo>
                    <a:pt x="271272" y="34836"/>
                  </a:lnTo>
                  <a:lnTo>
                    <a:pt x="277622" y="34836"/>
                  </a:lnTo>
                  <a:lnTo>
                    <a:pt x="277622" y="32575"/>
                  </a:lnTo>
                  <a:close/>
                </a:path>
                <a:path w="749935" h="52704">
                  <a:moveTo>
                    <a:pt x="284137" y="19558"/>
                  </a:moveTo>
                  <a:lnTo>
                    <a:pt x="277152" y="10807"/>
                  </a:lnTo>
                  <a:lnTo>
                    <a:pt x="278993" y="10553"/>
                  </a:lnTo>
                  <a:lnTo>
                    <a:pt x="282562" y="6934"/>
                  </a:lnTo>
                  <a:lnTo>
                    <a:pt x="282562" y="4521"/>
                  </a:lnTo>
                  <a:lnTo>
                    <a:pt x="282397" y="3924"/>
                  </a:lnTo>
                  <a:lnTo>
                    <a:pt x="282295" y="3543"/>
                  </a:lnTo>
                  <a:lnTo>
                    <a:pt x="281635" y="2451"/>
                  </a:lnTo>
                  <a:lnTo>
                    <a:pt x="281241" y="1803"/>
                  </a:lnTo>
                  <a:lnTo>
                    <a:pt x="280517" y="1193"/>
                  </a:lnTo>
                  <a:lnTo>
                    <a:pt x="279946" y="977"/>
                  </a:lnTo>
                  <a:lnTo>
                    <a:pt x="279946" y="6197"/>
                  </a:lnTo>
                  <a:lnTo>
                    <a:pt x="279768" y="6769"/>
                  </a:lnTo>
                  <a:lnTo>
                    <a:pt x="279082" y="7823"/>
                  </a:lnTo>
                  <a:lnTo>
                    <a:pt x="278599" y="8204"/>
                  </a:lnTo>
                  <a:lnTo>
                    <a:pt x="276974" y="8813"/>
                  </a:lnTo>
                  <a:lnTo>
                    <a:pt x="269735" y="8813"/>
                  </a:lnTo>
                  <a:lnTo>
                    <a:pt x="269735" y="2451"/>
                  </a:lnTo>
                  <a:lnTo>
                    <a:pt x="277241" y="2451"/>
                  </a:lnTo>
                  <a:lnTo>
                    <a:pt x="278282" y="2743"/>
                  </a:lnTo>
                  <a:lnTo>
                    <a:pt x="279615" y="3924"/>
                  </a:lnTo>
                  <a:lnTo>
                    <a:pt x="279882" y="4521"/>
                  </a:lnTo>
                  <a:lnTo>
                    <a:pt x="279946" y="6197"/>
                  </a:lnTo>
                  <a:lnTo>
                    <a:pt x="279946" y="977"/>
                  </a:lnTo>
                  <a:lnTo>
                    <a:pt x="278739" y="508"/>
                  </a:lnTo>
                  <a:lnTo>
                    <a:pt x="277431" y="330"/>
                  </a:lnTo>
                  <a:lnTo>
                    <a:pt x="267195" y="330"/>
                  </a:lnTo>
                  <a:lnTo>
                    <a:pt x="267195" y="19558"/>
                  </a:lnTo>
                  <a:lnTo>
                    <a:pt x="269735" y="19558"/>
                  </a:lnTo>
                  <a:lnTo>
                    <a:pt x="269735" y="11214"/>
                  </a:lnTo>
                  <a:lnTo>
                    <a:pt x="274497" y="11214"/>
                  </a:lnTo>
                  <a:lnTo>
                    <a:pt x="280936" y="19558"/>
                  </a:lnTo>
                  <a:lnTo>
                    <a:pt x="284137" y="19558"/>
                  </a:lnTo>
                  <a:close/>
                </a:path>
                <a:path w="749935" h="52704">
                  <a:moveTo>
                    <a:pt x="300964" y="17297"/>
                  </a:moveTo>
                  <a:lnTo>
                    <a:pt x="289140" y="17297"/>
                  </a:lnTo>
                  <a:lnTo>
                    <a:pt x="289140" y="10744"/>
                  </a:lnTo>
                  <a:lnTo>
                    <a:pt x="299783" y="10744"/>
                  </a:lnTo>
                  <a:lnTo>
                    <a:pt x="299783" y="8483"/>
                  </a:lnTo>
                  <a:lnTo>
                    <a:pt x="289140" y="8483"/>
                  </a:lnTo>
                  <a:lnTo>
                    <a:pt x="289140" y="2590"/>
                  </a:lnTo>
                  <a:lnTo>
                    <a:pt x="300507" y="2590"/>
                  </a:lnTo>
                  <a:lnTo>
                    <a:pt x="300507" y="330"/>
                  </a:lnTo>
                  <a:lnTo>
                    <a:pt x="286613" y="330"/>
                  </a:lnTo>
                  <a:lnTo>
                    <a:pt x="286613" y="19558"/>
                  </a:lnTo>
                  <a:lnTo>
                    <a:pt x="300964" y="19558"/>
                  </a:lnTo>
                  <a:lnTo>
                    <a:pt x="300964" y="17297"/>
                  </a:lnTo>
                  <a:close/>
                </a:path>
                <a:path w="749935" h="52704">
                  <a:moveTo>
                    <a:pt x="301548" y="44869"/>
                  </a:moveTo>
                  <a:lnTo>
                    <a:pt x="301307" y="44132"/>
                  </a:lnTo>
                  <a:lnTo>
                    <a:pt x="300659" y="43294"/>
                  </a:lnTo>
                  <a:lnTo>
                    <a:pt x="300659" y="49517"/>
                  </a:lnTo>
                  <a:lnTo>
                    <a:pt x="289648" y="49517"/>
                  </a:lnTo>
                  <a:lnTo>
                    <a:pt x="289648" y="43014"/>
                  </a:lnTo>
                  <a:lnTo>
                    <a:pt x="296252" y="43014"/>
                  </a:lnTo>
                  <a:lnTo>
                    <a:pt x="297561" y="43459"/>
                  </a:lnTo>
                  <a:lnTo>
                    <a:pt x="298069" y="43815"/>
                  </a:lnTo>
                  <a:lnTo>
                    <a:pt x="298805" y="44869"/>
                  </a:lnTo>
                  <a:lnTo>
                    <a:pt x="298856" y="47371"/>
                  </a:lnTo>
                  <a:lnTo>
                    <a:pt x="298361" y="48310"/>
                  </a:lnTo>
                  <a:lnTo>
                    <a:pt x="298030" y="48653"/>
                  </a:lnTo>
                  <a:lnTo>
                    <a:pt x="297256" y="49149"/>
                  </a:lnTo>
                  <a:lnTo>
                    <a:pt x="300659" y="49517"/>
                  </a:lnTo>
                  <a:lnTo>
                    <a:pt x="300659" y="43294"/>
                  </a:lnTo>
                  <a:lnTo>
                    <a:pt x="300456" y="43014"/>
                  </a:lnTo>
                  <a:lnTo>
                    <a:pt x="300062" y="42494"/>
                  </a:lnTo>
                  <a:lnTo>
                    <a:pt x="299173" y="41897"/>
                  </a:lnTo>
                  <a:lnTo>
                    <a:pt x="298005" y="41567"/>
                  </a:lnTo>
                  <a:lnTo>
                    <a:pt x="298907" y="41109"/>
                  </a:lnTo>
                  <a:lnTo>
                    <a:pt x="299440" y="40652"/>
                  </a:lnTo>
                  <a:lnTo>
                    <a:pt x="300469" y="39077"/>
                  </a:lnTo>
                  <a:lnTo>
                    <a:pt x="300647" y="38455"/>
                  </a:lnTo>
                  <a:lnTo>
                    <a:pt x="300685" y="36601"/>
                  </a:lnTo>
                  <a:lnTo>
                    <a:pt x="300443" y="35750"/>
                  </a:lnTo>
                  <a:lnTo>
                    <a:pt x="299923" y="34925"/>
                  </a:lnTo>
                  <a:lnTo>
                    <a:pt x="299440" y="34150"/>
                  </a:lnTo>
                  <a:lnTo>
                    <a:pt x="298742" y="33540"/>
                  </a:lnTo>
                  <a:lnTo>
                    <a:pt x="298196" y="33312"/>
                  </a:lnTo>
                  <a:lnTo>
                    <a:pt x="298196" y="37147"/>
                  </a:lnTo>
                  <a:lnTo>
                    <a:pt x="298196" y="38455"/>
                  </a:lnTo>
                  <a:lnTo>
                    <a:pt x="297980" y="39077"/>
                  </a:lnTo>
                  <a:lnTo>
                    <a:pt x="297370" y="39916"/>
                  </a:lnTo>
                  <a:lnTo>
                    <a:pt x="296875" y="40233"/>
                  </a:lnTo>
                  <a:lnTo>
                    <a:pt x="295478" y="40652"/>
                  </a:lnTo>
                  <a:lnTo>
                    <a:pt x="289648" y="40652"/>
                  </a:lnTo>
                  <a:lnTo>
                    <a:pt x="289648" y="34925"/>
                  </a:lnTo>
                  <a:lnTo>
                    <a:pt x="295846" y="34925"/>
                  </a:lnTo>
                  <a:lnTo>
                    <a:pt x="296989" y="35280"/>
                  </a:lnTo>
                  <a:lnTo>
                    <a:pt x="297434" y="35610"/>
                  </a:lnTo>
                  <a:lnTo>
                    <a:pt x="298043" y="36601"/>
                  </a:lnTo>
                  <a:lnTo>
                    <a:pt x="298196" y="37147"/>
                  </a:lnTo>
                  <a:lnTo>
                    <a:pt x="298196" y="33312"/>
                  </a:lnTo>
                  <a:lnTo>
                    <a:pt x="296964" y="32766"/>
                  </a:lnTo>
                  <a:lnTo>
                    <a:pt x="295795" y="32575"/>
                  </a:lnTo>
                  <a:lnTo>
                    <a:pt x="287108" y="32575"/>
                  </a:lnTo>
                  <a:lnTo>
                    <a:pt x="287108" y="51790"/>
                  </a:lnTo>
                  <a:lnTo>
                    <a:pt x="296278" y="51790"/>
                  </a:lnTo>
                  <a:lnTo>
                    <a:pt x="301434" y="47955"/>
                  </a:lnTo>
                  <a:lnTo>
                    <a:pt x="301548" y="44869"/>
                  </a:lnTo>
                  <a:close/>
                </a:path>
                <a:path w="749935" h="52704">
                  <a:moveTo>
                    <a:pt x="316382" y="17297"/>
                  </a:moveTo>
                  <a:lnTo>
                    <a:pt x="306908" y="17297"/>
                  </a:lnTo>
                  <a:lnTo>
                    <a:pt x="306908" y="330"/>
                  </a:lnTo>
                  <a:lnTo>
                    <a:pt x="304368" y="330"/>
                  </a:lnTo>
                  <a:lnTo>
                    <a:pt x="304368" y="19558"/>
                  </a:lnTo>
                  <a:lnTo>
                    <a:pt x="316382" y="19558"/>
                  </a:lnTo>
                  <a:lnTo>
                    <a:pt x="316382" y="17297"/>
                  </a:lnTo>
                  <a:close/>
                </a:path>
                <a:path w="749935" h="52704">
                  <a:moveTo>
                    <a:pt x="319532" y="49517"/>
                  </a:moveTo>
                  <a:lnTo>
                    <a:pt x="307721" y="49517"/>
                  </a:lnTo>
                  <a:lnTo>
                    <a:pt x="307721" y="42976"/>
                  </a:lnTo>
                  <a:lnTo>
                    <a:pt x="318363" y="42976"/>
                  </a:lnTo>
                  <a:lnTo>
                    <a:pt x="318363" y="40728"/>
                  </a:lnTo>
                  <a:lnTo>
                    <a:pt x="307721" y="40728"/>
                  </a:lnTo>
                  <a:lnTo>
                    <a:pt x="307721" y="34836"/>
                  </a:lnTo>
                  <a:lnTo>
                    <a:pt x="319087" y="34836"/>
                  </a:lnTo>
                  <a:lnTo>
                    <a:pt x="319087" y="32575"/>
                  </a:lnTo>
                  <a:lnTo>
                    <a:pt x="305181" y="32575"/>
                  </a:lnTo>
                  <a:lnTo>
                    <a:pt x="305181" y="51790"/>
                  </a:lnTo>
                  <a:lnTo>
                    <a:pt x="319532" y="51790"/>
                  </a:lnTo>
                  <a:lnTo>
                    <a:pt x="319532" y="49517"/>
                  </a:lnTo>
                  <a:close/>
                </a:path>
                <a:path w="749935" h="52704">
                  <a:moveTo>
                    <a:pt x="335305" y="19558"/>
                  </a:moveTo>
                  <a:lnTo>
                    <a:pt x="332917" y="13741"/>
                  </a:lnTo>
                  <a:lnTo>
                    <a:pt x="332066" y="11671"/>
                  </a:lnTo>
                  <a:lnTo>
                    <a:pt x="329361" y="5054"/>
                  </a:lnTo>
                  <a:lnTo>
                    <a:pt x="329361" y="11671"/>
                  </a:lnTo>
                  <a:lnTo>
                    <a:pt x="322846" y="11671"/>
                  </a:lnTo>
                  <a:lnTo>
                    <a:pt x="325412" y="4813"/>
                  </a:lnTo>
                  <a:lnTo>
                    <a:pt x="325755" y="3581"/>
                  </a:lnTo>
                  <a:lnTo>
                    <a:pt x="325996" y="2349"/>
                  </a:lnTo>
                  <a:lnTo>
                    <a:pt x="326301" y="3390"/>
                  </a:lnTo>
                  <a:lnTo>
                    <a:pt x="326783" y="4813"/>
                  </a:lnTo>
                  <a:lnTo>
                    <a:pt x="329361" y="11671"/>
                  </a:lnTo>
                  <a:lnTo>
                    <a:pt x="329361" y="5054"/>
                  </a:lnTo>
                  <a:lnTo>
                    <a:pt x="328256" y="2349"/>
                  </a:lnTo>
                  <a:lnTo>
                    <a:pt x="327431" y="330"/>
                  </a:lnTo>
                  <a:lnTo>
                    <a:pt x="324688" y="330"/>
                  </a:lnTo>
                  <a:lnTo>
                    <a:pt x="317309" y="19558"/>
                  </a:lnTo>
                  <a:lnTo>
                    <a:pt x="320001" y="19558"/>
                  </a:lnTo>
                  <a:lnTo>
                    <a:pt x="322110" y="13741"/>
                  </a:lnTo>
                  <a:lnTo>
                    <a:pt x="330149" y="13741"/>
                  </a:lnTo>
                  <a:lnTo>
                    <a:pt x="332409" y="19558"/>
                  </a:lnTo>
                  <a:lnTo>
                    <a:pt x="335305" y="19558"/>
                  </a:lnTo>
                  <a:close/>
                </a:path>
                <a:path w="749935" h="52704">
                  <a:moveTo>
                    <a:pt x="349135" y="330"/>
                  </a:moveTo>
                  <a:lnTo>
                    <a:pt x="333895" y="330"/>
                  </a:lnTo>
                  <a:lnTo>
                    <a:pt x="333895" y="2590"/>
                  </a:lnTo>
                  <a:lnTo>
                    <a:pt x="340220" y="2590"/>
                  </a:lnTo>
                  <a:lnTo>
                    <a:pt x="340220" y="19558"/>
                  </a:lnTo>
                  <a:lnTo>
                    <a:pt x="342773" y="19558"/>
                  </a:lnTo>
                  <a:lnTo>
                    <a:pt x="342773" y="2590"/>
                  </a:lnTo>
                  <a:lnTo>
                    <a:pt x="349135" y="2590"/>
                  </a:lnTo>
                  <a:lnTo>
                    <a:pt x="349135" y="330"/>
                  </a:lnTo>
                  <a:close/>
                </a:path>
                <a:path w="749935" h="52704">
                  <a:moveTo>
                    <a:pt x="353491" y="32575"/>
                  </a:moveTo>
                  <a:lnTo>
                    <a:pt x="350926" y="32575"/>
                  </a:lnTo>
                  <a:lnTo>
                    <a:pt x="347522" y="46494"/>
                  </a:lnTo>
                  <a:lnTo>
                    <a:pt x="346964" y="49110"/>
                  </a:lnTo>
                  <a:lnTo>
                    <a:pt x="346646" y="46990"/>
                  </a:lnTo>
                  <a:lnTo>
                    <a:pt x="346151" y="44704"/>
                  </a:lnTo>
                  <a:lnTo>
                    <a:pt x="342709" y="32575"/>
                  </a:lnTo>
                  <a:lnTo>
                    <a:pt x="339648" y="32575"/>
                  </a:lnTo>
                  <a:lnTo>
                    <a:pt x="335978" y="45554"/>
                  </a:lnTo>
                  <a:lnTo>
                    <a:pt x="335102" y="49110"/>
                  </a:lnTo>
                  <a:lnTo>
                    <a:pt x="334886" y="47802"/>
                  </a:lnTo>
                  <a:lnTo>
                    <a:pt x="334619" y="46494"/>
                  </a:lnTo>
                  <a:lnTo>
                    <a:pt x="331381" y="32575"/>
                  </a:lnTo>
                  <a:lnTo>
                    <a:pt x="328752" y="32575"/>
                  </a:lnTo>
                  <a:lnTo>
                    <a:pt x="333870" y="51790"/>
                  </a:lnTo>
                  <a:lnTo>
                    <a:pt x="336461" y="51790"/>
                  </a:lnTo>
                  <a:lnTo>
                    <a:pt x="340550" y="37147"/>
                  </a:lnTo>
                  <a:lnTo>
                    <a:pt x="341109" y="34886"/>
                  </a:lnTo>
                  <a:lnTo>
                    <a:pt x="341160" y="35179"/>
                  </a:lnTo>
                  <a:lnTo>
                    <a:pt x="345770" y="51790"/>
                  </a:lnTo>
                  <a:lnTo>
                    <a:pt x="348208" y="51790"/>
                  </a:lnTo>
                  <a:lnTo>
                    <a:pt x="353491" y="32575"/>
                  </a:lnTo>
                  <a:close/>
                </a:path>
                <a:path w="749935" h="52704">
                  <a:moveTo>
                    <a:pt x="354723" y="330"/>
                  </a:moveTo>
                  <a:lnTo>
                    <a:pt x="352183" y="330"/>
                  </a:lnTo>
                  <a:lnTo>
                    <a:pt x="352183" y="19558"/>
                  </a:lnTo>
                  <a:lnTo>
                    <a:pt x="354723" y="19558"/>
                  </a:lnTo>
                  <a:lnTo>
                    <a:pt x="354723" y="330"/>
                  </a:lnTo>
                  <a:close/>
                </a:path>
                <a:path w="749935" h="52704">
                  <a:moveTo>
                    <a:pt x="358838" y="32575"/>
                  </a:moveTo>
                  <a:lnTo>
                    <a:pt x="356298" y="32575"/>
                  </a:lnTo>
                  <a:lnTo>
                    <a:pt x="356298" y="51790"/>
                  </a:lnTo>
                  <a:lnTo>
                    <a:pt x="358838" y="51790"/>
                  </a:lnTo>
                  <a:lnTo>
                    <a:pt x="358838" y="32575"/>
                  </a:lnTo>
                  <a:close/>
                </a:path>
                <a:path w="749935" h="52704">
                  <a:moveTo>
                    <a:pt x="376821" y="8039"/>
                  </a:moveTo>
                  <a:lnTo>
                    <a:pt x="376453" y="6324"/>
                  </a:lnTo>
                  <a:lnTo>
                    <a:pt x="374954" y="3289"/>
                  </a:lnTo>
                  <a:lnTo>
                    <a:pt x="374167" y="2438"/>
                  </a:lnTo>
                  <a:lnTo>
                    <a:pt x="374167" y="12547"/>
                  </a:lnTo>
                  <a:lnTo>
                    <a:pt x="373570" y="14363"/>
                  </a:lnTo>
                  <a:lnTo>
                    <a:pt x="371081" y="17043"/>
                  </a:lnTo>
                  <a:lnTo>
                    <a:pt x="369531" y="17703"/>
                  </a:lnTo>
                  <a:lnTo>
                    <a:pt x="365734" y="17703"/>
                  </a:lnTo>
                  <a:lnTo>
                    <a:pt x="364172" y="17043"/>
                  </a:lnTo>
                  <a:lnTo>
                    <a:pt x="361683" y="14363"/>
                  </a:lnTo>
                  <a:lnTo>
                    <a:pt x="361048" y="12547"/>
                  </a:lnTo>
                  <a:lnTo>
                    <a:pt x="361149" y="7023"/>
                  </a:lnTo>
                  <a:lnTo>
                    <a:pt x="361708" y="5270"/>
                  </a:lnTo>
                  <a:lnTo>
                    <a:pt x="364299" y="2806"/>
                  </a:lnTo>
                  <a:lnTo>
                    <a:pt x="365861" y="2184"/>
                  </a:lnTo>
                  <a:lnTo>
                    <a:pt x="368922" y="2184"/>
                  </a:lnTo>
                  <a:lnTo>
                    <a:pt x="374167" y="12547"/>
                  </a:lnTo>
                  <a:lnTo>
                    <a:pt x="374167" y="2438"/>
                  </a:lnTo>
                  <a:lnTo>
                    <a:pt x="373938" y="2184"/>
                  </a:lnTo>
                  <a:lnTo>
                    <a:pt x="371005" y="419"/>
                  </a:lnTo>
                  <a:lnTo>
                    <a:pt x="369417" y="0"/>
                  </a:lnTo>
                  <a:lnTo>
                    <a:pt x="364934" y="0"/>
                  </a:lnTo>
                  <a:lnTo>
                    <a:pt x="362712" y="889"/>
                  </a:lnTo>
                  <a:lnTo>
                    <a:pt x="359295" y="4495"/>
                  </a:lnTo>
                  <a:lnTo>
                    <a:pt x="358444" y="7023"/>
                  </a:lnTo>
                  <a:lnTo>
                    <a:pt x="358444" y="11925"/>
                  </a:lnTo>
                  <a:lnTo>
                    <a:pt x="365823" y="19875"/>
                  </a:lnTo>
                  <a:lnTo>
                    <a:pt x="369303" y="19875"/>
                  </a:lnTo>
                  <a:lnTo>
                    <a:pt x="370852" y="19494"/>
                  </a:lnTo>
                  <a:lnTo>
                    <a:pt x="373748" y="17907"/>
                  </a:lnTo>
                  <a:lnTo>
                    <a:pt x="373938" y="17703"/>
                  </a:lnTo>
                  <a:lnTo>
                    <a:pt x="374865" y="16738"/>
                  </a:lnTo>
                  <a:lnTo>
                    <a:pt x="376428" y="13665"/>
                  </a:lnTo>
                  <a:lnTo>
                    <a:pt x="376821" y="11925"/>
                  </a:lnTo>
                  <a:lnTo>
                    <a:pt x="376821" y="8039"/>
                  </a:lnTo>
                  <a:close/>
                </a:path>
                <a:path w="749935" h="52704">
                  <a:moveTo>
                    <a:pt x="377126" y="32575"/>
                  </a:moveTo>
                  <a:lnTo>
                    <a:pt x="361873" y="32575"/>
                  </a:lnTo>
                  <a:lnTo>
                    <a:pt x="361873" y="34836"/>
                  </a:lnTo>
                  <a:lnTo>
                    <a:pt x="368223" y="34836"/>
                  </a:lnTo>
                  <a:lnTo>
                    <a:pt x="368223" y="51790"/>
                  </a:lnTo>
                  <a:lnTo>
                    <a:pt x="370763" y="51790"/>
                  </a:lnTo>
                  <a:lnTo>
                    <a:pt x="370763" y="34836"/>
                  </a:lnTo>
                  <a:lnTo>
                    <a:pt x="377126" y="34836"/>
                  </a:lnTo>
                  <a:lnTo>
                    <a:pt x="377126" y="32575"/>
                  </a:lnTo>
                  <a:close/>
                </a:path>
                <a:path w="749935" h="52704">
                  <a:moveTo>
                    <a:pt x="394893" y="32575"/>
                  </a:moveTo>
                  <a:lnTo>
                    <a:pt x="392353" y="32575"/>
                  </a:lnTo>
                  <a:lnTo>
                    <a:pt x="392353" y="40474"/>
                  </a:lnTo>
                  <a:lnTo>
                    <a:pt x="382358" y="40474"/>
                  </a:lnTo>
                  <a:lnTo>
                    <a:pt x="382358" y="32575"/>
                  </a:lnTo>
                  <a:lnTo>
                    <a:pt x="379806" y="32575"/>
                  </a:lnTo>
                  <a:lnTo>
                    <a:pt x="379806" y="51790"/>
                  </a:lnTo>
                  <a:lnTo>
                    <a:pt x="382358" y="51790"/>
                  </a:lnTo>
                  <a:lnTo>
                    <a:pt x="382358" y="42735"/>
                  </a:lnTo>
                  <a:lnTo>
                    <a:pt x="392353" y="42735"/>
                  </a:lnTo>
                  <a:lnTo>
                    <a:pt x="392353" y="51790"/>
                  </a:lnTo>
                  <a:lnTo>
                    <a:pt x="394893" y="51790"/>
                  </a:lnTo>
                  <a:lnTo>
                    <a:pt x="394893" y="32575"/>
                  </a:lnTo>
                  <a:close/>
                </a:path>
                <a:path w="749935" h="52704">
                  <a:moveTo>
                    <a:pt x="395224" y="330"/>
                  </a:moveTo>
                  <a:lnTo>
                    <a:pt x="392785" y="330"/>
                  </a:lnTo>
                  <a:lnTo>
                    <a:pt x="392785" y="15430"/>
                  </a:lnTo>
                  <a:lnTo>
                    <a:pt x="382676" y="330"/>
                  </a:lnTo>
                  <a:lnTo>
                    <a:pt x="380085" y="330"/>
                  </a:lnTo>
                  <a:lnTo>
                    <a:pt x="380085" y="19558"/>
                  </a:lnTo>
                  <a:lnTo>
                    <a:pt x="382511" y="19558"/>
                  </a:lnTo>
                  <a:lnTo>
                    <a:pt x="382511" y="4457"/>
                  </a:lnTo>
                  <a:lnTo>
                    <a:pt x="392620" y="19558"/>
                  </a:lnTo>
                  <a:lnTo>
                    <a:pt x="395224" y="19558"/>
                  </a:lnTo>
                  <a:lnTo>
                    <a:pt x="395224" y="330"/>
                  </a:lnTo>
                  <a:close/>
                </a:path>
                <a:path w="749935" h="52704">
                  <a:moveTo>
                    <a:pt x="413943" y="13093"/>
                  </a:moveTo>
                  <a:lnTo>
                    <a:pt x="404342" y="7734"/>
                  </a:lnTo>
                  <a:lnTo>
                    <a:pt x="403059" y="7289"/>
                  </a:lnTo>
                  <a:lnTo>
                    <a:pt x="402069" y="6375"/>
                  </a:lnTo>
                  <a:lnTo>
                    <a:pt x="401828" y="5816"/>
                  </a:lnTo>
                  <a:lnTo>
                    <a:pt x="401828" y="4330"/>
                  </a:lnTo>
                  <a:lnTo>
                    <a:pt x="402170" y="3657"/>
                  </a:lnTo>
                  <a:lnTo>
                    <a:pt x="403593" y="2527"/>
                  </a:lnTo>
                  <a:lnTo>
                    <a:pt x="404710" y="2247"/>
                  </a:lnTo>
                  <a:lnTo>
                    <a:pt x="407720" y="2247"/>
                  </a:lnTo>
                  <a:lnTo>
                    <a:pt x="408838" y="2552"/>
                  </a:lnTo>
                  <a:lnTo>
                    <a:pt x="410349" y="3797"/>
                  </a:lnTo>
                  <a:lnTo>
                    <a:pt x="410794" y="4724"/>
                  </a:lnTo>
                  <a:lnTo>
                    <a:pt x="410933" y="5930"/>
                  </a:lnTo>
                  <a:lnTo>
                    <a:pt x="413359" y="5753"/>
                  </a:lnTo>
                  <a:lnTo>
                    <a:pt x="407568" y="0"/>
                  </a:lnTo>
                  <a:lnTo>
                    <a:pt x="404850" y="0"/>
                  </a:lnTo>
                  <a:lnTo>
                    <a:pt x="399376" y="4330"/>
                  </a:lnTo>
                  <a:lnTo>
                    <a:pt x="399376" y="6184"/>
                  </a:lnTo>
                  <a:lnTo>
                    <a:pt x="408711" y="11417"/>
                  </a:lnTo>
                  <a:lnTo>
                    <a:pt x="410044" y="11938"/>
                  </a:lnTo>
                  <a:lnTo>
                    <a:pt x="410616" y="12306"/>
                  </a:lnTo>
                  <a:lnTo>
                    <a:pt x="411314" y="13208"/>
                  </a:lnTo>
                  <a:lnTo>
                    <a:pt x="411480" y="13741"/>
                  </a:lnTo>
                  <a:lnTo>
                    <a:pt x="411480" y="14935"/>
                  </a:lnTo>
                  <a:lnTo>
                    <a:pt x="407682" y="17602"/>
                  </a:lnTo>
                  <a:lnTo>
                    <a:pt x="405625" y="17602"/>
                  </a:lnTo>
                  <a:lnTo>
                    <a:pt x="401040" y="13169"/>
                  </a:lnTo>
                  <a:lnTo>
                    <a:pt x="398640" y="13373"/>
                  </a:lnTo>
                  <a:lnTo>
                    <a:pt x="405091" y="19875"/>
                  </a:lnTo>
                  <a:lnTo>
                    <a:pt x="408216" y="19875"/>
                  </a:lnTo>
                  <a:lnTo>
                    <a:pt x="413943" y="15151"/>
                  </a:lnTo>
                  <a:lnTo>
                    <a:pt x="413943" y="13093"/>
                  </a:lnTo>
                  <a:close/>
                </a:path>
                <a:path w="749935" h="52704">
                  <a:moveTo>
                    <a:pt x="424865" y="32575"/>
                  </a:moveTo>
                  <a:lnTo>
                    <a:pt x="421449" y="32575"/>
                  </a:lnTo>
                  <a:lnTo>
                    <a:pt x="416852" y="45935"/>
                  </a:lnTo>
                  <a:lnTo>
                    <a:pt x="415810" y="49022"/>
                  </a:lnTo>
                  <a:lnTo>
                    <a:pt x="415632" y="48399"/>
                  </a:lnTo>
                  <a:lnTo>
                    <a:pt x="410349" y="32575"/>
                  </a:lnTo>
                  <a:lnTo>
                    <a:pt x="406527" y="32575"/>
                  </a:lnTo>
                  <a:lnTo>
                    <a:pt x="406527" y="51790"/>
                  </a:lnTo>
                  <a:lnTo>
                    <a:pt x="408978" y="51790"/>
                  </a:lnTo>
                  <a:lnTo>
                    <a:pt x="408978" y="35420"/>
                  </a:lnTo>
                  <a:lnTo>
                    <a:pt x="414540" y="51790"/>
                  </a:lnTo>
                  <a:lnTo>
                    <a:pt x="416826" y="51790"/>
                  </a:lnTo>
                  <a:lnTo>
                    <a:pt x="422427" y="35699"/>
                  </a:lnTo>
                  <a:lnTo>
                    <a:pt x="422427" y="51790"/>
                  </a:lnTo>
                  <a:lnTo>
                    <a:pt x="424865" y="51790"/>
                  </a:lnTo>
                  <a:lnTo>
                    <a:pt x="424865" y="32575"/>
                  </a:lnTo>
                  <a:close/>
                </a:path>
                <a:path w="749935" h="52704">
                  <a:moveTo>
                    <a:pt x="432587" y="330"/>
                  </a:moveTo>
                  <a:lnTo>
                    <a:pt x="430034" y="330"/>
                  </a:lnTo>
                  <a:lnTo>
                    <a:pt x="430034" y="8229"/>
                  </a:lnTo>
                  <a:lnTo>
                    <a:pt x="420039" y="8229"/>
                  </a:lnTo>
                  <a:lnTo>
                    <a:pt x="420039" y="330"/>
                  </a:lnTo>
                  <a:lnTo>
                    <a:pt x="417499" y="330"/>
                  </a:lnTo>
                  <a:lnTo>
                    <a:pt x="417499" y="19558"/>
                  </a:lnTo>
                  <a:lnTo>
                    <a:pt x="420039" y="19558"/>
                  </a:lnTo>
                  <a:lnTo>
                    <a:pt x="420039" y="10490"/>
                  </a:lnTo>
                  <a:lnTo>
                    <a:pt x="430034" y="10490"/>
                  </a:lnTo>
                  <a:lnTo>
                    <a:pt x="430034" y="19558"/>
                  </a:lnTo>
                  <a:lnTo>
                    <a:pt x="432587" y="19558"/>
                  </a:lnTo>
                  <a:lnTo>
                    <a:pt x="432587" y="330"/>
                  </a:lnTo>
                  <a:close/>
                </a:path>
                <a:path w="749935" h="52704">
                  <a:moveTo>
                    <a:pt x="439801" y="330"/>
                  </a:moveTo>
                  <a:lnTo>
                    <a:pt x="437248" y="330"/>
                  </a:lnTo>
                  <a:lnTo>
                    <a:pt x="437248" y="19558"/>
                  </a:lnTo>
                  <a:lnTo>
                    <a:pt x="439801" y="19558"/>
                  </a:lnTo>
                  <a:lnTo>
                    <a:pt x="439801" y="330"/>
                  </a:lnTo>
                  <a:close/>
                </a:path>
                <a:path w="749935" h="52704">
                  <a:moveTo>
                    <a:pt x="443382" y="49517"/>
                  </a:moveTo>
                  <a:lnTo>
                    <a:pt x="431571" y="49517"/>
                  </a:lnTo>
                  <a:lnTo>
                    <a:pt x="431571" y="42976"/>
                  </a:lnTo>
                  <a:lnTo>
                    <a:pt x="442214" y="42976"/>
                  </a:lnTo>
                  <a:lnTo>
                    <a:pt x="442214" y="40728"/>
                  </a:lnTo>
                  <a:lnTo>
                    <a:pt x="431571" y="40728"/>
                  </a:lnTo>
                  <a:lnTo>
                    <a:pt x="431571" y="34836"/>
                  </a:lnTo>
                  <a:lnTo>
                    <a:pt x="442937" y="34836"/>
                  </a:lnTo>
                  <a:lnTo>
                    <a:pt x="442937" y="32575"/>
                  </a:lnTo>
                  <a:lnTo>
                    <a:pt x="429031" y="32575"/>
                  </a:lnTo>
                  <a:lnTo>
                    <a:pt x="429031" y="51790"/>
                  </a:lnTo>
                  <a:lnTo>
                    <a:pt x="443382" y="51790"/>
                  </a:lnTo>
                  <a:lnTo>
                    <a:pt x="443382" y="49517"/>
                  </a:lnTo>
                  <a:close/>
                </a:path>
                <a:path w="749935" h="52704">
                  <a:moveTo>
                    <a:pt x="457327" y="32575"/>
                  </a:moveTo>
                  <a:lnTo>
                    <a:pt x="454799" y="32575"/>
                  </a:lnTo>
                  <a:lnTo>
                    <a:pt x="454799" y="51790"/>
                  </a:lnTo>
                  <a:lnTo>
                    <a:pt x="457327" y="51790"/>
                  </a:lnTo>
                  <a:lnTo>
                    <a:pt x="457327" y="32575"/>
                  </a:lnTo>
                  <a:close/>
                </a:path>
                <a:path w="749935" h="52704">
                  <a:moveTo>
                    <a:pt x="458952" y="7531"/>
                  </a:moveTo>
                  <a:lnTo>
                    <a:pt x="458851" y="4470"/>
                  </a:lnTo>
                  <a:lnTo>
                    <a:pt x="458762" y="4064"/>
                  </a:lnTo>
                  <a:lnTo>
                    <a:pt x="458228" y="2959"/>
                  </a:lnTo>
                  <a:lnTo>
                    <a:pt x="458127" y="2768"/>
                  </a:lnTo>
                  <a:lnTo>
                    <a:pt x="457479" y="1854"/>
                  </a:lnTo>
                  <a:lnTo>
                    <a:pt x="456336" y="1066"/>
                  </a:lnTo>
                  <a:lnTo>
                    <a:pt x="456336" y="7073"/>
                  </a:lnTo>
                  <a:lnTo>
                    <a:pt x="455993" y="7937"/>
                  </a:lnTo>
                  <a:lnTo>
                    <a:pt x="454609" y="9169"/>
                  </a:lnTo>
                  <a:lnTo>
                    <a:pt x="453440" y="9474"/>
                  </a:lnTo>
                  <a:lnTo>
                    <a:pt x="446836" y="9474"/>
                  </a:lnTo>
                  <a:lnTo>
                    <a:pt x="446836" y="2768"/>
                  </a:lnTo>
                  <a:lnTo>
                    <a:pt x="454126" y="2768"/>
                  </a:lnTo>
                  <a:lnTo>
                    <a:pt x="456336" y="7073"/>
                  </a:lnTo>
                  <a:lnTo>
                    <a:pt x="456336" y="1066"/>
                  </a:lnTo>
                  <a:lnTo>
                    <a:pt x="456196" y="965"/>
                  </a:lnTo>
                  <a:lnTo>
                    <a:pt x="455409" y="660"/>
                  </a:lnTo>
                  <a:lnTo>
                    <a:pt x="453783" y="393"/>
                  </a:lnTo>
                  <a:lnTo>
                    <a:pt x="444284" y="393"/>
                  </a:lnTo>
                  <a:lnTo>
                    <a:pt x="444284" y="19558"/>
                  </a:lnTo>
                  <a:lnTo>
                    <a:pt x="446836" y="19558"/>
                  </a:lnTo>
                  <a:lnTo>
                    <a:pt x="446836" y="11747"/>
                  </a:lnTo>
                  <a:lnTo>
                    <a:pt x="454482" y="11747"/>
                  </a:lnTo>
                  <a:lnTo>
                    <a:pt x="456361" y="11176"/>
                  </a:lnTo>
                  <a:lnTo>
                    <a:pt x="457923" y="9474"/>
                  </a:lnTo>
                  <a:lnTo>
                    <a:pt x="458444" y="8902"/>
                  </a:lnTo>
                  <a:lnTo>
                    <a:pt x="458952" y="7531"/>
                  </a:lnTo>
                  <a:close/>
                </a:path>
                <a:path w="749935" h="52704">
                  <a:moveTo>
                    <a:pt x="474929" y="32575"/>
                  </a:moveTo>
                  <a:lnTo>
                    <a:pt x="461962" y="32575"/>
                  </a:lnTo>
                  <a:lnTo>
                    <a:pt x="461962" y="51790"/>
                  </a:lnTo>
                  <a:lnTo>
                    <a:pt x="464489" y="51790"/>
                  </a:lnTo>
                  <a:lnTo>
                    <a:pt x="464489" y="43053"/>
                  </a:lnTo>
                  <a:lnTo>
                    <a:pt x="473519" y="43053"/>
                  </a:lnTo>
                  <a:lnTo>
                    <a:pt x="473519" y="40792"/>
                  </a:lnTo>
                  <a:lnTo>
                    <a:pt x="464489" y="40792"/>
                  </a:lnTo>
                  <a:lnTo>
                    <a:pt x="464489" y="34836"/>
                  </a:lnTo>
                  <a:lnTo>
                    <a:pt x="474929" y="34836"/>
                  </a:lnTo>
                  <a:lnTo>
                    <a:pt x="474929" y="32575"/>
                  </a:lnTo>
                  <a:close/>
                </a:path>
                <a:path w="749935" h="52704">
                  <a:moveTo>
                    <a:pt x="478459" y="330"/>
                  </a:moveTo>
                  <a:lnTo>
                    <a:pt x="475907" y="330"/>
                  </a:lnTo>
                  <a:lnTo>
                    <a:pt x="475907" y="14681"/>
                  </a:lnTo>
                  <a:lnTo>
                    <a:pt x="475818" y="15481"/>
                  </a:lnTo>
                  <a:lnTo>
                    <a:pt x="475462" y="16484"/>
                  </a:lnTo>
                  <a:lnTo>
                    <a:pt x="475145" y="16878"/>
                  </a:lnTo>
                  <a:lnTo>
                    <a:pt x="474218" y="17475"/>
                  </a:lnTo>
                  <a:lnTo>
                    <a:pt x="473684" y="17614"/>
                  </a:lnTo>
                  <a:lnTo>
                    <a:pt x="472173" y="17614"/>
                  </a:lnTo>
                  <a:lnTo>
                    <a:pt x="471487" y="17348"/>
                  </a:lnTo>
                  <a:lnTo>
                    <a:pt x="470509" y="16268"/>
                  </a:lnTo>
                  <a:lnTo>
                    <a:pt x="470242" y="15252"/>
                  </a:lnTo>
                  <a:lnTo>
                    <a:pt x="470179" y="13792"/>
                  </a:lnTo>
                  <a:lnTo>
                    <a:pt x="467880" y="14097"/>
                  </a:lnTo>
                  <a:lnTo>
                    <a:pt x="467842" y="16014"/>
                  </a:lnTo>
                  <a:lnTo>
                    <a:pt x="468287" y="17462"/>
                  </a:lnTo>
                  <a:lnTo>
                    <a:pt x="470077" y="19405"/>
                  </a:lnTo>
                  <a:lnTo>
                    <a:pt x="471360" y="19875"/>
                  </a:lnTo>
                  <a:lnTo>
                    <a:pt x="474179" y="19875"/>
                  </a:lnTo>
                  <a:lnTo>
                    <a:pt x="478459" y="15036"/>
                  </a:lnTo>
                  <a:lnTo>
                    <a:pt x="478459" y="330"/>
                  </a:lnTo>
                  <a:close/>
                </a:path>
                <a:path w="749935" h="52704">
                  <a:moveTo>
                    <a:pt x="497763" y="330"/>
                  </a:moveTo>
                  <a:lnTo>
                    <a:pt x="495236" y="330"/>
                  </a:lnTo>
                  <a:lnTo>
                    <a:pt x="495236" y="13843"/>
                  </a:lnTo>
                  <a:lnTo>
                    <a:pt x="494830" y="15468"/>
                  </a:lnTo>
                  <a:lnTo>
                    <a:pt x="493229" y="17157"/>
                  </a:lnTo>
                  <a:lnTo>
                    <a:pt x="491909" y="17589"/>
                  </a:lnTo>
                  <a:lnTo>
                    <a:pt x="488937" y="17589"/>
                  </a:lnTo>
                  <a:lnTo>
                    <a:pt x="485190" y="13093"/>
                  </a:lnTo>
                  <a:lnTo>
                    <a:pt x="485190" y="330"/>
                  </a:lnTo>
                  <a:lnTo>
                    <a:pt x="482638" y="330"/>
                  </a:lnTo>
                  <a:lnTo>
                    <a:pt x="482638" y="13474"/>
                  </a:lnTo>
                  <a:lnTo>
                    <a:pt x="482892" y="15074"/>
                  </a:lnTo>
                  <a:lnTo>
                    <a:pt x="483870" y="17437"/>
                  </a:lnTo>
                  <a:lnTo>
                    <a:pt x="484695" y="18338"/>
                  </a:lnTo>
                  <a:lnTo>
                    <a:pt x="486981" y="19570"/>
                  </a:lnTo>
                  <a:lnTo>
                    <a:pt x="488454" y="19875"/>
                  </a:lnTo>
                  <a:lnTo>
                    <a:pt x="492112" y="19875"/>
                  </a:lnTo>
                  <a:lnTo>
                    <a:pt x="497763" y="13373"/>
                  </a:lnTo>
                  <a:lnTo>
                    <a:pt x="497763" y="330"/>
                  </a:lnTo>
                  <a:close/>
                </a:path>
                <a:path w="749935" h="52704">
                  <a:moveTo>
                    <a:pt x="500849" y="32575"/>
                  </a:moveTo>
                  <a:lnTo>
                    <a:pt x="497890" y="32575"/>
                  </a:lnTo>
                  <a:lnTo>
                    <a:pt x="494144" y="38214"/>
                  </a:lnTo>
                  <a:lnTo>
                    <a:pt x="492633" y="40614"/>
                  </a:lnTo>
                  <a:lnTo>
                    <a:pt x="492048" y="41617"/>
                  </a:lnTo>
                  <a:lnTo>
                    <a:pt x="491451" y="40525"/>
                  </a:lnTo>
                  <a:lnTo>
                    <a:pt x="490804" y="39446"/>
                  </a:lnTo>
                  <a:lnTo>
                    <a:pt x="486308" y="32575"/>
                  </a:lnTo>
                  <a:lnTo>
                    <a:pt x="483209" y="32575"/>
                  </a:lnTo>
                  <a:lnTo>
                    <a:pt x="490613" y="43649"/>
                  </a:lnTo>
                  <a:lnTo>
                    <a:pt x="490613" y="51790"/>
                  </a:lnTo>
                  <a:lnTo>
                    <a:pt x="493166" y="51790"/>
                  </a:lnTo>
                  <a:lnTo>
                    <a:pt x="493166" y="43649"/>
                  </a:lnTo>
                  <a:lnTo>
                    <a:pt x="500849" y="32575"/>
                  </a:lnTo>
                  <a:close/>
                </a:path>
                <a:path w="749935" h="52704">
                  <a:moveTo>
                    <a:pt x="516445" y="13093"/>
                  </a:moveTo>
                  <a:lnTo>
                    <a:pt x="506844" y="7734"/>
                  </a:lnTo>
                  <a:lnTo>
                    <a:pt x="505574" y="7289"/>
                  </a:lnTo>
                  <a:lnTo>
                    <a:pt x="504583" y="6375"/>
                  </a:lnTo>
                  <a:lnTo>
                    <a:pt x="504342" y="5816"/>
                  </a:lnTo>
                  <a:lnTo>
                    <a:pt x="504342" y="4330"/>
                  </a:lnTo>
                  <a:lnTo>
                    <a:pt x="504685" y="3657"/>
                  </a:lnTo>
                  <a:lnTo>
                    <a:pt x="506095" y="2527"/>
                  </a:lnTo>
                  <a:lnTo>
                    <a:pt x="507212" y="2247"/>
                  </a:lnTo>
                  <a:lnTo>
                    <a:pt x="510222" y="2247"/>
                  </a:lnTo>
                  <a:lnTo>
                    <a:pt x="511340" y="2552"/>
                  </a:lnTo>
                  <a:lnTo>
                    <a:pt x="512864" y="3797"/>
                  </a:lnTo>
                  <a:lnTo>
                    <a:pt x="513308" y="4724"/>
                  </a:lnTo>
                  <a:lnTo>
                    <a:pt x="513435" y="5930"/>
                  </a:lnTo>
                  <a:lnTo>
                    <a:pt x="515886" y="5753"/>
                  </a:lnTo>
                  <a:lnTo>
                    <a:pt x="510070" y="0"/>
                  </a:lnTo>
                  <a:lnTo>
                    <a:pt x="507352" y="0"/>
                  </a:lnTo>
                  <a:lnTo>
                    <a:pt x="501878" y="4330"/>
                  </a:lnTo>
                  <a:lnTo>
                    <a:pt x="501878" y="6184"/>
                  </a:lnTo>
                  <a:lnTo>
                    <a:pt x="511225" y="11417"/>
                  </a:lnTo>
                  <a:lnTo>
                    <a:pt x="512546" y="11938"/>
                  </a:lnTo>
                  <a:lnTo>
                    <a:pt x="513130" y="12306"/>
                  </a:lnTo>
                  <a:lnTo>
                    <a:pt x="513816" y="13208"/>
                  </a:lnTo>
                  <a:lnTo>
                    <a:pt x="513994" y="13741"/>
                  </a:lnTo>
                  <a:lnTo>
                    <a:pt x="513994" y="14935"/>
                  </a:lnTo>
                  <a:lnTo>
                    <a:pt x="510197" y="17602"/>
                  </a:lnTo>
                  <a:lnTo>
                    <a:pt x="508127" y="17602"/>
                  </a:lnTo>
                  <a:lnTo>
                    <a:pt x="503542" y="13169"/>
                  </a:lnTo>
                  <a:lnTo>
                    <a:pt x="501142" y="13373"/>
                  </a:lnTo>
                  <a:lnTo>
                    <a:pt x="507593" y="19875"/>
                  </a:lnTo>
                  <a:lnTo>
                    <a:pt x="510717" y="19875"/>
                  </a:lnTo>
                  <a:lnTo>
                    <a:pt x="516445" y="15151"/>
                  </a:lnTo>
                  <a:lnTo>
                    <a:pt x="516445" y="13093"/>
                  </a:lnTo>
                  <a:close/>
                </a:path>
                <a:path w="749935" h="52704">
                  <a:moveTo>
                    <a:pt x="520738" y="40284"/>
                  </a:moveTo>
                  <a:lnTo>
                    <a:pt x="520369" y="38557"/>
                  </a:lnTo>
                  <a:lnTo>
                    <a:pt x="518871" y="35534"/>
                  </a:lnTo>
                  <a:lnTo>
                    <a:pt x="518083" y="34683"/>
                  </a:lnTo>
                  <a:lnTo>
                    <a:pt x="518083" y="44780"/>
                  </a:lnTo>
                  <a:lnTo>
                    <a:pt x="517474" y="46609"/>
                  </a:lnTo>
                  <a:lnTo>
                    <a:pt x="514997" y="49276"/>
                  </a:lnTo>
                  <a:lnTo>
                    <a:pt x="513448" y="49949"/>
                  </a:lnTo>
                  <a:lnTo>
                    <a:pt x="509663" y="49949"/>
                  </a:lnTo>
                  <a:lnTo>
                    <a:pt x="508088" y="49276"/>
                  </a:lnTo>
                  <a:lnTo>
                    <a:pt x="505599" y="46609"/>
                  </a:lnTo>
                  <a:lnTo>
                    <a:pt x="504964" y="44780"/>
                  </a:lnTo>
                  <a:lnTo>
                    <a:pt x="505066" y="39255"/>
                  </a:lnTo>
                  <a:lnTo>
                    <a:pt x="505625" y="37503"/>
                  </a:lnTo>
                  <a:lnTo>
                    <a:pt x="508215" y="35039"/>
                  </a:lnTo>
                  <a:lnTo>
                    <a:pt x="509778" y="34417"/>
                  </a:lnTo>
                  <a:lnTo>
                    <a:pt x="512838" y="34417"/>
                  </a:lnTo>
                  <a:lnTo>
                    <a:pt x="518083" y="44780"/>
                  </a:lnTo>
                  <a:lnTo>
                    <a:pt x="518083" y="34683"/>
                  </a:lnTo>
                  <a:lnTo>
                    <a:pt x="517842" y="34417"/>
                  </a:lnTo>
                  <a:lnTo>
                    <a:pt x="514934" y="32651"/>
                  </a:lnTo>
                  <a:lnTo>
                    <a:pt x="513334" y="32219"/>
                  </a:lnTo>
                  <a:lnTo>
                    <a:pt x="508850" y="32219"/>
                  </a:lnTo>
                  <a:lnTo>
                    <a:pt x="506628" y="33121"/>
                  </a:lnTo>
                  <a:lnTo>
                    <a:pt x="503212" y="36741"/>
                  </a:lnTo>
                  <a:lnTo>
                    <a:pt x="502348" y="39255"/>
                  </a:lnTo>
                  <a:lnTo>
                    <a:pt x="502361" y="44157"/>
                  </a:lnTo>
                  <a:lnTo>
                    <a:pt x="509739" y="52120"/>
                  </a:lnTo>
                  <a:lnTo>
                    <a:pt x="513219" y="52120"/>
                  </a:lnTo>
                  <a:lnTo>
                    <a:pt x="520738" y="44157"/>
                  </a:lnTo>
                  <a:lnTo>
                    <a:pt x="520738" y="40284"/>
                  </a:lnTo>
                  <a:close/>
                </a:path>
                <a:path w="749935" h="52704">
                  <a:moveTo>
                    <a:pt x="533717" y="330"/>
                  </a:moveTo>
                  <a:lnTo>
                    <a:pt x="518477" y="330"/>
                  </a:lnTo>
                  <a:lnTo>
                    <a:pt x="518477" y="2590"/>
                  </a:lnTo>
                  <a:lnTo>
                    <a:pt x="524814" y="2590"/>
                  </a:lnTo>
                  <a:lnTo>
                    <a:pt x="524814" y="19558"/>
                  </a:lnTo>
                  <a:lnTo>
                    <a:pt x="527367" y="19558"/>
                  </a:lnTo>
                  <a:lnTo>
                    <a:pt x="527367" y="2590"/>
                  </a:lnTo>
                  <a:lnTo>
                    <a:pt x="533717" y="2590"/>
                  </a:lnTo>
                  <a:lnTo>
                    <a:pt x="533717" y="330"/>
                  </a:lnTo>
                  <a:close/>
                </a:path>
                <a:path w="749935" h="52704">
                  <a:moveTo>
                    <a:pt x="539191" y="32575"/>
                  </a:moveTo>
                  <a:lnTo>
                    <a:pt x="536638" y="32575"/>
                  </a:lnTo>
                  <a:lnTo>
                    <a:pt x="536638" y="46075"/>
                  </a:lnTo>
                  <a:lnTo>
                    <a:pt x="536244" y="47713"/>
                  </a:lnTo>
                  <a:lnTo>
                    <a:pt x="534644" y="49403"/>
                  </a:lnTo>
                  <a:lnTo>
                    <a:pt x="533311" y="49834"/>
                  </a:lnTo>
                  <a:lnTo>
                    <a:pt x="530352" y="49834"/>
                  </a:lnTo>
                  <a:lnTo>
                    <a:pt x="526605" y="45339"/>
                  </a:lnTo>
                  <a:lnTo>
                    <a:pt x="526605" y="32575"/>
                  </a:lnTo>
                  <a:lnTo>
                    <a:pt x="524065" y="32575"/>
                  </a:lnTo>
                  <a:lnTo>
                    <a:pt x="524065" y="45707"/>
                  </a:lnTo>
                  <a:lnTo>
                    <a:pt x="524306" y="47320"/>
                  </a:lnTo>
                  <a:lnTo>
                    <a:pt x="525284" y="49682"/>
                  </a:lnTo>
                  <a:lnTo>
                    <a:pt x="526097" y="50571"/>
                  </a:lnTo>
                  <a:lnTo>
                    <a:pt x="528383" y="51816"/>
                  </a:lnTo>
                  <a:lnTo>
                    <a:pt x="529869" y="52120"/>
                  </a:lnTo>
                  <a:lnTo>
                    <a:pt x="533514" y="52120"/>
                  </a:lnTo>
                  <a:lnTo>
                    <a:pt x="539191" y="45605"/>
                  </a:lnTo>
                  <a:lnTo>
                    <a:pt x="539191" y="32575"/>
                  </a:lnTo>
                  <a:close/>
                </a:path>
                <a:path w="749935" h="52704">
                  <a:moveTo>
                    <a:pt x="556628" y="330"/>
                  </a:moveTo>
                  <a:lnTo>
                    <a:pt x="541388" y="330"/>
                  </a:lnTo>
                  <a:lnTo>
                    <a:pt x="541388" y="2590"/>
                  </a:lnTo>
                  <a:lnTo>
                    <a:pt x="547725" y="2590"/>
                  </a:lnTo>
                  <a:lnTo>
                    <a:pt x="547725" y="19558"/>
                  </a:lnTo>
                  <a:lnTo>
                    <a:pt x="550265" y="19558"/>
                  </a:lnTo>
                  <a:lnTo>
                    <a:pt x="550265" y="2590"/>
                  </a:lnTo>
                  <a:lnTo>
                    <a:pt x="556628" y="2590"/>
                  </a:lnTo>
                  <a:lnTo>
                    <a:pt x="556628" y="330"/>
                  </a:lnTo>
                  <a:close/>
                </a:path>
                <a:path w="749935" h="52704">
                  <a:moveTo>
                    <a:pt x="562800" y="49517"/>
                  </a:moveTo>
                  <a:lnTo>
                    <a:pt x="553326" y="49517"/>
                  </a:lnTo>
                  <a:lnTo>
                    <a:pt x="553326" y="32575"/>
                  </a:lnTo>
                  <a:lnTo>
                    <a:pt x="550773" y="32575"/>
                  </a:lnTo>
                  <a:lnTo>
                    <a:pt x="550773" y="51790"/>
                  </a:lnTo>
                  <a:lnTo>
                    <a:pt x="562800" y="51790"/>
                  </a:lnTo>
                  <a:lnTo>
                    <a:pt x="562800" y="49517"/>
                  </a:lnTo>
                  <a:close/>
                </a:path>
                <a:path w="749935" h="52704">
                  <a:moveTo>
                    <a:pt x="576376" y="8039"/>
                  </a:moveTo>
                  <a:lnTo>
                    <a:pt x="575995" y="6324"/>
                  </a:lnTo>
                  <a:lnTo>
                    <a:pt x="574509" y="3289"/>
                  </a:lnTo>
                  <a:lnTo>
                    <a:pt x="573709" y="2438"/>
                  </a:lnTo>
                  <a:lnTo>
                    <a:pt x="573709" y="12547"/>
                  </a:lnTo>
                  <a:lnTo>
                    <a:pt x="573100" y="14363"/>
                  </a:lnTo>
                  <a:lnTo>
                    <a:pt x="570623" y="17043"/>
                  </a:lnTo>
                  <a:lnTo>
                    <a:pt x="569087" y="17703"/>
                  </a:lnTo>
                  <a:lnTo>
                    <a:pt x="565277" y="17703"/>
                  </a:lnTo>
                  <a:lnTo>
                    <a:pt x="563727" y="17043"/>
                  </a:lnTo>
                  <a:lnTo>
                    <a:pt x="561225" y="14363"/>
                  </a:lnTo>
                  <a:lnTo>
                    <a:pt x="560603" y="12547"/>
                  </a:lnTo>
                  <a:lnTo>
                    <a:pt x="560705" y="7023"/>
                  </a:lnTo>
                  <a:lnTo>
                    <a:pt x="561251" y="5270"/>
                  </a:lnTo>
                  <a:lnTo>
                    <a:pt x="563854" y="2806"/>
                  </a:lnTo>
                  <a:lnTo>
                    <a:pt x="565404" y="2184"/>
                  </a:lnTo>
                  <a:lnTo>
                    <a:pt x="568464" y="2184"/>
                  </a:lnTo>
                  <a:lnTo>
                    <a:pt x="573709" y="12547"/>
                  </a:lnTo>
                  <a:lnTo>
                    <a:pt x="573709" y="2438"/>
                  </a:lnTo>
                  <a:lnTo>
                    <a:pt x="573481" y="2184"/>
                  </a:lnTo>
                  <a:lnTo>
                    <a:pt x="570560" y="419"/>
                  </a:lnTo>
                  <a:lnTo>
                    <a:pt x="568972" y="0"/>
                  </a:lnTo>
                  <a:lnTo>
                    <a:pt x="564476" y="0"/>
                  </a:lnTo>
                  <a:lnTo>
                    <a:pt x="562267" y="889"/>
                  </a:lnTo>
                  <a:lnTo>
                    <a:pt x="558838" y="4495"/>
                  </a:lnTo>
                  <a:lnTo>
                    <a:pt x="557974" y="7023"/>
                  </a:lnTo>
                  <a:lnTo>
                    <a:pt x="557987" y="11925"/>
                  </a:lnTo>
                  <a:lnTo>
                    <a:pt x="565365" y="19875"/>
                  </a:lnTo>
                  <a:lnTo>
                    <a:pt x="568845" y="19875"/>
                  </a:lnTo>
                  <a:lnTo>
                    <a:pt x="576376" y="11925"/>
                  </a:lnTo>
                  <a:lnTo>
                    <a:pt x="576376" y="8039"/>
                  </a:lnTo>
                  <a:close/>
                </a:path>
                <a:path w="749935" h="52704">
                  <a:moveTo>
                    <a:pt x="583438" y="40284"/>
                  </a:moveTo>
                  <a:lnTo>
                    <a:pt x="583057" y="38557"/>
                  </a:lnTo>
                  <a:lnTo>
                    <a:pt x="581558" y="35534"/>
                  </a:lnTo>
                  <a:lnTo>
                    <a:pt x="580783" y="34683"/>
                  </a:lnTo>
                  <a:lnTo>
                    <a:pt x="580783" y="44780"/>
                  </a:lnTo>
                  <a:lnTo>
                    <a:pt x="580161" y="46609"/>
                  </a:lnTo>
                  <a:lnTo>
                    <a:pt x="577697" y="49276"/>
                  </a:lnTo>
                  <a:lnTo>
                    <a:pt x="576148" y="49949"/>
                  </a:lnTo>
                  <a:lnTo>
                    <a:pt x="572350" y="49949"/>
                  </a:lnTo>
                  <a:lnTo>
                    <a:pt x="570776" y="49276"/>
                  </a:lnTo>
                  <a:lnTo>
                    <a:pt x="568299" y="46609"/>
                  </a:lnTo>
                  <a:lnTo>
                    <a:pt x="567677" y="44780"/>
                  </a:lnTo>
                  <a:lnTo>
                    <a:pt x="567778" y="39255"/>
                  </a:lnTo>
                  <a:lnTo>
                    <a:pt x="568325" y="37503"/>
                  </a:lnTo>
                  <a:lnTo>
                    <a:pt x="570928" y="35039"/>
                  </a:lnTo>
                  <a:lnTo>
                    <a:pt x="572465" y="34417"/>
                  </a:lnTo>
                  <a:lnTo>
                    <a:pt x="575538" y="34417"/>
                  </a:lnTo>
                  <a:lnTo>
                    <a:pt x="580783" y="44780"/>
                  </a:lnTo>
                  <a:lnTo>
                    <a:pt x="580783" y="34683"/>
                  </a:lnTo>
                  <a:lnTo>
                    <a:pt x="580542" y="34417"/>
                  </a:lnTo>
                  <a:lnTo>
                    <a:pt x="577634" y="32651"/>
                  </a:lnTo>
                  <a:lnTo>
                    <a:pt x="576021" y="32219"/>
                  </a:lnTo>
                  <a:lnTo>
                    <a:pt x="571538" y="32219"/>
                  </a:lnTo>
                  <a:lnTo>
                    <a:pt x="569341" y="33121"/>
                  </a:lnTo>
                  <a:lnTo>
                    <a:pt x="565899" y="36741"/>
                  </a:lnTo>
                  <a:lnTo>
                    <a:pt x="565048" y="39255"/>
                  </a:lnTo>
                  <a:lnTo>
                    <a:pt x="565061" y="44157"/>
                  </a:lnTo>
                  <a:lnTo>
                    <a:pt x="572427" y="52120"/>
                  </a:lnTo>
                  <a:lnTo>
                    <a:pt x="575906" y="52120"/>
                  </a:lnTo>
                  <a:lnTo>
                    <a:pt x="583438" y="44157"/>
                  </a:lnTo>
                  <a:lnTo>
                    <a:pt x="583438" y="40284"/>
                  </a:lnTo>
                  <a:close/>
                </a:path>
                <a:path w="749935" h="52704">
                  <a:moveTo>
                    <a:pt x="601459" y="12636"/>
                  </a:moveTo>
                  <a:lnTo>
                    <a:pt x="601205" y="11899"/>
                  </a:lnTo>
                  <a:lnTo>
                    <a:pt x="600557" y="11036"/>
                  </a:lnTo>
                  <a:lnTo>
                    <a:pt x="600557" y="17297"/>
                  </a:lnTo>
                  <a:lnTo>
                    <a:pt x="589546" y="17297"/>
                  </a:lnTo>
                  <a:lnTo>
                    <a:pt x="589546" y="10782"/>
                  </a:lnTo>
                  <a:lnTo>
                    <a:pt x="596163" y="10782"/>
                  </a:lnTo>
                  <a:lnTo>
                    <a:pt x="597458" y="11214"/>
                  </a:lnTo>
                  <a:lnTo>
                    <a:pt x="597979" y="11582"/>
                  </a:lnTo>
                  <a:lnTo>
                    <a:pt x="598716" y="12636"/>
                  </a:lnTo>
                  <a:lnTo>
                    <a:pt x="598766" y="15138"/>
                  </a:lnTo>
                  <a:lnTo>
                    <a:pt x="598258" y="16065"/>
                  </a:lnTo>
                  <a:lnTo>
                    <a:pt x="597941" y="16433"/>
                  </a:lnTo>
                  <a:lnTo>
                    <a:pt x="597154" y="16916"/>
                  </a:lnTo>
                  <a:lnTo>
                    <a:pt x="600557" y="17297"/>
                  </a:lnTo>
                  <a:lnTo>
                    <a:pt x="600557" y="11036"/>
                  </a:lnTo>
                  <a:lnTo>
                    <a:pt x="600367" y="10782"/>
                  </a:lnTo>
                  <a:lnTo>
                    <a:pt x="599960" y="10248"/>
                  </a:lnTo>
                  <a:lnTo>
                    <a:pt x="599071" y="9664"/>
                  </a:lnTo>
                  <a:lnTo>
                    <a:pt x="597916" y="9334"/>
                  </a:lnTo>
                  <a:lnTo>
                    <a:pt x="598817" y="8877"/>
                  </a:lnTo>
                  <a:lnTo>
                    <a:pt x="599363" y="8407"/>
                  </a:lnTo>
                  <a:lnTo>
                    <a:pt x="600379" y="6845"/>
                  </a:lnTo>
                  <a:lnTo>
                    <a:pt x="600544" y="6223"/>
                  </a:lnTo>
                  <a:lnTo>
                    <a:pt x="600595" y="4356"/>
                  </a:lnTo>
                  <a:lnTo>
                    <a:pt x="600341" y="3517"/>
                  </a:lnTo>
                  <a:lnTo>
                    <a:pt x="599821" y="2679"/>
                  </a:lnTo>
                  <a:lnTo>
                    <a:pt x="599338" y="1905"/>
                  </a:lnTo>
                  <a:lnTo>
                    <a:pt x="598652" y="1308"/>
                  </a:lnTo>
                  <a:lnTo>
                    <a:pt x="598093" y="1066"/>
                  </a:lnTo>
                  <a:lnTo>
                    <a:pt x="598093" y="4914"/>
                  </a:lnTo>
                  <a:lnTo>
                    <a:pt x="598093" y="6223"/>
                  </a:lnTo>
                  <a:lnTo>
                    <a:pt x="597877" y="6845"/>
                  </a:lnTo>
                  <a:lnTo>
                    <a:pt x="597268" y="7670"/>
                  </a:lnTo>
                  <a:lnTo>
                    <a:pt x="596773" y="7988"/>
                  </a:lnTo>
                  <a:lnTo>
                    <a:pt x="595426" y="8407"/>
                  </a:lnTo>
                  <a:lnTo>
                    <a:pt x="589546" y="8407"/>
                  </a:lnTo>
                  <a:lnTo>
                    <a:pt x="589546" y="2679"/>
                  </a:lnTo>
                  <a:lnTo>
                    <a:pt x="595744" y="2679"/>
                  </a:lnTo>
                  <a:lnTo>
                    <a:pt x="596887" y="3048"/>
                  </a:lnTo>
                  <a:lnTo>
                    <a:pt x="597331" y="3378"/>
                  </a:lnTo>
                  <a:lnTo>
                    <a:pt x="597941" y="4356"/>
                  </a:lnTo>
                  <a:lnTo>
                    <a:pt x="598093" y="4914"/>
                  </a:lnTo>
                  <a:lnTo>
                    <a:pt x="598093" y="1066"/>
                  </a:lnTo>
                  <a:lnTo>
                    <a:pt x="596861" y="520"/>
                  </a:lnTo>
                  <a:lnTo>
                    <a:pt x="595693" y="330"/>
                  </a:lnTo>
                  <a:lnTo>
                    <a:pt x="586994" y="330"/>
                  </a:lnTo>
                  <a:lnTo>
                    <a:pt x="586994" y="19558"/>
                  </a:lnTo>
                  <a:lnTo>
                    <a:pt x="596188" y="19558"/>
                  </a:lnTo>
                  <a:lnTo>
                    <a:pt x="601345" y="15722"/>
                  </a:lnTo>
                  <a:lnTo>
                    <a:pt x="601459" y="12636"/>
                  </a:lnTo>
                  <a:close/>
                </a:path>
                <a:path w="749935" h="52704">
                  <a:moveTo>
                    <a:pt x="602361" y="32575"/>
                  </a:moveTo>
                  <a:lnTo>
                    <a:pt x="599757" y="32575"/>
                  </a:lnTo>
                  <a:lnTo>
                    <a:pt x="594169" y="47574"/>
                  </a:lnTo>
                  <a:lnTo>
                    <a:pt x="593534" y="49682"/>
                  </a:lnTo>
                  <a:lnTo>
                    <a:pt x="592912" y="47650"/>
                  </a:lnTo>
                  <a:lnTo>
                    <a:pt x="587514" y="32575"/>
                  </a:lnTo>
                  <a:lnTo>
                    <a:pt x="584758" y="32575"/>
                  </a:lnTo>
                  <a:lnTo>
                    <a:pt x="592213" y="51790"/>
                  </a:lnTo>
                  <a:lnTo>
                    <a:pt x="594817" y="51790"/>
                  </a:lnTo>
                  <a:lnTo>
                    <a:pt x="602361" y="32575"/>
                  </a:lnTo>
                  <a:close/>
                </a:path>
                <a:path w="749935" h="52704">
                  <a:moveTo>
                    <a:pt x="619442" y="17297"/>
                  </a:moveTo>
                  <a:lnTo>
                    <a:pt x="607618" y="17297"/>
                  </a:lnTo>
                  <a:lnTo>
                    <a:pt x="607618" y="10744"/>
                  </a:lnTo>
                  <a:lnTo>
                    <a:pt x="618261" y="10744"/>
                  </a:lnTo>
                  <a:lnTo>
                    <a:pt x="618261" y="8483"/>
                  </a:lnTo>
                  <a:lnTo>
                    <a:pt x="607618" y="8483"/>
                  </a:lnTo>
                  <a:lnTo>
                    <a:pt x="607618" y="2590"/>
                  </a:lnTo>
                  <a:lnTo>
                    <a:pt x="618985" y="2590"/>
                  </a:lnTo>
                  <a:lnTo>
                    <a:pt x="618985" y="330"/>
                  </a:lnTo>
                  <a:lnTo>
                    <a:pt x="605091" y="330"/>
                  </a:lnTo>
                  <a:lnTo>
                    <a:pt x="605091" y="19558"/>
                  </a:lnTo>
                  <a:lnTo>
                    <a:pt x="619442" y="19558"/>
                  </a:lnTo>
                  <a:lnTo>
                    <a:pt x="619442" y="17297"/>
                  </a:lnTo>
                  <a:close/>
                </a:path>
                <a:path w="749935" h="52704">
                  <a:moveTo>
                    <a:pt x="653389" y="330"/>
                  </a:moveTo>
                  <a:lnTo>
                    <a:pt x="650836" y="330"/>
                  </a:lnTo>
                  <a:lnTo>
                    <a:pt x="647420" y="14249"/>
                  </a:lnTo>
                  <a:lnTo>
                    <a:pt x="646861" y="16865"/>
                  </a:lnTo>
                  <a:lnTo>
                    <a:pt x="646557" y="14744"/>
                  </a:lnTo>
                  <a:lnTo>
                    <a:pt x="646049" y="12471"/>
                  </a:lnTo>
                  <a:lnTo>
                    <a:pt x="642607" y="330"/>
                  </a:lnTo>
                  <a:lnTo>
                    <a:pt x="639546" y="330"/>
                  </a:lnTo>
                  <a:lnTo>
                    <a:pt x="635876" y="13309"/>
                  </a:lnTo>
                  <a:lnTo>
                    <a:pt x="635012" y="16865"/>
                  </a:lnTo>
                  <a:lnTo>
                    <a:pt x="634530" y="14249"/>
                  </a:lnTo>
                  <a:lnTo>
                    <a:pt x="631278" y="330"/>
                  </a:lnTo>
                  <a:lnTo>
                    <a:pt x="628662" y="330"/>
                  </a:lnTo>
                  <a:lnTo>
                    <a:pt x="633768" y="19558"/>
                  </a:lnTo>
                  <a:lnTo>
                    <a:pt x="636358" y="19558"/>
                  </a:lnTo>
                  <a:lnTo>
                    <a:pt x="640448" y="4902"/>
                  </a:lnTo>
                  <a:lnTo>
                    <a:pt x="641019" y="2641"/>
                  </a:lnTo>
                  <a:lnTo>
                    <a:pt x="641070" y="2933"/>
                  </a:lnTo>
                  <a:lnTo>
                    <a:pt x="645668" y="19558"/>
                  </a:lnTo>
                  <a:lnTo>
                    <a:pt x="648119" y="19558"/>
                  </a:lnTo>
                  <a:lnTo>
                    <a:pt x="653389" y="330"/>
                  </a:lnTo>
                  <a:close/>
                </a:path>
                <a:path w="749935" h="52704">
                  <a:moveTo>
                    <a:pt x="658736" y="330"/>
                  </a:moveTo>
                  <a:lnTo>
                    <a:pt x="656209" y="330"/>
                  </a:lnTo>
                  <a:lnTo>
                    <a:pt x="656209" y="19558"/>
                  </a:lnTo>
                  <a:lnTo>
                    <a:pt x="658736" y="19558"/>
                  </a:lnTo>
                  <a:lnTo>
                    <a:pt x="658736" y="330"/>
                  </a:lnTo>
                  <a:close/>
                </a:path>
                <a:path w="749935" h="52704">
                  <a:moveTo>
                    <a:pt x="677037" y="330"/>
                  </a:moveTo>
                  <a:lnTo>
                    <a:pt x="661784" y="330"/>
                  </a:lnTo>
                  <a:lnTo>
                    <a:pt x="661784" y="2590"/>
                  </a:lnTo>
                  <a:lnTo>
                    <a:pt x="668121" y="2590"/>
                  </a:lnTo>
                  <a:lnTo>
                    <a:pt x="668121" y="19558"/>
                  </a:lnTo>
                  <a:lnTo>
                    <a:pt x="670661" y="19558"/>
                  </a:lnTo>
                  <a:lnTo>
                    <a:pt x="670661" y="2590"/>
                  </a:lnTo>
                  <a:lnTo>
                    <a:pt x="677037" y="2590"/>
                  </a:lnTo>
                  <a:lnTo>
                    <a:pt x="677037" y="330"/>
                  </a:lnTo>
                  <a:close/>
                </a:path>
                <a:path w="749935" h="52704">
                  <a:moveTo>
                    <a:pt x="694791" y="330"/>
                  </a:moveTo>
                  <a:lnTo>
                    <a:pt x="692264" y="330"/>
                  </a:lnTo>
                  <a:lnTo>
                    <a:pt x="692264" y="8229"/>
                  </a:lnTo>
                  <a:lnTo>
                    <a:pt x="682269" y="8229"/>
                  </a:lnTo>
                  <a:lnTo>
                    <a:pt x="682269" y="330"/>
                  </a:lnTo>
                  <a:lnTo>
                    <a:pt x="679716" y="330"/>
                  </a:lnTo>
                  <a:lnTo>
                    <a:pt x="679716" y="19558"/>
                  </a:lnTo>
                  <a:lnTo>
                    <a:pt x="682269" y="19558"/>
                  </a:lnTo>
                  <a:lnTo>
                    <a:pt x="682269" y="10490"/>
                  </a:lnTo>
                  <a:lnTo>
                    <a:pt x="692264" y="10490"/>
                  </a:lnTo>
                  <a:lnTo>
                    <a:pt x="692264" y="19558"/>
                  </a:lnTo>
                  <a:lnTo>
                    <a:pt x="694791" y="19558"/>
                  </a:lnTo>
                  <a:lnTo>
                    <a:pt x="694791" y="330"/>
                  </a:lnTo>
                  <a:close/>
                </a:path>
                <a:path w="749935" h="52704">
                  <a:moveTo>
                    <a:pt x="724776" y="330"/>
                  </a:moveTo>
                  <a:lnTo>
                    <a:pt x="721347" y="330"/>
                  </a:lnTo>
                  <a:lnTo>
                    <a:pt x="716749" y="13716"/>
                  </a:lnTo>
                  <a:lnTo>
                    <a:pt x="715721" y="16789"/>
                  </a:lnTo>
                  <a:lnTo>
                    <a:pt x="715225" y="15214"/>
                  </a:lnTo>
                  <a:lnTo>
                    <a:pt x="710247" y="330"/>
                  </a:lnTo>
                  <a:lnTo>
                    <a:pt x="706424" y="330"/>
                  </a:lnTo>
                  <a:lnTo>
                    <a:pt x="706424" y="19558"/>
                  </a:lnTo>
                  <a:lnTo>
                    <a:pt x="708875" y="19558"/>
                  </a:lnTo>
                  <a:lnTo>
                    <a:pt x="708875" y="3187"/>
                  </a:lnTo>
                  <a:lnTo>
                    <a:pt x="714438" y="19558"/>
                  </a:lnTo>
                  <a:lnTo>
                    <a:pt x="716737" y="19558"/>
                  </a:lnTo>
                  <a:lnTo>
                    <a:pt x="722325" y="3454"/>
                  </a:lnTo>
                  <a:lnTo>
                    <a:pt x="722325" y="19558"/>
                  </a:lnTo>
                  <a:lnTo>
                    <a:pt x="724776" y="19558"/>
                  </a:lnTo>
                  <a:lnTo>
                    <a:pt x="724776" y="330"/>
                  </a:lnTo>
                  <a:close/>
                </a:path>
                <a:path w="749935" h="52704">
                  <a:moveTo>
                    <a:pt x="743280" y="17297"/>
                  </a:moveTo>
                  <a:lnTo>
                    <a:pt x="731469" y="17297"/>
                  </a:lnTo>
                  <a:lnTo>
                    <a:pt x="731469" y="10744"/>
                  </a:lnTo>
                  <a:lnTo>
                    <a:pt x="742111" y="10744"/>
                  </a:lnTo>
                  <a:lnTo>
                    <a:pt x="742111" y="8483"/>
                  </a:lnTo>
                  <a:lnTo>
                    <a:pt x="731469" y="8483"/>
                  </a:lnTo>
                  <a:lnTo>
                    <a:pt x="731469" y="2590"/>
                  </a:lnTo>
                  <a:lnTo>
                    <a:pt x="742835" y="2590"/>
                  </a:lnTo>
                  <a:lnTo>
                    <a:pt x="742835" y="330"/>
                  </a:lnTo>
                  <a:lnTo>
                    <a:pt x="728929" y="330"/>
                  </a:lnTo>
                  <a:lnTo>
                    <a:pt x="728929" y="19558"/>
                  </a:lnTo>
                  <a:lnTo>
                    <a:pt x="743280" y="19558"/>
                  </a:lnTo>
                  <a:lnTo>
                    <a:pt x="743280" y="17297"/>
                  </a:lnTo>
                  <a:close/>
                </a:path>
                <a:path w="749935" h="52704">
                  <a:moveTo>
                    <a:pt x="749858" y="16865"/>
                  </a:moveTo>
                  <a:lnTo>
                    <a:pt x="747166" y="16865"/>
                  </a:lnTo>
                  <a:lnTo>
                    <a:pt x="747166" y="19558"/>
                  </a:lnTo>
                  <a:lnTo>
                    <a:pt x="749858" y="19558"/>
                  </a:lnTo>
                  <a:lnTo>
                    <a:pt x="749858" y="168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450080" y="2968431"/>
              <a:ext cx="699135" cy="1163320"/>
            </a:xfrm>
            <a:custGeom>
              <a:avLst/>
              <a:gdLst/>
              <a:ahLst/>
              <a:cxnLst/>
              <a:rect l="l" t="t" r="r" b="b"/>
              <a:pathLst>
                <a:path w="699135" h="1163320">
                  <a:moveTo>
                    <a:pt x="5092" y="1143673"/>
                  </a:moveTo>
                  <a:lnTo>
                    <a:pt x="2540" y="1143673"/>
                  </a:lnTo>
                  <a:lnTo>
                    <a:pt x="2540" y="1162913"/>
                  </a:lnTo>
                  <a:lnTo>
                    <a:pt x="5092" y="1162913"/>
                  </a:lnTo>
                  <a:lnTo>
                    <a:pt x="5092" y="1143673"/>
                  </a:lnTo>
                  <a:close/>
                </a:path>
                <a:path w="699135" h="1163320">
                  <a:moveTo>
                    <a:pt x="17995" y="1130681"/>
                  </a:moveTo>
                  <a:lnTo>
                    <a:pt x="15608" y="1124851"/>
                  </a:lnTo>
                  <a:lnTo>
                    <a:pt x="14757" y="1122781"/>
                  </a:lnTo>
                  <a:lnTo>
                    <a:pt x="12065" y="1116215"/>
                  </a:lnTo>
                  <a:lnTo>
                    <a:pt x="12065" y="1122781"/>
                  </a:lnTo>
                  <a:lnTo>
                    <a:pt x="5549" y="1122781"/>
                  </a:lnTo>
                  <a:lnTo>
                    <a:pt x="8102" y="1115923"/>
                  </a:lnTo>
                  <a:lnTo>
                    <a:pt x="8445" y="1114691"/>
                  </a:lnTo>
                  <a:lnTo>
                    <a:pt x="8699" y="1113472"/>
                  </a:lnTo>
                  <a:lnTo>
                    <a:pt x="8991" y="1114513"/>
                  </a:lnTo>
                  <a:lnTo>
                    <a:pt x="9474" y="1115923"/>
                  </a:lnTo>
                  <a:lnTo>
                    <a:pt x="12065" y="1122781"/>
                  </a:lnTo>
                  <a:lnTo>
                    <a:pt x="12065" y="1116215"/>
                  </a:lnTo>
                  <a:lnTo>
                    <a:pt x="10947" y="1113472"/>
                  </a:lnTo>
                  <a:lnTo>
                    <a:pt x="10121" y="1111453"/>
                  </a:lnTo>
                  <a:lnTo>
                    <a:pt x="7378" y="1111453"/>
                  </a:lnTo>
                  <a:lnTo>
                    <a:pt x="0" y="1130681"/>
                  </a:lnTo>
                  <a:lnTo>
                    <a:pt x="2705" y="1130681"/>
                  </a:lnTo>
                  <a:lnTo>
                    <a:pt x="4813" y="1124851"/>
                  </a:lnTo>
                  <a:lnTo>
                    <a:pt x="12852" y="1124851"/>
                  </a:lnTo>
                  <a:lnTo>
                    <a:pt x="15100" y="1130681"/>
                  </a:lnTo>
                  <a:lnTo>
                    <a:pt x="17995" y="1130681"/>
                  </a:lnTo>
                  <a:close/>
                </a:path>
                <a:path w="699135" h="1163320">
                  <a:moveTo>
                    <a:pt x="32880" y="1151140"/>
                  </a:moveTo>
                  <a:lnTo>
                    <a:pt x="30314" y="1145679"/>
                  </a:lnTo>
                  <a:lnTo>
                    <a:pt x="30314" y="1151140"/>
                  </a:lnTo>
                  <a:lnTo>
                    <a:pt x="30302" y="1154658"/>
                  </a:lnTo>
                  <a:lnTo>
                    <a:pt x="25603" y="1160640"/>
                  </a:lnTo>
                  <a:lnTo>
                    <a:pt x="19583" y="1160640"/>
                  </a:lnTo>
                  <a:lnTo>
                    <a:pt x="19583" y="1145946"/>
                  </a:lnTo>
                  <a:lnTo>
                    <a:pt x="25133" y="1145946"/>
                  </a:lnTo>
                  <a:lnTo>
                    <a:pt x="27038" y="1146187"/>
                  </a:lnTo>
                  <a:lnTo>
                    <a:pt x="26492" y="1146187"/>
                  </a:lnTo>
                  <a:lnTo>
                    <a:pt x="27851" y="1146721"/>
                  </a:lnTo>
                  <a:lnTo>
                    <a:pt x="28663" y="1147445"/>
                  </a:lnTo>
                  <a:lnTo>
                    <a:pt x="29984" y="1149591"/>
                  </a:lnTo>
                  <a:lnTo>
                    <a:pt x="30314" y="1151140"/>
                  </a:lnTo>
                  <a:lnTo>
                    <a:pt x="30314" y="1145679"/>
                  </a:lnTo>
                  <a:lnTo>
                    <a:pt x="29121" y="1144663"/>
                  </a:lnTo>
                  <a:lnTo>
                    <a:pt x="28181" y="1144206"/>
                  </a:lnTo>
                  <a:lnTo>
                    <a:pt x="26289" y="1143762"/>
                  </a:lnTo>
                  <a:lnTo>
                    <a:pt x="17030" y="1143762"/>
                  </a:lnTo>
                  <a:lnTo>
                    <a:pt x="17030" y="1162913"/>
                  </a:lnTo>
                  <a:lnTo>
                    <a:pt x="25755" y="1162913"/>
                  </a:lnTo>
                  <a:lnTo>
                    <a:pt x="27965" y="1162367"/>
                  </a:lnTo>
                  <a:lnTo>
                    <a:pt x="28727" y="1162050"/>
                  </a:lnTo>
                  <a:lnTo>
                    <a:pt x="29997" y="1161199"/>
                  </a:lnTo>
                  <a:lnTo>
                    <a:pt x="30543" y="1160640"/>
                  </a:lnTo>
                  <a:lnTo>
                    <a:pt x="31648" y="1159141"/>
                  </a:lnTo>
                  <a:lnTo>
                    <a:pt x="32080" y="1158201"/>
                  </a:lnTo>
                  <a:lnTo>
                    <a:pt x="32766" y="1155941"/>
                  </a:lnTo>
                  <a:lnTo>
                    <a:pt x="32880" y="1151140"/>
                  </a:lnTo>
                  <a:close/>
                </a:path>
                <a:path w="699135" h="1163320">
                  <a:moveTo>
                    <a:pt x="34467" y="1124216"/>
                  </a:moveTo>
                  <a:lnTo>
                    <a:pt x="24866" y="1118857"/>
                  </a:lnTo>
                  <a:lnTo>
                    <a:pt x="23583" y="1118400"/>
                  </a:lnTo>
                  <a:lnTo>
                    <a:pt x="22593" y="1117498"/>
                  </a:lnTo>
                  <a:lnTo>
                    <a:pt x="22352" y="1116939"/>
                  </a:lnTo>
                  <a:lnTo>
                    <a:pt x="22352" y="1115453"/>
                  </a:lnTo>
                  <a:lnTo>
                    <a:pt x="22707" y="1114767"/>
                  </a:lnTo>
                  <a:lnTo>
                    <a:pt x="24104" y="1113650"/>
                  </a:lnTo>
                  <a:lnTo>
                    <a:pt x="25234" y="1113370"/>
                  </a:lnTo>
                  <a:lnTo>
                    <a:pt x="28244" y="1113370"/>
                  </a:lnTo>
                  <a:lnTo>
                    <a:pt x="29362" y="1113675"/>
                  </a:lnTo>
                  <a:lnTo>
                    <a:pt x="30873" y="1114907"/>
                  </a:lnTo>
                  <a:lnTo>
                    <a:pt x="31318" y="1115822"/>
                  </a:lnTo>
                  <a:lnTo>
                    <a:pt x="31445" y="1117053"/>
                  </a:lnTo>
                  <a:lnTo>
                    <a:pt x="33896" y="1116863"/>
                  </a:lnTo>
                  <a:lnTo>
                    <a:pt x="28092" y="1111123"/>
                  </a:lnTo>
                  <a:lnTo>
                    <a:pt x="25374" y="1111123"/>
                  </a:lnTo>
                  <a:lnTo>
                    <a:pt x="19888" y="1115441"/>
                  </a:lnTo>
                  <a:lnTo>
                    <a:pt x="19888" y="1117295"/>
                  </a:lnTo>
                  <a:lnTo>
                    <a:pt x="28105" y="1122222"/>
                  </a:lnTo>
                  <a:lnTo>
                    <a:pt x="29248" y="1122540"/>
                  </a:lnTo>
                  <a:lnTo>
                    <a:pt x="30568" y="1123035"/>
                  </a:lnTo>
                  <a:lnTo>
                    <a:pt x="31140" y="1123429"/>
                  </a:lnTo>
                  <a:lnTo>
                    <a:pt x="31838" y="1124331"/>
                  </a:lnTo>
                  <a:lnTo>
                    <a:pt x="32016" y="1124851"/>
                  </a:lnTo>
                  <a:lnTo>
                    <a:pt x="32016" y="1126058"/>
                  </a:lnTo>
                  <a:lnTo>
                    <a:pt x="28206" y="1128725"/>
                  </a:lnTo>
                  <a:lnTo>
                    <a:pt x="26149" y="1128725"/>
                  </a:lnTo>
                  <a:lnTo>
                    <a:pt x="21564" y="1124292"/>
                  </a:lnTo>
                  <a:lnTo>
                    <a:pt x="19164" y="1124496"/>
                  </a:lnTo>
                  <a:lnTo>
                    <a:pt x="25615" y="1130998"/>
                  </a:lnTo>
                  <a:lnTo>
                    <a:pt x="28727" y="1130998"/>
                  </a:lnTo>
                  <a:lnTo>
                    <a:pt x="34467" y="1126274"/>
                  </a:lnTo>
                  <a:lnTo>
                    <a:pt x="34467" y="1124216"/>
                  </a:lnTo>
                  <a:close/>
                </a:path>
                <a:path w="699135" h="1163320">
                  <a:moveTo>
                    <a:pt x="54051" y="1151394"/>
                  </a:moveTo>
                  <a:lnTo>
                    <a:pt x="53670" y="1149680"/>
                  </a:lnTo>
                  <a:lnTo>
                    <a:pt x="52184" y="1146644"/>
                  </a:lnTo>
                  <a:lnTo>
                    <a:pt x="51384" y="1145768"/>
                  </a:lnTo>
                  <a:lnTo>
                    <a:pt x="51384" y="1155903"/>
                  </a:lnTo>
                  <a:lnTo>
                    <a:pt x="50774" y="1157732"/>
                  </a:lnTo>
                  <a:lnTo>
                    <a:pt x="48310" y="1160399"/>
                  </a:lnTo>
                  <a:lnTo>
                    <a:pt x="46761" y="1161059"/>
                  </a:lnTo>
                  <a:lnTo>
                    <a:pt x="42964" y="1161059"/>
                  </a:lnTo>
                  <a:lnTo>
                    <a:pt x="41402" y="1160399"/>
                  </a:lnTo>
                  <a:lnTo>
                    <a:pt x="38912" y="1157732"/>
                  </a:lnTo>
                  <a:lnTo>
                    <a:pt x="38290" y="1155903"/>
                  </a:lnTo>
                  <a:lnTo>
                    <a:pt x="38379" y="1150378"/>
                  </a:lnTo>
                  <a:lnTo>
                    <a:pt x="38938" y="1148626"/>
                  </a:lnTo>
                  <a:lnTo>
                    <a:pt x="41529" y="1146149"/>
                  </a:lnTo>
                  <a:lnTo>
                    <a:pt x="43078" y="1145527"/>
                  </a:lnTo>
                  <a:lnTo>
                    <a:pt x="46151" y="1145527"/>
                  </a:lnTo>
                  <a:lnTo>
                    <a:pt x="51384" y="1155903"/>
                  </a:lnTo>
                  <a:lnTo>
                    <a:pt x="51384" y="1145768"/>
                  </a:lnTo>
                  <a:lnTo>
                    <a:pt x="51168" y="1145527"/>
                  </a:lnTo>
                  <a:lnTo>
                    <a:pt x="48247" y="1143762"/>
                  </a:lnTo>
                  <a:lnTo>
                    <a:pt x="46647" y="1143342"/>
                  </a:lnTo>
                  <a:lnTo>
                    <a:pt x="42164" y="1143342"/>
                  </a:lnTo>
                  <a:lnTo>
                    <a:pt x="39941" y="1144244"/>
                  </a:lnTo>
                  <a:lnTo>
                    <a:pt x="36512" y="1147851"/>
                  </a:lnTo>
                  <a:lnTo>
                    <a:pt x="35661" y="1150378"/>
                  </a:lnTo>
                  <a:lnTo>
                    <a:pt x="35674" y="1155268"/>
                  </a:lnTo>
                  <a:lnTo>
                    <a:pt x="43040" y="1163243"/>
                  </a:lnTo>
                  <a:lnTo>
                    <a:pt x="46532" y="1163243"/>
                  </a:lnTo>
                  <a:lnTo>
                    <a:pt x="54051" y="1155268"/>
                  </a:lnTo>
                  <a:lnTo>
                    <a:pt x="54051" y="1151394"/>
                  </a:lnTo>
                  <a:close/>
                </a:path>
                <a:path w="699135" h="1163320">
                  <a:moveTo>
                    <a:pt x="63677" y="1111453"/>
                  </a:moveTo>
                  <a:lnTo>
                    <a:pt x="60248" y="1111453"/>
                  </a:lnTo>
                  <a:lnTo>
                    <a:pt x="55651" y="1124826"/>
                  </a:lnTo>
                  <a:lnTo>
                    <a:pt x="54622" y="1127912"/>
                  </a:lnTo>
                  <a:lnTo>
                    <a:pt x="49161" y="1111453"/>
                  </a:lnTo>
                  <a:lnTo>
                    <a:pt x="45326" y="1111453"/>
                  </a:lnTo>
                  <a:lnTo>
                    <a:pt x="45326" y="1130681"/>
                  </a:lnTo>
                  <a:lnTo>
                    <a:pt x="47777" y="1130681"/>
                  </a:lnTo>
                  <a:lnTo>
                    <a:pt x="47777" y="1114310"/>
                  </a:lnTo>
                  <a:lnTo>
                    <a:pt x="53340" y="1130681"/>
                  </a:lnTo>
                  <a:lnTo>
                    <a:pt x="55638" y="1130681"/>
                  </a:lnTo>
                  <a:lnTo>
                    <a:pt x="61226" y="1114577"/>
                  </a:lnTo>
                  <a:lnTo>
                    <a:pt x="61226" y="1130681"/>
                  </a:lnTo>
                  <a:lnTo>
                    <a:pt x="63677" y="1130681"/>
                  </a:lnTo>
                  <a:lnTo>
                    <a:pt x="63677" y="1111453"/>
                  </a:lnTo>
                  <a:close/>
                </a:path>
                <a:path w="699135" h="1163320">
                  <a:moveTo>
                    <a:pt x="72453" y="1143673"/>
                  </a:moveTo>
                  <a:lnTo>
                    <a:pt x="70015" y="1143673"/>
                  </a:lnTo>
                  <a:lnTo>
                    <a:pt x="70015" y="1158773"/>
                  </a:lnTo>
                  <a:lnTo>
                    <a:pt x="59918" y="1143673"/>
                  </a:lnTo>
                  <a:lnTo>
                    <a:pt x="57302" y="1143673"/>
                  </a:lnTo>
                  <a:lnTo>
                    <a:pt x="57302" y="1162913"/>
                  </a:lnTo>
                  <a:lnTo>
                    <a:pt x="59740" y="1162913"/>
                  </a:lnTo>
                  <a:lnTo>
                    <a:pt x="59740" y="1147800"/>
                  </a:lnTo>
                  <a:lnTo>
                    <a:pt x="69850" y="1162913"/>
                  </a:lnTo>
                  <a:lnTo>
                    <a:pt x="72453" y="1162913"/>
                  </a:lnTo>
                  <a:lnTo>
                    <a:pt x="72453" y="1143673"/>
                  </a:lnTo>
                  <a:close/>
                </a:path>
                <a:path w="699135" h="1163320">
                  <a:moveTo>
                    <a:pt x="78524" y="1143673"/>
                  </a:moveTo>
                  <a:lnTo>
                    <a:pt x="75831" y="1143673"/>
                  </a:lnTo>
                  <a:lnTo>
                    <a:pt x="75831" y="1146898"/>
                  </a:lnTo>
                  <a:lnTo>
                    <a:pt x="76441" y="1150493"/>
                  </a:lnTo>
                  <a:lnTo>
                    <a:pt x="77901" y="1150493"/>
                  </a:lnTo>
                  <a:lnTo>
                    <a:pt x="78524" y="1146898"/>
                  </a:lnTo>
                  <a:lnTo>
                    <a:pt x="78524" y="1143673"/>
                  </a:lnTo>
                  <a:close/>
                </a:path>
                <a:path w="699135" h="1163320">
                  <a:moveTo>
                    <a:pt x="82943" y="1111453"/>
                  </a:moveTo>
                  <a:lnTo>
                    <a:pt x="80403" y="1111453"/>
                  </a:lnTo>
                  <a:lnTo>
                    <a:pt x="80403" y="1124966"/>
                  </a:lnTo>
                  <a:lnTo>
                    <a:pt x="79997" y="1126578"/>
                  </a:lnTo>
                  <a:lnTo>
                    <a:pt x="78409" y="1128280"/>
                  </a:lnTo>
                  <a:lnTo>
                    <a:pt x="77076" y="1128712"/>
                  </a:lnTo>
                  <a:lnTo>
                    <a:pt x="74117" y="1128712"/>
                  </a:lnTo>
                  <a:lnTo>
                    <a:pt x="70370" y="1124216"/>
                  </a:lnTo>
                  <a:lnTo>
                    <a:pt x="70370" y="1111453"/>
                  </a:lnTo>
                  <a:lnTo>
                    <a:pt x="67818" y="1111453"/>
                  </a:lnTo>
                  <a:lnTo>
                    <a:pt x="67818" y="1124597"/>
                  </a:lnTo>
                  <a:lnTo>
                    <a:pt x="68072" y="1126197"/>
                  </a:lnTo>
                  <a:lnTo>
                    <a:pt x="69049" y="1128560"/>
                  </a:lnTo>
                  <a:lnTo>
                    <a:pt x="69862" y="1129449"/>
                  </a:lnTo>
                  <a:lnTo>
                    <a:pt x="72161" y="1130693"/>
                  </a:lnTo>
                  <a:lnTo>
                    <a:pt x="73634" y="1130998"/>
                  </a:lnTo>
                  <a:lnTo>
                    <a:pt x="77279" y="1130998"/>
                  </a:lnTo>
                  <a:lnTo>
                    <a:pt x="82943" y="1124483"/>
                  </a:lnTo>
                  <a:lnTo>
                    <a:pt x="82943" y="1111453"/>
                  </a:lnTo>
                  <a:close/>
                </a:path>
                <a:path w="699135" h="1163320">
                  <a:moveTo>
                    <a:pt x="95656" y="1143673"/>
                  </a:moveTo>
                  <a:lnTo>
                    <a:pt x="80416" y="1143673"/>
                  </a:lnTo>
                  <a:lnTo>
                    <a:pt x="80416" y="1145946"/>
                  </a:lnTo>
                  <a:lnTo>
                    <a:pt x="86753" y="1145946"/>
                  </a:lnTo>
                  <a:lnTo>
                    <a:pt x="86753" y="1162913"/>
                  </a:lnTo>
                  <a:lnTo>
                    <a:pt x="89293" y="1162913"/>
                  </a:lnTo>
                  <a:lnTo>
                    <a:pt x="89293" y="1145946"/>
                  </a:lnTo>
                  <a:lnTo>
                    <a:pt x="95656" y="1145946"/>
                  </a:lnTo>
                  <a:lnTo>
                    <a:pt x="95656" y="1143673"/>
                  </a:lnTo>
                  <a:close/>
                </a:path>
                <a:path w="699135" h="1163320">
                  <a:moveTo>
                    <a:pt x="103441" y="1124572"/>
                  </a:moveTo>
                  <a:lnTo>
                    <a:pt x="100914" y="1123924"/>
                  </a:lnTo>
                  <a:lnTo>
                    <a:pt x="100558" y="1125550"/>
                  </a:lnTo>
                  <a:lnTo>
                    <a:pt x="99885" y="1126782"/>
                  </a:lnTo>
                  <a:lnTo>
                    <a:pt x="97904" y="1128407"/>
                  </a:lnTo>
                  <a:lnTo>
                    <a:pt x="96710" y="1128826"/>
                  </a:lnTo>
                  <a:lnTo>
                    <a:pt x="94107" y="1128826"/>
                  </a:lnTo>
                  <a:lnTo>
                    <a:pt x="89077" y="1122540"/>
                  </a:lnTo>
                  <a:lnTo>
                    <a:pt x="89077" y="1119644"/>
                  </a:lnTo>
                  <a:lnTo>
                    <a:pt x="93992" y="1113294"/>
                  </a:lnTo>
                  <a:lnTo>
                    <a:pt x="96761" y="1113294"/>
                  </a:lnTo>
                  <a:lnTo>
                    <a:pt x="97828" y="1113612"/>
                  </a:lnTo>
                  <a:lnTo>
                    <a:pt x="99517" y="1114882"/>
                  </a:lnTo>
                  <a:lnTo>
                    <a:pt x="100177" y="1115923"/>
                  </a:lnTo>
                  <a:lnTo>
                    <a:pt x="100609" y="1117307"/>
                  </a:lnTo>
                  <a:lnTo>
                    <a:pt x="103124" y="1116711"/>
                  </a:lnTo>
                  <a:lnTo>
                    <a:pt x="102603" y="1114933"/>
                  </a:lnTo>
                  <a:lnTo>
                    <a:pt x="101688" y="1113574"/>
                  </a:lnTo>
                  <a:lnTo>
                    <a:pt x="99060" y="1111618"/>
                  </a:lnTo>
                  <a:lnTo>
                    <a:pt x="97459" y="1111123"/>
                  </a:lnTo>
                  <a:lnTo>
                    <a:pt x="93827" y="1111123"/>
                  </a:lnTo>
                  <a:lnTo>
                    <a:pt x="86448" y="1118920"/>
                  </a:lnTo>
                  <a:lnTo>
                    <a:pt x="86448" y="1122756"/>
                  </a:lnTo>
                  <a:lnTo>
                    <a:pt x="93408" y="1130998"/>
                  </a:lnTo>
                  <a:lnTo>
                    <a:pt x="97497" y="1130998"/>
                  </a:lnTo>
                  <a:lnTo>
                    <a:pt x="99174" y="1130465"/>
                  </a:lnTo>
                  <a:lnTo>
                    <a:pt x="101955" y="1128255"/>
                  </a:lnTo>
                  <a:lnTo>
                    <a:pt x="102920" y="1126655"/>
                  </a:lnTo>
                  <a:lnTo>
                    <a:pt x="103441" y="1124572"/>
                  </a:lnTo>
                  <a:close/>
                </a:path>
                <a:path w="699135" h="1163320">
                  <a:moveTo>
                    <a:pt x="121754" y="1111453"/>
                  </a:moveTo>
                  <a:lnTo>
                    <a:pt x="119202" y="1111453"/>
                  </a:lnTo>
                  <a:lnTo>
                    <a:pt x="119202" y="1119339"/>
                  </a:lnTo>
                  <a:lnTo>
                    <a:pt x="109207" y="1119339"/>
                  </a:lnTo>
                  <a:lnTo>
                    <a:pt x="109207" y="1111453"/>
                  </a:lnTo>
                  <a:lnTo>
                    <a:pt x="106667" y="1111453"/>
                  </a:lnTo>
                  <a:lnTo>
                    <a:pt x="106667" y="1130681"/>
                  </a:lnTo>
                  <a:lnTo>
                    <a:pt x="109207" y="1130681"/>
                  </a:lnTo>
                  <a:lnTo>
                    <a:pt x="109207" y="1121613"/>
                  </a:lnTo>
                  <a:lnTo>
                    <a:pt x="119202" y="1121613"/>
                  </a:lnTo>
                  <a:lnTo>
                    <a:pt x="119202" y="1130681"/>
                  </a:lnTo>
                  <a:lnTo>
                    <a:pt x="121754" y="1130681"/>
                  </a:lnTo>
                  <a:lnTo>
                    <a:pt x="121754" y="1111453"/>
                  </a:lnTo>
                  <a:close/>
                </a:path>
                <a:path w="699135" h="1163320">
                  <a:moveTo>
                    <a:pt x="128231" y="1143673"/>
                  </a:moveTo>
                  <a:lnTo>
                    <a:pt x="125666" y="1143673"/>
                  </a:lnTo>
                  <a:lnTo>
                    <a:pt x="122250" y="1157617"/>
                  </a:lnTo>
                  <a:lnTo>
                    <a:pt x="121704" y="1160221"/>
                  </a:lnTo>
                  <a:lnTo>
                    <a:pt x="121386" y="1158087"/>
                  </a:lnTo>
                  <a:lnTo>
                    <a:pt x="120891" y="1155827"/>
                  </a:lnTo>
                  <a:lnTo>
                    <a:pt x="117449" y="1143673"/>
                  </a:lnTo>
                  <a:lnTo>
                    <a:pt x="114363" y="1143673"/>
                  </a:lnTo>
                  <a:lnTo>
                    <a:pt x="110705" y="1156665"/>
                  </a:lnTo>
                  <a:lnTo>
                    <a:pt x="109842" y="1160221"/>
                  </a:lnTo>
                  <a:lnTo>
                    <a:pt x="109626" y="1158913"/>
                  </a:lnTo>
                  <a:lnTo>
                    <a:pt x="106108" y="1143673"/>
                  </a:lnTo>
                  <a:lnTo>
                    <a:pt x="103492" y="1143673"/>
                  </a:lnTo>
                  <a:lnTo>
                    <a:pt x="108597" y="1162913"/>
                  </a:lnTo>
                  <a:lnTo>
                    <a:pt x="111201" y="1162913"/>
                  </a:lnTo>
                  <a:lnTo>
                    <a:pt x="115277" y="1148270"/>
                  </a:lnTo>
                  <a:lnTo>
                    <a:pt x="115849" y="1146009"/>
                  </a:lnTo>
                  <a:lnTo>
                    <a:pt x="120497" y="1162913"/>
                  </a:lnTo>
                  <a:lnTo>
                    <a:pt x="122948" y="1162913"/>
                  </a:lnTo>
                  <a:lnTo>
                    <a:pt x="128231" y="1143673"/>
                  </a:lnTo>
                  <a:close/>
                </a:path>
                <a:path w="699135" h="1163320">
                  <a:moveTo>
                    <a:pt x="145491" y="1162913"/>
                  </a:moveTo>
                  <a:lnTo>
                    <a:pt x="143103" y="1157084"/>
                  </a:lnTo>
                  <a:lnTo>
                    <a:pt x="142265" y="1155014"/>
                  </a:lnTo>
                  <a:lnTo>
                    <a:pt x="139560" y="1148435"/>
                  </a:lnTo>
                  <a:lnTo>
                    <a:pt x="139560" y="1155014"/>
                  </a:lnTo>
                  <a:lnTo>
                    <a:pt x="133032" y="1155014"/>
                  </a:lnTo>
                  <a:lnTo>
                    <a:pt x="135597" y="1148156"/>
                  </a:lnTo>
                  <a:lnTo>
                    <a:pt x="135940" y="1146937"/>
                  </a:lnTo>
                  <a:lnTo>
                    <a:pt x="136194" y="1145705"/>
                  </a:lnTo>
                  <a:lnTo>
                    <a:pt x="136486" y="1146746"/>
                  </a:lnTo>
                  <a:lnTo>
                    <a:pt x="136969" y="1148156"/>
                  </a:lnTo>
                  <a:lnTo>
                    <a:pt x="139560" y="1155014"/>
                  </a:lnTo>
                  <a:lnTo>
                    <a:pt x="139560" y="1148435"/>
                  </a:lnTo>
                  <a:lnTo>
                    <a:pt x="138442" y="1145705"/>
                  </a:lnTo>
                  <a:lnTo>
                    <a:pt x="137617" y="1143673"/>
                  </a:lnTo>
                  <a:lnTo>
                    <a:pt x="134874" y="1143673"/>
                  </a:lnTo>
                  <a:lnTo>
                    <a:pt x="127495" y="1162913"/>
                  </a:lnTo>
                  <a:lnTo>
                    <a:pt x="130200" y="1162913"/>
                  </a:lnTo>
                  <a:lnTo>
                    <a:pt x="132295" y="1157084"/>
                  </a:lnTo>
                  <a:lnTo>
                    <a:pt x="140347" y="1157084"/>
                  </a:lnTo>
                  <a:lnTo>
                    <a:pt x="142595" y="1162913"/>
                  </a:lnTo>
                  <a:lnTo>
                    <a:pt x="145491" y="1162913"/>
                  </a:lnTo>
                  <a:close/>
                </a:path>
                <a:path w="699135" h="1163320">
                  <a:moveTo>
                    <a:pt x="147853" y="1130681"/>
                  </a:moveTo>
                  <a:lnTo>
                    <a:pt x="145465" y="1124851"/>
                  </a:lnTo>
                  <a:lnTo>
                    <a:pt x="144614" y="1122781"/>
                  </a:lnTo>
                  <a:lnTo>
                    <a:pt x="141922" y="1116215"/>
                  </a:lnTo>
                  <a:lnTo>
                    <a:pt x="141922" y="1122781"/>
                  </a:lnTo>
                  <a:lnTo>
                    <a:pt x="135407" y="1122781"/>
                  </a:lnTo>
                  <a:lnTo>
                    <a:pt x="137960" y="1115923"/>
                  </a:lnTo>
                  <a:lnTo>
                    <a:pt x="138303" y="1114691"/>
                  </a:lnTo>
                  <a:lnTo>
                    <a:pt x="138544" y="1113472"/>
                  </a:lnTo>
                  <a:lnTo>
                    <a:pt x="138849" y="1114513"/>
                  </a:lnTo>
                  <a:lnTo>
                    <a:pt x="139331" y="1115923"/>
                  </a:lnTo>
                  <a:lnTo>
                    <a:pt x="141922" y="1122781"/>
                  </a:lnTo>
                  <a:lnTo>
                    <a:pt x="141922" y="1116215"/>
                  </a:lnTo>
                  <a:lnTo>
                    <a:pt x="140804" y="1113472"/>
                  </a:lnTo>
                  <a:lnTo>
                    <a:pt x="139979" y="1111453"/>
                  </a:lnTo>
                  <a:lnTo>
                    <a:pt x="137236" y="1111453"/>
                  </a:lnTo>
                  <a:lnTo>
                    <a:pt x="129857" y="1130681"/>
                  </a:lnTo>
                  <a:lnTo>
                    <a:pt x="132562" y="1130681"/>
                  </a:lnTo>
                  <a:lnTo>
                    <a:pt x="134670" y="1124851"/>
                  </a:lnTo>
                  <a:lnTo>
                    <a:pt x="142709" y="1124851"/>
                  </a:lnTo>
                  <a:lnTo>
                    <a:pt x="144945" y="1130681"/>
                  </a:lnTo>
                  <a:lnTo>
                    <a:pt x="147853" y="1130681"/>
                  </a:lnTo>
                  <a:close/>
                </a:path>
                <a:path w="699135" h="1163320">
                  <a:moveTo>
                    <a:pt x="162648" y="1143673"/>
                  </a:moveTo>
                  <a:lnTo>
                    <a:pt x="160197" y="1143673"/>
                  </a:lnTo>
                  <a:lnTo>
                    <a:pt x="160197" y="1158773"/>
                  </a:lnTo>
                  <a:lnTo>
                    <a:pt x="150101" y="1143673"/>
                  </a:lnTo>
                  <a:lnTo>
                    <a:pt x="147497" y="1143673"/>
                  </a:lnTo>
                  <a:lnTo>
                    <a:pt x="147497" y="1162913"/>
                  </a:lnTo>
                  <a:lnTo>
                    <a:pt x="149936" y="1162913"/>
                  </a:lnTo>
                  <a:lnTo>
                    <a:pt x="149936" y="1147800"/>
                  </a:lnTo>
                  <a:lnTo>
                    <a:pt x="160032" y="1162913"/>
                  </a:lnTo>
                  <a:lnTo>
                    <a:pt x="162648" y="1162913"/>
                  </a:lnTo>
                  <a:lnTo>
                    <a:pt x="162648" y="1143673"/>
                  </a:lnTo>
                  <a:close/>
                </a:path>
                <a:path w="699135" h="1163320">
                  <a:moveTo>
                    <a:pt x="164325" y="1124216"/>
                  </a:moveTo>
                  <a:lnTo>
                    <a:pt x="154711" y="1118857"/>
                  </a:lnTo>
                  <a:lnTo>
                    <a:pt x="153441" y="1118400"/>
                  </a:lnTo>
                  <a:lnTo>
                    <a:pt x="152450" y="1117498"/>
                  </a:lnTo>
                  <a:lnTo>
                    <a:pt x="152209" y="1116939"/>
                  </a:lnTo>
                  <a:lnTo>
                    <a:pt x="152209" y="1115453"/>
                  </a:lnTo>
                  <a:lnTo>
                    <a:pt x="152552" y="1114767"/>
                  </a:lnTo>
                  <a:lnTo>
                    <a:pt x="153974" y="1113650"/>
                  </a:lnTo>
                  <a:lnTo>
                    <a:pt x="155092" y="1113370"/>
                  </a:lnTo>
                  <a:lnTo>
                    <a:pt x="158102" y="1113370"/>
                  </a:lnTo>
                  <a:lnTo>
                    <a:pt x="159219" y="1113675"/>
                  </a:lnTo>
                  <a:lnTo>
                    <a:pt x="160731" y="1114907"/>
                  </a:lnTo>
                  <a:lnTo>
                    <a:pt x="161188" y="1115822"/>
                  </a:lnTo>
                  <a:lnTo>
                    <a:pt x="161315" y="1117053"/>
                  </a:lnTo>
                  <a:lnTo>
                    <a:pt x="163741" y="1116863"/>
                  </a:lnTo>
                  <a:lnTo>
                    <a:pt x="157949" y="1111123"/>
                  </a:lnTo>
                  <a:lnTo>
                    <a:pt x="155232" y="1111123"/>
                  </a:lnTo>
                  <a:lnTo>
                    <a:pt x="149758" y="1115441"/>
                  </a:lnTo>
                  <a:lnTo>
                    <a:pt x="149758" y="1117295"/>
                  </a:lnTo>
                  <a:lnTo>
                    <a:pt x="157962" y="1122222"/>
                  </a:lnTo>
                  <a:lnTo>
                    <a:pt x="159092" y="1122540"/>
                  </a:lnTo>
                  <a:lnTo>
                    <a:pt x="160426" y="1123035"/>
                  </a:lnTo>
                  <a:lnTo>
                    <a:pt x="160997" y="1123429"/>
                  </a:lnTo>
                  <a:lnTo>
                    <a:pt x="161696" y="1124331"/>
                  </a:lnTo>
                  <a:lnTo>
                    <a:pt x="161874" y="1124851"/>
                  </a:lnTo>
                  <a:lnTo>
                    <a:pt x="161874" y="1126058"/>
                  </a:lnTo>
                  <a:lnTo>
                    <a:pt x="158064" y="1128725"/>
                  </a:lnTo>
                  <a:lnTo>
                    <a:pt x="156006" y="1128725"/>
                  </a:lnTo>
                  <a:lnTo>
                    <a:pt x="151422" y="1124292"/>
                  </a:lnTo>
                  <a:lnTo>
                    <a:pt x="149021" y="1124496"/>
                  </a:lnTo>
                  <a:lnTo>
                    <a:pt x="155473" y="1130998"/>
                  </a:lnTo>
                  <a:lnTo>
                    <a:pt x="158584" y="1130998"/>
                  </a:lnTo>
                  <a:lnTo>
                    <a:pt x="164325" y="1126274"/>
                  </a:lnTo>
                  <a:lnTo>
                    <a:pt x="164325" y="1124216"/>
                  </a:lnTo>
                  <a:close/>
                </a:path>
                <a:path w="699135" h="1163320">
                  <a:moveTo>
                    <a:pt x="178231" y="1111453"/>
                  </a:moveTo>
                  <a:lnTo>
                    <a:pt x="175704" y="1111453"/>
                  </a:lnTo>
                  <a:lnTo>
                    <a:pt x="175704" y="1130681"/>
                  </a:lnTo>
                  <a:lnTo>
                    <a:pt x="178231" y="1130681"/>
                  </a:lnTo>
                  <a:lnTo>
                    <a:pt x="178231" y="1111453"/>
                  </a:lnTo>
                  <a:close/>
                </a:path>
                <a:path w="699135" h="1163320">
                  <a:moveTo>
                    <a:pt x="180721" y="1143673"/>
                  </a:moveTo>
                  <a:lnTo>
                    <a:pt x="165481" y="1143673"/>
                  </a:lnTo>
                  <a:lnTo>
                    <a:pt x="165481" y="1145946"/>
                  </a:lnTo>
                  <a:lnTo>
                    <a:pt x="171805" y="1145946"/>
                  </a:lnTo>
                  <a:lnTo>
                    <a:pt x="171805" y="1162913"/>
                  </a:lnTo>
                  <a:lnTo>
                    <a:pt x="174358" y="1162913"/>
                  </a:lnTo>
                  <a:lnTo>
                    <a:pt x="174358" y="1145946"/>
                  </a:lnTo>
                  <a:lnTo>
                    <a:pt x="180721" y="1145946"/>
                  </a:lnTo>
                  <a:lnTo>
                    <a:pt x="180721" y="1143673"/>
                  </a:lnTo>
                  <a:close/>
                </a:path>
                <a:path w="699135" h="1163320">
                  <a:moveTo>
                    <a:pt x="203631" y="1143673"/>
                  </a:moveTo>
                  <a:lnTo>
                    <a:pt x="188379" y="1143673"/>
                  </a:lnTo>
                  <a:lnTo>
                    <a:pt x="188379" y="1145946"/>
                  </a:lnTo>
                  <a:lnTo>
                    <a:pt x="194716" y="1145946"/>
                  </a:lnTo>
                  <a:lnTo>
                    <a:pt x="194716" y="1162913"/>
                  </a:lnTo>
                  <a:lnTo>
                    <a:pt x="197256" y="1162913"/>
                  </a:lnTo>
                  <a:lnTo>
                    <a:pt x="197256" y="1145946"/>
                  </a:lnTo>
                  <a:lnTo>
                    <a:pt x="203631" y="1145946"/>
                  </a:lnTo>
                  <a:lnTo>
                    <a:pt x="203631" y="1143673"/>
                  </a:lnTo>
                  <a:close/>
                </a:path>
                <a:path w="699135" h="1163320">
                  <a:moveTo>
                    <a:pt x="213169" y="1111453"/>
                  </a:moveTo>
                  <a:lnTo>
                    <a:pt x="210616" y="1111453"/>
                  </a:lnTo>
                  <a:lnTo>
                    <a:pt x="207213" y="1125372"/>
                  </a:lnTo>
                  <a:lnTo>
                    <a:pt x="206641" y="1127988"/>
                  </a:lnTo>
                  <a:lnTo>
                    <a:pt x="206336" y="1125867"/>
                  </a:lnTo>
                  <a:lnTo>
                    <a:pt x="205828" y="1123594"/>
                  </a:lnTo>
                  <a:lnTo>
                    <a:pt x="202387" y="1111453"/>
                  </a:lnTo>
                  <a:lnTo>
                    <a:pt x="199326" y="1111453"/>
                  </a:lnTo>
                  <a:lnTo>
                    <a:pt x="195668" y="1124432"/>
                  </a:lnTo>
                  <a:lnTo>
                    <a:pt x="194792" y="1127988"/>
                  </a:lnTo>
                  <a:lnTo>
                    <a:pt x="194576" y="1126680"/>
                  </a:lnTo>
                  <a:lnTo>
                    <a:pt x="194297" y="1125372"/>
                  </a:lnTo>
                  <a:lnTo>
                    <a:pt x="191058" y="1111453"/>
                  </a:lnTo>
                  <a:lnTo>
                    <a:pt x="188442" y="1111453"/>
                  </a:lnTo>
                  <a:lnTo>
                    <a:pt x="193548" y="1130681"/>
                  </a:lnTo>
                  <a:lnTo>
                    <a:pt x="196138" y="1130681"/>
                  </a:lnTo>
                  <a:lnTo>
                    <a:pt x="200228" y="1116025"/>
                  </a:lnTo>
                  <a:lnTo>
                    <a:pt x="200799" y="1113764"/>
                  </a:lnTo>
                  <a:lnTo>
                    <a:pt x="200850" y="1114044"/>
                  </a:lnTo>
                  <a:lnTo>
                    <a:pt x="205447" y="1130681"/>
                  </a:lnTo>
                  <a:lnTo>
                    <a:pt x="207899" y="1130681"/>
                  </a:lnTo>
                  <a:lnTo>
                    <a:pt x="213169" y="1111453"/>
                  </a:lnTo>
                  <a:close/>
                </a:path>
                <a:path w="699135" h="1163320">
                  <a:moveTo>
                    <a:pt x="223367" y="1151394"/>
                  </a:moveTo>
                  <a:lnTo>
                    <a:pt x="222986" y="1149680"/>
                  </a:lnTo>
                  <a:lnTo>
                    <a:pt x="221488" y="1146644"/>
                  </a:lnTo>
                  <a:lnTo>
                    <a:pt x="220700" y="1145768"/>
                  </a:lnTo>
                  <a:lnTo>
                    <a:pt x="220700" y="1155903"/>
                  </a:lnTo>
                  <a:lnTo>
                    <a:pt x="220078" y="1157732"/>
                  </a:lnTo>
                  <a:lnTo>
                    <a:pt x="217614" y="1160399"/>
                  </a:lnTo>
                  <a:lnTo>
                    <a:pt x="216077" y="1161059"/>
                  </a:lnTo>
                  <a:lnTo>
                    <a:pt x="212267" y="1161059"/>
                  </a:lnTo>
                  <a:lnTo>
                    <a:pt x="210705" y="1160399"/>
                  </a:lnTo>
                  <a:lnTo>
                    <a:pt x="208216" y="1157732"/>
                  </a:lnTo>
                  <a:lnTo>
                    <a:pt x="207594" y="1155903"/>
                  </a:lnTo>
                  <a:lnTo>
                    <a:pt x="207695" y="1150378"/>
                  </a:lnTo>
                  <a:lnTo>
                    <a:pt x="208241" y="1148626"/>
                  </a:lnTo>
                  <a:lnTo>
                    <a:pt x="210845" y="1146149"/>
                  </a:lnTo>
                  <a:lnTo>
                    <a:pt x="212382" y="1145527"/>
                  </a:lnTo>
                  <a:lnTo>
                    <a:pt x="215468" y="1145527"/>
                  </a:lnTo>
                  <a:lnTo>
                    <a:pt x="220700" y="1155903"/>
                  </a:lnTo>
                  <a:lnTo>
                    <a:pt x="220700" y="1145768"/>
                  </a:lnTo>
                  <a:lnTo>
                    <a:pt x="220484" y="1145527"/>
                  </a:lnTo>
                  <a:lnTo>
                    <a:pt x="217551" y="1143762"/>
                  </a:lnTo>
                  <a:lnTo>
                    <a:pt x="215950" y="1143342"/>
                  </a:lnTo>
                  <a:lnTo>
                    <a:pt x="211467" y="1143342"/>
                  </a:lnTo>
                  <a:lnTo>
                    <a:pt x="209257" y="1144244"/>
                  </a:lnTo>
                  <a:lnTo>
                    <a:pt x="205828" y="1147851"/>
                  </a:lnTo>
                  <a:lnTo>
                    <a:pt x="204965" y="1150378"/>
                  </a:lnTo>
                  <a:lnTo>
                    <a:pt x="204978" y="1155268"/>
                  </a:lnTo>
                  <a:lnTo>
                    <a:pt x="212356" y="1163243"/>
                  </a:lnTo>
                  <a:lnTo>
                    <a:pt x="215836" y="1163243"/>
                  </a:lnTo>
                  <a:lnTo>
                    <a:pt x="223367" y="1155268"/>
                  </a:lnTo>
                  <a:lnTo>
                    <a:pt x="223367" y="1151394"/>
                  </a:lnTo>
                  <a:close/>
                </a:path>
                <a:path w="699135" h="1163320">
                  <a:moveTo>
                    <a:pt x="230441" y="1130681"/>
                  </a:moveTo>
                  <a:lnTo>
                    <a:pt x="228053" y="1124851"/>
                  </a:lnTo>
                  <a:lnTo>
                    <a:pt x="227203" y="1122781"/>
                  </a:lnTo>
                  <a:lnTo>
                    <a:pt x="224510" y="1116215"/>
                  </a:lnTo>
                  <a:lnTo>
                    <a:pt x="224510" y="1122781"/>
                  </a:lnTo>
                  <a:lnTo>
                    <a:pt x="217995" y="1122781"/>
                  </a:lnTo>
                  <a:lnTo>
                    <a:pt x="220535" y="1115923"/>
                  </a:lnTo>
                  <a:lnTo>
                    <a:pt x="220891" y="1114691"/>
                  </a:lnTo>
                  <a:lnTo>
                    <a:pt x="221132" y="1113472"/>
                  </a:lnTo>
                  <a:lnTo>
                    <a:pt x="221424" y="1114513"/>
                  </a:lnTo>
                  <a:lnTo>
                    <a:pt x="221919" y="1115923"/>
                  </a:lnTo>
                  <a:lnTo>
                    <a:pt x="224510" y="1122781"/>
                  </a:lnTo>
                  <a:lnTo>
                    <a:pt x="224510" y="1116215"/>
                  </a:lnTo>
                  <a:lnTo>
                    <a:pt x="223393" y="1113472"/>
                  </a:lnTo>
                  <a:lnTo>
                    <a:pt x="222567" y="1111453"/>
                  </a:lnTo>
                  <a:lnTo>
                    <a:pt x="219824" y="1111453"/>
                  </a:lnTo>
                  <a:lnTo>
                    <a:pt x="212445" y="1130681"/>
                  </a:lnTo>
                  <a:lnTo>
                    <a:pt x="215138" y="1130681"/>
                  </a:lnTo>
                  <a:lnTo>
                    <a:pt x="217258" y="1124851"/>
                  </a:lnTo>
                  <a:lnTo>
                    <a:pt x="225298" y="1124851"/>
                  </a:lnTo>
                  <a:lnTo>
                    <a:pt x="227533" y="1130681"/>
                  </a:lnTo>
                  <a:lnTo>
                    <a:pt x="230441" y="1130681"/>
                  </a:lnTo>
                  <a:close/>
                </a:path>
                <a:path w="699135" h="1163320">
                  <a:moveTo>
                    <a:pt x="247599" y="1111453"/>
                  </a:moveTo>
                  <a:lnTo>
                    <a:pt x="245148" y="1111453"/>
                  </a:lnTo>
                  <a:lnTo>
                    <a:pt x="245148" y="1126540"/>
                  </a:lnTo>
                  <a:lnTo>
                    <a:pt x="235051" y="1111453"/>
                  </a:lnTo>
                  <a:lnTo>
                    <a:pt x="232448" y="1111453"/>
                  </a:lnTo>
                  <a:lnTo>
                    <a:pt x="232448" y="1130681"/>
                  </a:lnTo>
                  <a:lnTo>
                    <a:pt x="234873" y="1130681"/>
                  </a:lnTo>
                  <a:lnTo>
                    <a:pt x="234873" y="1115568"/>
                  </a:lnTo>
                  <a:lnTo>
                    <a:pt x="244983" y="1130681"/>
                  </a:lnTo>
                  <a:lnTo>
                    <a:pt x="247599" y="1130681"/>
                  </a:lnTo>
                  <a:lnTo>
                    <a:pt x="247599" y="1111453"/>
                  </a:lnTo>
                  <a:close/>
                </a:path>
                <a:path w="699135" h="1163320">
                  <a:moveTo>
                    <a:pt x="251256" y="1153096"/>
                  </a:moveTo>
                  <a:lnTo>
                    <a:pt x="243103" y="1153109"/>
                  </a:lnTo>
                  <a:lnTo>
                    <a:pt x="243103" y="1155369"/>
                  </a:lnTo>
                  <a:lnTo>
                    <a:pt x="248754" y="1155369"/>
                  </a:lnTo>
                  <a:lnTo>
                    <a:pt x="248754" y="1158951"/>
                  </a:lnTo>
                  <a:lnTo>
                    <a:pt x="248208" y="1159433"/>
                  </a:lnTo>
                  <a:lnTo>
                    <a:pt x="247408" y="1159878"/>
                  </a:lnTo>
                  <a:lnTo>
                    <a:pt x="245313" y="1160729"/>
                  </a:lnTo>
                  <a:lnTo>
                    <a:pt x="244246" y="1160945"/>
                  </a:lnTo>
                  <a:lnTo>
                    <a:pt x="241871" y="1160945"/>
                  </a:lnTo>
                  <a:lnTo>
                    <a:pt x="236093" y="1154950"/>
                  </a:lnTo>
                  <a:lnTo>
                    <a:pt x="236093" y="1151851"/>
                  </a:lnTo>
                  <a:lnTo>
                    <a:pt x="241935" y="1145527"/>
                  </a:lnTo>
                  <a:lnTo>
                    <a:pt x="244081" y="1145527"/>
                  </a:lnTo>
                  <a:lnTo>
                    <a:pt x="248666" y="1149692"/>
                  </a:lnTo>
                  <a:lnTo>
                    <a:pt x="250952" y="1149057"/>
                  </a:lnTo>
                  <a:lnTo>
                    <a:pt x="244475" y="1143355"/>
                  </a:lnTo>
                  <a:lnTo>
                    <a:pt x="241173" y="1143355"/>
                  </a:lnTo>
                  <a:lnTo>
                    <a:pt x="233464" y="1151521"/>
                  </a:lnTo>
                  <a:lnTo>
                    <a:pt x="233464" y="1155268"/>
                  </a:lnTo>
                  <a:lnTo>
                    <a:pt x="241401" y="1163243"/>
                  </a:lnTo>
                  <a:lnTo>
                    <a:pt x="244678" y="1163243"/>
                  </a:lnTo>
                  <a:lnTo>
                    <a:pt x="246049" y="1162989"/>
                  </a:lnTo>
                  <a:lnTo>
                    <a:pt x="248716" y="1161986"/>
                  </a:lnTo>
                  <a:lnTo>
                    <a:pt x="249999" y="1161237"/>
                  </a:lnTo>
                  <a:lnTo>
                    <a:pt x="251256" y="1160233"/>
                  </a:lnTo>
                  <a:lnTo>
                    <a:pt x="251256" y="1153096"/>
                  </a:lnTo>
                  <a:close/>
                </a:path>
                <a:path w="699135" h="1163320">
                  <a:moveTo>
                    <a:pt x="265671" y="1111453"/>
                  </a:moveTo>
                  <a:lnTo>
                    <a:pt x="250431" y="1111453"/>
                  </a:lnTo>
                  <a:lnTo>
                    <a:pt x="250431" y="1113713"/>
                  </a:lnTo>
                  <a:lnTo>
                    <a:pt x="256755" y="1113713"/>
                  </a:lnTo>
                  <a:lnTo>
                    <a:pt x="256755" y="1130681"/>
                  </a:lnTo>
                  <a:lnTo>
                    <a:pt x="259308" y="1130681"/>
                  </a:lnTo>
                  <a:lnTo>
                    <a:pt x="259308" y="1113713"/>
                  </a:lnTo>
                  <a:lnTo>
                    <a:pt x="265671" y="1113713"/>
                  </a:lnTo>
                  <a:lnTo>
                    <a:pt x="265671" y="1111453"/>
                  </a:lnTo>
                  <a:close/>
                </a:path>
                <a:path w="699135" h="1163320">
                  <a:moveTo>
                    <a:pt x="269405" y="1160640"/>
                  </a:moveTo>
                  <a:lnTo>
                    <a:pt x="257606" y="1160640"/>
                  </a:lnTo>
                  <a:lnTo>
                    <a:pt x="257606" y="1154099"/>
                  </a:lnTo>
                  <a:lnTo>
                    <a:pt x="268224" y="1154099"/>
                  </a:lnTo>
                  <a:lnTo>
                    <a:pt x="268224" y="1151851"/>
                  </a:lnTo>
                  <a:lnTo>
                    <a:pt x="257606" y="1151851"/>
                  </a:lnTo>
                  <a:lnTo>
                    <a:pt x="257606" y="1145946"/>
                  </a:lnTo>
                  <a:lnTo>
                    <a:pt x="268947" y="1145946"/>
                  </a:lnTo>
                  <a:lnTo>
                    <a:pt x="268947" y="1143673"/>
                  </a:lnTo>
                  <a:lnTo>
                    <a:pt x="255054" y="1143673"/>
                  </a:lnTo>
                  <a:lnTo>
                    <a:pt x="255054" y="1162913"/>
                  </a:lnTo>
                  <a:lnTo>
                    <a:pt x="269405" y="1162913"/>
                  </a:lnTo>
                  <a:lnTo>
                    <a:pt x="269405" y="1160640"/>
                  </a:lnTo>
                  <a:close/>
                </a:path>
                <a:path w="699135" h="1163320">
                  <a:moveTo>
                    <a:pt x="286715" y="1143673"/>
                  </a:moveTo>
                  <a:lnTo>
                    <a:pt x="271475" y="1143673"/>
                  </a:lnTo>
                  <a:lnTo>
                    <a:pt x="271475" y="1145946"/>
                  </a:lnTo>
                  <a:lnTo>
                    <a:pt x="277812" y="1145946"/>
                  </a:lnTo>
                  <a:lnTo>
                    <a:pt x="277812" y="1162913"/>
                  </a:lnTo>
                  <a:lnTo>
                    <a:pt x="280352" y="1162913"/>
                  </a:lnTo>
                  <a:lnTo>
                    <a:pt x="280352" y="1145946"/>
                  </a:lnTo>
                  <a:lnTo>
                    <a:pt x="286715" y="1145946"/>
                  </a:lnTo>
                  <a:lnTo>
                    <a:pt x="286715" y="1143673"/>
                  </a:lnTo>
                  <a:close/>
                </a:path>
                <a:path w="699135" h="1163320">
                  <a:moveTo>
                    <a:pt x="288569" y="1111453"/>
                  </a:moveTo>
                  <a:lnTo>
                    <a:pt x="273316" y="1111453"/>
                  </a:lnTo>
                  <a:lnTo>
                    <a:pt x="273316" y="1113713"/>
                  </a:lnTo>
                  <a:lnTo>
                    <a:pt x="279654" y="1113713"/>
                  </a:lnTo>
                  <a:lnTo>
                    <a:pt x="279654" y="1130681"/>
                  </a:lnTo>
                  <a:lnTo>
                    <a:pt x="282206" y="1130681"/>
                  </a:lnTo>
                  <a:lnTo>
                    <a:pt x="282206" y="1113713"/>
                  </a:lnTo>
                  <a:lnTo>
                    <a:pt x="288569" y="1113713"/>
                  </a:lnTo>
                  <a:lnTo>
                    <a:pt x="288569" y="1111453"/>
                  </a:lnTo>
                  <a:close/>
                </a:path>
                <a:path w="699135" h="1163320">
                  <a:moveTo>
                    <a:pt x="299288" y="1143673"/>
                  </a:moveTo>
                  <a:lnTo>
                    <a:pt x="296735" y="1143673"/>
                  </a:lnTo>
                  <a:lnTo>
                    <a:pt x="296735" y="1162913"/>
                  </a:lnTo>
                  <a:lnTo>
                    <a:pt x="299288" y="1162913"/>
                  </a:lnTo>
                  <a:lnTo>
                    <a:pt x="299288" y="1143673"/>
                  </a:lnTo>
                  <a:close/>
                </a:path>
                <a:path w="699135" h="1163320">
                  <a:moveTo>
                    <a:pt x="308305" y="1119162"/>
                  </a:moveTo>
                  <a:lnTo>
                    <a:pt x="307936" y="1117434"/>
                  </a:lnTo>
                  <a:lnTo>
                    <a:pt x="306438" y="1114412"/>
                  </a:lnTo>
                  <a:lnTo>
                    <a:pt x="305638" y="1113536"/>
                  </a:lnTo>
                  <a:lnTo>
                    <a:pt x="305638" y="1123670"/>
                  </a:lnTo>
                  <a:lnTo>
                    <a:pt x="305041" y="1125486"/>
                  </a:lnTo>
                  <a:lnTo>
                    <a:pt x="302590" y="1128153"/>
                  </a:lnTo>
                  <a:lnTo>
                    <a:pt x="301015" y="1128826"/>
                  </a:lnTo>
                  <a:lnTo>
                    <a:pt x="297218" y="1128826"/>
                  </a:lnTo>
                  <a:lnTo>
                    <a:pt x="295656" y="1128153"/>
                  </a:lnTo>
                  <a:lnTo>
                    <a:pt x="293166" y="1125486"/>
                  </a:lnTo>
                  <a:lnTo>
                    <a:pt x="292544" y="1123670"/>
                  </a:lnTo>
                  <a:lnTo>
                    <a:pt x="292633" y="1118146"/>
                  </a:lnTo>
                  <a:lnTo>
                    <a:pt x="293192" y="1116393"/>
                  </a:lnTo>
                  <a:lnTo>
                    <a:pt x="295783" y="1113917"/>
                  </a:lnTo>
                  <a:lnTo>
                    <a:pt x="297332" y="1113294"/>
                  </a:lnTo>
                  <a:lnTo>
                    <a:pt x="300405" y="1113294"/>
                  </a:lnTo>
                  <a:lnTo>
                    <a:pt x="305638" y="1123670"/>
                  </a:lnTo>
                  <a:lnTo>
                    <a:pt x="305638" y="1113536"/>
                  </a:lnTo>
                  <a:lnTo>
                    <a:pt x="305422" y="1113294"/>
                  </a:lnTo>
                  <a:lnTo>
                    <a:pt x="302488" y="1111516"/>
                  </a:lnTo>
                  <a:lnTo>
                    <a:pt x="300901" y="1111110"/>
                  </a:lnTo>
                  <a:lnTo>
                    <a:pt x="296418" y="1111110"/>
                  </a:lnTo>
                  <a:lnTo>
                    <a:pt x="294195" y="1112012"/>
                  </a:lnTo>
                  <a:lnTo>
                    <a:pt x="290766" y="1115618"/>
                  </a:lnTo>
                  <a:lnTo>
                    <a:pt x="290156" y="1117434"/>
                  </a:lnTo>
                  <a:lnTo>
                    <a:pt x="290068" y="1123670"/>
                  </a:lnTo>
                  <a:lnTo>
                    <a:pt x="290283" y="1124597"/>
                  </a:lnTo>
                  <a:lnTo>
                    <a:pt x="291757" y="1127620"/>
                  </a:lnTo>
                  <a:lnTo>
                    <a:pt x="292849" y="1128826"/>
                  </a:lnTo>
                  <a:lnTo>
                    <a:pt x="295833" y="1130604"/>
                  </a:lnTo>
                  <a:lnTo>
                    <a:pt x="297307" y="1130998"/>
                  </a:lnTo>
                  <a:lnTo>
                    <a:pt x="300786" y="1130998"/>
                  </a:lnTo>
                  <a:lnTo>
                    <a:pt x="302348" y="1130604"/>
                  </a:lnTo>
                  <a:lnTo>
                    <a:pt x="305231" y="1129030"/>
                  </a:lnTo>
                  <a:lnTo>
                    <a:pt x="305422" y="1128826"/>
                  </a:lnTo>
                  <a:lnTo>
                    <a:pt x="306336" y="1127861"/>
                  </a:lnTo>
                  <a:lnTo>
                    <a:pt x="307924" y="1124775"/>
                  </a:lnTo>
                  <a:lnTo>
                    <a:pt x="308165" y="1123670"/>
                  </a:lnTo>
                  <a:lnTo>
                    <a:pt x="308190" y="1123543"/>
                  </a:lnTo>
                  <a:lnTo>
                    <a:pt x="308305" y="1119162"/>
                  </a:lnTo>
                  <a:close/>
                </a:path>
                <a:path w="699135" h="1163320">
                  <a:moveTo>
                    <a:pt x="318897" y="1143673"/>
                  </a:moveTo>
                  <a:lnTo>
                    <a:pt x="316445" y="1143673"/>
                  </a:lnTo>
                  <a:lnTo>
                    <a:pt x="316445" y="1158773"/>
                  </a:lnTo>
                  <a:lnTo>
                    <a:pt x="306349" y="1143673"/>
                  </a:lnTo>
                  <a:lnTo>
                    <a:pt x="303745" y="1143673"/>
                  </a:lnTo>
                  <a:lnTo>
                    <a:pt x="303745" y="1162913"/>
                  </a:lnTo>
                  <a:lnTo>
                    <a:pt x="306184" y="1162913"/>
                  </a:lnTo>
                  <a:lnTo>
                    <a:pt x="306184" y="1147800"/>
                  </a:lnTo>
                  <a:lnTo>
                    <a:pt x="316280" y="1162913"/>
                  </a:lnTo>
                  <a:lnTo>
                    <a:pt x="318897" y="1162913"/>
                  </a:lnTo>
                  <a:lnTo>
                    <a:pt x="318897" y="1143673"/>
                  </a:lnTo>
                  <a:close/>
                </a:path>
                <a:path w="699135" h="1163320">
                  <a:moveTo>
                    <a:pt x="333387" y="1123759"/>
                  </a:moveTo>
                  <a:lnTo>
                    <a:pt x="329844" y="1120444"/>
                  </a:lnTo>
                  <a:lnTo>
                    <a:pt x="330746" y="1120000"/>
                  </a:lnTo>
                  <a:lnTo>
                    <a:pt x="331279" y="1119530"/>
                  </a:lnTo>
                  <a:lnTo>
                    <a:pt x="332308" y="1117968"/>
                  </a:lnTo>
                  <a:lnTo>
                    <a:pt x="332498" y="1117333"/>
                  </a:lnTo>
                  <a:lnTo>
                    <a:pt x="332536" y="1115479"/>
                  </a:lnTo>
                  <a:lnTo>
                    <a:pt x="332282" y="1114640"/>
                  </a:lnTo>
                  <a:lnTo>
                    <a:pt x="331762" y="1113802"/>
                  </a:lnTo>
                  <a:lnTo>
                    <a:pt x="331266" y="1113015"/>
                  </a:lnTo>
                  <a:lnTo>
                    <a:pt x="330581" y="1112431"/>
                  </a:lnTo>
                  <a:lnTo>
                    <a:pt x="330022" y="1112189"/>
                  </a:lnTo>
                  <a:lnTo>
                    <a:pt x="330022" y="1116037"/>
                  </a:lnTo>
                  <a:lnTo>
                    <a:pt x="330022" y="1117333"/>
                  </a:lnTo>
                  <a:lnTo>
                    <a:pt x="329819" y="1117968"/>
                  </a:lnTo>
                  <a:lnTo>
                    <a:pt x="329209" y="1118793"/>
                  </a:lnTo>
                  <a:lnTo>
                    <a:pt x="328726" y="1119111"/>
                  </a:lnTo>
                  <a:lnTo>
                    <a:pt x="327317" y="1119530"/>
                  </a:lnTo>
                  <a:lnTo>
                    <a:pt x="321487" y="1119530"/>
                  </a:lnTo>
                  <a:lnTo>
                    <a:pt x="321487" y="1113802"/>
                  </a:lnTo>
                  <a:lnTo>
                    <a:pt x="327698" y="1113802"/>
                  </a:lnTo>
                  <a:lnTo>
                    <a:pt x="328828" y="1114171"/>
                  </a:lnTo>
                  <a:lnTo>
                    <a:pt x="329260" y="1114501"/>
                  </a:lnTo>
                  <a:lnTo>
                    <a:pt x="329869" y="1115479"/>
                  </a:lnTo>
                  <a:lnTo>
                    <a:pt x="330022" y="1116037"/>
                  </a:lnTo>
                  <a:lnTo>
                    <a:pt x="330022" y="1112189"/>
                  </a:lnTo>
                  <a:lnTo>
                    <a:pt x="328803" y="1111643"/>
                  </a:lnTo>
                  <a:lnTo>
                    <a:pt x="327634" y="1111453"/>
                  </a:lnTo>
                  <a:lnTo>
                    <a:pt x="318947" y="1111453"/>
                  </a:lnTo>
                  <a:lnTo>
                    <a:pt x="318947" y="1130681"/>
                  </a:lnTo>
                  <a:lnTo>
                    <a:pt x="328079" y="1130681"/>
                  </a:lnTo>
                  <a:lnTo>
                    <a:pt x="330212" y="1130134"/>
                  </a:lnTo>
                  <a:lnTo>
                    <a:pt x="330923" y="1129830"/>
                  </a:lnTo>
                  <a:lnTo>
                    <a:pt x="332041" y="1128979"/>
                  </a:lnTo>
                  <a:lnTo>
                    <a:pt x="332498" y="1128395"/>
                  </a:lnTo>
                  <a:lnTo>
                    <a:pt x="321487" y="1128395"/>
                  </a:lnTo>
                  <a:lnTo>
                    <a:pt x="321487" y="1121905"/>
                  </a:lnTo>
                  <a:lnTo>
                    <a:pt x="328091" y="1121905"/>
                  </a:lnTo>
                  <a:lnTo>
                    <a:pt x="329412" y="1122337"/>
                  </a:lnTo>
                  <a:lnTo>
                    <a:pt x="329907" y="1122705"/>
                  </a:lnTo>
                  <a:lnTo>
                    <a:pt x="330644" y="1123759"/>
                  </a:lnTo>
                  <a:lnTo>
                    <a:pt x="330708" y="1126248"/>
                  </a:lnTo>
                  <a:lnTo>
                    <a:pt x="330187" y="1127188"/>
                  </a:lnTo>
                  <a:lnTo>
                    <a:pt x="329869" y="1127544"/>
                  </a:lnTo>
                  <a:lnTo>
                    <a:pt x="329082" y="1128039"/>
                  </a:lnTo>
                  <a:lnTo>
                    <a:pt x="332498" y="1128395"/>
                  </a:lnTo>
                  <a:lnTo>
                    <a:pt x="333273" y="1126845"/>
                  </a:lnTo>
                  <a:lnTo>
                    <a:pt x="333387" y="1123759"/>
                  </a:lnTo>
                  <a:close/>
                </a:path>
                <a:path w="699135" h="1163320">
                  <a:moveTo>
                    <a:pt x="344970" y="1155992"/>
                  </a:moveTo>
                  <a:lnTo>
                    <a:pt x="344741" y="1155242"/>
                  </a:lnTo>
                  <a:lnTo>
                    <a:pt x="344068" y="1154379"/>
                  </a:lnTo>
                  <a:lnTo>
                    <a:pt x="344068" y="1160640"/>
                  </a:lnTo>
                  <a:lnTo>
                    <a:pt x="333070" y="1160640"/>
                  </a:lnTo>
                  <a:lnTo>
                    <a:pt x="333070" y="1154137"/>
                  </a:lnTo>
                  <a:lnTo>
                    <a:pt x="339686" y="1154137"/>
                  </a:lnTo>
                  <a:lnTo>
                    <a:pt x="340982" y="1154557"/>
                  </a:lnTo>
                  <a:lnTo>
                    <a:pt x="341490" y="1154938"/>
                  </a:lnTo>
                  <a:lnTo>
                    <a:pt x="342226" y="1155992"/>
                  </a:lnTo>
                  <a:lnTo>
                    <a:pt x="342290" y="1158494"/>
                  </a:lnTo>
                  <a:lnTo>
                    <a:pt x="341769" y="1159421"/>
                  </a:lnTo>
                  <a:lnTo>
                    <a:pt x="341452" y="1159776"/>
                  </a:lnTo>
                  <a:lnTo>
                    <a:pt x="340664" y="1160272"/>
                  </a:lnTo>
                  <a:lnTo>
                    <a:pt x="344068" y="1160640"/>
                  </a:lnTo>
                  <a:lnTo>
                    <a:pt x="344068" y="1154379"/>
                  </a:lnTo>
                  <a:lnTo>
                    <a:pt x="343890" y="1154137"/>
                  </a:lnTo>
                  <a:lnTo>
                    <a:pt x="343484" y="1153591"/>
                  </a:lnTo>
                  <a:lnTo>
                    <a:pt x="342582" y="1153020"/>
                  </a:lnTo>
                  <a:lnTo>
                    <a:pt x="341426" y="1152677"/>
                  </a:lnTo>
                  <a:lnTo>
                    <a:pt x="342328" y="1152232"/>
                  </a:lnTo>
                  <a:lnTo>
                    <a:pt x="342861" y="1151763"/>
                  </a:lnTo>
                  <a:lnTo>
                    <a:pt x="343903" y="1150188"/>
                  </a:lnTo>
                  <a:lnTo>
                    <a:pt x="344068" y="1149578"/>
                  </a:lnTo>
                  <a:lnTo>
                    <a:pt x="344119" y="1147724"/>
                  </a:lnTo>
                  <a:lnTo>
                    <a:pt x="343852" y="1146873"/>
                  </a:lnTo>
                  <a:lnTo>
                    <a:pt x="343344" y="1146035"/>
                  </a:lnTo>
                  <a:lnTo>
                    <a:pt x="342849" y="1145247"/>
                  </a:lnTo>
                  <a:lnTo>
                    <a:pt x="342163" y="1144651"/>
                  </a:lnTo>
                  <a:lnTo>
                    <a:pt x="341604" y="1144409"/>
                  </a:lnTo>
                  <a:lnTo>
                    <a:pt x="341604" y="1148270"/>
                  </a:lnTo>
                  <a:lnTo>
                    <a:pt x="341604" y="1149578"/>
                  </a:lnTo>
                  <a:lnTo>
                    <a:pt x="341401" y="1150188"/>
                  </a:lnTo>
                  <a:lnTo>
                    <a:pt x="340791" y="1151026"/>
                  </a:lnTo>
                  <a:lnTo>
                    <a:pt x="340309" y="1151343"/>
                  </a:lnTo>
                  <a:lnTo>
                    <a:pt x="338924" y="1151763"/>
                  </a:lnTo>
                  <a:lnTo>
                    <a:pt x="333070" y="1151763"/>
                  </a:lnTo>
                  <a:lnTo>
                    <a:pt x="333070" y="1146035"/>
                  </a:lnTo>
                  <a:lnTo>
                    <a:pt x="339280" y="1146035"/>
                  </a:lnTo>
                  <a:lnTo>
                    <a:pt x="340410" y="1146390"/>
                  </a:lnTo>
                  <a:lnTo>
                    <a:pt x="340842" y="1146733"/>
                  </a:lnTo>
                  <a:lnTo>
                    <a:pt x="341464" y="1147724"/>
                  </a:lnTo>
                  <a:lnTo>
                    <a:pt x="341604" y="1148270"/>
                  </a:lnTo>
                  <a:lnTo>
                    <a:pt x="341604" y="1144409"/>
                  </a:lnTo>
                  <a:lnTo>
                    <a:pt x="340398" y="1143876"/>
                  </a:lnTo>
                  <a:lnTo>
                    <a:pt x="339204" y="1143673"/>
                  </a:lnTo>
                  <a:lnTo>
                    <a:pt x="330530" y="1143673"/>
                  </a:lnTo>
                  <a:lnTo>
                    <a:pt x="330530" y="1162913"/>
                  </a:lnTo>
                  <a:lnTo>
                    <a:pt x="339725" y="1162913"/>
                  </a:lnTo>
                  <a:lnTo>
                    <a:pt x="344855" y="1159065"/>
                  </a:lnTo>
                  <a:lnTo>
                    <a:pt x="344970" y="1155992"/>
                  </a:lnTo>
                  <a:close/>
                </a:path>
                <a:path w="699135" h="1163320">
                  <a:moveTo>
                    <a:pt x="351370" y="1128395"/>
                  </a:moveTo>
                  <a:lnTo>
                    <a:pt x="339572" y="1128395"/>
                  </a:lnTo>
                  <a:lnTo>
                    <a:pt x="339572" y="1121854"/>
                  </a:lnTo>
                  <a:lnTo>
                    <a:pt x="350202" y="1121854"/>
                  </a:lnTo>
                  <a:lnTo>
                    <a:pt x="350202" y="1119606"/>
                  </a:lnTo>
                  <a:lnTo>
                    <a:pt x="339572" y="1119606"/>
                  </a:lnTo>
                  <a:lnTo>
                    <a:pt x="339572" y="1113713"/>
                  </a:lnTo>
                  <a:lnTo>
                    <a:pt x="350913" y="1113713"/>
                  </a:lnTo>
                  <a:lnTo>
                    <a:pt x="350913" y="1111453"/>
                  </a:lnTo>
                  <a:lnTo>
                    <a:pt x="337019" y="1111453"/>
                  </a:lnTo>
                  <a:lnTo>
                    <a:pt x="337019" y="1130681"/>
                  </a:lnTo>
                  <a:lnTo>
                    <a:pt x="351370" y="1130681"/>
                  </a:lnTo>
                  <a:lnTo>
                    <a:pt x="351370" y="1128395"/>
                  </a:lnTo>
                  <a:close/>
                </a:path>
                <a:path w="699135" h="1163320">
                  <a:moveTo>
                    <a:pt x="362953" y="1160640"/>
                  </a:moveTo>
                  <a:lnTo>
                    <a:pt x="351155" y="1160640"/>
                  </a:lnTo>
                  <a:lnTo>
                    <a:pt x="351155" y="1154099"/>
                  </a:lnTo>
                  <a:lnTo>
                    <a:pt x="361784" y="1154099"/>
                  </a:lnTo>
                  <a:lnTo>
                    <a:pt x="361784" y="1151851"/>
                  </a:lnTo>
                  <a:lnTo>
                    <a:pt x="351155" y="1151851"/>
                  </a:lnTo>
                  <a:lnTo>
                    <a:pt x="351155" y="1145946"/>
                  </a:lnTo>
                  <a:lnTo>
                    <a:pt x="362496" y="1145946"/>
                  </a:lnTo>
                  <a:lnTo>
                    <a:pt x="362496" y="1143673"/>
                  </a:lnTo>
                  <a:lnTo>
                    <a:pt x="348602" y="1143673"/>
                  </a:lnTo>
                  <a:lnTo>
                    <a:pt x="348602" y="1162913"/>
                  </a:lnTo>
                  <a:lnTo>
                    <a:pt x="362953" y="1162913"/>
                  </a:lnTo>
                  <a:lnTo>
                    <a:pt x="362953" y="1160640"/>
                  </a:lnTo>
                  <a:close/>
                </a:path>
                <a:path w="699135" h="1163320">
                  <a:moveTo>
                    <a:pt x="380263" y="1143673"/>
                  </a:moveTo>
                  <a:lnTo>
                    <a:pt x="365023" y="1143673"/>
                  </a:lnTo>
                  <a:lnTo>
                    <a:pt x="365023" y="1145946"/>
                  </a:lnTo>
                  <a:lnTo>
                    <a:pt x="371360" y="1145946"/>
                  </a:lnTo>
                  <a:lnTo>
                    <a:pt x="371360" y="1162913"/>
                  </a:lnTo>
                  <a:lnTo>
                    <a:pt x="373900" y="1162913"/>
                  </a:lnTo>
                  <a:lnTo>
                    <a:pt x="373900" y="1145946"/>
                  </a:lnTo>
                  <a:lnTo>
                    <a:pt x="380263" y="1145946"/>
                  </a:lnTo>
                  <a:lnTo>
                    <a:pt x="380263" y="1143673"/>
                  </a:lnTo>
                  <a:close/>
                </a:path>
                <a:path w="699135" h="1163320">
                  <a:moveTo>
                    <a:pt x="385330" y="1111453"/>
                  </a:moveTo>
                  <a:lnTo>
                    <a:pt x="382778" y="1111453"/>
                  </a:lnTo>
                  <a:lnTo>
                    <a:pt x="379361" y="1125372"/>
                  </a:lnTo>
                  <a:lnTo>
                    <a:pt x="378790" y="1127988"/>
                  </a:lnTo>
                  <a:lnTo>
                    <a:pt x="378485" y="1125867"/>
                  </a:lnTo>
                  <a:lnTo>
                    <a:pt x="378002" y="1123594"/>
                  </a:lnTo>
                  <a:lnTo>
                    <a:pt x="374548" y="1111453"/>
                  </a:lnTo>
                  <a:lnTo>
                    <a:pt x="371475" y="1111453"/>
                  </a:lnTo>
                  <a:lnTo>
                    <a:pt x="367817" y="1124432"/>
                  </a:lnTo>
                  <a:lnTo>
                    <a:pt x="366953" y="1127988"/>
                  </a:lnTo>
                  <a:lnTo>
                    <a:pt x="366458" y="1125372"/>
                  </a:lnTo>
                  <a:lnTo>
                    <a:pt x="363207" y="1111453"/>
                  </a:lnTo>
                  <a:lnTo>
                    <a:pt x="360603" y="1111453"/>
                  </a:lnTo>
                  <a:lnTo>
                    <a:pt x="365709" y="1130681"/>
                  </a:lnTo>
                  <a:lnTo>
                    <a:pt x="368300" y="1130681"/>
                  </a:lnTo>
                  <a:lnTo>
                    <a:pt x="372376" y="1116025"/>
                  </a:lnTo>
                  <a:lnTo>
                    <a:pt x="372948" y="1113764"/>
                  </a:lnTo>
                  <a:lnTo>
                    <a:pt x="377596" y="1130681"/>
                  </a:lnTo>
                  <a:lnTo>
                    <a:pt x="380060" y="1130681"/>
                  </a:lnTo>
                  <a:lnTo>
                    <a:pt x="385330" y="1111453"/>
                  </a:lnTo>
                  <a:close/>
                </a:path>
                <a:path w="699135" h="1163320">
                  <a:moveTo>
                    <a:pt x="390690" y="1111453"/>
                  </a:moveTo>
                  <a:lnTo>
                    <a:pt x="388137" y="1111453"/>
                  </a:lnTo>
                  <a:lnTo>
                    <a:pt x="388137" y="1130681"/>
                  </a:lnTo>
                  <a:lnTo>
                    <a:pt x="390690" y="1130681"/>
                  </a:lnTo>
                  <a:lnTo>
                    <a:pt x="390690" y="1111453"/>
                  </a:lnTo>
                  <a:close/>
                </a:path>
                <a:path w="699135" h="1163320">
                  <a:moveTo>
                    <a:pt x="405866" y="1143673"/>
                  </a:moveTo>
                  <a:lnTo>
                    <a:pt x="403301" y="1143673"/>
                  </a:lnTo>
                  <a:lnTo>
                    <a:pt x="399884" y="1157617"/>
                  </a:lnTo>
                  <a:lnTo>
                    <a:pt x="399326" y="1160221"/>
                  </a:lnTo>
                  <a:lnTo>
                    <a:pt x="399021" y="1158087"/>
                  </a:lnTo>
                  <a:lnTo>
                    <a:pt x="398513" y="1155827"/>
                  </a:lnTo>
                  <a:lnTo>
                    <a:pt x="395084" y="1143673"/>
                  </a:lnTo>
                  <a:lnTo>
                    <a:pt x="391998" y="1143673"/>
                  </a:lnTo>
                  <a:lnTo>
                    <a:pt x="388340" y="1156665"/>
                  </a:lnTo>
                  <a:lnTo>
                    <a:pt x="387477" y="1160221"/>
                  </a:lnTo>
                  <a:lnTo>
                    <a:pt x="387261" y="1158913"/>
                  </a:lnTo>
                  <a:lnTo>
                    <a:pt x="383743" y="1143673"/>
                  </a:lnTo>
                  <a:lnTo>
                    <a:pt x="381127" y="1143673"/>
                  </a:lnTo>
                  <a:lnTo>
                    <a:pt x="386232" y="1162913"/>
                  </a:lnTo>
                  <a:lnTo>
                    <a:pt x="388823" y="1162913"/>
                  </a:lnTo>
                  <a:lnTo>
                    <a:pt x="392912" y="1148270"/>
                  </a:lnTo>
                  <a:lnTo>
                    <a:pt x="393484" y="1146009"/>
                  </a:lnTo>
                  <a:lnTo>
                    <a:pt x="398132" y="1162913"/>
                  </a:lnTo>
                  <a:lnTo>
                    <a:pt x="400583" y="1162913"/>
                  </a:lnTo>
                  <a:lnTo>
                    <a:pt x="405866" y="1143673"/>
                  </a:lnTo>
                  <a:close/>
                </a:path>
                <a:path w="699135" h="1163320">
                  <a:moveTo>
                    <a:pt x="408965" y="1111453"/>
                  </a:moveTo>
                  <a:lnTo>
                    <a:pt x="393725" y="1111453"/>
                  </a:lnTo>
                  <a:lnTo>
                    <a:pt x="393725" y="1113713"/>
                  </a:lnTo>
                  <a:lnTo>
                    <a:pt x="400062" y="1113713"/>
                  </a:lnTo>
                  <a:lnTo>
                    <a:pt x="400062" y="1130681"/>
                  </a:lnTo>
                  <a:lnTo>
                    <a:pt x="402602" y="1130681"/>
                  </a:lnTo>
                  <a:lnTo>
                    <a:pt x="402602" y="1113713"/>
                  </a:lnTo>
                  <a:lnTo>
                    <a:pt x="408965" y="1113713"/>
                  </a:lnTo>
                  <a:lnTo>
                    <a:pt x="408965" y="1111453"/>
                  </a:lnTo>
                  <a:close/>
                </a:path>
                <a:path w="699135" h="1163320">
                  <a:moveTo>
                    <a:pt x="422630" y="1160640"/>
                  </a:moveTo>
                  <a:lnTo>
                    <a:pt x="410832" y="1160640"/>
                  </a:lnTo>
                  <a:lnTo>
                    <a:pt x="410832" y="1154099"/>
                  </a:lnTo>
                  <a:lnTo>
                    <a:pt x="421462" y="1154099"/>
                  </a:lnTo>
                  <a:lnTo>
                    <a:pt x="421462" y="1151851"/>
                  </a:lnTo>
                  <a:lnTo>
                    <a:pt x="410832" y="1151851"/>
                  </a:lnTo>
                  <a:lnTo>
                    <a:pt x="410832" y="1145946"/>
                  </a:lnTo>
                  <a:lnTo>
                    <a:pt x="422173" y="1145946"/>
                  </a:lnTo>
                  <a:lnTo>
                    <a:pt x="422173" y="1143673"/>
                  </a:lnTo>
                  <a:lnTo>
                    <a:pt x="408279" y="1143673"/>
                  </a:lnTo>
                  <a:lnTo>
                    <a:pt x="408279" y="1162913"/>
                  </a:lnTo>
                  <a:lnTo>
                    <a:pt x="422630" y="1162913"/>
                  </a:lnTo>
                  <a:lnTo>
                    <a:pt x="422630" y="1160640"/>
                  </a:lnTo>
                  <a:close/>
                </a:path>
                <a:path w="699135" h="1163320">
                  <a:moveTo>
                    <a:pt x="426745" y="1111453"/>
                  </a:moveTo>
                  <a:lnTo>
                    <a:pt x="424192" y="1111453"/>
                  </a:lnTo>
                  <a:lnTo>
                    <a:pt x="424192" y="1119339"/>
                  </a:lnTo>
                  <a:lnTo>
                    <a:pt x="414197" y="1119339"/>
                  </a:lnTo>
                  <a:lnTo>
                    <a:pt x="414197" y="1111453"/>
                  </a:lnTo>
                  <a:lnTo>
                    <a:pt x="411657" y="1111453"/>
                  </a:lnTo>
                  <a:lnTo>
                    <a:pt x="411657" y="1130681"/>
                  </a:lnTo>
                  <a:lnTo>
                    <a:pt x="414197" y="1130681"/>
                  </a:lnTo>
                  <a:lnTo>
                    <a:pt x="414197" y="1121613"/>
                  </a:lnTo>
                  <a:lnTo>
                    <a:pt x="424192" y="1121613"/>
                  </a:lnTo>
                  <a:lnTo>
                    <a:pt x="424192" y="1130681"/>
                  </a:lnTo>
                  <a:lnTo>
                    <a:pt x="426745" y="1130681"/>
                  </a:lnTo>
                  <a:lnTo>
                    <a:pt x="426745" y="1111453"/>
                  </a:lnTo>
                  <a:close/>
                </a:path>
                <a:path w="699135" h="1163320">
                  <a:moveTo>
                    <a:pt x="440550" y="1160640"/>
                  </a:moveTo>
                  <a:lnTo>
                    <a:pt x="428752" y="1160640"/>
                  </a:lnTo>
                  <a:lnTo>
                    <a:pt x="428752" y="1154099"/>
                  </a:lnTo>
                  <a:lnTo>
                    <a:pt x="439381" y="1154099"/>
                  </a:lnTo>
                  <a:lnTo>
                    <a:pt x="439381" y="1151851"/>
                  </a:lnTo>
                  <a:lnTo>
                    <a:pt x="428752" y="1151851"/>
                  </a:lnTo>
                  <a:lnTo>
                    <a:pt x="428752" y="1145946"/>
                  </a:lnTo>
                  <a:lnTo>
                    <a:pt x="440105" y="1145946"/>
                  </a:lnTo>
                  <a:lnTo>
                    <a:pt x="440105" y="1143673"/>
                  </a:lnTo>
                  <a:lnTo>
                    <a:pt x="426199" y="1143673"/>
                  </a:lnTo>
                  <a:lnTo>
                    <a:pt x="426199" y="1162913"/>
                  </a:lnTo>
                  <a:lnTo>
                    <a:pt x="440550" y="1162913"/>
                  </a:lnTo>
                  <a:lnTo>
                    <a:pt x="440550" y="1160640"/>
                  </a:lnTo>
                  <a:close/>
                </a:path>
                <a:path w="699135" h="1163320">
                  <a:moveTo>
                    <a:pt x="453580" y="1111453"/>
                  </a:moveTo>
                  <a:lnTo>
                    <a:pt x="450621" y="1111453"/>
                  </a:lnTo>
                  <a:lnTo>
                    <a:pt x="446074" y="1118362"/>
                  </a:lnTo>
                  <a:lnTo>
                    <a:pt x="444804" y="1120508"/>
                  </a:lnTo>
                  <a:lnTo>
                    <a:pt x="444195" y="1119403"/>
                  </a:lnTo>
                  <a:lnTo>
                    <a:pt x="443534" y="1118323"/>
                  </a:lnTo>
                  <a:lnTo>
                    <a:pt x="439051" y="1111453"/>
                  </a:lnTo>
                  <a:lnTo>
                    <a:pt x="435965" y="1111453"/>
                  </a:lnTo>
                  <a:lnTo>
                    <a:pt x="443369" y="1122527"/>
                  </a:lnTo>
                  <a:lnTo>
                    <a:pt x="443369" y="1130681"/>
                  </a:lnTo>
                  <a:lnTo>
                    <a:pt x="445909" y="1130681"/>
                  </a:lnTo>
                  <a:lnTo>
                    <a:pt x="445909" y="1122527"/>
                  </a:lnTo>
                  <a:lnTo>
                    <a:pt x="453580" y="1111453"/>
                  </a:lnTo>
                  <a:close/>
                </a:path>
                <a:path w="699135" h="1163320">
                  <a:moveTo>
                    <a:pt x="459193" y="1143673"/>
                  </a:moveTo>
                  <a:lnTo>
                    <a:pt x="456742" y="1143673"/>
                  </a:lnTo>
                  <a:lnTo>
                    <a:pt x="456742" y="1158773"/>
                  </a:lnTo>
                  <a:lnTo>
                    <a:pt x="446646" y="1143673"/>
                  </a:lnTo>
                  <a:lnTo>
                    <a:pt x="444042" y="1143673"/>
                  </a:lnTo>
                  <a:lnTo>
                    <a:pt x="444042" y="1162913"/>
                  </a:lnTo>
                  <a:lnTo>
                    <a:pt x="446481" y="1162913"/>
                  </a:lnTo>
                  <a:lnTo>
                    <a:pt x="446481" y="1147800"/>
                  </a:lnTo>
                  <a:lnTo>
                    <a:pt x="456577" y="1162913"/>
                  </a:lnTo>
                  <a:lnTo>
                    <a:pt x="459193" y="1162913"/>
                  </a:lnTo>
                  <a:lnTo>
                    <a:pt x="459193" y="1143673"/>
                  </a:lnTo>
                  <a:close/>
                </a:path>
                <a:path w="699135" h="1163320">
                  <a:moveTo>
                    <a:pt x="473494" y="1119162"/>
                  </a:moveTo>
                  <a:lnTo>
                    <a:pt x="473113" y="1117434"/>
                  </a:lnTo>
                  <a:lnTo>
                    <a:pt x="471627" y="1114412"/>
                  </a:lnTo>
                  <a:lnTo>
                    <a:pt x="470814" y="1113536"/>
                  </a:lnTo>
                  <a:lnTo>
                    <a:pt x="470814" y="1123670"/>
                  </a:lnTo>
                  <a:lnTo>
                    <a:pt x="470217" y="1125486"/>
                  </a:lnTo>
                  <a:lnTo>
                    <a:pt x="467766" y="1128153"/>
                  </a:lnTo>
                  <a:lnTo>
                    <a:pt x="466191" y="1128826"/>
                  </a:lnTo>
                  <a:lnTo>
                    <a:pt x="462394" y="1128826"/>
                  </a:lnTo>
                  <a:lnTo>
                    <a:pt x="460844" y="1128153"/>
                  </a:lnTo>
                  <a:lnTo>
                    <a:pt x="458343" y="1125486"/>
                  </a:lnTo>
                  <a:lnTo>
                    <a:pt x="457720" y="1123670"/>
                  </a:lnTo>
                  <a:lnTo>
                    <a:pt x="457822" y="1118146"/>
                  </a:lnTo>
                  <a:lnTo>
                    <a:pt x="458368" y="1116393"/>
                  </a:lnTo>
                  <a:lnTo>
                    <a:pt x="460971" y="1113917"/>
                  </a:lnTo>
                  <a:lnTo>
                    <a:pt x="462508" y="1113294"/>
                  </a:lnTo>
                  <a:lnTo>
                    <a:pt x="465582" y="1113294"/>
                  </a:lnTo>
                  <a:lnTo>
                    <a:pt x="470814" y="1123670"/>
                  </a:lnTo>
                  <a:lnTo>
                    <a:pt x="470814" y="1113536"/>
                  </a:lnTo>
                  <a:lnTo>
                    <a:pt x="470598" y="1113294"/>
                  </a:lnTo>
                  <a:lnTo>
                    <a:pt x="467677" y="1111516"/>
                  </a:lnTo>
                  <a:lnTo>
                    <a:pt x="466077" y="1111110"/>
                  </a:lnTo>
                  <a:lnTo>
                    <a:pt x="461594" y="1111110"/>
                  </a:lnTo>
                  <a:lnTo>
                    <a:pt x="459384" y="1112012"/>
                  </a:lnTo>
                  <a:lnTo>
                    <a:pt x="455955" y="1115618"/>
                  </a:lnTo>
                  <a:lnTo>
                    <a:pt x="455333" y="1117434"/>
                  </a:lnTo>
                  <a:lnTo>
                    <a:pt x="455244" y="1123670"/>
                  </a:lnTo>
                  <a:lnTo>
                    <a:pt x="455472" y="1124597"/>
                  </a:lnTo>
                  <a:lnTo>
                    <a:pt x="456933" y="1127620"/>
                  </a:lnTo>
                  <a:lnTo>
                    <a:pt x="458038" y="1128826"/>
                  </a:lnTo>
                  <a:lnTo>
                    <a:pt x="461010" y="1130604"/>
                  </a:lnTo>
                  <a:lnTo>
                    <a:pt x="462470" y="1130998"/>
                  </a:lnTo>
                  <a:lnTo>
                    <a:pt x="465963" y="1130998"/>
                  </a:lnTo>
                  <a:lnTo>
                    <a:pt x="473367" y="1123543"/>
                  </a:lnTo>
                  <a:lnTo>
                    <a:pt x="473494" y="1119162"/>
                  </a:lnTo>
                  <a:close/>
                </a:path>
                <a:path w="699135" h="1163320">
                  <a:moveTo>
                    <a:pt x="486079" y="1143673"/>
                  </a:moveTo>
                  <a:lnTo>
                    <a:pt x="483108" y="1143673"/>
                  </a:lnTo>
                  <a:lnTo>
                    <a:pt x="478561" y="1150594"/>
                  </a:lnTo>
                  <a:lnTo>
                    <a:pt x="477291" y="1152728"/>
                  </a:lnTo>
                  <a:lnTo>
                    <a:pt x="476034" y="1150569"/>
                  </a:lnTo>
                  <a:lnTo>
                    <a:pt x="471551" y="1143673"/>
                  </a:lnTo>
                  <a:lnTo>
                    <a:pt x="468452" y="1143673"/>
                  </a:lnTo>
                  <a:lnTo>
                    <a:pt x="475856" y="1154772"/>
                  </a:lnTo>
                  <a:lnTo>
                    <a:pt x="475856" y="1162913"/>
                  </a:lnTo>
                  <a:lnTo>
                    <a:pt x="478409" y="1162913"/>
                  </a:lnTo>
                  <a:lnTo>
                    <a:pt x="478409" y="1154772"/>
                  </a:lnTo>
                  <a:lnTo>
                    <a:pt x="486079" y="1143673"/>
                  </a:lnTo>
                  <a:close/>
                </a:path>
                <a:path w="699135" h="1163320">
                  <a:moveTo>
                    <a:pt x="491921" y="1111453"/>
                  </a:moveTo>
                  <a:lnTo>
                    <a:pt x="489381" y="1111453"/>
                  </a:lnTo>
                  <a:lnTo>
                    <a:pt x="489381" y="1124966"/>
                  </a:lnTo>
                  <a:lnTo>
                    <a:pt x="488988" y="1126578"/>
                  </a:lnTo>
                  <a:lnTo>
                    <a:pt x="487387" y="1128280"/>
                  </a:lnTo>
                  <a:lnTo>
                    <a:pt x="486067" y="1128712"/>
                  </a:lnTo>
                  <a:lnTo>
                    <a:pt x="483095" y="1128712"/>
                  </a:lnTo>
                  <a:lnTo>
                    <a:pt x="479348" y="1124216"/>
                  </a:lnTo>
                  <a:lnTo>
                    <a:pt x="479348" y="1111453"/>
                  </a:lnTo>
                  <a:lnTo>
                    <a:pt x="476796" y="1111453"/>
                  </a:lnTo>
                  <a:lnTo>
                    <a:pt x="476796" y="1124597"/>
                  </a:lnTo>
                  <a:lnTo>
                    <a:pt x="477037" y="1126197"/>
                  </a:lnTo>
                  <a:lnTo>
                    <a:pt x="478028" y="1128560"/>
                  </a:lnTo>
                  <a:lnTo>
                    <a:pt x="478840" y="1129449"/>
                  </a:lnTo>
                  <a:lnTo>
                    <a:pt x="481139" y="1130693"/>
                  </a:lnTo>
                  <a:lnTo>
                    <a:pt x="482612" y="1130998"/>
                  </a:lnTo>
                  <a:lnTo>
                    <a:pt x="486270" y="1130998"/>
                  </a:lnTo>
                  <a:lnTo>
                    <a:pt x="491921" y="1124483"/>
                  </a:lnTo>
                  <a:lnTo>
                    <a:pt x="491921" y="1111453"/>
                  </a:lnTo>
                  <a:close/>
                </a:path>
                <a:path w="699135" h="1163320">
                  <a:moveTo>
                    <a:pt x="499211" y="1127988"/>
                  </a:moveTo>
                  <a:lnTo>
                    <a:pt x="496531" y="1127988"/>
                  </a:lnTo>
                  <a:lnTo>
                    <a:pt x="496531" y="1130681"/>
                  </a:lnTo>
                  <a:lnTo>
                    <a:pt x="499211" y="1130681"/>
                  </a:lnTo>
                  <a:lnTo>
                    <a:pt x="499211" y="1127988"/>
                  </a:lnTo>
                  <a:close/>
                </a:path>
                <a:path w="699135" h="1163320">
                  <a:moveTo>
                    <a:pt x="505980" y="1151394"/>
                  </a:moveTo>
                  <a:lnTo>
                    <a:pt x="505599" y="1149680"/>
                  </a:lnTo>
                  <a:lnTo>
                    <a:pt x="504113" y="1146644"/>
                  </a:lnTo>
                  <a:lnTo>
                    <a:pt x="503313" y="1145781"/>
                  </a:lnTo>
                  <a:lnTo>
                    <a:pt x="503313" y="1155903"/>
                  </a:lnTo>
                  <a:lnTo>
                    <a:pt x="502691" y="1157732"/>
                  </a:lnTo>
                  <a:lnTo>
                    <a:pt x="500240" y="1160399"/>
                  </a:lnTo>
                  <a:lnTo>
                    <a:pt x="498690" y="1161059"/>
                  </a:lnTo>
                  <a:lnTo>
                    <a:pt x="494880" y="1161059"/>
                  </a:lnTo>
                  <a:lnTo>
                    <a:pt x="493331" y="1160399"/>
                  </a:lnTo>
                  <a:lnTo>
                    <a:pt x="490829" y="1157732"/>
                  </a:lnTo>
                  <a:lnTo>
                    <a:pt x="490207" y="1155903"/>
                  </a:lnTo>
                  <a:lnTo>
                    <a:pt x="490308" y="1150378"/>
                  </a:lnTo>
                  <a:lnTo>
                    <a:pt x="490855" y="1148626"/>
                  </a:lnTo>
                  <a:lnTo>
                    <a:pt x="493458" y="1146149"/>
                  </a:lnTo>
                  <a:lnTo>
                    <a:pt x="495007" y="1145527"/>
                  </a:lnTo>
                  <a:lnTo>
                    <a:pt x="498081" y="1145527"/>
                  </a:lnTo>
                  <a:lnTo>
                    <a:pt x="503313" y="1155903"/>
                  </a:lnTo>
                  <a:lnTo>
                    <a:pt x="503313" y="1145781"/>
                  </a:lnTo>
                  <a:lnTo>
                    <a:pt x="503085" y="1145527"/>
                  </a:lnTo>
                  <a:lnTo>
                    <a:pt x="500164" y="1143762"/>
                  </a:lnTo>
                  <a:lnTo>
                    <a:pt x="498576" y="1143342"/>
                  </a:lnTo>
                  <a:lnTo>
                    <a:pt x="494093" y="1143342"/>
                  </a:lnTo>
                  <a:lnTo>
                    <a:pt x="491871" y="1144244"/>
                  </a:lnTo>
                  <a:lnTo>
                    <a:pt x="488442" y="1147851"/>
                  </a:lnTo>
                  <a:lnTo>
                    <a:pt x="487578" y="1150378"/>
                  </a:lnTo>
                  <a:lnTo>
                    <a:pt x="487591" y="1155268"/>
                  </a:lnTo>
                  <a:lnTo>
                    <a:pt x="494969" y="1163243"/>
                  </a:lnTo>
                  <a:lnTo>
                    <a:pt x="498462" y="1163243"/>
                  </a:lnTo>
                  <a:lnTo>
                    <a:pt x="505980" y="1155268"/>
                  </a:lnTo>
                  <a:lnTo>
                    <a:pt x="505980" y="1151394"/>
                  </a:lnTo>
                  <a:close/>
                </a:path>
                <a:path w="699135" h="1163320">
                  <a:moveTo>
                    <a:pt x="506691" y="1127988"/>
                  </a:moveTo>
                  <a:lnTo>
                    <a:pt x="503986" y="1127988"/>
                  </a:lnTo>
                  <a:lnTo>
                    <a:pt x="503986" y="1130681"/>
                  </a:lnTo>
                  <a:lnTo>
                    <a:pt x="506691" y="1130681"/>
                  </a:lnTo>
                  <a:lnTo>
                    <a:pt x="506691" y="1127988"/>
                  </a:lnTo>
                  <a:close/>
                </a:path>
                <a:path w="699135" h="1163320">
                  <a:moveTo>
                    <a:pt x="514146" y="1127988"/>
                  </a:moveTo>
                  <a:lnTo>
                    <a:pt x="511467" y="1127988"/>
                  </a:lnTo>
                  <a:lnTo>
                    <a:pt x="511467" y="1130681"/>
                  </a:lnTo>
                  <a:lnTo>
                    <a:pt x="514146" y="1130681"/>
                  </a:lnTo>
                  <a:lnTo>
                    <a:pt x="514146" y="1127988"/>
                  </a:lnTo>
                  <a:close/>
                </a:path>
                <a:path w="699135" h="1163320">
                  <a:moveTo>
                    <a:pt x="524408" y="1143673"/>
                  </a:moveTo>
                  <a:lnTo>
                    <a:pt x="521868" y="1143673"/>
                  </a:lnTo>
                  <a:lnTo>
                    <a:pt x="521868" y="1157185"/>
                  </a:lnTo>
                  <a:lnTo>
                    <a:pt x="521474" y="1158824"/>
                  </a:lnTo>
                  <a:lnTo>
                    <a:pt x="519887" y="1160513"/>
                  </a:lnTo>
                  <a:lnTo>
                    <a:pt x="518553" y="1160945"/>
                  </a:lnTo>
                  <a:lnTo>
                    <a:pt x="515594" y="1160945"/>
                  </a:lnTo>
                  <a:lnTo>
                    <a:pt x="511835" y="1156449"/>
                  </a:lnTo>
                  <a:lnTo>
                    <a:pt x="511835" y="1143673"/>
                  </a:lnTo>
                  <a:lnTo>
                    <a:pt x="509308" y="1143673"/>
                  </a:lnTo>
                  <a:lnTo>
                    <a:pt x="509308" y="1156830"/>
                  </a:lnTo>
                  <a:lnTo>
                    <a:pt x="509536" y="1158443"/>
                  </a:lnTo>
                  <a:lnTo>
                    <a:pt x="510527" y="1160780"/>
                  </a:lnTo>
                  <a:lnTo>
                    <a:pt x="511340" y="1161681"/>
                  </a:lnTo>
                  <a:lnTo>
                    <a:pt x="513626" y="1162926"/>
                  </a:lnTo>
                  <a:lnTo>
                    <a:pt x="515099" y="1163243"/>
                  </a:lnTo>
                  <a:lnTo>
                    <a:pt x="518756" y="1163243"/>
                  </a:lnTo>
                  <a:lnTo>
                    <a:pt x="524408" y="1156728"/>
                  </a:lnTo>
                  <a:lnTo>
                    <a:pt x="524408" y="1143673"/>
                  </a:lnTo>
                  <a:close/>
                </a:path>
                <a:path w="699135" h="1163320">
                  <a:moveTo>
                    <a:pt x="550519" y="1162913"/>
                  </a:moveTo>
                  <a:lnTo>
                    <a:pt x="548144" y="1157084"/>
                  </a:lnTo>
                  <a:lnTo>
                    <a:pt x="547293" y="1155014"/>
                  </a:lnTo>
                  <a:lnTo>
                    <a:pt x="544601" y="1148448"/>
                  </a:lnTo>
                  <a:lnTo>
                    <a:pt x="544601" y="1155014"/>
                  </a:lnTo>
                  <a:lnTo>
                    <a:pt x="538060" y="1155014"/>
                  </a:lnTo>
                  <a:lnTo>
                    <a:pt x="540626" y="1148156"/>
                  </a:lnTo>
                  <a:lnTo>
                    <a:pt x="540981" y="1146937"/>
                  </a:lnTo>
                  <a:lnTo>
                    <a:pt x="541223" y="1145705"/>
                  </a:lnTo>
                  <a:lnTo>
                    <a:pt x="541515" y="1146746"/>
                  </a:lnTo>
                  <a:lnTo>
                    <a:pt x="541997" y="1148156"/>
                  </a:lnTo>
                  <a:lnTo>
                    <a:pt x="544601" y="1155014"/>
                  </a:lnTo>
                  <a:lnTo>
                    <a:pt x="544601" y="1148448"/>
                  </a:lnTo>
                  <a:lnTo>
                    <a:pt x="543483" y="1145705"/>
                  </a:lnTo>
                  <a:lnTo>
                    <a:pt x="542658" y="1143673"/>
                  </a:lnTo>
                  <a:lnTo>
                    <a:pt x="539915" y="1143673"/>
                  </a:lnTo>
                  <a:lnTo>
                    <a:pt x="532523" y="1162913"/>
                  </a:lnTo>
                  <a:lnTo>
                    <a:pt x="535228" y="1162913"/>
                  </a:lnTo>
                  <a:lnTo>
                    <a:pt x="537349" y="1157084"/>
                  </a:lnTo>
                  <a:lnTo>
                    <a:pt x="545376" y="1157084"/>
                  </a:lnTo>
                  <a:lnTo>
                    <a:pt x="547624" y="1162913"/>
                  </a:lnTo>
                  <a:lnTo>
                    <a:pt x="550519" y="1162913"/>
                  </a:lnTo>
                  <a:close/>
                </a:path>
                <a:path w="699135" h="1163320">
                  <a:moveTo>
                    <a:pt x="567677" y="1143673"/>
                  </a:moveTo>
                  <a:lnTo>
                    <a:pt x="565238" y="1143673"/>
                  </a:lnTo>
                  <a:lnTo>
                    <a:pt x="565238" y="1158773"/>
                  </a:lnTo>
                  <a:lnTo>
                    <a:pt x="555129" y="1143673"/>
                  </a:lnTo>
                  <a:lnTo>
                    <a:pt x="552526" y="1143673"/>
                  </a:lnTo>
                  <a:lnTo>
                    <a:pt x="552526" y="1162913"/>
                  </a:lnTo>
                  <a:lnTo>
                    <a:pt x="554964" y="1162913"/>
                  </a:lnTo>
                  <a:lnTo>
                    <a:pt x="554964" y="1147800"/>
                  </a:lnTo>
                  <a:lnTo>
                    <a:pt x="565061" y="1162913"/>
                  </a:lnTo>
                  <a:lnTo>
                    <a:pt x="567677" y="1162913"/>
                  </a:lnTo>
                  <a:lnTo>
                    <a:pt x="567677" y="1143673"/>
                  </a:lnTo>
                  <a:close/>
                </a:path>
                <a:path w="699135" h="1163320">
                  <a:moveTo>
                    <a:pt x="587794" y="1151140"/>
                  </a:moveTo>
                  <a:lnTo>
                    <a:pt x="585228" y="1145679"/>
                  </a:lnTo>
                  <a:lnTo>
                    <a:pt x="585228" y="1151140"/>
                  </a:lnTo>
                  <a:lnTo>
                    <a:pt x="585216" y="1154658"/>
                  </a:lnTo>
                  <a:lnTo>
                    <a:pt x="580529" y="1160640"/>
                  </a:lnTo>
                  <a:lnTo>
                    <a:pt x="574497" y="1160640"/>
                  </a:lnTo>
                  <a:lnTo>
                    <a:pt x="574497" y="1145946"/>
                  </a:lnTo>
                  <a:lnTo>
                    <a:pt x="580047" y="1145946"/>
                  </a:lnTo>
                  <a:lnTo>
                    <a:pt x="581952" y="1146187"/>
                  </a:lnTo>
                  <a:lnTo>
                    <a:pt x="581418" y="1146187"/>
                  </a:lnTo>
                  <a:lnTo>
                    <a:pt x="582777" y="1146721"/>
                  </a:lnTo>
                  <a:lnTo>
                    <a:pt x="583577" y="1147445"/>
                  </a:lnTo>
                  <a:lnTo>
                    <a:pt x="584898" y="1149591"/>
                  </a:lnTo>
                  <a:lnTo>
                    <a:pt x="585228" y="1151140"/>
                  </a:lnTo>
                  <a:lnTo>
                    <a:pt x="585228" y="1145679"/>
                  </a:lnTo>
                  <a:lnTo>
                    <a:pt x="584047" y="1144663"/>
                  </a:lnTo>
                  <a:lnTo>
                    <a:pt x="583107" y="1144206"/>
                  </a:lnTo>
                  <a:lnTo>
                    <a:pt x="581215" y="1143762"/>
                  </a:lnTo>
                  <a:lnTo>
                    <a:pt x="571957" y="1143762"/>
                  </a:lnTo>
                  <a:lnTo>
                    <a:pt x="571957" y="1162913"/>
                  </a:lnTo>
                  <a:lnTo>
                    <a:pt x="580682" y="1162913"/>
                  </a:lnTo>
                  <a:lnTo>
                    <a:pt x="582879" y="1162367"/>
                  </a:lnTo>
                  <a:lnTo>
                    <a:pt x="583641" y="1162050"/>
                  </a:lnTo>
                  <a:lnTo>
                    <a:pt x="584911" y="1161199"/>
                  </a:lnTo>
                  <a:lnTo>
                    <a:pt x="585470" y="1160640"/>
                  </a:lnTo>
                  <a:lnTo>
                    <a:pt x="586562" y="1159141"/>
                  </a:lnTo>
                  <a:lnTo>
                    <a:pt x="587006" y="1158201"/>
                  </a:lnTo>
                  <a:lnTo>
                    <a:pt x="587679" y="1155941"/>
                  </a:lnTo>
                  <a:lnTo>
                    <a:pt x="587794" y="1151140"/>
                  </a:lnTo>
                  <a:close/>
                </a:path>
                <a:path w="699135" h="1163320">
                  <a:moveTo>
                    <a:pt x="603021" y="1079220"/>
                  </a:moveTo>
                  <a:lnTo>
                    <a:pt x="600417" y="1079220"/>
                  </a:lnTo>
                  <a:lnTo>
                    <a:pt x="594829" y="1094219"/>
                  </a:lnTo>
                  <a:lnTo>
                    <a:pt x="594194" y="1096327"/>
                  </a:lnTo>
                  <a:lnTo>
                    <a:pt x="593572" y="1094295"/>
                  </a:lnTo>
                  <a:lnTo>
                    <a:pt x="588175" y="1079220"/>
                  </a:lnTo>
                  <a:lnTo>
                    <a:pt x="585419" y="1079220"/>
                  </a:lnTo>
                  <a:lnTo>
                    <a:pt x="592874" y="1098435"/>
                  </a:lnTo>
                  <a:lnTo>
                    <a:pt x="595477" y="1098435"/>
                  </a:lnTo>
                  <a:lnTo>
                    <a:pt x="603021" y="1079220"/>
                  </a:lnTo>
                  <a:close/>
                </a:path>
                <a:path w="699135" h="1163320">
                  <a:moveTo>
                    <a:pt x="613156" y="1155992"/>
                  </a:moveTo>
                  <a:lnTo>
                    <a:pt x="612927" y="1155242"/>
                  </a:lnTo>
                  <a:lnTo>
                    <a:pt x="612254" y="1154379"/>
                  </a:lnTo>
                  <a:lnTo>
                    <a:pt x="612254" y="1160640"/>
                  </a:lnTo>
                  <a:lnTo>
                    <a:pt x="601256" y="1160640"/>
                  </a:lnTo>
                  <a:lnTo>
                    <a:pt x="601256" y="1154137"/>
                  </a:lnTo>
                  <a:lnTo>
                    <a:pt x="607860" y="1154137"/>
                  </a:lnTo>
                  <a:lnTo>
                    <a:pt x="609168" y="1154557"/>
                  </a:lnTo>
                  <a:lnTo>
                    <a:pt x="609676" y="1154938"/>
                  </a:lnTo>
                  <a:lnTo>
                    <a:pt x="610412" y="1155992"/>
                  </a:lnTo>
                  <a:lnTo>
                    <a:pt x="610463" y="1158494"/>
                  </a:lnTo>
                  <a:lnTo>
                    <a:pt x="609955" y="1159421"/>
                  </a:lnTo>
                  <a:lnTo>
                    <a:pt x="609638" y="1159776"/>
                  </a:lnTo>
                  <a:lnTo>
                    <a:pt x="608850" y="1160272"/>
                  </a:lnTo>
                  <a:lnTo>
                    <a:pt x="612254" y="1160640"/>
                  </a:lnTo>
                  <a:lnTo>
                    <a:pt x="612254" y="1154379"/>
                  </a:lnTo>
                  <a:lnTo>
                    <a:pt x="612076" y="1154137"/>
                  </a:lnTo>
                  <a:lnTo>
                    <a:pt x="611670" y="1153591"/>
                  </a:lnTo>
                  <a:lnTo>
                    <a:pt x="610768" y="1153020"/>
                  </a:lnTo>
                  <a:lnTo>
                    <a:pt x="609612" y="1152677"/>
                  </a:lnTo>
                  <a:lnTo>
                    <a:pt x="610514" y="1152232"/>
                  </a:lnTo>
                  <a:lnTo>
                    <a:pt x="611047" y="1151763"/>
                  </a:lnTo>
                  <a:lnTo>
                    <a:pt x="612076" y="1150188"/>
                  </a:lnTo>
                  <a:lnTo>
                    <a:pt x="612254" y="1149578"/>
                  </a:lnTo>
                  <a:lnTo>
                    <a:pt x="612305" y="1147724"/>
                  </a:lnTo>
                  <a:lnTo>
                    <a:pt x="612051" y="1146873"/>
                  </a:lnTo>
                  <a:lnTo>
                    <a:pt x="611530" y="1146035"/>
                  </a:lnTo>
                  <a:lnTo>
                    <a:pt x="611047" y="1145247"/>
                  </a:lnTo>
                  <a:lnTo>
                    <a:pt x="610349" y="1144651"/>
                  </a:lnTo>
                  <a:lnTo>
                    <a:pt x="609790" y="1144409"/>
                  </a:lnTo>
                  <a:lnTo>
                    <a:pt x="609790" y="1148270"/>
                  </a:lnTo>
                  <a:lnTo>
                    <a:pt x="609790" y="1149578"/>
                  </a:lnTo>
                  <a:lnTo>
                    <a:pt x="609574" y="1150188"/>
                  </a:lnTo>
                  <a:lnTo>
                    <a:pt x="608977" y="1151026"/>
                  </a:lnTo>
                  <a:lnTo>
                    <a:pt x="608495" y="1151343"/>
                  </a:lnTo>
                  <a:lnTo>
                    <a:pt x="607098" y="1151763"/>
                  </a:lnTo>
                  <a:lnTo>
                    <a:pt x="601256" y="1151763"/>
                  </a:lnTo>
                  <a:lnTo>
                    <a:pt x="601256" y="1146035"/>
                  </a:lnTo>
                  <a:lnTo>
                    <a:pt x="607466" y="1146035"/>
                  </a:lnTo>
                  <a:lnTo>
                    <a:pt x="608596" y="1146390"/>
                  </a:lnTo>
                  <a:lnTo>
                    <a:pt x="609028" y="1146733"/>
                  </a:lnTo>
                  <a:lnTo>
                    <a:pt x="609650" y="1147724"/>
                  </a:lnTo>
                  <a:lnTo>
                    <a:pt x="609790" y="1148270"/>
                  </a:lnTo>
                  <a:lnTo>
                    <a:pt x="609790" y="1144409"/>
                  </a:lnTo>
                  <a:lnTo>
                    <a:pt x="608571" y="1143876"/>
                  </a:lnTo>
                  <a:lnTo>
                    <a:pt x="607390" y="1143673"/>
                  </a:lnTo>
                  <a:lnTo>
                    <a:pt x="598716" y="1143673"/>
                  </a:lnTo>
                  <a:lnTo>
                    <a:pt x="598716" y="1162913"/>
                  </a:lnTo>
                  <a:lnTo>
                    <a:pt x="607910" y="1162913"/>
                  </a:lnTo>
                  <a:lnTo>
                    <a:pt x="613041" y="1159065"/>
                  </a:lnTo>
                  <a:lnTo>
                    <a:pt x="613156" y="1155992"/>
                  </a:lnTo>
                  <a:close/>
                </a:path>
                <a:path w="699135" h="1163320">
                  <a:moveTo>
                    <a:pt x="619696" y="1096162"/>
                  </a:moveTo>
                  <a:lnTo>
                    <a:pt x="607898" y="1096162"/>
                  </a:lnTo>
                  <a:lnTo>
                    <a:pt x="607898" y="1089621"/>
                  </a:lnTo>
                  <a:lnTo>
                    <a:pt x="618528" y="1089621"/>
                  </a:lnTo>
                  <a:lnTo>
                    <a:pt x="618528" y="1087374"/>
                  </a:lnTo>
                  <a:lnTo>
                    <a:pt x="607898" y="1087374"/>
                  </a:lnTo>
                  <a:lnTo>
                    <a:pt x="607898" y="1081481"/>
                  </a:lnTo>
                  <a:lnTo>
                    <a:pt x="619252" y="1081481"/>
                  </a:lnTo>
                  <a:lnTo>
                    <a:pt x="619252" y="1079220"/>
                  </a:lnTo>
                  <a:lnTo>
                    <a:pt x="605345" y="1079220"/>
                  </a:lnTo>
                  <a:lnTo>
                    <a:pt x="605345" y="1098435"/>
                  </a:lnTo>
                  <a:lnTo>
                    <a:pt x="619696" y="1098435"/>
                  </a:lnTo>
                  <a:lnTo>
                    <a:pt x="619696" y="1096162"/>
                  </a:lnTo>
                  <a:close/>
                </a:path>
                <a:path w="699135" h="1163320">
                  <a:moveTo>
                    <a:pt x="628637" y="1160640"/>
                  </a:moveTo>
                  <a:lnTo>
                    <a:pt x="619175" y="1160640"/>
                  </a:lnTo>
                  <a:lnTo>
                    <a:pt x="619175" y="1143673"/>
                  </a:lnTo>
                  <a:lnTo>
                    <a:pt x="616635" y="1143673"/>
                  </a:lnTo>
                  <a:lnTo>
                    <a:pt x="616635" y="1162913"/>
                  </a:lnTo>
                  <a:lnTo>
                    <a:pt x="628637" y="1162913"/>
                  </a:lnTo>
                  <a:lnTo>
                    <a:pt x="628637" y="1160640"/>
                  </a:lnTo>
                  <a:close/>
                </a:path>
                <a:path w="699135" h="1163320">
                  <a:moveTo>
                    <a:pt x="645833" y="1079220"/>
                  </a:moveTo>
                  <a:lnTo>
                    <a:pt x="643293" y="1079220"/>
                  </a:lnTo>
                  <a:lnTo>
                    <a:pt x="643293" y="1087120"/>
                  </a:lnTo>
                  <a:lnTo>
                    <a:pt x="633298" y="1087120"/>
                  </a:lnTo>
                  <a:lnTo>
                    <a:pt x="633298" y="1079220"/>
                  </a:lnTo>
                  <a:lnTo>
                    <a:pt x="630758" y="1079220"/>
                  </a:lnTo>
                  <a:lnTo>
                    <a:pt x="630758" y="1098435"/>
                  </a:lnTo>
                  <a:lnTo>
                    <a:pt x="633298" y="1098435"/>
                  </a:lnTo>
                  <a:lnTo>
                    <a:pt x="633298" y="1089380"/>
                  </a:lnTo>
                  <a:lnTo>
                    <a:pt x="643293" y="1089380"/>
                  </a:lnTo>
                  <a:lnTo>
                    <a:pt x="643293" y="1098435"/>
                  </a:lnTo>
                  <a:lnTo>
                    <a:pt x="645833" y="1098435"/>
                  </a:lnTo>
                  <a:lnTo>
                    <a:pt x="645833" y="1079220"/>
                  </a:lnTo>
                  <a:close/>
                </a:path>
                <a:path w="699135" h="1163320">
                  <a:moveTo>
                    <a:pt x="646188" y="185293"/>
                  </a:moveTo>
                  <a:lnTo>
                    <a:pt x="644626" y="183451"/>
                  </a:lnTo>
                  <a:lnTo>
                    <a:pt x="641731" y="185318"/>
                  </a:lnTo>
                  <a:lnTo>
                    <a:pt x="640295" y="183159"/>
                  </a:lnTo>
                  <a:lnTo>
                    <a:pt x="642162" y="181330"/>
                  </a:lnTo>
                  <a:lnTo>
                    <a:pt x="641451" y="177266"/>
                  </a:lnTo>
                  <a:lnTo>
                    <a:pt x="638340" y="179463"/>
                  </a:lnTo>
                  <a:lnTo>
                    <a:pt x="636104" y="179209"/>
                  </a:lnTo>
                  <a:lnTo>
                    <a:pt x="636270" y="175768"/>
                  </a:lnTo>
                  <a:lnTo>
                    <a:pt x="640715" y="177342"/>
                  </a:lnTo>
                  <a:lnTo>
                    <a:pt x="641197" y="174561"/>
                  </a:lnTo>
                  <a:lnTo>
                    <a:pt x="638213" y="171513"/>
                  </a:lnTo>
                  <a:lnTo>
                    <a:pt x="641235" y="171284"/>
                  </a:lnTo>
                  <a:lnTo>
                    <a:pt x="643102" y="170510"/>
                  </a:lnTo>
                  <a:lnTo>
                    <a:pt x="644563" y="168071"/>
                  </a:lnTo>
                  <a:lnTo>
                    <a:pt x="642543" y="168109"/>
                  </a:lnTo>
                  <a:lnTo>
                    <a:pt x="641108" y="167716"/>
                  </a:lnTo>
                  <a:lnTo>
                    <a:pt x="639546" y="167855"/>
                  </a:lnTo>
                  <a:lnTo>
                    <a:pt x="637273" y="166852"/>
                  </a:lnTo>
                  <a:lnTo>
                    <a:pt x="637730" y="171043"/>
                  </a:lnTo>
                  <a:lnTo>
                    <a:pt x="637425" y="171945"/>
                  </a:lnTo>
                  <a:lnTo>
                    <a:pt x="635050" y="171577"/>
                  </a:lnTo>
                  <a:lnTo>
                    <a:pt x="634441" y="170751"/>
                  </a:lnTo>
                  <a:lnTo>
                    <a:pt x="636079" y="168313"/>
                  </a:lnTo>
                  <a:lnTo>
                    <a:pt x="634657" y="167767"/>
                  </a:lnTo>
                  <a:lnTo>
                    <a:pt x="634326" y="166827"/>
                  </a:lnTo>
                  <a:lnTo>
                    <a:pt x="633768" y="166382"/>
                  </a:lnTo>
                  <a:lnTo>
                    <a:pt x="633717" y="165849"/>
                  </a:lnTo>
                  <a:lnTo>
                    <a:pt x="634161" y="164020"/>
                  </a:lnTo>
                  <a:lnTo>
                    <a:pt x="636993" y="163474"/>
                  </a:lnTo>
                  <a:lnTo>
                    <a:pt x="633806" y="161505"/>
                  </a:lnTo>
                  <a:lnTo>
                    <a:pt x="632980" y="157403"/>
                  </a:lnTo>
                  <a:lnTo>
                    <a:pt x="629716" y="160096"/>
                  </a:lnTo>
                  <a:lnTo>
                    <a:pt x="629412" y="160197"/>
                  </a:lnTo>
                  <a:lnTo>
                    <a:pt x="628789" y="160210"/>
                  </a:lnTo>
                  <a:lnTo>
                    <a:pt x="626719" y="162255"/>
                  </a:lnTo>
                  <a:lnTo>
                    <a:pt x="625259" y="162153"/>
                  </a:lnTo>
                  <a:lnTo>
                    <a:pt x="624687" y="159029"/>
                  </a:lnTo>
                  <a:lnTo>
                    <a:pt x="624636" y="157213"/>
                  </a:lnTo>
                  <a:lnTo>
                    <a:pt x="624001" y="156210"/>
                  </a:lnTo>
                  <a:lnTo>
                    <a:pt x="624522" y="155270"/>
                  </a:lnTo>
                  <a:lnTo>
                    <a:pt x="625106" y="153250"/>
                  </a:lnTo>
                  <a:lnTo>
                    <a:pt x="625627" y="151879"/>
                  </a:lnTo>
                  <a:lnTo>
                    <a:pt x="622439" y="150063"/>
                  </a:lnTo>
                  <a:lnTo>
                    <a:pt x="624192" y="153035"/>
                  </a:lnTo>
                  <a:lnTo>
                    <a:pt x="619379" y="153555"/>
                  </a:lnTo>
                  <a:lnTo>
                    <a:pt x="617435" y="155206"/>
                  </a:lnTo>
                  <a:lnTo>
                    <a:pt x="618972" y="158889"/>
                  </a:lnTo>
                  <a:lnTo>
                    <a:pt x="620318" y="158813"/>
                  </a:lnTo>
                  <a:lnTo>
                    <a:pt x="621601" y="158965"/>
                  </a:lnTo>
                  <a:lnTo>
                    <a:pt x="621499" y="162547"/>
                  </a:lnTo>
                  <a:lnTo>
                    <a:pt x="619887" y="162445"/>
                  </a:lnTo>
                  <a:lnTo>
                    <a:pt x="617232" y="162610"/>
                  </a:lnTo>
                  <a:lnTo>
                    <a:pt x="615708" y="162280"/>
                  </a:lnTo>
                  <a:lnTo>
                    <a:pt x="614159" y="162140"/>
                  </a:lnTo>
                  <a:lnTo>
                    <a:pt x="614718" y="163271"/>
                  </a:lnTo>
                  <a:lnTo>
                    <a:pt x="616610" y="162534"/>
                  </a:lnTo>
                  <a:lnTo>
                    <a:pt x="616877" y="164058"/>
                  </a:lnTo>
                  <a:lnTo>
                    <a:pt x="619175" y="165849"/>
                  </a:lnTo>
                  <a:lnTo>
                    <a:pt x="621919" y="164185"/>
                  </a:lnTo>
                  <a:lnTo>
                    <a:pt x="624332" y="164998"/>
                  </a:lnTo>
                  <a:lnTo>
                    <a:pt x="627049" y="166001"/>
                  </a:lnTo>
                  <a:lnTo>
                    <a:pt x="629780" y="162394"/>
                  </a:lnTo>
                  <a:lnTo>
                    <a:pt x="630897" y="164617"/>
                  </a:lnTo>
                  <a:lnTo>
                    <a:pt x="631825" y="169989"/>
                  </a:lnTo>
                  <a:lnTo>
                    <a:pt x="631761" y="172681"/>
                  </a:lnTo>
                  <a:lnTo>
                    <a:pt x="631913" y="175348"/>
                  </a:lnTo>
                  <a:lnTo>
                    <a:pt x="633615" y="175183"/>
                  </a:lnTo>
                  <a:lnTo>
                    <a:pt x="633425" y="177444"/>
                  </a:lnTo>
                  <a:lnTo>
                    <a:pt x="633869" y="180378"/>
                  </a:lnTo>
                  <a:lnTo>
                    <a:pt x="629627" y="178473"/>
                  </a:lnTo>
                  <a:lnTo>
                    <a:pt x="629691" y="181038"/>
                  </a:lnTo>
                  <a:lnTo>
                    <a:pt x="631647" y="181673"/>
                  </a:lnTo>
                  <a:lnTo>
                    <a:pt x="634276" y="180606"/>
                  </a:lnTo>
                  <a:lnTo>
                    <a:pt x="635431" y="183273"/>
                  </a:lnTo>
                  <a:lnTo>
                    <a:pt x="636511" y="184150"/>
                  </a:lnTo>
                  <a:lnTo>
                    <a:pt x="636803" y="185788"/>
                  </a:lnTo>
                  <a:lnTo>
                    <a:pt x="638352" y="186220"/>
                  </a:lnTo>
                  <a:lnTo>
                    <a:pt x="640156" y="185788"/>
                  </a:lnTo>
                  <a:lnTo>
                    <a:pt x="641337" y="186677"/>
                  </a:lnTo>
                  <a:lnTo>
                    <a:pt x="642277" y="188061"/>
                  </a:lnTo>
                  <a:lnTo>
                    <a:pt x="645083" y="187159"/>
                  </a:lnTo>
                  <a:lnTo>
                    <a:pt x="646188" y="185293"/>
                  </a:lnTo>
                  <a:close/>
                </a:path>
                <a:path w="699135" h="1163320">
                  <a:moveTo>
                    <a:pt x="649287" y="1151394"/>
                  </a:moveTo>
                  <a:lnTo>
                    <a:pt x="648919" y="1149680"/>
                  </a:lnTo>
                  <a:lnTo>
                    <a:pt x="647420" y="1146644"/>
                  </a:lnTo>
                  <a:lnTo>
                    <a:pt x="646620" y="1145768"/>
                  </a:lnTo>
                  <a:lnTo>
                    <a:pt x="646620" y="1155903"/>
                  </a:lnTo>
                  <a:lnTo>
                    <a:pt x="645998" y="1157732"/>
                  </a:lnTo>
                  <a:lnTo>
                    <a:pt x="643547" y="1160399"/>
                  </a:lnTo>
                  <a:lnTo>
                    <a:pt x="641997" y="1161059"/>
                  </a:lnTo>
                  <a:lnTo>
                    <a:pt x="638200" y="1161059"/>
                  </a:lnTo>
                  <a:lnTo>
                    <a:pt x="636638" y="1160399"/>
                  </a:lnTo>
                  <a:lnTo>
                    <a:pt x="634149" y="1157732"/>
                  </a:lnTo>
                  <a:lnTo>
                    <a:pt x="633526" y="1155903"/>
                  </a:lnTo>
                  <a:lnTo>
                    <a:pt x="633615" y="1150378"/>
                  </a:lnTo>
                  <a:lnTo>
                    <a:pt x="634174" y="1148626"/>
                  </a:lnTo>
                  <a:lnTo>
                    <a:pt x="636765" y="1146149"/>
                  </a:lnTo>
                  <a:lnTo>
                    <a:pt x="638314" y="1145527"/>
                  </a:lnTo>
                  <a:lnTo>
                    <a:pt x="641388" y="1145527"/>
                  </a:lnTo>
                  <a:lnTo>
                    <a:pt x="646620" y="1155903"/>
                  </a:lnTo>
                  <a:lnTo>
                    <a:pt x="646620" y="1145768"/>
                  </a:lnTo>
                  <a:lnTo>
                    <a:pt x="646404" y="1145527"/>
                  </a:lnTo>
                  <a:lnTo>
                    <a:pt x="643483" y="1143762"/>
                  </a:lnTo>
                  <a:lnTo>
                    <a:pt x="641883" y="1143342"/>
                  </a:lnTo>
                  <a:lnTo>
                    <a:pt x="637400" y="1143342"/>
                  </a:lnTo>
                  <a:lnTo>
                    <a:pt x="635190" y="1144244"/>
                  </a:lnTo>
                  <a:lnTo>
                    <a:pt x="631761" y="1147851"/>
                  </a:lnTo>
                  <a:lnTo>
                    <a:pt x="630910" y="1150378"/>
                  </a:lnTo>
                  <a:lnTo>
                    <a:pt x="630910" y="1155268"/>
                  </a:lnTo>
                  <a:lnTo>
                    <a:pt x="638289" y="1163243"/>
                  </a:lnTo>
                  <a:lnTo>
                    <a:pt x="641769" y="1163243"/>
                  </a:lnTo>
                  <a:lnTo>
                    <a:pt x="643318" y="1162850"/>
                  </a:lnTo>
                  <a:lnTo>
                    <a:pt x="646214" y="1161262"/>
                  </a:lnTo>
                  <a:lnTo>
                    <a:pt x="646404" y="1161059"/>
                  </a:lnTo>
                  <a:lnTo>
                    <a:pt x="647319" y="1160094"/>
                  </a:lnTo>
                  <a:lnTo>
                    <a:pt x="648906" y="1157020"/>
                  </a:lnTo>
                  <a:lnTo>
                    <a:pt x="649287" y="1155268"/>
                  </a:lnTo>
                  <a:lnTo>
                    <a:pt x="649287" y="1151394"/>
                  </a:lnTo>
                  <a:close/>
                </a:path>
                <a:path w="699135" h="1163320">
                  <a:moveTo>
                    <a:pt x="663168" y="5270"/>
                  </a:moveTo>
                  <a:lnTo>
                    <a:pt x="661974" y="3149"/>
                  </a:lnTo>
                  <a:lnTo>
                    <a:pt x="660590" y="2044"/>
                  </a:lnTo>
                  <a:lnTo>
                    <a:pt x="658876" y="2197"/>
                  </a:lnTo>
                  <a:lnTo>
                    <a:pt x="657110" y="2806"/>
                  </a:lnTo>
                  <a:lnTo>
                    <a:pt x="655650" y="1282"/>
                  </a:lnTo>
                  <a:lnTo>
                    <a:pt x="653161" y="1295"/>
                  </a:lnTo>
                  <a:lnTo>
                    <a:pt x="651230" y="2768"/>
                  </a:lnTo>
                  <a:lnTo>
                    <a:pt x="648208" y="4229"/>
                  </a:lnTo>
                  <a:lnTo>
                    <a:pt x="647547" y="5524"/>
                  </a:lnTo>
                  <a:lnTo>
                    <a:pt x="644791" y="3416"/>
                  </a:lnTo>
                  <a:lnTo>
                    <a:pt x="646137" y="2260"/>
                  </a:lnTo>
                  <a:lnTo>
                    <a:pt x="646201" y="1117"/>
                  </a:lnTo>
                  <a:lnTo>
                    <a:pt x="644956" y="279"/>
                  </a:lnTo>
                  <a:lnTo>
                    <a:pt x="643597" y="0"/>
                  </a:lnTo>
                  <a:lnTo>
                    <a:pt x="642124" y="101"/>
                  </a:lnTo>
                  <a:lnTo>
                    <a:pt x="641184" y="4953"/>
                  </a:lnTo>
                  <a:lnTo>
                    <a:pt x="641629" y="6045"/>
                  </a:lnTo>
                  <a:lnTo>
                    <a:pt x="643369" y="6057"/>
                  </a:lnTo>
                  <a:lnTo>
                    <a:pt x="643483" y="7772"/>
                  </a:lnTo>
                  <a:lnTo>
                    <a:pt x="641146" y="7823"/>
                  </a:lnTo>
                  <a:lnTo>
                    <a:pt x="640003" y="6642"/>
                  </a:lnTo>
                  <a:lnTo>
                    <a:pt x="638162" y="1130"/>
                  </a:lnTo>
                  <a:lnTo>
                    <a:pt x="635571" y="1143"/>
                  </a:lnTo>
                  <a:lnTo>
                    <a:pt x="634796" y="2679"/>
                  </a:lnTo>
                  <a:lnTo>
                    <a:pt x="636384" y="4737"/>
                  </a:lnTo>
                  <a:lnTo>
                    <a:pt x="634492" y="6032"/>
                  </a:lnTo>
                  <a:lnTo>
                    <a:pt x="634314" y="6311"/>
                  </a:lnTo>
                  <a:lnTo>
                    <a:pt x="634326" y="6565"/>
                  </a:lnTo>
                  <a:lnTo>
                    <a:pt x="634555" y="6807"/>
                  </a:lnTo>
                  <a:lnTo>
                    <a:pt x="636257" y="7823"/>
                  </a:lnTo>
                  <a:lnTo>
                    <a:pt x="637400" y="9105"/>
                  </a:lnTo>
                  <a:lnTo>
                    <a:pt x="634288" y="12446"/>
                  </a:lnTo>
                  <a:lnTo>
                    <a:pt x="632866" y="11861"/>
                  </a:lnTo>
                  <a:lnTo>
                    <a:pt x="630326" y="9118"/>
                  </a:lnTo>
                  <a:lnTo>
                    <a:pt x="628751" y="8483"/>
                  </a:lnTo>
                  <a:lnTo>
                    <a:pt x="624789" y="9067"/>
                  </a:lnTo>
                  <a:lnTo>
                    <a:pt x="625716" y="10515"/>
                  </a:lnTo>
                  <a:lnTo>
                    <a:pt x="626643" y="10985"/>
                  </a:lnTo>
                  <a:lnTo>
                    <a:pt x="628307" y="10515"/>
                  </a:lnTo>
                  <a:lnTo>
                    <a:pt x="627468" y="14871"/>
                  </a:lnTo>
                  <a:lnTo>
                    <a:pt x="630097" y="18351"/>
                  </a:lnTo>
                  <a:lnTo>
                    <a:pt x="632510" y="20358"/>
                  </a:lnTo>
                  <a:lnTo>
                    <a:pt x="633183" y="17564"/>
                  </a:lnTo>
                  <a:lnTo>
                    <a:pt x="634580" y="16738"/>
                  </a:lnTo>
                  <a:lnTo>
                    <a:pt x="635304" y="16649"/>
                  </a:lnTo>
                  <a:lnTo>
                    <a:pt x="636104" y="16675"/>
                  </a:lnTo>
                  <a:lnTo>
                    <a:pt x="636625" y="14998"/>
                  </a:lnTo>
                  <a:lnTo>
                    <a:pt x="637108" y="14198"/>
                  </a:lnTo>
                  <a:lnTo>
                    <a:pt x="636790" y="12128"/>
                  </a:lnTo>
                  <a:lnTo>
                    <a:pt x="637336" y="11569"/>
                  </a:lnTo>
                  <a:lnTo>
                    <a:pt x="640867" y="12407"/>
                  </a:lnTo>
                  <a:lnTo>
                    <a:pt x="638683" y="13360"/>
                  </a:lnTo>
                  <a:lnTo>
                    <a:pt x="638594" y="14147"/>
                  </a:lnTo>
                  <a:lnTo>
                    <a:pt x="638314" y="15557"/>
                  </a:lnTo>
                  <a:lnTo>
                    <a:pt x="639127" y="17564"/>
                  </a:lnTo>
                  <a:lnTo>
                    <a:pt x="642353" y="18186"/>
                  </a:lnTo>
                  <a:lnTo>
                    <a:pt x="643166" y="15125"/>
                  </a:lnTo>
                  <a:lnTo>
                    <a:pt x="645045" y="13677"/>
                  </a:lnTo>
                  <a:lnTo>
                    <a:pt x="645998" y="12268"/>
                  </a:lnTo>
                  <a:lnTo>
                    <a:pt x="642734" y="9753"/>
                  </a:lnTo>
                  <a:lnTo>
                    <a:pt x="646264" y="8991"/>
                  </a:lnTo>
                  <a:lnTo>
                    <a:pt x="650697" y="6731"/>
                  </a:lnTo>
                  <a:lnTo>
                    <a:pt x="654583" y="3505"/>
                  </a:lnTo>
                  <a:lnTo>
                    <a:pt x="663168" y="5270"/>
                  </a:lnTo>
                  <a:close/>
                </a:path>
                <a:path w="699135" h="1163320">
                  <a:moveTo>
                    <a:pt x="664476" y="1096162"/>
                  </a:moveTo>
                  <a:lnTo>
                    <a:pt x="652678" y="1096162"/>
                  </a:lnTo>
                  <a:lnTo>
                    <a:pt x="652678" y="1089621"/>
                  </a:lnTo>
                  <a:lnTo>
                    <a:pt x="663321" y="1089621"/>
                  </a:lnTo>
                  <a:lnTo>
                    <a:pt x="663321" y="1087374"/>
                  </a:lnTo>
                  <a:lnTo>
                    <a:pt x="652678" y="1087374"/>
                  </a:lnTo>
                  <a:lnTo>
                    <a:pt x="652678" y="1081481"/>
                  </a:lnTo>
                  <a:lnTo>
                    <a:pt x="664032" y="1081481"/>
                  </a:lnTo>
                  <a:lnTo>
                    <a:pt x="664032" y="1079220"/>
                  </a:lnTo>
                  <a:lnTo>
                    <a:pt x="650125" y="1079220"/>
                  </a:lnTo>
                  <a:lnTo>
                    <a:pt x="650125" y="1098435"/>
                  </a:lnTo>
                  <a:lnTo>
                    <a:pt x="664476" y="1098435"/>
                  </a:lnTo>
                  <a:lnTo>
                    <a:pt x="664476" y="1096162"/>
                  </a:lnTo>
                  <a:close/>
                </a:path>
                <a:path w="699135" h="1163320">
                  <a:moveTo>
                    <a:pt x="670179" y="1151394"/>
                  </a:moveTo>
                  <a:lnTo>
                    <a:pt x="669810" y="1149680"/>
                  </a:lnTo>
                  <a:lnTo>
                    <a:pt x="668312" y="1146644"/>
                  </a:lnTo>
                  <a:lnTo>
                    <a:pt x="667524" y="1145781"/>
                  </a:lnTo>
                  <a:lnTo>
                    <a:pt x="667524" y="1155903"/>
                  </a:lnTo>
                  <a:lnTo>
                    <a:pt x="666915" y="1157732"/>
                  </a:lnTo>
                  <a:lnTo>
                    <a:pt x="664438" y="1160399"/>
                  </a:lnTo>
                  <a:lnTo>
                    <a:pt x="662889" y="1161059"/>
                  </a:lnTo>
                  <a:lnTo>
                    <a:pt x="659091" y="1161059"/>
                  </a:lnTo>
                  <a:lnTo>
                    <a:pt x="657529" y="1160399"/>
                  </a:lnTo>
                  <a:lnTo>
                    <a:pt x="655040" y="1157732"/>
                  </a:lnTo>
                  <a:lnTo>
                    <a:pt x="654418" y="1155903"/>
                  </a:lnTo>
                  <a:lnTo>
                    <a:pt x="654507" y="1150378"/>
                  </a:lnTo>
                  <a:lnTo>
                    <a:pt x="655066" y="1148626"/>
                  </a:lnTo>
                  <a:lnTo>
                    <a:pt x="657656" y="1146149"/>
                  </a:lnTo>
                  <a:lnTo>
                    <a:pt x="659218" y="1145527"/>
                  </a:lnTo>
                  <a:lnTo>
                    <a:pt x="662279" y="1145527"/>
                  </a:lnTo>
                  <a:lnTo>
                    <a:pt x="667524" y="1155903"/>
                  </a:lnTo>
                  <a:lnTo>
                    <a:pt x="667524" y="1145781"/>
                  </a:lnTo>
                  <a:lnTo>
                    <a:pt x="667296" y="1145527"/>
                  </a:lnTo>
                  <a:lnTo>
                    <a:pt x="664375" y="1143762"/>
                  </a:lnTo>
                  <a:lnTo>
                    <a:pt x="662774" y="1143342"/>
                  </a:lnTo>
                  <a:lnTo>
                    <a:pt x="658291" y="1143342"/>
                  </a:lnTo>
                  <a:lnTo>
                    <a:pt x="656082" y="1144244"/>
                  </a:lnTo>
                  <a:lnTo>
                    <a:pt x="652653" y="1147851"/>
                  </a:lnTo>
                  <a:lnTo>
                    <a:pt x="651802" y="1150378"/>
                  </a:lnTo>
                  <a:lnTo>
                    <a:pt x="651814" y="1155268"/>
                  </a:lnTo>
                  <a:lnTo>
                    <a:pt x="659180" y="1163243"/>
                  </a:lnTo>
                  <a:lnTo>
                    <a:pt x="662660" y="1163243"/>
                  </a:lnTo>
                  <a:lnTo>
                    <a:pt x="664222" y="1162850"/>
                  </a:lnTo>
                  <a:lnTo>
                    <a:pt x="667105" y="1161262"/>
                  </a:lnTo>
                  <a:lnTo>
                    <a:pt x="667296" y="1161059"/>
                  </a:lnTo>
                  <a:lnTo>
                    <a:pt x="668210" y="1160094"/>
                  </a:lnTo>
                  <a:lnTo>
                    <a:pt x="669798" y="1157020"/>
                  </a:lnTo>
                  <a:lnTo>
                    <a:pt x="670179" y="1155268"/>
                  </a:lnTo>
                  <a:lnTo>
                    <a:pt x="670179" y="1151394"/>
                  </a:lnTo>
                  <a:close/>
                </a:path>
                <a:path w="699135" h="1163320">
                  <a:moveTo>
                    <a:pt x="684987" y="1098435"/>
                  </a:moveTo>
                  <a:lnTo>
                    <a:pt x="677989" y="1089685"/>
                  </a:lnTo>
                  <a:lnTo>
                    <a:pt x="679831" y="1089431"/>
                  </a:lnTo>
                  <a:lnTo>
                    <a:pt x="681189" y="1088834"/>
                  </a:lnTo>
                  <a:lnTo>
                    <a:pt x="682282" y="1087691"/>
                  </a:lnTo>
                  <a:lnTo>
                    <a:pt x="682840" y="1087094"/>
                  </a:lnTo>
                  <a:lnTo>
                    <a:pt x="682967" y="1086967"/>
                  </a:lnTo>
                  <a:lnTo>
                    <a:pt x="683412" y="1085824"/>
                  </a:lnTo>
                  <a:lnTo>
                    <a:pt x="683412" y="1083398"/>
                  </a:lnTo>
                  <a:lnTo>
                    <a:pt x="683247" y="1082802"/>
                  </a:lnTo>
                  <a:lnTo>
                    <a:pt x="683145" y="1082433"/>
                  </a:lnTo>
                  <a:lnTo>
                    <a:pt x="682472" y="1081328"/>
                  </a:lnTo>
                  <a:lnTo>
                    <a:pt x="682078" y="1080681"/>
                  </a:lnTo>
                  <a:lnTo>
                    <a:pt x="681367" y="1080084"/>
                  </a:lnTo>
                  <a:lnTo>
                    <a:pt x="680783" y="1079868"/>
                  </a:lnTo>
                  <a:lnTo>
                    <a:pt x="680783" y="1085075"/>
                  </a:lnTo>
                  <a:lnTo>
                    <a:pt x="680618" y="1085659"/>
                  </a:lnTo>
                  <a:lnTo>
                    <a:pt x="679932" y="1086713"/>
                  </a:lnTo>
                  <a:lnTo>
                    <a:pt x="679437" y="1087094"/>
                  </a:lnTo>
                  <a:lnTo>
                    <a:pt x="677786" y="1087691"/>
                  </a:lnTo>
                  <a:lnTo>
                    <a:pt x="670585" y="1087691"/>
                  </a:lnTo>
                  <a:lnTo>
                    <a:pt x="670585" y="1081328"/>
                  </a:lnTo>
                  <a:lnTo>
                    <a:pt x="678091" y="1081328"/>
                  </a:lnTo>
                  <a:lnTo>
                    <a:pt x="679132" y="1081620"/>
                  </a:lnTo>
                  <a:lnTo>
                    <a:pt x="680453" y="1082802"/>
                  </a:lnTo>
                  <a:lnTo>
                    <a:pt x="680720" y="1083398"/>
                  </a:lnTo>
                  <a:lnTo>
                    <a:pt x="680783" y="1085075"/>
                  </a:lnTo>
                  <a:lnTo>
                    <a:pt x="680783" y="1079868"/>
                  </a:lnTo>
                  <a:lnTo>
                    <a:pt x="679577" y="1079385"/>
                  </a:lnTo>
                  <a:lnTo>
                    <a:pt x="678268" y="1079220"/>
                  </a:lnTo>
                  <a:lnTo>
                    <a:pt x="668032" y="1079220"/>
                  </a:lnTo>
                  <a:lnTo>
                    <a:pt x="668032" y="1098435"/>
                  </a:lnTo>
                  <a:lnTo>
                    <a:pt x="670585" y="1098435"/>
                  </a:lnTo>
                  <a:lnTo>
                    <a:pt x="670585" y="1090091"/>
                  </a:lnTo>
                  <a:lnTo>
                    <a:pt x="675335" y="1090091"/>
                  </a:lnTo>
                  <a:lnTo>
                    <a:pt x="681774" y="1098435"/>
                  </a:lnTo>
                  <a:lnTo>
                    <a:pt x="684987" y="1098435"/>
                  </a:lnTo>
                  <a:close/>
                </a:path>
                <a:path w="699135" h="1163320">
                  <a:moveTo>
                    <a:pt x="690448" y="1095756"/>
                  </a:moveTo>
                  <a:lnTo>
                    <a:pt x="687768" y="1095756"/>
                  </a:lnTo>
                  <a:lnTo>
                    <a:pt x="687768" y="1098435"/>
                  </a:lnTo>
                  <a:lnTo>
                    <a:pt x="690448" y="1098435"/>
                  </a:lnTo>
                  <a:lnTo>
                    <a:pt x="690448" y="1095756"/>
                  </a:lnTo>
                  <a:close/>
                </a:path>
                <a:path w="699135" h="1163320">
                  <a:moveTo>
                    <a:pt x="691730" y="1143673"/>
                  </a:moveTo>
                  <a:lnTo>
                    <a:pt x="688314" y="1143673"/>
                  </a:lnTo>
                  <a:lnTo>
                    <a:pt x="683704" y="1157058"/>
                  </a:lnTo>
                  <a:lnTo>
                    <a:pt x="682688" y="1160145"/>
                  </a:lnTo>
                  <a:lnTo>
                    <a:pt x="677214" y="1143673"/>
                  </a:lnTo>
                  <a:lnTo>
                    <a:pt x="673392" y="1143673"/>
                  </a:lnTo>
                  <a:lnTo>
                    <a:pt x="673392" y="1162913"/>
                  </a:lnTo>
                  <a:lnTo>
                    <a:pt x="675843" y="1162913"/>
                  </a:lnTo>
                  <a:lnTo>
                    <a:pt x="675843" y="1146530"/>
                  </a:lnTo>
                  <a:lnTo>
                    <a:pt x="681405" y="1162913"/>
                  </a:lnTo>
                  <a:lnTo>
                    <a:pt x="683691" y="1162913"/>
                  </a:lnTo>
                  <a:lnTo>
                    <a:pt x="689279" y="1146822"/>
                  </a:lnTo>
                  <a:lnTo>
                    <a:pt x="689279" y="1162913"/>
                  </a:lnTo>
                  <a:lnTo>
                    <a:pt x="691730" y="1162913"/>
                  </a:lnTo>
                  <a:lnTo>
                    <a:pt x="691730" y="1143673"/>
                  </a:lnTo>
                  <a:close/>
                </a:path>
                <a:path w="699135" h="1163320">
                  <a:moveTo>
                    <a:pt x="698893" y="1160221"/>
                  </a:moveTo>
                  <a:lnTo>
                    <a:pt x="696201" y="1160221"/>
                  </a:lnTo>
                  <a:lnTo>
                    <a:pt x="696201" y="1162913"/>
                  </a:lnTo>
                  <a:lnTo>
                    <a:pt x="698893" y="1162913"/>
                  </a:lnTo>
                  <a:lnTo>
                    <a:pt x="698893" y="11602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439310" y="2933214"/>
              <a:ext cx="1509395" cy="723900"/>
            </a:xfrm>
            <a:custGeom>
              <a:avLst/>
              <a:gdLst/>
              <a:ahLst/>
              <a:cxnLst/>
              <a:rect l="l" t="t" r="r" b="b"/>
              <a:pathLst>
                <a:path w="1509395" h="723900">
                  <a:moveTo>
                    <a:pt x="19392" y="307213"/>
                  </a:moveTo>
                  <a:lnTo>
                    <a:pt x="18186" y="303961"/>
                  </a:lnTo>
                  <a:lnTo>
                    <a:pt x="12471" y="304165"/>
                  </a:lnTo>
                  <a:lnTo>
                    <a:pt x="7315" y="301586"/>
                  </a:lnTo>
                  <a:lnTo>
                    <a:pt x="1816" y="300659"/>
                  </a:lnTo>
                  <a:lnTo>
                    <a:pt x="558" y="301891"/>
                  </a:lnTo>
                  <a:lnTo>
                    <a:pt x="0" y="304406"/>
                  </a:lnTo>
                  <a:lnTo>
                    <a:pt x="1320" y="306654"/>
                  </a:lnTo>
                  <a:lnTo>
                    <a:pt x="7378" y="306539"/>
                  </a:lnTo>
                  <a:lnTo>
                    <a:pt x="11379" y="309105"/>
                  </a:lnTo>
                  <a:lnTo>
                    <a:pt x="15303" y="306603"/>
                  </a:lnTo>
                  <a:lnTo>
                    <a:pt x="15519" y="304914"/>
                  </a:lnTo>
                  <a:lnTo>
                    <a:pt x="19392" y="307213"/>
                  </a:lnTo>
                  <a:close/>
                </a:path>
                <a:path w="1509395" h="723900">
                  <a:moveTo>
                    <a:pt x="48171" y="281508"/>
                  </a:moveTo>
                  <a:lnTo>
                    <a:pt x="47167" y="281393"/>
                  </a:lnTo>
                  <a:lnTo>
                    <a:pt x="46037" y="281609"/>
                  </a:lnTo>
                  <a:lnTo>
                    <a:pt x="45364" y="280543"/>
                  </a:lnTo>
                  <a:lnTo>
                    <a:pt x="41846" y="280543"/>
                  </a:lnTo>
                  <a:lnTo>
                    <a:pt x="38989" y="278307"/>
                  </a:lnTo>
                  <a:lnTo>
                    <a:pt x="35674" y="277596"/>
                  </a:lnTo>
                  <a:lnTo>
                    <a:pt x="32499" y="275221"/>
                  </a:lnTo>
                  <a:lnTo>
                    <a:pt x="32461" y="275043"/>
                  </a:lnTo>
                  <a:lnTo>
                    <a:pt x="34683" y="273558"/>
                  </a:lnTo>
                  <a:lnTo>
                    <a:pt x="32804" y="271970"/>
                  </a:lnTo>
                  <a:lnTo>
                    <a:pt x="30810" y="272757"/>
                  </a:lnTo>
                  <a:lnTo>
                    <a:pt x="30632" y="274307"/>
                  </a:lnTo>
                  <a:lnTo>
                    <a:pt x="31013" y="276186"/>
                  </a:lnTo>
                  <a:lnTo>
                    <a:pt x="28689" y="276529"/>
                  </a:lnTo>
                  <a:lnTo>
                    <a:pt x="27038" y="276910"/>
                  </a:lnTo>
                  <a:lnTo>
                    <a:pt x="27025" y="277698"/>
                  </a:lnTo>
                  <a:lnTo>
                    <a:pt x="28067" y="277672"/>
                  </a:lnTo>
                  <a:lnTo>
                    <a:pt x="29794" y="277152"/>
                  </a:lnTo>
                  <a:lnTo>
                    <a:pt x="30226" y="279730"/>
                  </a:lnTo>
                  <a:lnTo>
                    <a:pt x="28206" y="279704"/>
                  </a:lnTo>
                  <a:lnTo>
                    <a:pt x="27101" y="280339"/>
                  </a:lnTo>
                  <a:lnTo>
                    <a:pt x="27063" y="281571"/>
                  </a:lnTo>
                  <a:lnTo>
                    <a:pt x="29552" y="281495"/>
                  </a:lnTo>
                  <a:lnTo>
                    <a:pt x="31610" y="280339"/>
                  </a:lnTo>
                  <a:lnTo>
                    <a:pt x="33413" y="278612"/>
                  </a:lnTo>
                  <a:lnTo>
                    <a:pt x="34683" y="279971"/>
                  </a:lnTo>
                  <a:lnTo>
                    <a:pt x="31470" y="281571"/>
                  </a:lnTo>
                  <a:lnTo>
                    <a:pt x="35229" y="283108"/>
                  </a:lnTo>
                  <a:lnTo>
                    <a:pt x="37096" y="282321"/>
                  </a:lnTo>
                  <a:lnTo>
                    <a:pt x="37579" y="284302"/>
                  </a:lnTo>
                  <a:lnTo>
                    <a:pt x="43395" y="285127"/>
                  </a:lnTo>
                  <a:lnTo>
                    <a:pt x="44119" y="284251"/>
                  </a:lnTo>
                  <a:lnTo>
                    <a:pt x="44272" y="282905"/>
                  </a:lnTo>
                  <a:lnTo>
                    <a:pt x="45580" y="282524"/>
                  </a:lnTo>
                  <a:lnTo>
                    <a:pt x="48158" y="282600"/>
                  </a:lnTo>
                  <a:lnTo>
                    <a:pt x="48171" y="281508"/>
                  </a:lnTo>
                  <a:close/>
                </a:path>
                <a:path w="1509395" h="723900">
                  <a:moveTo>
                    <a:pt x="60185" y="303593"/>
                  </a:moveTo>
                  <a:lnTo>
                    <a:pt x="58242" y="302514"/>
                  </a:lnTo>
                  <a:lnTo>
                    <a:pt x="56794" y="300977"/>
                  </a:lnTo>
                  <a:lnTo>
                    <a:pt x="55448" y="299275"/>
                  </a:lnTo>
                  <a:lnTo>
                    <a:pt x="56667" y="297789"/>
                  </a:lnTo>
                  <a:lnTo>
                    <a:pt x="57708" y="300977"/>
                  </a:lnTo>
                  <a:lnTo>
                    <a:pt x="58826" y="298996"/>
                  </a:lnTo>
                  <a:lnTo>
                    <a:pt x="58597" y="297789"/>
                  </a:lnTo>
                  <a:lnTo>
                    <a:pt x="58572" y="297649"/>
                  </a:lnTo>
                  <a:lnTo>
                    <a:pt x="59067" y="297649"/>
                  </a:lnTo>
                  <a:lnTo>
                    <a:pt x="57073" y="296964"/>
                  </a:lnTo>
                  <a:lnTo>
                    <a:pt x="55968" y="296125"/>
                  </a:lnTo>
                  <a:lnTo>
                    <a:pt x="54952" y="297599"/>
                  </a:lnTo>
                  <a:lnTo>
                    <a:pt x="54051" y="296278"/>
                  </a:lnTo>
                  <a:lnTo>
                    <a:pt x="53479" y="296125"/>
                  </a:lnTo>
                  <a:lnTo>
                    <a:pt x="53162" y="296125"/>
                  </a:lnTo>
                  <a:lnTo>
                    <a:pt x="54025" y="297649"/>
                  </a:lnTo>
                  <a:lnTo>
                    <a:pt x="51181" y="298551"/>
                  </a:lnTo>
                  <a:lnTo>
                    <a:pt x="54864" y="304038"/>
                  </a:lnTo>
                  <a:lnTo>
                    <a:pt x="55168" y="304431"/>
                  </a:lnTo>
                  <a:lnTo>
                    <a:pt x="51625" y="304038"/>
                  </a:lnTo>
                  <a:lnTo>
                    <a:pt x="46990" y="304355"/>
                  </a:lnTo>
                  <a:lnTo>
                    <a:pt x="44564" y="302780"/>
                  </a:lnTo>
                  <a:lnTo>
                    <a:pt x="42405" y="304723"/>
                  </a:lnTo>
                  <a:lnTo>
                    <a:pt x="43294" y="305015"/>
                  </a:lnTo>
                  <a:lnTo>
                    <a:pt x="43370" y="305587"/>
                  </a:lnTo>
                  <a:lnTo>
                    <a:pt x="43434" y="306336"/>
                  </a:lnTo>
                  <a:lnTo>
                    <a:pt x="41960" y="306336"/>
                  </a:lnTo>
                  <a:lnTo>
                    <a:pt x="45326" y="306755"/>
                  </a:lnTo>
                  <a:lnTo>
                    <a:pt x="47574" y="306336"/>
                  </a:lnTo>
                  <a:lnTo>
                    <a:pt x="52235" y="307987"/>
                  </a:lnTo>
                  <a:lnTo>
                    <a:pt x="54876" y="304507"/>
                  </a:lnTo>
                  <a:lnTo>
                    <a:pt x="55245" y="304507"/>
                  </a:lnTo>
                  <a:lnTo>
                    <a:pt x="57962" y="306654"/>
                  </a:lnTo>
                  <a:lnTo>
                    <a:pt x="58559" y="305752"/>
                  </a:lnTo>
                  <a:lnTo>
                    <a:pt x="58661" y="305587"/>
                  </a:lnTo>
                  <a:lnTo>
                    <a:pt x="58051" y="303593"/>
                  </a:lnTo>
                  <a:lnTo>
                    <a:pt x="60185" y="303593"/>
                  </a:lnTo>
                  <a:close/>
                </a:path>
                <a:path w="1509395" h="723900">
                  <a:moveTo>
                    <a:pt x="62153" y="284530"/>
                  </a:moveTo>
                  <a:lnTo>
                    <a:pt x="61937" y="284670"/>
                  </a:lnTo>
                  <a:lnTo>
                    <a:pt x="62064" y="284670"/>
                  </a:lnTo>
                  <a:lnTo>
                    <a:pt x="62153" y="284530"/>
                  </a:lnTo>
                  <a:close/>
                </a:path>
                <a:path w="1509395" h="723900">
                  <a:moveTo>
                    <a:pt x="67779" y="282486"/>
                  </a:moveTo>
                  <a:lnTo>
                    <a:pt x="66789" y="282486"/>
                  </a:lnTo>
                  <a:lnTo>
                    <a:pt x="66370" y="282041"/>
                  </a:lnTo>
                  <a:lnTo>
                    <a:pt x="63309" y="278866"/>
                  </a:lnTo>
                  <a:lnTo>
                    <a:pt x="59042" y="280619"/>
                  </a:lnTo>
                  <a:lnTo>
                    <a:pt x="54800" y="280619"/>
                  </a:lnTo>
                  <a:lnTo>
                    <a:pt x="53759" y="280974"/>
                  </a:lnTo>
                  <a:lnTo>
                    <a:pt x="52095" y="282486"/>
                  </a:lnTo>
                  <a:lnTo>
                    <a:pt x="52006" y="280619"/>
                  </a:lnTo>
                  <a:lnTo>
                    <a:pt x="51955" y="279476"/>
                  </a:lnTo>
                  <a:lnTo>
                    <a:pt x="50787" y="280619"/>
                  </a:lnTo>
                  <a:lnTo>
                    <a:pt x="51282" y="282041"/>
                  </a:lnTo>
                  <a:lnTo>
                    <a:pt x="51231" y="282486"/>
                  </a:lnTo>
                  <a:lnTo>
                    <a:pt x="51142" y="283375"/>
                  </a:lnTo>
                  <a:lnTo>
                    <a:pt x="54241" y="282663"/>
                  </a:lnTo>
                  <a:lnTo>
                    <a:pt x="53289" y="286473"/>
                  </a:lnTo>
                  <a:lnTo>
                    <a:pt x="53162" y="286956"/>
                  </a:lnTo>
                  <a:lnTo>
                    <a:pt x="57937" y="286473"/>
                  </a:lnTo>
                  <a:lnTo>
                    <a:pt x="59016" y="286473"/>
                  </a:lnTo>
                  <a:lnTo>
                    <a:pt x="61937" y="284670"/>
                  </a:lnTo>
                  <a:lnTo>
                    <a:pt x="60947" y="284670"/>
                  </a:lnTo>
                  <a:lnTo>
                    <a:pt x="59550" y="283375"/>
                  </a:lnTo>
                  <a:lnTo>
                    <a:pt x="59372" y="283375"/>
                  </a:lnTo>
                  <a:lnTo>
                    <a:pt x="60032" y="282663"/>
                  </a:lnTo>
                  <a:lnTo>
                    <a:pt x="60198" y="282486"/>
                  </a:lnTo>
                  <a:lnTo>
                    <a:pt x="60604" y="282041"/>
                  </a:lnTo>
                  <a:lnTo>
                    <a:pt x="60833" y="282041"/>
                  </a:lnTo>
                  <a:lnTo>
                    <a:pt x="61976" y="282486"/>
                  </a:lnTo>
                  <a:lnTo>
                    <a:pt x="63296" y="282867"/>
                  </a:lnTo>
                  <a:lnTo>
                    <a:pt x="62255" y="284391"/>
                  </a:lnTo>
                  <a:lnTo>
                    <a:pt x="62153" y="284530"/>
                  </a:lnTo>
                  <a:lnTo>
                    <a:pt x="62382" y="284391"/>
                  </a:lnTo>
                  <a:lnTo>
                    <a:pt x="65608" y="286473"/>
                  </a:lnTo>
                  <a:lnTo>
                    <a:pt x="67564" y="286473"/>
                  </a:lnTo>
                  <a:lnTo>
                    <a:pt x="67665" y="285216"/>
                  </a:lnTo>
                  <a:lnTo>
                    <a:pt x="67703" y="284391"/>
                  </a:lnTo>
                  <a:lnTo>
                    <a:pt x="67779" y="282486"/>
                  </a:lnTo>
                  <a:close/>
                </a:path>
                <a:path w="1509395" h="723900">
                  <a:moveTo>
                    <a:pt x="92849" y="10477"/>
                  </a:moveTo>
                  <a:lnTo>
                    <a:pt x="90576" y="11569"/>
                  </a:lnTo>
                  <a:lnTo>
                    <a:pt x="87947" y="11303"/>
                  </a:lnTo>
                  <a:lnTo>
                    <a:pt x="87350" y="13131"/>
                  </a:lnTo>
                  <a:lnTo>
                    <a:pt x="90322" y="11696"/>
                  </a:lnTo>
                  <a:lnTo>
                    <a:pt x="91846" y="11696"/>
                  </a:lnTo>
                  <a:lnTo>
                    <a:pt x="92849" y="10477"/>
                  </a:lnTo>
                  <a:close/>
                </a:path>
                <a:path w="1509395" h="723900">
                  <a:moveTo>
                    <a:pt x="98564" y="12369"/>
                  </a:moveTo>
                  <a:lnTo>
                    <a:pt x="91846" y="11696"/>
                  </a:lnTo>
                  <a:lnTo>
                    <a:pt x="89928" y="14008"/>
                  </a:lnTo>
                  <a:lnTo>
                    <a:pt x="94869" y="16725"/>
                  </a:lnTo>
                  <a:lnTo>
                    <a:pt x="89573" y="16725"/>
                  </a:lnTo>
                  <a:lnTo>
                    <a:pt x="88950" y="17970"/>
                  </a:lnTo>
                  <a:lnTo>
                    <a:pt x="93941" y="17970"/>
                  </a:lnTo>
                  <a:lnTo>
                    <a:pt x="95491" y="17691"/>
                  </a:lnTo>
                  <a:lnTo>
                    <a:pt x="97370" y="17132"/>
                  </a:lnTo>
                  <a:lnTo>
                    <a:pt x="97396" y="16725"/>
                  </a:lnTo>
                  <a:lnTo>
                    <a:pt x="97523" y="14935"/>
                  </a:lnTo>
                  <a:lnTo>
                    <a:pt x="96710" y="14465"/>
                  </a:lnTo>
                  <a:lnTo>
                    <a:pt x="94894" y="16700"/>
                  </a:lnTo>
                  <a:lnTo>
                    <a:pt x="95021" y="14008"/>
                  </a:lnTo>
                  <a:lnTo>
                    <a:pt x="95046" y="12369"/>
                  </a:lnTo>
                  <a:lnTo>
                    <a:pt x="95237" y="12369"/>
                  </a:lnTo>
                  <a:lnTo>
                    <a:pt x="97167" y="13284"/>
                  </a:lnTo>
                  <a:lnTo>
                    <a:pt x="98463" y="13131"/>
                  </a:lnTo>
                  <a:lnTo>
                    <a:pt x="98564" y="12369"/>
                  </a:lnTo>
                  <a:close/>
                </a:path>
                <a:path w="1509395" h="723900">
                  <a:moveTo>
                    <a:pt x="102641" y="295046"/>
                  </a:moveTo>
                  <a:lnTo>
                    <a:pt x="94640" y="295046"/>
                  </a:lnTo>
                  <a:lnTo>
                    <a:pt x="92760" y="295046"/>
                  </a:lnTo>
                  <a:lnTo>
                    <a:pt x="92570" y="295236"/>
                  </a:lnTo>
                  <a:lnTo>
                    <a:pt x="95046" y="296583"/>
                  </a:lnTo>
                  <a:lnTo>
                    <a:pt x="98069" y="295465"/>
                  </a:lnTo>
                  <a:lnTo>
                    <a:pt x="100495" y="297040"/>
                  </a:lnTo>
                  <a:lnTo>
                    <a:pt x="101815" y="297040"/>
                  </a:lnTo>
                  <a:lnTo>
                    <a:pt x="102501" y="296100"/>
                  </a:lnTo>
                  <a:lnTo>
                    <a:pt x="102577" y="295465"/>
                  </a:lnTo>
                  <a:lnTo>
                    <a:pt x="102641" y="295046"/>
                  </a:lnTo>
                  <a:close/>
                </a:path>
                <a:path w="1509395" h="723900">
                  <a:moveTo>
                    <a:pt x="102666" y="294805"/>
                  </a:moveTo>
                  <a:lnTo>
                    <a:pt x="102641" y="293179"/>
                  </a:lnTo>
                  <a:lnTo>
                    <a:pt x="102082" y="291719"/>
                  </a:lnTo>
                  <a:lnTo>
                    <a:pt x="101346" y="290461"/>
                  </a:lnTo>
                  <a:lnTo>
                    <a:pt x="99910" y="290461"/>
                  </a:lnTo>
                  <a:lnTo>
                    <a:pt x="98717" y="290106"/>
                  </a:lnTo>
                  <a:lnTo>
                    <a:pt x="97663" y="289255"/>
                  </a:lnTo>
                  <a:lnTo>
                    <a:pt x="94234" y="291719"/>
                  </a:lnTo>
                  <a:lnTo>
                    <a:pt x="94107" y="291350"/>
                  </a:lnTo>
                  <a:lnTo>
                    <a:pt x="94005" y="291058"/>
                  </a:lnTo>
                  <a:lnTo>
                    <a:pt x="93395" y="289255"/>
                  </a:lnTo>
                  <a:lnTo>
                    <a:pt x="93345" y="289102"/>
                  </a:lnTo>
                  <a:lnTo>
                    <a:pt x="95592" y="289102"/>
                  </a:lnTo>
                  <a:lnTo>
                    <a:pt x="96532" y="288378"/>
                  </a:lnTo>
                  <a:lnTo>
                    <a:pt x="96799" y="287782"/>
                  </a:lnTo>
                  <a:lnTo>
                    <a:pt x="96939" y="287197"/>
                  </a:lnTo>
                  <a:lnTo>
                    <a:pt x="97028" y="286804"/>
                  </a:lnTo>
                  <a:lnTo>
                    <a:pt x="98234" y="287197"/>
                  </a:lnTo>
                  <a:lnTo>
                    <a:pt x="99199" y="287197"/>
                  </a:lnTo>
                  <a:lnTo>
                    <a:pt x="99288" y="286804"/>
                  </a:lnTo>
                  <a:lnTo>
                    <a:pt x="99339" y="286524"/>
                  </a:lnTo>
                  <a:lnTo>
                    <a:pt x="99415" y="286207"/>
                  </a:lnTo>
                  <a:lnTo>
                    <a:pt x="99504" y="285826"/>
                  </a:lnTo>
                  <a:lnTo>
                    <a:pt x="99606" y="285407"/>
                  </a:lnTo>
                  <a:lnTo>
                    <a:pt x="97472" y="284708"/>
                  </a:lnTo>
                  <a:lnTo>
                    <a:pt x="97218" y="284708"/>
                  </a:lnTo>
                  <a:lnTo>
                    <a:pt x="94411" y="286207"/>
                  </a:lnTo>
                  <a:lnTo>
                    <a:pt x="93446" y="284708"/>
                  </a:lnTo>
                  <a:lnTo>
                    <a:pt x="92671" y="283514"/>
                  </a:lnTo>
                  <a:lnTo>
                    <a:pt x="90525" y="284378"/>
                  </a:lnTo>
                  <a:lnTo>
                    <a:pt x="88811" y="284708"/>
                  </a:lnTo>
                  <a:lnTo>
                    <a:pt x="88379" y="283514"/>
                  </a:lnTo>
                  <a:lnTo>
                    <a:pt x="88290" y="283273"/>
                  </a:lnTo>
                  <a:lnTo>
                    <a:pt x="87160" y="280136"/>
                  </a:lnTo>
                  <a:lnTo>
                    <a:pt x="84912" y="280136"/>
                  </a:lnTo>
                  <a:lnTo>
                    <a:pt x="83629" y="283273"/>
                  </a:lnTo>
                  <a:lnTo>
                    <a:pt x="81216" y="282460"/>
                  </a:lnTo>
                  <a:lnTo>
                    <a:pt x="81254" y="285407"/>
                  </a:lnTo>
                  <a:lnTo>
                    <a:pt x="81699" y="285407"/>
                  </a:lnTo>
                  <a:lnTo>
                    <a:pt x="84531" y="285826"/>
                  </a:lnTo>
                  <a:lnTo>
                    <a:pt x="86550" y="288378"/>
                  </a:lnTo>
                  <a:lnTo>
                    <a:pt x="89154" y="290106"/>
                  </a:lnTo>
                  <a:lnTo>
                    <a:pt x="89065" y="289102"/>
                  </a:lnTo>
                  <a:lnTo>
                    <a:pt x="88696" y="287782"/>
                  </a:lnTo>
                  <a:lnTo>
                    <a:pt x="91440" y="287782"/>
                  </a:lnTo>
                  <a:lnTo>
                    <a:pt x="93154" y="288378"/>
                  </a:lnTo>
                  <a:lnTo>
                    <a:pt x="92925" y="288378"/>
                  </a:lnTo>
                  <a:lnTo>
                    <a:pt x="92798" y="289255"/>
                  </a:lnTo>
                  <a:lnTo>
                    <a:pt x="92671" y="290106"/>
                  </a:lnTo>
                  <a:lnTo>
                    <a:pt x="92621" y="290461"/>
                  </a:lnTo>
                  <a:lnTo>
                    <a:pt x="92544" y="291058"/>
                  </a:lnTo>
                  <a:lnTo>
                    <a:pt x="91643" y="290461"/>
                  </a:lnTo>
                  <a:lnTo>
                    <a:pt x="90805" y="290461"/>
                  </a:lnTo>
                  <a:lnTo>
                    <a:pt x="90766" y="291058"/>
                  </a:lnTo>
                  <a:lnTo>
                    <a:pt x="90665" y="292671"/>
                  </a:lnTo>
                  <a:lnTo>
                    <a:pt x="89052" y="291719"/>
                  </a:lnTo>
                  <a:lnTo>
                    <a:pt x="89496" y="291719"/>
                  </a:lnTo>
                  <a:lnTo>
                    <a:pt x="86817" y="291350"/>
                  </a:lnTo>
                  <a:lnTo>
                    <a:pt x="85979" y="291058"/>
                  </a:lnTo>
                  <a:lnTo>
                    <a:pt x="85801" y="291058"/>
                  </a:lnTo>
                  <a:lnTo>
                    <a:pt x="85064" y="292176"/>
                  </a:lnTo>
                  <a:lnTo>
                    <a:pt x="86017" y="294132"/>
                  </a:lnTo>
                  <a:lnTo>
                    <a:pt x="86093" y="294284"/>
                  </a:lnTo>
                  <a:lnTo>
                    <a:pt x="88290" y="293484"/>
                  </a:lnTo>
                  <a:lnTo>
                    <a:pt x="89903" y="294132"/>
                  </a:lnTo>
                  <a:lnTo>
                    <a:pt x="90462" y="293484"/>
                  </a:lnTo>
                  <a:lnTo>
                    <a:pt x="91160" y="292671"/>
                  </a:lnTo>
                  <a:lnTo>
                    <a:pt x="92798" y="292671"/>
                  </a:lnTo>
                  <a:lnTo>
                    <a:pt x="94449" y="294805"/>
                  </a:lnTo>
                  <a:lnTo>
                    <a:pt x="102666" y="294805"/>
                  </a:lnTo>
                  <a:close/>
                </a:path>
                <a:path w="1509395" h="723900">
                  <a:moveTo>
                    <a:pt x="104952" y="70243"/>
                  </a:moveTo>
                  <a:lnTo>
                    <a:pt x="101892" y="69342"/>
                  </a:lnTo>
                  <a:lnTo>
                    <a:pt x="102933" y="68757"/>
                  </a:lnTo>
                  <a:lnTo>
                    <a:pt x="95707" y="69342"/>
                  </a:lnTo>
                  <a:lnTo>
                    <a:pt x="97243" y="69342"/>
                  </a:lnTo>
                  <a:lnTo>
                    <a:pt x="100609" y="73291"/>
                  </a:lnTo>
                  <a:lnTo>
                    <a:pt x="102984" y="74637"/>
                  </a:lnTo>
                  <a:lnTo>
                    <a:pt x="103111" y="73291"/>
                  </a:lnTo>
                  <a:lnTo>
                    <a:pt x="103225" y="72021"/>
                  </a:lnTo>
                  <a:lnTo>
                    <a:pt x="104457" y="71221"/>
                  </a:lnTo>
                  <a:lnTo>
                    <a:pt x="104584" y="70243"/>
                  </a:lnTo>
                  <a:lnTo>
                    <a:pt x="104952" y="70243"/>
                  </a:lnTo>
                  <a:close/>
                </a:path>
                <a:path w="1509395" h="723900">
                  <a:moveTo>
                    <a:pt x="113271" y="10896"/>
                  </a:moveTo>
                  <a:lnTo>
                    <a:pt x="111810" y="10020"/>
                  </a:lnTo>
                  <a:lnTo>
                    <a:pt x="110223" y="9220"/>
                  </a:lnTo>
                  <a:lnTo>
                    <a:pt x="109918" y="9207"/>
                  </a:lnTo>
                  <a:lnTo>
                    <a:pt x="109626" y="9131"/>
                  </a:lnTo>
                  <a:lnTo>
                    <a:pt x="109372" y="8978"/>
                  </a:lnTo>
                  <a:lnTo>
                    <a:pt x="108305" y="9220"/>
                  </a:lnTo>
                  <a:lnTo>
                    <a:pt x="106959" y="12153"/>
                  </a:lnTo>
                  <a:lnTo>
                    <a:pt x="104368" y="12280"/>
                  </a:lnTo>
                  <a:lnTo>
                    <a:pt x="101663" y="12153"/>
                  </a:lnTo>
                  <a:lnTo>
                    <a:pt x="101168" y="13652"/>
                  </a:lnTo>
                  <a:lnTo>
                    <a:pt x="102958" y="15722"/>
                  </a:lnTo>
                  <a:lnTo>
                    <a:pt x="100520" y="16725"/>
                  </a:lnTo>
                  <a:lnTo>
                    <a:pt x="98806" y="17322"/>
                  </a:lnTo>
                  <a:lnTo>
                    <a:pt x="97574" y="17475"/>
                  </a:lnTo>
                  <a:lnTo>
                    <a:pt x="97574" y="17132"/>
                  </a:lnTo>
                  <a:lnTo>
                    <a:pt x="97370" y="17132"/>
                  </a:lnTo>
                  <a:lnTo>
                    <a:pt x="97345" y="17500"/>
                  </a:lnTo>
                  <a:lnTo>
                    <a:pt x="97574" y="17500"/>
                  </a:lnTo>
                  <a:lnTo>
                    <a:pt x="97574" y="22047"/>
                  </a:lnTo>
                  <a:lnTo>
                    <a:pt x="95351" y="20777"/>
                  </a:lnTo>
                  <a:lnTo>
                    <a:pt x="94780" y="20777"/>
                  </a:lnTo>
                  <a:lnTo>
                    <a:pt x="94780" y="25654"/>
                  </a:lnTo>
                  <a:lnTo>
                    <a:pt x="94640" y="26670"/>
                  </a:lnTo>
                  <a:lnTo>
                    <a:pt x="94361" y="27647"/>
                  </a:lnTo>
                  <a:lnTo>
                    <a:pt x="91579" y="27101"/>
                  </a:lnTo>
                  <a:lnTo>
                    <a:pt x="91986" y="25730"/>
                  </a:lnTo>
                  <a:lnTo>
                    <a:pt x="91859" y="24714"/>
                  </a:lnTo>
                  <a:lnTo>
                    <a:pt x="92925" y="24726"/>
                  </a:lnTo>
                  <a:lnTo>
                    <a:pt x="94068" y="24511"/>
                  </a:lnTo>
                  <a:lnTo>
                    <a:pt x="94780" y="25654"/>
                  </a:lnTo>
                  <a:lnTo>
                    <a:pt x="94780" y="20777"/>
                  </a:lnTo>
                  <a:lnTo>
                    <a:pt x="92189" y="20777"/>
                  </a:lnTo>
                  <a:lnTo>
                    <a:pt x="92189" y="22047"/>
                  </a:lnTo>
                  <a:lnTo>
                    <a:pt x="90932" y="23291"/>
                  </a:lnTo>
                  <a:lnTo>
                    <a:pt x="92176" y="22047"/>
                  </a:lnTo>
                  <a:lnTo>
                    <a:pt x="92189" y="20777"/>
                  </a:lnTo>
                  <a:lnTo>
                    <a:pt x="92100" y="20929"/>
                  </a:lnTo>
                  <a:lnTo>
                    <a:pt x="92075" y="20637"/>
                  </a:lnTo>
                  <a:lnTo>
                    <a:pt x="91770" y="20713"/>
                  </a:lnTo>
                  <a:lnTo>
                    <a:pt x="91452" y="20751"/>
                  </a:lnTo>
                  <a:lnTo>
                    <a:pt x="91122" y="20739"/>
                  </a:lnTo>
                  <a:lnTo>
                    <a:pt x="90449" y="21869"/>
                  </a:lnTo>
                  <a:lnTo>
                    <a:pt x="89649" y="20904"/>
                  </a:lnTo>
                  <a:lnTo>
                    <a:pt x="88900" y="20866"/>
                  </a:lnTo>
                  <a:lnTo>
                    <a:pt x="89192" y="22047"/>
                  </a:lnTo>
                  <a:lnTo>
                    <a:pt x="88417" y="22872"/>
                  </a:lnTo>
                  <a:lnTo>
                    <a:pt x="87934" y="23787"/>
                  </a:lnTo>
                  <a:lnTo>
                    <a:pt x="87757" y="25565"/>
                  </a:lnTo>
                  <a:lnTo>
                    <a:pt x="89065" y="27508"/>
                  </a:lnTo>
                  <a:lnTo>
                    <a:pt x="93459" y="31610"/>
                  </a:lnTo>
                  <a:lnTo>
                    <a:pt x="95224" y="32194"/>
                  </a:lnTo>
                  <a:lnTo>
                    <a:pt x="95465" y="33743"/>
                  </a:lnTo>
                  <a:lnTo>
                    <a:pt x="95758" y="35255"/>
                  </a:lnTo>
                  <a:lnTo>
                    <a:pt x="95897" y="35496"/>
                  </a:lnTo>
                  <a:lnTo>
                    <a:pt x="96113" y="35585"/>
                  </a:lnTo>
                  <a:lnTo>
                    <a:pt x="96380" y="35534"/>
                  </a:lnTo>
                  <a:lnTo>
                    <a:pt x="97536" y="33985"/>
                  </a:lnTo>
                  <a:lnTo>
                    <a:pt x="97637" y="32194"/>
                  </a:lnTo>
                  <a:lnTo>
                    <a:pt x="97586" y="30353"/>
                  </a:lnTo>
                  <a:lnTo>
                    <a:pt x="96735" y="29413"/>
                  </a:lnTo>
                  <a:lnTo>
                    <a:pt x="96316" y="28448"/>
                  </a:lnTo>
                  <a:lnTo>
                    <a:pt x="98094" y="27584"/>
                  </a:lnTo>
                  <a:lnTo>
                    <a:pt x="98882" y="27736"/>
                  </a:lnTo>
                  <a:lnTo>
                    <a:pt x="99987" y="29578"/>
                  </a:lnTo>
                  <a:lnTo>
                    <a:pt x="97917" y="29476"/>
                  </a:lnTo>
                  <a:lnTo>
                    <a:pt x="97612" y="30391"/>
                  </a:lnTo>
                  <a:lnTo>
                    <a:pt x="99606" y="31305"/>
                  </a:lnTo>
                  <a:lnTo>
                    <a:pt x="99771" y="31597"/>
                  </a:lnTo>
                  <a:lnTo>
                    <a:pt x="100037" y="31711"/>
                  </a:lnTo>
                  <a:lnTo>
                    <a:pt x="100368" y="31648"/>
                  </a:lnTo>
                  <a:lnTo>
                    <a:pt x="100571" y="31546"/>
                  </a:lnTo>
                  <a:lnTo>
                    <a:pt x="100914" y="31292"/>
                  </a:lnTo>
                  <a:lnTo>
                    <a:pt x="101574" y="29489"/>
                  </a:lnTo>
                  <a:lnTo>
                    <a:pt x="101561" y="27698"/>
                  </a:lnTo>
                  <a:lnTo>
                    <a:pt x="101396" y="26047"/>
                  </a:lnTo>
                  <a:lnTo>
                    <a:pt x="98894" y="26504"/>
                  </a:lnTo>
                  <a:lnTo>
                    <a:pt x="98793" y="25349"/>
                  </a:lnTo>
                  <a:lnTo>
                    <a:pt x="98691" y="24511"/>
                  </a:lnTo>
                  <a:lnTo>
                    <a:pt x="98577" y="23901"/>
                  </a:lnTo>
                  <a:lnTo>
                    <a:pt x="98539" y="23710"/>
                  </a:lnTo>
                  <a:lnTo>
                    <a:pt x="97218" y="23710"/>
                  </a:lnTo>
                  <a:lnTo>
                    <a:pt x="97459" y="23660"/>
                  </a:lnTo>
                  <a:lnTo>
                    <a:pt x="98539" y="23710"/>
                  </a:lnTo>
                  <a:lnTo>
                    <a:pt x="99275" y="22631"/>
                  </a:lnTo>
                  <a:lnTo>
                    <a:pt x="100076" y="21640"/>
                  </a:lnTo>
                  <a:lnTo>
                    <a:pt x="101600" y="21780"/>
                  </a:lnTo>
                  <a:lnTo>
                    <a:pt x="103619" y="21831"/>
                  </a:lnTo>
                  <a:lnTo>
                    <a:pt x="105206" y="21463"/>
                  </a:lnTo>
                  <a:lnTo>
                    <a:pt x="105117" y="20294"/>
                  </a:lnTo>
                  <a:lnTo>
                    <a:pt x="105854" y="15113"/>
                  </a:lnTo>
                  <a:lnTo>
                    <a:pt x="107759" y="12509"/>
                  </a:lnTo>
                  <a:lnTo>
                    <a:pt x="112204" y="13081"/>
                  </a:lnTo>
                  <a:lnTo>
                    <a:pt x="113271" y="10896"/>
                  </a:lnTo>
                  <a:close/>
                </a:path>
                <a:path w="1509395" h="723900">
                  <a:moveTo>
                    <a:pt x="114109" y="79997"/>
                  </a:moveTo>
                  <a:lnTo>
                    <a:pt x="112052" y="78930"/>
                  </a:lnTo>
                  <a:lnTo>
                    <a:pt x="111125" y="76276"/>
                  </a:lnTo>
                  <a:lnTo>
                    <a:pt x="108508" y="75984"/>
                  </a:lnTo>
                  <a:lnTo>
                    <a:pt x="106057" y="73774"/>
                  </a:lnTo>
                  <a:lnTo>
                    <a:pt x="103022" y="77101"/>
                  </a:lnTo>
                  <a:lnTo>
                    <a:pt x="100558" y="75133"/>
                  </a:lnTo>
                  <a:lnTo>
                    <a:pt x="97840" y="76073"/>
                  </a:lnTo>
                  <a:lnTo>
                    <a:pt x="97663" y="76288"/>
                  </a:lnTo>
                  <a:lnTo>
                    <a:pt x="97561" y="76530"/>
                  </a:lnTo>
                  <a:lnTo>
                    <a:pt x="97561" y="76809"/>
                  </a:lnTo>
                  <a:lnTo>
                    <a:pt x="98374" y="79260"/>
                  </a:lnTo>
                  <a:lnTo>
                    <a:pt x="100723" y="79692"/>
                  </a:lnTo>
                  <a:lnTo>
                    <a:pt x="102654" y="80695"/>
                  </a:lnTo>
                  <a:lnTo>
                    <a:pt x="104825" y="81089"/>
                  </a:lnTo>
                  <a:lnTo>
                    <a:pt x="104800" y="76301"/>
                  </a:lnTo>
                  <a:lnTo>
                    <a:pt x="107962" y="78740"/>
                  </a:lnTo>
                  <a:lnTo>
                    <a:pt x="107226" y="80645"/>
                  </a:lnTo>
                  <a:lnTo>
                    <a:pt x="104305" y="81241"/>
                  </a:lnTo>
                  <a:lnTo>
                    <a:pt x="104482" y="83781"/>
                  </a:lnTo>
                  <a:lnTo>
                    <a:pt x="106019" y="83997"/>
                  </a:lnTo>
                  <a:lnTo>
                    <a:pt x="106375" y="82448"/>
                  </a:lnTo>
                  <a:lnTo>
                    <a:pt x="107378" y="81864"/>
                  </a:lnTo>
                  <a:lnTo>
                    <a:pt x="108445" y="80327"/>
                  </a:lnTo>
                  <a:lnTo>
                    <a:pt x="110045" y="81076"/>
                  </a:lnTo>
                  <a:lnTo>
                    <a:pt x="112395" y="80822"/>
                  </a:lnTo>
                  <a:lnTo>
                    <a:pt x="113512" y="81114"/>
                  </a:lnTo>
                  <a:lnTo>
                    <a:pt x="114109" y="79997"/>
                  </a:lnTo>
                  <a:close/>
                </a:path>
                <a:path w="1509395" h="723900">
                  <a:moveTo>
                    <a:pt x="115100" y="65290"/>
                  </a:moveTo>
                  <a:lnTo>
                    <a:pt x="114376" y="64236"/>
                  </a:lnTo>
                  <a:lnTo>
                    <a:pt x="113550" y="63042"/>
                  </a:lnTo>
                  <a:lnTo>
                    <a:pt x="111137" y="64236"/>
                  </a:lnTo>
                  <a:lnTo>
                    <a:pt x="110782" y="64058"/>
                  </a:lnTo>
                  <a:lnTo>
                    <a:pt x="108191" y="62776"/>
                  </a:lnTo>
                  <a:lnTo>
                    <a:pt x="106426" y="64058"/>
                  </a:lnTo>
                  <a:lnTo>
                    <a:pt x="106260" y="63703"/>
                  </a:lnTo>
                  <a:lnTo>
                    <a:pt x="106133" y="63423"/>
                  </a:lnTo>
                  <a:lnTo>
                    <a:pt x="105702" y="62471"/>
                  </a:lnTo>
                  <a:lnTo>
                    <a:pt x="105587" y="62230"/>
                  </a:lnTo>
                  <a:lnTo>
                    <a:pt x="105041" y="63423"/>
                  </a:lnTo>
                  <a:lnTo>
                    <a:pt x="104292" y="62776"/>
                  </a:lnTo>
                  <a:lnTo>
                    <a:pt x="103530" y="62471"/>
                  </a:lnTo>
                  <a:lnTo>
                    <a:pt x="103479" y="63703"/>
                  </a:lnTo>
                  <a:lnTo>
                    <a:pt x="103352" y="66192"/>
                  </a:lnTo>
                  <a:lnTo>
                    <a:pt x="103238" y="67119"/>
                  </a:lnTo>
                  <a:lnTo>
                    <a:pt x="103136" y="68008"/>
                  </a:lnTo>
                  <a:lnTo>
                    <a:pt x="103047" y="68757"/>
                  </a:lnTo>
                  <a:lnTo>
                    <a:pt x="104279" y="68008"/>
                  </a:lnTo>
                  <a:lnTo>
                    <a:pt x="105879" y="67119"/>
                  </a:lnTo>
                  <a:lnTo>
                    <a:pt x="105079" y="70243"/>
                  </a:lnTo>
                  <a:lnTo>
                    <a:pt x="106400" y="70243"/>
                  </a:lnTo>
                  <a:lnTo>
                    <a:pt x="107111" y="68008"/>
                  </a:lnTo>
                  <a:lnTo>
                    <a:pt x="109118" y="67487"/>
                  </a:lnTo>
                  <a:lnTo>
                    <a:pt x="110007" y="67119"/>
                  </a:lnTo>
                  <a:lnTo>
                    <a:pt x="110959" y="66738"/>
                  </a:lnTo>
                  <a:lnTo>
                    <a:pt x="112661" y="67119"/>
                  </a:lnTo>
                  <a:lnTo>
                    <a:pt x="113144" y="66738"/>
                  </a:lnTo>
                  <a:lnTo>
                    <a:pt x="113830" y="66192"/>
                  </a:lnTo>
                  <a:lnTo>
                    <a:pt x="115100" y="65290"/>
                  </a:lnTo>
                  <a:close/>
                </a:path>
                <a:path w="1509395" h="723900">
                  <a:moveTo>
                    <a:pt x="126606" y="92837"/>
                  </a:moveTo>
                  <a:lnTo>
                    <a:pt x="126504" y="92278"/>
                  </a:lnTo>
                  <a:lnTo>
                    <a:pt x="125857" y="88734"/>
                  </a:lnTo>
                  <a:lnTo>
                    <a:pt x="123621" y="86880"/>
                  </a:lnTo>
                  <a:lnTo>
                    <a:pt x="120065" y="84645"/>
                  </a:lnTo>
                  <a:lnTo>
                    <a:pt x="117208" y="85763"/>
                  </a:lnTo>
                  <a:lnTo>
                    <a:pt x="120573" y="88366"/>
                  </a:lnTo>
                  <a:lnTo>
                    <a:pt x="118846" y="89763"/>
                  </a:lnTo>
                  <a:lnTo>
                    <a:pt x="117233" y="92278"/>
                  </a:lnTo>
                  <a:lnTo>
                    <a:pt x="117119" y="92837"/>
                  </a:lnTo>
                  <a:lnTo>
                    <a:pt x="117284" y="94348"/>
                  </a:lnTo>
                  <a:lnTo>
                    <a:pt x="122326" y="94754"/>
                  </a:lnTo>
                  <a:lnTo>
                    <a:pt x="123558" y="95224"/>
                  </a:lnTo>
                  <a:lnTo>
                    <a:pt x="124790" y="95529"/>
                  </a:lnTo>
                  <a:lnTo>
                    <a:pt x="124828" y="94754"/>
                  </a:lnTo>
                  <a:lnTo>
                    <a:pt x="124587" y="94348"/>
                  </a:lnTo>
                  <a:lnTo>
                    <a:pt x="122999" y="92278"/>
                  </a:lnTo>
                  <a:lnTo>
                    <a:pt x="126606" y="92837"/>
                  </a:lnTo>
                  <a:close/>
                </a:path>
                <a:path w="1509395" h="723900">
                  <a:moveTo>
                    <a:pt x="127609" y="89522"/>
                  </a:moveTo>
                  <a:lnTo>
                    <a:pt x="125564" y="86880"/>
                  </a:lnTo>
                  <a:lnTo>
                    <a:pt x="125793" y="88366"/>
                  </a:lnTo>
                  <a:lnTo>
                    <a:pt x="125857" y="88734"/>
                  </a:lnTo>
                  <a:lnTo>
                    <a:pt x="126961" y="89662"/>
                  </a:lnTo>
                  <a:lnTo>
                    <a:pt x="127609" y="89522"/>
                  </a:lnTo>
                  <a:close/>
                </a:path>
                <a:path w="1509395" h="723900">
                  <a:moveTo>
                    <a:pt x="132613" y="91274"/>
                  </a:moveTo>
                  <a:lnTo>
                    <a:pt x="131864" y="90538"/>
                  </a:lnTo>
                  <a:lnTo>
                    <a:pt x="131495" y="89763"/>
                  </a:lnTo>
                  <a:lnTo>
                    <a:pt x="131483" y="89522"/>
                  </a:lnTo>
                  <a:lnTo>
                    <a:pt x="131635" y="88734"/>
                  </a:lnTo>
                  <a:lnTo>
                    <a:pt x="131394" y="88734"/>
                  </a:lnTo>
                  <a:lnTo>
                    <a:pt x="127609" y="89522"/>
                  </a:lnTo>
                  <a:lnTo>
                    <a:pt x="128155" y="90220"/>
                  </a:lnTo>
                  <a:lnTo>
                    <a:pt x="130454" y="91122"/>
                  </a:lnTo>
                  <a:lnTo>
                    <a:pt x="131483" y="91922"/>
                  </a:lnTo>
                  <a:lnTo>
                    <a:pt x="132549" y="92570"/>
                  </a:lnTo>
                  <a:lnTo>
                    <a:pt x="132613" y="91274"/>
                  </a:lnTo>
                  <a:close/>
                </a:path>
                <a:path w="1509395" h="723900">
                  <a:moveTo>
                    <a:pt x="153898" y="314350"/>
                  </a:moveTo>
                  <a:lnTo>
                    <a:pt x="153454" y="311848"/>
                  </a:lnTo>
                  <a:lnTo>
                    <a:pt x="153327" y="311162"/>
                  </a:lnTo>
                  <a:lnTo>
                    <a:pt x="153238" y="310667"/>
                  </a:lnTo>
                  <a:lnTo>
                    <a:pt x="153187" y="310400"/>
                  </a:lnTo>
                  <a:lnTo>
                    <a:pt x="152628" y="310400"/>
                  </a:lnTo>
                  <a:lnTo>
                    <a:pt x="152971" y="310362"/>
                  </a:lnTo>
                  <a:lnTo>
                    <a:pt x="144576" y="309511"/>
                  </a:lnTo>
                  <a:lnTo>
                    <a:pt x="138328" y="310667"/>
                  </a:lnTo>
                  <a:lnTo>
                    <a:pt x="138176" y="310400"/>
                  </a:lnTo>
                  <a:lnTo>
                    <a:pt x="134848" y="304749"/>
                  </a:lnTo>
                  <a:lnTo>
                    <a:pt x="132575" y="304749"/>
                  </a:lnTo>
                  <a:lnTo>
                    <a:pt x="121488" y="311162"/>
                  </a:lnTo>
                  <a:lnTo>
                    <a:pt x="120929" y="311518"/>
                  </a:lnTo>
                  <a:lnTo>
                    <a:pt x="121805" y="313220"/>
                  </a:lnTo>
                  <a:lnTo>
                    <a:pt x="121920" y="313436"/>
                  </a:lnTo>
                  <a:lnTo>
                    <a:pt x="123482" y="314871"/>
                  </a:lnTo>
                  <a:lnTo>
                    <a:pt x="124447" y="313220"/>
                  </a:lnTo>
                  <a:lnTo>
                    <a:pt x="127342" y="311848"/>
                  </a:lnTo>
                  <a:lnTo>
                    <a:pt x="127850" y="311518"/>
                  </a:lnTo>
                  <a:lnTo>
                    <a:pt x="129324" y="310400"/>
                  </a:lnTo>
                  <a:lnTo>
                    <a:pt x="131813" y="311518"/>
                  </a:lnTo>
                  <a:lnTo>
                    <a:pt x="132575" y="311518"/>
                  </a:lnTo>
                  <a:lnTo>
                    <a:pt x="135877" y="311162"/>
                  </a:lnTo>
                  <a:lnTo>
                    <a:pt x="139077" y="311848"/>
                  </a:lnTo>
                  <a:lnTo>
                    <a:pt x="142328" y="312623"/>
                  </a:lnTo>
                  <a:lnTo>
                    <a:pt x="153898" y="314350"/>
                  </a:lnTo>
                  <a:close/>
                </a:path>
                <a:path w="1509395" h="723900">
                  <a:moveTo>
                    <a:pt x="154330" y="310210"/>
                  </a:moveTo>
                  <a:lnTo>
                    <a:pt x="152933" y="309029"/>
                  </a:lnTo>
                  <a:lnTo>
                    <a:pt x="153022" y="309511"/>
                  </a:lnTo>
                  <a:lnTo>
                    <a:pt x="153111" y="310019"/>
                  </a:lnTo>
                  <a:lnTo>
                    <a:pt x="153174" y="310349"/>
                  </a:lnTo>
                  <a:lnTo>
                    <a:pt x="154330" y="310210"/>
                  </a:lnTo>
                  <a:close/>
                </a:path>
                <a:path w="1509395" h="723900">
                  <a:moveTo>
                    <a:pt x="158737" y="311518"/>
                  </a:moveTo>
                  <a:lnTo>
                    <a:pt x="155994" y="310019"/>
                  </a:lnTo>
                  <a:lnTo>
                    <a:pt x="154330" y="310210"/>
                  </a:lnTo>
                  <a:lnTo>
                    <a:pt x="157213" y="312623"/>
                  </a:lnTo>
                  <a:lnTo>
                    <a:pt x="158737" y="311518"/>
                  </a:lnTo>
                  <a:close/>
                </a:path>
                <a:path w="1509395" h="723900">
                  <a:moveTo>
                    <a:pt x="164807" y="255193"/>
                  </a:moveTo>
                  <a:lnTo>
                    <a:pt x="164693" y="254927"/>
                  </a:lnTo>
                  <a:lnTo>
                    <a:pt x="164528" y="254406"/>
                  </a:lnTo>
                  <a:lnTo>
                    <a:pt x="159981" y="254787"/>
                  </a:lnTo>
                  <a:lnTo>
                    <a:pt x="155346" y="254469"/>
                  </a:lnTo>
                  <a:lnTo>
                    <a:pt x="150990" y="256222"/>
                  </a:lnTo>
                  <a:lnTo>
                    <a:pt x="149948" y="259359"/>
                  </a:lnTo>
                  <a:lnTo>
                    <a:pt x="153860" y="260985"/>
                  </a:lnTo>
                  <a:lnTo>
                    <a:pt x="157772" y="261378"/>
                  </a:lnTo>
                  <a:lnTo>
                    <a:pt x="161671" y="259308"/>
                  </a:lnTo>
                  <a:lnTo>
                    <a:pt x="161607" y="258508"/>
                  </a:lnTo>
                  <a:lnTo>
                    <a:pt x="161759" y="257784"/>
                  </a:lnTo>
                  <a:lnTo>
                    <a:pt x="162509" y="257340"/>
                  </a:lnTo>
                  <a:lnTo>
                    <a:pt x="164299" y="257708"/>
                  </a:lnTo>
                  <a:lnTo>
                    <a:pt x="163715" y="255536"/>
                  </a:lnTo>
                  <a:lnTo>
                    <a:pt x="164807" y="255193"/>
                  </a:lnTo>
                  <a:close/>
                </a:path>
                <a:path w="1509395" h="723900">
                  <a:moveTo>
                    <a:pt x="240461" y="94322"/>
                  </a:moveTo>
                  <a:lnTo>
                    <a:pt x="236715" y="93014"/>
                  </a:lnTo>
                  <a:lnTo>
                    <a:pt x="229539" y="90309"/>
                  </a:lnTo>
                  <a:lnTo>
                    <a:pt x="221703" y="90779"/>
                  </a:lnTo>
                  <a:lnTo>
                    <a:pt x="225132" y="92456"/>
                  </a:lnTo>
                  <a:lnTo>
                    <a:pt x="223481" y="93599"/>
                  </a:lnTo>
                  <a:lnTo>
                    <a:pt x="228447" y="97294"/>
                  </a:lnTo>
                  <a:lnTo>
                    <a:pt x="234746" y="94754"/>
                  </a:lnTo>
                  <a:lnTo>
                    <a:pt x="240017" y="97104"/>
                  </a:lnTo>
                  <a:lnTo>
                    <a:pt x="240271" y="95529"/>
                  </a:lnTo>
                  <a:lnTo>
                    <a:pt x="240398" y="94754"/>
                  </a:lnTo>
                  <a:lnTo>
                    <a:pt x="240461" y="94322"/>
                  </a:lnTo>
                  <a:close/>
                </a:path>
                <a:path w="1509395" h="723900">
                  <a:moveTo>
                    <a:pt x="243928" y="95529"/>
                  </a:moveTo>
                  <a:lnTo>
                    <a:pt x="240461" y="94322"/>
                  </a:lnTo>
                  <a:lnTo>
                    <a:pt x="243357" y="97866"/>
                  </a:lnTo>
                  <a:lnTo>
                    <a:pt x="243928" y="95529"/>
                  </a:lnTo>
                  <a:close/>
                </a:path>
                <a:path w="1509395" h="723900">
                  <a:moveTo>
                    <a:pt x="346557" y="257314"/>
                  </a:moveTo>
                  <a:lnTo>
                    <a:pt x="344766" y="255244"/>
                  </a:lnTo>
                  <a:lnTo>
                    <a:pt x="342404" y="254977"/>
                  </a:lnTo>
                  <a:lnTo>
                    <a:pt x="333705" y="254685"/>
                  </a:lnTo>
                  <a:lnTo>
                    <a:pt x="327761" y="252247"/>
                  </a:lnTo>
                  <a:lnTo>
                    <a:pt x="321525" y="253517"/>
                  </a:lnTo>
                  <a:lnTo>
                    <a:pt x="317690" y="252590"/>
                  </a:lnTo>
                  <a:lnTo>
                    <a:pt x="316522" y="253631"/>
                  </a:lnTo>
                  <a:lnTo>
                    <a:pt x="315264" y="254444"/>
                  </a:lnTo>
                  <a:lnTo>
                    <a:pt x="313588" y="254215"/>
                  </a:lnTo>
                  <a:lnTo>
                    <a:pt x="311404" y="255866"/>
                  </a:lnTo>
                  <a:lnTo>
                    <a:pt x="310349" y="250444"/>
                  </a:lnTo>
                  <a:lnTo>
                    <a:pt x="307378" y="254927"/>
                  </a:lnTo>
                  <a:lnTo>
                    <a:pt x="306374" y="254393"/>
                  </a:lnTo>
                  <a:lnTo>
                    <a:pt x="302653" y="254330"/>
                  </a:lnTo>
                  <a:lnTo>
                    <a:pt x="300240" y="254063"/>
                  </a:lnTo>
                  <a:lnTo>
                    <a:pt x="298005" y="255143"/>
                  </a:lnTo>
                  <a:lnTo>
                    <a:pt x="290106" y="258648"/>
                  </a:lnTo>
                  <a:lnTo>
                    <a:pt x="282206" y="257911"/>
                  </a:lnTo>
                  <a:lnTo>
                    <a:pt x="274307" y="255193"/>
                  </a:lnTo>
                  <a:lnTo>
                    <a:pt x="272186" y="255587"/>
                  </a:lnTo>
                  <a:lnTo>
                    <a:pt x="272148" y="256997"/>
                  </a:lnTo>
                  <a:lnTo>
                    <a:pt x="279641" y="259372"/>
                  </a:lnTo>
                  <a:lnTo>
                    <a:pt x="287159" y="260057"/>
                  </a:lnTo>
                  <a:lnTo>
                    <a:pt x="294703" y="259321"/>
                  </a:lnTo>
                  <a:lnTo>
                    <a:pt x="302247" y="257441"/>
                  </a:lnTo>
                  <a:lnTo>
                    <a:pt x="322541" y="257187"/>
                  </a:lnTo>
                  <a:lnTo>
                    <a:pt x="323240" y="256082"/>
                  </a:lnTo>
                  <a:lnTo>
                    <a:pt x="324396" y="256235"/>
                  </a:lnTo>
                  <a:lnTo>
                    <a:pt x="325450" y="256108"/>
                  </a:lnTo>
                  <a:lnTo>
                    <a:pt x="326199" y="256654"/>
                  </a:lnTo>
                  <a:lnTo>
                    <a:pt x="326428" y="257429"/>
                  </a:lnTo>
                  <a:lnTo>
                    <a:pt x="326415" y="258305"/>
                  </a:lnTo>
                  <a:lnTo>
                    <a:pt x="330314" y="258787"/>
                  </a:lnTo>
                  <a:lnTo>
                    <a:pt x="333971" y="260807"/>
                  </a:lnTo>
                  <a:lnTo>
                    <a:pt x="338035" y="260057"/>
                  </a:lnTo>
                  <a:lnTo>
                    <a:pt x="338048" y="259270"/>
                  </a:lnTo>
                  <a:lnTo>
                    <a:pt x="338264" y="258584"/>
                  </a:lnTo>
                  <a:lnTo>
                    <a:pt x="339026" y="258178"/>
                  </a:lnTo>
                  <a:lnTo>
                    <a:pt x="340931" y="255168"/>
                  </a:lnTo>
                  <a:lnTo>
                    <a:pt x="341858" y="258203"/>
                  </a:lnTo>
                  <a:lnTo>
                    <a:pt x="346557" y="257314"/>
                  </a:lnTo>
                  <a:close/>
                </a:path>
                <a:path w="1509395" h="723900">
                  <a:moveTo>
                    <a:pt x="382549" y="219570"/>
                  </a:moveTo>
                  <a:lnTo>
                    <a:pt x="379082" y="220230"/>
                  </a:lnTo>
                  <a:lnTo>
                    <a:pt x="376783" y="217728"/>
                  </a:lnTo>
                  <a:lnTo>
                    <a:pt x="368122" y="213702"/>
                  </a:lnTo>
                  <a:lnTo>
                    <a:pt x="361810" y="213741"/>
                  </a:lnTo>
                  <a:lnTo>
                    <a:pt x="350164" y="213512"/>
                  </a:lnTo>
                  <a:lnTo>
                    <a:pt x="344589" y="214591"/>
                  </a:lnTo>
                  <a:lnTo>
                    <a:pt x="339940" y="210794"/>
                  </a:lnTo>
                  <a:lnTo>
                    <a:pt x="339839" y="212725"/>
                  </a:lnTo>
                  <a:lnTo>
                    <a:pt x="338709" y="213563"/>
                  </a:lnTo>
                  <a:lnTo>
                    <a:pt x="336905" y="213690"/>
                  </a:lnTo>
                  <a:lnTo>
                    <a:pt x="343814" y="216712"/>
                  </a:lnTo>
                  <a:lnTo>
                    <a:pt x="350507" y="217563"/>
                  </a:lnTo>
                  <a:lnTo>
                    <a:pt x="357149" y="217970"/>
                  </a:lnTo>
                  <a:lnTo>
                    <a:pt x="369366" y="217792"/>
                  </a:lnTo>
                  <a:lnTo>
                    <a:pt x="375602" y="218401"/>
                  </a:lnTo>
                  <a:lnTo>
                    <a:pt x="379831" y="223266"/>
                  </a:lnTo>
                  <a:lnTo>
                    <a:pt x="380631" y="221970"/>
                  </a:lnTo>
                  <a:lnTo>
                    <a:pt x="382460" y="221399"/>
                  </a:lnTo>
                  <a:lnTo>
                    <a:pt x="382549" y="219570"/>
                  </a:lnTo>
                  <a:close/>
                </a:path>
                <a:path w="1509395" h="723900">
                  <a:moveTo>
                    <a:pt x="458406" y="261797"/>
                  </a:moveTo>
                  <a:lnTo>
                    <a:pt x="457174" y="260350"/>
                  </a:lnTo>
                  <a:lnTo>
                    <a:pt x="448691" y="259524"/>
                  </a:lnTo>
                  <a:lnTo>
                    <a:pt x="440220" y="259207"/>
                  </a:lnTo>
                  <a:lnTo>
                    <a:pt x="431749" y="259397"/>
                  </a:lnTo>
                  <a:lnTo>
                    <a:pt x="423265" y="260121"/>
                  </a:lnTo>
                  <a:lnTo>
                    <a:pt x="426669" y="261899"/>
                  </a:lnTo>
                  <a:lnTo>
                    <a:pt x="430339" y="260680"/>
                  </a:lnTo>
                  <a:lnTo>
                    <a:pt x="436486" y="261327"/>
                  </a:lnTo>
                  <a:lnTo>
                    <a:pt x="439242" y="260388"/>
                  </a:lnTo>
                  <a:lnTo>
                    <a:pt x="441693" y="261975"/>
                  </a:lnTo>
                  <a:lnTo>
                    <a:pt x="446519" y="262420"/>
                  </a:lnTo>
                  <a:lnTo>
                    <a:pt x="451408" y="261810"/>
                  </a:lnTo>
                  <a:lnTo>
                    <a:pt x="456196" y="262877"/>
                  </a:lnTo>
                  <a:lnTo>
                    <a:pt x="456730" y="262115"/>
                  </a:lnTo>
                  <a:lnTo>
                    <a:pt x="458406" y="261797"/>
                  </a:lnTo>
                  <a:close/>
                </a:path>
                <a:path w="1509395" h="723900">
                  <a:moveTo>
                    <a:pt x="502754" y="255460"/>
                  </a:moveTo>
                  <a:lnTo>
                    <a:pt x="501573" y="254990"/>
                  </a:lnTo>
                  <a:lnTo>
                    <a:pt x="500875" y="256222"/>
                  </a:lnTo>
                  <a:lnTo>
                    <a:pt x="499859" y="256311"/>
                  </a:lnTo>
                  <a:lnTo>
                    <a:pt x="496671" y="256895"/>
                  </a:lnTo>
                  <a:lnTo>
                    <a:pt x="493776" y="258533"/>
                  </a:lnTo>
                  <a:lnTo>
                    <a:pt x="489153" y="263283"/>
                  </a:lnTo>
                  <a:lnTo>
                    <a:pt x="486714" y="264109"/>
                  </a:lnTo>
                  <a:lnTo>
                    <a:pt x="483450" y="263029"/>
                  </a:lnTo>
                  <a:lnTo>
                    <a:pt x="482346" y="263309"/>
                  </a:lnTo>
                  <a:lnTo>
                    <a:pt x="481012" y="262915"/>
                  </a:lnTo>
                  <a:lnTo>
                    <a:pt x="480263" y="264172"/>
                  </a:lnTo>
                  <a:lnTo>
                    <a:pt x="480453" y="265976"/>
                  </a:lnTo>
                  <a:lnTo>
                    <a:pt x="482092" y="266192"/>
                  </a:lnTo>
                  <a:lnTo>
                    <a:pt x="483692" y="267081"/>
                  </a:lnTo>
                  <a:lnTo>
                    <a:pt x="485838" y="266319"/>
                  </a:lnTo>
                  <a:lnTo>
                    <a:pt x="487184" y="267944"/>
                  </a:lnTo>
                  <a:lnTo>
                    <a:pt x="488188" y="267957"/>
                  </a:lnTo>
                  <a:lnTo>
                    <a:pt x="488403" y="267690"/>
                  </a:lnTo>
                  <a:lnTo>
                    <a:pt x="487972" y="265582"/>
                  </a:lnTo>
                  <a:lnTo>
                    <a:pt x="489559" y="265087"/>
                  </a:lnTo>
                  <a:lnTo>
                    <a:pt x="499084" y="259943"/>
                  </a:lnTo>
                  <a:lnTo>
                    <a:pt x="502716" y="257048"/>
                  </a:lnTo>
                  <a:lnTo>
                    <a:pt x="502754" y="255460"/>
                  </a:lnTo>
                  <a:close/>
                </a:path>
                <a:path w="1509395" h="723900">
                  <a:moveTo>
                    <a:pt x="557923" y="242544"/>
                  </a:moveTo>
                  <a:lnTo>
                    <a:pt x="555358" y="241046"/>
                  </a:lnTo>
                  <a:lnTo>
                    <a:pt x="552475" y="242227"/>
                  </a:lnTo>
                  <a:lnTo>
                    <a:pt x="549795" y="241579"/>
                  </a:lnTo>
                  <a:lnTo>
                    <a:pt x="543001" y="241846"/>
                  </a:lnTo>
                  <a:lnTo>
                    <a:pt x="536333" y="243027"/>
                  </a:lnTo>
                  <a:lnTo>
                    <a:pt x="529704" y="244475"/>
                  </a:lnTo>
                  <a:lnTo>
                    <a:pt x="523011" y="245503"/>
                  </a:lnTo>
                  <a:lnTo>
                    <a:pt x="523989" y="246646"/>
                  </a:lnTo>
                  <a:lnTo>
                    <a:pt x="525157" y="245325"/>
                  </a:lnTo>
                  <a:lnTo>
                    <a:pt x="526542" y="245287"/>
                  </a:lnTo>
                  <a:lnTo>
                    <a:pt x="528027" y="245999"/>
                  </a:lnTo>
                  <a:lnTo>
                    <a:pt x="526961" y="247370"/>
                  </a:lnTo>
                  <a:lnTo>
                    <a:pt x="530390" y="247777"/>
                  </a:lnTo>
                  <a:lnTo>
                    <a:pt x="533412" y="246176"/>
                  </a:lnTo>
                  <a:lnTo>
                    <a:pt x="536638" y="245503"/>
                  </a:lnTo>
                  <a:lnTo>
                    <a:pt x="540461" y="243649"/>
                  </a:lnTo>
                  <a:lnTo>
                    <a:pt x="539623" y="246481"/>
                  </a:lnTo>
                  <a:lnTo>
                    <a:pt x="539597" y="248513"/>
                  </a:lnTo>
                  <a:lnTo>
                    <a:pt x="541337" y="248475"/>
                  </a:lnTo>
                  <a:lnTo>
                    <a:pt x="540512" y="243433"/>
                  </a:lnTo>
                  <a:lnTo>
                    <a:pt x="545147" y="245211"/>
                  </a:lnTo>
                  <a:lnTo>
                    <a:pt x="547217" y="243789"/>
                  </a:lnTo>
                  <a:lnTo>
                    <a:pt x="549300" y="243738"/>
                  </a:lnTo>
                  <a:lnTo>
                    <a:pt x="552081" y="242697"/>
                  </a:lnTo>
                  <a:lnTo>
                    <a:pt x="555256" y="244551"/>
                  </a:lnTo>
                  <a:lnTo>
                    <a:pt x="557923" y="242544"/>
                  </a:lnTo>
                  <a:close/>
                </a:path>
                <a:path w="1509395" h="723900">
                  <a:moveTo>
                    <a:pt x="588111" y="342341"/>
                  </a:moveTo>
                  <a:lnTo>
                    <a:pt x="586955" y="340791"/>
                  </a:lnTo>
                  <a:lnTo>
                    <a:pt x="584149" y="337680"/>
                  </a:lnTo>
                  <a:lnTo>
                    <a:pt x="583145" y="336765"/>
                  </a:lnTo>
                  <a:lnTo>
                    <a:pt x="580428" y="336880"/>
                  </a:lnTo>
                  <a:lnTo>
                    <a:pt x="581444" y="334010"/>
                  </a:lnTo>
                  <a:lnTo>
                    <a:pt x="580110" y="333006"/>
                  </a:lnTo>
                  <a:lnTo>
                    <a:pt x="579805" y="332968"/>
                  </a:lnTo>
                  <a:lnTo>
                    <a:pt x="579539" y="332867"/>
                  </a:lnTo>
                  <a:lnTo>
                    <a:pt x="579285" y="332651"/>
                  </a:lnTo>
                  <a:lnTo>
                    <a:pt x="576948" y="333184"/>
                  </a:lnTo>
                  <a:lnTo>
                    <a:pt x="578065" y="330098"/>
                  </a:lnTo>
                  <a:lnTo>
                    <a:pt x="576402" y="329895"/>
                  </a:lnTo>
                  <a:lnTo>
                    <a:pt x="575957" y="330758"/>
                  </a:lnTo>
                  <a:lnTo>
                    <a:pt x="575132" y="330898"/>
                  </a:lnTo>
                  <a:lnTo>
                    <a:pt x="574281" y="331000"/>
                  </a:lnTo>
                  <a:lnTo>
                    <a:pt x="575995" y="333667"/>
                  </a:lnTo>
                  <a:lnTo>
                    <a:pt x="578104" y="336029"/>
                  </a:lnTo>
                  <a:lnTo>
                    <a:pt x="580059" y="341185"/>
                  </a:lnTo>
                  <a:lnTo>
                    <a:pt x="579920" y="345401"/>
                  </a:lnTo>
                  <a:lnTo>
                    <a:pt x="585597" y="342112"/>
                  </a:lnTo>
                  <a:lnTo>
                    <a:pt x="585901" y="344233"/>
                  </a:lnTo>
                  <a:lnTo>
                    <a:pt x="586917" y="344665"/>
                  </a:lnTo>
                  <a:lnTo>
                    <a:pt x="587044" y="343750"/>
                  </a:lnTo>
                  <a:lnTo>
                    <a:pt x="586943" y="342722"/>
                  </a:lnTo>
                  <a:lnTo>
                    <a:pt x="588111" y="342341"/>
                  </a:lnTo>
                  <a:close/>
                </a:path>
                <a:path w="1509395" h="723900">
                  <a:moveTo>
                    <a:pt x="588695" y="381292"/>
                  </a:moveTo>
                  <a:lnTo>
                    <a:pt x="588352" y="381292"/>
                  </a:lnTo>
                  <a:lnTo>
                    <a:pt x="588670" y="381203"/>
                  </a:lnTo>
                  <a:lnTo>
                    <a:pt x="588581" y="380809"/>
                  </a:lnTo>
                  <a:lnTo>
                    <a:pt x="588543" y="380619"/>
                  </a:lnTo>
                  <a:lnTo>
                    <a:pt x="588454" y="380276"/>
                  </a:lnTo>
                  <a:lnTo>
                    <a:pt x="588365" y="379882"/>
                  </a:lnTo>
                  <a:lnTo>
                    <a:pt x="588314" y="379679"/>
                  </a:lnTo>
                  <a:lnTo>
                    <a:pt x="588035" y="378498"/>
                  </a:lnTo>
                  <a:lnTo>
                    <a:pt x="586816" y="378358"/>
                  </a:lnTo>
                  <a:lnTo>
                    <a:pt x="585431" y="379679"/>
                  </a:lnTo>
                  <a:lnTo>
                    <a:pt x="584352" y="378104"/>
                  </a:lnTo>
                  <a:lnTo>
                    <a:pt x="584098" y="379425"/>
                  </a:lnTo>
                  <a:lnTo>
                    <a:pt x="584047" y="379679"/>
                  </a:lnTo>
                  <a:lnTo>
                    <a:pt x="583920" y="380276"/>
                  </a:lnTo>
                  <a:lnTo>
                    <a:pt x="586206" y="380809"/>
                  </a:lnTo>
                  <a:lnTo>
                    <a:pt x="586867" y="382320"/>
                  </a:lnTo>
                  <a:lnTo>
                    <a:pt x="588695" y="381292"/>
                  </a:lnTo>
                  <a:close/>
                </a:path>
                <a:path w="1509395" h="723900">
                  <a:moveTo>
                    <a:pt x="591185" y="379882"/>
                  </a:moveTo>
                  <a:lnTo>
                    <a:pt x="589038" y="381101"/>
                  </a:lnTo>
                  <a:lnTo>
                    <a:pt x="590042" y="380809"/>
                  </a:lnTo>
                  <a:lnTo>
                    <a:pt x="590308" y="380619"/>
                  </a:lnTo>
                  <a:lnTo>
                    <a:pt x="591185" y="379882"/>
                  </a:lnTo>
                  <a:close/>
                </a:path>
                <a:path w="1509395" h="723900">
                  <a:moveTo>
                    <a:pt x="591883" y="704964"/>
                  </a:moveTo>
                  <a:lnTo>
                    <a:pt x="590219" y="705383"/>
                  </a:lnTo>
                  <a:lnTo>
                    <a:pt x="588848" y="705345"/>
                  </a:lnTo>
                  <a:lnTo>
                    <a:pt x="588797" y="703110"/>
                  </a:lnTo>
                  <a:lnTo>
                    <a:pt x="587260" y="703135"/>
                  </a:lnTo>
                  <a:lnTo>
                    <a:pt x="584568" y="704786"/>
                  </a:lnTo>
                  <a:lnTo>
                    <a:pt x="582168" y="706513"/>
                  </a:lnTo>
                  <a:lnTo>
                    <a:pt x="585838" y="709282"/>
                  </a:lnTo>
                  <a:lnTo>
                    <a:pt x="581075" y="712812"/>
                  </a:lnTo>
                  <a:lnTo>
                    <a:pt x="577545" y="716851"/>
                  </a:lnTo>
                  <a:lnTo>
                    <a:pt x="576529" y="722655"/>
                  </a:lnTo>
                  <a:lnTo>
                    <a:pt x="579780" y="723353"/>
                  </a:lnTo>
                  <a:lnTo>
                    <a:pt x="581761" y="721106"/>
                  </a:lnTo>
                  <a:lnTo>
                    <a:pt x="583996" y="719442"/>
                  </a:lnTo>
                  <a:lnTo>
                    <a:pt x="586803" y="716800"/>
                  </a:lnTo>
                  <a:lnTo>
                    <a:pt x="585927" y="712685"/>
                  </a:lnTo>
                  <a:lnTo>
                    <a:pt x="587870" y="709688"/>
                  </a:lnTo>
                  <a:lnTo>
                    <a:pt x="586206" y="705675"/>
                  </a:lnTo>
                  <a:lnTo>
                    <a:pt x="590080" y="706297"/>
                  </a:lnTo>
                  <a:lnTo>
                    <a:pt x="591883" y="704964"/>
                  </a:lnTo>
                  <a:close/>
                </a:path>
                <a:path w="1509395" h="723900">
                  <a:moveTo>
                    <a:pt x="597344" y="417918"/>
                  </a:moveTo>
                  <a:lnTo>
                    <a:pt x="597306" y="417372"/>
                  </a:lnTo>
                  <a:lnTo>
                    <a:pt x="597027" y="417372"/>
                  </a:lnTo>
                  <a:lnTo>
                    <a:pt x="597344" y="417918"/>
                  </a:lnTo>
                  <a:close/>
                </a:path>
                <a:path w="1509395" h="723900">
                  <a:moveTo>
                    <a:pt x="597979" y="419938"/>
                  </a:moveTo>
                  <a:lnTo>
                    <a:pt x="597903" y="418896"/>
                  </a:lnTo>
                  <a:lnTo>
                    <a:pt x="597471" y="418160"/>
                  </a:lnTo>
                  <a:lnTo>
                    <a:pt x="597433" y="419938"/>
                  </a:lnTo>
                  <a:lnTo>
                    <a:pt x="597979" y="419938"/>
                  </a:lnTo>
                  <a:close/>
                </a:path>
                <a:path w="1509395" h="723900">
                  <a:moveTo>
                    <a:pt x="599097" y="390423"/>
                  </a:moveTo>
                  <a:lnTo>
                    <a:pt x="598538" y="389496"/>
                  </a:lnTo>
                  <a:lnTo>
                    <a:pt x="597928" y="388493"/>
                  </a:lnTo>
                  <a:lnTo>
                    <a:pt x="597649" y="388035"/>
                  </a:lnTo>
                  <a:lnTo>
                    <a:pt x="597814" y="387705"/>
                  </a:lnTo>
                  <a:lnTo>
                    <a:pt x="598678" y="386143"/>
                  </a:lnTo>
                  <a:lnTo>
                    <a:pt x="596036" y="385838"/>
                  </a:lnTo>
                  <a:lnTo>
                    <a:pt x="594474" y="385051"/>
                  </a:lnTo>
                  <a:lnTo>
                    <a:pt x="595109" y="384187"/>
                  </a:lnTo>
                  <a:lnTo>
                    <a:pt x="596646" y="382320"/>
                  </a:lnTo>
                  <a:lnTo>
                    <a:pt x="594779" y="382320"/>
                  </a:lnTo>
                  <a:lnTo>
                    <a:pt x="594614" y="381292"/>
                  </a:lnTo>
                  <a:lnTo>
                    <a:pt x="594512" y="380619"/>
                  </a:lnTo>
                  <a:lnTo>
                    <a:pt x="593890" y="379425"/>
                  </a:lnTo>
                  <a:lnTo>
                    <a:pt x="591743" y="379425"/>
                  </a:lnTo>
                  <a:lnTo>
                    <a:pt x="591185" y="379882"/>
                  </a:lnTo>
                  <a:lnTo>
                    <a:pt x="592175" y="380619"/>
                  </a:lnTo>
                  <a:lnTo>
                    <a:pt x="592289" y="386143"/>
                  </a:lnTo>
                  <a:lnTo>
                    <a:pt x="593509" y="387705"/>
                  </a:lnTo>
                  <a:lnTo>
                    <a:pt x="592747" y="388035"/>
                  </a:lnTo>
                  <a:lnTo>
                    <a:pt x="588657" y="388493"/>
                  </a:lnTo>
                  <a:lnTo>
                    <a:pt x="588035" y="387375"/>
                  </a:lnTo>
                  <a:lnTo>
                    <a:pt x="588124" y="385838"/>
                  </a:lnTo>
                  <a:lnTo>
                    <a:pt x="588162" y="385267"/>
                  </a:lnTo>
                  <a:lnTo>
                    <a:pt x="581253" y="384187"/>
                  </a:lnTo>
                  <a:lnTo>
                    <a:pt x="581164" y="385051"/>
                  </a:lnTo>
                  <a:lnTo>
                    <a:pt x="581075" y="385838"/>
                  </a:lnTo>
                  <a:lnTo>
                    <a:pt x="580974" y="386676"/>
                  </a:lnTo>
                  <a:lnTo>
                    <a:pt x="584568" y="387375"/>
                  </a:lnTo>
                  <a:lnTo>
                    <a:pt x="585190" y="390423"/>
                  </a:lnTo>
                  <a:lnTo>
                    <a:pt x="585228" y="390601"/>
                  </a:lnTo>
                  <a:lnTo>
                    <a:pt x="585355" y="391198"/>
                  </a:lnTo>
                  <a:lnTo>
                    <a:pt x="588073" y="393001"/>
                  </a:lnTo>
                  <a:lnTo>
                    <a:pt x="590727" y="393001"/>
                  </a:lnTo>
                  <a:lnTo>
                    <a:pt x="590638" y="389496"/>
                  </a:lnTo>
                  <a:lnTo>
                    <a:pt x="592264" y="390601"/>
                  </a:lnTo>
                  <a:lnTo>
                    <a:pt x="593928" y="391795"/>
                  </a:lnTo>
                  <a:lnTo>
                    <a:pt x="597446" y="392188"/>
                  </a:lnTo>
                  <a:lnTo>
                    <a:pt x="599097" y="390423"/>
                  </a:lnTo>
                  <a:close/>
                </a:path>
                <a:path w="1509395" h="723900">
                  <a:moveTo>
                    <a:pt x="599719" y="416801"/>
                  </a:moveTo>
                  <a:lnTo>
                    <a:pt x="599440" y="416801"/>
                  </a:lnTo>
                  <a:lnTo>
                    <a:pt x="599503" y="417372"/>
                  </a:lnTo>
                  <a:lnTo>
                    <a:pt x="599719" y="416801"/>
                  </a:lnTo>
                  <a:close/>
                </a:path>
                <a:path w="1509395" h="723900">
                  <a:moveTo>
                    <a:pt x="599744" y="419125"/>
                  </a:moveTo>
                  <a:lnTo>
                    <a:pt x="599719" y="418896"/>
                  </a:lnTo>
                  <a:lnTo>
                    <a:pt x="599617" y="418160"/>
                  </a:lnTo>
                  <a:lnTo>
                    <a:pt x="599528" y="417537"/>
                  </a:lnTo>
                  <a:lnTo>
                    <a:pt x="599440" y="417918"/>
                  </a:lnTo>
                  <a:lnTo>
                    <a:pt x="599376" y="418160"/>
                  </a:lnTo>
                  <a:lnTo>
                    <a:pt x="599249" y="418896"/>
                  </a:lnTo>
                  <a:lnTo>
                    <a:pt x="599224" y="419125"/>
                  </a:lnTo>
                  <a:lnTo>
                    <a:pt x="599744" y="419125"/>
                  </a:lnTo>
                  <a:close/>
                </a:path>
                <a:path w="1509395" h="723900">
                  <a:moveTo>
                    <a:pt x="601472" y="408266"/>
                  </a:moveTo>
                  <a:lnTo>
                    <a:pt x="600405" y="402755"/>
                  </a:lnTo>
                  <a:lnTo>
                    <a:pt x="598170" y="402247"/>
                  </a:lnTo>
                  <a:lnTo>
                    <a:pt x="595134" y="402742"/>
                  </a:lnTo>
                  <a:lnTo>
                    <a:pt x="595388" y="400773"/>
                  </a:lnTo>
                  <a:lnTo>
                    <a:pt x="595439" y="400380"/>
                  </a:lnTo>
                  <a:lnTo>
                    <a:pt x="595553" y="399542"/>
                  </a:lnTo>
                  <a:lnTo>
                    <a:pt x="595642" y="398868"/>
                  </a:lnTo>
                  <a:lnTo>
                    <a:pt x="594842" y="398868"/>
                  </a:lnTo>
                  <a:lnTo>
                    <a:pt x="594817" y="399542"/>
                  </a:lnTo>
                  <a:lnTo>
                    <a:pt x="594652" y="400380"/>
                  </a:lnTo>
                  <a:lnTo>
                    <a:pt x="593686" y="400773"/>
                  </a:lnTo>
                  <a:lnTo>
                    <a:pt x="594499" y="403948"/>
                  </a:lnTo>
                  <a:lnTo>
                    <a:pt x="597471" y="406933"/>
                  </a:lnTo>
                  <a:lnTo>
                    <a:pt x="595388" y="413626"/>
                  </a:lnTo>
                  <a:lnTo>
                    <a:pt x="595325" y="413816"/>
                  </a:lnTo>
                  <a:lnTo>
                    <a:pt x="597281" y="416801"/>
                  </a:lnTo>
                  <a:lnTo>
                    <a:pt x="597293" y="417309"/>
                  </a:lnTo>
                  <a:lnTo>
                    <a:pt x="599325" y="416801"/>
                  </a:lnTo>
                  <a:lnTo>
                    <a:pt x="599033" y="413816"/>
                  </a:lnTo>
                  <a:lnTo>
                    <a:pt x="599008" y="413626"/>
                  </a:lnTo>
                  <a:lnTo>
                    <a:pt x="601472" y="408266"/>
                  </a:lnTo>
                  <a:close/>
                </a:path>
                <a:path w="1509395" h="723900">
                  <a:moveTo>
                    <a:pt x="605574" y="204647"/>
                  </a:moveTo>
                  <a:lnTo>
                    <a:pt x="602881" y="202107"/>
                  </a:lnTo>
                  <a:lnTo>
                    <a:pt x="599135" y="205409"/>
                  </a:lnTo>
                  <a:lnTo>
                    <a:pt x="596392" y="203047"/>
                  </a:lnTo>
                  <a:lnTo>
                    <a:pt x="591985" y="201345"/>
                  </a:lnTo>
                  <a:lnTo>
                    <a:pt x="587603" y="205511"/>
                  </a:lnTo>
                  <a:lnTo>
                    <a:pt x="583184" y="203200"/>
                  </a:lnTo>
                  <a:lnTo>
                    <a:pt x="581228" y="202984"/>
                  </a:lnTo>
                  <a:lnTo>
                    <a:pt x="580707" y="204457"/>
                  </a:lnTo>
                  <a:lnTo>
                    <a:pt x="578535" y="203542"/>
                  </a:lnTo>
                  <a:lnTo>
                    <a:pt x="578091" y="205117"/>
                  </a:lnTo>
                  <a:lnTo>
                    <a:pt x="579348" y="206667"/>
                  </a:lnTo>
                  <a:lnTo>
                    <a:pt x="581088" y="205905"/>
                  </a:lnTo>
                  <a:lnTo>
                    <a:pt x="590575" y="206032"/>
                  </a:lnTo>
                  <a:lnTo>
                    <a:pt x="598182" y="205130"/>
                  </a:lnTo>
                  <a:lnTo>
                    <a:pt x="600938" y="208178"/>
                  </a:lnTo>
                  <a:lnTo>
                    <a:pt x="604481" y="207683"/>
                  </a:lnTo>
                  <a:lnTo>
                    <a:pt x="605574" y="204647"/>
                  </a:lnTo>
                  <a:close/>
                </a:path>
                <a:path w="1509395" h="723900">
                  <a:moveTo>
                    <a:pt x="616724" y="352933"/>
                  </a:moveTo>
                  <a:lnTo>
                    <a:pt x="611466" y="356362"/>
                  </a:lnTo>
                  <a:lnTo>
                    <a:pt x="611759" y="354063"/>
                  </a:lnTo>
                  <a:lnTo>
                    <a:pt x="615022" y="352501"/>
                  </a:lnTo>
                  <a:lnTo>
                    <a:pt x="614070" y="350799"/>
                  </a:lnTo>
                  <a:lnTo>
                    <a:pt x="611352" y="349211"/>
                  </a:lnTo>
                  <a:lnTo>
                    <a:pt x="611289" y="348932"/>
                  </a:lnTo>
                  <a:lnTo>
                    <a:pt x="611314" y="348653"/>
                  </a:lnTo>
                  <a:lnTo>
                    <a:pt x="611428" y="348386"/>
                  </a:lnTo>
                  <a:lnTo>
                    <a:pt x="610311" y="347395"/>
                  </a:lnTo>
                  <a:lnTo>
                    <a:pt x="609650" y="348526"/>
                  </a:lnTo>
                  <a:lnTo>
                    <a:pt x="608584" y="348310"/>
                  </a:lnTo>
                  <a:lnTo>
                    <a:pt x="607555" y="348234"/>
                  </a:lnTo>
                  <a:lnTo>
                    <a:pt x="604393" y="348297"/>
                  </a:lnTo>
                  <a:lnTo>
                    <a:pt x="604393" y="350240"/>
                  </a:lnTo>
                  <a:lnTo>
                    <a:pt x="604469" y="351815"/>
                  </a:lnTo>
                  <a:lnTo>
                    <a:pt x="604964" y="353466"/>
                  </a:lnTo>
                  <a:lnTo>
                    <a:pt x="603440" y="354685"/>
                  </a:lnTo>
                  <a:lnTo>
                    <a:pt x="603338" y="354965"/>
                  </a:lnTo>
                  <a:lnTo>
                    <a:pt x="603554" y="355180"/>
                  </a:lnTo>
                  <a:lnTo>
                    <a:pt x="607161" y="355104"/>
                  </a:lnTo>
                  <a:lnTo>
                    <a:pt x="609485" y="357111"/>
                  </a:lnTo>
                  <a:lnTo>
                    <a:pt x="611276" y="359981"/>
                  </a:lnTo>
                  <a:lnTo>
                    <a:pt x="611555" y="359994"/>
                  </a:lnTo>
                  <a:lnTo>
                    <a:pt x="611835" y="360057"/>
                  </a:lnTo>
                  <a:lnTo>
                    <a:pt x="612101" y="360184"/>
                  </a:lnTo>
                  <a:lnTo>
                    <a:pt x="613219" y="359003"/>
                  </a:lnTo>
                  <a:lnTo>
                    <a:pt x="613194" y="358190"/>
                  </a:lnTo>
                  <a:lnTo>
                    <a:pt x="613397" y="357479"/>
                  </a:lnTo>
                  <a:lnTo>
                    <a:pt x="614146" y="357035"/>
                  </a:lnTo>
                  <a:lnTo>
                    <a:pt x="616724" y="352933"/>
                  </a:lnTo>
                  <a:close/>
                </a:path>
                <a:path w="1509395" h="723900">
                  <a:moveTo>
                    <a:pt x="618921" y="600468"/>
                  </a:moveTo>
                  <a:lnTo>
                    <a:pt x="616966" y="599338"/>
                  </a:lnTo>
                  <a:lnTo>
                    <a:pt x="615378" y="597954"/>
                  </a:lnTo>
                  <a:lnTo>
                    <a:pt x="615022" y="596341"/>
                  </a:lnTo>
                  <a:lnTo>
                    <a:pt x="616064" y="594474"/>
                  </a:lnTo>
                  <a:lnTo>
                    <a:pt x="618274" y="592747"/>
                  </a:lnTo>
                  <a:lnTo>
                    <a:pt x="614959" y="592175"/>
                  </a:lnTo>
                  <a:lnTo>
                    <a:pt x="615302" y="590842"/>
                  </a:lnTo>
                  <a:lnTo>
                    <a:pt x="614946" y="589229"/>
                  </a:lnTo>
                  <a:lnTo>
                    <a:pt x="615734" y="587006"/>
                  </a:lnTo>
                  <a:lnTo>
                    <a:pt x="613067" y="586638"/>
                  </a:lnTo>
                  <a:lnTo>
                    <a:pt x="610235" y="586689"/>
                  </a:lnTo>
                  <a:lnTo>
                    <a:pt x="607402" y="587756"/>
                  </a:lnTo>
                  <a:lnTo>
                    <a:pt x="604532" y="586892"/>
                  </a:lnTo>
                  <a:lnTo>
                    <a:pt x="604545" y="588467"/>
                  </a:lnTo>
                  <a:lnTo>
                    <a:pt x="606171" y="589038"/>
                  </a:lnTo>
                  <a:lnTo>
                    <a:pt x="607809" y="589495"/>
                  </a:lnTo>
                  <a:lnTo>
                    <a:pt x="610628" y="589267"/>
                  </a:lnTo>
                  <a:lnTo>
                    <a:pt x="611974" y="589013"/>
                  </a:lnTo>
                  <a:lnTo>
                    <a:pt x="612292" y="592543"/>
                  </a:lnTo>
                  <a:lnTo>
                    <a:pt x="610844" y="592759"/>
                  </a:lnTo>
                  <a:lnTo>
                    <a:pt x="609333" y="592709"/>
                  </a:lnTo>
                  <a:lnTo>
                    <a:pt x="609422" y="593737"/>
                  </a:lnTo>
                  <a:lnTo>
                    <a:pt x="613689" y="592721"/>
                  </a:lnTo>
                  <a:lnTo>
                    <a:pt x="611517" y="597395"/>
                  </a:lnTo>
                  <a:lnTo>
                    <a:pt x="613511" y="598385"/>
                  </a:lnTo>
                  <a:lnTo>
                    <a:pt x="614730" y="599465"/>
                  </a:lnTo>
                  <a:lnTo>
                    <a:pt x="613956" y="600913"/>
                  </a:lnTo>
                  <a:lnTo>
                    <a:pt x="614210" y="602170"/>
                  </a:lnTo>
                  <a:lnTo>
                    <a:pt x="616064" y="602449"/>
                  </a:lnTo>
                  <a:lnTo>
                    <a:pt x="617626" y="601789"/>
                  </a:lnTo>
                  <a:lnTo>
                    <a:pt x="618921" y="600468"/>
                  </a:lnTo>
                  <a:close/>
                </a:path>
                <a:path w="1509395" h="723900">
                  <a:moveTo>
                    <a:pt x="628700" y="175907"/>
                  </a:moveTo>
                  <a:lnTo>
                    <a:pt x="627722" y="174015"/>
                  </a:lnTo>
                  <a:lnTo>
                    <a:pt x="625360" y="172935"/>
                  </a:lnTo>
                  <a:lnTo>
                    <a:pt x="622033" y="173520"/>
                  </a:lnTo>
                  <a:lnTo>
                    <a:pt x="621004" y="170129"/>
                  </a:lnTo>
                  <a:lnTo>
                    <a:pt x="619099" y="170192"/>
                  </a:lnTo>
                  <a:lnTo>
                    <a:pt x="617842" y="170865"/>
                  </a:lnTo>
                  <a:lnTo>
                    <a:pt x="616623" y="170065"/>
                  </a:lnTo>
                  <a:lnTo>
                    <a:pt x="613803" y="170243"/>
                  </a:lnTo>
                  <a:lnTo>
                    <a:pt x="611441" y="168249"/>
                  </a:lnTo>
                  <a:lnTo>
                    <a:pt x="610501" y="173126"/>
                  </a:lnTo>
                  <a:lnTo>
                    <a:pt x="608139" y="175653"/>
                  </a:lnTo>
                  <a:lnTo>
                    <a:pt x="612559" y="175958"/>
                  </a:lnTo>
                  <a:lnTo>
                    <a:pt x="612724" y="177076"/>
                  </a:lnTo>
                  <a:lnTo>
                    <a:pt x="612927" y="177660"/>
                  </a:lnTo>
                  <a:lnTo>
                    <a:pt x="614108" y="177761"/>
                  </a:lnTo>
                  <a:lnTo>
                    <a:pt x="615327" y="178028"/>
                  </a:lnTo>
                  <a:lnTo>
                    <a:pt x="616115" y="176745"/>
                  </a:lnTo>
                  <a:lnTo>
                    <a:pt x="615708" y="176288"/>
                  </a:lnTo>
                  <a:lnTo>
                    <a:pt x="615061" y="175361"/>
                  </a:lnTo>
                  <a:lnTo>
                    <a:pt x="619226" y="174586"/>
                  </a:lnTo>
                  <a:lnTo>
                    <a:pt x="622858" y="173583"/>
                  </a:lnTo>
                  <a:lnTo>
                    <a:pt x="625729" y="176872"/>
                  </a:lnTo>
                  <a:lnTo>
                    <a:pt x="626960" y="176923"/>
                  </a:lnTo>
                  <a:lnTo>
                    <a:pt x="628700" y="175907"/>
                  </a:lnTo>
                  <a:close/>
                </a:path>
                <a:path w="1509395" h="723900">
                  <a:moveTo>
                    <a:pt x="636587" y="105359"/>
                  </a:moveTo>
                  <a:lnTo>
                    <a:pt x="633882" y="104432"/>
                  </a:lnTo>
                  <a:lnTo>
                    <a:pt x="631609" y="103276"/>
                  </a:lnTo>
                  <a:lnTo>
                    <a:pt x="626478" y="101066"/>
                  </a:lnTo>
                  <a:lnTo>
                    <a:pt x="622363" y="103987"/>
                  </a:lnTo>
                  <a:lnTo>
                    <a:pt x="618070" y="105981"/>
                  </a:lnTo>
                  <a:lnTo>
                    <a:pt x="617867" y="109283"/>
                  </a:lnTo>
                  <a:lnTo>
                    <a:pt x="617397" y="110540"/>
                  </a:lnTo>
                  <a:lnTo>
                    <a:pt x="615645" y="111366"/>
                  </a:lnTo>
                  <a:lnTo>
                    <a:pt x="616673" y="113106"/>
                  </a:lnTo>
                  <a:lnTo>
                    <a:pt x="618858" y="112839"/>
                  </a:lnTo>
                  <a:lnTo>
                    <a:pt x="621233" y="108254"/>
                  </a:lnTo>
                  <a:lnTo>
                    <a:pt x="622198" y="106184"/>
                  </a:lnTo>
                  <a:lnTo>
                    <a:pt x="624954" y="108254"/>
                  </a:lnTo>
                  <a:lnTo>
                    <a:pt x="625944" y="106235"/>
                  </a:lnTo>
                  <a:lnTo>
                    <a:pt x="628624" y="105486"/>
                  </a:lnTo>
                  <a:lnTo>
                    <a:pt x="630313" y="106984"/>
                  </a:lnTo>
                  <a:lnTo>
                    <a:pt x="631837" y="108839"/>
                  </a:lnTo>
                  <a:lnTo>
                    <a:pt x="634542" y="108800"/>
                  </a:lnTo>
                  <a:lnTo>
                    <a:pt x="636587" y="105359"/>
                  </a:lnTo>
                  <a:close/>
                </a:path>
                <a:path w="1509395" h="723900">
                  <a:moveTo>
                    <a:pt x="636663" y="224739"/>
                  </a:moveTo>
                  <a:lnTo>
                    <a:pt x="635254" y="223735"/>
                  </a:lnTo>
                  <a:lnTo>
                    <a:pt x="635088" y="223735"/>
                  </a:lnTo>
                  <a:lnTo>
                    <a:pt x="634009" y="225336"/>
                  </a:lnTo>
                  <a:lnTo>
                    <a:pt x="634199" y="225336"/>
                  </a:lnTo>
                  <a:lnTo>
                    <a:pt x="634352" y="226098"/>
                  </a:lnTo>
                  <a:lnTo>
                    <a:pt x="634403" y="226415"/>
                  </a:lnTo>
                  <a:lnTo>
                    <a:pt x="636663" y="224739"/>
                  </a:lnTo>
                  <a:close/>
                </a:path>
                <a:path w="1509395" h="723900">
                  <a:moveTo>
                    <a:pt x="638111" y="223735"/>
                  </a:moveTo>
                  <a:lnTo>
                    <a:pt x="637781" y="223913"/>
                  </a:lnTo>
                  <a:lnTo>
                    <a:pt x="636663" y="224739"/>
                  </a:lnTo>
                  <a:lnTo>
                    <a:pt x="637527" y="225336"/>
                  </a:lnTo>
                  <a:lnTo>
                    <a:pt x="637705" y="224739"/>
                  </a:lnTo>
                  <a:lnTo>
                    <a:pt x="637832" y="224421"/>
                  </a:lnTo>
                  <a:lnTo>
                    <a:pt x="637921" y="224193"/>
                  </a:lnTo>
                  <a:lnTo>
                    <a:pt x="638035" y="223913"/>
                  </a:lnTo>
                  <a:lnTo>
                    <a:pt x="638111" y="223735"/>
                  </a:lnTo>
                  <a:close/>
                </a:path>
                <a:path w="1509395" h="723900">
                  <a:moveTo>
                    <a:pt x="638365" y="223481"/>
                  </a:moveTo>
                  <a:lnTo>
                    <a:pt x="638213" y="223481"/>
                  </a:lnTo>
                  <a:lnTo>
                    <a:pt x="638111" y="223735"/>
                  </a:lnTo>
                  <a:lnTo>
                    <a:pt x="638365" y="223481"/>
                  </a:lnTo>
                  <a:close/>
                </a:path>
                <a:path w="1509395" h="723900">
                  <a:moveTo>
                    <a:pt x="639813" y="185597"/>
                  </a:moveTo>
                  <a:lnTo>
                    <a:pt x="639064" y="185597"/>
                  </a:lnTo>
                  <a:lnTo>
                    <a:pt x="637387" y="185991"/>
                  </a:lnTo>
                  <a:lnTo>
                    <a:pt x="637298" y="185597"/>
                  </a:lnTo>
                  <a:lnTo>
                    <a:pt x="637222" y="185280"/>
                  </a:lnTo>
                  <a:lnTo>
                    <a:pt x="636993" y="184302"/>
                  </a:lnTo>
                  <a:lnTo>
                    <a:pt x="636803" y="183464"/>
                  </a:lnTo>
                  <a:lnTo>
                    <a:pt x="636727" y="183146"/>
                  </a:lnTo>
                  <a:lnTo>
                    <a:pt x="636663" y="182880"/>
                  </a:lnTo>
                  <a:lnTo>
                    <a:pt x="636308" y="182880"/>
                  </a:lnTo>
                  <a:lnTo>
                    <a:pt x="633679" y="184302"/>
                  </a:lnTo>
                  <a:lnTo>
                    <a:pt x="633603" y="182880"/>
                  </a:lnTo>
                  <a:lnTo>
                    <a:pt x="634085" y="181470"/>
                  </a:lnTo>
                  <a:lnTo>
                    <a:pt x="634187" y="181165"/>
                  </a:lnTo>
                  <a:lnTo>
                    <a:pt x="635673" y="181470"/>
                  </a:lnTo>
                  <a:lnTo>
                    <a:pt x="636536" y="181470"/>
                  </a:lnTo>
                  <a:lnTo>
                    <a:pt x="636460" y="181165"/>
                  </a:lnTo>
                  <a:lnTo>
                    <a:pt x="635990" y="179336"/>
                  </a:lnTo>
                  <a:lnTo>
                    <a:pt x="631583" y="182651"/>
                  </a:lnTo>
                  <a:lnTo>
                    <a:pt x="631837" y="181470"/>
                  </a:lnTo>
                  <a:lnTo>
                    <a:pt x="631901" y="181165"/>
                  </a:lnTo>
                  <a:lnTo>
                    <a:pt x="631990" y="180733"/>
                  </a:lnTo>
                  <a:lnTo>
                    <a:pt x="632028" y="180530"/>
                  </a:lnTo>
                  <a:lnTo>
                    <a:pt x="632282" y="179336"/>
                  </a:lnTo>
                  <a:lnTo>
                    <a:pt x="632333" y="179108"/>
                  </a:lnTo>
                  <a:lnTo>
                    <a:pt x="632460" y="178549"/>
                  </a:lnTo>
                  <a:lnTo>
                    <a:pt x="631786" y="178549"/>
                  </a:lnTo>
                  <a:lnTo>
                    <a:pt x="629462" y="179108"/>
                  </a:lnTo>
                  <a:lnTo>
                    <a:pt x="626706" y="178295"/>
                  </a:lnTo>
                  <a:lnTo>
                    <a:pt x="624979" y="180733"/>
                  </a:lnTo>
                  <a:lnTo>
                    <a:pt x="625957" y="180733"/>
                  </a:lnTo>
                  <a:lnTo>
                    <a:pt x="626973" y="180530"/>
                  </a:lnTo>
                  <a:lnTo>
                    <a:pt x="627684" y="181470"/>
                  </a:lnTo>
                  <a:lnTo>
                    <a:pt x="630809" y="182880"/>
                  </a:lnTo>
                  <a:lnTo>
                    <a:pt x="630605" y="182880"/>
                  </a:lnTo>
                  <a:lnTo>
                    <a:pt x="630237" y="183146"/>
                  </a:lnTo>
                  <a:lnTo>
                    <a:pt x="629945" y="183362"/>
                  </a:lnTo>
                  <a:lnTo>
                    <a:pt x="630148" y="183311"/>
                  </a:lnTo>
                  <a:lnTo>
                    <a:pt x="632053" y="182880"/>
                  </a:lnTo>
                  <a:lnTo>
                    <a:pt x="632371" y="183464"/>
                  </a:lnTo>
                  <a:lnTo>
                    <a:pt x="632345" y="185280"/>
                  </a:lnTo>
                  <a:lnTo>
                    <a:pt x="631926" y="185991"/>
                  </a:lnTo>
                  <a:lnTo>
                    <a:pt x="629983" y="185991"/>
                  </a:lnTo>
                  <a:lnTo>
                    <a:pt x="629754" y="185737"/>
                  </a:lnTo>
                  <a:lnTo>
                    <a:pt x="629754" y="184302"/>
                  </a:lnTo>
                  <a:lnTo>
                    <a:pt x="629627" y="184302"/>
                  </a:lnTo>
                  <a:lnTo>
                    <a:pt x="630059" y="183464"/>
                  </a:lnTo>
                  <a:lnTo>
                    <a:pt x="629793" y="183464"/>
                  </a:lnTo>
                  <a:lnTo>
                    <a:pt x="628650" y="184302"/>
                  </a:lnTo>
                  <a:lnTo>
                    <a:pt x="626198" y="186575"/>
                  </a:lnTo>
                  <a:lnTo>
                    <a:pt x="623011" y="186575"/>
                  </a:lnTo>
                  <a:lnTo>
                    <a:pt x="623887" y="187401"/>
                  </a:lnTo>
                  <a:lnTo>
                    <a:pt x="624928" y="188112"/>
                  </a:lnTo>
                  <a:lnTo>
                    <a:pt x="626224" y="189966"/>
                  </a:lnTo>
                  <a:lnTo>
                    <a:pt x="627989" y="190588"/>
                  </a:lnTo>
                  <a:lnTo>
                    <a:pt x="626135" y="193205"/>
                  </a:lnTo>
                  <a:lnTo>
                    <a:pt x="625005" y="192405"/>
                  </a:lnTo>
                  <a:lnTo>
                    <a:pt x="623862" y="192405"/>
                  </a:lnTo>
                  <a:lnTo>
                    <a:pt x="623874" y="194106"/>
                  </a:lnTo>
                  <a:lnTo>
                    <a:pt x="629742" y="194106"/>
                  </a:lnTo>
                  <a:lnTo>
                    <a:pt x="629373" y="193205"/>
                  </a:lnTo>
                  <a:lnTo>
                    <a:pt x="628269" y="190588"/>
                  </a:lnTo>
                  <a:lnTo>
                    <a:pt x="628205" y="190423"/>
                  </a:lnTo>
                  <a:lnTo>
                    <a:pt x="630148" y="188772"/>
                  </a:lnTo>
                  <a:lnTo>
                    <a:pt x="634961" y="188252"/>
                  </a:lnTo>
                  <a:lnTo>
                    <a:pt x="633641" y="185991"/>
                  </a:lnTo>
                  <a:lnTo>
                    <a:pt x="633209" y="185280"/>
                  </a:lnTo>
                  <a:lnTo>
                    <a:pt x="636397" y="187096"/>
                  </a:lnTo>
                  <a:lnTo>
                    <a:pt x="636016" y="188112"/>
                  </a:lnTo>
                  <a:lnTo>
                    <a:pt x="635965" y="188252"/>
                  </a:lnTo>
                  <a:lnTo>
                    <a:pt x="635876" y="188468"/>
                  </a:lnTo>
                  <a:lnTo>
                    <a:pt x="635571" y="189534"/>
                  </a:lnTo>
                  <a:lnTo>
                    <a:pt x="638035" y="188772"/>
                  </a:lnTo>
                  <a:lnTo>
                    <a:pt x="638378" y="188772"/>
                  </a:lnTo>
                  <a:lnTo>
                    <a:pt x="638340" y="187096"/>
                  </a:lnTo>
                  <a:lnTo>
                    <a:pt x="638835" y="186575"/>
                  </a:lnTo>
                  <a:lnTo>
                    <a:pt x="639432" y="185991"/>
                  </a:lnTo>
                  <a:lnTo>
                    <a:pt x="639813" y="185597"/>
                  </a:lnTo>
                  <a:close/>
                </a:path>
                <a:path w="1509395" h="723900">
                  <a:moveTo>
                    <a:pt x="642289" y="253390"/>
                  </a:moveTo>
                  <a:lnTo>
                    <a:pt x="641604" y="252183"/>
                  </a:lnTo>
                  <a:lnTo>
                    <a:pt x="641146" y="250901"/>
                  </a:lnTo>
                  <a:lnTo>
                    <a:pt x="641324" y="249466"/>
                  </a:lnTo>
                  <a:lnTo>
                    <a:pt x="640727" y="245122"/>
                  </a:lnTo>
                  <a:lnTo>
                    <a:pt x="638810" y="247040"/>
                  </a:lnTo>
                  <a:lnTo>
                    <a:pt x="635127" y="245795"/>
                  </a:lnTo>
                  <a:lnTo>
                    <a:pt x="634136" y="254558"/>
                  </a:lnTo>
                  <a:lnTo>
                    <a:pt x="637654" y="256438"/>
                  </a:lnTo>
                  <a:lnTo>
                    <a:pt x="641883" y="257937"/>
                  </a:lnTo>
                  <a:lnTo>
                    <a:pt x="641070" y="256273"/>
                  </a:lnTo>
                  <a:lnTo>
                    <a:pt x="642200" y="254901"/>
                  </a:lnTo>
                  <a:lnTo>
                    <a:pt x="642289" y="253390"/>
                  </a:lnTo>
                  <a:close/>
                </a:path>
                <a:path w="1509395" h="723900">
                  <a:moveTo>
                    <a:pt x="649312" y="226415"/>
                  </a:moveTo>
                  <a:lnTo>
                    <a:pt x="648957" y="226098"/>
                  </a:lnTo>
                  <a:lnTo>
                    <a:pt x="647966" y="225336"/>
                  </a:lnTo>
                  <a:lnTo>
                    <a:pt x="647179" y="224739"/>
                  </a:lnTo>
                  <a:lnTo>
                    <a:pt x="646938" y="224739"/>
                  </a:lnTo>
                  <a:lnTo>
                    <a:pt x="647255" y="224421"/>
                  </a:lnTo>
                  <a:lnTo>
                    <a:pt x="647788" y="223913"/>
                  </a:lnTo>
                  <a:lnTo>
                    <a:pt x="648728" y="223481"/>
                  </a:lnTo>
                  <a:lnTo>
                    <a:pt x="649173" y="223481"/>
                  </a:lnTo>
                  <a:lnTo>
                    <a:pt x="649135" y="222008"/>
                  </a:lnTo>
                  <a:lnTo>
                    <a:pt x="649122" y="221437"/>
                  </a:lnTo>
                  <a:lnTo>
                    <a:pt x="647573" y="221005"/>
                  </a:lnTo>
                  <a:lnTo>
                    <a:pt x="647280" y="219367"/>
                  </a:lnTo>
                  <a:lnTo>
                    <a:pt x="646201" y="218490"/>
                  </a:lnTo>
                  <a:lnTo>
                    <a:pt x="645541" y="220764"/>
                  </a:lnTo>
                  <a:lnTo>
                    <a:pt x="645477" y="220941"/>
                  </a:lnTo>
                  <a:lnTo>
                    <a:pt x="644220" y="220840"/>
                  </a:lnTo>
                  <a:lnTo>
                    <a:pt x="644220" y="223177"/>
                  </a:lnTo>
                  <a:lnTo>
                    <a:pt x="644194" y="223481"/>
                  </a:lnTo>
                  <a:lnTo>
                    <a:pt x="644067" y="224421"/>
                  </a:lnTo>
                  <a:lnTo>
                    <a:pt x="644220" y="223177"/>
                  </a:lnTo>
                  <a:lnTo>
                    <a:pt x="644220" y="220840"/>
                  </a:lnTo>
                  <a:lnTo>
                    <a:pt x="643293" y="220764"/>
                  </a:lnTo>
                  <a:lnTo>
                    <a:pt x="641438" y="221183"/>
                  </a:lnTo>
                  <a:lnTo>
                    <a:pt x="640867" y="220281"/>
                  </a:lnTo>
                  <a:lnTo>
                    <a:pt x="640638" y="218262"/>
                  </a:lnTo>
                  <a:lnTo>
                    <a:pt x="635266" y="220472"/>
                  </a:lnTo>
                  <a:lnTo>
                    <a:pt x="634060" y="216179"/>
                  </a:lnTo>
                  <a:lnTo>
                    <a:pt x="631418" y="214718"/>
                  </a:lnTo>
                  <a:lnTo>
                    <a:pt x="628700" y="213652"/>
                  </a:lnTo>
                  <a:lnTo>
                    <a:pt x="626999" y="213956"/>
                  </a:lnTo>
                  <a:lnTo>
                    <a:pt x="624967" y="212940"/>
                  </a:lnTo>
                  <a:lnTo>
                    <a:pt x="623697" y="214934"/>
                  </a:lnTo>
                  <a:lnTo>
                    <a:pt x="623811" y="216255"/>
                  </a:lnTo>
                  <a:lnTo>
                    <a:pt x="624687" y="217017"/>
                  </a:lnTo>
                  <a:lnTo>
                    <a:pt x="630770" y="217678"/>
                  </a:lnTo>
                  <a:lnTo>
                    <a:pt x="634568" y="220395"/>
                  </a:lnTo>
                  <a:lnTo>
                    <a:pt x="638263" y="223354"/>
                  </a:lnTo>
                  <a:lnTo>
                    <a:pt x="638365" y="223481"/>
                  </a:lnTo>
                  <a:lnTo>
                    <a:pt x="638594" y="223735"/>
                  </a:lnTo>
                  <a:lnTo>
                    <a:pt x="636409" y="227406"/>
                  </a:lnTo>
                  <a:lnTo>
                    <a:pt x="636930" y="227406"/>
                  </a:lnTo>
                  <a:lnTo>
                    <a:pt x="637514" y="227558"/>
                  </a:lnTo>
                  <a:lnTo>
                    <a:pt x="639622" y="227406"/>
                  </a:lnTo>
                  <a:lnTo>
                    <a:pt x="636511" y="230962"/>
                  </a:lnTo>
                  <a:lnTo>
                    <a:pt x="636689" y="230962"/>
                  </a:lnTo>
                  <a:lnTo>
                    <a:pt x="637654" y="232410"/>
                  </a:lnTo>
                  <a:lnTo>
                    <a:pt x="637273" y="234010"/>
                  </a:lnTo>
                  <a:lnTo>
                    <a:pt x="637755" y="234010"/>
                  </a:lnTo>
                  <a:lnTo>
                    <a:pt x="638683" y="232562"/>
                  </a:lnTo>
                  <a:lnTo>
                    <a:pt x="638784" y="232410"/>
                  </a:lnTo>
                  <a:lnTo>
                    <a:pt x="639267" y="231952"/>
                  </a:lnTo>
                  <a:lnTo>
                    <a:pt x="639978" y="231343"/>
                  </a:lnTo>
                  <a:lnTo>
                    <a:pt x="640486" y="232410"/>
                  </a:lnTo>
                  <a:lnTo>
                    <a:pt x="641350" y="234010"/>
                  </a:lnTo>
                  <a:lnTo>
                    <a:pt x="642353" y="234670"/>
                  </a:lnTo>
                  <a:lnTo>
                    <a:pt x="643178" y="234670"/>
                  </a:lnTo>
                  <a:lnTo>
                    <a:pt x="644220" y="234010"/>
                  </a:lnTo>
                  <a:lnTo>
                    <a:pt x="644512" y="232562"/>
                  </a:lnTo>
                  <a:lnTo>
                    <a:pt x="643890" y="231343"/>
                  </a:lnTo>
                  <a:lnTo>
                    <a:pt x="643445" y="230466"/>
                  </a:lnTo>
                  <a:lnTo>
                    <a:pt x="646074" y="230174"/>
                  </a:lnTo>
                  <a:lnTo>
                    <a:pt x="648639" y="228168"/>
                  </a:lnTo>
                  <a:lnTo>
                    <a:pt x="649249" y="227990"/>
                  </a:lnTo>
                  <a:lnTo>
                    <a:pt x="648868" y="227990"/>
                  </a:lnTo>
                  <a:lnTo>
                    <a:pt x="649312" y="226415"/>
                  </a:lnTo>
                  <a:close/>
                </a:path>
                <a:path w="1509395" h="723900">
                  <a:moveTo>
                    <a:pt x="655777" y="227990"/>
                  </a:moveTo>
                  <a:lnTo>
                    <a:pt x="652094" y="227101"/>
                  </a:lnTo>
                  <a:lnTo>
                    <a:pt x="651167" y="225336"/>
                  </a:lnTo>
                  <a:lnTo>
                    <a:pt x="651065" y="226415"/>
                  </a:lnTo>
                  <a:lnTo>
                    <a:pt x="651268" y="227101"/>
                  </a:lnTo>
                  <a:lnTo>
                    <a:pt x="651268" y="227406"/>
                  </a:lnTo>
                  <a:lnTo>
                    <a:pt x="649274" y="227990"/>
                  </a:lnTo>
                  <a:lnTo>
                    <a:pt x="651014" y="229323"/>
                  </a:lnTo>
                  <a:lnTo>
                    <a:pt x="652640" y="231952"/>
                  </a:lnTo>
                  <a:lnTo>
                    <a:pt x="653897" y="230962"/>
                  </a:lnTo>
                  <a:lnTo>
                    <a:pt x="655205" y="228168"/>
                  </a:lnTo>
                  <a:lnTo>
                    <a:pt x="655294" y="227990"/>
                  </a:lnTo>
                  <a:lnTo>
                    <a:pt x="655777" y="227990"/>
                  </a:lnTo>
                  <a:close/>
                </a:path>
                <a:path w="1509395" h="723900">
                  <a:moveTo>
                    <a:pt x="673938" y="40487"/>
                  </a:moveTo>
                  <a:lnTo>
                    <a:pt x="672744" y="38366"/>
                  </a:lnTo>
                  <a:lnTo>
                    <a:pt x="671360" y="37261"/>
                  </a:lnTo>
                  <a:lnTo>
                    <a:pt x="669645" y="37414"/>
                  </a:lnTo>
                  <a:lnTo>
                    <a:pt x="667880" y="38023"/>
                  </a:lnTo>
                  <a:lnTo>
                    <a:pt x="666419" y="36499"/>
                  </a:lnTo>
                  <a:lnTo>
                    <a:pt x="663930" y="36512"/>
                  </a:lnTo>
                  <a:lnTo>
                    <a:pt x="662000" y="37985"/>
                  </a:lnTo>
                  <a:lnTo>
                    <a:pt x="658977" y="39446"/>
                  </a:lnTo>
                  <a:lnTo>
                    <a:pt x="658317" y="40741"/>
                  </a:lnTo>
                  <a:lnTo>
                    <a:pt x="655561" y="38633"/>
                  </a:lnTo>
                  <a:lnTo>
                    <a:pt x="656907" y="37477"/>
                  </a:lnTo>
                  <a:lnTo>
                    <a:pt x="656971" y="36334"/>
                  </a:lnTo>
                  <a:lnTo>
                    <a:pt x="655726" y="35496"/>
                  </a:lnTo>
                  <a:lnTo>
                    <a:pt x="654367" y="35217"/>
                  </a:lnTo>
                  <a:lnTo>
                    <a:pt x="652894" y="35318"/>
                  </a:lnTo>
                  <a:lnTo>
                    <a:pt x="651954" y="40170"/>
                  </a:lnTo>
                  <a:lnTo>
                    <a:pt x="652399" y="41262"/>
                  </a:lnTo>
                  <a:lnTo>
                    <a:pt x="654138" y="41275"/>
                  </a:lnTo>
                  <a:lnTo>
                    <a:pt x="654253" y="42989"/>
                  </a:lnTo>
                  <a:lnTo>
                    <a:pt x="651916" y="43040"/>
                  </a:lnTo>
                  <a:lnTo>
                    <a:pt x="650773" y="41859"/>
                  </a:lnTo>
                  <a:lnTo>
                    <a:pt x="648931" y="36347"/>
                  </a:lnTo>
                  <a:lnTo>
                    <a:pt x="646341" y="36360"/>
                  </a:lnTo>
                  <a:lnTo>
                    <a:pt x="645566" y="37896"/>
                  </a:lnTo>
                  <a:lnTo>
                    <a:pt x="647153" y="39954"/>
                  </a:lnTo>
                  <a:lnTo>
                    <a:pt x="645261" y="41249"/>
                  </a:lnTo>
                  <a:lnTo>
                    <a:pt x="645083" y="41529"/>
                  </a:lnTo>
                  <a:lnTo>
                    <a:pt x="645096" y="41783"/>
                  </a:lnTo>
                  <a:lnTo>
                    <a:pt x="645325" y="42024"/>
                  </a:lnTo>
                  <a:lnTo>
                    <a:pt x="647026" y="43040"/>
                  </a:lnTo>
                  <a:lnTo>
                    <a:pt x="648169" y="44323"/>
                  </a:lnTo>
                  <a:lnTo>
                    <a:pt x="645058" y="47663"/>
                  </a:lnTo>
                  <a:lnTo>
                    <a:pt x="643636" y="47078"/>
                  </a:lnTo>
                  <a:lnTo>
                    <a:pt x="641096" y="44335"/>
                  </a:lnTo>
                  <a:lnTo>
                    <a:pt x="639521" y="43700"/>
                  </a:lnTo>
                  <a:lnTo>
                    <a:pt x="635558" y="44284"/>
                  </a:lnTo>
                  <a:lnTo>
                    <a:pt x="636485" y="45732"/>
                  </a:lnTo>
                  <a:lnTo>
                    <a:pt x="637413" y="46202"/>
                  </a:lnTo>
                  <a:lnTo>
                    <a:pt x="639076" y="45732"/>
                  </a:lnTo>
                  <a:lnTo>
                    <a:pt x="638238" y="50088"/>
                  </a:lnTo>
                  <a:lnTo>
                    <a:pt x="640867" y="53568"/>
                  </a:lnTo>
                  <a:lnTo>
                    <a:pt x="643280" y="55575"/>
                  </a:lnTo>
                  <a:lnTo>
                    <a:pt x="643953" y="52781"/>
                  </a:lnTo>
                  <a:lnTo>
                    <a:pt x="645350" y="51955"/>
                  </a:lnTo>
                  <a:lnTo>
                    <a:pt x="646074" y="51866"/>
                  </a:lnTo>
                  <a:lnTo>
                    <a:pt x="646874" y="51892"/>
                  </a:lnTo>
                  <a:lnTo>
                    <a:pt x="647395" y="50215"/>
                  </a:lnTo>
                  <a:lnTo>
                    <a:pt x="647877" y="49415"/>
                  </a:lnTo>
                  <a:lnTo>
                    <a:pt x="647560" y="47345"/>
                  </a:lnTo>
                  <a:lnTo>
                    <a:pt x="648106" y="46786"/>
                  </a:lnTo>
                  <a:lnTo>
                    <a:pt x="651637" y="47625"/>
                  </a:lnTo>
                  <a:lnTo>
                    <a:pt x="649452" y="48577"/>
                  </a:lnTo>
                  <a:lnTo>
                    <a:pt x="649363" y="49364"/>
                  </a:lnTo>
                  <a:lnTo>
                    <a:pt x="649084" y="50774"/>
                  </a:lnTo>
                  <a:lnTo>
                    <a:pt x="649897" y="52781"/>
                  </a:lnTo>
                  <a:lnTo>
                    <a:pt x="653122" y="53403"/>
                  </a:lnTo>
                  <a:lnTo>
                    <a:pt x="653935" y="50342"/>
                  </a:lnTo>
                  <a:lnTo>
                    <a:pt x="655815" y="48895"/>
                  </a:lnTo>
                  <a:lnTo>
                    <a:pt x="656767" y="47485"/>
                  </a:lnTo>
                  <a:lnTo>
                    <a:pt x="653503" y="44970"/>
                  </a:lnTo>
                  <a:lnTo>
                    <a:pt x="657034" y="44208"/>
                  </a:lnTo>
                  <a:lnTo>
                    <a:pt x="661466" y="41948"/>
                  </a:lnTo>
                  <a:lnTo>
                    <a:pt x="665353" y="38722"/>
                  </a:lnTo>
                  <a:lnTo>
                    <a:pt x="673938" y="40487"/>
                  </a:lnTo>
                  <a:close/>
                </a:path>
                <a:path w="1509395" h="723900">
                  <a:moveTo>
                    <a:pt x="679462" y="251460"/>
                  </a:moveTo>
                  <a:lnTo>
                    <a:pt x="676287" y="249415"/>
                  </a:lnTo>
                  <a:lnTo>
                    <a:pt x="675322" y="250698"/>
                  </a:lnTo>
                  <a:lnTo>
                    <a:pt x="675500" y="250698"/>
                  </a:lnTo>
                  <a:lnTo>
                    <a:pt x="676770" y="252056"/>
                  </a:lnTo>
                  <a:lnTo>
                    <a:pt x="679081" y="251460"/>
                  </a:lnTo>
                  <a:lnTo>
                    <a:pt x="679462" y="251460"/>
                  </a:lnTo>
                  <a:close/>
                </a:path>
                <a:path w="1509395" h="723900">
                  <a:moveTo>
                    <a:pt x="679843" y="251714"/>
                  </a:moveTo>
                  <a:lnTo>
                    <a:pt x="679818" y="251460"/>
                  </a:lnTo>
                  <a:lnTo>
                    <a:pt x="679462" y="251460"/>
                  </a:lnTo>
                  <a:lnTo>
                    <a:pt x="679843" y="251714"/>
                  </a:lnTo>
                  <a:close/>
                </a:path>
                <a:path w="1509395" h="723900">
                  <a:moveTo>
                    <a:pt x="693889" y="251002"/>
                  </a:moveTo>
                  <a:lnTo>
                    <a:pt x="692696" y="251002"/>
                  </a:lnTo>
                  <a:lnTo>
                    <a:pt x="691629" y="249897"/>
                  </a:lnTo>
                  <a:lnTo>
                    <a:pt x="691654" y="247345"/>
                  </a:lnTo>
                  <a:lnTo>
                    <a:pt x="691769" y="246913"/>
                  </a:lnTo>
                  <a:lnTo>
                    <a:pt x="687108" y="250863"/>
                  </a:lnTo>
                  <a:lnTo>
                    <a:pt x="682193" y="253238"/>
                  </a:lnTo>
                  <a:lnTo>
                    <a:pt x="679843" y="251714"/>
                  </a:lnTo>
                  <a:lnTo>
                    <a:pt x="679869" y="252056"/>
                  </a:lnTo>
                  <a:lnTo>
                    <a:pt x="679996" y="253441"/>
                  </a:lnTo>
                  <a:lnTo>
                    <a:pt x="680059" y="254177"/>
                  </a:lnTo>
                  <a:lnTo>
                    <a:pt x="687184" y="253441"/>
                  </a:lnTo>
                  <a:lnTo>
                    <a:pt x="687755" y="253441"/>
                  </a:lnTo>
                  <a:lnTo>
                    <a:pt x="689051" y="251714"/>
                  </a:lnTo>
                  <a:lnTo>
                    <a:pt x="689203" y="251714"/>
                  </a:lnTo>
                  <a:lnTo>
                    <a:pt x="690511" y="253441"/>
                  </a:lnTo>
                  <a:lnTo>
                    <a:pt x="691680" y="253441"/>
                  </a:lnTo>
                  <a:lnTo>
                    <a:pt x="693242" y="251714"/>
                  </a:lnTo>
                  <a:lnTo>
                    <a:pt x="693889" y="251002"/>
                  </a:lnTo>
                  <a:close/>
                </a:path>
                <a:path w="1509395" h="723900">
                  <a:moveTo>
                    <a:pt x="705459" y="253441"/>
                  </a:moveTo>
                  <a:lnTo>
                    <a:pt x="704608" y="252336"/>
                  </a:lnTo>
                  <a:lnTo>
                    <a:pt x="703199" y="252056"/>
                  </a:lnTo>
                  <a:lnTo>
                    <a:pt x="703262" y="251460"/>
                  </a:lnTo>
                  <a:lnTo>
                    <a:pt x="703338" y="250698"/>
                  </a:lnTo>
                  <a:lnTo>
                    <a:pt x="703961" y="250698"/>
                  </a:lnTo>
                  <a:lnTo>
                    <a:pt x="701078" y="250317"/>
                  </a:lnTo>
                  <a:lnTo>
                    <a:pt x="698563" y="250317"/>
                  </a:lnTo>
                  <a:lnTo>
                    <a:pt x="697522" y="250418"/>
                  </a:lnTo>
                  <a:lnTo>
                    <a:pt x="698068" y="250317"/>
                  </a:lnTo>
                  <a:lnTo>
                    <a:pt x="696595" y="250317"/>
                  </a:lnTo>
                  <a:lnTo>
                    <a:pt x="696734" y="250482"/>
                  </a:lnTo>
                  <a:lnTo>
                    <a:pt x="694169" y="250698"/>
                  </a:lnTo>
                  <a:lnTo>
                    <a:pt x="694016" y="250863"/>
                  </a:lnTo>
                  <a:lnTo>
                    <a:pt x="693889" y="251002"/>
                  </a:lnTo>
                  <a:lnTo>
                    <a:pt x="695744" y="250698"/>
                  </a:lnTo>
                  <a:lnTo>
                    <a:pt x="696785" y="250532"/>
                  </a:lnTo>
                  <a:lnTo>
                    <a:pt x="696963" y="250698"/>
                  </a:lnTo>
                  <a:lnTo>
                    <a:pt x="699401" y="253187"/>
                  </a:lnTo>
                  <a:lnTo>
                    <a:pt x="701357" y="251460"/>
                  </a:lnTo>
                  <a:lnTo>
                    <a:pt x="703313" y="254241"/>
                  </a:lnTo>
                  <a:lnTo>
                    <a:pt x="704786" y="253441"/>
                  </a:lnTo>
                  <a:lnTo>
                    <a:pt x="705459" y="253441"/>
                  </a:lnTo>
                  <a:close/>
                </a:path>
                <a:path w="1509395" h="723900">
                  <a:moveTo>
                    <a:pt x="723099" y="380492"/>
                  </a:moveTo>
                  <a:lnTo>
                    <a:pt x="721487" y="379145"/>
                  </a:lnTo>
                  <a:lnTo>
                    <a:pt x="717296" y="379844"/>
                  </a:lnTo>
                  <a:lnTo>
                    <a:pt x="712965" y="375272"/>
                  </a:lnTo>
                  <a:lnTo>
                    <a:pt x="708609" y="379615"/>
                  </a:lnTo>
                  <a:lnTo>
                    <a:pt x="707898" y="379298"/>
                  </a:lnTo>
                  <a:lnTo>
                    <a:pt x="701433" y="377952"/>
                  </a:lnTo>
                  <a:lnTo>
                    <a:pt x="695591" y="379095"/>
                  </a:lnTo>
                  <a:lnTo>
                    <a:pt x="689737" y="380314"/>
                  </a:lnTo>
                  <a:lnTo>
                    <a:pt x="691616" y="380784"/>
                  </a:lnTo>
                  <a:lnTo>
                    <a:pt x="693762" y="379501"/>
                  </a:lnTo>
                  <a:lnTo>
                    <a:pt x="695477" y="381165"/>
                  </a:lnTo>
                  <a:lnTo>
                    <a:pt x="697191" y="381279"/>
                  </a:lnTo>
                  <a:lnTo>
                    <a:pt x="698576" y="382828"/>
                  </a:lnTo>
                  <a:lnTo>
                    <a:pt x="707148" y="380161"/>
                  </a:lnTo>
                  <a:lnTo>
                    <a:pt x="713981" y="381279"/>
                  </a:lnTo>
                  <a:lnTo>
                    <a:pt x="720763" y="381165"/>
                  </a:lnTo>
                  <a:lnTo>
                    <a:pt x="720737" y="380403"/>
                  </a:lnTo>
                  <a:lnTo>
                    <a:pt x="723099" y="380492"/>
                  </a:lnTo>
                  <a:close/>
                </a:path>
                <a:path w="1509395" h="723900">
                  <a:moveTo>
                    <a:pt x="813943" y="378447"/>
                  </a:moveTo>
                  <a:lnTo>
                    <a:pt x="813689" y="378244"/>
                  </a:lnTo>
                  <a:lnTo>
                    <a:pt x="812165" y="376986"/>
                  </a:lnTo>
                  <a:lnTo>
                    <a:pt x="809574" y="378244"/>
                  </a:lnTo>
                  <a:lnTo>
                    <a:pt x="808469" y="376986"/>
                  </a:lnTo>
                  <a:lnTo>
                    <a:pt x="807999" y="376428"/>
                  </a:lnTo>
                  <a:lnTo>
                    <a:pt x="806983" y="375589"/>
                  </a:lnTo>
                  <a:lnTo>
                    <a:pt x="804405" y="376135"/>
                  </a:lnTo>
                  <a:lnTo>
                    <a:pt x="801827" y="376923"/>
                  </a:lnTo>
                  <a:lnTo>
                    <a:pt x="799299" y="375437"/>
                  </a:lnTo>
                  <a:lnTo>
                    <a:pt x="798868" y="376428"/>
                  </a:lnTo>
                  <a:lnTo>
                    <a:pt x="798690" y="376986"/>
                  </a:lnTo>
                  <a:lnTo>
                    <a:pt x="798563" y="378244"/>
                  </a:lnTo>
                  <a:lnTo>
                    <a:pt x="798525" y="378587"/>
                  </a:lnTo>
                  <a:lnTo>
                    <a:pt x="797166" y="378447"/>
                  </a:lnTo>
                  <a:lnTo>
                    <a:pt x="796315" y="378447"/>
                  </a:lnTo>
                  <a:lnTo>
                    <a:pt x="793419" y="382130"/>
                  </a:lnTo>
                  <a:lnTo>
                    <a:pt x="794512" y="383235"/>
                  </a:lnTo>
                  <a:lnTo>
                    <a:pt x="795705" y="381457"/>
                  </a:lnTo>
                  <a:lnTo>
                    <a:pt x="795439" y="381457"/>
                  </a:lnTo>
                  <a:lnTo>
                    <a:pt x="797318" y="380822"/>
                  </a:lnTo>
                  <a:lnTo>
                    <a:pt x="799249" y="382282"/>
                  </a:lnTo>
                  <a:lnTo>
                    <a:pt x="799338" y="380961"/>
                  </a:lnTo>
                  <a:lnTo>
                    <a:pt x="799439" y="380822"/>
                  </a:lnTo>
                  <a:lnTo>
                    <a:pt x="799909" y="380187"/>
                  </a:lnTo>
                  <a:lnTo>
                    <a:pt x="801662" y="380479"/>
                  </a:lnTo>
                  <a:lnTo>
                    <a:pt x="803935" y="380479"/>
                  </a:lnTo>
                  <a:lnTo>
                    <a:pt x="804519" y="380187"/>
                  </a:lnTo>
                  <a:lnTo>
                    <a:pt x="805586" y="379666"/>
                  </a:lnTo>
                  <a:lnTo>
                    <a:pt x="807021" y="378587"/>
                  </a:lnTo>
                  <a:lnTo>
                    <a:pt x="807199" y="378447"/>
                  </a:lnTo>
                  <a:lnTo>
                    <a:pt x="808786" y="380479"/>
                  </a:lnTo>
                  <a:lnTo>
                    <a:pt x="809917" y="381457"/>
                  </a:lnTo>
                  <a:lnTo>
                    <a:pt x="811885" y="380961"/>
                  </a:lnTo>
                  <a:lnTo>
                    <a:pt x="811187" y="380961"/>
                  </a:lnTo>
                  <a:lnTo>
                    <a:pt x="813638" y="379107"/>
                  </a:lnTo>
                  <a:lnTo>
                    <a:pt x="813727" y="378587"/>
                  </a:lnTo>
                  <a:lnTo>
                    <a:pt x="813828" y="378447"/>
                  </a:lnTo>
                  <a:close/>
                </a:path>
                <a:path w="1509395" h="723900">
                  <a:moveTo>
                    <a:pt x="844448" y="258597"/>
                  </a:moveTo>
                  <a:lnTo>
                    <a:pt x="841946" y="254000"/>
                  </a:lnTo>
                  <a:lnTo>
                    <a:pt x="843991" y="251688"/>
                  </a:lnTo>
                  <a:lnTo>
                    <a:pt x="844308" y="249326"/>
                  </a:lnTo>
                  <a:lnTo>
                    <a:pt x="842556" y="248577"/>
                  </a:lnTo>
                  <a:lnTo>
                    <a:pt x="840917" y="247738"/>
                  </a:lnTo>
                  <a:lnTo>
                    <a:pt x="835787" y="249885"/>
                  </a:lnTo>
                  <a:lnTo>
                    <a:pt x="830427" y="250913"/>
                  </a:lnTo>
                  <a:lnTo>
                    <a:pt x="824395" y="251256"/>
                  </a:lnTo>
                  <a:lnTo>
                    <a:pt x="823912" y="251955"/>
                  </a:lnTo>
                  <a:lnTo>
                    <a:pt x="823429" y="252336"/>
                  </a:lnTo>
                  <a:lnTo>
                    <a:pt x="824344" y="254165"/>
                  </a:lnTo>
                  <a:lnTo>
                    <a:pt x="825944" y="253415"/>
                  </a:lnTo>
                  <a:lnTo>
                    <a:pt x="827354" y="253365"/>
                  </a:lnTo>
                  <a:lnTo>
                    <a:pt x="829741" y="252044"/>
                  </a:lnTo>
                  <a:lnTo>
                    <a:pt x="832370" y="252590"/>
                  </a:lnTo>
                  <a:lnTo>
                    <a:pt x="839089" y="252425"/>
                  </a:lnTo>
                  <a:lnTo>
                    <a:pt x="840155" y="254355"/>
                  </a:lnTo>
                  <a:lnTo>
                    <a:pt x="837641" y="258711"/>
                  </a:lnTo>
                  <a:lnTo>
                    <a:pt x="836663" y="259194"/>
                  </a:lnTo>
                  <a:lnTo>
                    <a:pt x="838212" y="260972"/>
                  </a:lnTo>
                  <a:lnTo>
                    <a:pt x="838987" y="259918"/>
                  </a:lnTo>
                  <a:lnTo>
                    <a:pt x="844448" y="258597"/>
                  </a:lnTo>
                  <a:close/>
                </a:path>
                <a:path w="1509395" h="723900">
                  <a:moveTo>
                    <a:pt x="870305" y="480999"/>
                  </a:moveTo>
                  <a:lnTo>
                    <a:pt x="869988" y="480999"/>
                  </a:lnTo>
                  <a:lnTo>
                    <a:pt x="870102" y="481368"/>
                  </a:lnTo>
                  <a:lnTo>
                    <a:pt x="870305" y="480999"/>
                  </a:lnTo>
                  <a:close/>
                </a:path>
                <a:path w="1509395" h="723900">
                  <a:moveTo>
                    <a:pt x="870661" y="476250"/>
                  </a:moveTo>
                  <a:lnTo>
                    <a:pt x="870000" y="477494"/>
                  </a:lnTo>
                  <a:lnTo>
                    <a:pt x="870610" y="477227"/>
                  </a:lnTo>
                  <a:lnTo>
                    <a:pt x="870661" y="476250"/>
                  </a:lnTo>
                  <a:close/>
                </a:path>
                <a:path w="1509395" h="723900">
                  <a:moveTo>
                    <a:pt x="871232" y="474967"/>
                  </a:moveTo>
                  <a:lnTo>
                    <a:pt x="870762" y="474002"/>
                  </a:lnTo>
                  <a:lnTo>
                    <a:pt x="870661" y="476250"/>
                  </a:lnTo>
                  <a:lnTo>
                    <a:pt x="871232" y="474967"/>
                  </a:lnTo>
                  <a:close/>
                </a:path>
                <a:path w="1509395" h="723900">
                  <a:moveTo>
                    <a:pt x="872858" y="476250"/>
                  </a:moveTo>
                  <a:lnTo>
                    <a:pt x="870610" y="477227"/>
                  </a:lnTo>
                  <a:lnTo>
                    <a:pt x="870521" y="479044"/>
                  </a:lnTo>
                  <a:lnTo>
                    <a:pt x="870445" y="480745"/>
                  </a:lnTo>
                  <a:lnTo>
                    <a:pt x="870331" y="480949"/>
                  </a:lnTo>
                  <a:lnTo>
                    <a:pt x="872731" y="480568"/>
                  </a:lnTo>
                  <a:lnTo>
                    <a:pt x="872858" y="476250"/>
                  </a:lnTo>
                  <a:close/>
                </a:path>
                <a:path w="1509395" h="723900">
                  <a:moveTo>
                    <a:pt x="872871" y="489140"/>
                  </a:moveTo>
                  <a:lnTo>
                    <a:pt x="870178" y="481571"/>
                  </a:lnTo>
                  <a:lnTo>
                    <a:pt x="870102" y="481368"/>
                  </a:lnTo>
                  <a:lnTo>
                    <a:pt x="867041" y="486956"/>
                  </a:lnTo>
                  <a:lnTo>
                    <a:pt x="867143" y="489140"/>
                  </a:lnTo>
                  <a:lnTo>
                    <a:pt x="867270" y="491858"/>
                  </a:lnTo>
                  <a:lnTo>
                    <a:pt x="867359" y="493801"/>
                  </a:lnTo>
                  <a:lnTo>
                    <a:pt x="868680" y="494690"/>
                  </a:lnTo>
                  <a:lnTo>
                    <a:pt x="869200" y="494690"/>
                  </a:lnTo>
                  <a:lnTo>
                    <a:pt x="869403" y="491858"/>
                  </a:lnTo>
                  <a:lnTo>
                    <a:pt x="872871" y="489140"/>
                  </a:lnTo>
                  <a:close/>
                </a:path>
                <a:path w="1509395" h="723900">
                  <a:moveTo>
                    <a:pt x="873874" y="480568"/>
                  </a:moveTo>
                  <a:lnTo>
                    <a:pt x="872731" y="480568"/>
                  </a:lnTo>
                  <a:lnTo>
                    <a:pt x="872705" y="481571"/>
                  </a:lnTo>
                  <a:lnTo>
                    <a:pt x="873874" y="480568"/>
                  </a:lnTo>
                  <a:close/>
                </a:path>
                <a:path w="1509395" h="723900">
                  <a:moveTo>
                    <a:pt x="878827" y="481368"/>
                  </a:moveTo>
                  <a:lnTo>
                    <a:pt x="878725" y="479044"/>
                  </a:lnTo>
                  <a:lnTo>
                    <a:pt x="876808" y="478028"/>
                  </a:lnTo>
                  <a:lnTo>
                    <a:pt x="873912" y="480568"/>
                  </a:lnTo>
                  <a:lnTo>
                    <a:pt x="878827" y="481368"/>
                  </a:lnTo>
                  <a:close/>
                </a:path>
                <a:path w="1509395" h="723900">
                  <a:moveTo>
                    <a:pt x="890460" y="408165"/>
                  </a:moveTo>
                  <a:lnTo>
                    <a:pt x="889762" y="407225"/>
                  </a:lnTo>
                  <a:lnTo>
                    <a:pt x="890409" y="408546"/>
                  </a:lnTo>
                  <a:lnTo>
                    <a:pt x="890460" y="408165"/>
                  </a:lnTo>
                  <a:close/>
                </a:path>
                <a:path w="1509395" h="723900">
                  <a:moveTo>
                    <a:pt x="890816" y="409359"/>
                  </a:moveTo>
                  <a:lnTo>
                    <a:pt x="890409" y="408546"/>
                  </a:lnTo>
                  <a:lnTo>
                    <a:pt x="890193" y="409359"/>
                  </a:lnTo>
                  <a:lnTo>
                    <a:pt x="889533" y="412305"/>
                  </a:lnTo>
                  <a:lnTo>
                    <a:pt x="890625" y="410984"/>
                  </a:lnTo>
                  <a:lnTo>
                    <a:pt x="890816" y="409359"/>
                  </a:lnTo>
                  <a:close/>
                </a:path>
                <a:path w="1509395" h="723900">
                  <a:moveTo>
                    <a:pt x="896581" y="400812"/>
                  </a:moveTo>
                  <a:lnTo>
                    <a:pt x="895388" y="396938"/>
                  </a:lnTo>
                  <a:lnTo>
                    <a:pt x="894207" y="396938"/>
                  </a:lnTo>
                  <a:lnTo>
                    <a:pt x="892086" y="398005"/>
                  </a:lnTo>
                  <a:lnTo>
                    <a:pt x="892898" y="399618"/>
                  </a:lnTo>
                  <a:lnTo>
                    <a:pt x="892924" y="399808"/>
                  </a:lnTo>
                  <a:lnTo>
                    <a:pt x="890498" y="401599"/>
                  </a:lnTo>
                  <a:lnTo>
                    <a:pt x="889762" y="399808"/>
                  </a:lnTo>
                  <a:lnTo>
                    <a:pt x="888593" y="399618"/>
                  </a:lnTo>
                  <a:lnTo>
                    <a:pt x="887361" y="400812"/>
                  </a:lnTo>
                  <a:lnTo>
                    <a:pt x="887971" y="404787"/>
                  </a:lnTo>
                  <a:lnTo>
                    <a:pt x="889762" y="407225"/>
                  </a:lnTo>
                  <a:lnTo>
                    <a:pt x="893927" y="406146"/>
                  </a:lnTo>
                  <a:lnTo>
                    <a:pt x="894283" y="408165"/>
                  </a:lnTo>
                  <a:lnTo>
                    <a:pt x="894359" y="408546"/>
                  </a:lnTo>
                  <a:lnTo>
                    <a:pt x="895299" y="406146"/>
                  </a:lnTo>
                  <a:lnTo>
                    <a:pt x="895832" y="404787"/>
                  </a:lnTo>
                  <a:lnTo>
                    <a:pt x="896480" y="401599"/>
                  </a:lnTo>
                  <a:lnTo>
                    <a:pt x="896581" y="400812"/>
                  </a:lnTo>
                  <a:close/>
                </a:path>
                <a:path w="1509395" h="723900">
                  <a:moveTo>
                    <a:pt x="930998" y="193052"/>
                  </a:moveTo>
                  <a:lnTo>
                    <a:pt x="929373" y="191757"/>
                  </a:lnTo>
                  <a:lnTo>
                    <a:pt x="927798" y="193141"/>
                  </a:lnTo>
                  <a:lnTo>
                    <a:pt x="926198" y="193192"/>
                  </a:lnTo>
                  <a:lnTo>
                    <a:pt x="919480" y="194017"/>
                  </a:lnTo>
                  <a:lnTo>
                    <a:pt x="912698" y="194538"/>
                  </a:lnTo>
                  <a:lnTo>
                    <a:pt x="906081" y="195859"/>
                  </a:lnTo>
                  <a:lnTo>
                    <a:pt x="899896" y="199047"/>
                  </a:lnTo>
                  <a:lnTo>
                    <a:pt x="892340" y="202018"/>
                  </a:lnTo>
                  <a:lnTo>
                    <a:pt x="884897" y="205130"/>
                  </a:lnTo>
                  <a:lnTo>
                    <a:pt x="880694" y="212775"/>
                  </a:lnTo>
                  <a:lnTo>
                    <a:pt x="880770" y="213855"/>
                  </a:lnTo>
                  <a:lnTo>
                    <a:pt x="876617" y="213677"/>
                  </a:lnTo>
                  <a:lnTo>
                    <a:pt x="879830" y="215696"/>
                  </a:lnTo>
                  <a:lnTo>
                    <a:pt x="881430" y="215493"/>
                  </a:lnTo>
                  <a:lnTo>
                    <a:pt x="883221" y="216052"/>
                  </a:lnTo>
                  <a:lnTo>
                    <a:pt x="884529" y="214566"/>
                  </a:lnTo>
                  <a:lnTo>
                    <a:pt x="884656" y="213537"/>
                  </a:lnTo>
                  <a:lnTo>
                    <a:pt x="884567" y="210985"/>
                  </a:lnTo>
                  <a:lnTo>
                    <a:pt x="886053" y="210400"/>
                  </a:lnTo>
                  <a:lnTo>
                    <a:pt x="888238" y="210642"/>
                  </a:lnTo>
                  <a:lnTo>
                    <a:pt x="892136" y="205155"/>
                  </a:lnTo>
                  <a:lnTo>
                    <a:pt x="897750" y="202209"/>
                  </a:lnTo>
                  <a:lnTo>
                    <a:pt x="903909" y="200037"/>
                  </a:lnTo>
                  <a:lnTo>
                    <a:pt x="909447" y="199961"/>
                  </a:lnTo>
                  <a:lnTo>
                    <a:pt x="914488" y="197459"/>
                  </a:lnTo>
                  <a:lnTo>
                    <a:pt x="922337" y="196227"/>
                  </a:lnTo>
                  <a:lnTo>
                    <a:pt x="925131" y="197497"/>
                  </a:lnTo>
                  <a:lnTo>
                    <a:pt x="927265" y="195414"/>
                  </a:lnTo>
                  <a:lnTo>
                    <a:pt x="927735" y="193395"/>
                  </a:lnTo>
                  <a:lnTo>
                    <a:pt x="930376" y="194818"/>
                  </a:lnTo>
                  <a:lnTo>
                    <a:pt x="930998" y="193052"/>
                  </a:lnTo>
                  <a:close/>
                </a:path>
                <a:path w="1509395" h="723900">
                  <a:moveTo>
                    <a:pt x="947293" y="296760"/>
                  </a:moveTo>
                  <a:lnTo>
                    <a:pt x="945527" y="294957"/>
                  </a:lnTo>
                  <a:lnTo>
                    <a:pt x="942632" y="297561"/>
                  </a:lnTo>
                  <a:lnTo>
                    <a:pt x="939114" y="299466"/>
                  </a:lnTo>
                  <a:lnTo>
                    <a:pt x="936840" y="302742"/>
                  </a:lnTo>
                  <a:lnTo>
                    <a:pt x="934554" y="303009"/>
                  </a:lnTo>
                  <a:lnTo>
                    <a:pt x="933538" y="305790"/>
                  </a:lnTo>
                  <a:lnTo>
                    <a:pt x="931062" y="305650"/>
                  </a:lnTo>
                  <a:lnTo>
                    <a:pt x="930986" y="305803"/>
                  </a:lnTo>
                  <a:lnTo>
                    <a:pt x="930808" y="307441"/>
                  </a:lnTo>
                  <a:lnTo>
                    <a:pt x="930033" y="308254"/>
                  </a:lnTo>
                  <a:lnTo>
                    <a:pt x="928916" y="308813"/>
                  </a:lnTo>
                  <a:lnTo>
                    <a:pt x="929944" y="310108"/>
                  </a:lnTo>
                  <a:lnTo>
                    <a:pt x="930694" y="311556"/>
                  </a:lnTo>
                  <a:lnTo>
                    <a:pt x="930935" y="313232"/>
                  </a:lnTo>
                  <a:lnTo>
                    <a:pt x="931049" y="314604"/>
                  </a:lnTo>
                  <a:lnTo>
                    <a:pt x="931519" y="315734"/>
                  </a:lnTo>
                  <a:lnTo>
                    <a:pt x="932853" y="316318"/>
                  </a:lnTo>
                  <a:lnTo>
                    <a:pt x="933805" y="314058"/>
                  </a:lnTo>
                  <a:lnTo>
                    <a:pt x="932332" y="310654"/>
                  </a:lnTo>
                  <a:lnTo>
                    <a:pt x="935990" y="309638"/>
                  </a:lnTo>
                  <a:lnTo>
                    <a:pt x="934427" y="308775"/>
                  </a:lnTo>
                  <a:lnTo>
                    <a:pt x="933348" y="307467"/>
                  </a:lnTo>
                  <a:lnTo>
                    <a:pt x="935050" y="304101"/>
                  </a:lnTo>
                  <a:lnTo>
                    <a:pt x="936498" y="304406"/>
                  </a:lnTo>
                  <a:lnTo>
                    <a:pt x="937768" y="305562"/>
                  </a:lnTo>
                  <a:lnTo>
                    <a:pt x="947293" y="296760"/>
                  </a:lnTo>
                  <a:close/>
                </a:path>
                <a:path w="1509395" h="723900">
                  <a:moveTo>
                    <a:pt x="981430" y="245668"/>
                  </a:moveTo>
                  <a:lnTo>
                    <a:pt x="980274" y="244551"/>
                  </a:lnTo>
                  <a:lnTo>
                    <a:pt x="978776" y="244805"/>
                  </a:lnTo>
                  <a:lnTo>
                    <a:pt x="973112" y="244081"/>
                  </a:lnTo>
                  <a:lnTo>
                    <a:pt x="968717" y="244233"/>
                  </a:lnTo>
                  <a:lnTo>
                    <a:pt x="957834" y="240334"/>
                  </a:lnTo>
                  <a:lnTo>
                    <a:pt x="950976" y="238417"/>
                  </a:lnTo>
                  <a:lnTo>
                    <a:pt x="943648" y="238912"/>
                  </a:lnTo>
                  <a:lnTo>
                    <a:pt x="941184" y="237883"/>
                  </a:lnTo>
                  <a:lnTo>
                    <a:pt x="938352" y="239509"/>
                  </a:lnTo>
                  <a:lnTo>
                    <a:pt x="935964" y="237820"/>
                  </a:lnTo>
                  <a:lnTo>
                    <a:pt x="929005" y="237959"/>
                  </a:lnTo>
                  <a:lnTo>
                    <a:pt x="923798" y="237134"/>
                  </a:lnTo>
                  <a:lnTo>
                    <a:pt x="919162" y="238391"/>
                  </a:lnTo>
                  <a:lnTo>
                    <a:pt x="912799" y="239915"/>
                  </a:lnTo>
                  <a:lnTo>
                    <a:pt x="906424" y="240944"/>
                  </a:lnTo>
                  <a:lnTo>
                    <a:pt x="900010" y="241261"/>
                  </a:lnTo>
                  <a:lnTo>
                    <a:pt x="893495" y="240677"/>
                  </a:lnTo>
                  <a:lnTo>
                    <a:pt x="892619" y="241655"/>
                  </a:lnTo>
                  <a:lnTo>
                    <a:pt x="889444" y="239229"/>
                  </a:lnTo>
                  <a:lnTo>
                    <a:pt x="890320" y="242811"/>
                  </a:lnTo>
                  <a:lnTo>
                    <a:pt x="894118" y="243484"/>
                  </a:lnTo>
                  <a:lnTo>
                    <a:pt x="897890" y="244297"/>
                  </a:lnTo>
                  <a:lnTo>
                    <a:pt x="905814" y="245376"/>
                  </a:lnTo>
                  <a:lnTo>
                    <a:pt x="909447" y="245376"/>
                  </a:lnTo>
                  <a:lnTo>
                    <a:pt x="918337" y="240614"/>
                  </a:lnTo>
                  <a:lnTo>
                    <a:pt x="924471" y="241122"/>
                  </a:lnTo>
                  <a:lnTo>
                    <a:pt x="930033" y="241782"/>
                  </a:lnTo>
                  <a:lnTo>
                    <a:pt x="931697" y="240715"/>
                  </a:lnTo>
                  <a:lnTo>
                    <a:pt x="933500" y="240576"/>
                  </a:lnTo>
                  <a:lnTo>
                    <a:pt x="935393" y="240944"/>
                  </a:lnTo>
                  <a:lnTo>
                    <a:pt x="939266" y="242773"/>
                  </a:lnTo>
                  <a:lnTo>
                    <a:pt x="943368" y="241528"/>
                  </a:lnTo>
                  <a:lnTo>
                    <a:pt x="947343" y="241846"/>
                  </a:lnTo>
                  <a:lnTo>
                    <a:pt x="948880" y="242874"/>
                  </a:lnTo>
                  <a:lnTo>
                    <a:pt x="950595" y="242951"/>
                  </a:lnTo>
                  <a:lnTo>
                    <a:pt x="952347" y="242849"/>
                  </a:lnTo>
                  <a:lnTo>
                    <a:pt x="952614" y="240906"/>
                  </a:lnTo>
                  <a:lnTo>
                    <a:pt x="954951" y="240969"/>
                  </a:lnTo>
                  <a:lnTo>
                    <a:pt x="955255" y="242570"/>
                  </a:lnTo>
                  <a:lnTo>
                    <a:pt x="956525" y="242735"/>
                  </a:lnTo>
                  <a:lnTo>
                    <a:pt x="957681" y="242989"/>
                  </a:lnTo>
                  <a:lnTo>
                    <a:pt x="965415" y="246557"/>
                  </a:lnTo>
                  <a:lnTo>
                    <a:pt x="972375" y="247726"/>
                  </a:lnTo>
                  <a:lnTo>
                    <a:pt x="979538" y="247675"/>
                  </a:lnTo>
                  <a:lnTo>
                    <a:pt x="981430" y="245668"/>
                  </a:lnTo>
                  <a:close/>
                </a:path>
                <a:path w="1509395" h="723900">
                  <a:moveTo>
                    <a:pt x="1023150" y="269989"/>
                  </a:moveTo>
                  <a:lnTo>
                    <a:pt x="1022591" y="268693"/>
                  </a:lnTo>
                  <a:lnTo>
                    <a:pt x="1018844" y="267512"/>
                  </a:lnTo>
                  <a:lnTo>
                    <a:pt x="1022997" y="266026"/>
                  </a:lnTo>
                  <a:lnTo>
                    <a:pt x="1021918" y="262978"/>
                  </a:lnTo>
                  <a:lnTo>
                    <a:pt x="1018184" y="263334"/>
                  </a:lnTo>
                  <a:lnTo>
                    <a:pt x="1016533" y="261010"/>
                  </a:lnTo>
                  <a:lnTo>
                    <a:pt x="1015758" y="261353"/>
                  </a:lnTo>
                  <a:lnTo>
                    <a:pt x="1015453" y="261988"/>
                  </a:lnTo>
                  <a:lnTo>
                    <a:pt x="1015403" y="262801"/>
                  </a:lnTo>
                  <a:lnTo>
                    <a:pt x="1015873" y="263372"/>
                  </a:lnTo>
                  <a:lnTo>
                    <a:pt x="1016723" y="263994"/>
                  </a:lnTo>
                  <a:lnTo>
                    <a:pt x="1015733" y="265607"/>
                  </a:lnTo>
                  <a:lnTo>
                    <a:pt x="1012393" y="263423"/>
                  </a:lnTo>
                  <a:lnTo>
                    <a:pt x="1011377" y="260870"/>
                  </a:lnTo>
                  <a:lnTo>
                    <a:pt x="1008659" y="260883"/>
                  </a:lnTo>
                  <a:lnTo>
                    <a:pt x="1008443" y="264287"/>
                  </a:lnTo>
                  <a:lnTo>
                    <a:pt x="1008494" y="265734"/>
                  </a:lnTo>
                  <a:lnTo>
                    <a:pt x="1008761" y="266763"/>
                  </a:lnTo>
                  <a:lnTo>
                    <a:pt x="1012825" y="265950"/>
                  </a:lnTo>
                  <a:lnTo>
                    <a:pt x="1012469" y="267411"/>
                  </a:lnTo>
                  <a:lnTo>
                    <a:pt x="1012177" y="268719"/>
                  </a:lnTo>
                  <a:lnTo>
                    <a:pt x="1008811" y="270040"/>
                  </a:lnTo>
                  <a:lnTo>
                    <a:pt x="1004519" y="273875"/>
                  </a:lnTo>
                  <a:lnTo>
                    <a:pt x="993063" y="277672"/>
                  </a:lnTo>
                  <a:lnTo>
                    <a:pt x="1000899" y="276606"/>
                  </a:lnTo>
                  <a:lnTo>
                    <a:pt x="1008494" y="274789"/>
                  </a:lnTo>
                  <a:lnTo>
                    <a:pt x="1015326" y="270611"/>
                  </a:lnTo>
                  <a:lnTo>
                    <a:pt x="1017993" y="271132"/>
                  </a:lnTo>
                  <a:lnTo>
                    <a:pt x="1020610" y="271094"/>
                  </a:lnTo>
                  <a:lnTo>
                    <a:pt x="1023150" y="269989"/>
                  </a:lnTo>
                  <a:close/>
                </a:path>
                <a:path w="1509395" h="723900">
                  <a:moveTo>
                    <a:pt x="1031036" y="266280"/>
                  </a:moveTo>
                  <a:lnTo>
                    <a:pt x="1030554" y="265353"/>
                  </a:lnTo>
                  <a:lnTo>
                    <a:pt x="1029868" y="264706"/>
                  </a:lnTo>
                  <a:lnTo>
                    <a:pt x="1029271" y="264134"/>
                  </a:lnTo>
                  <a:lnTo>
                    <a:pt x="1029893" y="264134"/>
                  </a:lnTo>
                  <a:lnTo>
                    <a:pt x="1025626" y="261531"/>
                  </a:lnTo>
                  <a:lnTo>
                    <a:pt x="1024864" y="265887"/>
                  </a:lnTo>
                  <a:lnTo>
                    <a:pt x="1026541" y="264706"/>
                  </a:lnTo>
                  <a:lnTo>
                    <a:pt x="1027163" y="264706"/>
                  </a:lnTo>
                  <a:lnTo>
                    <a:pt x="1028890" y="266280"/>
                  </a:lnTo>
                  <a:lnTo>
                    <a:pt x="1031036" y="266280"/>
                  </a:lnTo>
                  <a:close/>
                </a:path>
                <a:path w="1509395" h="723900">
                  <a:moveTo>
                    <a:pt x="1041679" y="264706"/>
                  </a:moveTo>
                  <a:lnTo>
                    <a:pt x="1041019" y="264134"/>
                  </a:lnTo>
                  <a:lnTo>
                    <a:pt x="1040523" y="264134"/>
                  </a:lnTo>
                  <a:lnTo>
                    <a:pt x="1040269" y="264325"/>
                  </a:lnTo>
                  <a:lnTo>
                    <a:pt x="1040269" y="265353"/>
                  </a:lnTo>
                  <a:lnTo>
                    <a:pt x="1038847" y="265353"/>
                  </a:lnTo>
                  <a:lnTo>
                    <a:pt x="1039736" y="264706"/>
                  </a:lnTo>
                  <a:lnTo>
                    <a:pt x="1040193" y="264706"/>
                  </a:lnTo>
                  <a:lnTo>
                    <a:pt x="1040269" y="265353"/>
                  </a:lnTo>
                  <a:lnTo>
                    <a:pt x="1040269" y="264325"/>
                  </a:lnTo>
                  <a:lnTo>
                    <a:pt x="1040142" y="264414"/>
                  </a:lnTo>
                  <a:lnTo>
                    <a:pt x="1040104" y="264134"/>
                  </a:lnTo>
                  <a:lnTo>
                    <a:pt x="1040003" y="263359"/>
                  </a:lnTo>
                  <a:lnTo>
                    <a:pt x="1039888" y="262572"/>
                  </a:lnTo>
                  <a:lnTo>
                    <a:pt x="1039850" y="262293"/>
                  </a:lnTo>
                  <a:lnTo>
                    <a:pt x="1039749" y="261531"/>
                  </a:lnTo>
                  <a:lnTo>
                    <a:pt x="1038466" y="261531"/>
                  </a:lnTo>
                  <a:lnTo>
                    <a:pt x="1036878" y="264464"/>
                  </a:lnTo>
                  <a:lnTo>
                    <a:pt x="1034923" y="263359"/>
                  </a:lnTo>
                  <a:lnTo>
                    <a:pt x="1034478" y="263093"/>
                  </a:lnTo>
                  <a:lnTo>
                    <a:pt x="1032827" y="262572"/>
                  </a:lnTo>
                  <a:lnTo>
                    <a:pt x="1031925" y="262293"/>
                  </a:lnTo>
                  <a:lnTo>
                    <a:pt x="1029893" y="264134"/>
                  </a:lnTo>
                  <a:lnTo>
                    <a:pt x="1030554" y="264134"/>
                  </a:lnTo>
                  <a:lnTo>
                    <a:pt x="1032357" y="263728"/>
                  </a:lnTo>
                  <a:lnTo>
                    <a:pt x="1034300" y="263359"/>
                  </a:lnTo>
                  <a:lnTo>
                    <a:pt x="1036116" y="264706"/>
                  </a:lnTo>
                  <a:lnTo>
                    <a:pt x="1035862" y="264706"/>
                  </a:lnTo>
                  <a:lnTo>
                    <a:pt x="1034529" y="266280"/>
                  </a:lnTo>
                  <a:lnTo>
                    <a:pt x="1035710" y="266280"/>
                  </a:lnTo>
                  <a:lnTo>
                    <a:pt x="1040282" y="265366"/>
                  </a:lnTo>
                  <a:lnTo>
                    <a:pt x="1040409" y="266280"/>
                  </a:lnTo>
                  <a:lnTo>
                    <a:pt x="1040460" y="266623"/>
                  </a:lnTo>
                  <a:lnTo>
                    <a:pt x="1040765" y="266280"/>
                  </a:lnTo>
                  <a:lnTo>
                    <a:pt x="1041679" y="264706"/>
                  </a:lnTo>
                  <a:close/>
                </a:path>
                <a:path w="1509395" h="723900">
                  <a:moveTo>
                    <a:pt x="1059942" y="263093"/>
                  </a:moveTo>
                  <a:lnTo>
                    <a:pt x="1059027" y="262293"/>
                  </a:lnTo>
                  <a:lnTo>
                    <a:pt x="1057935" y="261531"/>
                  </a:lnTo>
                  <a:lnTo>
                    <a:pt x="1057554" y="261531"/>
                  </a:lnTo>
                  <a:lnTo>
                    <a:pt x="1053693" y="263728"/>
                  </a:lnTo>
                  <a:lnTo>
                    <a:pt x="1053058" y="263728"/>
                  </a:lnTo>
                  <a:lnTo>
                    <a:pt x="1050378" y="262572"/>
                  </a:lnTo>
                  <a:lnTo>
                    <a:pt x="1047699" y="262293"/>
                  </a:lnTo>
                  <a:lnTo>
                    <a:pt x="1047330" y="262293"/>
                  </a:lnTo>
                  <a:lnTo>
                    <a:pt x="1047559" y="263093"/>
                  </a:lnTo>
                  <a:lnTo>
                    <a:pt x="1047699" y="263093"/>
                  </a:lnTo>
                  <a:lnTo>
                    <a:pt x="1048296" y="263728"/>
                  </a:lnTo>
                  <a:lnTo>
                    <a:pt x="1048143" y="263728"/>
                  </a:lnTo>
                  <a:lnTo>
                    <a:pt x="1045819" y="264134"/>
                  </a:lnTo>
                  <a:lnTo>
                    <a:pt x="1045527" y="263359"/>
                  </a:lnTo>
                  <a:lnTo>
                    <a:pt x="1045451" y="262293"/>
                  </a:lnTo>
                  <a:lnTo>
                    <a:pt x="1044067" y="262293"/>
                  </a:lnTo>
                  <a:lnTo>
                    <a:pt x="1042466" y="263093"/>
                  </a:lnTo>
                  <a:lnTo>
                    <a:pt x="1042619" y="263093"/>
                  </a:lnTo>
                  <a:lnTo>
                    <a:pt x="1042009" y="264134"/>
                  </a:lnTo>
                  <a:lnTo>
                    <a:pt x="1041742" y="264706"/>
                  </a:lnTo>
                  <a:lnTo>
                    <a:pt x="1043432" y="266014"/>
                  </a:lnTo>
                  <a:lnTo>
                    <a:pt x="1044486" y="264706"/>
                  </a:lnTo>
                  <a:lnTo>
                    <a:pt x="1045514" y="264706"/>
                  </a:lnTo>
                  <a:lnTo>
                    <a:pt x="1046619" y="266280"/>
                  </a:lnTo>
                  <a:lnTo>
                    <a:pt x="1048029" y="266280"/>
                  </a:lnTo>
                  <a:lnTo>
                    <a:pt x="1048334" y="266623"/>
                  </a:lnTo>
                  <a:lnTo>
                    <a:pt x="1048296" y="267868"/>
                  </a:lnTo>
                  <a:lnTo>
                    <a:pt x="1051712" y="268224"/>
                  </a:lnTo>
                  <a:lnTo>
                    <a:pt x="1054925" y="267500"/>
                  </a:lnTo>
                  <a:lnTo>
                    <a:pt x="1057643" y="266280"/>
                  </a:lnTo>
                  <a:lnTo>
                    <a:pt x="1058037" y="266280"/>
                  </a:lnTo>
                  <a:lnTo>
                    <a:pt x="1057897" y="265353"/>
                  </a:lnTo>
                  <a:lnTo>
                    <a:pt x="1057795" y="264706"/>
                  </a:lnTo>
                  <a:lnTo>
                    <a:pt x="1057313" y="264706"/>
                  </a:lnTo>
                  <a:lnTo>
                    <a:pt x="1058862" y="264134"/>
                  </a:lnTo>
                  <a:lnTo>
                    <a:pt x="1059078" y="264134"/>
                  </a:lnTo>
                  <a:lnTo>
                    <a:pt x="1059942" y="263093"/>
                  </a:lnTo>
                  <a:close/>
                </a:path>
                <a:path w="1509395" h="723900">
                  <a:moveTo>
                    <a:pt x="1098092" y="266077"/>
                  </a:moveTo>
                  <a:lnTo>
                    <a:pt x="1097178" y="265595"/>
                  </a:lnTo>
                  <a:lnTo>
                    <a:pt x="1096302" y="265137"/>
                  </a:lnTo>
                  <a:lnTo>
                    <a:pt x="1094752" y="265137"/>
                  </a:lnTo>
                  <a:lnTo>
                    <a:pt x="1093101" y="265455"/>
                  </a:lnTo>
                  <a:lnTo>
                    <a:pt x="1092962" y="265137"/>
                  </a:lnTo>
                  <a:lnTo>
                    <a:pt x="1092009" y="262902"/>
                  </a:lnTo>
                  <a:lnTo>
                    <a:pt x="1091907" y="264680"/>
                  </a:lnTo>
                  <a:lnTo>
                    <a:pt x="1089761" y="264680"/>
                  </a:lnTo>
                  <a:lnTo>
                    <a:pt x="1089583" y="264287"/>
                  </a:lnTo>
                  <a:lnTo>
                    <a:pt x="1089520" y="264147"/>
                  </a:lnTo>
                  <a:lnTo>
                    <a:pt x="1089342" y="263740"/>
                  </a:lnTo>
                  <a:lnTo>
                    <a:pt x="1088936" y="262902"/>
                  </a:lnTo>
                  <a:lnTo>
                    <a:pt x="1088707" y="262801"/>
                  </a:lnTo>
                  <a:lnTo>
                    <a:pt x="1088707" y="264680"/>
                  </a:lnTo>
                  <a:lnTo>
                    <a:pt x="1088517" y="264680"/>
                  </a:lnTo>
                  <a:lnTo>
                    <a:pt x="1088618" y="265595"/>
                  </a:lnTo>
                  <a:lnTo>
                    <a:pt x="1087894" y="266077"/>
                  </a:lnTo>
                  <a:lnTo>
                    <a:pt x="1086916" y="266077"/>
                  </a:lnTo>
                  <a:lnTo>
                    <a:pt x="1085900" y="266382"/>
                  </a:lnTo>
                  <a:lnTo>
                    <a:pt x="1085862" y="266077"/>
                  </a:lnTo>
                  <a:lnTo>
                    <a:pt x="1085799" y="265595"/>
                  </a:lnTo>
                  <a:lnTo>
                    <a:pt x="1085723" y="265137"/>
                  </a:lnTo>
                  <a:lnTo>
                    <a:pt x="1085659" y="264680"/>
                  </a:lnTo>
                  <a:lnTo>
                    <a:pt x="1085392" y="264680"/>
                  </a:lnTo>
                  <a:lnTo>
                    <a:pt x="1086332" y="264287"/>
                  </a:lnTo>
                  <a:lnTo>
                    <a:pt x="1086929" y="264147"/>
                  </a:lnTo>
                  <a:lnTo>
                    <a:pt x="1087856" y="264147"/>
                  </a:lnTo>
                  <a:lnTo>
                    <a:pt x="1088707" y="264680"/>
                  </a:lnTo>
                  <a:lnTo>
                    <a:pt x="1088707" y="262801"/>
                  </a:lnTo>
                  <a:lnTo>
                    <a:pt x="1084541" y="260819"/>
                  </a:lnTo>
                  <a:lnTo>
                    <a:pt x="1083792" y="260985"/>
                  </a:lnTo>
                  <a:lnTo>
                    <a:pt x="1083792" y="264147"/>
                  </a:lnTo>
                  <a:lnTo>
                    <a:pt x="1083462" y="265137"/>
                  </a:lnTo>
                  <a:lnTo>
                    <a:pt x="1083183" y="265137"/>
                  </a:lnTo>
                  <a:lnTo>
                    <a:pt x="1082738" y="265430"/>
                  </a:lnTo>
                  <a:lnTo>
                    <a:pt x="1081786" y="265137"/>
                  </a:lnTo>
                  <a:lnTo>
                    <a:pt x="1081443" y="264680"/>
                  </a:lnTo>
                  <a:lnTo>
                    <a:pt x="1081316" y="264680"/>
                  </a:lnTo>
                  <a:lnTo>
                    <a:pt x="1081735" y="263740"/>
                  </a:lnTo>
                  <a:lnTo>
                    <a:pt x="1083386" y="263740"/>
                  </a:lnTo>
                  <a:lnTo>
                    <a:pt x="1083792" y="264147"/>
                  </a:lnTo>
                  <a:lnTo>
                    <a:pt x="1083792" y="260985"/>
                  </a:lnTo>
                  <a:lnTo>
                    <a:pt x="1079969" y="261810"/>
                  </a:lnTo>
                  <a:lnTo>
                    <a:pt x="1075436" y="262102"/>
                  </a:lnTo>
                  <a:lnTo>
                    <a:pt x="1076388" y="264680"/>
                  </a:lnTo>
                  <a:lnTo>
                    <a:pt x="1075817" y="264680"/>
                  </a:lnTo>
                  <a:lnTo>
                    <a:pt x="1077976" y="265137"/>
                  </a:lnTo>
                  <a:lnTo>
                    <a:pt x="1077709" y="265137"/>
                  </a:lnTo>
                  <a:lnTo>
                    <a:pt x="1078560" y="265595"/>
                  </a:lnTo>
                  <a:lnTo>
                    <a:pt x="1078395" y="265595"/>
                  </a:lnTo>
                  <a:lnTo>
                    <a:pt x="1078293" y="266839"/>
                  </a:lnTo>
                  <a:lnTo>
                    <a:pt x="1080884" y="267360"/>
                  </a:lnTo>
                  <a:lnTo>
                    <a:pt x="1083614" y="266077"/>
                  </a:lnTo>
                  <a:lnTo>
                    <a:pt x="1083754" y="266077"/>
                  </a:lnTo>
                  <a:lnTo>
                    <a:pt x="1086104" y="267931"/>
                  </a:lnTo>
                  <a:lnTo>
                    <a:pt x="1087945" y="266382"/>
                  </a:lnTo>
                  <a:lnTo>
                    <a:pt x="1089444" y="265137"/>
                  </a:lnTo>
                  <a:lnTo>
                    <a:pt x="1089888" y="265137"/>
                  </a:lnTo>
                  <a:lnTo>
                    <a:pt x="1094028" y="267296"/>
                  </a:lnTo>
                  <a:lnTo>
                    <a:pt x="1097432" y="266077"/>
                  </a:lnTo>
                  <a:lnTo>
                    <a:pt x="1098092" y="266077"/>
                  </a:lnTo>
                  <a:close/>
                </a:path>
                <a:path w="1509395" h="723900">
                  <a:moveTo>
                    <a:pt x="1103858" y="156679"/>
                  </a:moveTo>
                  <a:lnTo>
                    <a:pt x="1102677" y="155562"/>
                  </a:lnTo>
                  <a:lnTo>
                    <a:pt x="1101521" y="155562"/>
                  </a:lnTo>
                  <a:lnTo>
                    <a:pt x="1097445" y="158521"/>
                  </a:lnTo>
                  <a:lnTo>
                    <a:pt x="1094308" y="163550"/>
                  </a:lnTo>
                  <a:lnTo>
                    <a:pt x="1088034" y="162293"/>
                  </a:lnTo>
                  <a:lnTo>
                    <a:pt x="1086065" y="162852"/>
                  </a:lnTo>
                  <a:lnTo>
                    <a:pt x="1086497" y="165341"/>
                  </a:lnTo>
                  <a:lnTo>
                    <a:pt x="1086573" y="165798"/>
                  </a:lnTo>
                  <a:lnTo>
                    <a:pt x="1086612" y="166077"/>
                  </a:lnTo>
                  <a:lnTo>
                    <a:pt x="1086307" y="165798"/>
                  </a:lnTo>
                  <a:lnTo>
                    <a:pt x="1085291" y="166446"/>
                  </a:lnTo>
                  <a:lnTo>
                    <a:pt x="1086688" y="166446"/>
                  </a:lnTo>
                  <a:lnTo>
                    <a:pt x="1087056" y="166446"/>
                  </a:lnTo>
                  <a:lnTo>
                    <a:pt x="1087234" y="166598"/>
                  </a:lnTo>
                  <a:lnTo>
                    <a:pt x="1086091" y="167779"/>
                  </a:lnTo>
                  <a:lnTo>
                    <a:pt x="1086129" y="168186"/>
                  </a:lnTo>
                  <a:lnTo>
                    <a:pt x="1092746" y="166446"/>
                  </a:lnTo>
                  <a:lnTo>
                    <a:pt x="1092123" y="166446"/>
                  </a:lnTo>
                  <a:lnTo>
                    <a:pt x="1101077" y="165341"/>
                  </a:lnTo>
                  <a:lnTo>
                    <a:pt x="1101661" y="163550"/>
                  </a:lnTo>
                  <a:lnTo>
                    <a:pt x="1103858" y="156679"/>
                  </a:lnTo>
                  <a:close/>
                </a:path>
                <a:path w="1509395" h="723900">
                  <a:moveTo>
                    <a:pt x="1179042" y="211518"/>
                  </a:moveTo>
                  <a:lnTo>
                    <a:pt x="1177036" y="208991"/>
                  </a:lnTo>
                  <a:lnTo>
                    <a:pt x="1174457" y="210908"/>
                  </a:lnTo>
                  <a:lnTo>
                    <a:pt x="1172159" y="210642"/>
                  </a:lnTo>
                  <a:lnTo>
                    <a:pt x="1168476" y="211797"/>
                  </a:lnTo>
                  <a:lnTo>
                    <a:pt x="1166253" y="212940"/>
                  </a:lnTo>
                  <a:lnTo>
                    <a:pt x="1164501" y="214884"/>
                  </a:lnTo>
                  <a:lnTo>
                    <a:pt x="1160551" y="215188"/>
                  </a:lnTo>
                  <a:lnTo>
                    <a:pt x="1158938" y="216573"/>
                  </a:lnTo>
                  <a:lnTo>
                    <a:pt x="1159814" y="218541"/>
                  </a:lnTo>
                  <a:lnTo>
                    <a:pt x="1162900" y="217258"/>
                  </a:lnTo>
                  <a:lnTo>
                    <a:pt x="1166583" y="218935"/>
                  </a:lnTo>
                  <a:lnTo>
                    <a:pt x="1169466" y="216636"/>
                  </a:lnTo>
                  <a:lnTo>
                    <a:pt x="1170787" y="215633"/>
                  </a:lnTo>
                  <a:lnTo>
                    <a:pt x="1171321" y="213550"/>
                  </a:lnTo>
                  <a:lnTo>
                    <a:pt x="1173518" y="213804"/>
                  </a:lnTo>
                  <a:lnTo>
                    <a:pt x="1175804" y="214134"/>
                  </a:lnTo>
                  <a:lnTo>
                    <a:pt x="1177302" y="212534"/>
                  </a:lnTo>
                  <a:lnTo>
                    <a:pt x="1179042" y="211518"/>
                  </a:lnTo>
                  <a:close/>
                </a:path>
                <a:path w="1509395" h="723900">
                  <a:moveTo>
                    <a:pt x="1191780" y="262242"/>
                  </a:moveTo>
                  <a:lnTo>
                    <a:pt x="1181074" y="261073"/>
                  </a:lnTo>
                  <a:lnTo>
                    <a:pt x="1179017" y="262763"/>
                  </a:lnTo>
                  <a:lnTo>
                    <a:pt x="1176921" y="263766"/>
                  </a:lnTo>
                  <a:lnTo>
                    <a:pt x="1175854" y="261658"/>
                  </a:lnTo>
                  <a:lnTo>
                    <a:pt x="1174267" y="261150"/>
                  </a:lnTo>
                  <a:lnTo>
                    <a:pt x="1172400" y="261315"/>
                  </a:lnTo>
                  <a:lnTo>
                    <a:pt x="1171041" y="262445"/>
                  </a:lnTo>
                  <a:lnTo>
                    <a:pt x="1169225" y="263055"/>
                  </a:lnTo>
                  <a:lnTo>
                    <a:pt x="1168514" y="264858"/>
                  </a:lnTo>
                  <a:lnTo>
                    <a:pt x="1171829" y="265430"/>
                  </a:lnTo>
                  <a:lnTo>
                    <a:pt x="1175219" y="265277"/>
                  </a:lnTo>
                  <a:lnTo>
                    <a:pt x="1182916" y="265747"/>
                  </a:lnTo>
                  <a:lnTo>
                    <a:pt x="1187538" y="266179"/>
                  </a:lnTo>
                  <a:lnTo>
                    <a:pt x="1191729" y="263969"/>
                  </a:lnTo>
                  <a:lnTo>
                    <a:pt x="1191780" y="262242"/>
                  </a:lnTo>
                  <a:close/>
                </a:path>
                <a:path w="1509395" h="723900">
                  <a:moveTo>
                    <a:pt x="1195997" y="200393"/>
                  </a:moveTo>
                  <a:lnTo>
                    <a:pt x="1194549" y="201180"/>
                  </a:lnTo>
                  <a:lnTo>
                    <a:pt x="1188173" y="202755"/>
                  </a:lnTo>
                  <a:lnTo>
                    <a:pt x="1180376" y="204254"/>
                  </a:lnTo>
                  <a:lnTo>
                    <a:pt x="1179182" y="204063"/>
                  </a:lnTo>
                  <a:lnTo>
                    <a:pt x="1179093" y="205841"/>
                  </a:lnTo>
                  <a:lnTo>
                    <a:pt x="1178852" y="207327"/>
                  </a:lnTo>
                  <a:lnTo>
                    <a:pt x="1178725" y="208076"/>
                  </a:lnTo>
                  <a:lnTo>
                    <a:pt x="1176286" y="207327"/>
                  </a:lnTo>
                  <a:lnTo>
                    <a:pt x="1175131" y="208508"/>
                  </a:lnTo>
                  <a:lnTo>
                    <a:pt x="1181100" y="209804"/>
                  </a:lnTo>
                  <a:lnTo>
                    <a:pt x="1186586" y="210058"/>
                  </a:lnTo>
                  <a:lnTo>
                    <a:pt x="1188034" y="208076"/>
                  </a:lnTo>
                  <a:lnTo>
                    <a:pt x="1190218" y="205079"/>
                  </a:lnTo>
                  <a:lnTo>
                    <a:pt x="1195489" y="204724"/>
                  </a:lnTo>
                  <a:lnTo>
                    <a:pt x="1195552" y="204254"/>
                  </a:lnTo>
                  <a:lnTo>
                    <a:pt x="1195705" y="202920"/>
                  </a:lnTo>
                  <a:lnTo>
                    <a:pt x="1195832" y="201853"/>
                  </a:lnTo>
                  <a:lnTo>
                    <a:pt x="1195908" y="201180"/>
                  </a:lnTo>
                  <a:lnTo>
                    <a:pt x="1195997" y="200393"/>
                  </a:lnTo>
                  <a:close/>
                </a:path>
                <a:path w="1509395" h="723900">
                  <a:moveTo>
                    <a:pt x="1196568" y="200088"/>
                  </a:moveTo>
                  <a:lnTo>
                    <a:pt x="1196086" y="199694"/>
                  </a:lnTo>
                  <a:lnTo>
                    <a:pt x="1195997" y="200393"/>
                  </a:lnTo>
                  <a:lnTo>
                    <a:pt x="1196568" y="200088"/>
                  </a:lnTo>
                  <a:close/>
                </a:path>
                <a:path w="1509395" h="723900">
                  <a:moveTo>
                    <a:pt x="1202296" y="201853"/>
                  </a:moveTo>
                  <a:lnTo>
                    <a:pt x="1200404" y="197980"/>
                  </a:lnTo>
                  <a:lnTo>
                    <a:pt x="1196568" y="200088"/>
                  </a:lnTo>
                  <a:lnTo>
                    <a:pt x="1200035" y="202920"/>
                  </a:lnTo>
                  <a:lnTo>
                    <a:pt x="1202296" y="201853"/>
                  </a:lnTo>
                  <a:close/>
                </a:path>
                <a:path w="1509395" h="723900">
                  <a:moveTo>
                    <a:pt x="1217803" y="103987"/>
                  </a:moveTo>
                  <a:lnTo>
                    <a:pt x="1216761" y="102704"/>
                  </a:lnTo>
                  <a:lnTo>
                    <a:pt x="1215224" y="103797"/>
                  </a:lnTo>
                  <a:lnTo>
                    <a:pt x="1214043" y="103212"/>
                  </a:lnTo>
                  <a:lnTo>
                    <a:pt x="1205547" y="103289"/>
                  </a:lnTo>
                  <a:lnTo>
                    <a:pt x="1204302" y="106375"/>
                  </a:lnTo>
                  <a:lnTo>
                    <a:pt x="1201318" y="103962"/>
                  </a:lnTo>
                  <a:lnTo>
                    <a:pt x="1199489" y="105194"/>
                  </a:lnTo>
                  <a:lnTo>
                    <a:pt x="1194765" y="105435"/>
                  </a:lnTo>
                  <a:lnTo>
                    <a:pt x="1194625" y="106972"/>
                  </a:lnTo>
                  <a:lnTo>
                    <a:pt x="1192352" y="107251"/>
                  </a:lnTo>
                  <a:lnTo>
                    <a:pt x="1192657" y="109054"/>
                  </a:lnTo>
                  <a:lnTo>
                    <a:pt x="1195146" y="110121"/>
                  </a:lnTo>
                  <a:lnTo>
                    <a:pt x="1197317" y="109258"/>
                  </a:lnTo>
                  <a:lnTo>
                    <a:pt x="1199438" y="108013"/>
                  </a:lnTo>
                  <a:lnTo>
                    <a:pt x="1200873" y="106667"/>
                  </a:lnTo>
                  <a:lnTo>
                    <a:pt x="1204315" y="107086"/>
                  </a:lnTo>
                  <a:lnTo>
                    <a:pt x="1208595" y="105117"/>
                  </a:lnTo>
                  <a:lnTo>
                    <a:pt x="1213586" y="106248"/>
                  </a:lnTo>
                  <a:lnTo>
                    <a:pt x="1217803" y="103987"/>
                  </a:lnTo>
                  <a:close/>
                </a:path>
                <a:path w="1509395" h="723900">
                  <a:moveTo>
                    <a:pt x="1266532" y="333921"/>
                  </a:moveTo>
                  <a:lnTo>
                    <a:pt x="1265643" y="333476"/>
                  </a:lnTo>
                  <a:lnTo>
                    <a:pt x="1265428" y="332651"/>
                  </a:lnTo>
                  <a:lnTo>
                    <a:pt x="1265339" y="331787"/>
                  </a:lnTo>
                  <a:lnTo>
                    <a:pt x="1261021" y="331381"/>
                  </a:lnTo>
                  <a:lnTo>
                    <a:pt x="1257274" y="332892"/>
                  </a:lnTo>
                  <a:lnTo>
                    <a:pt x="1247978" y="336448"/>
                  </a:lnTo>
                  <a:lnTo>
                    <a:pt x="1242060" y="336550"/>
                  </a:lnTo>
                  <a:lnTo>
                    <a:pt x="1236332" y="336994"/>
                  </a:lnTo>
                  <a:lnTo>
                    <a:pt x="1236548" y="338861"/>
                  </a:lnTo>
                  <a:lnTo>
                    <a:pt x="1238046" y="338505"/>
                  </a:lnTo>
                  <a:lnTo>
                    <a:pt x="1239240" y="338670"/>
                  </a:lnTo>
                  <a:lnTo>
                    <a:pt x="1239901" y="338912"/>
                  </a:lnTo>
                  <a:lnTo>
                    <a:pt x="1240942" y="338455"/>
                  </a:lnTo>
                  <a:lnTo>
                    <a:pt x="1241056" y="339686"/>
                  </a:lnTo>
                  <a:lnTo>
                    <a:pt x="1245260" y="340283"/>
                  </a:lnTo>
                  <a:lnTo>
                    <a:pt x="1249502" y="339864"/>
                  </a:lnTo>
                  <a:lnTo>
                    <a:pt x="1257668" y="336613"/>
                  </a:lnTo>
                  <a:lnTo>
                    <a:pt x="1261770" y="334314"/>
                  </a:lnTo>
                  <a:lnTo>
                    <a:pt x="1266532" y="333921"/>
                  </a:lnTo>
                  <a:close/>
                </a:path>
                <a:path w="1509395" h="723900">
                  <a:moveTo>
                    <a:pt x="1268310" y="173647"/>
                  </a:moveTo>
                  <a:lnTo>
                    <a:pt x="1266799" y="170497"/>
                  </a:lnTo>
                  <a:lnTo>
                    <a:pt x="1264653" y="171373"/>
                  </a:lnTo>
                  <a:lnTo>
                    <a:pt x="1268310" y="173647"/>
                  </a:lnTo>
                  <a:close/>
                </a:path>
                <a:path w="1509395" h="723900">
                  <a:moveTo>
                    <a:pt x="1272120" y="164185"/>
                  </a:moveTo>
                  <a:lnTo>
                    <a:pt x="1271104" y="161099"/>
                  </a:lnTo>
                  <a:lnTo>
                    <a:pt x="1265301" y="161645"/>
                  </a:lnTo>
                  <a:lnTo>
                    <a:pt x="1261922" y="166903"/>
                  </a:lnTo>
                  <a:lnTo>
                    <a:pt x="1253756" y="169557"/>
                  </a:lnTo>
                  <a:lnTo>
                    <a:pt x="1252283" y="171069"/>
                  </a:lnTo>
                  <a:lnTo>
                    <a:pt x="1251737" y="173647"/>
                  </a:lnTo>
                  <a:lnTo>
                    <a:pt x="1251686" y="173926"/>
                  </a:lnTo>
                  <a:lnTo>
                    <a:pt x="1254721" y="174917"/>
                  </a:lnTo>
                  <a:lnTo>
                    <a:pt x="1258900" y="172986"/>
                  </a:lnTo>
                  <a:lnTo>
                    <a:pt x="1262824" y="170268"/>
                  </a:lnTo>
                  <a:lnTo>
                    <a:pt x="1264043" y="171627"/>
                  </a:lnTo>
                  <a:lnTo>
                    <a:pt x="1264653" y="171373"/>
                  </a:lnTo>
                  <a:lnTo>
                    <a:pt x="1262634" y="170027"/>
                  </a:lnTo>
                  <a:lnTo>
                    <a:pt x="1263002" y="169557"/>
                  </a:lnTo>
                  <a:lnTo>
                    <a:pt x="1265402" y="167132"/>
                  </a:lnTo>
                  <a:lnTo>
                    <a:pt x="1269301" y="166547"/>
                  </a:lnTo>
                  <a:lnTo>
                    <a:pt x="1272120" y="164185"/>
                  </a:lnTo>
                  <a:close/>
                </a:path>
                <a:path w="1509395" h="723900">
                  <a:moveTo>
                    <a:pt x="1339062" y="132359"/>
                  </a:moveTo>
                  <a:lnTo>
                    <a:pt x="1339024" y="131292"/>
                  </a:lnTo>
                  <a:lnTo>
                    <a:pt x="1338427" y="130251"/>
                  </a:lnTo>
                  <a:lnTo>
                    <a:pt x="1338160" y="128968"/>
                  </a:lnTo>
                  <a:lnTo>
                    <a:pt x="1336992" y="128333"/>
                  </a:lnTo>
                  <a:lnTo>
                    <a:pt x="1332623" y="130098"/>
                  </a:lnTo>
                  <a:lnTo>
                    <a:pt x="1328305" y="131991"/>
                  </a:lnTo>
                  <a:lnTo>
                    <a:pt x="1320380" y="134823"/>
                  </a:lnTo>
                  <a:lnTo>
                    <a:pt x="1316570" y="135255"/>
                  </a:lnTo>
                  <a:lnTo>
                    <a:pt x="1313637" y="137833"/>
                  </a:lnTo>
                  <a:lnTo>
                    <a:pt x="1314284" y="139280"/>
                  </a:lnTo>
                  <a:lnTo>
                    <a:pt x="1315618" y="139001"/>
                  </a:lnTo>
                  <a:lnTo>
                    <a:pt x="1316812" y="139090"/>
                  </a:lnTo>
                  <a:lnTo>
                    <a:pt x="1323924" y="135839"/>
                  </a:lnTo>
                  <a:lnTo>
                    <a:pt x="1331404" y="133794"/>
                  </a:lnTo>
                  <a:lnTo>
                    <a:pt x="1339062" y="132359"/>
                  </a:lnTo>
                  <a:close/>
                </a:path>
                <a:path w="1509395" h="723900">
                  <a:moveTo>
                    <a:pt x="1343088" y="49212"/>
                  </a:moveTo>
                  <a:lnTo>
                    <a:pt x="1341666" y="47777"/>
                  </a:lnTo>
                  <a:lnTo>
                    <a:pt x="1340180" y="49339"/>
                  </a:lnTo>
                  <a:lnTo>
                    <a:pt x="1338630" y="50685"/>
                  </a:lnTo>
                  <a:lnTo>
                    <a:pt x="1333779" y="58293"/>
                  </a:lnTo>
                  <a:lnTo>
                    <a:pt x="1330693" y="64668"/>
                  </a:lnTo>
                  <a:lnTo>
                    <a:pt x="1320507" y="66636"/>
                  </a:lnTo>
                  <a:lnTo>
                    <a:pt x="1317701" y="66319"/>
                  </a:lnTo>
                  <a:lnTo>
                    <a:pt x="1315694" y="68237"/>
                  </a:lnTo>
                  <a:lnTo>
                    <a:pt x="1316812" y="70662"/>
                  </a:lnTo>
                  <a:lnTo>
                    <a:pt x="1318615" y="70624"/>
                  </a:lnTo>
                  <a:lnTo>
                    <a:pt x="1322273" y="69037"/>
                  </a:lnTo>
                  <a:lnTo>
                    <a:pt x="1323682" y="67767"/>
                  </a:lnTo>
                  <a:lnTo>
                    <a:pt x="1325562" y="68414"/>
                  </a:lnTo>
                  <a:lnTo>
                    <a:pt x="1332052" y="70332"/>
                  </a:lnTo>
                  <a:lnTo>
                    <a:pt x="1333728" y="64185"/>
                  </a:lnTo>
                  <a:lnTo>
                    <a:pt x="1340751" y="58216"/>
                  </a:lnTo>
                  <a:lnTo>
                    <a:pt x="1340726" y="53060"/>
                  </a:lnTo>
                  <a:lnTo>
                    <a:pt x="1343088" y="49212"/>
                  </a:lnTo>
                  <a:close/>
                </a:path>
                <a:path w="1509395" h="723900">
                  <a:moveTo>
                    <a:pt x="1358557" y="265264"/>
                  </a:moveTo>
                  <a:lnTo>
                    <a:pt x="1358366" y="263944"/>
                  </a:lnTo>
                  <a:lnTo>
                    <a:pt x="1357579" y="263194"/>
                  </a:lnTo>
                  <a:lnTo>
                    <a:pt x="1348232" y="261708"/>
                  </a:lnTo>
                  <a:lnTo>
                    <a:pt x="1340269" y="262509"/>
                  </a:lnTo>
                  <a:lnTo>
                    <a:pt x="1332357" y="264083"/>
                  </a:lnTo>
                  <a:lnTo>
                    <a:pt x="1327975" y="265938"/>
                  </a:lnTo>
                  <a:lnTo>
                    <a:pt x="1323200" y="265887"/>
                  </a:lnTo>
                  <a:lnTo>
                    <a:pt x="1318653" y="266915"/>
                  </a:lnTo>
                  <a:lnTo>
                    <a:pt x="1317993" y="268211"/>
                  </a:lnTo>
                  <a:lnTo>
                    <a:pt x="1316075" y="268262"/>
                  </a:lnTo>
                  <a:lnTo>
                    <a:pt x="1315745" y="269875"/>
                  </a:lnTo>
                  <a:lnTo>
                    <a:pt x="1316990" y="270040"/>
                  </a:lnTo>
                  <a:lnTo>
                    <a:pt x="1318361" y="270624"/>
                  </a:lnTo>
                  <a:lnTo>
                    <a:pt x="1325841" y="268503"/>
                  </a:lnTo>
                  <a:lnTo>
                    <a:pt x="1332522" y="268274"/>
                  </a:lnTo>
                  <a:lnTo>
                    <a:pt x="1341907" y="265391"/>
                  </a:lnTo>
                  <a:lnTo>
                    <a:pt x="1345514" y="265226"/>
                  </a:lnTo>
                  <a:lnTo>
                    <a:pt x="1348651" y="267004"/>
                  </a:lnTo>
                  <a:lnTo>
                    <a:pt x="1350022" y="267093"/>
                  </a:lnTo>
                  <a:lnTo>
                    <a:pt x="1351838" y="264668"/>
                  </a:lnTo>
                  <a:lnTo>
                    <a:pt x="1352702" y="267716"/>
                  </a:lnTo>
                  <a:lnTo>
                    <a:pt x="1354480" y="267906"/>
                  </a:lnTo>
                  <a:lnTo>
                    <a:pt x="1355394" y="266331"/>
                  </a:lnTo>
                  <a:lnTo>
                    <a:pt x="1358239" y="267741"/>
                  </a:lnTo>
                  <a:lnTo>
                    <a:pt x="1358557" y="265264"/>
                  </a:lnTo>
                  <a:close/>
                </a:path>
                <a:path w="1509395" h="723900">
                  <a:moveTo>
                    <a:pt x="1373949" y="305739"/>
                  </a:moveTo>
                  <a:lnTo>
                    <a:pt x="1373809" y="305612"/>
                  </a:lnTo>
                  <a:lnTo>
                    <a:pt x="1372260" y="304152"/>
                  </a:lnTo>
                  <a:lnTo>
                    <a:pt x="1373873" y="302679"/>
                  </a:lnTo>
                  <a:lnTo>
                    <a:pt x="1373822" y="300939"/>
                  </a:lnTo>
                  <a:lnTo>
                    <a:pt x="1371879" y="300939"/>
                  </a:lnTo>
                  <a:lnTo>
                    <a:pt x="1371904" y="300469"/>
                  </a:lnTo>
                  <a:lnTo>
                    <a:pt x="1371917" y="299999"/>
                  </a:lnTo>
                  <a:lnTo>
                    <a:pt x="1371866" y="300939"/>
                  </a:lnTo>
                  <a:lnTo>
                    <a:pt x="1371371" y="301688"/>
                  </a:lnTo>
                  <a:lnTo>
                    <a:pt x="1371079" y="302488"/>
                  </a:lnTo>
                  <a:lnTo>
                    <a:pt x="1371003" y="302679"/>
                  </a:lnTo>
                  <a:lnTo>
                    <a:pt x="1369288" y="302488"/>
                  </a:lnTo>
                  <a:lnTo>
                    <a:pt x="1369110" y="302006"/>
                  </a:lnTo>
                  <a:lnTo>
                    <a:pt x="1369999" y="300469"/>
                  </a:lnTo>
                  <a:lnTo>
                    <a:pt x="1371117" y="300939"/>
                  </a:lnTo>
                  <a:lnTo>
                    <a:pt x="1371866" y="300939"/>
                  </a:lnTo>
                  <a:lnTo>
                    <a:pt x="1371866" y="299999"/>
                  </a:lnTo>
                  <a:lnTo>
                    <a:pt x="1366951" y="299999"/>
                  </a:lnTo>
                  <a:lnTo>
                    <a:pt x="1366405" y="300939"/>
                  </a:lnTo>
                  <a:lnTo>
                    <a:pt x="1366329" y="301091"/>
                  </a:lnTo>
                  <a:lnTo>
                    <a:pt x="1364869" y="301269"/>
                  </a:lnTo>
                  <a:lnTo>
                    <a:pt x="1364919" y="302006"/>
                  </a:lnTo>
                  <a:lnTo>
                    <a:pt x="1365046" y="302679"/>
                  </a:lnTo>
                  <a:lnTo>
                    <a:pt x="1366291" y="303403"/>
                  </a:lnTo>
                  <a:lnTo>
                    <a:pt x="1367485" y="304342"/>
                  </a:lnTo>
                  <a:lnTo>
                    <a:pt x="1366634" y="306425"/>
                  </a:lnTo>
                  <a:lnTo>
                    <a:pt x="1366507" y="306705"/>
                  </a:lnTo>
                  <a:lnTo>
                    <a:pt x="1365580" y="307467"/>
                  </a:lnTo>
                  <a:lnTo>
                    <a:pt x="1365059" y="307467"/>
                  </a:lnTo>
                  <a:lnTo>
                    <a:pt x="1363294" y="307708"/>
                  </a:lnTo>
                  <a:lnTo>
                    <a:pt x="1362392" y="306705"/>
                  </a:lnTo>
                  <a:lnTo>
                    <a:pt x="1362341" y="304952"/>
                  </a:lnTo>
                  <a:lnTo>
                    <a:pt x="1360881" y="306425"/>
                  </a:lnTo>
                  <a:lnTo>
                    <a:pt x="1359585" y="306590"/>
                  </a:lnTo>
                  <a:lnTo>
                    <a:pt x="1359522" y="306425"/>
                  </a:lnTo>
                  <a:lnTo>
                    <a:pt x="1358582" y="304482"/>
                  </a:lnTo>
                  <a:lnTo>
                    <a:pt x="1357185" y="306362"/>
                  </a:lnTo>
                  <a:lnTo>
                    <a:pt x="1356779" y="305257"/>
                  </a:lnTo>
                  <a:lnTo>
                    <a:pt x="1356715" y="304952"/>
                  </a:lnTo>
                  <a:lnTo>
                    <a:pt x="1356588" y="304342"/>
                  </a:lnTo>
                  <a:lnTo>
                    <a:pt x="1356474" y="303809"/>
                  </a:lnTo>
                  <a:lnTo>
                    <a:pt x="1354772" y="306425"/>
                  </a:lnTo>
                  <a:lnTo>
                    <a:pt x="1354696" y="306705"/>
                  </a:lnTo>
                  <a:lnTo>
                    <a:pt x="1356779" y="308991"/>
                  </a:lnTo>
                  <a:lnTo>
                    <a:pt x="1357388" y="311378"/>
                  </a:lnTo>
                  <a:lnTo>
                    <a:pt x="1357439" y="311607"/>
                  </a:lnTo>
                  <a:lnTo>
                    <a:pt x="1357591" y="311607"/>
                  </a:lnTo>
                  <a:lnTo>
                    <a:pt x="1358709" y="312178"/>
                  </a:lnTo>
                  <a:lnTo>
                    <a:pt x="1359382" y="312483"/>
                  </a:lnTo>
                  <a:lnTo>
                    <a:pt x="1359293" y="311378"/>
                  </a:lnTo>
                  <a:lnTo>
                    <a:pt x="1359115" y="310413"/>
                  </a:lnTo>
                  <a:lnTo>
                    <a:pt x="1359268" y="309422"/>
                  </a:lnTo>
                  <a:lnTo>
                    <a:pt x="1359357" y="308991"/>
                  </a:lnTo>
                  <a:lnTo>
                    <a:pt x="1361960" y="308229"/>
                  </a:lnTo>
                  <a:lnTo>
                    <a:pt x="1362075" y="309422"/>
                  </a:lnTo>
                  <a:lnTo>
                    <a:pt x="1362176" y="310413"/>
                  </a:lnTo>
                  <a:lnTo>
                    <a:pt x="1364411" y="313791"/>
                  </a:lnTo>
                  <a:lnTo>
                    <a:pt x="1366735" y="311378"/>
                  </a:lnTo>
                  <a:lnTo>
                    <a:pt x="1369034" y="310413"/>
                  </a:lnTo>
                  <a:lnTo>
                    <a:pt x="1370380" y="308546"/>
                  </a:lnTo>
                  <a:lnTo>
                    <a:pt x="1370406" y="308229"/>
                  </a:lnTo>
                  <a:lnTo>
                    <a:pt x="1370469" y="307708"/>
                  </a:lnTo>
                  <a:lnTo>
                    <a:pt x="1370584" y="306705"/>
                  </a:lnTo>
                  <a:lnTo>
                    <a:pt x="1370698" y="305612"/>
                  </a:lnTo>
                  <a:lnTo>
                    <a:pt x="1373949" y="305739"/>
                  </a:lnTo>
                  <a:close/>
                </a:path>
                <a:path w="1509395" h="723900">
                  <a:moveTo>
                    <a:pt x="1414030" y="72263"/>
                  </a:moveTo>
                  <a:lnTo>
                    <a:pt x="1413916" y="69634"/>
                  </a:lnTo>
                  <a:lnTo>
                    <a:pt x="1411592" y="71843"/>
                  </a:lnTo>
                  <a:lnTo>
                    <a:pt x="1414030" y="72263"/>
                  </a:lnTo>
                  <a:close/>
                </a:path>
                <a:path w="1509395" h="723900">
                  <a:moveTo>
                    <a:pt x="1414640" y="68935"/>
                  </a:moveTo>
                  <a:lnTo>
                    <a:pt x="1413878" y="68935"/>
                  </a:lnTo>
                  <a:lnTo>
                    <a:pt x="1413916" y="69634"/>
                  </a:lnTo>
                  <a:lnTo>
                    <a:pt x="1414640" y="68935"/>
                  </a:lnTo>
                  <a:close/>
                </a:path>
                <a:path w="1509395" h="723900">
                  <a:moveTo>
                    <a:pt x="1420380" y="9359"/>
                  </a:moveTo>
                  <a:lnTo>
                    <a:pt x="1419479" y="7493"/>
                  </a:lnTo>
                  <a:lnTo>
                    <a:pt x="1417586" y="8115"/>
                  </a:lnTo>
                  <a:lnTo>
                    <a:pt x="1415707" y="8940"/>
                  </a:lnTo>
                  <a:lnTo>
                    <a:pt x="1413662" y="8039"/>
                  </a:lnTo>
                  <a:lnTo>
                    <a:pt x="1407795" y="8166"/>
                  </a:lnTo>
                  <a:lnTo>
                    <a:pt x="1404620" y="10325"/>
                  </a:lnTo>
                  <a:lnTo>
                    <a:pt x="1400581" y="9588"/>
                  </a:lnTo>
                  <a:lnTo>
                    <a:pt x="1397254" y="11239"/>
                  </a:lnTo>
                  <a:lnTo>
                    <a:pt x="1396517" y="12560"/>
                  </a:lnTo>
                  <a:lnTo>
                    <a:pt x="1395234" y="11798"/>
                  </a:lnTo>
                  <a:lnTo>
                    <a:pt x="1394218" y="12052"/>
                  </a:lnTo>
                  <a:lnTo>
                    <a:pt x="1395869" y="13284"/>
                  </a:lnTo>
                  <a:lnTo>
                    <a:pt x="1392682" y="16294"/>
                  </a:lnTo>
                  <a:lnTo>
                    <a:pt x="1396009" y="16903"/>
                  </a:lnTo>
                  <a:lnTo>
                    <a:pt x="1396466" y="15303"/>
                  </a:lnTo>
                  <a:lnTo>
                    <a:pt x="1396415" y="13601"/>
                  </a:lnTo>
                  <a:lnTo>
                    <a:pt x="1403985" y="12522"/>
                  </a:lnTo>
                  <a:lnTo>
                    <a:pt x="1408849" y="9982"/>
                  </a:lnTo>
                  <a:lnTo>
                    <a:pt x="1416608" y="11518"/>
                  </a:lnTo>
                  <a:lnTo>
                    <a:pt x="1418488" y="10502"/>
                  </a:lnTo>
                  <a:lnTo>
                    <a:pt x="1420380" y="9359"/>
                  </a:lnTo>
                  <a:close/>
                </a:path>
                <a:path w="1509395" h="723900">
                  <a:moveTo>
                    <a:pt x="1423530" y="62534"/>
                  </a:moveTo>
                  <a:lnTo>
                    <a:pt x="1422374" y="61391"/>
                  </a:lnTo>
                  <a:lnTo>
                    <a:pt x="1421460" y="61150"/>
                  </a:lnTo>
                  <a:lnTo>
                    <a:pt x="1420393" y="60477"/>
                  </a:lnTo>
                  <a:lnTo>
                    <a:pt x="1416583" y="64350"/>
                  </a:lnTo>
                  <a:lnTo>
                    <a:pt x="1413573" y="64592"/>
                  </a:lnTo>
                  <a:lnTo>
                    <a:pt x="1410868" y="61150"/>
                  </a:lnTo>
                  <a:lnTo>
                    <a:pt x="1410766" y="61023"/>
                  </a:lnTo>
                  <a:lnTo>
                    <a:pt x="1409090" y="63055"/>
                  </a:lnTo>
                  <a:lnTo>
                    <a:pt x="1411757" y="64681"/>
                  </a:lnTo>
                  <a:lnTo>
                    <a:pt x="1410563" y="66344"/>
                  </a:lnTo>
                  <a:lnTo>
                    <a:pt x="1410462" y="67538"/>
                  </a:lnTo>
                  <a:lnTo>
                    <a:pt x="1410982" y="68440"/>
                  </a:lnTo>
                  <a:lnTo>
                    <a:pt x="1411846" y="69202"/>
                  </a:lnTo>
                  <a:lnTo>
                    <a:pt x="1413827" y="68935"/>
                  </a:lnTo>
                  <a:lnTo>
                    <a:pt x="1415618" y="67398"/>
                  </a:lnTo>
                  <a:lnTo>
                    <a:pt x="1420329" y="65862"/>
                  </a:lnTo>
                  <a:lnTo>
                    <a:pt x="1423111" y="65214"/>
                  </a:lnTo>
                  <a:lnTo>
                    <a:pt x="1423200" y="64681"/>
                  </a:lnTo>
                  <a:lnTo>
                    <a:pt x="1423454" y="63055"/>
                  </a:lnTo>
                  <a:lnTo>
                    <a:pt x="1423530" y="62534"/>
                  </a:lnTo>
                  <a:close/>
                </a:path>
                <a:path w="1509395" h="723900">
                  <a:moveTo>
                    <a:pt x="1432090" y="316674"/>
                  </a:moveTo>
                  <a:lnTo>
                    <a:pt x="1430883" y="316560"/>
                  </a:lnTo>
                  <a:lnTo>
                    <a:pt x="1429880" y="316204"/>
                  </a:lnTo>
                  <a:lnTo>
                    <a:pt x="1425117" y="316687"/>
                  </a:lnTo>
                  <a:lnTo>
                    <a:pt x="1420368" y="319151"/>
                  </a:lnTo>
                  <a:lnTo>
                    <a:pt x="1415567" y="316369"/>
                  </a:lnTo>
                  <a:lnTo>
                    <a:pt x="1413484" y="316204"/>
                  </a:lnTo>
                  <a:lnTo>
                    <a:pt x="1412303" y="318071"/>
                  </a:lnTo>
                  <a:lnTo>
                    <a:pt x="1410423" y="317131"/>
                  </a:lnTo>
                  <a:lnTo>
                    <a:pt x="1408785" y="317347"/>
                  </a:lnTo>
                  <a:lnTo>
                    <a:pt x="1407782" y="318236"/>
                  </a:lnTo>
                  <a:lnTo>
                    <a:pt x="1407604" y="319316"/>
                  </a:lnTo>
                  <a:lnTo>
                    <a:pt x="1405991" y="320751"/>
                  </a:lnTo>
                  <a:lnTo>
                    <a:pt x="1408493" y="321170"/>
                  </a:lnTo>
                  <a:lnTo>
                    <a:pt x="1409458" y="319951"/>
                  </a:lnTo>
                  <a:lnTo>
                    <a:pt x="1411020" y="318884"/>
                  </a:lnTo>
                  <a:lnTo>
                    <a:pt x="1419148" y="323075"/>
                  </a:lnTo>
                  <a:lnTo>
                    <a:pt x="1425473" y="319379"/>
                  </a:lnTo>
                  <a:lnTo>
                    <a:pt x="1432001" y="318198"/>
                  </a:lnTo>
                  <a:lnTo>
                    <a:pt x="1432090" y="316674"/>
                  </a:lnTo>
                  <a:close/>
                </a:path>
                <a:path w="1509395" h="723900">
                  <a:moveTo>
                    <a:pt x="1444637" y="74091"/>
                  </a:moveTo>
                  <a:lnTo>
                    <a:pt x="1442720" y="73863"/>
                  </a:lnTo>
                  <a:lnTo>
                    <a:pt x="1441488" y="74434"/>
                  </a:lnTo>
                  <a:lnTo>
                    <a:pt x="1437068" y="78308"/>
                  </a:lnTo>
                  <a:lnTo>
                    <a:pt x="1433461" y="80670"/>
                  </a:lnTo>
                  <a:lnTo>
                    <a:pt x="1428864" y="76784"/>
                  </a:lnTo>
                  <a:lnTo>
                    <a:pt x="1430299" y="80645"/>
                  </a:lnTo>
                  <a:lnTo>
                    <a:pt x="1427975" y="82029"/>
                  </a:lnTo>
                  <a:lnTo>
                    <a:pt x="1426121" y="83680"/>
                  </a:lnTo>
                  <a:lnTo>
                    <a:pt x="1426451" y="85979"/>
                  </a:lnTo>
                  <a:lnTo>
                    <a:pt x="1427899" y="85382"/>
                  </a:lnTo>
                  <a:lnTo>
                    <a:pt x="1429296" y="84886"/>
                  </a:lnTo>
                  <a:lnTo>
                    <a:pt x="1434757" y="82524"/>
                  </a:lnTo>
                  <a:lnTo>
                    <a:pt x="1439900" y="79616"/>
                  </a:lnTo>
                  <a:lnTo>
                    <a:pt x="1444599" y="75958"/>
                  </a:lnTo>
                  <a:lnTo>
                    <a:pt x="1444637" y="74091"/>
                  </a:lnTo>
                  <a:close/>
                </a:path>
                <a:path w="1509395" h="723900">
                  <a:moveTo>
                    <a:pt x="1449451" y="273875"/>
                  </a:moveTo>
                  <a:lnTo>
                    <a:pt x="1447203" y="271119"/>
                  </a:lnTo>
                  <a:lnTo>
                    <a:pt x="1445971" y="275653"/>
                  </a:lnTo>
                  <a:lnTo>
                    <a:pt x="1438821" y="271729"/>
                  </a:lnTo>
                  <a:lnTo>
                    <a:pt x="1432445" y="273418"/>
                  </a:lnTo>
                  <a:lnTo>
                    <a:pt x="1424838" y="269633"/>
                  </a:lnTo>
                  <a:lnTo>
                    <a:pt x="1422298" y="269659"/>
                  </a:lnTo>
                  <a:lnTo>
                    <a:pt x="1420317" y="271653"/>
                  </a:lnTo>
                  <a:lnTo>
                    <a:pt x="1421409" y="273748"/>
                  </a:lnTo>
                  <a:lnTo>
                    <a:pt x="1424114" y="271614"/>
                  </a:lnTo>
                  <a:lnTo>
                    <a:pt x="1425282" y="273558"/>
                  </a:lnTo>
                  <a:lnTo>
                    <a:pt x="1428419" y="276186"/>
                  </a:lnTo>
                  <a:lnTo>
                    <a:pt x="1432140" y="276148"/>
                  </a:lnTo>
                  <a:lnTo>
                    <a:pt x="1435925" y="275920"/>
                  </a:lnTo>
                  <a:lnTo>
                    <a:pt x="1439697" y="275132"/>
                  </a:lnTo>
                  <a:lnTo>
                    <a:pt x="1442567" y="279806"/>
                  </a:lnTo>
                  <a:lnTo>
                    <a:pt x="1446555" y="277672"/>
                  </a:lnTo>
                  <a:lnTo>
                    <a:pt x="1449324" y="275399"/>
                  </a:lnTo>
                  <a:lnTo>
                    <a:pt x="1449451" y="273875"/>
                  </a:lnTo>
                  <a:close/>
                </a:path>
                <a:path w="1509395" h="723900">
                  <a:moveTo>
                    <a:pt x="1464259" y="277215"/>
                  </a:moveTo>
                  <a:lnTo>
                    <a:pt x="1461312" y="277215"/>
                  </a:lnTo>
                  <a:lnTo>
                    <a:pt x="1461427" y="277520"/>
                  </a:lnTo>
                  <a:lnTo>
                    <a:pt x="1461477" y="277774"/>
                  </a:lnTo>
                  <a:lnTo>
                    <a:pt x="1462989" y="277774"/>
                  </a:lnTo>
                  <a:lnTo>
                    <a:pt x="1464259" y="277215"/>
                  </a:lnTo>
                  <a:close/>
                </a:path>
                <a:path w="1509395" h="723900">
                  <a:moveTo>
                    <a:pt x="1465618" y="316217"/>
                  </a:moveTo>
                  <a:lnTo>
                    <a:pt x="1461427" y="315048"/>
                  </a:lnTo>
                  <a:lnTo>
                    <a:pt x="1460474" y="315252"/>
                  </a:lnTo>
                  <a:lnTo>
                    <a:pt x="1459560" y="315252"/>
                  </a:lnTo>
                  <a:lnTo>
                    <a:pt x="1452333" y="314452"/>
                  </a:lnTo>
                  <a:lnTo>
                    <a:pt x="1445310" y="318147"/>
                  </a:lnTo>
                  <a:lnTo>
                    <a:pt x="1438033" y="316242"/>
                  </a:lnTo>
                  <a:lnTo>
                    <a:pt x="1436700" y="316509"/>
                  </a:lnTo>
                  <a:lnTo>
                    <a:pt x="1434985" y="316179"/>
                  </a:lnTo>
                  <a:lnTo>
                    <a:pt x="1434934" y="318338"/>
                  </a:lnTo>
                  <a:lnTo>
                    <a:pt x="1441767" y="319392"/>
                  </a:lnTo>
                  <a:lnTo>
                    <a:pt x="1448549" y="319265"/>
                  </a:lnTo>
                  <a:lnTo>
                    <a:pt x="1455318" y="318452"/>
                  </a:lnTo>
                  <a:lnTo>
                    <a:pt x="1462087" y="317398"/>
                  </a:lnTo>
                  <a:lnTo>
                    <a:pt x="1461350" y="316611"/>
                  </a:lnTo>
                  <a:lnTo>
                    <a:pt x="1465618" y="316217"/>
                  </a:lnTo>
                  <a:close/>
                </a:path>
                <a:path w="1509395" h="723900">
                  <a:moveTo>
                    <a:pt x="1472780" y="239915"/>
                  </a:moveTo>
                  <a:lnTo>
                    <a:pt x="1471701" y="239369"/>
                  </a:lnTo>
                  <a:lnTo>
                    <a:pt x="1470431" y="239141"/>
                  </a:lnTo>
                  <a:lnTo>
                    <a:pt x="1469821" y="237909"/>
                  </a:lnTo>
                  <a:lnTo>
                    <a:pt x="1467929" y="235712"/>
                  </a:lnTo>
                  <a:lnTo>
                    <a:pt x="1464818" y="238201"/>
                  </a:lnTo>
                  <a:lnTo>
                    <a:pt x="1462900" y="236105"/>
                  </a:lnTo>
                  <a:lnTo>
                    <a:pt x="1460157" y="236042"/>
                  </a:lnTo>
                  <a:lnTo>
                    <a:pt x="1458239" y="237388"/>
                  </a:lnTo>
                  <a:lnTo>
                    <a:pt x="1456499" y="233768"/>
                  </a:lnTo>
                  <a:lnTo>
                    <a:pt x="1454543" y="235851"/>
                  </a:lnTo>
                  <a:lnTo>
                    <a:pt x="1455991" y="237617"/>
                  </a:lnTo>
                  <a:lnTo>
                    <a:pt x="1454480" y="237756"/>
                  </a:lnTo>
                  <a:lnTo>
                    <a:pt x="1453311" y="238086"/>
                  </a:lnTo>
                  <a:lnTo>
                    <a:pt x="1454264" y="240639"/>
                  </a:lnTo>
                  <a:lnTo>
                    <a:pt x="1458302" y="239623"/>
                  </a:lnTo>
                  <a:lnTo>
                    <a:pt x="1462011" y="237337"/>
                  </a:lnTo>
                  <a:lnTo>
                    <a:pt x="1462684" y="237363"/>
                  </a:lnTo>
                  <a:lnTo>
                    <a:pt x="1463052" y="239801"/>
                  </a:lnTo>
                  <a:lnTo>
                    <a:pt x="1465859" y="241998"/>
                  </a:lnTo>
                  <a:lnTo>
                    <a:pt x="1469783" y="240804"/>
                  </a:lnTo>
                  <a:lnTo>
                    <a:pt x="1472590" y="242976"/>
                  </a:lnTo>
                  <a:lnTo>
                    <a:pt x="1472780" y="239915"/>
                  </a:lnTo>
                  <a:close/>
                </a:path>
                <a:path w="1509395" h="723900">
                  <a:moveTo>
                    <a:pt x="1478064" y="305168"/>
                  </a:moveTo>
                  <a:lnTo>
                    <a:pt x="1476019" y="302641"/>
                  </a:lnTo>
                  <a:lnTo>
                    <a:pt x="1476527" y="301929"/>
                  </a:lnTo>
                  <a:lnTo>
                    <a:pt x="1475003" y="302120"/>
                  </a:lnTo>
                  <a:lnTo>
                    <a:pt x="1473327" y="301599"/>
                  </a:lnTo>
                  <a:lnTo>
                    <a:pt x="1465567" y="300647"/>
                  </a:lnTo>
                  <a:lnTo>
                    <a:pt x="1459522" y="297573"/>
                  </a:lnTo>
                  <a:lnTo>
                    <a:pt x="1449260" y="301980"/>
                  </a:lnTo>
                  <a:lnTo>
                    <a:pt x="1445120" y="302044"/>
                  </a:lnTo>
                  <a:lnTo>
                    <a:pt x="1440827" y="301802"/>
                  </a:lnTo>
                  <a:lnTo>
                    <a:pt x="1438376" y="302996"/>
                  </a:lnTo>
                  <a:lnTo>
                    <a:pt x="1436966" y="302793"/>
                  </a:lnTo>
                  <a:lnTo>
                    <a:pt x="1442516" y="305765"/>
                  </a:lnTo>
                  <a:lnTo>
                    <a:pt x="1448206" y="305930"/>
                  </a:lnTo>
                  <a:lnTo>
                    <a:pt x="1456702" y="303301"/>
                  </a:lnTo>
                  <a:lnTo>
                    <a:pt x="1459445" y="303174"/>
                  </a:lnTo>
                  <a:lnTo>
                    <a:pt x="1462100" y="302742"/>
                  </a:lnTo>
                  <a:lnTo>
                    <a:pt x="1463827" y="301155"/>
                  </a:lnTo>
                  <a:lnTo>
                    <a:pt x="1465808" y="301980"/>
                  </a:lnTo>
                  <a:lnTo>
                    <a:pt x="1467777" y="302552"/>
                  </a:lnTo>
                  <a:lnTo>
                    <a:pt x="1463675" y="302958"/>
                  </a:lnTo>
                  <a:lnTo>
                    <a:pt x="1467370" y="304533"/>
                  </a:lnTo>
                  <a:lnTo>
                    <a:pt x="1471396" y="303631"/>
                  </a:lnTo>
                  <a:lnTo>
                    <a:pt x="1478064" y="305168"/>
                  </a:lnTo>
                  <a:close/>
                </a:path>
                <a:path w="1509395" h="723900">
                  <a:moveTo>
                    <a:pt x="1487398" y="273850"/>
                  </a:moveTo>
                  <a:lnTo>
                    <a:pt x="1485392" y="272961"/>
                  </a:lnTo>
                  <a:lnTo>
                    <a:pt x="1479715" y="273596"/>
                  </a:lnTo>
                  <a:lnTo>
                    <a:pt x="1474076" y="274548"/>
                  </a:lnTo>
                  <a:lnTo>
                    <a:pt x="1466799" y="271907"/>
                  </a:lnTo>
                  <a:lnTo>
                    <a:pt x="1464716" y="271348"/>
                  </a:lnTo>
                  <a:lnTo>
                    <a:pt x="1462938" y="272719"/>
                  </a:lnTo>
                  <a:lnTo>
                    <a:pt x="1464068" y="274853"/>
                  </a:lnTo>
                  <a:lnTo>
                    <a:pt x="1465707" y="277215"/>
                  </a:lnTo>
                  <a:lnTo>
                    <a:pt x="1464729" y="277215"/>
                  </a:lnTo>
                  <a:lnTo>
                    <a:pt x="1465910" y="278384"/>
                  </a:lnTo>
                  <a:lnTo>
                    <a:pt x="1468653" y="275945"/>
                  </a:lnTo>
                  <a:lnTo>
                    <a:pt x="1471777" y="278295"/>
                  </a:lnTo>
                  <a:lnTo>
                    <a:pt x="1474152" y="277774"/>
                  </a:lnTo>
                  <a:lnTo>
                    <a:pt x="1474558" y="277774"/>
                  </a:lnTo>
                  <a:lnTo>
                    <a:pt x="1475943" y="276415"/>
                  </a:lnTo>
                  <a:lnTo>
                    <a:pt x="1476921" y="275945"/>
                  </a:lnTo>
                  <a:lnTo>
                    <a:pt x="1477238" y="275780"/>
                  </a:lnTo>
                  <a:lnTo>
                    <a:pt x="1478622" y="277520"/>
                  </a:lnTo>
                  <a:lnTo>
                    <a:pt x="1479562" y="277914"/>
                  </a:lnTo>
                  <a:lnTo>
                    <a:pt x="1480502" y="278117"/>
                  </a:lnTo>
                  <a:lnTo>
                    <a:pt x="1481251" y="277520"/>
                  </a:lnTo>
                  <a:lnTo>
                    <a:pt x="1481480" y="277215"/>
                  </a:lnTo>
                  <a:lnTo>
                    <a:pt x="1481963" y="275945"/>
                  </a:lnTo>
                  <a:lnTo>
                    <a:pt x="1482013" y="275780"/>
                  </a:lnTo>
                  <a:lnTo>
                    <a:pt x="1482369" y="274853"/>
                  </a:lnTo>
                  <a:lnTo>
                    <a:pt x="1482458" y="274612"/>
                  </a:lnTo>
                  <a:lnTo>
                    <a:pt x="1485646" y="275450"/>
                  </a:lnTo>
                  <a:lnTo>
                    <a:pt x="1487398" y="273850"/>
                  </a:lnTo>
                  <a:close/>
                </a:path>
                <a:path w="1509395" h="723900">
                  <a:moveTo>
                    <a:pt x="1509204" y="469"/>
                  </a:moveTo>
                  <a:lnTo>
                    <a:pt x="1505051" y="469"/>
                  </a:lnTo>
                  <a:lnTo>
                    <a:pt x="1505051" y="774"/>
                  </a:lnTo>
                  <a:lnTo>
                    <a:pt x="1504505" y="1409"/>
                  </a:lnTo>
                  <a:lnTo>
                    <a:pt x="1503832" y="2120"/>
                  </a:lnTo>
                  <a:lnTo>
                    <a:pt x="1502956" y="2489"/>
                  </a:lnTo>
                  <a:lnTo>
                    <a:pt x="1501190" y="1409"/>
                  </a:lnTo>
                  <a:lnTo>
                    <a:pt x="1501851" y="774"/>
                  </a:lnTo>
                  <a:lnTo>
                    <a:pt x="1505051" y="774"/>
                  </a:lnTo>
                  <a:lnTo>
                    <a:pt x="1505051" y="469"/>
                  </a:lnTo>
                  <a:lnTo>
                    <a:pt x="1503489" y="469"/>
                  </a:lnTo>
                  <a:lnTo>
                    <a:pt x="1502638" y="0"/>
                  </a:lnTo>
                  <a:lnTo>
                    <a:pt x="1502105" y="520"/>
                  </a:lnTo>
                  <a:lnTo>
                    <a:pt x="1501355" y="469"/>
                  </a:lnTo>
                  <a:lnTo>
                    <a:pt x="1485226" y="469"/>
                  </a:lnTo>
                  <a:lnTo>
                    <a:pt x="1487347" y="952"/>
                  </a:lnTo>
                  <a:lnTo>
                    <a:pt x="1489354" y="2120"/>
                  </a:lnTo>
                  <a:lnTo>
                    <a:pt x="1486065" y="2489"/>
                  </a:lnTo>
                  <a:lnTo>
                    <a:pt x="1486293" y="2489"/>
                  </a:lnTo>
                  <a:lnTo>
                    <a:pt x="1503807" y="4152"/>
                  </a:lnTo>
                  <a:lnTo>
                    <a:pt x="1504848" y="2895"/>
                  </a:lnTo>
                  <a:lnTo>
                    <a:pt x="1506270" y="3479"/>
                  </a:lnTo>
                  <a:lnTo>
                    <a:pt x="1507578" y="3479"/>
                  </a:lnTo>
                  <a:lnTo>
                    <a:pt x="1507261" y="2895"/>
                  </a:lnTo>
                  <a:lnTo>
                    <a:pt x="1506169" y="952"/>
                  </a:lnTo>
                  <a:lnTo>
                    <a:pt x="1505648" y="952"/>
                  </a:lnTo>
                  <a:lnTo>
                    <a:pt x="1507782" y="774"/>
                  </a:lnTo>
                  <a:lnTo>
                    <a:pt x="1509204" y="4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418596" y="2938091"/>
              <a:ext cx="1537335" cy="720090"/>
            </a:xfrm>
            <a:custGeom>
              <a:avLst/>
              <a:gdLst/>
              <a:ahLst/>
              <a:cxnLst/>
              <a:rect l="l" t="t" r="r" b="b"/>
              <a:pathLst>
                <a:path w="1537335" h="720089">
                  <a:moveTo>
                    <a:pt x="21463" y="208711"/>
                  </a:moveTo>
                  <a:lnTo>
                    <a:pt x="19202" y="207784"/>
                  </a:lnTo>
                  <a:lnTo>
                    <a:pt x="17767" y="206235"/>
                  </a:lnTo>
                  <a:lnTo>
                    <a:pt x="15709" y="209550"/>
                  </a:lnTo>
                  <a:lnTo>
                    <a:pt x="12547" y="206654"/>
                  </a:lnTo>
                  <a:lnTo>
                    <a:pt x="10071" y="207606"/>
                  </a:lnTo>
                  <a:lnTo>
                    <a:pt x="7467" y="207530"/>
                  </a:lnTo>
                  <a:lnTo>
                    <a:pt x="4838" y="207213"/>
                  </a:lnTo>
                  <a:lnTo>
                    <a:pt x="2273" y="207492"/>
                  </a:lnTo>
                  <a:lnTo>
                    <a:pt x="685" y="207619"/>
                  </a:lnTo>
                  <a:lnTo>
                    <a:pt x="0" y="207937"/>
                  </a:lnTo>
                  <a:lnTo>
                    <a:pt x="0" y="210439"/>
                  </a:lnTo>
                  <a:lnTo>
                    <a:pt x="5511" y="208978"/>
                  </a:lnTo>
                  <a:lnTo>
                    <a:pt x="11214" y="210312"/>
                  </a:lnTo>
                  <a:lnTo>
                    <a:pt x="21463" y="208711"/>
                  </a:lnTo>
                  <a:close/>
                </a:path>
                <a:path w="1537335" h="720089">
                  <a:moveTo>
                    <a:pt x="35572" y="285813"/>
                  </a:moveTo>
                  <a:lnTo>
                    <a:pt x="33972" y="287185"/>
                  </a:lnTo>
                  <a:lnTo>
                    <a:pt x="33020" y="288429"/>
                  </a:lnTo>
                  <a:lnTo>
                    <a:pt x="32588" y="288899"/>
                  </a:lnTo>
                  <a:lnTo>
                    <a:pt x="30200" y="288429"/>
                  </a:lnTo>
                  <a:lnTo>
                    <a:pt x="30251" y="289039"/>
                  </a:lnTo>
                  <a:lnTo>
                    <a:pt x="31229" y="289331"/>
                  </a:lnTo>
                  <a:lnTo>
                    <a:pt x="32334" y="289039"/>
                  </a:lnTo>
                  <a:lnTo>
                    <a:pt x="33108" y="290131"/>
                  </a:lnTo>
                  <a:lnTo>
                    <a:pt x="35064" y="290131"/>
                  </a:lnTo>
                  <a:lnTo>
                    <a:pt x="35407" y="287185"/>
                  </a:lnTo>
                  <a:lnTo>
                    <a:pt x="35496" y="286461"/>
                  </a:lnTo>
                  <a:lnTo>
                    <a:pt x="35572" y="285813"/>
                  </a:lnTo>
                  <a:close/>
                </a:path>
                <a:path w="1537335" h="720089">
                  <a:moveTo>
                    <a:pt x="50952" y="283845"/>
                  </a:moveTo>
                  <a:lnTo>
                    <a:pt x="50355" y="283845"/>
                  </a:lnTo>
                  <a:lnTo>
                    <a:pt x="49720" y="283464"/>
                  </a:lnTo>
                  <a:lnTo>
                    <a:pt x="43586" y="283464"/>
                  </a:lnTo>
                  <a:lnTo>
                    <a:pt x="41262" y="283197"/>
                  </a:lnTo>
                  <a:lnTo>
                    <a:pt x="39052" y="284365"/>
                  </a:lnTo>
                  <a:lnTo>
                    <a:pt x="38963" y="282549"/>
                  </a:lnTo>
                  <a:lnTo>
                    <a:pt x="38912" y="281419"/>
                  </a:lnTo>
                  <a:lnTo>
                    <a:pt x="33083" y="282549"/>
                  </a:lnTo>
                  <a:lnTo>
                    <a:pt x="33134" y="282778"/>
                  </a:lnTo>
                  <a:lnTo>
                    <a:pt x="33235" y="283197"/>
                  </a:lnTo>
                  <a:lnTo>
                    <a:pt x="33566" y="283464"/>
                  </a:lnTo>
                  <a:lnTo>
                    <a:pt x="34886" y="283629"/>
                  </a:lnTo>
                  <a:lnTo>
                    <a:pt x="32702" y="284543"/>
                  </a:lnTo>
                  <a:lnTo>
                    <a:pt x="30365" y="283845"/>
                  </a:lnTo>
                  <a:lnTo>
                    <a:pt x="30022" y="284861"/>
                  </a:lnTo>
                  <a:lnTo>
                    <a:pt x="30353" y="284861"/>
                  </a:lnTo>
                  <a:lnTo>
                    <a:pt x="31648" y="286042"/>
                  </a:lnTo>
                  <a:lnTo>
                    <a:pt x="33312" y="284861"/>
                  </a:lnTo>
                  <a:lnTo>
                    <a:pt x="33794" y="284861"/>
                  </a:lnTo>
                  <a:lnTo>
                    <a:pt x="34328" y="284861"/>
                  </a:lnTo>
                  <a:lnTo>
                    <a:pt x="35648" y="285813"/>
                  </a:lnTo>
                  <a:lnTo>
                    <a:pt x="35687" y="284861"/>
                  </a:lnTo>
                  <a:lnTo>
                    <a:pt x="36017" y="284861"/>
                  </a:lnTo>
                  <a:lnTo>
                    <a:pt x="39738" y="286588"/>
                  </a:lnTo>
                  <a:lnTo>
                    <a:pt x="42824" y="286461"/>
                  </a:lnTo>
                  <a:lnTo>
                    <a:pt x="41643" y="284861"/>
                  </a:lnTo>
                  <a:lnTo>
                    <a:pt x="43192" y="284861"/>
                  </a:lnTo>
                  <a:lnTo>
                    <a:pt x="46139" y="283845"/>
                  </a:lnTo>
                  <a:lnTo>
                    <a:pt x="49479" y="284861"/>
                  </a:lnTo>
                  <a:lnTo>
                    <a:pt x="50190" y="284861"/>
                  </a:lnTo>
                  <a:lnTo>
                    <a:pt x="50952" y="283845"/>
                  </a:lnTo>
                  <a:close/>
                </a:path>
                <a:path w="1537335" h="720089">
                  <a:moveTo>
                    <a:pt x="51523" y="300875"/>
                  </a:moveTo>
                  <a:lnTo>
                    <a:pt x="51257" y="299821"/>
                  </a:lnTo>
                  <a:lnTo>
                    <a:pt x="48577" y="299300"/>
                  </a:lnTo>
                  <a:lnTo>
                    <a:pt x="50812" y="297688"/>
                  </a:lnTo>
                  <a:lnTo>
                    <a:pt x="46393" y="294259"/>
                  </a:lnTo>
                  <a:lnTo>
                    <a:pt x="42862" y="298526"/>
                  </a:lnTo>
                  <a:lnTo>
                    <a:pt x="38900" y="299085"/>
                  </a:lnTo>
                  <a:lnTo>
                    <a:pt x="40106" y="302336"/>
                  </a:lnTo>
                  <a:lnTo>
                    <a:pt x="36233" y="300037"/>
                  </a:lnTo>
                  <a:lnTo>
                    <a:pt x="36017" y="301726"/>
                  </a:lnTo>
                  <a:lnTo>
                    <a:pt x="41262" y="302920"/>
                  </a:lnTo>
                  <a:lnTo>
                    <a:pt x="46342" y="300939"/>
                  </a:lnTo>
                  <a:lnTo>
                    <a:pt x="51523" y="300875"/>
                  </a:lnTo>
                  <a:close/>
                </a:path>
                <a:path w="1537335" h="720089">
                  <a:moveTo>
                    <a:pt x="73672" y="65620"/>
                  </a:moveTo>
                  <a:lnTo>
                    <a:pt x="70954" y="63119"/>
                  </a:lnTo>
                  <a:lnTo>
                    <a:pt x="69684" y="60032"/>
                  </a:lnTo>
                  <a:lnTo>
                    <a:pt x="66116" y="59867"/>
                  </a:lnTo>
                  <a:lnTo>
                    <a:pt x="64058" y="57746"/>
                  </a:lnTo>
                  <a:lnTo>
                    <a:pt x="62090" y="59639"/>
                  </a:lnTo>
                  <a:lnTo>
                    <a:pt x="64681" y="61925"/>
                  </a:lnTo>
                  <a:lnTo>
                    <a:pt x="60261" y="62179"/>
                  </a:lnTo>
                  <a:lnTo>
                    <a:pt x="60858" y="64465"/>
                  </a:lnTo>
                  <a:lnTo>
                    <a:pt x="65328" y="62992"/>
                  </a:lnTo>
                  <a:lnTo>
                    <a:pt x="69227" y="66370"/>
                  </a:lnTo>
                  <a:lnTo>
                    <a:pt x="73672" y="65620"/>
                  </a:lnTo>
                  <a:close/>
                </a:path>
                <a:path w="1537335" h="720089">
                  <a:moveTo>
                    <a:pt x="115608" y="51625"/>
                  </a:moveTo>
                  <a:lnTo>
                    <a:pt x="114528" y="48945"/>
                  </a:lnTo>
                  <a:lnTo>
                    <a:pt x="112737" y="47231"/>
                  </a:lnTo>
                  <a:lnTo>
                    <a:pt x="110832" y="48120"/>
                  </a:lnTo>
                  <a:lnTo>
                    <a:pt x="108927" y="48717"/>
                  </a:lnTo>
                  <a:lnTo>
                    <a:pt x="107645" y="48907"/>
                  </a:lnTo>
                  <a:lnTo>
                    <a:pt x="106946" y="49415"/>
                  </a:lnTo>
                  <a:lnTo>
                    <a:pt x="107759" y="50800"/>
                  </a:lnTo>
                  <a:lnTo>
                    <a:pt x="107988" y="51727"/>
                  </a:lnTo>
                  <a:lnTo>
                    <a:pt x="107505" y="52336"/>
                  </a:lnTo>
                  <a:lnTo>
                    <a:pt x="106819" y="52857"/>
                  </a:lnTo>
                  <a:lnTo>
                    <a:pt x="105829" y="55003"/>
                  </a:lnTo>
                  <a:lnTo>
                    <a:pt x="102768" y="53403"/>
                  </a:lnTo>
                  <a:lnTo>
                    <a:pt x="101815" y="55613"/>
                  </a:lnTo>
                  <a:lnTo>
                    <a:pt x="100926" y="56603"/>
                  </a:lnTo>
                  <a:lnTo>
                    <a:pt x="101295" y="57353"/>
                  </a:lnTo>
                  <a:lnTo>
                    <a:pt x="101930" y="57569"/>
                  </a:lnTo>
                  <a:lnTo>
                    <a:pt x="102704" y="57531"/>
                  </a:lnTo>
                  <a:lnTo>
                    <a:pt x="104457" y="56324"/>
                  </a:lnTo>
                  <a:lnTo>
                    <a:pt x="106184" y="55981"/>
                  </a:lnTo>
                  <a:lnTo>
                    <a:pt x="107899" y="57581"/>
                  </a:lnTo>
                  <a:lnTo>
                    <a:pt x="109118" y="55219"/>
                  </a:lnTo>
                  <a:lnTo>
                    <a:pt x="113601" y="57480"/>
                  </a:lnTo>
                  <a:lnTo>
                    <a:pt x="113665" y="53492"/>
                  </a:lnTo>
                  <a:lnTo>
                    <a:pt x="111023" y="52120"/>
                  </a:lnTo>
                  <a:lnTo>
                    <a:pt x="110934" y="51955"/>
                  </a:lnTo>
                  <a:lnTo>
                    <a:pt x="112293" y="50977"/>
                  </a:lnTo>
                  <a:lnTo>
                    <a:pt x="113284" y="50558"/>
                  </a:lnTo>
                  <a:lnTo>
                    <a:pt x="115608" y="51625"/>
                  </a:lnTo>
                  <a:close/>
                </a:path>
                <a:path w="1537335" h="720089">
                  <a:moveTo>
                    <a:pt x="120700" y="307492"/>
                  </a:moveTo>
                  <a:lnTo>
                    <a:pt x="118059" y="307975"/>
                  </a:lnTo>
                  <a:lnTo>
                    <a:pt x="116395" y="307581"/>
                  </a:lnTo>
                  <a:lnTo>
                    <a:pt x="114058" y="308813"/>
                  </a:lnTo>
                  <a:lnTo>
                    <a:pt x="113284" y="306095"/>
                  </a:lnTo>
                  <a:lnTo>
                    <a:pt x="111594" y="305689"/>
                  </a:lnTo>
                  <a:lnTo>
                    <a:pt x="109270" y="305790"/>
                  </a:lnTo>
                  <a:lnTo>
                    <a:pt x="106870" y="306501"/>
                  </a:lnTo>
                  <a:lnTo>
                    <a:pt x="104825" y="304723"/>
                  </a:lnTo>
                  <a:lnTo>
                    <a:pt x="102679" y="306819"/>
                  </a:lnTo>
                  <a:lnTo>
                    <a:pt x="104457" y="310642"/>
                  </a:lnTo>
                  <a:lnTo>
                    <a:pt x="108483" y="307428"/>
                  </a:lnTo>
                  <a:lnTo>
                    <a:pt x="110832" y="309448"/>
                  </a:lnTo>
                  <a:lnTo>
                    <a:pt x="113182" y="312597"/>
                  </a:lnTo>
                  <a:lnTo>
                    <a:pt x="116408" y="309968"/>
                  </a:lnTo>
                  <a:lnTo>
                    <a:pt x="119126" y="310705"/>
                  </a:lnTo>
                  <a:lnTo>
                    <a:pt x="120700" y="307492"/>
                  </a:lnTo>
                  <a:close/>
                </a:path>
                <a:path w="1537335" h="720089">
                  <a:moveTo>
                    <a:pt x="157378" y="272046"/>
                  </a:moveTo>
                  <a:lnTo>
                    <a:pt x="156362" y="267906"/>
                  </a:lnTo>
                  <a:lnTo>
                    <a:pt x="156108" y="266915"/>
                  </a:lnTo>
                  <a:lnTo>
                    <a:pt x="154101" y="268935"/>
                  </a:lnTo>
                  <a:lnTo>
                    <a:pt x="154203" y="270332"/>
                  </a:lnTo>
                  <a:lnTo>
                    <a:pt x="154254" y="271703"/>
                  </a:lnTo>
                  <a:lnTo>
                    <a:pt x="153085" y="272757"/>
                  </a:lnTo>
                  <a:lnTo>
                    <a:pt x="153162" y="275653"/>
                  </a:lnTo>
                  <a:lnTo>
                    <a:pt x="153339" y="276733"/>
                  </a:lnTo>
                  <a:lnTo>
                    <a:pt x="153898" y="277876"/>
                  </a:lnTo>
                  <a:lnTo>
                    <a:pt x="152603" y="278688"/>
                  </a:lnTo>
                  <a:lnTo>
                    <a:pt x="152590" y="278980"/>
                  </a:lnTo>
                  <a:lnTo>
                    <a:pt x="152514" y="279273"/>
                  </a:lnTo>
                  <a:lnTo>
                    <a:pt x="152374" y="279539"/>
                  </a:lnTo>
                  <a:lnTo>
                    <a:pt x="153555" y="280949"/>
                  </a:lnTo>
                  <a:lnTo>
                    <a:pt x="152781" y="282803"/>
                  </a:lnTo>
                  <a:lnTo>
                    <a:pt x="153403" y="284327"/>
                  </a:lnTo>
                  <a:lnTo>
                    <a:pt x="155282" y="285318"/>
                  </a:lnTo>
                  <a:lnTo>
                    <a:pt x="156324" y="283857"/>
                  </a:lnTo>
                  <a:lnTo>
                    <a:pt x="154444" y="281343"/>
                  </a:lnTo>
                  <a:lnTo>
                    <a:pt x="157035" y="280441"/>
                  </a:lnTo>
                  <a:lnTo>
                    <a:pt x="155194" y="276339"/>
                  </a:lnTo>
                  <a:lnTo>
                    <a:pt x="157378" y="272046"/>
                  </a:lnTo>
                  <a:close/>
                </a:path>
                <a:path w="1537335" h="720089">
                  <a:moveTo>
                    <a:pt x="163169" y="25361"/>
                  </a:moveTo>
                  <a:lnTo>
                    <a:pt x="160769" y="23736"/>
                  </a:lnTo>
                  <a:lnTo>
                    <a:pt x="159423" y="23520"/>
                  </a:lnTo>
                  <a:lnTo>
                    <a:pt x="159219" y="27470"/>
                  </a:lnTo>
                  <a:lnTo>
                    <a:pt x="157162" y="24765"/>
                  </a:lnTo>
                  <a:lnTo>
                    <a:pt x="155625" y="22161"/>
                  </a:lnTo>
                  <a:lnTo>
                    <a:pt x="153174" y="21158"/>
                  </a:lnTo>
                  <a:lnTo>
                    <a:pt x="150329" y="20789"/>
                  </a:lnTo>
                  <a:lnTo>
                    <a:pt x="149339" y="20853"/>
                  </a:lnTo>
                  <a:lnTo>
                    <a:pt x="149669" y="21691"/>
                  </a:lnTo>
                  <a:lnTo>
                    <a:pt x="151333" y="21818"/>
                  </a:lnTo>
                  <a:lnTo>
                    <a:pt x="150304" y="24041"/>
                  </a:lnTo>
                  <a:lnTo>
                    <a:pt x="149072" y="23596"/>
                  </a:lnTo>
                  <a:lnTo>
                    <a:pt x="148183" y="23825"/>
                  </a:lnTo>
                  <a:lnTo>
                    <a:pt x="151790" y="25171"/>
                  </a:lnTo>
                  <a:lnTo>
                    <a:pt x="155524" y="26365"/>
                  </a:lnTo>
                  <a:lnTo>
                    <a:pt x="159575" y="29946"/>
                  </a:lnTo>
                  <a:lnTo>
                    <a:pt x="159880" y="31902"/>
                  </a:lnTo>
                  <a:lnTo>
                    <a:pt x="161988" y="31369"/>
                  </a:lnTo>
                  <a:lnTo>
                    <a:pt x="162293" y="30073"/>
                  </a:lnTo>
                  <a:lnTo>
                    <a:pt x="159727" y="27901"/>
                  </a:lnTo>
                  <a:lnTo>
                    <a:pt x="163156" y="27559"/>
                  </a:lnTo>
                  <a:lnTo>
                    <a:pt x="163169" y="25361"/>
                  </a:lnTo>
                  <a:close/>
                </a:path>
                <a:path w="1537335" h="720089">
                  <a:moveTo>
                    <a:pt x="194043" y="252691"/>
                  </a:moveTo>
                  <a:lnTo>
                    <a:pt x="193027" y="251498"/>
                  </a:lnTo>
                  <a:lnTo>
                    <a:pt x="190322" y="250659"/>
                  </a:lnTo>
                  <a:lnTo>
                    <a:pt x="190080" y="250659"/>
                  </a:lnTo>
                  <a:lnTo>
                    <a:pt x="190144" y="251142"/>
                  </a:lnTo>
                  <a:lnTo>
                    <a:pt x="190779" y="251879"/>
                  </a:lnTo>
                  <a:lnTo>
                    <a:pt x="188239" y="252691"/>
                  </a:lnTo>
                  <a:lnTo>
                    <a:pt x="187032" y="252018"/>
                  </a:lnTo>
                  <a:lnTo>
                    <a:pt x="186334" y="250659"/>
                  </a:lnTo>
                  <a:lnTo>
                    <a:pt x="186131" y="250317"/>
                  </a:lnTo>
                  <a:lnTo>
                    <a:pt x="185521" y="250317"/>
                  </a:lnTo>
                  <a:lnTo>
                    <a:pt x="184429" y="250659"/>
                  </a:lnTo>
                  <a:lnTo>
                    <a:pt x="184556" y="251142"/>
                  </a:lnTo>
                  <a:lnTo>
                    <a:pt x="184658" y="251498"/>
                  </a:lnTo>
                  <a:lnTo>
                    <a:pt x="184759" y="251879"/>
                  </a:lnTo>
                  <a:lnTo>
                    <a:pt x="184797" y="252018"/>
                  </a:lnTo>
                  <a:lnTo>
                    <a:pt x="184912" y="252463"/>
                  </a:lnTo>
                  <a:lnTo>
                    <a:pt x="185013" y="252831"/>
                  </a:lnTo>
                  <a:lnTo>
                    <a:pt x="183222" y="252463"/>
                  </a:lnTo>
                  <a:lnTo>
                    <a:pt x="185356" y="254063"/>
                  </a:lnTo>
                  <a:lnTo>
                    <a:pt x="183032" y="254508"/>
                  </a:lnTo>
                  <a:lnTo>
                    <a:pt x="184404" y="255943"/>
                  </a:lnTo>
                  <a:lnTo>
                    <a:pt x="186778" y="254635"/>
                  </a:lnTo>
                  <a:lnTo>
                    <a:pt x="188036" y="256362"/>
                  </a:lnTo>
                  <a:lnTo>
                    <a:pt x="189636" y="256362"/>
                  </a:lnTo>
                  <a:lnTo>
                    <a:pt x="193484" y="255651"/>
                  </a:lnTo>
                  <a:lnTo>
                    <a:pt x="193675" y="254635"/>
                  </a:lnTo>
                  <a:lnTo>
                    <a:pt x="193916" y="253352"/>
                  </a:lnTo>
                  <a:lnTo>
                    <a:pt x="194017" y="252831"/>
                  </a:lnTo>
                  <a:lnTo>
                    <a:pt x="194043" y="252691"/>
                  </a:lnTo>
                  <a:close/>
                </a:path>
                <a:path w="1537335" h="720089">
                  <a:moveTo>
                    <a:pt x="194513" y="130429"/>
                  </a:moveTo>
                  <a:lnTo>
                    <a:pt x="194195" y="128790"/>
                  </a:lnTo>
                  <a:lnTo>
                    <a:pt x="194094" y="128257"/>
                  </a:lnTo>
                  <a:lnTo>
                    <a:pt x="193090" y="127660"/>
                  </a:lnTo>
                  <a:lnTo>
                    <a:pt x="193357" y="127660"/>
                  </a:lnTo>
                  <a:lnTo>
                    <a:pt x="189928" y="126644"/>
                  </a:lnTo>
                  <a:lnTo>
                    <a:pt x="186829" y="126403"/>
                  </a:lnTo>
                  <a:lnTo>
                    <a:pt x="184226" y="124663"/>
                  </a:lnTo>
                  <a:lnTo>
                    <a:pt x="183070" y="125628"/>
                  </a:lnTo>
                  <a:lnTo>
                    <a:pt x="183743" y="126644"/>
                  </a:lnTo>
                  <a:lnTo>
                    <a:pt x="184505" y="127660"/>
                  </a:lnTo>
                  <a:lnTo>
                    <a:pt x="185851" y="128549"/>
                  </a:lnTo>
                  <a:lnTo>
                    <a:pt x="191897" y="130568"/>
                  </a:lnTo>
                  <a:lnTo>
                    <a:pt x="194513" y="130429"/>
                  </a:lnTo>
                  <a:close/>
                </a:path>
                <a:path w="1537335" h="720089">
                  <a:moveTo>
                    <a:pt x="195414" y="130429"/>
                  </a:moveTo>
                  <a:lnTo>
                    <a:pt x="194513" y="130429"/>
                  </a:lnTo>
                  <a:lnTo>
                    <a:pt x="194538" y="130568"/>
                  </a:lnTo>
                  <a:lnTo>
                    <a:pt x="194665" y="131241"/>
                  </a:lnTo>
                  <a:lnTo>
                    <a:pt x="195414" y="130429"/>
                  </a:lnTo>
                  <a:close/>
                </a:path>
                <a:path w="1537335" h="720089">
                  <a:moveTo>
                    <a:pt x="200888" y="132143"/>
                  </a:moveTo>
                  <a:lnTo>
                    <a:pt x="200533" y="131241"/>
                  </a:lnTo>
                  <a:lnTo>
                    <a:pt x="200469" y="131076"/>
                  </a:lnTo>
                  <a:lnTo>
                    <a:pt x="200279" y="130568"/>
                  </a:lnTo>
                  <a:lnTo>
                    <a:pt x="200164" y="127660"/>
                  </a:lnTo>
                  <a:lnTo>
                    <a:pt x="196938" y="128790"/>
                  </a:lnTo>
                  <a:lnTo>
                    <a:pt x="195414" y="130429"/>
                  </a:lnTo>
                  <a:lnTo>
                    <a:pt x="196456" y="130429"/>
                  </a:lnTo>
                  <a:lnTo>
                    <a:pt x="198932" y="133985"/>
                  </a:lnTo>
                  <a:lnTo>
                    <a:pt x="198818" y="132575"/>
                  </a:lnTo>
                  <a:lnTo>
                    <a:pt x="198767" y="132143"/>
                  </a:lnTo>
                  <a:lnTo>
                    <a:pt x="198666" y="131241"/>
                  </a:lnTo>
                  <a:lnTo>
                    <a:pt x="198640" y="131076"/>
                  </a:lnTo>
                  <a:lnTo>
                    <a:pt x="200888" y="132143"/>
                  </a:lnTo>
                  <a:close/>
                </a:path>
                <a:path w="1537335" h="720089">
                  <a:moveTo>
                    <a:pt x="201917" y="257340"/>
                  </a:moveTo>
                  <a:lnTo>
                    <a:pt x="201168" y="257187"/>
                  </a:lnTo>
                  <a:lnTo>
                    <a:pt x="200139" y="256971"/>
                  </a:lnTo>
                  <a:lnTo>
                    <a:pt x="197916" y="257187"/>
                  </a:lnTo>
                  <a:lnTo>
                    <a:pt x="197853" y="253352"/>
                  </a:lnTo>
                  <a:lnTo>
                    <a:pt x="196888" y="253352"/>
                  </a:lnTo>
                  <a:lnTo>
                    <a:pt x="194665" y="256171"/>
                  </a:lnTo>
                  <a:lnTo>
                    <a:pt x="194259" y="255651"/>
                  </a:lnTo>
                  <a:lnTo>
                    <a:pt x="193484" y="255651"/>
                  </a:lnTo>
                  <a:lnTo>
                    <a:pt x="192976" y="258330"/>
                  </a:lnTo>
                  <a:lnTo>
                    <a:pt x="194525" y="256362"/>
                  </a:lnTo>
                  <a:lnTo>
                    <a:pt x="194830" y="256362"/>
                  </a:lnTo>
                  <a:lnTo>
                    <a:pt x="197726" y="259930"/>
                  </a:lnTo>
                  <a:lnTo>
                    <a:pt x="201917" y="257340"/>
                  </a:lnTo>
                  <a:close/>
                </a:path>
                <a:path w="1537335" h="720089">
                  <a:moveTo>
                    <a:pt x="205613" y="309689"/>
                  </a:moveTo>
                  <a:lnTo>
                    <a:pt x="202057" y="308991"/>
                  </a:lnTo>
                  <a:lnTo>
                    <a:pt x="197789" y="310134"/>
                  </a:lnTo>
                  <a:lnTo>
                    <a:pt x="195630" y="305816"/>
                  </a:lnTo>
                  <a:lnTo>
                    <a:pt x="193459" y="305422"/>
                  </a:lnTo>
                  <a:lnTo>
                    <a:pt x="192252" y="308203"/>
                  </a:lnTo>
                  <a:lnTo>
                    <a:pt x="190004" y="307530"/>
                  </a:lnTo>
                  <a:lnTo>
                    <a:pt x="188734" y="309270"/>
                  </a:lnTo>
                  <a:lnTo>
                    <a:pt x="190385" y="309943"/>
                  </a:lnTo>
                  <a:lnTo>
                    <a:pt x="193700" y="314413"/>
                  </a:lnTo>
                  <a:lnTo>
                    <a:pt x="196735" y="313296"/>
                  </a:lnTo>
                  <a:lnTo>
                    <a:pt x="199821" y="312242"/>
                  </a:lnTo>
                  <a:lnTo>
                    <a:pt x="201269" y="310299"/>
                  </a:lnTo>
                  <a:lnTo>
                    <a:pt x="204838" y="313143"/>
                  </a:lnTo>
                  <a:lnTo>
                    <a:pt x="205613" y="309689"/>
                  </a:lnTo>
                  <a:close/>
                </a:path>
                <a:path w="1537335" h="720089">
                  <a:moveTo>
                    <a:pt x="217258" y="253415"/>
                  </a:moveTo>
                  <a:lnTo>
                    <a:pt x="215341" y="253187"/>
                  </a:lnTo>
                  <a:lnTo>
                    <a:pt x="212648" y="254647"/>
                  </a:lnTo>
                  <a:lnTo>
                    <a:pt x="210096" y="255168"/>
                  </a:lnTo>
                  <a:lnTo>
                    <a:pt x="204127" y="253123"/>
                  </a:lnTo>
                  <a:lnTo>
                    <a:pt x="200888" y="253530"/>
                  </a:lnTo>
                  <a:lnTo>
                    <a:pt x="197853" y="253352"/>
                  </a:lnTo>
                  <a:lnTo>
                    <a:pt x="197891" y="254406"/>
                  </a:lnTo>
                  <a:lnTo>
                    <a:pt x="200799" y="254165"/>
                  </a:lnTo>
                  <a:lnTo>
                    <a:pt x="202768" y="256959"/>
                  </a:lnTo>
                  <a:lnTo>
                    <a:pt x="205663" y="256921"/>
                  </a:lnTo>
                  <a:lnTo>
                    <a:pt x="202501" y="257365"/>
                  </a:lnTo>
                  <a:lnTo>
                    <a:pt x="206502" y="259969"/>
                  </a:lnTo>
                  <a:lnTo>
                    <a:pt x="210375" y="257048"/>
                  </a:lnTo>
                  <a:lnTo>
                    <a:pt x="214299" y="257124"/>
                  </a:lnTo>
                  <a:lnTo>
                    <a:pt x="216281" y="255270"/>
                  </a:lnTo>
                  <a:lnTo>
                    <a:pt x="217258" y="253415"/>
                  </a:lnTo>
                  <a:close/>
                </a:path>
                <a:path w="1537335" h="720089">
                  <a:moveTo>
                    <a:pt x="234442" y="82892"/>
                  </a:moveTo>
                  <a:lnTo>
                    <a:pt x="233565" y="79273"/>
                  </a:lnTo>
                  <a:lnTo>
                    <a:pt x="229717" y="78130"/>
                  </a:lnTo>
                  <a:lnTo>
                    <a:pt x="224523" y="75882"/>
                  </a:lnTo>
                  <a:lnTo>
                    <a:pt x="221157" y="73164"/>
                  </a:lnTo>
                  <a:lnTo>
                    <a:pt x="217297" y="74815"/>
                  </a:lnTo>
                  <a:lnTo>
                    <a:pt x="217335" y="76377"/>
                  </a:lnTo>
                  <a:lnTo>
                    <a:pt x="222821" y="79108"/>
                  </a:lnTo>
                  <a:lnTo>
                    <a:pt x="228688" y="81076"/>
                  </a:lnTo>
                  <a:lnTo>
                    <a:pt x="233692" y="84772"/>
                  </a:lnTo>
                  <a:lnTo>
                    <a:pt x="234442" y="82892"/>
                  </a:lnTo>
                  <a:close/>
                </a:path>
                <a:path w="1537335" h="720089">
                  <a:moveTo>
                    <a:pt x="295706" y="328002"/>
                  </a:moveTo>
                  <a:lnTo>
                    <a:pt x="291744" y="326682"/>
                  </a:lnTo>
                  <a:lnTo>
                    <a:pt x="292328" y="328002"/>
                  </a:lnTo>
                  <a:lnTo>
                    <a:pt x="292404" y="328180"/>
                  </a:lnTo>
                  <a:lnTo>
                    <a:pt x="292468" y="328307"/>
                  </a:lnTo>
                  <a:lnTo>
                    <a:pt x="292569" y="328549"/>
                  </a:lnTo>
                  <a:lnTo>
                    <a:pt x="292658" y="328739"/>
                  </a:lnTo>
                  <a:lnTo>
                    <a:pt x="293052" y="329196"/>
                  </a:lnTo>
                  <a:lnTo>
                    <a:pt x="295122" y="328549"/>
                  </a:lnTo>
                  <a:lnTo>
                    <a:pt x="295706" y="328002"/>
                  </a:lnTo>
                  <a:close/>
                </a:path>
                <a:path w="1537335" h="720089">
                  <a:moveTo>
                    <a:pt x="297865" y="327406"/>
                  </a:moveTo>
                  <a:lnTo>
                    <a:pt x="297256" y="326682"/>
                  </a:lnTo>
                  <a:lnTo>
                    <a:pt x="296760" y="327037"/>
                  </a:lnTo>
                  <a:lnTo>
                    <a:pt x="295706" y="328002"/>
                  </a:lnTo>
                  <a:lnTo>
                    <a:pt x="296621" y="328307"/>
                  </a:lnTo>
                  <a:lnTo>
                    <a:pt x="297865" y="327406"/>
                  </a:lnTo>
                  <a:close/>
                </a:path>
                <a:path w="1537335" h="720089">
                  <a:moveTo>
                    <a:pt x="330733" y="327825"/>
                  </a:moveTo>
                  <a:lnTo>
                    <a:pt x="329869" y="325970"/>
                  </a:lnTo>
                  <a:lnTo>
                    <a:pt x="327787" y="326529"/>
                  </a:lnTo>
                  <a:lnTo>
                    <a:pt x="326288" y="325653"/>
                  </a:lnTo>
                  <a:lnTo>
                    <a:pt x="329692" y="324231"/>
                  </a:lnTo>
                  <a:lnTo>
                    <a:pt x="325793" y="323913"/>
                  </a:lnTo>
                  <a:lnTo>
                    <a:pt x="321881" y="324218"/>
                  </a:lnTo>
                  <a:lnTo>
                    <a:pt x="322453" y="325170"/>
                  </a:lnTo>
                  <a:lnTo>
                    <a:pt x="322541" y="325945"/>
                  </a:lnTo>
                  <a:lnTo>
                    <a:pt x="319595" y="326771"/>
                  </a:lnTo>
                  <a:lnTo>
                    <a:pt x="319786" y="325031"/>
                  </a:lnTo>
                  <a:lnTo>
                    <a:pt x="319011" y="324472"/>
                  </a:lnTo>
                  <a:lnTo>
                    <a:pt x="319024" y="324231"/>
                  </a:lnTo>
                  <a:lnTo>
                    <a:pt x="319100" y="323748"/>
                  </a:lnTo>
                  <a:lnTo>
                    <a:pt x="316077" y="326390"/>
                  </a:lnTo>
                  <a:lnTo>
                    <a:pt x="315556" y="326263"/>
                  </a:lnTo>
                  <a:lnTo>
                    <a:pt x="313055" y="325628"/>
                  </a:lnTo>
                  <a:lnTo>
                    <a:pt x="311048" y="325628"/>
                  </a:lnTo>
                  <a:lnTo>
                    <a:pt x="301053" y="325094"/>
                  </a:lnTo>
                  <a:lnTo>
                    <a:pt x="297865" y="327406"/>
                  </a:lnTo>
                  <a:lnTo>
                    <a:pt x="299377" y="329196"/>
                  </a:lnTo>
                  <a:lnTo>
                    <a:pt x="299542" y="329196"/>
                  </a:lnTo>
                  <a:lnTo>
                    <a:pt x="300761" y="329565"/>
                  </a:lnTo>
                  <a:lnTo>
                    <a:pt x="304101" y="325628"/>
                  </a:lnTo>
                  <a:lnTo>
                    <a:pt x="303415" y="330923"/>
                  </a:lnTo>
                  <a:lnTo>
                    <a:pt x="305943" y="332790"/>
                  </a:lnTo>
                  <a:lnTo>
                    <a:pt x="307403" y="332460"/>
                  </a:lnTo>
                  <a:lnTo>
                    <a:pt x="307289" y="328549"/>
                  </a:lnTo>
                  <a:lnTo>
                    <a:pt x="307238" y="328180"/>
                  </a:lnTo>
                  <a:lnTo>
                    <a:pt x="306463" y="327037"/>
                  </a:lnTo>
                  <a:lnTo>
                    <a:pt x="308165" y="327037"/>
                  </a:lnTo>
                  <a:lnTo>
                    <a:pt x="310388" y="327177"/>
                  </a:lnTo>
                  <a:lnTo>
                    <a:pt x="310730" y="327037"/>
                  </a:lnTo>
                  <a:lnTo>
                    <a:pt x="312635" y="326263"/>
                  </a:lnTo>
                  <a:lnTo>
                    <a:pt x="314820" y="327228"/>
                  </a:lnTo>
                  <a:lnTo>
                    <a:pt x="314960" y="329463"/>
                  </a:lnTo>
                  <a:lnTo>
                    <a:pt x="312940" y="328434"/>
                  </a:lnTo>
                  <a:lnTo>
                    <a:pt x="312039" y="329082"/>
                  </a:lnTo>
                  <a:lnTo>
                    <a:pt x="316611" y="332727"/>
                  </a:lnTo>
                  <a:lnTo>
                    <a:pt x="321068" y="330047"/>
                  </a:lnTo>
                  <a:lnTo>
                    <a:pt x="327571" y="327113"/>
                  </a:lnTo>
                  <a:lnTo>
                    <a:pt x="328917" y="327660"/>
                  </a:lnTo>
                  <a:lnTo>
                    <a:pt x="330619" y="328917"/>
                  </a:lnTo>
                  <a:lnTo>
                    <a:pt x="330733" y="327825"/>
                  </a:lnTo>
                  <a:close/>
                </a:path>
                <a:path w="1537335" h="720089">
                  <a:moveTo>
                    <a:pt x="378942" y="321932"/>
                  </a:moveTo>
                  <a:lnTo>
                    <a:pt x="378218" y="320268"/>
                  </a:lnTo>
                  <a:lnTo>
                    <a:pt x="376872" y="319963"/>
                  </a:lnTo>
                  <a:lnTo>
                    <a:pt x="375246" y="320243"/>
                  </a:lnTo>
                  <a:lnTo>
                    <a:pt x="374599" y="322072"/>
                  </a:lnTo>
                  <a:lnTo>
                    <a:pt x="373075" y="322097"/>
                  </a:lnTo>
                  <a:lnTo>
                    <a:pt x="367677" y="322681"/>
                  </a:lnTo>
                  <a:lnTo>
                    <a:pt x="364070" y="323735"/>
                  </a:lnTo>
                  <a:lnTo>
                    <a:pt x="360629" y="325348"/>
                  </a:lnTo>
                  <a:lnTo>
                    <a:pt x="357746" y="327025"/>
                  </a:lnTo>
                  <a:lnTo>
                    <a:pt x="359816" y="329145"/>
                  </a:lnTo>
                  <a:lnTo>
                    <a:pt x="362242" y="327558"/>
                  </a:lnTo>
                  <a:lnTo>
                    <a:pt x="364528" y="327660"/>
                  </a:lnTo>
                  <a:lnTo>
                    <a:pt x="364464" y="327037"/>
                  </a:lnTo>
                  <a:lnTo>
                    <a:pt x="364871" y="326898"/>
                  </a:lnTo>
                  <a:lnTo>
                    <a:pt x="365353" y="326859"/>
                  </a:lnTo>
                  <a:lnTo>
                    <a:pt x="370078" y="325704"/>
                  </a:lnTo>
                  <a:lnTo>
                    <a:pt x="374650" y="324205"/>
                  </a:lnTo>
                  <a:lnTo>
                    <a:pt x="378942" y="321932"/>
                  </a:lnTo>
                  <a:close/>
                </a:path>
                <a:path w="1537335" h="720089">
                  <a:moveTo>
                    <a:pt x="427672" y="227850"/>
                  </a:moveTo>
                  <a:lnTo>
                    <a:pt x="427558" y="226631"/>
                  </a:lnTo>
                  <a:lnTo>
                    <a:pt x="427520" y="226263"/>
                  </a:lnTo>
                  <a:lnTo>
                    <a:pt x="426453" y="225272"/>
                  </a:lnTo>
                  <a:lnTo>
                    <a:pt x="422579" y="226631"/>
                  </a:lnTo>
                  <a:lnTo>
                    <a:pt x="427672" y="227850"/>
                  </a:lnTo>
                  <a:close/>
                </a:path>
                <a:path w="1537335" h="720089">
                  <a:moveTo>
                    <a:pt x="437438" y="162445"/>
                  </a:moveTo>
                  <a:lnTo>
                    <a:pt x="435635" y="159829"/>
                  </a:lnTo>
                  <a:lnTo>
                    <a:pt x="433806" y="160515"/>
                  </a:lnTo>
                  <a:lnTo>
                    <a:pt x="426237" y="159461"/>
                  </a:lnTo>
                  <a:lnTo>
                    <a:pt x="420001" y="160185"/>
                  </a:lnTo>
                  <a:lnTo>
                    <a:pt x="414743" y="156540"/>
                  </a:lnTo>
                  <a:lnTo>
                    <a:pt x="414312" y="156527"/>
                  </a:lnTo>
                  <a:lnTo>
                    <a:pt x="413867" y="156578"/>
                  </a:lnTo>
                  <a:lnTo>
                    <a:pt x="413842" y="156857"/>
                  </a:lnTo>
                  <a:lnTo>
                    <a:pt x="413867" y="157124"/>
                  </a:lnTo>
                  <a:lnTo>
                    <a:pt x="413956" y="157378"/>
                  </a:lnTo>
                  <a:lnTo>
                    <a:pt x="413842" y="158521"/>
                  </a:lnTo>
                  <a:lnTo>
                    <a:pt x="421005" y="163322"/>
                  </a:lnTo>
                  <a:lnTo>
                    <a:pt x="428929" y="162509"/>
                  </a:lnTo>
                  <a:lnTo>
                    <a:pt x="437438" y="162445"/>
                  </a:lnTo>
                  <a:close/>
                </a:path>
                <a:path w="1537335" h="720089">
                  <a:moveTo>
                    <a:pt x="446265" y="162801"/>
                  </a:moveTo>
                  <a:lnTo>
                    <a:pt x="444233" y="161505"/>
                  </a:lnTo>
                  <a:lnTo>
                    <a:pt x="443026" y="163195"/>
                  </a:lnTo>
                  <a:lnTo>
                    <a:pt x="446265" y="162801"/>
                  </a:lnTo>
                  <a:close/>
                </a:path>
                <a:path w="1537335" h="720089">
                  <a:moveTo>
                    <a:pt x="446887" y="162801"/>
                  </a:moveTo>
                  <a:lnTo>
                    <a:pt x="446265" y="162801"/>
                  </a:lnTo>
                  <a:lnTo>
                    <a:pt x="446697" y="163093"/>
                  </a:lnTo>
                  <a:lnTo>
                    <a:pt x="446887" y="162801"/>
                  </a:lnTo>
                  <a:close/>
                </a:path>
                <a:path w="1537335" h="720089">
                  <a:moveTo>
                    <a:pt x="448830" y="233032"/>
                  </a:moveTo>
                  <a:lnTo>
                    <a:pt x="447217" y="233032"/>
                  </a:lnTo>
                  <a:lnTo>
                    <a:pt x="445477" y="233527"/>
                  </a:lnTo>
                  <a:lnTo>
                    <a:pt x="444004" y="232143"/>
                  </a:lnTo>
                  <a:lnTo>
                    <a:pt x="438264" y="232143"/>
                  </a:lnTo>
                  <a:lnTo>
                    <a:pt x="437349" y="231025"/>
                  </a:lnTo>
                  <a:lnTo>
                    <a:pt x="437222" y="229044"/>
                  </a:lnTo>
                  <a:lnTo>
                    <a:pt x="437934" y="229044"/>
                  </a:lnTo>
                  <a:lnTo>
                    <a:pt x="437184" y="229006"/>
                  </a:lnTo>
                  <a:lnTo>
                    <a:pt x="437070" y="228828"/>
                  </a:lnTo>
                  <a:lnTo>
                    <a:pt x="436816" y="228828"/>
                  </a:lnTo>
                  <a:lnTo>
                    <a:pt x="436651" y="228968"/>
                  </a:lnTo>
                  <a:lnTo>
                    <a:pt x="434568" y="228828"/>
                  </a:lnTo>
                  <a:lnTo>
                    <a:pt x="432257" y="230162"/>
                  </a:lnTo>
                  <a:lnTo>
                    <a:pt x="430898" y="228346"/>
                  </a:lnTo>
                  <a:lnTo>
                    <a:pt x="427723" y="228346"/>
                  </a:lnTo>
                  <a:lnTo>
                    <a:pt x="427431" y="228346"/>
                  </a:lnTo>
                  <a:lnTo>
                    <a:pt x="426504" y="229222"/>
                  </a:lnTo>
                  <a:lnTo>
                    <a:pt x="427266" y="231635"/>
                  </a:lnTo>
                  <a:lnTo>
                    <a:pt x="430187" y="230162"/>
                  </a:lnTo>
                  <a:lnTo>
                    <a:pt x="430453" y="230162"/>
                  </a:lnTo>
                  <a:lnTo>
                    <a:pt x="431139" y="231635"/>
                  </a:lnTo>
                  <a:lnTo>
                    <a:pt x="431431" y="232143"/>
                  </a:lnTo>
                  <a:lnTo>
                    <a:pt x="433946" y="233527"/>
                  </a:lnTo>
                  <a:lnTo>
                    <a:pt x="434086" y="233527"/>
                  </a:lnTo>
                  <a:lnTo>
                    <a:pt x="436232" y="234251"/>
                  </a:lnTo>
                  <a:lnTo>
                    <a:pt x="442341" y="234251"/>
                  </a:lnTo>
                  <a:lnTo>
                    <a:pt x="444614" y="233527"/>
                  </a:lnTo>
                  <a:lnTo>
                    <a:pt x="444931" y="233527"/>
                  </a:lnTo>
                  <a:lnTo>
                    <a:pt x="447192" y="234797"/>
                  </a:lnTo>
                  <a:lnTo>
                    <a:pt x="448830" y="233032"/>
                  </a:lnTo>
                  <a:close/>
                </a:path>
                <a:path w="1537335" h="720089">
                  <a:moveTo>
                    <a:pt x="449783" y="306781"/>
                  </a:moveTo>
                  <a:lnTo>
                    <a:pt x="427558" y="301967"/>
                  </a:lnTo>
                  <a:lnTo>
                    <a:pt x="425627" y="303657"/>
                  </a:lnTo>
                  <a:lnTo>
                    <a:pt x="433590" y="305714"/>
                  </a:lnTo>
                  <a:lnTo>
                    <a:pt x="441566" y="307695"/>
                  </a:lnTo>
                  <a:lnTo>
                    <a:pt x="449783" y="308457"/>
                  </a:lnTo>
                  <a:lnTo>
                    <a:pt x="449783" y="306781"/>
                  </a:lnTo>
                  <a:close/>
                </a:path>
                <a:path w="1537335" h="720089">
                  <a:moveTo>
                    <a:pt x="472020" y="168198"/>
                  </a:moveTo>
                  <a:lnTo>
                    <a:pt x="470090" y="167106"/>
                  </a:lnTo>
                  <a:lnTo>
                    <a:pt x="464413" y="167106"/>
                  </a:lnTo>
                  <a:lnTo>
                    <a:pt x="464413" y="166281"/>
                  </a:lnTo>
                  <a:lnTo>
                    <a:pt x="461695" y="166281"/>
                  </a:lnTo>
                  <a:lnTo>
                    <a:pt x="456831" y="163360"/>
                  </a:lnTo>
                  <a:lnTo>
                    <a:pt x="450735" y="161302"/>
                  </a:lnTo>
                  <a:lnTo>
                    <a:pt x="449338" y="160743"/>
                  </a:lnTo>
                  <a:lnTo>
                    <a:pt x="447865" y="161302"/>
                  </a:lnTo>
                  <a:lnTo>
                    <a:pt x="446887" y="162801"/>
                  </a:lnTo>
                  <a:lnTo>
                    <a:pt x="447357" y="162801"/>
                  </a:lnTo>
                  <a:lnTo>
                    <a:pt x="450570" y="163360"/>
                  </a:lnTo>
                  <a:lnTo>
                    <a:pt x="459066" y="167703"/>
                  </a:lnTo>
                  <a:lnTo>
                    <a:pt x="464591" y="168198"/>
                  </a:lnTo>
                  <a:lnTo>
                    <a:pt x="469988" y="169164"/>
                  </a:lnTo>
                  <a:lnTo>
                    <a:pt x="472020" y="168198"/>
                  </a:lnTo>
                  <a:close/>
                </a:path>
                <a:path w="1537335" h="720089">
                  <a:moveTo>
                    <a:pt x="513702" y="183603"/>
                  </a:moveTo>
                  <a:lnTo>
                    <a:pt x="512368" y="180809"/>
                  </a:lnTo>
                  <a:lnTo>
                    <a:pt x="509143" y="181152"/>
                  </a:lnTo>
                  <a:lnTo>
                    <a:pt x="507034" y="179628"/>
                  </a:lnTo>
                  <a:lnTo>
                    <a:pt x="504774" y="180098"/>
                  </a:lnTo>
                  <a:lnTo>
                    <a:pt x="504088" y="178828"/>
                  </a:lnTo>
                  <a:lnTo>
                    <a:pt x="503999" y="176885"/>
                  </a:lnTo>
                  <a:lnTo>
                    <a:pt x="501230" y="175806"/>
                  </a:lnTo>
                  <a:lnTo>
                    <a:pt x="494817" y="173329"/>
                  </a:lnTo>
                  <a:lnTo>
                    <a:pt x="488810" y="169735"/>
                  </a:lnTo>
                  <a:lnTo>
                    <a:pt x="481761" y="169202"/>
                  </a:lnTo>
                  <a:lnTo>
                    <a:pt x="481723" y="169506"/>
                  </a:lnTo>
                  <a:lnTo>
                    <a:pt x="481774" y="170078"/>
                  </a:lnTo>
                  <a:lnTo>
                    <a:pt x="481025" y="172669"/>
                  </a:lnTo>
                  <a:lnTo>
                    <a:pt x="481355" y="173977"/>
                  </a:lnTo>
                  <a:lnTo>
                    <a:pt x="489013" y="173824"/>
                  </a:lnTo>
                  <a:lnTo>
                    <a:pt x="493102" y="175399"/>
                  </a:lnTo>
                  <a:lnTo>
                    <a:pt x="497078" y="177114"/>
                  </a:lnTo>
                  <a:lnTo>
                    <a:pt x="498221" y="177622"/>
                  </a:lnTo>
                  <a:lnTo>
                    <a:pt x="499719" y="177812"/>
                  </a:lnTo>
                  <a:lnTo>
                    <a:pt x="503707" y="182562"/>
                  </a:lnTo>
                  <a:lnTo>
                    <a:pt x="508190" y="184099"/>
                  </a:lnTo>
                  <a:lnTo>
                    <a:pt x="512800" y="185470"/>
                  </a:lnTo>
                  <a:lnTo>
                    <a:pt x="512800" y="184696"/>
                  </a:lnTo>
                  <a:lnTo>
                    <a:pt x="512978" y="184023"/>
                  </a:lnTo>
                  <a:lnTo>
                    <a:pt x="513702" y="183603"/>
                  </a:lnTo>
                  <a:close/>
                </a:path>
                <a:path w="1537335" h="720089">
                  <a:moveTo>
                    <a:pt x="549567" y="276733"/>
                  </a:moveTo>
                  <a:lnTo>
                    <a:pt x="544601" y="275069"/>
                  </a:lnTo>
                  <a:lnTo>
                    <a:pt x="539419" y="274383"/>
                  </a:lnTo>
                  <a:lnTo>
                    <a:pt x="534263" y="273558"/>
                  </a:lnTo>
                  <a:lnTo>
                    <a:pt x="532472" y="273608"/>
                  </a:lnTo>
                  <a:lnTo>
                    <a:pt x="530720" y="273710"/>
                  </a:lnTo>
                  <a:lnTo>
                    <a:pt x="530034" y="275831"/>
                  </a:lnTo>
                  <a:lnTo>
                    <a:pt x="532853" y="278599"/>
                  </a:lnTo>
                  <a:lnTo>
                    <a:pt x="536409" y="277431"/>
                  </a:lnTo>
                  <a:lnTo>
                    <a:pt x="539699" y="277698"/>
                  </a:lnTo>
                  <a:lnTo>
                    <a:pt x="541756" y="277571"/>
                  </a:lnTo>
                  <a:lnTo>
                    <a:pt x="543864" y="276999"/>
                  </a:lnTo>
                  <a:lnTo>
                    <a:pt x="545744" y="278384"/>
                  </a:lnTo>
                  <a:lnTo>
                    <a:pt x="546696" y="278396"/>
                  </a:lnTo>
                  <a:lnTo>
                    <a:pt x="549567" y="276733"/>
                  </a:lnTo>
                  <a:close/>
                </a:path>
                <a:path w="1537335" h="720089">
                  <a:moveTo>
                    <a:pt x="609904" y="378714"/>
                  </a:moveTo>
                  <a:lnTo>
                    <a:pt x="607860" y="378752"/>
                  </a:lnTo>
                  <a:lnTo>
                    <a:pt x="607580" y="377444"/>
                  </a:lnTo>
                  <a:lnTo>
                    <a:pt x="606920" y="375932"/>
                  </a:lnTo>
                  <a:lnTo>
                    <a:pt x="604634" y="375399"/>
                  </a:lnTo>
                  <a:lnTo>
                    <a:pt x="605066" y="373227"/>
                  </a:lnTo>
                  <a:lnTo>
                    <a:pt x="604989" y="371678"/>
                  </a:lnTo>
                  <a:lnTo>
                    <a:pt x="605218" y="369887"/>
                  </a:lnTo>
                  <a:lnTo>
                    <a:pt x="602488" y="369493"/>
                  </a:lnTo>
                  <a:lnTo>
                    <a:pt x="603059" y="367550"/>
                  </a:lnTo>
                  <a:lnTo>
                    <a:pt x="602094" y="366610"/>
                  </a:lnTo>
                  <a:lnTo>
                    <a:pt x="599871" y="369773"/>
                  </a:lnTo>
                  <a:lnTo>
                    <a:pt x="601967" y="379310"/>
                  </a:lnTo>
                  <a:lnTo>
                    <a:pt x="608876" y="380390"/>
                  </a:lnTo>
                  <a:lnTo>
                    <a:pt x="609180" y="380352"/>
                  </a:lnTo>
                  <a:lnTo>
                    <a:pt x="609803" y="380326"/>
                  </a:lnTo>
                  <a:lnTo>
                    <a:pt x="609904" y="378714"/>
                  </a:lnTo>
                  <a:close/>
                </a:path>
                <a:path w="1537335" h="720089">
                  <a:moveTo>
                    <a:pt x="609917" y="334048"/>
                  </a:moveTo>
                  <a:lnTo>
                    <a:pt x="607669" y="335915"/>
                  </a:lnTo>
                  <a:lnTo>
                    <a:pt x="609066" y="337794"/>
                  </a:lnTo>
                  <a:lnTo>
                    <a:pt x="609866" y="337794"/>
                  </a:lnTo>
                  <a:lnTo>
                    <a:pt x="609917" y="334048"/>
                  </a:lnTo>
                  <a:close/>
                </a:path>
                <a:path w="1537335" h="720089">
                  <a:moveTo>
                    <a:pt x="619848" y="341858"/>
                  </a:moveTo>
                  <a:lnTo>
                    <a:pt x="619506" y="341147"/>
                  </a:lnTo>
                  <a:lnTo>
                    <a:pt x="619594" y="341858"/>
                  </a:lnTo>
                  <a:lnTo>
                    <a:pt x="619848" y="341858"/>
                  </a:lnTo>
                  <a:close/>
                </a:path>
                <a:path w="1537335" h="720089">
                  <a:moveTo>
                    <a:pt x="619988" y="344627"/>
                  </a:moveTo>
                  <a:lnTo>
                    <a:pt x="619683" y="342430"/>
                  </a:lnTo>
                  <a:lnTo>
                    <a:pt x="619594" y="341858"/>
                  </a:lnTo>
                  <a:lnTo>
                    <a:pt x="616686" y="342430"/>
                  </a:lnTo>
                  <a:lnTo>
                    <a:pt x="616292" y="344627"/>
                  </a:lnTo>
                  <a:lnTo>
                    <a:pt x="619988" y="344627"/>
                  </a:lnTo>
                  <a:close/>
                </a:path>
                <a:path w="1537335" h="720089">
                  <a:moveTo>
                    <a:pt x="622376" y="340893"/>
                  </a:moveTo>
                  <a:lnTo>
                    <a:pt x="618909" y="335381"/>
                  </a:lnTo>
                  <a:lnTo>
                    <a:pt x="618744" y="334721"/>
                  </a:lnTo>
                  <a:lnTo>
                    <a:pt x="618477" y="332778"/>
                  </a:lnTo>
                  <a:lnTo>
                    <a:pt x="618451" y="332587"/>
                  </a:lnTo>
                  <a:lnTo>
                    <a:pt x="615530" y="332778"/>
                  </a:lnTo>
                  <a:lnTo>
                    <a:pt x="615518" y="331177"/>
                  </a:lnTo>
                  <a:lnTo>
                    <a:pt x="615619" y="330911"/>
                  </a:lnTo>
                  <a:lnTo>
                    <a:pt x="616864" y="330720"/>
                  </a:lnTo>
                  <a:lnTo>
                    <a:pt x="617943" y="330720"/>
                  </a:lnTo>
                  <a:lnTo>
                    <a:pt x="617639" y="330034"/>
                  </a:lnTo>
                  <a:lnTo>
                    <a:pt x="617524" y="329780"/>
                  </a:lnTo>
                  <a:lnTo>
                    <a:pt x="617461" y="329628"/>
                  </a:lnTo>
                  <a:lnTo>
                    <a:pt x="616889" y="329158"/>
                  </a:lnTo>
                  <a:lnTo>
                    <a:pt x="616661" y="329158"/>
                  </a:lnTo>
                  <a:lnTo>
                    <a:pt x="613206" y="331063"/>
                  </a:lnTo>
                  <a:lnTo>
                    <a:pt x="613130" y="330911"/>
                  </a:lnTo>
                  <a:lnTo>
                    <a:pt x="613016" y="330720"/>
                  </a:lnTo>
                  <a:lnTo>
                    <a:pt x="612241" y="329399"/>
                  </a:lnTo>
                  <a:lnTo>
                    <a:pt x="612089" y="329158"/>
                  </a:lnTo>
                  <a:lnTo>
                    <a:pt x="611390" y="327964"/>
                  </a:lnTo>
                  <a:lnTo>
                    <a:pt x="611390" y="331685"/>
                  </a:lnTo>
                  <a:lnTo>
                    <a:pt x="611200" y="331952"/>
                  </a:lnTo>
                  <a:lnTo>
                    <a:pt x="611009" y="332422"/>
                  </a:lnTo>
                  <a:lnTo>
                    <a:pt x="610146" y="332892"/>
                  </a:lnTo>
                  <a:lnTo>
                    <a:pt x="609866" y="332422"/>
                  </a:lnTo>
                  <a:lnTo>
                    <a:pt x="609752" y="331685"/>
                  </a:lnTo>
                  <a:lnTo>
                    <a:pt x="609650" y="331177"/>
                  </a:lnTo>
                  <a:lnTo>
                    <a:pt x="609574" y="330911"/>
                  </a:lnTo>
                  <a:lnTo>
                    <a:pt x="609511" y="330720"/>
                  </a:lnTo>
                  <a:lnTo>
                    <a:pt x="610793" y="330720"/>
                  </a:lnTo>
                  <a:lnTo>
                    <a:pt x="611085" y="331177"/>
                  </a:lnTo>
                  <a:lnTo>
                    <a:pt x="611327" y="331406"/>
                  </a:lnTo>
                  <a:lnTo>
                    <a:pt x="611390" y="331685"/>
                  </a:lnTo>
                  <a:lnTo>
                    <a:pt x="611390" y="327964"/>
                  </a:lnTo>
                  <a:lnTo>
                    <a:pt x="611212" y="327660"/>
                  </a:lnTo>
                  <a:lnTo>
                    <a:pt x="608469" y="327012"/>
                  </a:lnTo>
                  <a:lnTo>
                    <a:pt x="607288" y="328688"/>
                  </a:lnTo>
                  <a:lnTo>
                    <a:pt x="605828" y="329018"/>
                  </a:lnTo>
                  <a:lnTo>
                    <a:pt x="604088" y="327901"/>
                  </a:lnTo>
                  <a:lnTo>
                    <a:pt x="603973" y="329780"/>
                  </a:lnTo>
                  <a:lnTo>
                    <a:pt x="605205" y="330034"/>
                  </a:lnTo>
                  <a:lnTo>
                    <a:pt x="607110" y="329399"/>
                  </a:lnTo>
                  <a:lnTo>
                    <a:pt x="607009" y="330034"/>
                  </a:lnTo>
                  <a:lnTo>
                    <a:pt x="606894" y="330720"/>
                  </a:lnTo>
                  <a:lnTo>
                    <a:pt x="606856" y="330911"/>
                  </a:lnTo>
                  <a:lnTo>
                    <a:pt x="606755" y="331546"/>
                  </a:lnTo>
                  <a:lnTo>
                    <a:pt x="606640" y="332422"/>
                  </a:lnTo>
                  <a:lnTo>
                    <a:pt x="606552" y="333311"/>
                  </a:lnTo>
                  <a:lnTo>
                    <a:pt x="610095" y="333883"/>
                  </a:lnTo>
                  <a:lnTo>
                    <a:pt x="609955" y="334048"/>
                  </a:lnTo>
                  <a:lnTo>
                    <a:pt x="613244" y="336092"/>
                  </a:lnTo>
                  <a:lnTo>
                    <a:pt x="614553" y="334721"/>
                  </a:lnTo>
                  <a:lnTo>
                    <a:pt x="614591" y="335381"/>
                  </a:lnTo>
                  <a:lnTo>
                    <a:pt x="618007" y="336308"/>
                  </a:lnTo>
                  <a:lnTo>
                    <a:pt x="613270" y="336804"/>
                  </a:lnTo>
                  <a:lnTo>
                    <a:pt x="613168" y="337312"/>
                  </a:lnTo>
                  <a:lnTo>
                    <a:pt x="613054" y="337870"/>
                  </a:lnTo>
                  <a:lnTo>
                    <a:pt x="612559" y="338594"/>
                  </a:lnTo>
                  <a:lnTo>
                    <a:pt x="613511" y="338594"/>
                  </a:lnTo>
                  <a:lnTo>
                    <a:pt x="615276" y="338861"/>
                  </a:lnTo>
                  <a:lnTo>
                    <a:pt x="617613" y="337312"/>
                  </a:lnTo>
                  <a:lnTo>
                    <a:pt x="619404" y="340944"/>
                  </a:lnTo>
                  <a:lnTo>
                    <a:pt x="619340" y="339966"/>
                  </a:lnTo>
                  <a:lnTo>
                    <a:pt x="622376" y="340893"/>
                  </a:lnTo>
                  <a:close/>
                </a:path>
                <a:path w="1537335" h="720089">
                  <a:moveTo>
                    <a:pt x="628294" y="343420"/>
                  </a:moveTo>
                  <a:lnTo>
                    <a:pt x="627684" y="342125"/>
                  </a:lnTo>
                  <a:lnTo>
                    <a:pt x="626237" y="341541"/>
                  </a:lnTo>
                  <a:lnTo>
                    <a:pt x="626122" y="340944"/>
                  </a:lnTo>
                  <a:lnTo>
                    <a:pt x="626224" y="339966"/>
                  </a:lnTo>
                  <a:lnTo>
                    <a:pt x="626287" y="339305"/>
                  </a:lnTo>
                  <a:lnTo>
                    <a:pt x="626605" y="337870"/>
                  </a:lnTo>
                  <a:lnTo>
                    <a:pt x="625602" y="338594"/>
                  </a:lnTo>
                  <a:lnTo>
                    <a:pt x="622439" y="340918"/>
                  </a:lnTo>
                  <a:lnTo>
                    <a:pt x="624535" y="341541"/>
                  </a:lnTo>
                  <a:lnTo>
                    <a:pt x="624916" y="342125"/>
                  </a:lnTo>
                  <a:lnTo>
                    <a:pt x="625106" y="343420"/>
                  </a:lnTo>
                  <a:lnTo>
                    <a:pt x="628294" y="343420"/>
                  </a:lnTo>
                  <a:close/>
                </a:path>
                <a:path w="1537335" h="720089">
                  <a:moveTo>
                    <a:pt x="640562" y="349364"/>
                  </a:moveTo>
                  <a:lnTo>
                    <a:pt x="639267" y="345071"/>
                  </a:lnTo>
                  <a:lnTo>
                    <a:pt x="635546" y="344919"/>
                  </a:lnTo>
                  <a:lnTo>
                    <a:pt x="632066" y="344335"/>
                  </a:lnTo>
                  <a:lnTo>
                    <a:pt x="634784" y="345922"/>
                  </a:lnTo>
                  <a:lnTo>
                    <a:pt x="635736" y="347624"/>
                  </a:lnTo>
                  <a:lnTo>
                    <a:pt x="632472" y="349186"/>
                  </a:lnTo>
                  <a:lnTo>
                    <a:pt x="632180" y="351485"/>
                  </a:lnTo>
                  <a:lnTo>
                    <a:pt x="637438" y="348056"/>
                  </a:lnTo>
                  <a:lnTo>
                    <a:pt x="634860" y="352158"/>
                  </a:lnTo>
                  <a:lnTo>
                    <a:pt x="635787" y="352704"/>
                  </a:lnTo>
                  <a:lnTo>
                    <a:pt x="637133" y="353301"/>
                  </a:lnTo>
                  <a:lnTo>
                    <a:pt x="635622" y="355714"/>
                  </a:lnTo>
                  <a:lnTo>
                    <a:pt x="634733" y="354418"/>
                  </a:lnTo>
                  <a:lnTo>
                    <a:pt x="633933" y="354126"/>
                  </a:lnTo>
                  <a:lnTo>
                    <a:pt x="632815" y="355307"/>
                  </a:lnTo>
                  <a:lnTo>
                    <a:pt x="634873" y="357047"/>
                  </a:lnTo>
                  <a:lnTo>
                    <a:pt x="637959" y="355206"/>
                  </a:lnTo>
                  <a:lnTo>
                    <a:pt x="639013" y="353898"/>
                  </a:lnTo>
                  <a:lnTo>
                    <a:pt x="640549" y="352856"/>
                  </a:lnTo>
                  <a:lnTo>
                    <a:pt x="638619" y="349846"/>
                  </a:lnTo>
                  <a:lnTo>
                    <a:pt x="639724" y="349465"/>
                  </a:lnTo>
                  <a:lnTo>
                    <a:pt x="640562" y="349364"/>
                  </a:lnTo>
                  <a:close/>
                </a:path>
                <a:path w="1537335" h="720089">
                  <a:moveTo>
                    <a:pt x="641654" y="142582"/>
                  </a:moveTo>
                  <a:lnTo>
                    <a:pt x="638822" y="143916"/>
                  </a:lnTo>
                  <a:lnTo>
                    <a:pt x="637667" y="144018"/>
                  </a:lnTo>
                  <a:lnTo>
                    <a:pt x="639622" y="147396"/>
                  </a:lnTo>
                  <a:lnTo>
                    <a:pt x="636854" y="145796"/>
                  </a:lnTo>
                  <a:lnTo>
                    <a:pt x="635063" y="144818"/>
                  </a:lnTo>
                  <a:lnTo>
                    <a:pt x="635495" y="146672"/>
                  </a:lnTo>
                  <a:lnTo>
                    <a:pt x="633361" y="147218"/>
                  </a:lnTo>
                  <a:lnTo>
                    <a:pt x="633056" y="148704"/>
                  </a:lnTo>
                  <a:lnTo>
                    <a:pt x="635457" y="149910"/>
                  </a:lnTo>
                  <a:lnTo>
                    <a:pt x="636104" y="151968"/>
                  </a:lnTo>
                  <a:lnTo>
                    <a:pt x="635863" y="154470"/>
                  </a:lnTo>
                  <a:lnTo>
                    <a:pt x="638022" y="155143"/>
                  </a:lnTo>
                  <a:lnTo>
                    <a:pt x="639025" y="153111"/>
                  </a:lnTo>
                  <a:lnTo>
                    <a:pt x="640613" y="152463"/>
                  </a:lnTo>
                  <a:lnTo>
                    <a:pt x="640651" y="151853"/>
                  </a:lnTo>
                  <a:lnTo>
                    <a:pt x="640892" y="146075"/>
                  </a:lnTo>
                  <a:lnTo>
                    <a:pt x="640410" y="145135"/>
                  </a:lnTo>
                  <a:lnTo>
                    <a:pt x="641654" y="142582"/>
                  </a:lnTo>
                  <a:close/>
                </a:path>
                <a:path w="1537335" h="720089">
                  <a:moveTo>
                    <a:pt x="645642" y="604888"/>
                  </a:moveTo>
                  <a:lnTo>
                    <a:pt x="643166" y="602094"/>
                  </a:lnTo>
                  <a:lnTo>
                    <a:pt x="642632" y="598055"/>
                  </a:lnTo>
                  <a:lnTo>
                    <a:pt x="639635" y="595591"/>
                  </a:lnTo>
                  <a:lnTo>
                    <a:pt x="638340" y="596912"/>
                  </a:lnTo>
                  <a:lnTo>
                    <a:pt x="636778" y="597573"/>
                  </a:lnTo>
                  <a:lnTo>
                    <a:pt x="634898" y="597344"/>
                  </a:lnTo>
                  <a:lnTo>
                    <a:pt x="636727" y="601408"/>
                  </a:lnTo>
                  <a:lnTo>
                    <a:pt x="637032" y="600481"/>
                  </a:lnTo>
                  <a:lnTo>
                    <a:pt x="636295" y="598893"/>
                  </a:lnTo>
                  <a:lnTo>
                    <a:pt x="639470" y="598639"/>
                  </a:lnTo>
                  <a:lnTo>
                    <a:pt x="639559" y="600202"/>
                  </a:lnTo>
                  <a:lnTo>
                    <a:pt x="639851" y="601370"/>
                  </a:lnTo>
                  <a:lnTo>
                    <a:pt x="641045" y="601294"/>
                  </a:lnTo>
                  <a:lnTo>
                    <a:pt x="642086" y="601484"/>
                  </a:lnTo>
                  <a:lnTo>
                    <a:pt x="642340" y="603148"/>
                  </a:lnTo>
                  <a:lnTo>
                    <a:pt x="642099" y="603605"/>
                  </a:lnTo>
                  <a:lnTo>
                    <a:pt x="640613" y="603986"/>
                  </a:lnTo>
                  <a:lnTo>
                    <a:pt x="640549" y="602576"/>
                  </a:lnTo>
                  <a:lnTo>
                    <a:pt x="639813" y="602119"/>
                  </a:lnTo>
                  <a:lnTo>
                    <a:pt x="639381" y="602894"/>
                  </a:lnTo>
                  <a:lnTo>
                    <a:pt x="638644" y="603110"/>
                  </a:lnTo>
                  <a:lnTo>
                    <a:pt x="637832" y="603161"/>
                  </a:lnTo>
                  <a:lnTo>
                    <a:pt x="639241" y="606488"/>
                  </a:lnTo>
                  <a:lnTo>
                    <a:pt x="635431" y="605421"/>
                  </a:lnTo>
                  <a:lnTo>
                    <a:pt x="634657" y="606920"/>
                  </a:lnTo>
                  <a:lnTo>
                    <a:pt x="636968" y="606882"/>
                  </a:lnTo>
                  <a:lnTo>
                    <a:pt x="638289" y="607529"/>
                  </a:lnTo>
                  <a:lnTo>
                    <a:pt x="636841" y="610082"/>
                  </a:lnTo>
                  <a:lnTo>
                    <a:pt x="641540" y="607860"/>
                  </a:lnTo>
                  <a:lnTo>
                    <a:pt x="641502" y="605485"/>
                  </a:lnTo>
                  <a:lnTo>
                    <a:pt x="641921" y="603923"/>
                  </a:lnTo>
                  <a:lnTo>
                    <a:pt x="644550" y="606082"/>
                  </a:lnTo>
                  <a:lnTo>
                    <a:pt x="645642" y="604888"/>
                  </a:lnTo>
                  <a:close/>
                </a:path>
                <a:path w="1537335" h="720089">
                  <a:moveTo>
                    <a:pt x="649414" y="208775"/>
                  </a:moveTo>
                  <a:lnTo>
                    <a:pt x="646176" y="205270"/>
                  </a:lnTo>
                  <a:lnTo>
                    <a:pt x="642048" y="203568"/>
                  </a:lnTo>
                  <a:lnTo>
                    <a:pt x="636803" y="202831"/>
                  </a:lnTo>
                  <a:lnTo>
                    <a:pt x="636282" y="202349"/>
                  </a:lnTo>
                  <a:lnTo>
                    <a:pt x="635711" y="202057"/>
                  </a:lnTo>
                  <a:lnTo>
                    <a:pt x="634657" y="202260"/>
                  </a:lnTo>
                  <a:lnTo>
                    <a:pt x="633260" y="201485"/>
                  </a:lnTo>
                  <a:lnTo>
                    <a:pt x="631786" y="203796"/>
                  </a:lnTo>
                  <a:lnTo>
                    <a:pt x="633603" y="203873"/>
                  </a:lnTo>
                  <a:lnTo>
                    <a:pt x="633920" y="204685"/>
                  </a:lnTo>
                  <a:lnTo>
                    <a:pt x="637743" y="205828"/>
                  </a:lnTo>
                  <a:lnTo>
                    <a:pt x="640892" y="208318"/>
                  </a:lnTo>
                  <a:lnTo>
                    <a:pt x="644410" y="210058"/>
                  </a:lnTo>
                  <a:lnTo>
                    <a:pt x="645680" y="208064"/>
                  </a:lnTo>
                  <a:lnTo>
                    <a:pt x="647712" y="209080"/>
                  </a:lnTo>
                  <a:lnTo>
                    <a:pt x="649414" y="208775"/>
                  </a:lnTo>
                  <a:close/>
                </a:path>
                <a:path w="1537335" h="720089">
                  <a:moveTo>
                    <a:pt x="652284" y="517042"/>
                  </a:moveTo>
                  <a:lnTo>
                    <a:pt x="649211" y="513689"/>
                  </a:lnTo>
                  <a:lnTo>
                    <a:pt x="649566" y="508609"/>
                  </a:lnTo>
                  <a:lnTo>
                    <a:pt x="646430" y="505282"/>
                  </a:lnTo>
                  <a:lnTo>
                    <a:pt x="643483" y="505371"/>
                  </a:lnTo>
                  <a:lnTo>
                    <a:pt x="644093" y="507212"/>
                  </a:lnTo>
                  <a:lnTo>
                    <a:pt x="643534" y="508368"/>
                  </a:lnTo>
                  <a:lnTo>
                    <a:pt x="640016" y="508927"/>
                  </a:lnTo>
                  <a:lnTo>
                    <a:pt x="636968" y="509358"/>
                  </a:lnTo>
                  <a:lnTo>
                    <a:pt x="638835" y="510209"/>
                  </a:lnTo>
                  <a:lnTo>
                    <a:pt x="640410" y="510006"/>
                  </a:lnTo>
                  <a:lnTo>
                    <a:pt x="641997" y="510768"/>
                  </a:lnTo>
                  <a:lnTo>
                    <a:pt x="644740" y="509308"/>
                  </a:lnTo>
                  <a:lnTo>
                    <a:pt x="646137" y="509651"/>
                  </a:lnTo>
                  <a:lnTo>
                    <a:pt x="645452" y="514248"/>
                  </a:lnTo>
                  <a:lnTo>
                    <a:pt x="648411" y="515581"/>
                  </a:lnTo>
                  <a:lnTo>
                    <a:pt x="649084" y="518058"/>
                  </a:lnTo>
                  <a:lnTo>
                    <a:pt x="650201" y="517855"/>
                  </a:lnTo>
                  <a:lnTo>
                    <a:pt x="651484" y="518185"/>
                  </a:lnTo>
                  <a:lnTo>
                    <a:pt x="652284" y="517042"/>
                  </a:lnTo>
                  <a:close/>
                </a:path>
                <a:path w="1537335" h="720089">
                  <a:moveTo>
                    <a:pt x="679627" y="368744"/>
                  </a:moveTo>
                  <a:lnTo>
                    <a:pt x="677430" y="369697"/>
                  </a:lnTo>
                  <a:lnTo>
                    <a:pt x="675093" y="366420"/>
                  </a:lnTo>
                  <a:lnTo>
                    <a:pt x="672769" y="373138"/>
                  </a:lnTo>
                  <a:lnTo>
                    <a:pt x="668985" y="373380"/>
                  </a:lnTo>
                  <a:lnTo>
                    <a:pt x="666076" y="375310"/>
                  </a:lnTo>
                  <a:lnTo>
                    <a:pt x="664895" y="376478"/>
                  </a:lnTo>
                  <a:lnTo>
                    <a:pt x="671703" y="376478"/>
                  </a:lnTo>
                  <a:lnTo>
                    <a:pt x="674268" y="376059"/>
                  </a:lnTo>
                  <a:lnTo>
                    <a:pt x="677138" y="377621"/>
                  </a:lnTo>
                  <a:lnTo>
                    <a:pt x="678281" y="376478"/>
                  </a:lnTo>
                  <a:lnTo>
                    <a:pt x="679437" y="375310"/>
                  </a:lnTo>
                  <a:lnTo>
                    <a:pt x="679450" y="373634"/>
                  </a:lnTo>
                  <a:lnTo>
                    <a:pt x="677849" y="372618"/>
                  </a:lnTo>
                  <a:lnTo>
                    <a:pt x="675398" y="376415"/>
                  </a:lnTo>
                  <a:lnTo>
                    <a:pt x="675335" y="376059"/>
                  </a:lnTo>
                  <a:lnTo>
                    <a:pt x="673976" y="370293"/>
                  </a:lnTo>
                  <a:lnTo>
                    <a:pt x="677227" y="369773"/>
                  </a:lnTo>
                  <a:lnTo>
                    <a:pt x="677494" y="369773"/>
                  </a:lnTo>
                  <a:lnTo>
                    <a:pt x="677672" y="370027"/>
                  </a:lnTo>
                  <a:lnTo>
                    <a:pt x="679627" y="368744"/>
                  </a:lnTo>
                  <a:close/>
                </a:path>
                <a:path w="1537335" h="720089">
                  <a:moveTo>
                    <a:pt x="701941" y="220078"/>
                  </a:moveTo>
                  <a:lnTo>
                    <a:pt x="700913" y="219265"/>
                  </a:lnTo>
                  <a:lnTo>
                    <a:pt x="700290" y="219786"/>
                  </a:lnTo>
                  <a:lnTo>
                    <a:pt x="700328" y="221678"/>
                  </a:lnTo>
                  <a:lnTo>
                    <a:pt x="698779" y="220306"/>
                  </a:lnTo>
                  <a:lnTo>
                    <a:pt x="697992" y="221284"/>
                  </a:lnTo>
                  <a:lnTo>
                    <a:pt x="696785" y="222148"/>
                  </a:lnTo>
                  <a:lnTo>
                    <a:pt x="695274" y="228231"/>
                  </a:lnTo>
                  <a:lnTo>
                    <a:pt x="691375" y="228904"/>
                  </a:lnTo>
                  <a:lnTo>
                    <a:pt x="687247" y="229336"/>
                  </a:lnTo>
                  <a:lnTo>
                    <a:pt x="687476" y="230593"/>
                  </a:lnTo>
                  <a:lnTo>
                    <a:pt x="685406" y="231914"/>
                  </a:lnTo>
                  <a:lnTo>
                    <a:pt x="687387" y="233095"/>
                  </a:lnTo>
                  <a:lnTo>
                    <a:pt x="689216" y="233794"/>
                  </a:lnTo>
                  <a:lnTo>
                    <a:pt x="689317" y="232968"/>
                  </a:lnTo>
                  <a:lnTo>
                    <a:pt x="688835" y="231838"/>
                  </a:lnTo>
                  <a:lnTo>
                    <a:pt x="690956" y="231101"/>
                  </a:lnTo>
                  <a:lnTo>
                    <a:pt x="690880" y="232156"/>
                  </a:lnTo>
                  <a:lnTo>
                    <a:pt x="691045" y="232829"/>
                  </a:lnTo>
                  <a:lnTo>
                    <a:pt x="692556" y="232587"/>
                  </a:lnTo>
                  <a:lnTo>
                    <a:pt x="693089" y="230301"/>
                  </a:lnTo>
                  <a:lnTo>
                    <a:pt x="695007" y="230924"/>
                  </a:lnTo>
                  <a:lnTo>
                    <a:pt x="694740" y="228917"/>
                  </a:lnTo>
                  <a:lnTo>
                    <a:pt x="695540" y="227952"/>
                  </a:lnTo>
                  <a:lnTo>
                    <a:pt x="697623" y="228206"/>
                  </a:lnTo>
                  <a:lnTo>
                    <a:pt x="698195" y="226034"/>
                  </a:lnTo>
                  <a:lnTo>
                    <a:pt x="700493" y="226441"/>
                  </a:lnTo>
                  <a:lnTo>
                    <a:pt x="701776" y="225348"/>
                  </a:lnTo>
                  <a:lnTo>
                    <a:pt x="701941" y="220078"/>
                  </a:lnTo>
                  <a:close/>
                </a:path>
                <a:path w="1537335" h="720089">
                  <a:moveTo>
                    <a:pt x="703745" y="8204"/>
                  </a:moveTo>
                  <a:lnTo>
                    <a:pt x="702551" y="7429"/>
                  </a:lnTo>
                  <a:lnTo>
                    <a:pt x="702652" y="6642"/>
                  </a:lnTo>
                  <a:lnTo>
                    <a:pt x="702576" y="5016"/>
                  </a:lnTo>
                  <a:lnTo>
                    <a:pt x="700049" y="6553"/>
                  </a:lnTo>
                  <a:lnTo>
                    <a:pt x="698360" y="5245"/>
                  </a:lnTo>
                  <a:lnTo>
                    <a:pt x="696937" y="3416"/>
                  </a:lnTo>
                  <a:lnTo>
                    <a:pt x="696023" y="3213"/>
                  </a:lnTo>
                  <a:lnTo>
                    <a:pt x="695477" y="3733"/>
                  </a:lnTo>
                  <a:lnTo>
                    <a:pt x="694994" y="4381"/>
                  </a:lnTo>
                  <a:lnTo>
                    <a:pt x="694931" y="5245"/>
                  </a:lnTo>
                  <a:lnTo>
                    <a:pt x="694817" y="6642"/>
                  </a:lnTo>
                  <a:lnTo>
                    <a:pt x="695782" y="10172"/>
                  </a:lnTo>
                  <a:lnTo>
                    <a:pt x="691908" y="8496"/>
                  </a:lnTo>
                  <a:lnTo>
                    <a:pt x="690206" y="11899"/>
                  </a:lnTo>
                  <a:lnTo>
                    <a:pt x="690130" y="12065"/>
                  </a:lnTo>
                  <a:lnTo>
                    <a:pt x="691032" y="12560"/>
                  </a:lnTo>
                  <a:lnTo>
                    <a:pt x="690880" y="12560"/>
                  </a:lnTo>
                  <a:lnTo>
                    <a:pt x="691070" y="13131"/>
                  </a:lnTo>
                  <a:lnTo>
                    <a:pt x="691070" y="13893"/>
                  </a:lnTo>
                  <a:lnTo>
                    <a:pt x="693966" y="13538"/>
                  </a:lnTo>
                  <a:lnTo>
                    <a:pt x="695947" y="11404"/>
                  </a:lnTo>
                  <a:lnTo>
                    <a:pt x="698169" y="10172"/>
                  </a:lnTo>
                  <a:lnTo>
                    <a:pt x="699795" y="9258"/>
                  </a:lnTo>
                  <a:lnTo>
                    <a:pt x="700646" y="9258"/>
                  </a:lnTo>
                  <a:lnTo>
                    <a:pt x="700747" y="10172"/>
                  </a:lnTo>
                  <a:lnTo>
                    <a:pt x="700849" y="11125"/>
                  </a:lnTo>
                  <a:lnTo>
                    <a:pt x="701941" y="11899"/>
                  </a:lnTo>
                  <a:lnTo>
                    <a:pt x="701865" y="14198"/>
                  </a:lnTo>
                  <a:lnTo>
                    <a:pt x="703630" y="12560"/>
                  </a:lnTo>
                  <a:lnTo>
                    <a:pt x="701154" y="9588"/>
                  </a:lnTo>
                  <a:lnTo>
                    <a:pt x="701763" y="9258"/>
                  </a:lnTo>
                  <a:lnTo>
                    <a:pt x="703745" y="8204"/>
                  </a:lnTo>
                  <a:close/>
                </a:path>
                <a:path w="1537335" h="720089">
                  <a:moveTo>
                    <a:pt x="794169" y="368198"/>
                  </a:moveTo>
                  <a:lnTo>
                    <a:pt x="794067" y="368007"/>
                  </a:lnTo>
                  <a:lnTo>
                    <a:pt x="793927" y="368007"/>
                  </a:lnTo>
                  <a:lnTo>
                    <a:pt x="794169" y="368198"/>
                  </a:lnTo>
                  <a:close/>
                </a:path>
                <a:path w="1537335" h="720089">
                  <a:moveTo>
                    <a:pt x="795223" y="368973"/>
                  </a:moveTo>
                  <a:lnTo>
                    <a:pt x="794169" y="368198"/>
                  </a:lnTo>
                  <a:lnTo>
                    <a:pt x="793140" y="368579"/>
                  </a:lnTo>
                  <a:lnTo>
                    <a:pt x="791984" y="368808"/>
                  </a:lnTo>
                  <a:lnTo>
                    <a:pt x="790879" y="372618"/>
                  </a:lnTo>
                  <a:lnTo>
                    <a:pt x="795223" y="368973"/>
                  </a:lnTo>
                  <a:close/>
                </a:path>
                <a:path w="1537335" h="720089">
                  <a:moveTo>
                    <a:pt x="796937" y="366864"/>
                  </a:moveTo>
                  <a:lnTo>
                    <a:pt x="796391" y="366864"/>
                  </a:lnTo>
                  <a:lnTo>
                    <a:pt x="795591" y="366115"/>
                  </a:lnTo>
                  <a:lnTo>
                    <a:pt x="795743" y="365950"/>
                  </a:lnTo>
                  <a:lnTo>
                    <a:pt x="794004" y="365950"/>
                  </a:lnTo>
                  <a:lnTo>
                    <a:pt x="794054" y="367957"/>
                  </a:lnTo>
                  <a:lnTo>
                    <a:pt x="796937" y="366864"/>
                  </a:lnTo>
                  <a:close/>
                </a:path>
                <a:path w="1537335" h="720089">
                  <a:moveTo>
                    <a:pt x="805434" y="372618"/>
                  </a:moveTo>
                  <a:lnTo>
                    <a:pt x="804760" y="372148"/>
                  </a:lnTo>
                  <a:lnTo>
                    <a:pt x="804583" y="372148"/>
                  </a:lnTo>
                  <a:lnTo>
                    <a:pt x="805434" y="372618"/>
                  </a:lnTo>
                  <a:close/>
                </a:path>
                <a:path w="1537335" h="720089">
                  <a:moveTo>
                    <a:pt x="806373" y="365556"/>
                  </a:moveTo>
                  <a:lnTo>
                    <a:pt x="799579" y="365556"/>
                  </a:lnTo>
                  <a:lnTo>
                    <a:pt x="798410" y="363867"/>
                  </a:lnTo>
                  <a:lnTo>
                    <a:pt x="796340" y="365556"/>
                  </a:lnTo>
                  <a:lnTo>
                    <a:pt x="794829" y="364655"/>
                  </a:lnTo>
                  <a:lnTo>
                    <a:pt x="793978" y="365086"/>
                  </a:lnTo>
                  <a:lnTo>
                    <a:pt x="793991" y="365887"/>
                  </a:lnTo>
                  <a:lnTo>
                    <a:pt x="806373" y="365556"/>
                  </a:lnTo>
                  <a:close/>
                </a:path>
                <a:path w="1537335" h="720089">
                  <a:moveTo>
                    <a:pt x="806716" y="247726"/>
                  </a:moveTo>
                  <a:lnTo>
                    <a:pt x="806081" y="247421"/>
                  </a:lnTo>
                  <a:lnTo>
                    <a:pt x="804900" y="246938"/>
                  </a:lnTo>
                  <a:lnTo>
                    <a:pt x="804697" y="246938"/>
                  </a:lnTo>
                  <a:lnTo>
                    <a:pt x="803490" y="248399"/>
                  </a:lnTo>
                  <a:lnTo>
                    <a:pt x="804964" y="249237"/>
                  </a:lnTo>
                  <a:lnTo>
                    <a:pt x="806716" y="247726"/>
                  </a:lnTo>
                  <a:close/>
                </a:path>
                <a:path w="1537335" h="720089">
                  <a:moveTo>
                    <a:pt x="807478" y="369722"/>
                  </a:moveTo>
                  <a:lnTo>
                    <a:pt x="803986" y="369722"/>
                  </a:lnTo>
                  <a:lnTo>
                    <a:pt x="802449" y="370446"/>
                  </a:lnTo>
                  <a:lnTo>
                    <a:pt x="802576" y="368579"/>
                  </a:lnTo>
                  <a:lnTo>
                    <a:pt x="802601" y="368198"/>
                  </a:lnTo>
                  <a:lnTo>
                    <a:pt x="802322" y="368007"/>
                  </a:lnTo>
                  <a:lnTo>
                    <a:pt x="801598" y="367614"/>
                  </a:lnTo>
                  <a:lnTo>
                    <a:pt x="800811" y="369722"/>
                  </a:lnTo>
                  <a:lnTo>
                    <a:pt x="800239" y="372148"/>
                  </a:lnTo>
                  <a:lnTo>
                    <a:pt x="800125" y="372592"/>
                  </a:lnTo>
                  <a:lnTo>
                    <a:pt x="798525" y="372148"/>
                  </a:lnTo>
                  <a:lnTo>
                    <a:pt x="796137" y="369722"/>
                  </a:lnTo>
                  <a:lnTo>
                    <a:pt x="795235" y="368973"/>
                  </a:lnTo>
                  <a:lnTo>
                    <a:pt x="795121" y="372148"/>
                  </a:lnTo>
                  <a:lnTo>
                    <a:pt x="791591" y="372148"/>
                  </a:lnTo>
                  <a:lnTo>
                    <a:pt x="791667" y="372618"/>
                  </a:lnTo>
                  <a:lnTo>
                    <a:pt x="791768" y="373303"/>
                  </a:lnTo>
                  <a:lnTo>
                    <a:pt x="791857" y="373862"/>
                  </a:lnTo>
                  <a:lnTo>
                    <a:pt x="791959" y="374523"/>
                  </a:lnTo>
                  <a:lnTo>
                    <a:pt x="793292" y="374523"/>
                  </a:lnTo>
                  <a:lnTo>
                    <a:pt x="793724" y="375462"/>
                  </a:lnTo>
                  <a:lnTo>
                    <a:pt x="793851" y="375729"/>
                  </a:lnTo>
                  <a:lnTo>
                    <a:pt x="794778" y="376415"/>
                  </a:lnTo>
                  <a:lnTo>
                    <a:pt x="795401" y="376415"/>
                  </a:lnTo>
                  <a:lnTo>
                    <a:pt x="795947" y="375462"/>
                  </a:lnTo>
                  <a:lnTo>
                    <a:pt x="797763" y="375462"/>
                  </a:lnTo>
                  <a:lnTo>
                    <a:pt x="797610" y="374675"/>
                  </a:lnTo>
                  <a:lnTo>
                    <a:pt x="796112" y="373862"/>
                  </a:lnTo>
                  <a:lnTo>
                    <a:pt x="799680" y="373303"/>
                  </a:lnTo>
                  <a:lnTo>
                    <a:pt x="800404" y="372618"/>
                  </a:lnTo>
                  <a:lnTo>
                    <a:pt x="802271" y="370852"/>
                  </a:lnTo>
                  <a:lnTo>
                    <a:pt x="804125" y="371894"/>
                  </a:lnTo>
                  <a:lnTo>
                    <a:pt x="805738" y="370852"/>
                  </a:lnTo>
                  <a:lnTo>
                    <a:pt x="806361" y="370446"/>
                  </a:lnTo>
                  <a:lnTo>
                    <a:pt x="807478" y="369722"/>
                  </a:lnTo>
                  <a:close/>
                </a:path>
                <a:path w="1537335" h="720089">
                  <a:moveTo>
                    <a:pt x="807491" y="248018"/>
                  </a:moveTo>
                  <a:lnTo>
                    <a:pt x="807237" y="247421"/>
                  </a:lnTo>
                  <a:lnTo>
                    <a:pt x="807046" y="247421"/>
                  </a:lnTo>
                  <a:lnTo>
                    <a:pt x="806792" y="247726"/>
                  </a:lnTo>
                  <a:lnTo>
                    <a:pt x="807491" y="248018"/>
                  </a:lnTo>
                  <a:close/>
                </a:path>
                <a:path w="1537335" h="720089">
                  <a:moveTo>
                    <a:pt x="825779" y="245732"/>
                  </a:moveTo>
                  <a:lnTo>
                    <a:pt x="808316" y="245732"/>
                  </a:lnTo>
                  <a:lnTo>
                    <a:pt x="807694" y="247421"/>
                  </a:lnTo>
                  <a:lnTo>
                    <a:pt x="807681" y="248094"/>
                  </a:lnTo>
                  <a:lnTo>
                    <a:pt x="807681" y="248399"/>
                  </a:lnTo>
                  <a:lnTo>
                    <a:pt x="808253" y="249669"/>
                  </a:lnTo>
                  <a:lnTo>
                    <a:pt x="809574" y="248132"/>
                  </a:lnTo>
                  <a:lnTo>
                    <a:pt x="810666" y="248132"/>
                  </a:lnTo>
                  <a:lnTo>
                    <a:pt x="811225" y="250253"/>
                  </a:lnTo>
                  <a:lnTo>
                    <a:pt x="812685" y="248399"/>
                  </a:lnTo>
                  <a:lnTo>
                    <a:pt x="811352" y="248399"/>
                  </a:lnTo>
                  <a:lnTo>
                    <a:pt x="814692" y="248132"/>
                  </a:lnTo>
                  <a:lnTo>
                    <a:pt x="815009" y="248132"/>
                  </a:lnTo>
                  <a:lnTo>
                    <a:pt x="817118" y="248386"/>
                  </a:lnTo>
                  <a:lnTo>
                    <a:pt x="817067" y="248132"/>
                  </a:lnTo>
                  <a:lnTo>
                    <a:pt x="816991" y="247726"/>
                  </a:lnTo>
                  <a:lnTo>
                    <a:pt x="816457" y="247065"/>
                  </a:lnTo>
                  <a:lnTo>
                    <a:pt x="816356" y="246938"/>
                  </a:lnTo>
                  <a:lnTo>
                    <a:pt x="818464" y="246265"/>
                  </a:lnTo>
                  <a:lnTo>
                    <a:pt x="819251" y="246621"/>
                  </a:lnTo>
                  <a:lnTo>
                    <a:pt x="819861" y="247383"/>
                  </a:lnTo>
                  <a:lnTo>
                    <a:pt x="821829" y="247065"/>
                  </a:lnTo>
                  <a:lnTo>
                    <a:pt x="823772" y="248272"/>
                  </a:lnTo>
                  <a:lnTo>
                    <a:pt x="825741" y="247421"/>
                  </a:lnTo>
                  <a:lnTo>
                    <a:pt x="825754" y="247065"/>
                  </a:lnTo>
                  <a:lnTo>
                    <a:pt x="825766" y="246265"/>
                  </a:lnTo>
                  <a:lnTo>
                    <a:pt x="825779" y="245732"/>
                  </a:lnTo>
                  <a:close/>
                </a:path>
                <a:path w="1537335" h="720089">
                  <a:moveTo>
                    <a:pt x="862279" y="227939"/>
                  </a:moveTo>
                  <a:lnTo>
                    <a:pt x="861568" y="226885"/>
                  </a:lnTo>
                  <a:lnTo>
                    <a:pt x="861491" y="227253"/>
                  </a:lnTo>
                  <a:lnTo>
                    <a:pt x="862088" y="227939"/>
                  </a:lnTo>
                  <a:lnTo>
                    <a:pt x="862279" y="227939"/>
                  </a:lnTo>
                  <a:close/>
                </a:path>
                <a:path w="1537335" h="720089">
                  <a:moveTo>
                    <a:pt x="863815" y="229920"/>
                  </a:moveTo>
                  <a:lnTo>
                    <a:pt x="862088" y="227939"/>
                  </a:lnTo>
                  <a:lnTo>
                    <a:pt x="859751" y="228219"/>
                  </a:lnTo>
                  <a:lnTo>
                    <a:pt x="859675" y="228942"/>
                  </a:lnTo>
                  <a:lnTo>
                    <a:pt x="862698" y="230835"/>
                  </a:lnTo>
                  <a:lnTo>
                    <a:pt x="863815" y="229920"/>
                  </a:lnTo>
                  <a:close/>
                </a:path>
                <a:path w="1537335" h="720089">
                  <a:moveTo>
                    <a:pt x="872337" y="219329"/>
                  </a:moveTo>
                  <a:lnTo>
                    <a:pt x="871486" y="218414"/>
                  </a:lnTo>
                  <a:lnTo>
                    <a:pt x="871588" y="217500"/>
                  </a:lnTo>
                  <a:lnTo>
                    <a:pt x="872324" y="216585"/>
                  </a:lnTo>
                  <a:lnTo>
                    <a:pt x="864616" y="216585"/>
                  </a:lnTo>
                  <a:lnTo>
                    <a:pt x="866394" y="221348"/>
                  </a:lnTo>
                  <a:lnTo>
                    <a:pt x="866101" y="221348"/>
                  </a:lnTo>
                  <a:lnTo>
                    <a:pt x="862952" y="222326"/>
                  </a:lnTo>
                  <a:lnTo>
                    <a:pt x="859701" y="223494"/>
                  </a:lnTo>
                  <a:lnTo>
                    <a:pt x="860501" y="225259"/>
                  </a:lnTo>
                  <a:lnTo>
                    <a:pt x="860564" y="225399"/>
                  </a:lnTo>
                  <a:lnTo>
                    <a:pt x="861568" y="226885"/>
                  </a:lnTo>
                  <a:lnTo>
                    <a:pt x="861872" y="225399"/>
                  </a:lnTo>
                  <a:lnTo>
                    <a:pt x="861898" y="225259"/>
                  </a:lnTo>
                  <a:lnTo>
                    <a:pt x="870292" y="221348"/>
                  </a:lnTo>
                  <a:lnTo>
                    <a:pt x="872337" y="219329"/>
                  </a:lnTo>
                  <a:close/>
                </a:path>
                <a:path w="1537335" h="720089">
                  <a:moveTo>
                    <a:pt x="875195" y="373595"/>
                  </a:moveTo>
                  <a:lnTo>
                    <a:pt x="871639" y="373735"/>
                  </a:lnTo>
                  <a:lnTo>
                    <a:pt x="867968" y="372592"/>
                  </a:lnTo>
                  <a:lnTo>
                    <a:pt x="864539" y="374510"/>
                  </a:lnTo>
                  <a:lnTo>
                    <a:pt x="862164" y="375818"/>
                  </a:lnTo>
                  <a:lnTo>
                    <a:pt x="859993" y="376605"/>
                  </a:lnTo>
                  <a:lnTo>
                    <a:pt x="859701" y="372592"/>
                  </a:lnTo>
                  <a:lnTo>
                    <a:pt x="858583" y="372110"/>
                  </a:lnTo>
                  <a:lnTo>
                    <a:pt x="857542" y="372122"/>
                  </a:lnTo>
                  <a:lnTo>
                    <a:pt x="856653" y="373100"/>
                  </a:lnTo>
                  <a:lnTo>
                    <a:pt x="856691" y="374789"/>
                  </a:lnTo>
                  <a:lnTo>
                    <a:pt x="857516" y="377469"/>
                  </a:lnTo>
                  <a:lnTo>
                    <a:pt x="858735" y="378726"/>
                  </a:lnTo>
                  <a:lnTo>
                    <a:pt x="865301" y="376440"/>
                  </a:lnTo>
                  <a:lnTo>
                    <a:pt x="869137" y="378320"/>
                  </a:lnTo>
                  <a:lnTo>
                    <a:pt x="872540" y="376555"/>
                  </a:lnTo>
                  <a:lnTo>
                    <a:pt x="871308" y="373659"/>
                  </a:lnTo>
                  <a:lnTo>
                    <a:pt x="874966" y="375158"/>
                  </a:lnTo>
                  <a:lnTo>
                    <a:pt x="875195" y="373595"/>
                  </a:lnTo>
                  <a:close/>
                </a:path>
                <a:path w="1537335" h="720089">
                  <a:moveTo>
                    <a:pt x="898702" y="452221"/>
                  </a:moveTo>
                  <a:lnTo>
                    <a:pt x="898258" y="451116"/>
                  </a:lnTo>
                  <a:lnTo>
                    <a:pt x="896581" y="451053"/>
                  </a:lnTo>
                  <a:lnTo>
                    <a:pt x="892022" y="454520"/>
                  </a:lnTo>
                  <a:lnTo>
                    <a:pt x="891768" y="459486"/>
                  </a:lnTo>
                  <a:lnTo>
                    <a:pt x="891908" y="464591"/>
                  </a:lnTo>
                  <a:lnTo>
                    <a:pt x="893368" y="463384"/>
                  </a:lnTo>
                  <a:lnTo>
                    <a:pt x="893673" y="465226"/>
                  </a:lnTo>
                  <a:lnTo>
                    <a:pt x="894549" y="465594"/>
                  </a:lnTo>
                  <a:lnTo>
                    <a:pt x="893546" y="460387"/>
                  </a:lnTo>
                  <a:lnTo>
                    <a:pt x="897597" y="456768"/>
                  </a:lnTo>
                  <a:lnTo>
                    <a:pt x="898702" y="452221"/>
                  </a:lnTo>
                  <a:close/>
                </a:path>
                <a:path w="1537335" h="720089">
                  <a:moveTo>
                    <a:pt x="911034" y="237934"/>
                  </a:moveTo>
                  <a:lnTo>
                    <a:pt x="910323" y="235077"/>
                  </a:lnTo>
                  <a:lnTo>
                    <a:pt x="906145" y="234289"/>
                  </a:lnTo>
                  <a:lnTo>
                    <a:pt x="898004" y="233565"/>
                  </a:lnTo>
                  <a:lnTo>
                    <a:pt x="889787" y="233946"/>
                  </a:lnTo>
                  <a:lnTo>
                    <a:pt x="888873" y="234556"/>
                  </a:lnTo>
                  <a:lnTo>
                    <a:pt x="889546" y="235191"/>
                  </a:lnTo>
                  <a:lnTo>
                    <a:pt x="889762" y="235813"/>
                  </a:lnTo>
                  <a:lnTo>
                    <a:pt x="891819" y="237921"/>
                  </a:lnTo>
                  <a:lnTo>
                    <a:pt x="894016" y="236893"/>
                  </a:lnTo>
                  <a:lnTo>
                    <a:pt x="896200" y="236080"/>
                  </a:lnTo>
                  <a:lnTo>
                    <a:pt x="898296" y="235927"/>
                  </a:lnTo>
                  <a:lnTo>
                    <a:pt x="900430" y="235305"/>
                  </a:lnTo>
                  <a:lnTo>
                    <a:pt x="902347" y="236753"/>
                  </a:lnTo>
                  <a:lnTo>
                    <a:pt x="911034" y="237934"/>
                  </a:lnTo>
                  <a:close/>
                </a:path>
                <a:path w="1537335" h="720089">
                  <a:moveTo>
                    <a:pt x="911085" y="429641"/>
                  </a:moveTo>
                  <a:lnTo>
                    <a:pt x="908138" y="431101"/>
                  </a:lnTo>
                  <a:lnTo>
                    <a:pt x="908075" y="430580"/>
                  </a:lnTo>
                  <a:lnTo>
                    <a:pt x="908011" y="430085"/>
                  </a:lnTo>
                  <a:lnTo>
                    <a:pt x="907453" y="425716"/>
                  </a:lnTo>
                  <a:lnTo>
                    <a:pt x="907415" y="425348"/>
                  </a:lnTo>
                  <a:lnTo>
                    <a:pt x="906640" y="425196"/>
                  </a:lnTo>
                  <a:lnTo>
                    <a:pt x="901369" y="432549"/>
                  </a:lnTo>
                  <a:lnTo>
                    <a:pt x="901293" y="433273"/>
                  </a:lnTo>
                  <a:lnTo>
                    <a:pt x="900379" y="437464"/>
                  </a:lnTo>
                  <a:lnTo>
                    <a:pt x="901890" y="436587"/>
                  </a:lnTo>
                  <a:lnTo>
                    <a:pt x="903503" y="436283"/>
                  </a:lnTo>
                  <a:lnTo>
                    <a:pt x="905205" y="436524"/>
                  </a:lnTo>
                  <a:lnTo>
                    <a:pt x="905586" y="436283"/>
                  </a:lnTo>
                  <a:lnTo>
                    <a:pt x="908392" y="434555"/>
                  </a:lnTo>
                  <a:lnTo>
                    <a:pt x="904544" y="432549"/>
                  </a:lnTo>
                  <a:lnTo>
                    <a:pt x="904900" y="431101"/>
                  </a:lnTo>
                  <a:lnTo>
                    <a:pt x="905002" y="430707"/>
                  </a:lnTo>
                  <a:lnTo>
                    <a:pt x="905040" y="430580"/>
                  </a:lnTo>
                  <a:lnTo>
                    <a:pt x="905154" y="430085"/>
                  </a:lnTo>
                  <a:lnTo>
                    <a:pt x="908062" y="431584"/>
                  </a:lnTo>
                  <a:lnTo>
                    <a:pt x="908812" y="431101"/>
                  </a:lnTo>
                  <a:lnTo>
                    <a:pt x="911085" y="429641"/>
                  </a:lnTo>
                  <a:close/>
                </a:path>
                <a:path w="1537335" h="720089">
                  <a:moveTo>
                    <a:pt x="911174" y="403288"/>
                  </a:moveTo>
                  <a:lnTo>
                    <a:pt x="910475" y="402348"/>
                  </a:lnTo>
                  <a:lnTo>
                    <a:pt x="911123" y="403669"/>
                  </a:lnTo>
                  <a:lnTo>
                    <a:pt x="911174" y="403288"/>
                  </a:lnTo>
                  <a:close/>
                </a:path>
                <a:path w="1537335" h="720089">
                  <a:moveTo>
                    <a:pt x="911225" y="715416"/>
                  </a:moveTo>
                  <a:lnTo>
                    <a:pt x="909193" y="712647"/>
                  </a:lnTo>
                  <a:lnTo>
                    <a:pt x="907757" y="712139"/>
                  </a:lnTo>
                  <a:lnTo>
                    <a:pt x="908583" y="710018"/>
                  </a:lnTo>
                  <a:lnTo>
                    <a:pt x="907008" y="709625"/>
                  </a:lnTo>
                  <a:lnTo>
                    <a:pt x="905027" y="712419"/>
                  </a:lnTo>
                  <a:lnTo>
                    <a:pt x="906780" y="715581"/>
                  </a:lnTo>
                  <a:lnTo>
                    <a:pt x="906170" y="718515"/>
                  </a:lnTo>
                  <a:lnTo>
                    <a:pt x="906487" y="718794"/>
                  </a:lnTo>
                  <a:lnTo>
                    <a:pt x="906716" y="719124"/>
                  </a:lnTo>
                  <a:lnTo>
                    <a:pt x="906868" y="719480"/>
                  </a:lnTo>
                  <a:lnTo>
                    <a:pt x="910551" y="719480"/>
                  </a:lnTo>
                  <a:lnTo>
                    <a:pt x="910272" y="718832"/>
                  </a:lnTo>
                  <a:lnTo>
                    <a:pt x="910043" y="718185"/>
                  </a:lnTo>
                  <a:lnTo>
                    <a:pt x="910107" y="717537"/>
                  </a:lnTo>
                  <a:lnTo>
                    <a:pt x="911225" y="715416"/>
                  </a:lnTo>
                  <a:close/>
                </a:path>
                <a:path w="1537335" h="720089">
                  <a:moveTo>
                    <a:pt x="911529" y="404482"/>
                  </a:moveTo>
                  <a:lnTo>
                    <a:pt x="911123" y="403669"/>
                  </a:lnTo>
                  <a:lnTo>
                    <a:pt x="910907" y="404482"/>
                  </a:lnTo>
                  <a:lnTo>
                    <a:pt x="910247" y="407428"/>
                  </a:lnTo>
                  <a:lnTo>
                    <a:pt x="911339" y="406107"/>
                  </a:lnTo>
                  <a:lnTo>
                    <a:pt x="911529" y="404482"/>
                  </a:lnTo>
                  <a:close/>
                </a:path>
                <a:path w="1537335" h="720089">
                  <a:moveTo>
                    <a:pt x="914209" y="235800"/>
                  </a:moveTo>
                  <a:lnTo>
                    <a:pt x="911352" y="235267"/>
                  </a:lnTo>
                  <a:lnTo>
                    <a:pt x="913333" y="236778"/>
                  </a:lnTo>
                  <a:lnTo>
                    <a:pt x="914209" y="235800"/>
                  </a:lnTo>
                  <a:close/>
                </a:path>
                <a:path w="1537335" h="720089">
                  <a:moveTo>
                    <a:pt x="916101" y="430580"/>
                  </a:moveTo>
                  <a:lnTo>
                    <a:pt x="913523" y="428409"/>
                  </a:lnTo>
                  <a:lnTo>
                    <a:pt x="911085" y="429641"/>
                  </a:lnTo>
                  <a:lnTo>
                    <a:pt x="911453" y="429641"/>
                  </a:lnTo>
                  <a:lnTo>
                    <a:pt x="913968" y="431660"/>
                  </a:lnTo>
                  <a:lnTo>
                    <a:pt x="914374" y="430707"/>
                  </a:lnTo>
                  <a:lnTo>
                    <a:pt x="915263" y="430707"/>
                  </a:lnTo>
                  <a:lnTo>
                    <a:pt x="916101" y="430580"/>
                  </a:lnTo>
                  <a:close/>
                </a:path>
                <a:path w="1537335" h="720089">
                  <a:moveTo>
                    <a:pt x="917295" y="395935"/>
                  </a:moveTo>
                  <a:lnTo>
                    <a:pt x="916101" y="392061"/>
                  </a:lnTo>
                  <a:lnTo>
                    <a:pt x="914920" y="392061"/>
                  </a:lnTo>
                  <a:lnTo>
                    <a:pt x="912799" y="393128"/>
                  </a:lnTo>
                  <a:lnTo>
                    <a:pt x="913612" y="394741"/>
                  </a:lnTo>
                  <a:lnTo>
                    <a:pt x="913638" y="394931"/>
                  </a:lnTo>
                  <a:lnTo>
                    <a:pt x="911212" y="396722"/>
                  </a:lnTo>
                  <a:lnTo>
                    <a:pt x="910475" y="394931"/>
                  </a:lnTo>
                  <a:lnTo>
                    <a:pt x="909307" y="394741"/>
                  </a:lnTo>
                  <a:lnTo>
                    <a:pt x="908075" y="395935"/>
                  </a:lnTo>
                  <a:lnTo>
                    <a:pt x="908685" y="399910"/>
                  </a:lnTo>
                  <a:lnTo>
                    <a:pt x="910475" y="402348"/>
                  </a:lnTo>
                  <a:lnTo>
                    <a:pt x="914641" y="401269"/>
                  </a:lnTo>
                  <a:lnTo>
                    <a:pt x="914996" y="403288"/>
                  </a:lnTo>
                  <a:lnTo>
                    <a:pt x="915073" y="403669"/>
                  </a:lnTo>
                  <a:lnTo>
                    <a:pt x="916012" y="401269"/>
                  </a:lnTo>
                  <a:lnTo>
                    <a:pt x="916546" y="399910"/>
                  </a:lnTo>
                  <a:lnTo>
                    <a:pt x="917194" y="396722"/>
                  </a:lnTo>
                  <a:lnTo>
                    <a:pt x="917295" y="395935"/>
                  </a:lnTo>
                  <a:close/>
                </a:path>
                <a:path w="1537335" h="720089">
                  <a:moveTo>
                    <a:pt x="953871" y="268935"/>
                  </a:moveTo>
                  <a:lnTo>
                    <a:pt x="952830" y="267728"/>
                  </a:lnTo>
                  <a:lnTo>
                    <a:pt x="950912" y="266700"/>
                  </a:lnTo>
                  <a:lnTo>
                    <a:pt x="952995" y="264820"/>
                  </a:lnTo>
                  <a:lnTo>
                    <a:pt x="952004" y="264299"/>
                  </a:lnTo>
                  <a:lnTo>
                    <a:pt x="950887" y="261429"/>
                  </a:lnTo>
                  <a:lnTo>
                    <a:pt x="949540" y="265734"/>
                  </a:lnTo>
                  <a:lnTo>
                    <a:pt x="947953" y="267779"/>
                  </a:lnTo>
                  <a:lnTo>
                    <a:pt x="950442" y="273494"/>
                  </a:lnTo>
                  <a:lnTo>
                    <a:pt x="950455" y="277025"/>
                  </a:lnTo>
                  <a:lnTo>
                    <a:pt x="949553" y="280377"/>
                  </a:lnTo>
                  <a:lnTo>
                    <a:pt x="950569" y="280162"/>
                  </a:lnTo>
                  <a:lnTo>
                    <a:pt x="951585" y="279704"/>
                  </a:lnTo>
                  <a:lnTo>
                    <a:pt x="952563" y="280479"/>
                  </a:lnTo>
                  <a:lnTo>
                    <a:pt x="953693" y="276720"/>
                  </a:lnTo>
                  <a:lnTo>
                    <a:pt x="952474" y="272681"/>
                  </a:lnTo>
                  <a:lnTo>
                    <a:pt x="953871" y="268935"/>
                  </a:lnTo>
                  <a:close/>
                </a:path>
                <a:path w="1537335" h="720089">
                  <a:moveTo>
                    <a:pt x="1007973" y="332778"/>
                  </a:moveTo>
                  <a:lnTo>
                    <a:pt x="1002830" y="333527"/>
                  </a:lnTo>
                  <a:lnTo>
                    <a:pt x="997699" y="332727"/>
                  </a:lnTo>
                  <a:lnTo>
                    <a:pt x="992568" y="332638"/>
                  </a:lnTo>
                  <a:lnTo>
                    <a:pt x="991235" y="332816"/>
                  </a:lnTo>
                  <a:lnTo>
                    <a:pt x="989482" y="332384"/>
                  </a:lnTo>
                  <a:lnTo>
                    <a:pt x="989609" y="334670"/>
                  </a:lnTo>
                  <a:lnTo>
                    <a:pt x="995299" y="336232"/>
                  </a:lnTo>
                  <a:lnTo>
                    <a:pt x="1001166" y="336042"/>
                  </a:lnTo>
                  <a:lnTo>
                    <a:pt x="1006957" y="336638"/>
                  </a:lnTo>
                  <a:lnTo>
                    <a:pt x="1007973" y="332778"/>
                  </a:lnTo>
                  <a:close/>
                </a:path>
                <a:path w="1537335" h="720089">
                  <a:moveTo>
                    <a:pt x="1056424" y="261404"/>
                  </a:moveTo>
                  <a:lnTo>
                    <a:pt x="1055484" y="261124"/>
                  </a:lnTo>
                  <a:lnTo>
                    <a:pt x="1051585" y="261099"/>
                  </a:lnTo>
                  <a:lnTo>
                    <a:pt x="1049591" y="261391"/>
                  </a:lnTo>
                  <a:lnTo>
                    <a:pt x="1047610" y="259588"/>
                  </a:lnTo>
                  <a:lnTo>
                    <a:pt x="1045591" y="261010"/>
                  </a:lnTo>
                  <a:lnTo>
                    <a:pt x="1043711" y="261150"/>
                  </a:lnTo>
                  <a:lnTo>
                    <a:pt x="1039558" y="262636"/>
                  </a:lnTo>
                  <a:lnTo>
                    <a:pt x="1043305" y="263817"/>
                  </a:lnTo>
                  <a:lnTo>
                    <a:pt x="1043863" y="265112"/>
                  </a:lnTo>
                  <a:lnTo>
                    <a:pt x="1047762" y="265036"/>
                  </a:lnTo>
                  <a:lnTo>
                    <a:pt x="1051699" y="265353"/>
                  </a:lnTo>
                  <a:lnTo>
                    <a:pt x="1055471" y="263893"/>
                  </a:lnTo>
                  <a:lnTo>
                    <a:pt x="1056424" y="261404"/>
                  </a:lnTo>
                  <a:close/>
                </a:path>
                <a:path w="1537335" h="720089">
                  <a:moveTo>
                    <a:pt x="1083564" y="327012"/>
                  </a:moveTo>
                  <a:lnTo>
                    <a:pt x="1080985" y="326466"/>
                  </a:lnTo>
                  <a:lnTo>
                    <a:pt x="1080020" y="326263"/>
                  </a:lnTo>
                  <a:lnTo>
                    <a:pt x="1076452" y="325831"/>
                  </a:lnTo>
                  <a:lnTo>
                    <a:pt x="1071854" y="326263"/>
                  </a:lnTo>
                  <a:lnTo>
                    <a:pt x="1072896" y="326263"/>
                  </a:lnTo>
                  <a:lnTo>
                    <a:pt x="1073340" y="326936"/>
                  </a:lnTo>
                  <a:lnTo>
                    <a:pt x="1074699" y="326466"/>
                  </a:lnTo>
                  <a:lnTo>
                    <a:pt x="1075029" y="327939"/>
                  </a:lnTo>
                  <a:lnTo>
                    <a:pt x="1073213" y="327939"/>
                  </a:lnTo>
                  <a:lnTo>
                    <a:pt x="1071346" y="329298"/>
                  </a:lnTo>
                  <a:lnTo>
                    <a:pt x="1071257" y="328434"/>
                  </a:lnTo>
                  <a:lnTo>
                    <a:pt x="1071206" y="327939"/>
                  </a:lnTo>
                  <a:lnTo>
                    <a:pt x="1071118" y="327012"/>
                  </a:lnTo>
                  <a:lnTo>
                    <a:pt x="1071041" y="326263"/>
                  </a:lnTo>
                  <a:lnTo>
                    <a:pt x="1071232" y="326263"/>
                  </a:lnTo>
                  <a:lnTo>
                    <a:pt x="1068082" y="324891"/>
                  </a:lnTo>
                  <a:lnTo>
                    <a:pt x="1065161" y="328383"/>
                  </a:lnTo>
                  <a:lnTo>
                    <a:pt x="1062215" y="326263"/>
                  </a:lnTo>
                  <a:lnTo>
                    <a:pt x="1062215" y="328777"/>
                  </a:lnTo>
                  <a:lnTo>
                    <a:pt x="1069936" y="330009"/>
                  </a:lnTo>
                  <a:lnTo>
                    <a:pt x="1073277" y="329336"/>
                  </a:lnTo>
                  <a:lnTo>
                    <a:pt x="1077772" y="328434"/>
                  </a:lnTo>
                  <a:lnTo>
                    <a:pt x="1082217" y="329247"/>
                  </a:lnTo>
                  <a:lnTo>
                    <a:pt x="1082713" y="328434"/>
                  </a:lnTo>
                  <a:lnTo>
                    <a:pt x="1083564" y="327012"/>
                  </a:lnTo>
                  <a:close/>
                </a:path>
                <a:path w="1537335" h="720089">
                  <a:moveTo>
                    <a:pt x="1083945" y="163614"/>
                  </a:moveTo>
                  <a:lnTo>
                    <a:pt x="1080643" y="163779"/>
                  </a:lnTo>
                  <a:lnTo>
                    <a:pt x="1074166" y="165201"/>
                  </a:lnTo>
                  <a:lnTo>
                    <a:pt x="1068019" y="167982"/>
                  </a:lnTo>
                  <a:lnTo>
                    <a:pt x="1069086" y="169418"/>
                  </a:lnTo>
                  <a:lnTo>
                    <a:pt x="1067777" y="170078"/>
                  </a:lnTo>
                  <a:lnTo>
                    <a:pt x="1067079" y="170942"/>
                  </a:lnTo>
                  <a:lnTo>
                    <a:pt x="1083564" y="166039"/>
                  </a:lnTo>
                  <a:lnTo>
                    <a:pt x="1083691" y="165201"/>
                  </a:lnTo>
                  <a:lnTo>
                    <a:pt x="1083818" y="164414"/>
                  </a:lnTo>
                  <a:lnTo>
                    <a:pt x="1083945" y="163614"/>
                  </a:lnTo>
                  <a:close/>
                </a:path>
                <a:path w="1537335" h="720089">
                  <a:moveTo>
                    <a:pt x="1085494" y="329831"/>
                  </a:moveTo>
                  <a:lnTo>
                    <a:pt x="1085354" y="329336"/>
                  </a:lnTo>
                  <a:lnTo>
                    <a:pt x="1085189" y="328777"/>
                  </a:lnTo>
                  <a:lnTo>
                    <a:pt x="1084694" y="328777"/>
                  </a:lnTo>
                  <a:lnTo>
                    <a:pt x="1082421" y="329285"/>
                  </a:lnTo>
                  <a:lnTo>
                    <a:pt x="1082751" y="329336"/>
                  </a:lnTo>
                  <a:lnTo>
                    <a:pt x="1085494" y="329831"/>
                  </a:lnTo>
                  <a:close/>
                </a:path>
                <a:path w="1537335" h="720089">
                  <a:moveTo>
                    <a:pt x="1087475" y="164185"/>
                  </a:moveTo>
                  <a:lnTo>
                    <a:pt x="1087386" y="163614"/>
                  </a:lnTo>
                  <a:lnTo>
                    <a:pt x="1084211" y="163614"/>
                  </a:lnTo>
                  <a:lnTo>
                    <a:pt x="1085989" y="164414"/>
                  </a:lnTo>
                  <a:lnTo>
                    <a:pt x="1087475" y="164185"/>
                  </a:lnTo>
                  <a:close/>
                </a:path>
                <a:path w="1537335" h="720089">
                  <a:moveTo>
                    <a:pt x="1153693" y="267284"/>
                  </a:moveTo>
                  <a:lnTo>
                    <a:pt x="1152880" y="266890"/>
                  </a:lnTo>
                  <a:lnTo>
                    <a:pt x="1149438" y="266890"/>
                  </a:lnTo>
                  <a:lnTo>
                    <a:pt x="1148524" y="267817"/>
                  </a:lnTo>
                  <a:lnTo>
                    <a:pt x="1135075" y="267741"/>
                  </a:lnTo>
                  <a:lnTo>
                    <a:pt x="1133881" y="266153"/>
                  </a:lnTo>
                  <a:lnTo>
                    <a:pt x="1133462" y="264617"/>
                  </a:lnTo>
                  <a:lnTo>
                    <a:pt x="1140155" y="265010"/>
                  </a:lnTo>
                  <a:lnTo>
                    <a:pt x="1144231" y="263144"/>
                  </a:lnTo>
                  <a:lnTo>
                    <a:pt x="1148359" y="265455"/>
                  </a:lnTo>
                  <a:lnTo>
                    <a:pt x="1148943" y="264960"/>
                  </a:lnTo>
                  <a:lnTo>
                    <a:pt x="1149362" y="264731"/>
                  </a:lnTo>
                  <a:lnTo>
                    <a:pt x="1149223" y="264541"/>
                  </a:lnTo>
                  <a:lnTo>
                    <a:pt x="1149197" y="264325"/>
                  </a:lnTo>
                  <a:lnTo>
                    <a:pt x="1149299" y="264109"/>
                  </a:lnTo>
                  <a:lnTo>
                    <a:pt x="1147584" y="262534"/>
                  </a:lnTo>
                  <a:lnTo>
                    <a:pt x="1145374" y="262902"/>
                  </a:lnTo>
                  <a:lnTo>
                    <a:pt x="1138504" y="261874"/>
                  </a:lnTo>
                  <a:lnTo>
                    <a:pt x="1133729" y="262242"/>
                  </a:lnTo>
                  <a:lnTo>
                    <a:pt x="1129093" y="263918"/>
                  </a:lnTo>
                  <a:lnTo>
                    <a:pt x="1129411" y="265099"/>
                  </a:lnTo>
                  <a:lnTo>
                    <a:pt x="1128585" y="265861"/>
                  </a:lnTo>
                  <a:lnTo>
                    <a:pt x="1128077" y="266738"/>
                  </a:lnTo>
                  <a:lnTo>
                    <a:pt x="1130058" y="266915"/>
                  </a:lnTo>
                  <a:lnTo>
                    <a:pt x="1129652" y="270141"/>
                  </a:lnTo>
                  <a:lnTo>
                    <a:pt x="1132027" y="269786"/>
                  </a:lnTo>
                  <a:lnTo>
                    <a:pt x="1139596" y="271907"/>
                  </a:lnTo>
                  <a:lnTo>
                    <a:pt x="1142733" y="270852"/>
                  </a:lnTo>
                  <a:lnTo>
                    <a:pt x="1149502" y="269989"/>
                  </a:lnTo>
                  <a:lnTo>
                    <a:pt x="1148562" y="267919"/>
                  </a:lnTo>
                  <a:lnTo>
                    <a:pt x="1149286" y="269494"/>
                  </a:lnTo>
                  <a:lnTo>
                    <a:pt x="1149375" y="269697"/>
                  </a:lnTo>
                  <a:lnTo>
                    <a:pt x="1150543" y="270129"/>
                  </a:lnTo>
                  <a:lnTo>
                    <a:pt x="1151445" y="269494"/>
                  </a:lnTo>
                  <a:lnTo>
                    <a:pt x="1152359" y="268909"/>
                  </a:lnTo>
                  <a:lnTo>
                    <a:pt x="1153693" y="267284"/>
                  </a:lnTo>
                  <a:close/>
                </a:path>
                <a:path w="1537335" h="720089">
                  <a:moveTo>
                    <a:pt x="1161097" y="216458"/>
                  </a:moveTo>
                  <a:lnTo>
                    <a:pt x="1158113" y="214439"/>
                  </a:lnTo>
                  <a:lnTo>
                    <a:pt x="1156525" y="214718"/>
                  </a:lnTo>
                  <a:lnTo>
                    <a:pt x="1155115" y="214757"/>
                  </a:lnTo>
                  <a:lnTo>
                    <a:pt x="1155204" y="212521"/>
                  </a:lnTo>
                  <a:lnTo>
                    <a:pt x="1147508" y="212521"/>
                  </a:lnTo>
                  <a:lnTo>
                    <a:pt x="1145400" y="214109"/>
                  </a:lnTo>
                  <a:lnTo>
                    <a:pt x="1142403" y="213499"/>
                  </a:lnTo>
                  <a:lnTo>
                    <a:pt x="1140447" y="215404"/>
                  </a:lnTo>
                  <a:lnTo>
                    <a:pt x="1141704" y="216522"/>
                  </a:lnTo>
                  <a:lnTo>
                    <a:pt x="1142923" y="216573"/>
                  </a:lnTo>
                  <a:lnTo>
                    <a:pt x="1143635" y="217131"/>
                  </a:lnTo>
                  <a:lnTo>
                    <a:pt x="1143660" y="218427"/>
                  </a:lnTo>
                  <a:lnTo>
                    <a:pt x="1146797" y="216636"/>
                  </a:lnTo>
                  <a:lnTo>
                    <a:pt x="1150454" y="215366"/>
                  </a:lnTo>
                  <a:lnTo>
                    <a:pt x="1149769" y="213677"/>
                  </a:lnTo>
                  <a:lnTo>
                    <a:pt x="1150658" y="213410"/>
                  </a:lnTo>
                  <a:lnTo>
                    <a:pt x="1152550" y="213906"/>
                  </a:lnTo>
                  <a:lnTo>
                    <a:pt x="1153490" y="214439"/>
                  </a:lnTo>
                  <a:lnTo>
                    <a:pt x="1153274" y="216052"/>
                  </a:lnTo>
                  <a:lnTo>
                    <a:pt x="1151928" y="215239"/>
                  </a:lnTo>
                  <a:lnTo>
                    <a:pt x="1151204" y="215684"/>
                  </a:lnTo>
                  <a:lnTo>
                    <a:pt x="1154379" y="217474"/>
                  </a:lnTo>
                  <a:lnTo>
                    <a:pt x="1157871" y="215392"/>
                  </a:lnTo>
                  <a:lnTo>
                    <a:pt x="1161097" y="216458"/>
                  </a:lnTo>
                  <a:close/>
                </a:path>
                <a:path w="1537335" h="720089">
                  <a:moveTo>
                    <a:pt x="1169797" y="263309"/>
                  </a:moveTo>
                  <a:lnTo>
                    <a:pt x="1169568" y="262521"/>
                  </a:lnTo>
                  <a:lnTo>
                    <a:pt x="1168793" y="259867"/>
                  </a:lnTo>
                  <a:lnTo>
                    <a:pt x="1160957" y="263309"/>
                  </a:lnTo>
                  <a:lnTo>
                    <a:pt x="1159179" y="264109"/>
                  </a:lnTo>
                  <a:lnTo>
                    <a:pt x="1158506" y="265226"/>
                  </a:lnTo>
                  <a:lnTo>
                    <a:pt x="1157579" y="264998"/>
                  </a:lnTo>
                  <a:lnTo>
                    <a:pt x="1156360" y="264998"/>
                  </a:lnTo>
                  <a:lnTo>
                    <a:pt x="1155103" y="265861"/>
                  </a:lnTo>
                  <a:lnTo>
                    <a:pt x="1154226" y="267423"/>
                  </a:lnTo>
                  <a:lnTo>
                    <a:pt x="1153845" y="267284"/>
                  </a:lnTo>
                  <a:lnTo>
                    <a:pt x="1153693" y="267284"/>
                  </a:lnTo>
                  <a:lnTo>
                    <a:pt x="1154176" y="267525"/>
                  </a:lnTo>
                  <a:lnTo>
                    <a:pt x="1154557" y="267525"/>
                  </a:lnTo>
                  <a:lnTo>
                    <a:pt x="1155776" y="267919"/>
                  </a:lnTo>
                  <a:lnTo>
                    <a:pt x="1157262" y="267919"/>
                  </a:lnTo>
                  <a:lnTo>
                    <a:pt x="1159383" y="265722"/>
                  </a:lnTo>
                  <a:lnTo>
                    <a:pt x="1164043" y="268681"/>
                  </a:lnTo>
                  <a:lnTo>
                    <a:pt x="1164640" y="265861"/>
                  </a:lnTo>
                  <a:lnTo>
                    <a:pt x="1164666" y="265722"/>
                  </a:lnTo>
                  <a:lnTo>
                    <a:pt x="1164767" y="265226"/>
                  </a:lnTo>
                  <a:lnTo>
                    <a:pt x="1164996" y="264109"/>
                  </a:lnTo>
                  <a:lnTo>
                    <a:pt x="1166075" y="262521"/>
                  </a:lnTo>
                  <a:lnTo>
                    <a:pt x="1169797" y="263309"/>
                  </a:lnTo>
                  <a:close/>
                </a:path>
                <a:path w="1537335" h="720089">
                  <a:moveTo>
                    <a:pt x="1176578" y="336588"/>
                  </a:moveTo>
                  <a:lnTo>
                    <a:pt x="1175626" y="335724"/>
                  </a:lnTo>
                  <a:lnTo>
                    <a:pt x="1173695" y="335445"/>
                  </a:lnTo>
                  <a:lnTo>
                    <a:pt x="1171575" y="336524"/>
                  </a:lnTo>
                  <a:lnTo>
                    <a:pt x="1169860" y="334848"/>
                  </a:lnTo>
                  <a:lnTo>
                    <a:pt x="1165263" y="336562"/>
                  </a:lnTo>
                  <a:lnTo>
                    <a:pt x="1161364" y="334010"/>
                  </a:lnTo>
                  <a:lnTo>
                    <a:pt x="1157262" y="332765"/>
                  </a:lnTo>
                  <a:lnTo>
                    <a:pt x="1155941" y="333438"/>
                  </a:lnTo>
                  <a:lnTo>
                    <a:pt x="1154353" y="333794"/>
                  </a:lnTo>
                  <a:lnTo>
                    <a:pt x="1154290" y="335724"/>
                  </a:lnTo>
                  <a:lnTo>
                    <a:pt x="1155039" y="336753"/>
                  </a:lnTo>
                  <a:lnTo>
                    <a:pt x="1156157" y="336613"/>
                  </a:lnTo>
                  <a:lnTo>
                    <a:pt x="1163726" y="337781"/>
                  </a:lnTo>
                  <a:lnTo>
                    <a:pt x="1170152" y="337731"/>
                  </a:lnTo>
                  <a:lnTo>
                    <a:pt x="1176578" y="336588"/>
                  </a:lnTo>
                  <a:close/>
                </a:path>
                <a:path w="1537335" h="720089">
                  <a:moveTo>
                    <a:pt x="1195171" y="110693"/>
                  </a:moveTo>
                  <a:lnTo>
                    <a:pt x="1191399" y="107442"/>
                  </a:lnTo>
                  <a:lnTo>
                    <a:pt x="1190078" y="109740"/>
                  </a:lnTo>
                  <a:lnTo>
                    <a:pt x="1192047" y="111683"/>
                  </a:lnTo>
                  <a:lnTo>
                    <a:pt x="1194104" y="111137"/>
                  </a:lnTo>
                  <a:lnTo>
                    <a:pt x="1195171" y="110693"/>
                  </a:lnTo>
                  <a:close/>
                </a:path>
                <a:path w="1537335" h="720089">
                  <a:moveTo>
                    <a:pt x="1195362" y="110693"/>
                  </a:moveTo>
                  <a:lnTo>
                    <a:pt x="1195171" y="110693"/>
                  </a:lnTo>
                  <a:lnTo>
                    <a:pt x="1195336" y="110832"/>
                  </a:lnTo>
                  <a:lnTo>
                    <a:pt x="1195362" y="110693"/>
                  </a:lnTo>
                  <a:close/>
                </a:path>
                <a:path w="1537335" h="720089">
                  <a:moveTo>
                    <a:pt x="1210310" y="104000"/>
                  </a:moveTo>
                  <a:lnTo>
                    <a:pt x="1206563" y="103124"/>
                  </a:lnTo>
                  <a:lnTo>
                    <a:pt x="1206271" y="103263"/>
                  </a:lnTo>
                  <a:lnTo>
                    <a:pt x="1205725" y="103263"/>
                  </a:lnTo>
                  <a:lnTo>
                    <a:pt x="1203388" y="104813"/>
                  </a:lnTo>
                  <a:lnTo>
                    <a:pt x="1200619" y="104635"/>
                  </a:lnTo>
                  <a:lnTo>
                    <a:pt x="1198054" y="105232"/>
                  </a:lnTo>
                  <a:lnTo>
                    <a:pt x="1195946" y="107035"/>
                  </a:lnTo>
                  <a:lnTo>
                    <a:pt x="1195374" y="110617"/>
                  </a:lnTo>
                  <a:lnTo>
                    <a:pt x="1206627" y="105981"/>
                  </a:lnTo>
                  <a:lnTo>
                    <a:pt x="1206982" y="105232"/>
                  </a:lnTo>
                  <a:lnTo>
                    <a:pt x="1207084" y="105016"/>
                  </a:lnTo>
                  <a:lnTo>
                    <a:pt x="1207731" y="104813"/>
                  </a:lnTo>
                  <a:lnTo>
                    <a:pt x="1210310" y="104000"/>
                  </a:lnTo>
                  <a:close/>
                </a:path>
                <a:path w="1537335" h="720089">
                  <a:moveTo>
                    <a:pt x="1242618" y="338721"/>
                  </a:moveTo>
                  <a:lnTo>
                    <a:pt x="1240739" y="338658"/>
                  </a:lnTo>
                  <a:lnTo>
                    <a:pt x="1237043" y="338340"/>
                  </a:lnTo>
                  <a:lnTo>
                    <a:pt x="1239304" y="337464"/>
                  </a:lnTo>
                  <a:lnTo>
                    <a:pt x="1239570" y="336854"/>
                  </a:lnTo>
                  <a:lnTo>
                    <a:pt x="1236078" y="335724"/>
                  </a:lnTo>
                  <a:lnTo>
                    <a:pt x="1233297" y="338531"/>
                  </a:lnTo>
                  <a:lnTo>
                    <a:pt x="1230033" y="338582"/>
                  </a:lnTo>
                  <a:lnTo>
                    <a:pt x="1226947" y="338582"/>
                  </a:lnTo>
                  <a:lnTo>
                    <a:pt x="1223873" y="338531"/>
                  </a:lnTo>
                  <a:lnTo>
                    <a:pt x="1220952" y="339699"/>
                  </a:lnTo>
                  <a:lnTo>
                    <a:pt x="1220165" y="340588"/>
                  </a:lnTo>
                  <a:lnTo>
                    <a:pt x="1221409" y="341909"/>
                  </a:lnTo>
                  <a:lnTo>
                    <a:pt x="1223073" y="341414"/>
                  </a:lnTo>
                  <a:lnTo>
                    <a:pt x="1230731" y="342709"/>
                  </a:lnTo>
                  <a:lnTo>
                    <a:pt x="1236256" y="339166"/>
                  </a:lnTo>
                  <a:lnTo>
                    <a:pt x="1242250" y="339420"/>
                  </a:lnTo>
                  <a:lnTo>
                    <a:pt x="1242618" y="338721"/>
                  </a:lnTo>
                  <a:close/>
                </a:path>
                <a:path w="1537335" h="720089">
                  <a:moveTo>
                    <a:pt x="1261783" y="178562"/>
                  </a:moveTo>
                  <a:lnTo>
                    <a:pt x="1260805" y="177520"/>
                  </a:lnTo>
                  <a:lnTo>
                    <a:pt x="1259560" y="177025"/>
                  </a:lnTo>
                  <a:lnTo>
                    <a:pt x="1258189" y="176860"/>
                  </a:lnTo>
                  <a:lnTo>
                    <a:pt x="1255102" y="180759"/>
                  </a:lnTo>
                  <a:lnTo>
                    <a:pt x="1249045" y="179184"/>
                  </a:lnTo>
                  <a:lnTo>
                    <a:pt x="1246136" y="183413"/>
                  </a:lnTo>
                  <a:lnTo>
                    <a:pt x="1248029" y="183718"/>
                  </a:lnTo>
                  <a:lnTo>
                    <a:pt x="1248587" y="184886"/>
                  </a:lnTo>
                  <a:lnTo>
                    <a:pt x="1248270" y="186651"/>
                  </a:lnTo>
                  <a:lnTo>
                    <a:pt x="1251026" y="187185"/>
                  </a:lnTo>
                  <a:lnTo>
                    <a:pt x="1253617" y="186169"/>
                  </a:lnTo>
                  <a:lnTo>
                    <a:pt x="1256449" y="186105"/>
                  </a:lnTo>
                  <a:lnTo>
                    <a:pt x="1255712" y="184289"/>
                  </a:lnTo>
                  <a:lnTo>
                    <a:pt x="1253020" y="185699"/>
                  </a:lnTo>
                  <a:lnTo>
                    <a:pt x="1253350" y="181787"/>
                  </a:lnTo>
                  <a:lnTo>
                    <a:pt x="1255204" y="182003"/>
                  </a:lnTo>
                  <a:lnTo>
                    <a:pt x="1258303" y="180670"/>
                  </a:lnTo>
                  <a:lnTo>
                    <a:pt x="1260005" y="179552"/>
                  </a:lnTo>
                  <a:lnTo>
                    <a:pt x="1261783" y="178562"/>
                  </a:lnTo>
                  <a:close/>
                </a:path>
                <a:path w="1537335" h="720089">
                  <a:moveTo>
                    <a:pt x="1312316" y="262102"/>
                  </a:moveTo>
                  <a:lnTo>
                    <a:pt x="1311109" y="261188"/>
                  </a:lnTo>
                  <a:lnTo>
                    <a:pt x="1309458" y="262102"/>
                  </a:lnTo>
                  <a:lnTo>
                    <a:pt x="1307503" y="259156"/>
                  </a:lnTo>
                  <a:lnTo>
                    <a:pt x="1304404" y="264490"/>
                  </a:lnTo>
                  <a:lnTo>
                    <a:pt x="1301788" y="262470"/>
                  </a:lnTo>
                  <a:lnTo>
                    <a:pt x="1304086" y="262470"/>
                  </a:lnTo>
                  <a:lnTo>
                    <a:pt x="1294739" y="262191"/>
                  </a:lnTo>
                  <a:lnTo>
                    <a:pt x="1294879" y="262102"/>
                  </a:lnTo>
                  <a:lnTo>
                    <a:pt x="1297444" y="262102"/>
                  </a:lnTo>
                  <a:lnTo>
                    <a:pt x="1296581" y="261823"/>
                  </a:lnTo>
                  <a:lnTo>
                    <a:pt x="1293228" y="262077"/>
                  </a:lnTo>
                  <a:lnTo>
                    <a:pt x="1291920" y="261543"/>
                  </a:lnTo>
                  <a:lnTo>
                    <a:pt x="1292161" y="262102"/>
                  </a:lnTo>
                  <a:lnTo>
                    <a:pt x="1292771" y="262102"/>
                  </a:lnTo>
                  <a:lnTo>
                    <a:pt x="1293329" y="262102"/>
                  </a:lnTo>
                  <a:lnTo>
                    <a:pt x="1292225" y="262102"/>
                  </a:lnTo>
                  <a:lnTo>
                    <a:pt x="1292313" y="262470"/>
                  </a:lnTo>
                  <a:lnTo>
                    <a:pt x="1292860" y="263791"/>
                  </a:lnTo>
                  <a:lnTo>
                    <a:pt x="1292987" y="264071"/>
                  </a:lnTo>
                  <a:lnTo>
                    <a:pt x="1294688" y="264782"/>
                  </a:lnTo>
                  <a:lnTo>
                    <a:pt x="1296428" y="264960"/>
                  </a:lnTo>
                  <a:lnTo>
                    <a:pt x="1304036" y="266001"/>
                  </a:lnTo>
                  <a:lnTo>
                    <a:pt x="1307211" y="264490"/>
                  </a:lnTo>
                  <a:lnTo>
                    <a:pt x="1309471" y="263423"/>
                  </a:lnTo>
                  <a:lnTo>
                    <a:pt x="1311986" y="263715"/>
                  </a:lnTo>
                  <a:lnTo>
                    <a:pt x="1312037" y="263423"/>
                  </a:lnTo>
                  <a:lnTo>
                    <a:pt x="1312176" y="262470"/>
                  </a:lnTo>
                  <a:lnTo>
                    <a:pt x="1312227" y="262102"/>
                  </a:lnTo>
                  <a:close/>
                </a:path>
                <a:path w="1537335" h="720089">
                  <a:moveTo>
                    <a:pt x="1316532" y="260032"/>
                  </a:moveTo>
                  <a:lnTo>
                    <a:pt x="1312735" y="263791"/>
                  </a:lnTo>
                  <a:lnTo>
                    <a:pt x="1311986" y="263791"/>
                  </a:lnTo>
                  <a:lnTo>
                    <a:pt x="1311871" y="264642"/>
                  </a:lnTo>
                  <a:lnTo>
                    <a:pt x="1312722" y="263804"/>
                  </a:lnTo>
                  <a:lnTo>
                    <a:pt x="1315148" y="264071"/>
                  </a:lnTo>
                  <a:lnTo>
                    <a:pt x="1315250" y="263791"/>
                  </a:lnTo>
                  <a:lnTo>
                    <a:pt x="1316532" y="260032"/>
                  </a:lnTo>
                  <a:close/>
                </a:path>
                <a:path w="1537335" h="720089">
                  <a:moveTo>
                    <a:pt x="1316977" y="142697"/>
                  </a:moveTo>
                  <a:lnTo>
                    <a:pt x="1316951" y="140665"/>
                  </a:lnTo>
                  <a:lnTo>
                    <a:pt x="1314411" y="141376"/>
                  </a:lnTo>
                  <a:lnTo>
                    <a:pt x="1316977" y="142697"/>
                  </a:lnTo>
                  <a:close/>
                </a:path>
                <a:path w="1537335" h="720089">
                  <a:moveTo>
                    <a:pt x="1321015" y="143954"/>
                  </a:moveTo>
                  <a:lnTo>
                    <a:pt x="1313878" y="143243"/>
                  </a:lnTo>
                  <a:lnTo>
                    <a:pt x="1314361" y="141376"/>
                  </a:lnTo>
                  <a:lnTo>
                    <a:pt x="1312341" y="141960"/>
                  </a:lnTo>
                  <a:lnTo>
                    <a:pt x="1307896" y="141960"/>
                  </a:lnTo>
                  <a:lnTo>
                    <a:pt x="1305445" y="146608"/>
                  </a:lnTo>
                  <a:lnTo>
                    <a:pt x="1307299" y="149504"/>
                  </a:lnTo>
                  <a:lnTo>
                    <a:pt x="1310767" y="151168"/>
                  </a:lnTo>
                  <a:lnTo>
                    <a:pt x="1312557" y="143954"/>
                  </a:lnTo>
                  <a:lnTo>
                    <a:pt x="1316443" y="147764"/>
                  </a:lnTo>
                  <a:lnTo>
                    <a:pt x="1316659" y="147408"/>
                  </a:lnTo>
                  <a:lnTo>
                    <a:pt x="1317066" y="147053"/>
                  </a:lnTo>
                  <a:lnTo>
                    <a:pt x="1317066" y="144678"/>
                  </a:lnTo>
                  <a:lnTo>
                    <a:pt x="1319339" y="145110"/>
                  </a:lnTo>
                  <a:lnTo>
                    <a:pt x="1319568" y="144678"/>
                  </a:lnTo>
                  <a:lnTo>
                    <a:pt x="1319949" y="143954"/>
                  </a:lnTo>
                  <a:lnTo>
                    <a:pt x="1321015" y="143954"/>
                  </a:lnTo>
                  <a:close/>
                </a:path>
                <a:path w="1537335" h="720089">
                  <a:moveTo>
                    <a:pt x="1366291" y="89090"/>
                  </a:moveTo>
                  <a:lnTo>
                    <a:pt x="1365516" y="89623"/>
                  </a:lnTo>
                  <a:lnTo>
                    <a:pt x="1366050" y="89814"/>
                  </a:lnTo>
                  <a:lnTo>
                    <a:pt x="1366291" y="89090"/>
                  </a:lnTo>
                  <a:close/>
                </a:path>
                <a:path w="1537335" h="720089">
                  <a:moveTo>
                    <a:pt x="1368450" y="91516"/>
                  </a:moveTo>
                  <a:lnTo>
                    <a:pt x="1367828" y="90474"/>
                  </a:lnTo>
                  <a:lnTo>
                    <a:pt x="1366050" y="89814"/>
                  </a:lnTo>
                  <a:lnTo>
                    <a:pt x="1365491" y="91516"/>
                  </a:lnTo>
                  <a:lnTo>
                    <a:pt x="1365415" y="91744"/>
                  </a:lnTo>
                  <a:lnTo>
                    <a:pt x="1366570" y="93497"/>
                  </a:lnTo>
                  <a:lnTo>
                    <a:pt x="1367459" y="92011"/>
                  </a:lnTo>
                  <a:lnTo>
                    <a:pt x="1368450" y="91516"/>
                  </a:lnTo>
                  <a:close/>
                </a:path>
                <a:path w="1537335" h="720089">
                  <a:moveTo>
                    <a:pt x="1370342" y="81940"/>
                  </a:moveTo>
                  <a:lnTo>
                    <a:pt x="1369466" y="81445"/>
                  </a:lnTo>
                  <a:lnTo>
                    <a:pt x="1368640" y="80772"/>
                  </a:lnTo>
                  <a:lnTo>
                    <a:pt x="1367510" y="81127"/>
                  </a:lnTo>
                  <a:lnTo>
                    <a:pt x="1365478" y="83553"/>
                  </a:lnTo>
                  <a:lnTo>
                    <a:pt x="1363319" y="81940"/>
                  </a:lnTo>
                  <a:lnTo>
                    <a:pt x="1360792" y="81940"/>
                  </a:lnTo>
                  <a:lnTo>
                    <a:pt x="1361592" y="84709"/>
                  </a:lnTo>
                  <a:lnTo>
                    <a:pt x="1363027" y="86982"/>
                  </a:lnTo>
                  <a:lnTo>
                    <a:pt x="1366647" y="88049"/>
                  </a:lnTo>
                  <a:lnTo>
                    <a:pt x="1366291" y="89090"/>
                  </a:lnTo>
                  <a:lnTo>
                    <a:pt x="1369936" y="86588"/>
                  </a:lnTo>
                  <a:lnTo>
                    <a:pt x="1369644" y="84709"/>
                  </a:lnTo>
                  <a:lnTo>
                    <a:pt x="1369542" y="84074"/>
                  </a:lnTo>
                  <a:lnTo>
                    <a:pt x="1369733" y="83553"/>
                  </a:lnTo>
                  <a:lnTo>
                    <a:pt x="1370342" y="81940"/>
                  </a:lnTo>
                  <a:close/>
                </a:path>
                <a:path w="1537335" h="720089">
                  <a:moveTo>
                    <a:pt x="1381112" y="282638"/>
                  </a:moveTo>
                  <a:lnTo>
                    <a:pt x="1379880" y="281559"/>
                  </a:lnTo>
                  <a:lnTo>
                    <a:pt x="1376997" y="281228"/>
                  </a:lnTo>
                  <a:lnTo>
                    <a:pt x="1379232" y="278561"/>
                  </a:lnTo>
                  <a:lnTo>
                    <a:pt x="1378496" y="276885"/>
                  </a:lnTo>
                  <a:lnTo>
                    <a:pt x="1378864" y="275234"/>
                  </a:lnTo>
                  <a:lnTo>
                    <a:pt x="1379372" y="273583"/>
                  </a:lnTo>
                  <a:lnTo>
                    <a:pt x="1379029" y="271741"/>
                  </a:lnTo>
                  <a:lnTo>
                    <a:pt x="1377188" y="272719"/>
                  </a:lnTo>
                  <a:lnTo>
                    <a:pt x="1377378" y="274701"/>
                  </a:lnTo>
                  <a:lnTo>
                    <a:pt x="1375638" y="275856"/>
                  </a:lnTo>
                  <a:lnTo>
                    <a:pt x="1375206" y="277571"/>
                  </a:lnTo>
                  <a:lnTo>
                    <a:pt x="1375473" y="282321"/>
                  </a:lnTo>
                  <a:lnTo>
                    <a:pt x="1377797" y="283832"/>
                  </a:lnTo>
                  <a:lnTo>
                    <a:pt x="1373339" y="287108"/>
                  </a:lnTo>
                  <a:lnTo>
                    <a:pt x="1377035" y="288277"/>
                  </a:lnTo>
                  <a:lnTo>
                    <a:pt x="1378242" y="288175"/>
                  </a:lnTo>
                  <a:lnTo>
                    <a:pt x="1378610" y="286156"/>
                  </a:lnTo>
                  <a:lnTo>
                    <a:pt x="1378242" y="283743"/>
                  </a:lnTo>
                  <a:lnTo>
                    <a:pt x="1381112" y="283159"/>
                  </a:lnTo>
                  <a:lnTo>
                    <a:pt x="1381112" y="282638"/>
                  </a:lnTo>
                  <a:close/>
                </a:path>
                <a:path w="1537335" h="720089">
                  <a:moveTo>
                    <a:pt x="1404353" y="245668"/>
                  </a:moveTo>
                  <a:lnTo>
                    <a:pt x="1404277" y="244805"/>
                  </a:lnTo>
                  <a:lnTo>
                    <a:pt x="1404289" y="243890"/>
                  </a:lnTo>
                  <a:lnTo>
                    <a:pt x="1403223" y="243573"/>
                  </a:lnTo>
                  <a:lnTo>
                    <a:pt x="1401813" y="243459"/>
                  </a:lnTo>
                  <a:lnTo>
                    <a:pt x="1400581" y="244043"/>
                  </a:lnTo>
                  <a:lnTo>
                    <a:pt x="1398333" y="248132"/>
                  </a:lnTo>
                  <a:lnTo>
                    <a:pt x="1395488" y="249250"/>
                  </a:lnTo>
                  <a:lnTo>
                    <a:pt x="1392682" y="250444"/>
                  </a:lnTo>
                  <a:lnTo>
                    <a:pt x="1392631" y="252577"/>
                  </a:lnTo>
                  <a:lnTo>
                    <a:pt x="1394104" y="253225"/>
                  </a:lnTo>
                  <a:lnTo>
                    <a:pt x="1395831" y="253606"/>
                  </a:lnTo>
                  <a:lnTo>
                    <a:pt x="1400352" y="252768"/>
                  </a:lnTo>
                  <a:lnTo>
                    <a:pt x="1402295" y="249161"/>
                  </a:lnTo>
                  <a:lnTo>
                    <a:pt x="1404353" y="245668"/>
                  </a:lnTo>
                  <a:close/>
                </a:path>
                <a:path w="1537335" h="720089">
                  <a:moveTo>
                    <a:pt x="1464462" y="8382"/>
                  </a:moveTo>
                  <a:lnTo>
                    <a:pt x="1464310" y="6108"/>
                  </a:lnTo>
                  <a:lnTo>
                    <a:pt x="1463141" y="6273"/>
                  </a:lnTo>
                  <a:lnTo>
                    <a:pt x="1461655" y="7200"/>
                  </a:lnTo>
                  <a:lnTo>
                    <a:pt x="1457706" y="12217"/>
                  </a:lnTo>
                  <a:lnTo>
                    <a:pt x="1452841" y="15036"/>
                  </a:lnTo>
                  <a:lnTo>
                    <a:pt x="1445971" y="12992"/>
                  </a:lnTo>
                  <a:lnTo>
                    <a:pt x="1448130" y="14528"/>
                  </a:lnTo>
                  <a:lnTo>
                    <a:pt x="1449501" y="15684"/>
                  </a:lnTo>
                  <a:lnTo>
                    <a:pt x="1455851" y="14960"/>
                  </a:lnTo>
                  <a:lnTo>
                    <a:pt x="1457985" y="12141"/>
                  </a:lnTo>
                  <a:lnTo>
                    <a:pt x="1463954" y="11976"/>
                  </a:lnTo>
                  <a:lnTo>
                    <a:pt x="1464348" y="10642"/>
                  </a:lnTo>
                  <a:lnTo>
                    <a:pt x="1464462" y="8382"/>
                  </a:lnTo>
                  <a:close/>
                </a:path>
                <a:path w="1537335" h="720089">
                  <a:moveTo>
                    <a:pt x="1480108" y="56756"/>
                  </a:moveTo>
                  <a:lnTo>
                    <a:pt x="1479981" y="54648"/>
                  </a:lnTo>
                  <a:lnTo>
                    <a:pt x="1479245" y="50647"/>
                  </a:lnTo>
                  <a:lnTo>
                    <a:pt x="1475333" y="47752"/>
                  </a:lnTo>
                  <a:lnTo>
                    <a:pt x="1472145" y="48856"/>
                  </a:lnTo>
                  <a:lnTo>
                    <a:pt x="1471206" y="50177"/>
                  </a:lnTo>
                  <a:lnTo>
                    <a:pt x="1469834" y="50660"/>
                  </a:lnTo>
                  <a:lnTo>
                    <a:pt x="1468310" y="50850"/>
                  </a:lnTo>
                  <a:lnTo>
                    <a:pt x="1468361" y="51701"/>
                  </a:lnTo>
                  <a:lnTo>
                    <a:pt x="1468526" y="52451"/>
                  </a:lnTo>
                  <a:lnTo>
                    <a:pt x="1469377" y="52844"/>
                  </a:lnTo>
                  <a:lnTo>
                    <a:pt x="1471650" y="51892"/>
                  </a:lnTo>
                  <a:lnTo>
                    <a:pt x="1474012" y="51092"/>
                  </a:lnTo>
                  <a:lnTo>
                    <a:pt x="1477810" y="55473"/>
                  </a:lnTo>
                  <a:lnTo>
                    <a:pt x="1477759" y="57581"/>
                  </a:lnTo>
                  <a:lnTo>
                    <a:pt x="1474698" y="60261"/>
                  </a:lnTo>
                  <a:lnTo>
                    <a:pt x="1475384" y="60998"/>
                  </a:lnTo>
                  <a:lnTo>
                    <a:pt x="1476133" y="61442"/>
                  </a:lnTo>
                  <a:lnTo>
                    <a:pt x="1476387" y="61353"/>
                  </a:lnTo>
                  <a:lnTo>
                    <a:pt x="1476641" y="61379"/>
                  </a:lnTo>
                  <a:lnTo>
                    <a:pt x="1476895" y="61442"/>
                  </a:lnTo>
                  <a:lnTo>
                    <a:pt x="1479181" y="60718"/>
                  </a:lnTo>
                  <a:lnTo>
                    <a:pt x="1479880" y="58902"/>
                  </a:lnTo>
                  <a:lnTo>
                    <a:pt x="1480108" y="56756"/>
                  </a:lnTo>
                  <a:close/>
                </a:path>
                <a:path w="1537335" h="720089">
                  <a:moveTo>
                    <a:pt x="1480845" y="287375"/>
                  </a:moveTo>
                  <a:lnTo>
                    <a:pt x="1478711" y="286994"/>
                  </a:lnTo>
                  <a:lnTo>
                    <a:pt x="1476756" y="288213"/>
                  </a:lnTo>
                  <a:lnTo>
                    <a:pt x="1470088" y="290080"/>
                  </a:lnTo>
                  <a:lnTo>
                    <a:pt x="1465021" y="287731"/>
                  </a:lnTo>
                  <a:lnTo>
                    <a:pt x="1460436" y="290156"/>
                  </a:lnTo>
                  <a:lnTo>
                    <a:pt x="1461846" y="290195"/>
                  </a:lnTo>
                  <a:lnTo>
                    <a:pt x="1462887" y="290817"/>
                  </a:lnTo>
                  <a:lnTo>
                    <a:pt x="1463433" y="292163"/>
                  </a:lnTo>
                  <a:lnTo>
                    <a:pt x="1463979" y="291884"/>
                  </a:lnTo>
                  <a:lnTo>
                    <a:pt x="1464767" y="291223"/>
                  </a:lnTo>
                  <a:lnTo>
                    <a:pt x="1470304" y="294830"/>
                  </a:lnTo>
                  <a:lnTo>
                    <a:pt x="1475130" y="292900"/>
                  </a:lnTo>
                  <a:lnTo>
                    <a:pt x="1479905" y="290220"/>
                  </a:lnTo>
                  <a:lnTo>
                    <a:pt x="1480845" y="287375"/>
                  </a:lnTo>
                  <a:close/>
                </a:path>
                <a:path w="1537335" h="720089">
                  <a:moveTo>
                    <a:pt x="1484985" y="273900"/>
                  </a:moveTo>
                  <a:lnTo>
                    <a:pt x="1484122" y="273380"/>
                  </a:lnTo>
                  <a:lnTo>
                    <a:pt x="1482775" y="274193"/>
                  </a:lnTo>
                  <a:lnTo>
                    <a:pt x="1482191" y="272884"/>
                  </a:lnTo>
                  <a:lnTo>
                    <a:pt x="1482128" y="272605"/>
                  </a:lnTo>
                  <a:lnTo>
                    <a:pt x="1482026" y="272338"/>
                  </a:lnTo>
                  <a:lnTo>
                    <a:pt x="1481886" y="272097"/>
                  </a:lnTo>
                  <a:lnTo>
                    <a:pt x="1479207" y="272338"/>
                  </a:lnTo>
                  <a:lnTo>
                    <a:pt x="1481175" y="269532"/>
                  </a:lnTo>
                  <a:lnTo>
                    <a:pt x="1479791" y="268909"/>
                  </a:lnTo>
                  <a:lnTo>
                    <a:pt x="1470164" y="268998"/>
                  </a:lnTo>
                  <a:lnTo>
                    <a:pt x="1470037" y="270522"/>
                  </a:lnTo>
                  <a:lnTo>
                    <a:pt x="1470837" y="272034"/>
                  </a:lnTo>
                  <a:lnTo>
                    <a:pt x="1473847" y="271856"/>
                  </a:lnTo>
                  <a:lnTo>
                    <a:pt x="1473111" y="274535"/>
                  </a:lnTo>
                  <a:lnTo>
                    <a:pt x="1477060" y="274256"/>
                  </a:lnTo>
                  <a:lnTo>
                    <a:pt x="1481124" y="275742"/>
                  </a:lnTo>
                  <a:lnTo>
                    <a:pt x="1484985" y="273900"/>
                  </a:lnTo>
                  <a:close/>
                </a:path>
                <a:path w="1537335" h="720089">
                  <a:moveTo>
                    <a:pt x="1493456" y="3352"/>
                  </a:moveTo>
                  <a:lnTo>
                    <a:pt x="1492758" y="2552"/>
                  </a:lnTo>
                  <a:lnTo>
                    <a:pt x="1492237" y="1689"/>
                  </a:lnTo>
                  <a:lnTo>
                    <a:pt x="1492338" y="584"/>
                  </a:lnTo>
                  <a:lnTo>
                    <a:pt x="1492084" y="571"/>
                  </a:lnTo>
                  <a:lnTo>
                    <a:pt x="1491830" y="520"/>
                  </a:lnTo>
                  <a:lnTo>
                    <a:pt x="1491602" y="419"/>
                  </a:lnTo>
                  <a:lnTo>
                    <a:pt x="1489735" y="0"/>
                  </a:lnTo>
                  <a:lnTo>
                    <a:pt x="1488732" y="1409"/>
                  </a:lnTo>
                  <a:lnTo>
                    <a:pt x="1487525" y="2349"/>
                  </a:lnTo>
                  <a:lnTo>
                    <a:pt x="1483868" y="3111"/>
                  </a:lnTo>
                  <a:lnTo>
                    <a:pt x="1482077" y="5791"/>
                  </a:lnTo>
                  <a:lnTo>
                    <a:pt x="1480693" y="8915"/>
                  </a:lnTo>
                  <a:lnTo>
                    <a:pt x="1481734" y="10058"/>
                  </a:lnTo>
                  <a:lnTo>
                    <a:pt x="1485798" y="8915"/>
                  </a:lnTo>
                  <a:lnTo>
                    <a:pt x="1488744" y="4991"/>
                  </a:lnTo>
                  <a:lnTo>
                    <a:pt x="1493431" y="5372"/>
                  </a:lnTo>
                  <a:lnTo>
                    <a:pt x="1493456" y="3352"/>
                  </a:lnTo>
                  <a:close/>
                </a:path>
                <a:path w="1537335" h="720089">
                  <a:moveTo>
                    <a:pt x="1527733" y="257771"/>
                  </a:moveTo>
                  <a:lnTo>
                    <a:pt x="1526743" y="257429"/>
                  </a:lnTo>
                  <a:lnTo>
                    <a:pt x="1517662" y="254406"/>
                  </a:lnTo>
                  <a:lnTo>
                    <a:pt x="1516545" y="253403"/>
                  </a:lnTo>
                  <a:lnTo>
                    <a:pt x="1515859" y="250850"/>
                  </a:lnTo>
                  <a:lnTo>
                    <a:pt x="1513801" y="253403"/>
                  </a:lnTo>
                  <a:lnTo>
                    <a:pt x="1513192" y="254673"/>
                  </a:lnTo>
                  <a:lnTo>
                    <a:pt x="1511706" y="255536"/>
                  </a:lnTo>
                  <a:lnTo>
                    <a:pt x="1511744" y="256070"/>
                  </a:lnTo>
                  <a:lnTo>
                    <a:pt x="1511858" y="257238"/>
                  </a:lnTo>
                  <a:lnTo>
                    <a:pt x="1516049" y="258013"/>
                  </a:lnTo>
                  <a:lnTo>
                    <a:pt x="1520431" y="257429"/>
                  </a:lnTo>
                  <a:lnTo>
                    <a:pt x="1524469" y="259143"/>
                  </a:lnTo>
                  <a:lnTo>
                    <a:pt x="1526514" y="257771"/>
                  </a:lnTo>
                  <a:lnTo>
                    <a:pt x="1527733" y="257771"/>
                  </a:lnTo>
                  <a:close/>
                </a:path>
                <a:path w="1537335" h="720089">
                  <a:moveTo>
                    <a:pt x="1532267" y="271564"/>
                  </a:moveTo>
                  <a:lnTo>
                    <a:pt x="1531251" y="268846"/>
                  </a:lnTo>
                  <a:lnTo>
                    <a:pt x="1529181" y="268935"/>
                  </a:lnTo>
                  <a:lnTo>
                    <a:pt x="1527949" y="269849"/>
                  </a:lnTo>
                  <a:lnTo>
                    <a:pt x="1526806" y="270992"/>
                  </a:lnTo>
                  <a:lnTo>
                    <a:pt x="1524673" y="271907"/>
                  </a:lnTo>
                  <a:lnTo>
                    <a:pt x="1522552" y="272440"/>
                  </a:lnTo>
                  <a:lnTo>
                    <a:pt x="1523530" y="269989"/>
                  </a:lnTo>
                  <a:lnTo>
                    <a:pt x="1520520" y="270078"/>
                  </a:lnTo>
                  <a:lnTo>
                    <a:pt x="1520380" y="271856"/>
                  </a:lnTo>
                  <a:lnTo>
                    <a:pt x="1519174" y="271856"/>
                  </a:lnTo>
                  <a:lnTo>
                    <a:pt x="1516773" y="271348"/>
                  </a:lnTo>
                  <a:lnTo>
                    <a:pt x="1515694" y="271018"/>
                  </a:lnTo>
                  <a:lnTo>
                    <a:pt x="1515783" y="272796"/>
                  </a:lnTo>
                  <a:lnTo>
                    <a:pt x="1518970" y="272846"/>
                  </a:lnTo>
                  <a:lnTo>
                    <a:pt x="1517116" y="275310"/>
                  </a:lnTo>
                  <a:lnTo>
                    <a:pt x="1517637" y="276631"/>
                  </a:lnTo>
                  <a:lnTo>
                    <a:pt x="1519567" y="277291"/>
                  </a:lnTo>
                  <a:lnTo>
                    <a:pt x="1522361" y="277050"/>
                  </a:lnTo>
                  <a:lnTo>
                    <a:pt x="1521587" y="280479"/>
                  </a:lnTo>
                  <a:lnTo>
                    <a:pt x="1521853" y="280479"/>
                  </a:lnTo>
                  <a:lnTo>
                    <a:pt x="1522399" y="280530"/>
                  </a:lnTo>
                  <a:lnTo>
                    <a:pt x="1522463" y="279146"/>
                  </a:lnTo>
                  <a:lnTo>
                    <a:pt x="1522323" y="277558"/>
                  </a:lnTo>
                  <a:lnTo>
                    <a:pt x="1524558" y="278523"/>
                  </a:lnTo>
                  <a:lnTo>
                    <a:pt x="1524927" y="275767"/>
                  </a:lnTo>
                  <a:lnTo>
                    <a:pt x="1521891" y="275323"/>
                  </a:lnTo>
                  <a:lnTo>
                    <a:pt x="1520786" y="273088"/>
                  </a:lnTo>
                  <a:lnTo>
                    <a:pt x="1524660" y="271957"/>
                  </a:lnTo>
                  <a:lnTo>
                    <a:pt x="1528813" y="273939"/>
                  </a:lnTo>
                  <a:lnTo>
                    <a:pt x="1532267" y="271564"/>
                  </a:lnTo>
                  <a:close/>
                </a:path>
                <a:path w="1537335" h="720089">
                  <a:moveTo>
                    <a:pt x="1533131" y="257429"/>
                  </a:moveTo>
                  <a:lnTo>
                    <a:pt x="1532445" y="257429"/>
                  </a:lnTo>
                  <a:lnTo>
                    <a:pt x="1527733" y="257771"/>
                  </a:lnTo>
                  <a:lnTo>
                    <a:pt x="1529080" y="257771"/>
                  </a:lnTo>
                  <a:lnTo>
                    <a:pt x="1531366" y="259143"/>
                  </a:lnTo>
                  <a:lnTo>
                    <a:pt x="1532051" y="259143"/>
                  </a:lnTo>
                  <a:lnTo>
                    <a:pt x="1533131" y="257429"/>
                  </a:lnTo>
                  <a:close/>
                </a:path>
                <a:path w="1537335" h="720089">
                  <a:moveTo>
                    <a:pt x="1537081" y="664121"/>
                  </a:moveTo>
                  <a:lnTo>
                    <a:pt x="1536877" y="669810"/>
                  </a:lnTo>
                  <a:lnTo>
                    <a:pt x="1535938" y="675500"/>
                  </a:lnTo>
                  <a:lnTo>
                    <a:pt x="1536966" y="681939"/>
                  </a:lnTo>
                  <a:lnTo>
                    <a:pt x="1537081" y="664121"/>
                  </a:lnTo>
                  <a:close/>
                </a:path>
                <a:path w="1537335" h="720089">
                  <a:moveTo>
                    <a:pt x="1537081" y="413766"/>
                  </a:moveTo>
                  <a:lnTo>
                    <a:pt x="1536065" y="413258"/>
                  </a:lnTo>
                  <a:lnTo>
                    <a:pt x="1536103" y="434555"/>
                  </a:lnTo>
                  <a:lnTo>
                    <a:pt x="1536522" y="434555"/>
                  </a:lnTo>
                  <a:lnTo>
                    <a:pt x="1536839" y="434619"/>
                  </a:lnTo>
                  <a:lnTo>
                    <a:pt x="1537081" y="434746"/>
                  </a:lnTo>
                  <a:lnTo>
                    <a:pt x="1537081" y="413766"/>
                  </a:lnTo>
                  <a:close/>
                </a:path>
                <a:path w="1537335" h="720089">
                  <a:moveTo>
                    <a:pt x="1537081" y="33413"/>
                  </a:moveTo>
                  <a:lnTo>
                    <a:pt x="1535264" y="33413"/>
                  </a:lnTo>
                  <a:lnTo>
                    <a:pt x="1535658" y="35052"/>
                  </a:lnTo>
                  <a:lnTo>
                    <a:pt x="1534871" y="37363"/>
                  </a:lnTo>
                  <a:lnTo>
                    <a:pt x="1537081" y="37363"/>
                  </a:lnTo>
                  <a:lnTo>
                    <a:pt x="1537081" y="33413"/>
                  </a:lnTo>
                  <a:close/>
                </a:path>
                <a:path w="1537335" h="720089">
                  <a:moveTo>
                    <a:pt x="1537081" y="16916"/>
                  </a:moveTo>
                  <a:lnTo>
                    <a:pt x="1536166" y="15938"/>
                  </a:lnTo>
                  <a:lnTo>
                    <a:pt x="1535455" y="19824"/>
                  </a:lnTo>
                  <a:lnTo>
                    <a:pt x="1534680" y="23710"/>
                  </a:lnTo>
                  <a:lnTo>
                    <a:pt x="1535950" y="27622"/>
                  </a:lnTo>
                  <a:lnTo>
                    <a:pt x="1536458" y="28321"/>
                  </a:lnTo>
                  <a:lnTo>
                    <a:pt x="1536865" y="29006"/>
                  </a:lnTo>
                  <a:lnTo>
                    <a:pt x="1537081" y="29667"/>
                  </a:lnTo>
                  <a:lnTo>
                    <a:pt x="1537081" y="169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418596" y="2933798"/>
              <a:ext cx="1537335" cy="703580"/>
            </a:xfrm>
            <a:custGeom>
              <a:avLst/>
              <a:gdLst/>
              <a:ahLst/>
              <a:cxnLst/>
              <a:rect l="l" t="t" r="r" b="b"/>
              <a:pathLst>
                <a:path w="1537335" h="703579">
                  <a:moveTo>
                    <a:pt x="1155" y="241312"/>
                  </a:moveTo>
                  <a:lnTo>
                    <a:pt x="774" y="241312"/>
                  </a:lnTo>
                  <a:lnTo>
                    <a:pt x="381" y="241287"/>
                  </a:lnTo>
                  <a:lnTo>
                    <a:pt x="0" y="241274"/>
                  </a:lnTo>
                  <a:lnTo>
                    <a:pt x="0" y="242989"/>
                  </a:lnTo>
                  <a:lnTo>
                    <a:pt x="203" y="242989"/>
                  </a:lnTo>
                  <a:lnTo>
                    <a:pt x="520" y="242430"/>
                  </a:lnTo>
                  <a:lnTo>
                    <a:pt x="838" y="241858"/>
                  </a:lnTo>
                  <a:lnTo>
                    <a:pt x="1155" y="241312"/>
                  </a:lnTo>
                  <a:close/>
                </a:path>
                <a:path w="1537335" h="703579">
                  <a:moveTo>
                    <a:pt x="52654" y="225107"/>
                  </a:moveTo>
                  <a:lnTo>
                    <a:pt x="51765" y="224104"/>
                  </a:lnTo>
                  <a:lnTo>
                    <a:pt x="51562" y="223875"/>
                  </a:lnTo>
                  <a:lnTo>
                    <a:pt x="50723" y="223875"/>
                  </a:lnTo>
                  <a:lnTo>
                    <a:pt x="47307" y="224104"/>
                  </a:lnTo>
                  <a:lnTo>
                    <a:pt x="43256" y="221996"/>
                  </a:lnTo>
                  <a:lnTo>
                    <a:pt x="38989" y="222910"/>
                  </a:lnTo>
                  <a:lnTo>
                    <a:pt x="37007" y="223875"/>
                  </a:lnTo>
                  <a:lnTo>
                    <a:pt x="37007" y="225717"/>
                  </a:lnTo>
                  <a:lnTo>
                    <a:pt x="48539" y="225717"/>
                  </a:lnTo>
                  <a:lnTo>
                    <a:pt x="50838" y="225920"/>
                  </a:lnTo>
                  <a:lnTo>
                    <a:pt x="52654" y="225107"/>
                  </a:lnTo>
                  <a:close/>
                </a:path>
                <a:path w="1537335" h="703579">
                  <a:moveTo>
                    <a:pt x="53924" y="225310"/>
                  </a:moveTo>
                  <a:lnTo>
                    <a:pt x="53289" y="224828"/>
                  </a:lnTo>
                  <a:lnTo>
                    <a:pt x="52654" y="225107"/>
                  </a:lnTo>
                  <a:lnTo>
                    <a:pt x="53124" y="225628"/>
                  </a:lnTo>
                  <a:lnTo>
                    <a:pt x="53924" y="225310"/>
                  </a:lnTo>
                  <a:close/>
                </a:path>
                <a:path w="1537335" h="703579">
                  <a:moveTo>
                    <a:pt x="58940" y="224828"/>
                  </a:moveTo>
                  <a:lnTo>
                    <a:pt x="57442" y="223875"/>
                  </a:lnTo>
                  <a:lnTo>
                    <a:pt x="56400" y="223875"/>
                  </a:lnTo>
                  <a:lnTo>
                    <a:pt x="54762" y="224967"/>
                  </a:lnTo>
                  <a:lnTo>
                    <a:pt x="53924" y="225310"/>
                  </a:lnTo>
                  <a:lnTo>
                    <a:pt x="55435" y="226479"/>
                  </a:lnTo>
                  <a:lnTo>
                    <a:pt x="57251" y="226479"/>
                  </a:lnTo>
                  <a:lnTo>
                    <a:pt x="58585" y="225717"/>
                  </a:lnTo>
                  <a:lnTo>
                    <a:pt x="58839" y="225717"/>
                  </a:lnTo>
                  <a:lnTo>
                    <a:pt x="58750" y="224828"/>
                  </a:lnTo>
                  <a:lnTo>
                    <a:pt x="58940" y="224828"/>
                  </a:lnTo>
                  <a:close/>
                </a:path>
                <a:path w="1537335" h="703579">
                  <a:moveTo>
                    <a:pt x="101015" y="285242"/>
                  </a:moveTo>
                  <a:lnTo>
                    <a:pt x="100545" y="285051"/>
                  </a:lnTo>
                  <a:lnTo>
                    <a:pt x="99034" y="284454"/>
                  </a:lnTo>
                  <a:lnTo>
                    <a:pt x="98069" y="283972"/>
                  </a:lnTo>
                  <a:lnTo>
                    <a:pt x="96875" y="283387"/>
                  </a:lnTo>
                  <a:lnTo>
                    <a:pt x="96481" y="283387"/>
                  </a:lnTo>
                  <a:lnTo>
                    <a:pt x="95034" y="283845"/>
                  </a:lnTo>
                  <a:lnTo>
                    <a:pt x="95123" y="281889"/>
                  </a:lnTo>
                  <a:lnTo>
                    <a:pt x="93192" y="281889"/>
                  </a:lnTo>
                  <a:lnTo>
                    <a:pt x="93230" y="282765"/>
                  </a:lnTo>
                  <a:lnTo>
                    <a:pt x="93433" y="283387"/>
                  </a:lnTo>
                  <a:lnTo>
                    <a:pt x="93510" y="283972"/>
                  </a:lnTo>
                  <a:lnTo>
                    <a:pt x="92786" y="285051"/>
                  </a:lnTo>
                  <a:lnTo>
                    <a:pt x="91821" y="284645"/>
                  </a:lnTo>
                  <a:lnTo>
                    <a:pt x="91440" y="283972"/>
                  </a:lnTo>
                  <a:lnTo>
                    <a:pt x="91109" y="283667"/>
                  </a:lnTo>
                  <a:lnTo>
                    <a:pt x="89979" y="283972"/>
                  </a:lnTo>
                  <a:lnTo>
                    <a:pt x="89230" y="283387"/>
                  </a:lnTo>
                  <a:lnTo>
                    <a:pt x="88557" y="282613"/>
                  </a:lnTo>
                  <a:lnTo>
                    <a:pt x="88480" y="283387"/>
                  </a:lnTo>
                  <a:lnTo>
                    <a:pt x="88392" y="284454"/>
                  </a:lnTo>
                  <a:lnTo>
                    <a:pt x="88290" y="285635"/>
                  </a:lnTo>
                  <a:lnTo>
                    <a:pt x="92163" y="287642"/>
                  </a:lnTo>
                  <a:lnTo>
                    <a:pt x="92557" y="289420"/>
                  </a:lnTo>
                  <a:lnTo>
                    <a:pt x="89039" y="289826"/>
                  </a:lnTo>
                  <a:lnTo>
                    <a:pt x="89890" y="295795"/>
                  </a:lnTo>
                  <a:lnTo>
                    <a:pt x="92341" y="291833"/>
                  </a:lnTo>
                  <a:lnTo>
                    <a:pt x="94335" y="290677"/>
                  </a:lnTo>
                  <a:lnTo>
                    <a:pt x="95211" y="285775"/>
                  </a:lnTo>
                  <a:lnTo>
                    <a:pt x="98132" y="286575"/>
                  </a:lnTo>
                  <a:lnTo>
                    <a:pt x="99860" y="285775"/>
                  </a:lnTo>
                  <a:lnTo>
                    <a:pt x="101015" y="285242"/>
                  </a:lnTo>
                  <a:close/>
                </a:path>
                <a:path w="1537335" h="703579">
                  <a:moveTo>
                    <a:pt x="101117" y="84061"/>
                  </a:moveTo>
                  <a:lnTo>
                    <a:pt x="90360" y="77393"/>
                  </a:lnTo>
                  <a:lnTo>
                    <a:pt x="89293" y="78054"/>
                  </a:lnTo>
                  <a:lnTo>
                    <a:pt x="88773" y="79565"/>
                  </a:lnTo>
                  <a:lnTo>
                    <a:pt x="87198" y="79438"/>
                  </a:lnTo>
                  <a:lnTo>
                    <a:pt x="90436" y="82067"/>
                  </a:lnTo>
                  <a:lnTo>
                    <a:pt x="93218" y="85559"/>
                  </a:lnTo>
                  <a:lnTo>
                    <a:pt x="98044" y="85153"/>
                  </a:lnTo>
                  <a:lnTo>
                    <a:pt x="98767" y="83947"/>
                  </a:lnTo>
                  <a:lnTo>
                    <a:pt x="99974" y="84074"/>
                  </a:lnTo>
                  <a:lnTo>
                    <a:pt x="101117" y="84061"/>
                  </a:lnTo>
                  <a:close/>
                </a:path>
                <a:path w="1537335" h="703579">
                  <a:moveTo>
                    <a:pt x="113588" y="236435"/>
                  </a:moveTo>
                  <a:lnTo>
                    <a:pt x="110159" y="233172"/>
                  </a:lnTo>
                  <a:lnTo>
                    <a:pt x="105879" y="234556"/>
                  </a:lnTo>
                  <a:lnTo>
                    <a:pt x="101904" y="234289"/>
                  </a:lnTo>
                  <a:lnTo>
                    <a:pt x="102006" y="235839"/>
                  </a:lnTo>
                  <a:lnTo>
                    <a:pt x="101117" y="236385"/>
                  </a:lnTo>
                  <a:lnTo>
                    <a:pt x="99745" y="236486"/>
                  </a:lnTo>
                  <a:lnTo>
                    <a:pt x="103847" y="238467"/>
                  </a:lnTo>
                  <a:lnTo>
                    <a:pt x="108216" y="238417"/>
                  </a:lnTo>
                  <a:lnTo>
                    <a:pt x="112610" y="238201"/>
                  </a:lnTo>
                  <a:lnTo>
                    <a:pt x="113588" y="236435"/>
                  </a:lnTo>
                  <a:close/>
                </a:path>
                <a:path w="1537335" h="703579">
                  <a:moveTo>
                    <a:pt x="124548" y="296786"/>
                  </a:moveTo>
                  <a:lnTo>
                    <a:pt x="121285" y="296786"/>
                  </a:lnTo>
                  <a:lnTo>
                    <a:pt x="121348" y="297192"/>
                  </a:lnTo>
                  <a:lnTo>
                    <a:pt x="123075" y="297967"/>
                  </a:lnTo>
                  <a:lnTo>
                    <a:pt x="124548" y="296786"/>
                  </a:lnTo>
                  <a:close/>
                </a:path>
                <a:path w="1537335" h="703579">
                  <a:moveTo>
                    <a:pt x="125514" y="296024"/>
                  </a:moveTo>
                  <a:lnTo>
                    <a:pt x="124548" y="295516"/>
                  </a:lnTo>
                  <a:lnTo>
                    <a:pt x="124421" y="294944"/>
                  </a:lnTo>
                  <a:lnTo>
                    <a:pt x="123380" y="294220"/>
                  </a:lnTo>
                  <a:lnTo>
                    <a:pt x="123342" y="294551"/>
                  </a:lnTo>
                  <a:lnTo>
                    <a:pt x="123215" y="295516"/>
                  </a:lnTo>
                  <a:lnTo>
                    <a:pt x="122847" y="296024"/>
                  </a:lnTo>
                  <a:lnTo>
                    <a:pt x="124663" y="296024"/>
                  </a:lnTo>
                  <a:lnTo>
                    <a:pt x="124955" y="296024"/>
                  </a:lnTo>
                  <a:lnTo>
                    <a:pt x="125514" y="296024"/>
                  </a:lnTo>
                  <a:close/>
                </a:path>
                <a:path w="1537335" h="703579">
                  <a:moveTo>
                    <a:pt x="128943" y="3060"/>
                  </a:moveTo>
                  <a:lnTo>
                    <a:pt x="128816" y="3302"/>
                  </a:lnTo>
                  <a:lnTo>
                    <a:pt x="128104" y="2794"/>
                  </a:lnTo>
                  <a:lnTo>
                    <a:pt x="127190" y="2298"/>
                  </a:lnTo>
                  <a:lnTo>
                    <a:pt x="126746" y="965"/>
                  </a:lnTo>
                  <a:lnTo>
                    <a:pt x="126644" y="673"/>
                  </a:lnTo>
                  <a:lnTo>
                    <a:pt x="125196" y="1854"/>
                  </a:lnTo>
                  <a:lnTo>
                    <a:pt x="123380" y="2692"/>
                  </a:lnTo>
                  <a:lnTo>
                    <a:pt x="122212" y="0"/>
                  </a:lnTo>
                  <a:lnTo>
                    <a:pt x="120370" y="965"/>
                  </a:lnTo>
                  <a:lnTo>
                    <a:pt x="118414" y="3721"/>
                  </a:lnTo>
                  <a:lnTo>
                    <a:pt x="119786" y="4000"/>
                  </a:lnTo>
                  <a:lnTo>
                    <a:pt x="121183" y="4572"/>
                  </a:lnTo>
                  <a:lnTo>
                    <a:pt x="125171" y="4330"/>
                  </a:lnTo>
                  <a:lnTo>
                    <a:pt x="124904" y="6108"/>
                  </a:lnTo>
                  <a:lnTo>
                    <a:pt x="124955" y="6629"/>
                  </a:lnTo>
                  <a:lnTo>
                    <a:pt x="125069" y="7708"/>
                  </a:lnTo>
                  <a:lnTo>
                    <a:pt x="126301" y="8407"/>
                  </a:lnTo>
                  <a:lnTo>
                    <a:pt x="128066" y="4826"/>
                  </a:lnTo>
                  <a:lnTo>
                    <a:pt x="128193" y="4572"/>
                  </a:lnTo>
                  <a:lnTo>
                    <a:pt x="128308" y="4330"/>
                  </a:lnTo>
                  <a:lnTo>
                    <a:pt x="128778" y="3378"/>
                  </a:lnTo>
                  <a:lnTo>
                    <a:pt x="128943" y="3378"/>
                  </a:lnTo>
                  <a:lnTo>
                    <a:pt x="128943" y="3060"/>
                  </a:lnTo>
                  <a:close/>
                </a:path>
                <a:path w="1537335" h="703579">
                  <a:moveTo>
                    <a:pt x="131038" y="6629"/>
                  </a:moveTo>
                  <a:lnTo>
                    <a:pt x="131000" y="4826"/>
                  </a:lnTo>
                  <a:lnTo>
                    <a:pt x="128943" y="3378"/>
                  </a:lnTo>
                  <a:lnTo>
                    <a:pt x="129019" y="8636"/>
                  </a:lnTo>
                  <a:lnTo>
                    <a:pt x="130086" y="8636"/>
                  </a:lnTo>
                  <a:lnTo>
                    <a:pt x="130060" y="7708"/>
                  </a:lnTo>
                  <a:lnTo>
                    <a:pt x="130302" y="6985"/>
                  </a:lnTo>
                  <a:lnTo>
                    <a:pt x="131038" y="6629"/>
                  </a:lnTo>
                  <a:close/>
                </a:path>
                <a:path w="1537335" h="703579">
                  <a:moveTo>
                    <a:pt x="131699" y="69469"/>
                  </a:moveTo>
                  <a:lnTo>
                    <a:pt x="131673" y="66154"/>
                  </a:lnTo>
                  <a:lnTo>
                    <a:pt x="129832" y="66903"/>
                  </a:lnTo>
                  <a:lnTo>
                    <a:pt x="127825" y="67424"/>
                  </a:lnTo>
                  <a:lnTo>
                    <a:pt x="127114" y="69659"/>
                  </a:lnTo>
                  <a:lnTo>
                    <a:pt x="127711" y="70154"/>
                  </a:lnTo>
                  <a:lnTo>
                    <a:pt x="127622" y="70675"/>
                  </a:lnTo>
                  <a:lnTo>
                    <a:pt x="126288" y="71577"/>
                  </a:lnTo>
                  <a:lnTo>
                    <a:pt x="125653" y="71335"/>
                  </a:lnTo>
                  <a:lnTo>
                    <a:pt x="125171" y="70637"/>
                  </a:lnTo>
                  <a:lnTo>
                    <a:pt x="123939" y="71437"/>
                  </a:lnTo>
                  <a:lnTo>
                    <a:pt x="123698" y="74053"/>
                  </a:lnTo>
                  <a:lnTo>
                    <a:pt x="121323" y="72707"/>
                  </a:lnTo>
                  <a:lnTo>
                    <a:pt x="121272" y="74549"/>
                  </a:lnTo>
                  <a:lnTo>
                    <a:pt x="123736" y="76517"/>
                  </a:lnTo>
                  <a:lnTo>
                    <a:pt x="126771" y="73190"/>
                  </a:lnTo>
                  <a:lnTo>
                    <a:pt x="129222" y="75399"/>
                  </a:lnTo>
                  <a:lnTo>
                    <a:pt x="129895" y="72288"/>
                  </a:lnTo>
                  <a:lnTo>
                    <a:pt x="131699" y="69469"/>
                  </a:lnTo>
                  <a:close/>
                </a:path>
                <a:path w="1537335" h="703579">
                  <a:moveTo>
                    <a:pt x="142646" y="16306"/>
                  </a:moveTo>
                  <a:lnTo>
                    <a:pt x="139738" y="15354"/>
                  </a:lnTo>
                  <a:lnTo>
                    <a:pt x="137833" y="13347"/>
                  </a:lnTo>
                  <a:lnTo>
                    <a:pt x="136677" y="10579"/>
                  </a:lnTo>
                  <a:lnTo>
                    <a:pt x="135445" y="9918"/>
                  </a:lnTo>
                  <a:lnTo>
                    <a:pt x="134556" y="8585"/>
                  </a:lnTo>
                  <a:lnTo>
                    <a:pt x="130937" y="8636"/>
                  </a:lnTo>
                  <a:lnTo>
                    <a:pt x="132524" y="9436"/>
                  </a:lnTo>
                  <a:lnTo>
                    <a:pt x="133985" y="10312"/>
                  </a:lnTo>
                  <a:lnTo>
                    <a:pt x="132918" y="12496"/>
                  </a:lnTo>
                  <a:lnTo>
                    <a:pt x="134429" y="15100"/>
                  </a:lnTo>
                  <a:lnTo>
                    <a:pt x="136258" y="17449"/>
                  </a:lnTo>
                  <a:lnTo>
                    <a:pt x="138569" y="19392"/>
                  </a:lnTo>
                  <a:lnTo>
                    <a:pt x="142646" y="16306"/>
                  </a:lnTo>
                  <a:close/>
                </a:path>
                <a:path w="1537335" h="703579">
                  <a:moveTo>
                    <a:pt x="145669" y="254660"/>
                  </a:moveTo>
                  <a:lnTo>
                    <a:pt x="143154" y="253974"/>
                  </a:lnTo>
                  <a:lnTo>
                    <a:pt x="142849" y="250939"/>
                  </a:lnTo>
                  <a:lnTo>
                    <a:pt x="140652" y="249897"/>
                  </a:lnTo>
                  <a:lnTo>
                    <a:pt x="138480" y="247916"/>
                  </a:lnTo>
                  <a:lnTo>
                    <a:pt x="137033" y="244424"/>
                  </a:lnTo>
                  <a:lnTo>
                    <a:pt x="133019" y="246240"/>
                  </a:lnTo>
                  <a:lnTo>
                    <a:pt x="133769" y="247015"/>
                  </a:lnTo>
                  <a:lnTo>
                    <a:pt x="131940" y="249199"/>
                  </a:lnTo>
                  <a:lnTo>
                    <a:pt x="136067" y="248932"/>
                  </a:lnTo>
                  <a:lnTo>
                    <a:pt x="137121" y="250393"/>
                  </a:lnTo>
                  <a:lnTo>
                    <a:pt x="137807" y="251675"/>
                  </a:lnTo>
                  <a:lnTo>
                    <a:pt x="143624" y="256374"/>
                  </a:lnTo>
                  <a:lnTo>
                    <a:pt x="143725" y="255130"/>
                  </a:lnTo>
                  <a:lnTo>
                    <a:pt x="144627" y="254812"/>
                  </a:lnTo>
                  <a:lnTo>
                    <a:pt x="145669" y="254660"/>
                  </a:lnTo>
                  <a:close/>
                </a:path>
                <a:path w="1537335" h="703579">
                  <a:moveTo>
                    <a:pt x="150177" y="289890"/>
                  </a:moveTo>
                  <a:lnTo>
                    <a:pt x="148526" y="289763"/>
                  </a:lnTo>
                  <a:lnTo>
                    <a:pt x="144576" y="295846"/>
                  </a:lnTo>
                  <a:lnTo>
                    <a:pt x="138379" y="296405"/>
                  </a:lnTo>
                  <a:lnTo>
                    <a:pt x="131991" y="296468"/>
                  </a:lnTo>
                  <a:lnTo>
                    <a:pt x="131102" y="296024"/>
                  </a:lnTo>
                  <a:lnTo>
                    <a:pt x="129374" y="296786"/>
                  </a:lnTo>
                  <a:lnTo>
                    <a:pt x="129489" y="292849"/>
                  </a:lnTo>
                  <a:lnTo>
                    <a:pt x="132207" y="293954"/>
                  </a:lnTo>
                  <a:lnTo>
                    <a:pt x="132842" y="292849"/>
                  </a:lnTo>
                  <a:lnTo>
                    <a:pt x="132803" y="291058"/>
                  </a:lnTo>
                  <a:lnTo>
                    <a:pt x="132753" y="290703"/>
                  </a:lnTo>
                  <a:lnTo>
                    <a:pt x="130632" y="291058"/>
                  </a:lnTo>
                  <a:lnTo>
                    <a:pt x="128346" y="290156"/>
                  </a:lnTo>
                  <a:lnTo>
                    <a:pt x="126415" y="291668"/>
                  </a:lnTo>
                  <a:lnTo>
                    <a:pt x="125463" y="293192"/>
                  </a:lnTo>
                  <a:lnTo>
                    <a:pt x="127381" y="294551"/>
                  </a:lnTo>
                  <a:lnTo>
                    <a:pt x="127038" y="295516"/>
                  </a:lnTo>
                  <a:lnTo>
                    <a:pt x="126834" y="296024"/>
                  </a:lnTo>
                  <a:lnTo>
                    <a:pt x="125425" y="296557"/>
                  </a:lnTo>
                  <a:lnTo>
                    <a:pt x="125641" y="296786"/>
                  </a:lnTo>
                  <a:lnTo>
                    <a:pt x="126758" y="298030"/>
                  </a:lnTo>
                  <a:lnTo>
                    <a:pt x="129806" y="297713"/>
                  </a:lnTo>
                  <a:lnTo>
                    <a:pt x="132816" y="299186"/>
                  </a:lnTo>
                  <a:lnTo>
                    <a:pt x="135864" y="298221"/>
                  </a:lnTo>
                  <a:lnTo>
                    <a:pt x="143408" y="298488"/>
                  </a:lnTo>
                  <a:lnTo>
                    <a:pt x="148818" y="295351"/>
                  </a:lnTo>
                  <a:lnTo>
                    <a:pt x="150177" y="289890"/>
                  </a:lnTo>
                  <a:close/>
                </a:path>
                <a:path w="1537335" h="703579">
                  <a:moveTo>
                    <a:pt x="172377" y="43535"/>
                  </a:moveTo>
                  <a:lnTo>
                    <a:pt x="171246" y="40220"/>
                  </a:lnTo>
                  <a:lnTo>
                    <a:pt x="170535" y="36639"/>
                  </a:lnTo>
                  <a:lnTo>
                    <a:pt x="166763" y="35090"/>
                  </a:lnTo>
                  <a:lnTo>
                    <a:pt x="165963" y="36042"/>
                  </a:lnTo>
                  <a:lnTo>
                    <a:pt x="165277" y="37477"/>
                  </a:lnTo>
                  <a:lnTo>
                    <a:pt x="163868" y="35763"/>
                  </a:lnTo>
                  <a:lnTo>
                    <a:pt x="162648" y="35902"/>
                  </a:lnTo>
                  <a:lnTo>
                    <a:pt x="163093" y="38646"/>
                  </a:lnTo>
                  <a:lnTo>
                    <a:pt x="163537" y="38493"/>
                  </a:lnTo>
                  <a:lnTo>
                    <a:pt x="164058" y="38112"/>
                  </a:lnTo>
                  <a:lnTo>
                    <a:pt x="166192" y="38849"/>
                  </a:lnTo>
                  <a:lnTo>
                    <a:pt x="169214" y="37896"/>
                  </a:lnTo>
                  <a:lnTo>
                    <a:pt x="169583" y="43332"/>
                  </a:lnTo>
                  <a:lnTo>
                    <a:pt x="167792" y="42621"/>
                  </a:lnTo>
                  <a:lnTo>
                    <a:pt x="165836" y="40855"/>
                  </a:lnTo>
                  <a:lnTo>
                    <a:pt x="165328" y="40259"/>
                  </a:lnTo>
                  <a:lnTo>
                    <a:pt x="164528" y="39636"/>
                  </a:lnTo>
                  <a:lnTo>
                    <a:pt x="164134" y="39700"/>
                  </a:lnTo>
                  <a:lnTo>
                    <a:pt x="163804" y="39674"/>
                  </a:lnTo>
                  <a:lnTo>
                    <a:pt x="163233" y="42595"/>
                  </a:lnTo>
                  <a:lnTo>
                    <a:pt x="166319" y="43751"/>
                  </a:lnTo>
                  <a:lnTo>
                    <a:pt x="166890" y="46113"/>
                  </a:lnTo>
                  <a:lnTo>
                    <a:pt x="167132" y="45427"/>
                  </a:lnTo>
                  <a:lnTo>
                    <a:pt x="166751" y="43497"/>
                  </a:lnTo>
                  <a:lnTo>
                    <a:pt x="170154" y="46202"/>
                  </a:lnTo>
                  <a:lnTo>
                    <a:pt x="170878" y="43548"/>
                  </a:lnTo>
                  <a:lnTo>
                    <a:pt x="172377" y="43535"/>
                  </a:lnTo>
                  <a:close/>
                </a:path>
                <a:path w="1537335" h="703579">
                  <a:moveTo>
                    <a:pt x="178041" y="37680"/>
                  </a:moveTo>
                  <a:lnTo>
                    <a:pt x="175336" y="37680"/>
                  </a:lnTo>
                  <a:lnTo>
                    <a:pt x="173621" y="38582"/>
                  </a:lnTo>
                  <a:lnTo>
                    <a:pt x="175031" y="40944"/>
                  </a:lnTo>
                  <a:lnTo>
                    <a:pt x="178041" y="37680"/>
                  </a:lnTo>
                  <a:close/>
                </a:path>
                <a:path w="1537335" h="703579">
                  <a:moveTo>
                    <a:pt x="178409" y="37680"/>
                  </a:moveTo>
                  <a:lnTo>
                    <a:pt x="178308" y="37401"/>
                  </a:lnTo>
                  <a:lnTo>
                    <a:pt x="178041" y="37680"/>
                  </a:lnTo>
                  <a:lnTo>
                    <a:pt x="178409" y="37680"/>
                  </a:lnTo>
                  <a:close/>
                </a:path>
                <a:path w="1537335" h="703579">
                  <a:moveTo>
                    <a:pt x="183692" y="39319"/>
                  </a:moveTo>
                  <a:lnTo>
                    <a:pt x="180378" y="37680"/>
                  </a:lnTo>
                  <a:lnTo>
                    <a:pt x="178409" y="37680"/>
                  </a:lnTo>
                  <a:lnTo>
                    <a:pt x="179489" y="40449"/>
                  </a:lnTo>
                  <a:lnTo>
                    <a:pt x="183692" y="39319"/>
                  </a:lnTo>
                  <a:close/>
                </a:path>
                <a:path w="1537335" h="703579">
                  <a:moveTo>
                    <a:pt x="188747" y="44272"/>
                  </a:moveTo>
                  <a:lnTo>
                    <a:pt x="186829" y="39585"/>
                  </a:lnTo>
                  <a:lnTo>
                    <a:pt x="184251" y="39585"/>
                  </a:lnTo>
                  <a:lnTo>
                    <a:pt x="184124" y="39535"/>
                  </a:lnTo>
                  <a:lnTo>
                    <a:pt x="183794" y="39585"/>
                  </a:lnTo>
                  <a:lnTo>
                    <a:pt x="185026" y="42900"/>
                  </a:lnTo>
                  <a:lnTo>
                    <a:pt x="186905" y="45529"/>
                  </a:lnTo>
                  <a:lnTo>
                    <a:pt x="188747" y="44272"/>
                  </a:lnTo>
                  <a:close/>
                </a:path>
                <a:path w="1537335" h="703579">
                  <a:moveTo>
                    <a:pt x="190347" y="39585"/>
                  </a:moveTo>
                  <a:lnTo>
                    <a:pt x="188480" y="38760"/>
                  </a:lnTo>
                  <a:lnTo>
                    <a:pt x="185000" y="39382"/>
                  </a:lnTo>
                  <a:lnTo>
                    <a:pt x="190347" y="39585"/>
                  </a:lnTo>
                  <a:close/>
                </a:path>
                <a:path w="1537335" h="703579">
                  <a:moveTo>
                    <a:pt x="192252" y="40449"/>
                  </a:moveTo>
                  <a:lnTo>
                    <a:pt x="190347" y="39585"/>
                  </a:lnTo>
                  <a:lnTo>
                    <a:pt x="186829" y="39585"/>
                  </a:lnTo>
                  <a:lnTo>
                    <a:pt x="191084" y="41529"/>
                  </a:lnTo>
                  <a:lnTo>
                    <a:pt x="192252" y="40449"/>
                  </a:lnTo>
                  <a:close/>
                </a:path>
                <a:path w="1537335" h="703579">
                  <a:moveTo>
                    <a:pt x="196659" y="298221"/>
                  </a:moveTo>
                  <a:lnTo>
                    <a:pt x="195681" y="295338"/>
                  </a:lnTo>
                  <a:lnTo>
                    <a:pt x="193763" y="296621"/>
                  </a:lnTo>
                  <a:lnTo>
                    <a:pt x="191998" y="297192"/>
                  </a:lnTo>
                  <a:lnTo>
                    <a:pt x="190842" y="298310"/>
                  </a:lnTo>
                  <a:lnTo>
                    <a:pt x="191084" y="299212"/>
                  </a:lnTo>
                  <a:lnTo>
                    <a:pt x="194183" y="297916"/>
                  </a:lnTo>
                  <a:lnTo>
                    <a:pt x="192405" y="300329"/>
                  </a:lnTo>
                  <a:lnTo>
                    <a:pt x="190868" y="301459"/>
                  </a:lnTo>
                  <a:lnTo>
                    <a:pt x="191096" y="302755"/>
                  </a:lnTo>
                  <a:lnTo>
                    <a:pt x="191985" y="304152"/>
                  </a:lnTo>
                  <a:lnTo>
                    <a:pt x="191782" y="305435"/>
                  </a:lnTo>
                  <a:lnTo>
                    <a:pt x="189255" y="305168"/>
                  </a:lnTo>
                  <a:lnTo>
                    <a:pt x="190004" y="307098"/>
                  </a:lnTo>
                  <a:lnTo>
                    <a:pt x="192925" y="308673"/>
                  </a:lnTo>
                  <a:lnTo>
                    <a:pt x="192697" y="310248"/>
                  </a:lnTo>
                  <a:lnTo>
                    <a:pt x="190004" y="311823"/>
                  </a:lnTo>
                  <a:lnTo>
                    <a:pt x="192252" y="312496"/>
                  </a:lnTo>
                  <a:lnTo>
                    <a:pt x="193459" y="309714"/>
                  </a:lnTo>
                  <a:lnTo>
                    <a:pt x="195630" y="310108"/>
                  </a:lnTo>
                  <a:lnTo>
                    <a:pt x="194259" y="308584"/>
                  </a:lnTo>
                  <a:lnTo>
                    <a:pt x="196557" y="306578"/>
                  </a:lnTo>
                  <a:lnTo>
                    <a:pt x="194970" y="305092"/>
                  </a:lnTo>
                  <a:lnTo>
                    <a:pt x="194411" y="305701"/>
                  </a:lnTo>
                  <a:lnTo>
                    <a:pt x="193611" y="306222"/>
                  </a:lnTo>
                  <a:lnTo>
                    <a:pt x="192824" y="303707"/>
                  </a:lnTo>
                  <a:lnTo>
                    <a:pt x="192595" y="302120"/>
                  </a:lnTo>
                  <a:lnTo>
                    <a:pt x="194221" y="301066"/>
                  </a:lnTo>
                  <a:lnTo>
                    <a:pt x="193586" y="298881"/>
                  </a:lnTo>
                  <a:lnTo>
                    <a:pt x="194868" y="298335"/>
                  </a:lnTo>
                  <a:lnTo>
                    <a:pt x="196659" y="298221"/>
                  </a:lnTo>
                  <a:close/>
                </a:path>
                <a:path w="1537335" h="703579">
                  <a:moveTo>
                    <a:pt x="246367" y="327266"/>
                  </a:moveTo>
                  <a:lnTo>
                    <a:pt x="245605" y="326377"/>
                  </a:lnTo>
                  <a:lnTo>
                    <a:pt x="245694" y="325475"/>
                  </a:lnTo>
                  <a:lnTo>
                    <a:pt x="246329" y="324561"/>
                  </a:lnTo>
                  <a:lnTo>
                    <a:pt x="243446" y="322478"/>
                  </a:lnTo>
                  <a:lnTo>
                    <a:pt x="240753" y="318770"/>
                  </a:lnTo>
                  <a:lnTo>
                    <a:pt x="237070" y="323494"/>
                  </a:lnTo>
                  <a:lnTo>
                    <a:pt x="234607" y="323596"/>
                  </a:lnTo>
                  <a:lnTo>
                    <a:pt x="235521" y="325843"/>
                  </a:lnTo>
                  <a:lnTo>
                    <a:pt x="233502" y="326148"/>
                  </a:lnTo>
                  <a:lnTo>
                    <a:pt x="231648" y="327393"/>
                  </a:lnTo>
                  <a:lnTo>
                    <a:pt x="237020" y="327164"/>
                  </a:lnTo>
                  <a:lnTo>
                    <a:pt x="241757" y="323126"/>
                  </a:lnTo>
                  <a:lnTo>
                    <a:pt x="246367" y="327266"/>
                  </a:lnTo>
                  <a:close/>
                </a:path>
                <a:path w="1537335" h="703579">
                  <a:moveTo>
                    <a:pt x="254076" y="164566"/>
                  </a:moveTo>
                  <a:lnTo>
                    <a:pt x="250253" y="160350"/>
                  </a:lnTo>
                  <a:lnTo>
                    <a:pt x="244843" y="158267"/>
                  </a:lnTo>
                  <a:lnTo>
                    <a:pt x="240538" y="154686"/>
                  </a:lnTo>
                  <a:lnTo>
                    <a:pt x="240461" y="157899"/>
                  </a:lnTo>
                  <a:lnTo>
                    <a:pt x="245579" y="159943"/>
                  </a:lnTo>
                  <a:lnTo>
                    <a:pt x="248767" y="164884"/>
                  </a:lnTo>
                  <a:lnTo>
                    <a:pt x="253936" y="166865"/>
                  </a:lnTo>
                  <a:lnTo>
                    <a:pt x="254076" y="164566"/>
                  </a:lnTo>
                  <a:close/>
                </a:path>
                <a:path w="1537335" h="703579">
                  <a:moveTo>
                    <a:pt x="367499" y="124841"/>
                  </a:moveTo>
                  <a:lnTo>
                    <a:pt x="362940" y="123278"/>
                  </a:lnTo>
                  <a:lnTo>
                    <a:pt x="358762" y="120561"/>
                  </a:lnTo>
                  <a:lnTo>
                    <a:pt x="353822" y="120142"/>
                  </a:lnTo>
                  <a:lnTo>
                    <a:pt x="352793" y="121564"/>
                  </a:lnTo>
                  <a:lnTo>
                    <a:pt x="351282" y="120916"/>
                  </a:lnTo>
                  <a:lnTo>
                    <a:pt x="349948" y="121043"/>
                  </a:lnTo>
                  <a:lnTo>
                    <a:pt x="353949" y="123736"/>
                  </a:lnTo>
                  <a:lnTo>
                    <a:pt x="353999" y="122783"/>
                  </a:lnTo>
                  <a:lnTo>
                    <a:pt x="354177" y="121856"/>
                  </a:lnTo>
                  <a:lnTo>
                    <a:pt x="356692" y="122313"/>
                  </a:lnTo>
                  <a:lnTo>
                    <a:pt x="355930" y="123126"/>
                  </a:lnTo>
                  <a:lnTo>
                    <a:pt x="355777" y="123736"/>
                  </a:lnTo>
                  <a:lnTo>
                    <a:pt x="358990" y="126034"/>
                  </a:lnTo>
                  <a:lnTo>
                    <a:pt x="363296" y="125361"/>
                  </a:lnTo>
                  <a:lnTo>
                    <a:pt x="366509" y="127685"/>
                  </a:lnTo>
                  <a:lnTo>
                    <a:pt x="366382" y="126568"/>
                  </a:lnTo>
                  <a:lnTo>
                    <a:pt x="366331" y="125488"/>
                  </a:lnTo>
                  <a:lnTo>
                    <a:pt x="367499" y="124841"/>
                  </a:lnTo>
                  <a:close/>
                </a:path>
                <a:path w="1537335" h="703579">
                  <a:moveTo>
                    <a:pt x="413016" y="224675"/>
                  </a:moveTo>
                  <a:lnTo>
                    <a:pt x="403263" y="218986"/>
                  </a:lnTo>
                  <a:lnTo>
                    <a:pt x="403174" y="220814"/>
                  </a:lnTo>
                  <a:lnTo>
                    <a:pt x="401345" y="221386"/>
                  </a:lnTo>
                  <a:lnTo>
                    <a:pt x="400545" y="222681"/>
                  </a:lnTo>
                  <a:lnTo>
                    <a:pt x="403174" y="226314"/>
                  </a:lnTo>
                  <a:lnTo>
                    <a:pt x="407860" y="224497"/>
                  </a:lnTo>
                  <a:lnTo>
                    <a:pt x="411035" y="226682"/>
                  </a:lnTo>
                  <a:lnTo>
                    <a:pt x="411060" y="225374"/>
                  </a:lnTo>
                  <a:lnTo>
                    <a:pt x="411822" y="224828"/>
                  </a:lnTo>
                  <a:lnTo>
                    <a:pt x="413016" y="224675"/>
                  </a:lnTo>
                  <a:close/>
                </a:path>
                <a:path w="1537335" h="703579">
                  <a:moveTo>
                    <a:pt x="418795" y="326415"/>
                  </a:moveTo>
                  <a:lnTo>
                    <a:pt x="418782" y="324535"/>
                  </a:lnTo>
                  <a:lnTo>
                    <a:pt x="405371" y="323303"/>
                  </a:lnTo>
                  <a:lnTo>
                    <a:pt x="404253" y="325386"/>
                  </a:lnTo>
                  <a:lnTo>
                    <a:pt x="408952" y="327812"/>
                  </a:lnTo>
                  <a:lnTo>
                    <a:pt x="413816" y="327888"/>
                  </a:lnTo>
                  <a:lnTo>
                    <a:pt x="418795" y="326415"/>
                  </a:lnTo>
                  <a:close/>
                </a:path>
                <a:path w="1537335" h="703579">
                  <a:moveTo>
                    <a:pt x="427837" y="263702"/>
                  </a:moveTo>
                  <a:lnTo>
                    <a:pt x="427304" y="262305"/>
                  </a:lnTo>
                  <a:lnTo>
                    <a:pt x="421805" y="263753"/>
                  </a:lnTo>
                  <a:lnTo>
                    <a:pt x="416191" y="264693"/>
                  </a:lnTo>
                  <a:lnTo>
                    <a:pt x="412851" y="266446"/>
                  </a:lnTo>
                  <a:lnTo>
                    <a:pt x="412851" y="268452"/>
                  </a:lnTo>
                  <a:lnTo>
                    <a:pt x="411518" y="269379"/>
                  </a:lnTo>
                  <a:lnTo>
                    <a:pt x="412851" y="268452"/>
                  </a:lnTo>
                  <a:lnTo>
                    <a:pt x="412851" y="266446"/>
                  </a:lnTo>
                  <a:lnTo>
                    <a:pt x="411035" y="267385"/>
                  </a:lnTo>
                  <a:lnTo>
                    <a:pt x="406831" y="268465"/>
                  </a:lnTo>
                  <a:lnTo>
                    <a:pt x="402336" y="268173"/>
                  </a:lnTo>
                  <a:lnTo>
                    <a:pt x="398322" y="270141"/>
                  </a:lnTo>
                  <a:lnTo>
                    <a:pt x="399973" y="270827"/>
                  </a:lnTo>
                  <a:lnTo>
                    <a:pt x="398373" y="271653"/>
                  </a:lnTo>
                  <a:lnTo>
                    <a:pt x="398411" y="272402"/>
                  </a:lnTo>
                  <a:lnTo>
                    <a:pt x="399186" y="274104"/>
                  </a:lnTo>
                  <a:lnTo>
                    <a:pt x="399935" y="274104"/>
                  </a:lnTo>
                  <a:lnTo>
                    <a:pt x="405587" y="272084"/>
                  </a:lnTo>
                  <a:lnTo>
                    <a:pt x="409079" y="269608"/>
                  </a:lnTo>
                  <a:lnTo>
                    <a:pt x="409892" y="269608"/>
                  </a:lnTo>
                  <a:lnTo>
                    <a:pt x="409765" y="269887"/>
                  </a:lnTo>
                  <a:lnTo>
                    <a:pt x="409282" y="270827"/>
                  </a:lnTo>
                  <a:lnTo>
                    <a:pt x="409194" y="271005"/>
                  </a:lnTo>
                  <a:lnTo>
                    <a:pt x="411187" y="269608"/>
                  </a:lnTo>
                  <a:lnTo>
                    <a:pt x="413435" y="269608"/>
                  </a:lnTo>
                  <a:lnTo>
                    <a:pt x="413105" y="268947"/>
                  </a:lnTo>
                  <a:lnTo>
                    <a:pt x="413359" y="269443"/>
                  </a:lnTo>
                  <a:lnTo>
                    <a:pt x="427837" y="263702"/>
                  </a:lnTo>
                  <a:close/>
                </a:path>
                <a:path w="1537335" h="703579">
                  <a:moveTo>
                    <a:pt x="546760" y="340042"/>
                  </a:moveTo>
                  <a:lnTo>
                    <a:pt x="544880" y="339940"/>
                  </a:lnTo>
                  <a:lnTo>
                    <a:pt x="544449" y="338429"/>
                  </a:lnTo>
                  <a:lnTo>
                    <a:pt x="543801" y="337096"/>
                  </a:lnTo>
                  <a:lnTo>
                    <a:pt x="540359" y="335673"/>
                  </a:lnTo>
                  <a:lnTo>
                    <a:pt x="537527" y="339839"/>
                  </a:lnTo>
                  <a:lnTo>
                    <a:pt x="534060" y="338162"/>
                  </a:lnTo>
                  <a:lnTo>
                    <a:pt x="532345" y="339712"/>
                  </a:lnTo>
                  <a:lnTo>
                    <a:pt x="530326" y="338645"/>
                  </a:lnTo>
                  <a:lnTo>
                    <a:pt x="528459" y="338823"/>
                  </a:lnTo>
                  <a:lnTo>
                    <a:pt x="528307" y="340042"/>
                  </a:lnTo>
                  <a:lnTo>
                    <a:pt x="530415" y="340131"/>
                  </a:lnTo>
                  <a:lnTo>
                    <a:pt x="532511" y="339852"/>
                  </a:lnTo>
                  <a:lnTo>
                    <a:pt x="535406" y="342442"/>
                  </a:lnTo>
                  <a:lnTo>
                    <a:pt x="537083" y="342658"/>
                  </a:lnTo>
                  <a:lnTo>
                    <a:pt x="539153" y="340347"/>
                  </a:lnTo>
                  <a:lnTo>
                    <a:pt x="540689" y="340702"/>
                  </a:lnTo>
                  <a:lnTo>
                    <a:pt x="543128" y="339140"/>
                  </a:lnTo>
                  <a:lnTo>
                    <a:pt x="545160" y="342442"/>
                  </a:lnTo>
                  <a:lnTo>
                    <a:pt x="546760" y="340042"/>
                  </a:lnTo>
                  <a:close/>
                </a:path>
                <a:path w="1537335" h="703579">
                  <a:moveTo>
                    <a:pt x="561251" y="193713"/>
                  </a:moveTo>
                  <a:lnTo>
                    <a:pt x="561238" y="192760"/>
                  </a:lnTo>
                  <a:lnTo>
                    <a:pt x="555713" y="191389"/>
                  </a:lnTo>
                  <a:lnTo>
                    <a:pt x="550481" y="194665"/>
                  </a:lnTo>
                  <a:lnTo>
                    <a:pt x="544995" y="193865"/>
                  </a:lnTo>
                  <a:lnTo>
                    <a:pt x="544195" y="195630"/>
                  </a:lnTo>
                  <a:lnTo>
                    <a:pt x="541883" y="196621"/>
                  </a:lnTo>
                  <a:lnTo>
                    <a:pt x="539165" y="194424"/>
                  </a:lnTo>
                  <a:lnTo>
                    <a:pt x="536981" y="196545"/>
                  </a:lnTo>
                  <a:lnTo>
                    <a:pt x="536067" y="197942"/>
                  </a:lnTo>
                  <a:lnTo>
                    <a:pt x="535228" y="199466"/>
                  </a:lnTo>
                  <a:lnTo>
                    <a:pt x="533120" y="198577"/>
                  </a:lnTo>
                  <a:lnTo>
                    <a:pt x="530453" y="197396"/>
                  </a:lnTo>
                  <a:lnTo>
                    <a:pt x="529463" y="197878"/>
                  </a:lnTo>
                  <a:lnTo>
                    <a:pt x="528650" y="198551"/>
                  </a:lnTo>
                  <a:lnTo>
                    <a:pt x="528231" y="199605"/>
                  </a:lnTo>
                  <a:lnTo>
                    <a:pt x="528307" y="200152"/>
                  </a:lnTo>
                  <a:lnTo>
                    <a:pt x="528408" y="200393"/>
                  </a:lnTo>
                  <a:lnTo>
                    <a:pt x="533107" y="201460"/>
                  </a:lnTo>
                  <a:lnTo>
                    <a:pt x="536994" y="200456"/>
                  </a:lnTo>
                  <a:lnTo>
                    <a:pt x="540664" y="200901"/>
                  </a:lnTo>
                  <a:lnTo>
                    <a:pt x="542353" y="196938"/>
                  </a:lnTo>
                  <a:lnTo>
                    <a:pt x="545668" y="196570"/>
                  </a:lnTo>
                  <a:lnTo>
                    <a:pt x="551027" y="196507"/>
                  </a:lnTo>
                  <a:lnTo>
                    <a:pt x="556247" y="195656"/>
                  </a:lnTo>
                  <a:lnTo>
                    <a:pt x="561251" y="193713"/>
                  </a:lnTo>
                  <a:close/>
                </a:path>
                <a:path w="1537335" h="703579">
                  <a:moveTo>
                    <a:pt x="572058" y="337032"/>
                  </a:moveTo>
                  <a:lnTo>
                    <a:pt x="571360" y="334632"/>
                  </a:lnTo>
                  <a:lnTo>
                    <a:pt x="569531" y="335191"/>
                  </a:lnTo>
                  <a:lnTo>
                    <a:pt x="566293" y="335432"/>
                  </a:lnTo>
                  <a:lnTo>
                    <a:pt x="564959" y="336931"/>
                  </a:lnTo>
                  <a:lnTo>
                    <a:pt x="563295" y="335965"/>
                  </a:lnTo>
                  <a:lnTo>
                    <a:pt x="562076" y="338277"/>
                  </a:lnTo>
                  <a:lnTo>
                    <a:pt x="560768" y="338607"/>
                  </a:lnTo>
                  <a:lnTo>
                    <a:pt x="559320" y="336156"/>
                  </a:lnTo>
                  <a:lnTo>
                    <a:pt x="556590" y="336842"/>
                  </a:lnTo>
                  <a:lnTo>
                    <a:pt x="556145" y="338416"/>
                  </a:lnTo>
                  <a:lnTo>
                    <a:pt x="554215" y="337845"/>
                  </a:lnTo>
                  <a:lnTo>
                    <a:pt x="553491" y="338988"/>
                  </a:lnTo>
                  <a:lnTo>
                    <a:pt x="571944" y="339064"/>
                  </a:lnTo>
                  <a:lnTo>
                    <a:pt x="572058" y="337032"/>
                  </a:lnTo>
                  <a:close/>
                </a:path>
                <a:path w="1537335" h="703579">
                  <a:moveTo>
                    <a:pt x="578256" y="594652"/>
                  </a:moveTo>
                  <a:lnTo>
                    <a:pt x="578243" y="592772"/>
                  </a:lnTo>
                  <a:lnTo>
                    <a:pt x="571360" y="594321"/>
                  </a:lnTo>
                  <a:lnTo>
                    <a:pt x="564502" y="591756"/>
                  </a:lnTo>
                  <a:lnTo>
                    <a:pt x="557593" y="594055"/>
                  </a:lnTo>
                  <a:lnTo>
                    <a:pt x="557060" y="594601"/>
                  </a:lnTo>
                  <a:lnTo>
                    <a:pt x="556120" y="594842"/>
                  </a:lnTo>
                  <a:lnTo>
                    <a:pt x="556272" y="595871"/>
                  </a:lnTo>
                  <a:lnTo>
                    <a:pt x="578256" y="594652"/>
                  </a:lnTo>
                  <a:close/>
                </a:path>
                <a:path w="1537335" h="703579">
                  <a:moveTo>
                    <a:pt x="588772" y="347230"/>
                  </a:moveTo>
                  <a:lnTo>
                    <a:pt x="586613" y="344512"/>
                  </a:lnTo>
                  <a:lnTo>
                    <a:pt x="587197" y="343331"/>
                  </a:lnTo>
                  <a:lnTo>
                    <a:pt x="587375" y="342049"/>
                  </a:lnTo>
                  <a:lnTo>
                    <a:pt x="584771" y="341401"/>
                  </a:lnTo>
                  <a:lnTo>
                    <a:pt x="585558" y="338683"/>
                  </a:lnTo>
                  <a:lnTo>
                    <a:pt x="584403" y="337159"/>
                  </a:lnTo>
                  <a:lnTo>
                    <a:pt x="582549" y="338061"/>
                  </a:lnTo>
                  <a:lnTo>
                    <a:pt x="579666" y="338137"/>
                  </a:lnTo>
                  <a:lnTo>
                    <a:pt x="580745" y="340182"/>
                  </a:lnTo>
                  <a:lnTo>
                    <a:pt x="579640" y="340779"/>
                  </a:lnTo>
                  <a:lnTo>
                    <a:pt x="577850" y="340956"/>
                  </a:lnTo>
                  <a:lnTo>
                    <a:pt x="577811" y="341249"/>
                  </a:lnTo>
                  <a:lnTo>
                    <a:pt x="577837" y="341541"/>
                  </a:lnTo>
                  <a:lnTo>
                    <a:pt x="577913" y="341820"/>
                  </a:lnTo>
                  <a:lnTo>
                    <a:pt x="582142" y="341820"/>
                  </a:lnTo>
                  <a:lnTo>
                    <a:pt x="584339" y="344690"/>
                  </a:lnTo>
                  <a:lnTo>
                    <a:pt x="586333" y="347814"/>
                  </a:lnTo>
                  <a:lnTo>
                    <a:pt x="587476" y="347637"/>
                  </a:lnTo>
                  <a:lnTo>
                    <a:pt x="588772" y="347230"/>
                  </a:lnTo>
                  <a:close/>
                </a:path>
                <a:path w="1537335" h="703579">
                  <a:moveTo>
                    <a:pt x="615670" y="702449"/>
                  </a:moveTo>
                  <a:lnTo>
                    <a:pt x="615302" y="701548"/>
                  </a:lnTo>
                  <a:lnTo>
                    <a:pt x="612101" y="699833"/>
                  </a:lnTo>
                  <a:lnTo>
                    <a:pt x="611695" y="697077"/>
                  </a:lnTo>
                  <a:lnTo>
                    <a:pt x="612673" y="692543"/>
                  </a:lnTo>
                  <a:lnTo>
                    <a:pt x="613727" y="691235"/>
                  </a:lnTo>
                  <a:lnTo>
                    <a:pt x="612609" y="689813"/>
                  </a:lnTo>
                  <a:lnTo>
                    <a:pt x="610704" y="690054"/>
                  </a:lnTo>
                  <a:lnTo>
                    <a:pt x="610489" y="694080"/>
                  </a:lnTo>
                  <a:lnTo>
                    <a:pt x="607733" y="696341"/>
                  </a:lnTo>
                  <a:lnTo>
                    <a:pt x="609498" y="699922"/>
                  </a:lnTo>
                  <a:lnTo>
                    <a:pt x="607974" y="702551"/>
                  </a:lnTo>
                  <a:lnTo>
                    <a:pt x="609511" y="702525"/>
                  </a:lnTo>
                  <a:lnTo>
                    <a:pt x="611124" y="700455"/>
                  </a:lnTo>
                  <a:lnTo>
                    <a:pt x="611898" y="701751"/>
                  </a:lnTo>
                  <a:lnTo>
                    <a:pt x="612635" y="703275"/>
                  </a:lnTo>
                  <a:lnTo>
                    <a:pt x="614553" y="703554"/>
                  </a:lnTo>
                  <a:lnTo>
                    <a:pt x="615645" y="703199"/>
                  </a:lnTo>
                  <a:lnTo>
                    <a:pt x="615670" y="702449"/>
                  </a:lnTo>
                  <a:close/>
                </a:path>
                <a:path w="1537335" h="703579">
                  <a:moveTo>
                    <a:pt x="628142" y="636955"/>
                  </a:moveTo>
                  <a:lnTo>
                    <a:pt x="628065" y="636638"/>
                  </a:lnTo>
                  <a:lnTo>
                    <a:pt x="624344" y="636231"/>
                  </a:lnTo>
                  <a:lnTo>
                    <a:pt x="621144" y="638759"/>
                  </a:lnTo>
                  <a:lnTo>
                    <a:pt x="617448" y="638467"/>
                  </a:lnTo>
                  <a:lnTo>
                    <a:pt x="617093" y="639394"/>
                  </a:lnTo>
                  <a:lnTo>
                    <a:pt x="616280" y="639394"/>
                  </a:lnTo>
                  <a:lnTo>
                    <a:pt x="615480" y="639457"/>
                  </a:lnTo>
                  <a:lnTo>
                    <a:pt x="616115" y="640791"/>
                  </a:lnTo>
                  <a:lnTo>
                    <a:pt x="617245" y="640372"/>
                  </a:lnTo>
                  <a:lnTo>
                    <a:pt x="621588" y="640016"/>
                  </a:lnTo>
                  <a:lnTo>
                    <a:pt x="623481" y="642874"/>
                  </a:lnTo>
                  <a:lnTo>
                    <a:pt x="622287" y="646264"/>
                  </a:lnTo>
                  <a:lnTo>
                    <a:pt x="624116" y="648169"/>
                  </a:lnTo>
                  <a:lnTo>
                    <a:pt x="624268" y="645248"/>
                  </a:lnTo>
                  <a:lnTo>
                    <a:pt x="626071" y="641108"/>
                  </a:lnTo>
                  <a:lnTo>
                    <a:pt x="627875" y="639330"/>
                  </a:lnTo>
                  <a:lnTo>
                    <a:pt x="626948" y="639254"/>
                  </a:lnTo>
                  <a:lnTo>
                    <a:pt x="625690" y="639279"/>
                  </a:lnTo>
                  <a:lnTo>
                    <a:pt x="626097" y="637159"/>
                  </a:lnTo>
                  <a:lnTo>
                    <a:pt x="627265" y="637514"/>
                  </a:lnTo>
                  <a:lnTo>
                    <a:pt x="628027" y="637552"/>
                  </a:lnTo>
                  <a:lnTo>
                    <a:pt x="628116" y="637260"/>
                  </a:lnTo>
                  <a:lnTo>
                    <a:pt x="628142" y="636955"/>
                  </a:lnTo>
                  <a:close/>
                </a:path>
                <a:path w="1537335" h="703579">
                  <a:moveTo>
                    <a:pt x="638810" y="97777"/>
                  </a:moveTo>
                  <a:lnTo>
                    <a:pt x="638048" y="97561"/>
                  </a:lnTo>
                  <a:lnTo>
                    <a:pt x="637095" y="97688"/>
                  </a:lnTo>
                  <a:lnTo>
                    <a:pt x="636752" y="96672"/>
                  </a:lnTo>
                  <a:lnTo>
                    <a:pt x="635012" y="98132"/>
                  </a:lnTo>
                  <a:lnTo>
                    <a:pt x="634415" y="95338"/>
                  </a:lnTo>
                  <a:lnTo>
                    <a:pt x="632968" y="95669"/>
                  </a:lnTo>
                  <a:lnTo>
                    <a:pt x="632015" y="97713"/>
                  </a:lnTo>
                  <a:lnTo>
                    <a:pt x="633310" y="98869"/>
                  </a:lnTo>
                  <a:lnTo>
                    <a:pt x="630910" y="100825"/>
                  </a:lnTo>
                  <a:lnTo>
                    <a:pt x="632917" y="101841"/>
                  </a:lnTo>
                  <a:lnTo>
                    <a:pt x="634834" y="101320"/>
                  </a:lnTo>
                  <a:lnTo>
                    <a:pt x="636270" y="101739"/>
                  </a:lnTo>
                  <a:lnTo>
                    <a:pt x="635381" y="106172"/>
                  </a:lnTo>
                  <a:lnTo>
                    <a:pt x="637032" y="107010"/>
                  </a:lnTo>
                  <a:lnTo>
                    <a:pt x="637882" y="108369"/>
                  </a:lnTo>
                  <a:lnTo>
                    <a:pt x="638111" y="108521"/>
                  </a:lnTo>
                  <a:lnTo>
                    <a:pt x="638340" y="108635"/>
                  </a:lnTo>
                  <a:lnTo>
                    <a:pt x="638581" y="108699"/>
                  </a:lnTo>
                  <a:lnTo>
                    <a:pt x="638784" y="105397"/>
                  </a:lnTo>
                  <a:lnTo>
                    <a:pt x="637984" y="104140"/>
                  </a:lnTo>
                  <a:lnTo>
                    <a:pt x="636968" y="102895"/>
                  </a:lnTo>
                  <a:lnTo>
                    <a:pt x="638784" y="101638"/>
                  </a:lnTo>
                  <a:lnTo>
                    <a:pt x="637743" y="99745"/>
                  </a:lnTo>
                  <a:lnTo>
                    <a:pt x="638810" y="97777"/>
                  </a:lnTo>
                  <a:close/>
                </a:path>
                <a:path w="1537335" h="703579">
                  <a:moveTo>
                    <a:pt x="643051" y="566420"/>
                  </a:moveTo>
                  <a:lnTo>
                    <a:pt x="642531" y="561886"/>
                  </a:lnTo>
                  <a:lnTo>
                    <a:pt x="642277" y="561911"/>
                  </a:lnTo>
                  <a:lnTo>
                    <a:pt x="641794" y="562000"/>
                  </a:lnTo>
                  <a:lnTo>
                    <a:pt x="641438" y="563562"/>
                  </a:lnTo>
                  <a:lnTo>
                    <a:pt x="641121" y="565150"/>
                  </a:lnTo>
                  <a:lnTo>
                    <a:pt x="638873" y="564388"/>
                  </a:lnTo>
                  <a:lnTo>
                    <a:pt x="638733" y="564603"/>
                  </a:lnTo>
                  <a:lnTo>
                    <a:pt x="638670" y="564832"/>
                  </a:lnTo>
                  <a:lnTo>
                    <a:pt x="638657" y="565086"/>
                  </a:lnTo>
                  <a:lnTo>
                    <a:pt x="638898" y="568312"/>
                  </a:lnTo>
                  <a:lnTo>
                    <a:pt x="637844" y="570255"/>
                  </a:lnTo>
                  <a:lnTo>
                    <a:pt x="632764" y="569633"/>
                  </a:lnTo>
                  <a:lnTo>
                    <a:pt x="630745" y="569950"/>
                  </a:lnTo>
                  <a:lnTo>
                    <a:pt x="631202" y="573557"/>
                  </a:lnTo>
                  <a:lnTo>
                    <a:pt x="633082" y="572554"/>
                  </a:lnTo>
                  <a:lnTo>
                    <a:pt x="635558" y="571842"/>
                  </a:lnTo>
                  <a:lnTo>
                    <a:pt x="636181" y="572490"/>
                  </a:lnTo>
                  <a:lnTo>
                    <a:pt x="636638" y="573417"/>
                  </a:lnTo>
                  <a:lnTo>
                    <a:pt x="638581" y="573608"/>
                  </a:lnTo>
                  <a:lnTo>
                    <a:pt x="640092" y="569772"/>
                  </a:lnTo>
                  <a:lnTo>
                    <a:pt x="643051" y="566420"/>
                  </a:lnTo>
                  <a:close/>
                </a:path>
                <a:path w="1537335" h="703579">
                  <a:moveTo>
                    <a:pt x="647725" y="63601"/>
                  </a:moveTo>
                  <a:lnTo>
                    <a:pt x="646366" y="62865"/>
                  </a:lnTo>
                  <a:lnTo>
                    <a:pt x="645998" y="63207"/>
                  </a:lnTo>
                  <a:lnTo>
                    <a:pt x="647725" y="63601"/>
                  </a:lnTo>
                  <a:close/>
                </a:path>
                <a:path w="1537335" h="703579">
                  <a:moveTo>
                    <a:pt x="648766" y="60401"/>
                  </a:moveTo>
                  <a:lnTo>
                    <a:pt x="647509" y="58966"/>
                  </a:lnTo>
                  <a:lnTo>
                    <a:pt x="648360" y="57010"/>
                  </a:lnTo>
                  <a:lnTo>
                    <a:pt x="647573" y="56540"/>
                  </a:lnTo>
                  <a:lnTo>
                    <a:pt x="647471" y="55753"/>
                  </a:lnTo>
                  <a:lnTo>
                    <a:pt x="647407" y="54965"/>
                  </a:lnTo>
                  <a:lnTo>
                    <a:pt x="645452" y="57848"/>
                  </a:lnTo>
                  <a:lnTo>
                    <a:pt x="645502" y="58966"/>
                  </a:lnTo>
                  <a:lnTo>
                    <a:pt x="645756" y="60134"/>
                  </a:lnTo>
                  <a:lnTo>
                    <a:pt x="644626" y="60934"/>
                  </a:lnTo>
                  <a:lnTo>
                    <a:pt x="644550" y="61874"/>
                  </a:lnTo>
                  <a:lnTo>
                    <a:pt x="646366" y="62865"/>
                  </a:lnTo>
                  <a:lnTo>
                    <a:pt x="647065" y="62128"/>
                  </a:lnTo>
                  <a:lnTo>
                    <a:pt x="648766" y="60401"/>
                  </a:lnTo>
                  <a:close/>
                </a:path>
                <a:path w="1537335" h="703579">
                  <a:moveTo>
                    <a:pt x="650976" y="68846"/>
                  </a:moveTo>
                  <a:lnTo>
                    <a:pt x="650176" y="68148"/>
                  </a:lnTo>
                  <a:lnTo>
                    <a:pt x="649160" y="67259"/>
                  </a:lnTo>
                  <a:lnTo>
                    <a:pt x="649351" y="66560"/>
                  </a:lnTo>
                  <a:lnTo>
                    <a:pt x="649465" y="66192"/>
                  </a:lnTo>
                  <a:lnTo>
                    <a:pt x="649579" y="65735"/>
                  </a:lnTo>
                  <a:lnTo>
                    <a:pt x="649655" y="65468"/>
                  </a:lnTo>
                  <a:lnTo>
                    <a:pt x="649287" y="64122"/>
                  </a:lnTo>
                  <a:lnTo>
                    <a:pt x="649236" y="63957"/>
                  </a:lnTo>
                  <a:lnTo>
                    <a:pt x="647725" y="63601"/>
                  </a:lnTo>
                  <a:lnTo>
                    <a:pt x="648665" y="64122"/>
                  </a:lnTo>
                  <a:lnTo>
                    <a:pt x="645160" y="64998"/>
                  </a:lnTo>
                  <a:lnTo>
                    <a:pt x="645541" y="64998"/>
                  </a:lnTo>
                  <a:lnTo>
                    <a:pt x="643089" y="66192"/>
                  </a:lnTo>
                  <a:lnTo>
                    <a:pt x="643496" y="64998"/>
                  </a:lnTo>
                  <a:lnTo>
                    <a:pt x="644461" y="62128"/>
                  </a:lnTo>
                  <a:lnTo>
                    <a:pt x="644550" y="61874"/>
                  </a:lnTo>
                  <a:lnTo>
                    <a:pt x="643534" y="62128"/>
                  </a:lnTo>
                  <a:lnTo>
                    <a:pt x="642493" y="64985"/>
                  </a:lnTo>
                  <a:lnTo>
                    <a:pt x="641591" y="62128"/>
                  </a:lnTo>
                  <a:lnTo>
                    <a:pt x="641515" y="61874"/>
                  </a:lnTo>
                  <a:lnTo>
                    <a:pt x="641019" y="62128"/>
                  </a:lnTo>
                  <a:lnTo>
                    <a:pt x="639737" y="62865"/>
                  </a:lnTo>
                  <a:lnTo>
                    <a:pt x="639787" y="63207"/>
                  </a:lnTo>
                  <a:lnTo>
                    <a:pt x="639889" y="63957"/>
                  </a:lnTo>
                  <a:lnTo>
                    <a:pt x="640118" y="63957"/>
                  </a:lnTo>
                  <a:lnTo>
                    <a:pt x="642315" y="64998"/>
                  </a:lnTo>
                  <a:lnTo>
                    <a:pt x="640613" y="65735"/>
                  </a:lnTo>
                  <a:lnTo>
                    <a:pt x="639610" y="66560"/>
                  </a:lnTo>
                  <a:lnTo>
                    <a:pt x="641591" y="67500"/>
                  </a:lnTo>
                  <a:lnTo>
                    <a:pt x="643140" y="67259"/>
                  </a:lnTo>
                  <a:lnTo>
                    <a:pt x="643432" y="67259"/>
                  </a:lnTo>
                  <a:lnTo>
                    <a:pt x="644512" y="66192"/>
                  </a:lnTo>
                  <a:lnTo>
                    <a:pt x="645718" y="64998"/>
                  </a:lnTo>
                  <a:lnTo>
                    <a:pt x="645858" y="64998"/>
                  </a:lnTo>
                  <a:lnTo>
                    <a:pt x="646709" y="68719"/>
                  </a:lnTo>
                  <a:lnTo>
                    <a:pt x="647674" y="68148"/>
                  </a:lnTo>
                  <a:lnTo>
                    <a:pt x="648665" y="68148"/>
                  </a:lnTo>
                  <a:lnTo>
                    <a:pt x="649516" y="68846"/>
                  </a:lnTo>
                  <a:lnTo>
                    <a:pt x="650976" y="68846"/>
                  </a:lnTo>
                  <a:close/>
                </a:path>
                <a:path w="1537335" h="703579">
                  <a:moveTo>
                    <a:pt x="653580" y="526237"/>
                  </a:moveTo>
                  <a:lnTo>
                    <a:pt x="652322" y="526072"/>
                  </a:lnTo>
                  <a:lnTo>
                    <a:pt x="652284" y="527367"/>
                  </a:lnTo>
                  <a:lnTo>
                    <a:pt x="651637" y="528027"/>
                  </a:lnTo>
                  <a:lnTo>
                    <a:pt x="650303" y="527964"/>
                  </a:lnTo>
                  <a:lnTo>
                    <a:pt x="648233" y="529869"/>
                  </a:lnTo>
                  <a:lnTo>
                    <a:pt x="648335" y="530936"/>
                  </a:lnTo>
                  <a:lnTo>
                    <a:pt x="648855" y="532104"/>
                  </a:lnTo>
                  <a:lnTo>
                    <a:pt x="647446" y="532765"/>
                  </a:lnTo>
                  <a:lnTo>
                    <a:pt x="646442" y="534212"/>
                  </a:lnTo>
                  <a:lnTo>
                    <a:pt x="643496" y="534873"/>
                  </a:lnTo>
                  <a:lnTo>
                    <a:pt x="645502" y="537552"/>
                  </a:lnTo>
                  <a:lnTo>
                    <a:pt x="645591" y="538962"/>
                  </a:lnTo>
                  <a:lnTo>
                    <a:pt x="646379" y="539648"/>
                  </a:lnTo>
                  <a:lnTo>
                    <a:pt x="647738" y="539737"/>
                  </a:lnTo>
                  <a:lnTo>
                    <a:pt x="653580" y="526237"/>
                  </a:lnTo>
                  <a:close/>
                </a:path>
                <a:path w="1537335" h="703579">
                  <a:moveTo>
                    <a:pt x="673887" y="240131"/>
                  </a:moveTo>
                  <a:lnTo>
                    <a:pt x="672998" y="238671"/>
                  </a:lnTo>
                  <a:lnTo>
                    <a:pt x="671156" y="236080"/>
                  </a:lnTo>
                  <a:lnTo>
                    <a:pt x="672045" y="234353"/>
                  </a:lnTo>
                  <a:lnTo>
                    <a:pt x="671868" y="232664"/>
                  </a:lnTo>
                  <a:lnTo>
                    <a:pt x="670775" y="230644"/>
                  </a:lnTo>
                  <a:lnTo>
                    <a:pt x="668210" y="231076"/>
                  </a:lnTo>
                  <a:lnTo>
                    <a:pt x="666788" y="229590"/>
                  </a:lnTo>
                  <a:lnTo>
                    <a:pt x="664159" y="229882"/>
                  </a:lnTo>
                  <a:lnTo>
                    <a:pt x="665226" y="231978"/>
                  </a:lnTo>
                  <a:lnTo>
                    <a:pt x="664933" y="233426"/>
                  </a:lnTo>
                  <a:lnTo>
                    <a:pt x="668185" y="231889"/>
                  </a:lnTo>
                  <a:lnTo>
                    <a:pt x="668934" y="233654"/>
                  </a:lnTo>
                  <a:lnTo>
                    <a:pt x="667016" y="234149"/>
                  </a:lnTo>
                  <a:lnTo>
                    <a:pt x="666864" y="235356"/>
                  </a:lnTo>
                  <a:lnTo>
                    <a:pt x="667626" y="235508"/>
                  </a:lnTo>
                  <a:lnTo>
                    <a:pt x="668502" y="235508"/>
                  </a:lnTo>
                  <a:lnTo>
                    <a:pt x="668693" y="236537"/>
                  </a:lnTo>
                  <a:lnTo>
                    <a:pt x="668782" y="237832"/>
                  </a:lnTo>
                  <a:lnTo>
                    <a:pt x="668832" y="239737"/>
                  </a:lnTo>
                  <a:lnTo>
                    <a:pt x="668566" y="241236"/>
                  </a:lnTo>
                  <a:lnTo>
                    <a:pt x="670636" y="241985"/>
                  </a:lnTo>
                  <a:lnTo>
                    <a:pt x="671588" y="241515"/>
                  </a:lnTo>
                  <a:lnTo>
                    <a:pt x="673887" y="240131"/>
                  </a:lnTo>
                  <a:close/>
                </a:path>
                <a:path w="1537335" h="703579">
                  <a:moveTo>
                    <a:pt x="680669" y="214769"/>
                  </a:moveTo>
                  <a:lnTo>
                    <a:pt x="680186" y="213880"/>
                  </a:lnTo>
                  <a:lnTo>
                    <a:pt x="679653" y="214769"/>
                  </a:lnTo>
                  <a:lnTo>
                    <a:pt x="680669" y="214769"/>
                  </a:lnTo>
                  <a:close/>
                </a:path>
                <a:path w="1537335" h="703579">
                  <a:moveTo>
                    <a:pt x="681202" y="212191"/>
                  </a:moveTo>
                  <a:lnTo>
                    <a:pt x="679259" y="212191"/>
                  </a:lnTo>
                  <a:lnTo>
                    <a:pt x="680186" y="213880"/>
                  </a:lnTo>
                  <a:lnTo>
                    <a:pt x="681202" y="212191"/>
                  </a:lnTo>
                  <a:close/>
                </a:path>
                <a:path w="1537335" h="703579">
                  <a:moveTo>
                    <a:pt x="693204" y="214122"/>
                  </a:moveTo>
                  <a:lnTo>
                    <a:pt x="691045" y="210223"/>
                  </a:lnTo>
                  <a:lnTo>
                    <a:pt x="686943" y="210223"/>
                  </a:lnTo>
                  <a:lnTo>
                    <a:pt x="686295" y="210502"/>
                  </a:lnTo>
                  <a:lnTo>
                    <a:pt x="684999" y="210502"/>
                  </a:lnTo>
                  <a:lnTo>
                    <a:pt x="685253" y="212102"/>
                  </a:lnTo>
                  <a:lnTo>
                    <a:pt x="687946" y="213055"/>
                  </a:lnTo>
                  <a:lnTo>
                    <a:pt x="686041" y="214122"/>
                  </a:lnTo>
                  <a:lnTo>
                    <a:pt x="685279" y="215011"/>
                  </a:lnTo>
                  <a:lnTo>
                    <a:pt x="686612" y="215303"/>
                  </a:lnTo>
                  <a:lnTo>
                    <a:pt x="688047" y="214452"/>
                  </a:lnTo>
                  <a:lnTo>
                    <a:pt x="689419" y="215468"/>
                  </a:lnTo>
                  <a:lnTo>
                    <a:pt x="687476" y="216344"/>
                  </a:lnTo>
                  <a:lnTo>
                    <a:pt x="686460" y="216674"/>
                  </a:lnTo>
                  <a:lnTo>
                    <a:pt x="685279" y="215011"/>
                  </a:lnTo>
                  <a:lnTo>
                    <a:pt x="683336" y="215011"/>
                  </a:lnTo>
                  <a:lnTo>
                    <a:pt x="682675" y="214769"/>
                  </a:lnTo>
                  <a:lnTo>
                    <a:pt x="680669" y="214769"/>
                  </a:lnTo>
                  <a:lnTo>
                    <a:pt x="676097" y="215125"/>
                  </a:lnTo>
                  <a:lnTo>
                    <a:pt x="677037" y="217157"/>
                  </a:lnTo>
                  <a:lnTo>
                    <a:pt x="677291" y="217639"/>
                  </a:lnTo>
                  <a:lnTo>
                    <a:pt x="677722" y="218071"/>
                  </a:lnTo>
                  <a:lnTo>
                    <a:pt x="678967" y="217157"/>
                  </a:lnTo>
                  <a:lnTo>
                    <a:pt x="680529" y="215811"/>
                  </a:lnTo>
                  <a:lnTo>
                    <a:pt x="682129" y="218871"/>
                  </a:lnTo>
                  <a:lnTo>
                    <a:pt x="681774" y="220002"/>
                  </a:lnTo>
                  <a:lnTo>
                    <a:pt x="681659" y="220395"/>
                  </a:lnTo>
                  <a:lnTo>
                    <a:pt x="681545" y="220764"/>
                  </a:lnTo>
                  <a:lnTo>
                    <a:pt x="679297" y="220002"/>
                  </a:lnTo>
                  <a:lnTo>
                    <a:pt x="679361" y="222580"/>
                  </a:lnTo>
                  <a:lnTo>
                    <a:pt x="680872" y="223227"/>
                  </a:lnTo>
                  <a:lnTo>
                    <a:pt x="680237" y="224764"/>
                  </a:lnTo>
                  <a:lnTo>
                    <a:pt x="680631" y="225920"/>
                  </a:lnTo>
                  <a:lnTo>
                    <a:pt x="682332" y="224028"/>
                  </a:lnTo>
                  <a:lnTo>
                    <a:pt x="687527" y="226136"/>
                  </a:lnTo>
                  <a:lnTo>
                    <a:pt x="687031" y="224028"/>
                  </a:lnTo>
                  <a:lnTo>
                    <a:pt x="686904" y="223431"/>
                  </a:lnTo>
                  <a:lnTo>
                    <a:pt x="686396" y="221234"/>
                  </a:lnTo>
                  <a:lnTo>
                    <a:pt x="686396" y="220002"/>
                  </a:lnTo>
                  <a:lnTo>
                    <a:pt x="686028" y="220002"/>
                  </a:lnTo>
                  <a:lnTo>
                    <a:pt x="684758" y="220395"/>
                  </a:lnTo>
                  <a:lnTo>
                    <a:pt x="685863" y="222580"/>
                  </a:lnTo>
                  <a:lnTo>
                    <a:pt x="683920" y="223431"/>
                  </a:lnTo>
                  <a:lnTo>
                    <a:pt x="683145" y="221234"/>
                  </a:lnTo>
                  <a:lnTo>
                    <a:pt x="683056" y="220764"/>
                  </a:lnTo>
                  <a:lnTo>
                    <a:pt x="682993" y="220395"/>
                  </a:lnTo>
                  <a:lnTo>
                    <a:pt x="682929" y="220002"/>
                  </a:lnTo>
                  <a:lnTo>
                    <a:pt x="682815" y="219405"/>
                  </a:lnTo>
                  <a:lnTo>
                    <a:pt x="684974" y="218071"/>
                  </a:lnTo>
                  <a:lnTo>
                    <a:pt x="685126" y="218071"/>
                  </a:lnTo>
                  <a:lnTo>
                    <a:pt x="685190" y="217639"/>
                  </a:lnTo>
                  <a:lnTo>
                    <a:pt x="685292" y="217335"/>
                  </a:lnTo>
                  <a:lnTo>
                    <a:pt x="685380" y="217157"/>
                  </a:lnTo>
                  <a:lnTo>
                    <a:pt x="684390" y="217157"/>
                  </a:lnTo>
                  <a:lnTo>
                    <a:pt x="683348" y="216293"/>
                  </a:lnTo>
                  <a:lnTo>
                    <a:pt x="683348" y="215811"/>
                  </a:lnTo>
                  <a:lnTo>
                    <a:pt x="683336" y="215049"/>
                  </a:lnTo>
                  <a:lnTo>
                    <a:pt x="683412" y="216344"/>
                  </a:lnTo>
                  <a:lnTo>
                    <a:pt x="684276" y="217055"/>
                  </a:lnTo>
                  <a:lnTo>
                    <a:pt x="685431" y="217055"/>
                  </a:lnTo>
                  <a:lnTo>
                    <a:pt x="687362" y="217893"/>
                  </a:lnTo>
                  <a:lnTo>
                    <a:pt x="688733" y="216674"/>
                  </a:lnTo>
                  <a:lnTo>
                    <a:pt x="689114" y="216344"/>
                  </a:lnTo>
                  <a:lnTo>
                    <a:pt x="692277" y="216992"/>
                  </a:lnTo>
                  <a:lnTo>
                    <a:pt x="692391" y="216674"/>
                  </a:lnTo>
                  <a:lnTo>
                    <a:pt x="692492" y="216344"/>
                  </a:lnTo>
                  <a:lnTo>
                    <a:pt x="693102" y="214452"/>
                  </a:lnTo>
                  <a:lnTo>
                    <a:pt x="693204" y="214122"/>
                  </a:lnTo>
                  <a:close/>
                </a:path>
                <a:path w="1537335" h="703579">
                  <a:moveTo>
                    <a:pt x="782624" y="377698"/>
                  </a:moveTo>
                  <a:lnTo>
                    <a:pt x="781227" y="376758"/>
                  </a:lnTo>
                  <a:lnTo>
                    <a:pt x="780465" y="376758"/>
                  </a:lnTo>
                  <a:lnTo>
                    <a:pt x="779754" y="376631"/>
                  </a:lnTo>
                  <a:lnTo>
                    <a:pt x="779310" y="375907"/>
                  </a:lnTo>
                  <a:lnTo>
                    <a:pt x="776173" y="377393"/>
                  </a:lnTo>
                  <a:lnTo>
                    <a:pt x="772858" y="376618"/>
                  </a:lnTo>
                  <a:lnTo>
                    <a:pt x="769620" y="376618"/>
                  </a:lnTo>
                  <a:lnTo>
                    <a:pt x="768388" y="376948"/>
                  </a:lnTo>
                  <a:lnTo>
                    <a:pt x="766787" y="376085"/>
                  </a:lnTo>
                  <a:lnTo>
                    <a:pt x="765924" y="377685"/>
                  </a:lnTo>
                  <a:lnTo>
                    <a:pt x="768007" y="378358"/>
                  </a:lnTo>
                  <a:lnTo>
                    <a:pt x="767143" y="380314"/>
                  </a:lnTo>
                  <a:lnTo>
                    <a:pt x="767651" y="381685"/>
                  </a:lnTo>
                  <a:lnTo>
                    <a:pt x="769670" y="381787"/>
                  </a:lnTo>
                  <a:lnTo>
                    <a:pt x="771004" y="378282"/>
                  </a:lnTo>
                  <a:lnTo>
                    <a:pt x="773442" y="380606"/>
                  </a:lnTo>
                  <a:lnTo>
                    <a:pt x="774496" y="380517"/>
                  </a:lnTo>
                  <a:lnTo>
                    <a:pt x="775550" y="377990"/>
                  </a:lnTo>
                  <a:lnTo>
                    <a:pt x="776605" y="380606"/>
                  </a:lnTo>
                  <a:lnTo>
                    <a:pt x="776871" y="380580"/>
                  </a:lnTo>
                  <a:lnTo>
                    <a:pt x="777113" y="380631"/>
                  </a:lnTo>
                  <a:lnTo>
                    <a:pt x="777328" y="380784"/>
                  </a:lnTo>
                  <a:lnTo>
                    <a:pt x="779233" y="380301"/>
                  </a:lnTo>
                  <a:lnTo>
                    <a:pt x="779741" y="377609"/>
                  </a:lnTo>
                  <a:lnTo>
                    <a:pt x="782078" y="377825"/>
                  </a:lnTo>
                  <a:lnTo>
                    <a:pt x="782281" y="377888"/>
                  </a:lnTo>
                  <a:lnTo>
                    <a:pt x="782459" y="377863"/>
                  </a:lnTo>
                  <a:lnTo>
                    <a:pt x="782624" y="377698"/>
                  </a:lnTo>
                  <a:close/>
                </a:path>
                <a:path w="1537335" h="703579">
                  <a:moveTo>
                    <a:pt x="806716" y="252018"/>
                  </a:moveTo>
                  <a:lnTo>
                    <a:pt x="806081" y="251714"/>
                  </a:lnTo>
                  <a:lnTo>
                    <a:pt x="804900" y="251231"/>
                  </a:lnTo>
                  <a:lnTo>
                    <a:pt x="804697" y="251231"/>
                  </a:lnTo>
                  <a:lnTo>
                    <a:pt x="803490" y="252691"/>
                  </a:lnTo>
                  <a:lnTo>
                    <a:pt x="804964" y="253530"/>
                  </a:lnTo>
                  <a:lnTo>
                    <a:pt x="806716" y="252018"/>
                  </a:lnTo>
                  <a:close/>
                </a:path>
                <a:path w="1537335" h="703579">
                  <a:moveTo>
                    <a:pt x="807491" y="252310"/>
                  </a:moveTo>
                  <a:lnTo>
                    <a:pt x="807237" y="251714"/>
                  </a:lnTo>
                  <a:lnTo>
                    <a:pt x="807046" y="251714"/>
                  </a:lnTo>
                  <a:lnTo>
                    <a:pt x="806792" y="252018"/>
                  </a:lnTo>
                  <a:lnTo>
                    <a:pt x="807491" y="252310"/>
                  </a:lnTo>
                  <a:close/>
                </a:path>
                <a:path w="1537335" h="703579">
                  <a:moveTo>
                    <a:pt x="825779" y="250024"/>
                  </a:moveTo>
                  <a:lnTo>
                    <a:pt x="808316" y="250024"/>
                  </a:lnTo>
                  <a:lnTo>
                    <a:pt x="807694" y="251714"/>
                  </a:lnTo>
                  <a:lnTo>
                    <a:pt x="807681" y="252387"/>
                  </a:lnTo>
                  <a:lnTo>
                    <a:pt x="807681" y="252691"/>
                  </a:lnTo>
                  <a:lnTo>
                    <a:pt x="808253" y="253961"/>
                  </a:lnTo>
                  <a:lnTo>
                    <a:pt x="809574" y="252425"/>
                  </a:lnTo>
                  <a:lnTo>
                    <a:pt x="810666" y="252425"/>
                  </a:lnTo>
                  <a:lnTo>
                    <a:pt x="811225" y="254546"/>
                  </a:lnTo>
                  <a:lnTo>
                    <a:pt x="812685" y="252691"/>
                  </a:lnTo>
                  <a:lnTo>
                    <a:pt x="811352" y="252691"/>
                  </a:lnTo>
                  <a:lnTo>
                    <a:pt x="814692" y="252425"/>
                  </a:lnTo>
                  <a:lnTo>
                    <a:pt x="815009" y="252425"/>
                  </a:lnTo>
                  <a:lnTo>
                    <a:pt x="817118" y="252679"/>
                  </a:lnTo>
                  <a:lnTo>
                    <a:pt x="817067" y="252425"/>
                  </a:lnTo>
                  <a:lnTo>
                    <a:pt x="816991" y="252018"/>
                  </a:lnTo>
                  <a:lnTo>
                    <a:pt x="816457" y="251358"/>
                  </a:lnTo>
                  <a:lnTo>
                    <a:pt x="816356" y="251231"/>
                  </a:lnTo>
                  <a:lnTo>
                    <a:pt x="818464" y="250558"/>
                  </a:lnTo>
                  <a:lnTo>
                    <a:pt x="819251" y="250913"/>
                  </a:lnTo>
                  <a:lnTo>
                    <a:pt x="819861" y="251675"/>
                  </a:lnTo>
                  <a:lnTo>
                    <a:pt x="821829" y="251358"/>
                  </a:lnTo>
                  <a:lnTo>
                    <a:pt x="823772" y="252564"/>
                  </a:lnTo>
                  <a:lnTo>
                    <a:pt x="825741" y="251714"/>
                  </a:lnTo>
                  <a:lnTo>
                    <a:pt x="825754" y="251358"/>
                  </a:lnTo>
                  <a:lnTo>
                    <a:pt x="825766" y="250558"/>
                  </a:lnTo>
                  <a:lnTo>
                    <a:pt x="825779" y="250024"/>
                  </a:lnTo>
                  <a:close/>
                </a:path>
                <a:path w="1537335" h="703579">
                  <a:moveTo>
                    <a:pt x="889711" y="575487"/>
                  </a:moveTo>
                  <a:lnTo>
                    <a:pt x="888542" y="571741"/>
                  </a:lnTo>
                  <a:lnTo>
                    <a:pt x="885164" y="568985"/>
                  </a:lnTo>
                  <a:lnTo>
                    <a:pt x="884872" y="564832"/>
                  </a:lnTo>
                  <a:lnTo>
                    <a:pt x="883272" y="564235"/>
                  </a:lnTo>
                  <a:lnTo>
                    <a:pt x="882535" y="561543"/>
                  </a:lnTo>
                  <a:lnTo>
                    <a:pt x="880148" y="562914"/>
                  </a:lnTo>
                  <a:lnTo>
                    <a:pt x="880630" y="568032"/>
                  </a:lnTo>
                  <a:lnTo>
                    <a:pt x="884542" y="571360"/>
                  </a:lnTo>
                  <a:lnTo>
                    <a:pt x="886752" y="575564"/>
                  </a:lnTo>
                  <a:lnTo>
                    <a:pt x="887742" y="575805"/>
                  </a:lnTo>
                  <a:lnTo>
                    <a:pt x="888746" y="576224"/>
                  </a:lnTo>
                  <a:lnTo>
                    <a:pt x="889711" y="575487"/>
                  </a:lnTo>
                  <a:close/>
                </a:path>
                <a:path w="1537335" h="703579">
                  <a:moveTo>
                    <a:pt x="897547" y="644271"/>
                  </a:moveTo>
                  <a:lnTo>
                    <a:pt x="893902" y="643597"/>
                  </a:lnTo>
                  <a:lnTo>
                    <a:pt x="889952" y="643356"/>
                  </a:lnTo>
                  <a:lnTo>
                    <a:pt x="889901" y="638175"/>
                  </a:lnTo>
                  <a:lnTo>
                    <a:pt x="889850" y="638365"/>
                  </a:lnTo>
                  <a:lnTo>
                    <a:pt x="889660" y="638733"/>
                  </a:lnTo>
                  <a:lnTo>
                    <a:pt x="889711" y="639597"/>
                  </a:lnTo>
                  <a:lnTo>
                    <a:pt x="889304" y="640194"/>
                  </a:lnTo>
                  <a:lnTo>
                    <a:pt x="888555" y="640588"/>
                  </a:lnTo>
                  <a:lnTo>
                    <a:pt x="888834" y="645083"/>
                  </a:lnTo>
                  <a:lnTo>
                    <a:pt x="890917" y="648982"/>
                  </a:lnTo>
                  <a:lnTo>
                    <a:pt x="892670" y="653008"/>
                  </a:lnTo>
                  <a:lnTo>
                    <a:pt x="894372" y="652119"/>
                  </a:lnTo>
                  <a:lnTo>
                    <a:pt x="895286" y="649909"/>
                  </a:lnTo>
                  <a:lnTo>
                    <a:pt x="891705" y="647636"/>
                  </a:lnTo>
                  <a:lnTo>
                    <a:pt x="894448" y="645452"/>
                  </a:lnTo>
                  <a:lnTo>
                    <a:pt x="895096" y="644080"/>
                  </a:lnTo>
                  <a:lnTo>
                    <a:pt x="896404" y="644359"/>
                  </a:lnTo>
                  <a:lnTo>
                    <a:pt x="897547" y="644271"/>
                  </a:lnTo>
                  <a:close/>
                </a:path>
                <a:path w="1537335" h="703579">
                  <a:moveTo>
                    <a:pt x="915200" y="412877"/>
                  </a:moveTo>
                  <a:lnTo>
                    <a:pt x="913218" y="409956"/>
                  </a:lnTo>
                  <a:lnTo>
                    <a:pt x="911339" y="410400"/>
                  </a:lnTo>
                  <a:lnTo>
                    <a:pt x="910247" y="411721"/>
                  </a:lnTo>
                  <a:lnTo>
                    <a:pt x="910018" y="411962"/>
                  </a:lnTo>
                  <a:lnTo>
                    <a:pt x="909916" y="412267"/>
                  </a:lnTo>
                  <a:lnTo>
                    <a:pt x="909942" y="412597"/>
                  </a:lnTo>
                  <a:lnTo>
                    <a:pt x="911771" y="412762"/>
                  </a:lnTo>
                  <a:lnTo>
                    <a:pt x="910856" y="415480"/>
                  </a:lnTo>
                  <a:lnTo>
                    <a:pt x="910031" y="414959"/>
                  </a:lnTo>
                  <a:lnTo>
                    <a:pt x="909218" y="414604"/>
                  </a:lnTo>
                  <a:lnTo>
                    <a:pt x="909129" y="415391"/>
                  </a:lnTo>
                  <a:lnTo>
                    <a:pt x="909002" y="416166"/>
                  </a:lnTo>
                  <a:lnTo>
                    <a:pt x="908202" y="416610"/>
                  </a:lnTo>
                  <a:lnTo>
                    <a:pt x="908050" y="419392"/>
                  </a:lnTo>
                  <a:lnTo>
                    <a:pt x="907923" y="423138"/>
                  </a:lnTo>
                  <a:lnTo>
                    <a:pt x="909231" y="423367"/>
                  </a:lnTo>
                  <a:lnTo>
                    <a:pt x="912037" y="420471"/>
                  </a:lnTo>
                  <a:lnTo>
                    <a:pt x="912977" y="418566"/>
                  </a:lnTo>
                  <a:lnTo>
                    <a:pt x="911606" y="415645"/>
                  </a:lnTo>
                  <a:lnTo>
                    <a:pt x="915200" y="412877"/>
                  </a:lnTo>
                  <a:close/>
                </a:path>
                <a:path w="1537335" h="703579">
                  <a:moveTo>
                    <a:pt x="924598" y="330200"/>
                  </a:moveTo>
                  <a:lnTo>
                    <a:pt x="924229" y="329717"/>
                  </a:lnTo>
                  <a:lnTo>
                    <a:pt x="923963" y="329374"/>
                  </a:lnTo>
                  <a:lnTo>
                    <a:pt x="923848" y="329234"/>
                  </a:lnTo>
                  <a:lnTo>
                    <a:pt x="922680" y="329717"/>
                  </a:lnTo>
                  <a:lnTo>
                    <a:pt x="921753" y="329374"/>
                  </a:lnTo>
                  <a:lnTo>
                    <a:pt x="913866" y="332981"/>
                  </a:lnTo>
                  <a:lnTo>
                    <a:pt x="913320" y="334987"/>
                  </a:lnTo>
                  <a:lnTo>
                    <a:pt x="912469" y="336588"/>
                  </a:lnTo>
                  <a:lnTo>
                    <a:pt x="910005" y="335965"/>
                  </a:lnTo>
                  <a:lnTo>
                    <a:pt x="909612" y="337185"/>
                  </a:lnTo>
                  <a:lnTo>
                    <a:pt x="908875" y="338353"/>
                  </a:lnTo>
                  <a:lnTo>
                    <a:pt x="909256" y="339712"/>
                  </a:lnTo>
                  <a:lnTo>
                    <a:pt x="909434" y="340093"/>
                  </a:lnTo>
                  <a:lnTo>
                    <a:pt x="914806" y="336588"/>
                  </a:lnTo>
                  <a:lnTo>
                    <a:pt x="924598" y="330200"/>
                  </a:lnTo>
                  <a:close/>
                </a:path>
                <a:path w="1537335" h="703579">
                  <a:moveTo>
                    <a:pt x="947648" y="314693"/>
                  </a:moveTo>
                  <a:lnTo>
                    <a:pt x="947178" y="312089"/>
                  </a:lnTo>
                  <a:lnTo>
                    <a:pt x="946315" y="311962"/>
                  </a:lnTo>
                  <a:lnTo>
                    <a:pt x="945413" y="311886"/>
                  </a:lnTo>
                  <a:lnTo>
                    <a:pt x="944981" y="310934"/>
                  </a:lnTo>
                  <a:lnTo>
                    <a:pt x="943965" y="313740"/>
                  </a:lnTo>
                  <a:lnTo>
                    <a:pt x="942213" y="313893"/>
                  </a:lnTo>
                  <a:lnTo>
                    <a:pt x="939304" y="316674"/>
                  </a:lnTo>
                  <a:lnTo>
                    <a:pt x="935126" y="317588"/>
                  </a:lnTo>
                  <a:lnTo>
                    <a:pt x="932383" y="320598"/>
                  </a:lnTo>
                  <a:lnTo>
                    <a:pt x="935126" y="322554"/>
                  </a:lnTo>
                  <a:lnTo>
                    <a:pt x="945426" y="315214"/>
                  </a:lnTo>
                  <a:lnTo>
                    <a:pt x="947648" y="314693"/>
                  </a:lnTo>
                  <a:close/>
                </a:path>
                <a:path w="1537335" h="703579">
                  <a:moveTo>
                    <a:pt x="1075855" y="343814"/>
                  </a:moveTo>
                  <a:lnTo>
                    <a:pt x="1074534" y="343649"/>
                  </a:lnTo>
                  <a:lnTo>
                    <a:pt x="1068984" y="343954"/>
                  </a:lnTo>
                  <a:lnTo>
                    <a:pt x="1068882" y="345567"/>
                  </a:lnTo>
                  <a:lnTo>
                    <a:pt x="1072070" y="346646"/>
                  </a:lnTo>
                  <a:lnTo>
                    <a:pt x="1075855" y="343814"/>
                  </a:lnTo>
                  <a:close/>
                </a:path>
                <a:path w="1537335" h="703579">
                  <a:moveTo>
                    <a:pt x="1076896" y="343954"/>
                  </a:moveTo>
                  <a:lnTo>
                    <a:pt x="1076617" y="343242"/>
                  </a:lnTo>
                  <a:lnTo>
                    <a:pt x="1075855" y="343814"/>
                  </a:lnTo>
                  <a:lnTo>
                    <a:pt x="1076896" y="343954"/>
                  </a:lnTo>
                  <a:close/>
                </a:path>
                <a:path w="1537335" h="703579">
                  <a:moveTo>
                    <a:pt x="1086523" y="346862"/>
                  </a:moveTo>
                  <a:lnTo>
                    <a:pt x="1085761" y="346456"/>
                  </a:lnTo>
                  <a:lnTo>
                    <a:pt x="1085519" y="345795"/>
                  </a:lnTo>
                  <a:lnTo>
                    <a:pt x="1085519" y="344982"/>
                  </a:lnTo>
                  <a:lnTo>
                    <a:pt x="1080020" y="344360"/>
                  </a:lnTo>
                  <a:lnTo>
                    <a:pt x="1076896" y="343954"/>
                  </a:lnTo>
                  <a:lnTo>
                    <a:pt x="1078750" y="348856"/>
                  </a:lnTo>
                  <a:lnTo>
                    <a:pt x="1080223" y="348856"/>
                  </a:lnTo>
                  <a:lnTo>
                    <a:pt x="1082611" y="347535"/>
                  </a:lnTo>
                  <a:lnTo>
                    <a:pt x="1084541" y="347916"/>
                  </a:lnTo>
                  <a:lnTo>
                    <a:pt x="1086408" y="347662"/>
                  </a:lnTo>
                  <a:lnTo>
                    <a:pt x="1086421" y="347535"/>
                  </a:lnTo>
                  <a:lnTo>
                    <a:pt x="1086523" y="346862"/>
                  </a:lnTo>
                  <a:close/>
                </a:path>
                <a:path w="1537335" h="703579">
                  <a:moveTo>
                    <a:pt x="1106639" y="236613"/>
                  </a:moveTo>
                  <a:lnTo>
                    <a:pt x="1106563" y="235953"/>
                  </a:lnTo>
                  <a:lnTo>
                    <a:pt x="1105928" y="236423"/>
                  </a:lnTo>
                  <a:lnTo>
                    <a:pt x="1103566" y="234403"/>
                  </a:lnTo>
                  <a:lnTo>
                    <a:pt x="1102728" y="235508"/>
                  </a:lnTo>
                  <a:lnTo>
                    <a:pt x="1102017" y="236613"/>
                  </a:lnTo>
                  <a:lnTo>
                    <a:pt x="1102817" y="236613"/>
                  </a:lnTo>
                  <a:lnTo>
                    <a:pt x="1104722" y="237312"/>
                  </a:lnTo>
                  <a:lnTo>
                    <a:pt x="1105674" y="236613"/>
                  </a:lnTo>
                  <a:lnTo>
                    <a:pt x="1106500" y="236905"/>
                  </a:lnTo>
                  <a:lnTo>
                    <a:pt x="1106639" y="236613"/>
                  </a:lnTo>
                  <a:close/>
                </a:path>
                <a:path w="1537335" h="703579">
                  <a:moveTo>
                    <a:pt x="1107046" y="334225"/>
                  </a:moveTo>
                  <a:lnTo>
                    <a:pt x="1105166" y="332193"/>
                  </a:lnTo>
                  <a:lnTo>
                    <a:pt x="1105052" y="332066"/>
                  </a:lnTo>
                  <a:lnTo>
                    <a:pt x="1099235" y="332498"/>
                  </a:lnTo>
                  <a:lnTo>
                    <a:pt x="1099172" y="333070"/>
                  </a:lnTo>
                  <a:lnTo>
                    <a:pt x="1099058" y="334225"/>
                  </a:lnTo>
                  <a:lnTo>
                    <a:pt x="1107046" y="334225"/>
                  </a:lnTo>
                  <a:close/>
                </a:path>
                <a:path w="1537335" h="703579">
                  <a:moveTo>
                    <a:pt x="1107897" y="236613"/>
                  </a:moveTo>
                  <a:lnTo>
                    <a:pt x="1107541" y="235953"/>
                  </a:lnTo>
                  <a:lnTo>
                    <a:pt x="1106957" y="235953"/>
                  </a:lnTo>
                  <a:lnTo>
                    <a:pt x="1106639" y="236613"/>
                  </a:lnTo>
                  <a:lnTo>
                    <a:pt x="1107897" y="236613"/>
                  </a:lnTo>
                  <a:close/>
                </a:path>
                <a:path w="1537335" h="703579">
                  <a:moveTo>
                    <a:pt x="1114577" y="233197"/>
                  </a:moveTo>
                  <a:lnTo>
                    <a:pt x="1113637" y="231559"/>
                  </a:lnTo>
                  <a:lnTo>
                    <a:pt x="1111681" y="231559"/>
                  </a:lnTo>
                  <a:lnTo>
                    <a:pt x="1107859" y="233629"/>
                  </a:lnTo>
                  <a:lnTo>
                    <a:pt x="1107884" y="234175"/>
                  </a:lnTo>
                  <a:lnTo>
                    <a:pt x="1107694" y="234403"/>
                  </a:lnTo>
                  <a:lnTo>
                    <a:pt x="1107160" y="235508"/>
                  </a:lnTo>
                  <a:lnTo>
                    <a:pt x="1107300" y="235508"/>
                  </a:lnTo>
                  <a:lnTo>
                    <a:pt x="1107541" y="235953"/>
                  </a:lnTo>
                  <a:lnTo>
                    <a:pt x="1112418" y="235953"/>
                  </a:lnTo>
                  <a:lnTo>
                    <a:pt x="1112316" y="233781"/>
                  </a:lnTo>
                  <a:lnTo>
                    <a:pt x="1113282" y="233197"/>
                  </a:lnTo>
                  <a:lnTo>
                    <a:pt x="1114577" y="233197"/>
                  </a:lnTo>
                  <a:close/>
                </a:path>
                <a:path w="1537335" h="703579">
                  <a:moveTo>
                    <a:pt x="1118476" y="237312"/>
                  </a:moveTo>
                  <a:lnTo>
                    <a:pt x="1118209" y="236905"/>
                  </a:lnTo>
                  <a:lnTo>
                    <a:pt x="1117358" y="235953"/>
                  </a:lnTo>
                  <a:lnTo>
                    <a:pt x="1115631" y="236613"/>
                  </a:lnTo>
                  <a:lnTo>
                    <a:pt x="1107897" y="236613"/>
                  </a:lnTo>
                  <a:lnTo>
                    <a:pt x="1108684" y="238086"/>
                  </a:lnTo>
                  <a:lnTo>
                    <a:pt x="1118400" y="238086"/>
                  </a:lnTo>
                  <a:lnTo>
                    <a:pt x="1118476" y="237312"/>
                  </a:lnTo>
                  <a:close/>
                </a:path>
                <a:path w="1537335" h="703579">
                  <a:moveTo>
                    <a:pt x="1120051" y="330733"/>
                  </a:moveTo>
                  <a:lnTo>
                    <a:pt x="1118260" y="330492"/>
                  </a:lnTo>
                  <a:lnTo>
                    <a:pt x="1117358" y="330263"/>
                  </a:lnTo>
                  <a:lnTo>
                    <a:pt x="1115148" y="330733"/>
                  </a:lnTo>
                  <a:lnTo>
                    <a:pt x="1112748" y="330123"/>
                  </a:lnTo>
                  <a:lnTo>
                    <a:pt x="1110691" y="331406"/>
                  </a:lnTo>
                  <a:lnTo>
                    <a:pt x="1108849" y="332193"/>
                  </a:lnTo>
                  <a:lnTo>
                    <a:pt x="1107262" y="334225"/>
                  </a:lnTo>
                  <a:lnTo>
                    <a:pt x="1113409" y="334225"/>
                  </a:lnTo>
                  <a:lnTo>
                    <a:pt x="1114602" y="332790"/>
                  </a:lnTo>
                  <a:lnTo>
                    <a:pt x="1114933" y="332790"/>
                  </a:lnTo>
                  <a:lnTo>
                    <a:pt x="1116215" y="333413"/>
                  </a:lnTo>
                  <a:lnTo>
                    <a:pt x="1118133" y="333070"/>
                  </a:lnTo>
                  <a:lnTo>
                    <a:pt x="1119136" y="332790"/>
                  </a:lnTo>
                  <a:lnTo>
                    <a:pt x="1119263" y="331406"/>
                  </a:lnTo>
                  <a:lnTo>
                    <a:pt x="1119314" y="330733"/>
                  </a:lnTo>
                  <a:lnTo>
                    <a:pt x="1120051" y="330733"/>
                  </a:lnTo>
                  <a:close/>
                </a:path>
                <a:path w="1537335" h="703579">
                  <a:moveTo>
                    <a:pt x="1151572" y="135813"/>
                  </a:moveTo>
                  <a:lnTo>
                    <a:pt x="1150823" y="134569"/>
                  </a:lnTo>
                  <a:lnTo>
                    <a:pt x="1150302" y="133286"/>
                  </a:lnTo>
                  <a:lnTo>
                    <a:pt x="1148537" y="133553"/>
                  </a:lnTo>
                  <a:lnTo>
                    <a:pt x="1146810" y="135610"/>
                  </a:lnTo>
                  <a:lnTo>
                    <a:pt x="1144308" y="137693"/>
                  </a:lnTo>
                  <a:lnTo>
                    <a:pt x="1140117" y="136613"/>
                  </a:lnTo>
                  <a:lnTo>
                    <a:pt x="1138428" y="140169"/>
                  </a:lnTo>
                  <a:lnTo>
                    <a:pt x="1139685" y="140550"/>
                  </a:lnTo>
                  <a:lnTo>
                    <a:pt x="1141463" y="140081"/>
                  </a:lnTo>
                  <a:lnTo>
                    <a:pt x="1141679" y="142163"/>
                  </a:lnTo>
                  <a:lnTo>
                    <a:pt x="1151343" y="137299"/>
                  </a:lnTo>
                  <a:lnTo>
                    <a:pt x="1151572" y="135813"/>
                  </a:lnTo>
                  <a:close/>
                </a:path>
                <a:path w="1537335" h="703579">
                  <a:moveTo>
                    <a:pt x="1189189" y="211213"/>
                  </a:moveTo>
                  <a:lnTo>
                    <a:pt x="1183017" y="210439"/>
                  </a:lnTo>
                  <a:lnTo>
                    <a:pt x="1178915" y="216852"/>
                  </a:lnTo>
                  <a:lnTo>
                    <a:pt x="1172705" y="215988"/>
                  </a:lnTo>
                  <a:lnTo>
                    <a:pt x="1173454" y="217106"/>
                  </a:lnTo>
                  <a:lnTo>
                    <a:pt x="1176782" y="217576"/>
                  </a:lnTo>
                  <a:lnTo>
                    <a:pt x="1173657" y="219697"/>
                  </a:lnTo>
                  <a:lnTo>
                    <a:pt x="1176185" y="220078"/>
                  </a:lnTo>
                  <a:lnTo>
                    <a:pt x="1178560" y="219849"/>
                  </a:lnTo>
                  <a:lnTo>
                    <a:pt x="1180528" y="217957"/>
                  </a:lnTo>
                  <a:lnTo>
                    <a:pt x="1179652" y="215988"/>
                  </a:lnTo>
                  <a:lnTo>
                    <a:pt x="1181265" y="214604"/>
                  </a:lnTo>
                  <a:lnTo>
                    <a:pt x="1185214" y="214299"/>
                  </a:lnTo>
                  <a:lnTo>
                    <a:pt x="1186967" y="212356"/>
                  </a:lnTo>
                  <a:lnTo>
                    <a:pt x="1189189" y="211213"/>
                  </a:lnTo>
                  <a:close/>
                </a:path>
                <a:path w="1537335" h="703579">
                  <a:moveTo>
                    <a:pt x="1197279" y="341693"/>
                  </a:moveTo>
                  <a:lnTo>
                    <a:pt x="1190904" y="339407"/>
                  </a:lnTo>
                  <a:lnTo>
                    <a:pt x="1184414" y="337756"/>
                  </a:lnTo>
                  <a:lnTo>
                    <a:pt x="1177544" y="338188"/>
                  </a:lnTo>
                  <a:lnTo>
                    <a:pt x="1178521" y="339318"/>
                  </a:lnTo>
                  <a:lnTo>
                    <a:pt x="1179817" y="339064"/>
                  </a:lnTo>
                  <a:lnTo>
                    <a:pt x="1182560" y="338950"/>
                  </a:lnTo>
                  <a:lnTo>
                    <a:pt x="1183068" y="339483"/>
                  </a:lnTo>
                  <a:lnTo>
                    <a:pt x="1182395" y="340931"/>
                  </a:lnTo>
                  <a:lnTo>
                    <a:pt x="1185964" y="341744"/>
                  </a:lnTo>
                  <a:lnTo>
                    <a:pt x="1189393" y="343128"/>
                  </a:lnTo>
                  <a:lnTo>
                    <a:pt x="1193126" y="343230"/>
                  </a:lnTo>
                  <a:lnTo>
                    <a:pt x="1194003" y="341337"/>
                  </a:lnTo>
                  <a:lnTo>
                    <a:pt x="1195920" y="342252"/>
                  </a:lnTo>
                  <a:lnTo>
                    <a:pt x="1197279" y="341693"/>
                  </a:lnTo>
                  <a:close/>
                </a:path>
                <a:path w="1537335" h="703579">
                  <a:moveTo>
                    <a:pt x="1300848" y="328510"/>
                  </a:moveTo>
                  <a:lnTo>
                    <a:pt x="1299832" y="328041"/>
                  </a:lnTo>
                  <a:lnTo>
                    <a:pt x="1297914" y="329044"/>
                  </a:lnTo>
                  <a:lnTo>
                    <a:pt x="1298028" y="326758"/>
                  </a:lnTo>
                  <a:lnTo>
                    <a:pt x="1297698" y="326428"/>
                  </a:lnTo>
                  <a:lnTo>
                    <a:pt x="1294460" y="329628"/>
                  </a:lnTo>
                  <a:lnTo>
                    <a:pt x="1289519" y="328599"/>
                  </a:lnTo>
                  <a:lnTo>
                    <a:pt x="1286052" y="331203"/>
                  </a:lnTo>
                  <a:lnTo>
                    <a:pt x="1286141" y="332066"/>
                  </a:lnTo>
                  <a:lnTo>
                    <a:pt x="1286357" y="332892"/>
                  </a:lnTo>
                  <a:lnTo>
                    <a:pt x="1287246" y="333336"/>
                  </a:lnTo>
                  <a:lnTo>
                    <a:pt x="1292148" y="332727"/>
                  </a:lnTo>
                  <a:lnTo>
                    <a:pt x="1296695" y="331152"/>
                  </a:lnTo>
                  <a:lnTo>
                    <a:pt x="1300848" y="328510"/>
                  </a:lnTo>
                  <a:close/>
                </a:path>
                <a:path w="1537335" h="703579">
                  <a:moveTo>
                    <a:pt x="1334427" y="325361"/>
                  </a:moveTo>
                  <a:lnTo>
                    <a:pt x="1333627" y="325666"/>
                  </a:lnTo>
                  <a:lnTo>
                    <a:pt x="1332496" y="325361"/>
                  </a:lnTo>
                  <a:lnTo>
                    <a:pt x="1333588" y="325361"/>
                  </a:lnTo>
                  <a:lnTo>
                    <a:pt x="1325702" y="324485"/>
                  </a:lnTo>
                  <a:lnTo>
                    <a:pt x="1322908" y="324485"/>
                  </a:lnTo>
                  <a:lnTo>
                    <a:pt x="1322997" y="326669"/>
                  </a:lnTo>
                  <a:lnTo>
                    <a:pt x="1325956" y="326669"/>
                  </a:lnTo>
                  <a:lnTo>
                    <a:pt x="1329143" y="325361"/>
                  </a:lnTo>
                  <a:lnTo>
                    <a:pt x="1329563" y="325361"/>
                  </a:lnTo>
                  <a:lnTo>
                    <a:pt x="1332420" y="327342"/>
                  </a:lnTo>
                  <a:lnTo>
                    <a:pt x="1334109" y="325666"/>
                  </a:lnTo>
                  <a:lnTo>
                    <a:pt x="1334427" y="325361"/>
                  </a:lnTo>
                  <a:close/>
                </a:path>
                <a:path w="1537335" h="703579">
                  <a:moveTo>
                    <a:pt x="1339443" y="322795"/>
                  </a:moveTo>
                  <a:lnTo>
                    <a:pt x="1338922" y="322592"/>
                  </a:lnTo>
                  <a:lnTo>
                    <a:pt x="1338986" y="322948"/>
                  </a:lnTo>
                  <a:lnTo>
                    <a:pt x="1339443" y="322795"/>
                  </a:lnTo>
                  <a:close/>
                </a:path>
                <a:path w="1537335" h="703579">
                  <a:moveTo>
                    <a:pt x="1339494" y="325666"/>
                  </a:moveTo>
                  <a:lnTo>
                    <a:pt x="1339164" y="323824"/>
                  </a:lnTo>
                  <a:lnTo>
                    <a:pt x="1339075" y="323469"/>
                  </a:lnTo>
                  <a:lnTo>
                    <a:pt x="1339024" y="323113"/>
                  </a:lnTo>
                  <a:lnTo>
                    <a:pt x="1338986" y="322948"/>
                  </a:lnTo>
                  <a:lnTo>
                    <a:pt x="1338491" y="323113"/>
                  </a:lnTo>
                  <a:lnTo>
                    <a:pt x="1333385" y="322211"/>
                  </a:lnTo>
                  <a:lnTo>
                    <a:pt x="1328547" y="323430"/>
                  </a:lnTo>
                  <a:lnTo>
                    <a:pt x="1331683" y="323824"/>
                  </a:lnTo>
                  <a:lnTo>
                    <a:pt x="1336751" y="323824"/>
                  </a:lnTo>
                  <a:lnTo>
                    <a:pt x="1334808" y="325361"/>
                  </a:lnTo>
                  <a:lnTo>
                    <a:pt x="1334439" y="325361"/>
                  </a:lnTo>
                  <a:lnTo>
                    <a:pt x="1337576" y="328066"/>
                  </a:lnTo>
                  <a:lnTo>
                    <a:pt x="1339494" y="325666"/>
                  </a:lnTo>
                  <a:close/>
                </a:path>
                <a:path w="1537335" h="703579">
                  <a:moveTo>
                    <a:pt x="1343812" y="324485"/>
                  </a:moveTo>
                  <a:lnTo>
                    <a:pt x="1343621" y="323824"/>
                  </a:lnTo>
                  <a:lnTo>
                    <a:pt x="1343520" y="323113"/>
                  </a:lnTo>
                  <a:lnTo>
                    <a:pt x="1343444" y="322592"/>
                  </a:lnTo>
                  <a:lnTo>
                    <a:pt x="1343380" y="322211"/>
                  </a:lnTo>
                  <a:lnTo>
                    <a:pt x="1343291" y="321538"/>
                  </a:lnTo>
                  <a:lnTo>
                    <a:pt x="1339443" y="322795"/>
                  </a:lnTo>
                  <a:lnTo>
                    <a:pt x="1343812" y="324485"/>
                  </a:lnTo>
                  <a:close/>
                </a:path>
                <a:path w="1537335" h="703579">
                  <a:moveTo>
                    <a:pt x="1361503" y="324205"/>
                  </a:moveTo>
                  <a:lnTo>
                    <a:pt x="1359890" y="323062"/>
                  </a:lnTo>
                  <a:lnTo>
                    <a:pt x="1358760" y="323545"/>
                  </a:lnTo>
                  <a:lnTo>
                    <a:pt x="1358760" y="324358"/>
                  </a:lnTo>
                  <a:lnTo>
                    <a:pt x="1361503" y="324205"/>
                  </a:lnTo>
                  <a:close/>
                </a:path>
                <a:path w="1537335" h="703579">
                  <a:moveTo>
                    <a:pt x="1361744" y="324358"/>
                  </a:moveTo>
                  <a:close/>
                </a:path>
                <a:path w="1537335" h="703579">
                  <a:moveTo>
                    <a:pt x="1369860" y="90373"/>
                  </a:moveTo>
                  <a:lnTo>
                    <a:pt x="1369631" y="88976"/>
                  </a:lnTo>
                  <a:lnTo>
                    <a:pt x="1369593" y="88696"/>
                  </a:lnTo>
                  <a:lnTo>
                    <a:pt x="1368374" y="88976"/>
                  </a:lnTo>
                  <a:lnTo>
                    <a:pt x="1369860" y="90373"/>
                  </a:lnTo>
                  <a:close/>
                </a:path>
                <a:path w="1537335" h="703579">
                  <a:moveTo>
                    <a:pt x="1374470" y="85128"/>
                  </a:moveTo>
                  <a:lnTo>
                    <a:pt x="1373466" y="83832"/>
                  </a:lnTo>
                  <a:lnTo>
                    <a:pt x="1373352" y="83553"/>
                  </a:lnTo>
                  <a:lnTo>
                    <a:pt x="1372235" y="81368"/>
                  </a:lnTo>
                  <a:lnTo>
                    <a:pt x="1369466" y="81368"/>
                  </a:lnTo>
                  <a:lnTo>
                    <a:pt x="1365681" y="81368"/>
                  </a:lnTo>
                  <a:lnTo>
                    <a:pt x="1365516" y="83159"/>
                  </a:lnTo>
                  <a:lnTo>
                    <a:pt x="1366774" y="83159"/>
                  </a:lnTo>
                  <a:lnTo>
                    <a:pt x="1367574" y="83553"/>
                  </a:lnTo>
                  <a:lnTo>
                    <a:pt x="1367536" y="85420"/>
                  </a:lnTo>
                  <a:lnTo>
                    <a:pt x="1368640" y="85064"/>
                  </a:lnTo>
                  <a:lnTo>
                    <a:pt x="1369466" y="85737"/>
                  </a:lnTo>
                  <a:lnTo>
                    <a:pt x="1370342" y="86233"/>
                  </a:lnTo>
                  <a:lnTo>
                    <a:pt x="1369542" y="88366"/>
                  </a:lnTo>
                  <a:lnTo>
                    <a:pt x="1369593" y="88696"/>
                  </a:lnTo>
                  <a:lnTo>
                    <a:pt x="1373860" y="87706"/>
                  </a:lnTo>
                  <a:lnTo>
                    <a:pt x="1374381" y="85496"/>
                  </a:lnTo>
                  <a:lnTo>
                    <a:pt x="1374470" y="85128"/>
                  </a:lnTo>
                  <a:close/>
                </a:path>
                <a:path w="1537335" h="703579">
                  <a:moveTo>
                    <a:pt x="1375244" y="94945"/>
                  </a:moveTo>
                  <a:lnTo>
                    <a:pt x="1372628" y="94945"/>
                  </a:lnTo>
                  <a:lnTo>
                    <a:pt x="1370533" y="96761"/>
                  </a:lnTo>
                  <a:lnTo>
                    <a:pt x="1369618" y="93167"/>
                  </a:lnTo>
                  <a:lnTo>
                    <a:pt x="1369529" y="92798"/>
                  </a:lnTo>
                  <a:lnTo>
                    <a:pt x="1369479" y="92583"/>
                  </a:lnTo>
                  <a:lnTo>
                    <a:pt x="1371511" y="93167"/>
                  </a:lnTo>
                  <a:lnTo>
                    <a:pt x="1372425" y="92798"/>
                  </a:lnTo>
                  <a:lnTo>
                    <a:pt x="1372209" y="92583"/>
                  </a:lnTo>
                  <a:lnTo>
                    <a:pt x="1369860" y="90373"/>
                  </a:lnTo>
                  <a:lnTo>
                    <a:pt x="1369936" y="90881"/>
                  </a:lnTo>
                  <a:lnTo>
                    <a:pt x="1365516" y="93916"/>
                  </a:lnTo>
                  <a:lnTo>
                    <a:pt x="1367828" y="94767"/>
                  </a:lnTo>
                  <a:lnTo>
                    <a:pt x="1368450" y="95808"/>
                  </a:lnTo>
                  <a:lnTo>
                    <a:pt x="1371371" y="99733"/>
                  </a:lnTo>
                  <a:lnTo>
                    <a:pt x="1373543" y="96761"/>
                  </a:lnTo>
                  <a:lnTo>
                    <a:pt x="1374508" y="95453"/>
                  </a:lnTo>
                  <a:lnTo>
                    <a:pt x="1374952" y="95199"/>
                  </a:lnTo>
                  <a:lnTo>
                    <a:pt x="1375244" y="94945"/>
                  </a:lnTo>
                  <a:close/>
                </a:path>
                <a:path w="1537335" h="703579">
                  <a:moveTo>
                    <a:pt x="1376362" y="80289"/>
                  </a:moveTo>
                  <a:lnTo>
                    <a:pt x="1375791" y="78727"/>
                  </a:lnTo>
                  <a:lnTo>
                    <a:pt x="1372806" y="79870"/>
                  </a:lnTo>
                  <a:lnTo>
                    <a:pt x="1373225" y="77317"/>
                  </a:lnTo>
                  <a:lnTo>
                    <a:pt x="1369441" y="76403"/>
                  </a:lnTo>
                  <a:lnTo>
                    <a:pt x="1369377" y="78130"/>
                  </a:lnTo>
                  <a:lnTo>
                    <a:pt x="1368425" y="78574"/>
                  </a:lnTo>
                  <a:lnTo>
                    <a:pt x="1369377" y="81140"/>
                  </a:lnTo>
                  <a:lnTo>
                    <a:pt x="1372120" y="81140"/>
                  </a:lnTo>
                  <a:lnTo>
                    <a:pt x="1371473" y="79870"/>
                  </a:lnTo>
                  <a:lnTo>
                    <a:pt x="1374178" y="80289"/>
                  </a:lnTo>
                  <a:lnTo>
                    <a:pt x="1376362" y="80289"/>
                  </a:lnTo>
                  <a:close/>
                </a:path>
                <a:path w="1537335" h="703579">
                  <a:moveTo>
                    <a:pt x="1384617" y="316318"/>
                  </a:moveTo>
                  <a:lnTo>
                    <a:pt x="1383512" y="315556"/>
                  </a:lnTo>
                  <a:lnTo>
                    <a:pt x="1381036" y="315696"/>
                  </a:lnTo>
                  <a:lnTo>
                    <a:pt x="1377061" y="318643"/>
                  </a:lnTo>
                  <a:lnTo>
                    <a:pt x="1373263" y="320598"/>
                  </a:lnTo>
                  <a:lnTo>
                    <a:pt x="1373162" y="320751"/>
                  </a:lnTo>
                  <a:lnTo>
                    <a:pt x="1356779" y="320751"/>
                  </a:lnTo>
                  <a:lnTo>
                    <a:pt x="1358315" y="322186"/>
                  </a:lnTo>
                  <a:lnTo>
                    <a:pt x="1360614" y="320916"/>
                  </a:lnTo>
                  <a:lnTo>
                    <a:pt x="1362176" y="322186"/>
                  </a:lnTo>
                  <a:lnTo>
                    <a:pt x="1362252" y="322643"/>
                  </a:lnTo>
                  <a:lnTo>
                    <a:pt x="1361706" y="324192"/>
                  </a:lnTo>
                  <a:lnTo>
                    <a:pt x="1372323" y="323545"/>
                  </a:lnTo>
                  <a:lnTo>
                    <a:pt x="1374444" y="323545"/>
                  </a:lnTo>
                  <a:lnTo>
                    <a:pt x="1378686" y="324624"/>
                  </a:lnTo>
                  <a:lnTo>
                    <a:pt x="1380070" y="320205"/>
                  </a:lnTo>
                  <a:lnTo>
                    <a:pt x="1383068" y="318833"/>
                  </a:lnTo>
                  <a:lnTo>
                    <a:pt x="1384617" y="316318"/>
                  </a:lnTo>
                  <a:close/>
                </a:path>
                <a:path w="1537335" h="703579">
                  <a:moveTo>
                    <a:pt x="1394574" y="118922"/>
                  </a:moveTo>
                  <a:lnTo>
                    <a:pt x="1393875" y="118033"/>
                  </a:lnTo>
                  <a:lnTo>
                    <a:pt x="1392504" y="117589"/>
                  </a:lnTo>
                  <a:lnTo>
                    <a:pt x="1392682" y="116103"/>
                  </a:lnTo>
                  <a:lnTo>
                    <a:pt x="1389087" y="116547"/>
                  </a:lnTo>
                  <a:lnTo>
                    <a:pt x="1385531" y="117627"/>
                  </a:lnTo>
                  <a:lnTo>
                    <a:pt x="1381874" y="116725"/>
                  </a:lnTo>
                  <a:lnTo>
                    <a:pt x="1381544" y="118986"/>
                  </a:lnTo>
                  <a:lnTo>
                    <a:pt x="1378762" y="117449"/>
                  </a:lnTo>
                  <a:lnTo>
                    <a:pt x="1378077" y="119176"/>
                  </a:lnTo>
                  <a:lnTo>
                    <a:pt x="1378712" y="120510"/>
                  </a:lnTo>
                  <a:lnTo>
                    <a:pt x="1379893" y="120065"/>
                  </a:lnTo>
                  <a:lnTo>
                    <a:pt x="1385595" y="120586"/>
                  </a:lnTo>
                  <a:lnTo>
                    <a:pt x="1390027" y="119189"/>
                  </a:lnTo>
                  <a:lnTo>
                    <a:pt x="1394574" y="118922"/>
                  </a:lnTo>
                  <a:close/>
                </a:path>
                <a:path w="1537335" h="703579">
                  <a:moveTo>
                    <a:pt x="1401800" y="28206"/>
                  </a:moveTo>
                  <a:lnTo>
                    <a:pt x="1399870" y="28359"/>
                  </a:lnTo>
                  <a:lnTo>
                    <a:pt x="1398600" y="27076"/>
                  </a:lnTo>
                  <a:lnTo>
                    <a:pt x="1397152" y="26174"/>
                  </a:lnTo>
                  <a:lnTo>
                    <a:pt x="1394841" y="28765"/>
                  </a:lnTo>
                  <a:lnTo>
                    <a:pt x="1391793" y="28092"/>
                  </a:lnTo>
                  <a:lnTo>
                    <a:pt x="1388859" y="28028"/>
                  </a:lnTo>
                  <a:lnTo>
                    <a:pt x="1387665" y="29349"/>
                  </a:lnTo>
                  <a:lnTo>
                    <a:pt x="1385811" y="28409"/>
                  </a:lnTo>
                  <a:lnTo>
                    <a:pt x="1383868" y="29565"/>
                  </a:lnTo>
                  <a:lnTo>
                    <a:pt x="1394637" y="31978"/>
                  </a:lnTo>
                  <a:lnTo>
                    <a:pt x="1397546" y="31724"/>
                  </a:lnTo>
                  <a:lnTo>
                    <a:pt x="1399286" y="29222"/>
                  </a:lnTo>
                  <a:lnTo>
                    <a:pt x="1401800" y="28206"/>
                  </a:lnTo>
                  <a:close/>
                </a:path>
                <a:path w="1537335" h="703579">
                  <a:moveTo>
                    <a:pt x="1411084" y="54152"/>
                  </a:moveTo>
                  <a:lnTo>
                    <a:pt x="1407718" y="54152"/>
                  </a:lnTo>
                  <a:lnTo>
                    <a:pt x="1406474" y="54152"/>
                  </a:lnTo>
                  <a:lnTo>
                    <a:pt x="1402854" y="54152"/>
                  </a:lnTo>
                  <a:lnTo>
                    <a:pt x="1402308" y="55118"/>
                  </a:lnTo>
                  <a:lnTo>
                    <a:pt x="1402588" y="58000"/>
                  </a:lnTo>
                  <a:lnTo>
                    <a:pt x="1402613" y="58356"/>
                  </a:lnTo>
                  <a:lnTo>
                    <a:pt x="1403553" y="58356"/>
                  </a:lnTo>
                  <a:lnTo>
                    <a:pt x="1405267" y="58000"/>
                  </a:lnTo>
                  <a:lnTo>
                    <a:pt x="1409966" y="55118"/>
                  </a:lnTo>
                  <a:lnTo>
                    <a:pt x="1411084" y="54152"/>
                  </a:lnTo>
                  <a:close/>
                </a:path>
                <a:path w="1537335" h="703579">
                  <a:moveTo>
                    <a:pt x="1411998" y="50520"/>
                  </a:moveTo>
                  <a:lnTo>
                    <a:pt x="1411262" y="50520"/>
                  </a:lnTo>
                  <a:lnTo>
                    <a:pt x="1411935" y="50838"/>
                  </a:lnTo>
                  <a:lnTo>
                    <a:pt x="1411998" y="50520"/>
                  </a:lnTo>
                  <a:close/>
                </a:path>
                <a:path w="1537335" h="703579">
                  <a:moveTo>
                    <a:pt x="1412925" y="51282"/>
                  </a:moveTo>
                  <a:lnTo>
                    <a:pt x="1411884" y="51142"/>
                  </a:lnTo>
                  <a:lnTo>
                    <a:pt x="1411935" y="50888"/>
                  </a:lnTo>
                  <a:lnTo>
                    <a:pt x="1411592" y="51092"/>
                  </a:lnTo>
                  <a:lnTo>
                    <a:pt x="1407731" y="50520"/>
                  </a:lnTo>
                  <a:lnTo>
                    <a:pt x="1406575" y="51282"/>
                  </a:lnTo>
                  <a:lnTo>
                    <a:pt x="1407045" y="51282"/>
                  </a:lnTo>
                  <a:lnTo>
                    <a:pt x="1407655" y="53860"/>
                  </a:lnTo>
                  <a:lnTo>
                    <a:pt x="1411414" y="53860"/>
                  </a:lnTo>
                  <a:lnTo>
                    <a:pt x="1411719" y="52171"/>
                  </a:lnTo>
                  <a:lnTo>
                    <a:pt x="1411871" y="51282"/>
                  </a:lnTo>
                  <a:lnTo>
                    <a:pt x="1412925" y="51282"/>
                  </a:lnTo>
                  <a:close/>
                </a:path>
                <a:path w="1537335" h="703579">
                  <a:moveTo>
                    <a:pt x="1427784" y="239928"/>
                  </a:moveTo>
                  <a:lnTo>
                    <a:pt x="1424940" y="238226"/>
                  </a:lnTo>
                  <a:lnTo>
                    <a:pt x="1422933" y="240093"/>
                  </a:lnTo>
                  <a:lnTo>
                    <a:pt x="1420787" y="240055"/>
                  </a:lnTo>
                  <a:lnTo>
                    <a:pt x="1417421" y="240220"/>
                  </a:lnTo>
                  <a:lnTo>
                    <a:pt x="1413979" y="239928"/>
                  </a:lnTo>
                  <a:lnTo>
                    <a:pt x="1411033" y="242049"/>
                  </a:lnTo>
                  <a:lnTo>
                    <a:pt x="1408849" y="242125"/>
                  </a:lnTo>
                  <a:lnTo>
                    <a:pt x="1408074" y="244233"/>
                  </a:lnTo>
                  <a:lnTo>
                    <a:pt x="1406474" y="245160"/>
                  </a:lnTo>
                  <a:lnTo>
                    <a:pt x="1404391" y="246214"/>
                  </a:lnTo>
                  <a:lnTo>
                    <a:pt x="1403223" y="247865"/>
                  </a:lnTo>
                  <a:lnTo>
                    <a:pt x="1404289" y="248183"/>
                  </a:lnTo>
                  <a:lnTo>
                    <a:pt x="1404277" y="249097"/>
                  </a:lnTo>
                  <a:lnTo>
                    <a:pt x="1404353" y="249961"/>
                  </a:lnTo>
                  <a:lnTo>
                    <a:pt x="1417942" y="243166"/>
                  </a:lnTo>
                  <a:lnTo>
                    <a:pt x="1421015" y="241909"/>
                  </a:lnTo>
                  <a:lnTo>
                    <a:pt x="1425067" y="243281"/>
                  </a:lnTo>
                  <a:lnTo>
                    <a:pt x="1427784" y="239928"/>
                  </a:lnTo>
                  <a:close/>
                </a:path>
                <a:path w="1537335" h="703579">
                  <a:moveTo>
                    <a:pt x="1428534" y="53136"/>
                  </a:moveTo>
                  <a:lnTo>
                    <a:pt x="1427607" y="51371"/>
                  </a:lnTo>
                  <a:lnTo>
                    <a:pt x="1424432" y="50368"/>
                  </a:lnTo>
                  <a:lnTo>
                    <a:pt x="1421155" y="53327"/>
                  </a:lnTo>
                  <a:lnTo>
                    <a:pt x="1418183" y="51282"/>
                  </a:lnTo>
                  <a:lnTo>
                    <a:pt x="1418018" y="51155"/>
                  </a:lnTo>
                  <a:lnTo>
                    <a:pt x="1414919" y="49034"/>
                  </a:lnTo>
                  <a:lnTo>
                    <a:pt x="1411986" y="50850"/>
                  </a:lnTo>
                  <a:lnTo>
                    <a:pt x="1412925" y="51282"/>
                  </a:lnTo>
                  <a:lnTo>
                    <a:pt x="1414983" y="52171"/>
                  </a:lnTo>
                  <a:lnTo>
                    <a:pt x="1416189" y="53200"/>
                  </a:lnTo>
                  <a:lnTo>
                    <a:pt x="1416913" y="54229"/>
                  </a:lnTo>
                  <a:lnTo>
                    <a:pt x="1415122" y="56908"/>
                  </a:lnTo>
                  <a:lnTo>
                    <a:pt x="1414970" y="58102"/>
                  </a:lnTo>
                  <a:lnTo>
                    <a:pt x="1416913" y="58026"/>
                  </a:lnTo>
                  <a:lnTo>
                    <a:pt x="1420266" y="55168"/>
                  </a:lnTo>
                  <a:lnTo>
                    <a:pt x="1424482" y="54330"/>
                  </a:lnTo>
                  <a:lnTo>
                    <a:pt x="1428534" y="53136"/>
                  </a:lnTo>
                  <a:close/>
                </a:path>
                <a:path w="1537335" h="703579">
                  <a:moveTo>
                    <a:pt x="1450009" y="84302"/>
                  </a:moveTo>
                  <a:lnTo>
                    <a:pt x="1448612" y="84797"/>
                  </a:lnTo>
                  <a:lnTo>
                    <a:pt x="1447165" y="85394"/>
                  </a:lnTo>
                  <a:lnTo>
                    <a:pt x="1446834" y="83096"/>
                  </a:lnTo>
                  <a:lnTo>
                    <a:pt x="1444218" y="86309"/>
                  </a:lnTo>
                  <a:lnTo>
                    <a:pt x="1439938" y="87083"/>
                  </a:lnTo>
                  <a:lnTo>
                    <a:pt x="1436979" y="89801"/>
                  </a:lnTo>
                  <a:lnTo>
                    <a:pt x="1439214" y="92011"/>
                  </a:lnTo>
                  <a:lnTo>
                    <a:pt x="1440522" y="91287"/>
                  </a:lnTo>
                  <a:lnTo>
                    <a:pt x="1441818" y="90144"/>
                  </a:lnTo>
                  <a:lnTo>
                    <a:pt x="1443113" y="92011"/>
                  </a:lnTo>
                  <a:lnTo>
                    <a:pt x="1443697" y="91795"/>
                  </a:lnTo>
                  <a:lnTo>
                    <a:pt x="1444802" y="91579"/>
                  </a:lnTo>
                  <a:lnTo>
                    <a:pt x="1444752" y="88214"/>
                  </a:lnTo>
                  <a:lnTo>
                    <a:pt x="1447304" y="87401"/>
                  </a:lnTo>
                  <a:lnTo>
                    <a:pt x="1449755" y="85750"/>
                  </a:lnTo>
                  <a:lnTo>
                    <a:pt x="1449793" y="84899"/>
                  </a:lnTo>
                  <a:lnTo>
                    <a:pt x="1450009" y="84302"/>
                  </a:lnTo>
                  <a:close/>
                </a:path>
                <a:path w="1537335" h="703579">
                  <a:moveTo>
                    <a:pt x="1483004" y="41859"/>
                  </a:moveTo>
                  <a:lnTo>
                    <a:pt x="1481531" y="40360"/>
                  </a:lnTo>
                  <a:lnTo>
                    <a:pt x="1480286" y="40995"/>
                  </a:lnTo>
                  <a:lnTo>
                    <a:pt x="1478699" y="42456"/>
                  </a:lnTo>
                  <a:lnTo>
                    <a:pt x="1471803" y="39763"/>
                  </a:lnTo>
                  <a:lnTo>
                    <a:pt x="1468920" y="44157"/>
                  </a:lnTo>
                  <a:lnTo>
                    <a:pt x="1465427" y="47371"/>
                  </a:lnTo>
                  <a:lnTo>
                    <a:pt x="1466850" y="47358"/>
                  </a:lnTo>
                  <a:lnTo>
                    <a:pt x="1467751" y="48094"/>
                  </a:lnTo>
                  <a:lnTo>
                    <a:pt x="1468285" y="49352"/>
                  </a:lnTo>
                  <a:lnTo>
                    <a:pt x="1470329" y="45580"/>
                  </a:lnTo>
                  <a:lnTo>
                    <a:pt x="1473009" y="43434"/>
                  </a:lnTo>
                  <a:lnTo>
                    <a:pt x="1479499" y="44627"/>
                  </a:lnTo>
                  <a:lnTo>
                    <a:pt x="1481950" y="44157"/>
                  </a:lnTo>
                  <a:lnTo>
                    <a:pt x="1483004" y="41859"/>
                  </a:lnTo>
                  <a:close/>
                </a:path>
                <a:path w="1537335" h="703579">
                  <a:moveTo>
                    <a:pt x="1489824" y="291884"/>
                  </a:moveTo>
                  <a:lnTo>
                    <a:pt x="1488998" y="291706"/>
                  </a:lnTo>
                  <a:lnTo>
                    <a:pt x="1484782" y="291426"/>
                  </a:lnTo>
                  <a:lnTo>
                    <a:pt x="1486357" y="293865"/>
                  </a:lnTo>
                  <a:lnTo>
                    <a:pt x="1489824" y="291884"/>
                  </a:lnTo>
                  <a:close/>
                </a:path>
                <a:path w="1537335" h="703579">
                  <a:moveTo>
                    <a:pt x="1490840" y="292125"/>
                  </a:moveTo>
                  <a:lnTo>
                    <a:pt x="1490751" y="291706"/>
                  </a:lnTo>
                  <a:lnTo>
                    <a:pt x="1490700" y="291426"/>
                  </a:lnTo>
                  <a:lnTo>
                    <a:pt x="1490154" y="291706"/>
                  </a:lnTo>
                  <a:lnTo>
                    <a:pt x="1489824" y="291884"/>
                  </a:lnTo>
                  <a:lnTo>
                    <a:pt x="1490840" y="292125"/>
                  </a:lnTo>
                  <a:close/>
                </a:path>
                <a:path w="1537335" h="703579">
                  <a:moveTo>
                    <a:pt x="1503984" y="291706"/>
                  </a:moveTo>
                  <a:lnTo>
                    <a:pt x="1503959" y="290893"/>
                  </a:lnTo>
                  <a:lnTo>
                    <a:pt x="1501178" y="290588"/>
                  </a:lnTo>
                  <a:lnTo>
                    <a:pt x="1497330" y="290588"/>
                  </a:lnTo>
                  <a:lnTo>
                    <a:pt x="1493266" y="292671"/>
                  </a:lnTo>
                  <a:lnTo>
                    <a:pt x="1490840" y="292125"/>
                  </a:lnTo>
                  <a:lnTo>
                    <a:pt x="1491475" y="295211"/>
                  </a:lnTo>
                  <a:lnTo>
                    <a:pt x="1495729" y="296138"/>
                  </a:lnTo>
                  <a:lnTo>
                    <a:pt x="1498803" y="292671"/>
                  </a:lnTo>
                  <a:lnTo>
                    <a:pt x="1502956" y="292671"/>
                  </a:lnTo>
                  <a:lnTo>
                    <a:pt x="1503984" y="291706"/>
                  </a:lnTo>
                  <a:close/>
                </a:path>
                <a:path w="1537335" h="703579">
                  <a:moveTo>
                    <a:pt x="1506728" y="243230"/>
                  </a:moveTo>
                  <a:lnTo>
                    <a:pt x="1504111" y="242849"/>
                  </a:lnTo>
                  <a:lnTo>
                    <a:pt x="1501495" y="242316"/>
                  </a:lnTo>
                  <a:lnTo>
                    <a:pt x="1496542" y="242049"/>
                  </a:lnTo>
                  <a:lnTo>
                    <a:pt x="1496428" y="238048"/>
                  </a:lnTo>
                  <a:lnTo>
                    <a:pt x="1493494" y="239331"/>
                  </a:lnTo>
                  <a:lnTo>
                    <a:pt x="1493304" y="242392"/>
                  </a:lnTo>
                  <a:lnTo>
                    <a:pt x="1495691" y="243789"/>
                  </a:lnTo>
                  <a:lnTo>
                    <a:pt x="1498396" y="244398"/>
                  </a:lnTo>
                  <a:lnTo>
                    <a:pt x="1506715" y="248615"/>
                  </a:lnTo>
                  <a:lnTo>
                    <a:pt x="1506728" y="243230"/>
                  </a:lnTo>
                  <a:close/>
                </a:path>
                <a:path w="1537335" h="703579">
                  <a:moveTo>
                    <a:pt x="1510449" y="21793"/>
                  </a:moveTo>
                  <a:lnTo>
                    <a:pt x="1507794" y="23507"/>
                  </a:lnTo>
                  <a:lnTo>
                    <a:pt x="1505902" y="22212"/>
                  </a:lnTo>
                  <a:lnTo>
                    <a:pt x="1505699" y="20815"/>
                  </a:lnTo>
                  <a:lnTo>
                    <a:pt x="1502524" y="18986"/>
                  </a:lnTo>
                  <a:lnTo>
                    <a:pt x="1503819" y="14770"/>
                  </a:lnTo>
                  <a:lnTo>
                    <a:pt x="1500212" y="14503"/>
                  </a:lnTo>
                  <a:lnTo>
                    <a:pt x="1501470" y="17233"/>
                  </a:lnTo>
                  <a:lnTo>
                    <a:pt x="1498981" y="16027"/>
                  </a:lnTo>
                  <a:lnTo>
                    <a:pt x="1498104" y="16522"/>
                  </a:lnTo>
                  <a:lnTo>
                    <a:pt x="1502295" y="18415"/>
                  </a:lnTo>
                  <a:lnTo>
                    <a:pt x="1502130" y="24498"/>
                  </a:lnTo>
                  <a:lnTo>
                    <a:pt x="1507324" y="25958"/>
                  </a:lnTo>
                  <a:lnTo>
                    <a:pt x="1506575" y="26873"/>
                  </a:lnTo>
                  <a:lnTo>
                    <a:pt x="1506042" y="27216"/>
                  </a:lnTo>
                  <a:lnTo>
                    <a:pt x="1506042" y="28829"/>
                  </a:lnTo>
                  <a:lnTo>
                    <a:pt x="1509204" y="29171"/>
                  </a:lnTo>
                  <a:lnTo>
                    <a:pt x="1508950" y="26504"/>
                  </a:lnTo>
                  <a:lnTo>
                    <a:pt x="1510449" y="21793"/>
                  </a:lnTo>
                  <a:close/>
                </a:path>
                <a:path w="1537335" h="703579">
                  <a:moveTo>
                    <a:pt x="1510614" y="304241"/>
                  </a:moveTo>
                  <a:lnTo>
                    <a:pt x="1509966" y="302882"/>
                  </a:lnTo>
                  <a:lnTo>
                    <a:pt x="1507667" y="302564"/>
                  </a:lnTo>
                  <a:lnTo>
                    <a:pt x="1508760" y="298627"/>
                  </a:lnTo>
                  <a:lnTo>
                    <a:pt x="1507401" y="298564"/>
                  </a:lnTo>
                  <a:lnTo>
                    <a:pt x="1503959" y="298843"/>
                  </a:lnTo>
                  <a:lnTo>
                    <a:pt x="1501686" y="299313"/>
                  </a:lnTo>
                  <a:lnTo>
                    <a:pt x="1497685" y="298450"/>
                  </a:lnTo>
                  <a:lnTo>
                    <a:pt x="1496999" y="299707"/>
                  </a:lnTo>
                  <a:lnTo>
                    <a:pt x="1497431" y="301218"/>
                  </a:lnTo>
                  <a:lnTo>
                    <a:pt x="1501787" y="302183"/>
                  </a:lnTo>
                  <a:lnTo>
                    <a:pt x="1506283" y="303009"/>
                  </a:lnTo>
                  <a:lnTo>
                    <a:pt x="1509979" y="305943"/>
                  </a:lnTo>
                  <a:lnTo>
                    <a:pt x="1510614" y="304241"/>
                  </a:lnTo>
                  <a:close/>
                </a:path>
                <a:path w="1537335" h="703579">
                  <a:moveTo>
                    <a:pt x="1537081" y="623697"/>
                  </a:moveTo>
                  <a:lnTo>
                    <a:pt x="1536280" y="621969"/>
                  </a:lnTo>
                  <a:lnTo>
                    <a:pt x="1536649" y="627786"/>
                  </a:lnTo>
                  <a:lnTo>
                    <a:pt x="1535074" y="633691"/>
                  </a:lnTo>
                  <a:lnTo>
                    <a:pt x="1537081" y="639432"/>
                  </a:lnTo>
                  <a:lnTo>
                    <a:pt x="1537081" y="623697"/>
                  </a:lnTo>
                  <a:close/>
                </a:path>
                <a:path w="1537335" h="703579">
                  <a:moveTo>
                    <a:pt x="1537081" y="609638"/>
                  </a:moveTo>
                  <a:lnTo>
                    <a:pt x="1536344" y="609638"/>
                  </a:lnTo>
                  <a:lnTo>
                    <a:pt x="1536649" y="614426"/>
                  </a:lnTo>
                  <a:lnTo>
                    <a:pt x="1536903" y="616953"/>
                  </a:lnTo>
                  <a:lnTo>
                    <a:pt x="1537081" y="616953"/>
                  </a:lnTo>
                  <a:lnTo>
                    <a:pt x="1537081" y="609638"/>
                  </a:lnTo>
                  <a:close/>
                </a:path>
                <a:path w="1537335" h="703579">
                  <a:moveTo>
                    <a:pt x="1537081" y="600722"/>
                  </a:moveTo>
                  <a:lnTo>
                    <a:pt x="1535518" y="603072"/>
                  </a:lnTo>
                  <a:lnTo>
                    <a:pt x="1536306" y="605751"/>
                  </a:lnTo>
                  <a:lnTo>
                    <a:pt x="1537081" y="605751"/>
                  </a:lnTo>
                  <a:lnTo>
                    <a:pt x="1537081" y="600722"/>
                  </a:lnTo>
                  <a:close/>
                </a:path>
                <a:path w="1537335" h="703579">
                  <a:moveTo>
                    <a:pt x="1537081" y="598385"/>
                  </a:moveTo>
                  <a:lnTo>
                    <a:pt x="1536141" y="598385"/>
                  </a:lnTo>
                  <a:lnTo>
                    <a:pt x="1537081" y="600011"/>
                  </a:lnTo>
                  <a:lnTo>
                    <a:pt x="1537081" y="598385"/>
                  </a:lnTo>
                  <a:close/>
                </a:path>
                <a:path w="1537335" h="703579">
                  <a:moveTo>
                    <a:pt x="1537081" y="298869"/>
                  </a:moveTo>
                  <a:lnTo>
                    <a:pt x="1536687" y="298665"/>
                  </a:lnTo>
                  <a:lnTo>
                    <a:pt x="1535785" y="298437"/>
                  </a:lnTo>
                  <a:lnTo>
                    <a:pt x="1535239" y="299123"/>
                  </a:lnTo>
                  <a:lnTo>
                    <a:pt x="1535938" y="305460"/>
                  </a:lnTo>
                  <a:lnTo>
                    <a:pt x="1534096" y="311251"/>
                  </a:lnTo>
                  <a:lnTo>
                    <a:pt x="1535976" y="316915"/>
                  </a:lnTo>
                  <a:lnTo>
                    <a:pt x="1536319" y="315988"/>
                  </a:lnTo>
                  <a:lnTo>
                    <a:pt x="1535531" y="314680"/>
                  </a:lnTo>
                  <a:lnTo>
                    <a:pt x="1536890" y="314083"/>
                  </a:lnTo>
                  <a:lnTo>
                    <a:pt x="1537081" y="313842"/>
                  </a:lnTo>
                  <a:lnTo>
                    <a:pt x="1537081" y="298869"/>
                  </a:lnTo>
                  <a:close/>
                </a:path>
                <a:path w="1537335" h="703579">
                  <a:moveTo>
                    <a:pt x="1537081" y="3568"/>
                  </a:moveTo>
                  <a:lnTo>
                    <a:pt x="1536801" y="3517"/>
                  </a:lnTo>
                  <a:lnTo>
                    <a:pt x="1536484" y="3289"/>
                  </a:lnTo>
                  <a:lnTo>
                    <a:pt x="1536128" y="2794"/>
                  </a:lnTo>
                  <a:lnTo>
                    <a:pt x="1536623" y="8597"/>
                  </a:lnTo>
                  <a:lnTo>
                    <a:pt x="1536623" y="14414"/>
                  </a:lnTo>
                  <a:lnTo>
                    <a:pt x="1536166" y="20231"/>
                  </a:lnTo>
                  <a:lnTo>
                    <a:pt x="1537081" y="21209"/>
                  </a:lnTo>
                  <a:lnTo>
                    <a:pt x="1537081" y="35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4473422" y="2933494"/>
              <a:ext cx="1482725" cy="725170"/>
            </a:xfrm>
            <a:custGeom>
              <a:avLst/>
              <a:gdLst/>
              <a:ahLst/>
              <a:cxnLst/>
              <a:rect l="l" t="t" r="r" b="b"/>
              <a:pathLst>
                <a:path w="1482725" h="725170">
                  <a:moveTo>
                    <a:pt x="7023" y="52870"/>
                  </a:moveTo>
                  <a:lnTo>
                    <a:pt x="6858" y="52374"/>
                  </a:lnTo>
                  <a:lnTo>
                    <a:pt x="5689" y="51435"/>
                  </a:lnTo>
                  <a:lnTo>
                    <a:pt x="5918" y="52374"/>
                  </a:lnTo>
                  <a:lnTo>
                    <a:pt x="7023" y="52870"/>
                  </a:lnTo>
                  <a:close/>
                </a:path>
                <a:path w="1482725" h="725170">
                  <a:moveTo>
                    <a:pt x="7188" y="58356"/>
                  </a:moveTo>
                  <a:lnTo>
                    <a:pt x="6794" y="56515"/>
                  </a:lnTo>
                  <a:lnTo>
                    <a:pt x="5994" y="52870"/>
                  </a:lnTo>
                  <a:lnTo>
                    <a:pt x="5892" y="52374"/>
                  </a:lnTo>
                  <a:lnTo>
                    <a:pt x="1587" y="50419"/>
                  </a:lnTo>
                  <a:lnTo>
                    <a:pt x="6197" y="54902"/>
                  </a:lnTo>
                  <a:lnTo>
                    <a:pt x="5346" y="56515"/>
                  </a:lnTo>
                  <a:lnTo>
                    <a:pt x="2540" y="56515"/>
                  </a:lnTo>
                  <a:lnTo>
                    <a:pt x="1219" y="55930"/>
                  </a:lnTo>
                  <a:lnTo>
                    <a:pt x="0" y="57721"/>
                  </a:lnTo>
                  <a:lnTo>
                    <a:pt x="3098" y="58013"/>
                  </a:lnTo>
                  <a:lnTo>
                    <a:pt x="4775" y="59626"/>
                  </a:lnTo>
                  <a:lnTo>
                    <a:pt x="5397" y="62268"/>
                  </a:lnTo>
                  <a:lnTo>
                    <a:pt x="5715" y="60833"/>
                  </a:lnTo>
                  <a:lnTo>
                    <a:pt x="4737" y="58801"/>
                  </a:lnTo>
                  <a:lnTo>
                    <a:pt x="7188" y="58356"/>
                  </a:lnTo>
                  <a:close/>
                </a:path>
                <a:path w="1482725" h="725170">
                  <a:moveTo>
                    <a:pt x="11417" y="223062"/>
                  </a:moveTo>
                  <a:lnTo>
                    <a:pt x="10248" y="218948"/>
                  </a:lnTo>
                  <a:lnTo>
                    <a:pt x="7277" y="223443"/>
                  </a:lnTo>
                  <a:lnTo>
                    <a:pt x="5588" y="221843"/>
                  </a:lnTo>
                  <a:lnTo>
                    <a:pt x="4216" y="222110"/>
                  </a:lnTo>
                  <a:lnTo>
                    <a:pt x="4546" y="223558"/>
                  </a:lnTo>
                  <a:lnTo>
                    <a:pt x="3352" y="223685"/>
                  </a:lnTo>
                  <a:lnTo>
                    <a:pt x="2514" y="224116"/>
                  </a:lnTo>
                  <a:lnTo>
                    <a:pt x="3924" y="225005"/>
                  </a:lnTo>
                  <a:lnTo>
                    <a:pt x="4000" y="225882"/>
                  </a:lnTo>
                  <a:lnTo>
                    <a:pt x="2489" y="226745"/>
                  </a:lnTo>
                  <a:lnTo>
                    <a:pt x="7150" y="229577"/>
                  </a:lnTo>
                  <a:lnTo>
                    <a:pt x="9105" y="225920"/>
                  </a:lnTo>
                  <a:lnTo>
                    <a:pt x="11417" y="223062"/>
                  </a:lnTo>
                  <a:close/>
                </a:path>
                <a:path w="1482725" h="725170">
                  <a:moveTo>
                    <a:pt x="13690" y="52870"/>
                  </a:moveTo>
                  <a:lnTo>
                    <a:pt x="6604" y="51587"/>
                  </a:lnTo>
                  <a:lnTo>
                    <a:pt x="6858" y="52374"/>
                  </a:lnTo>
                  <a:lnTo>
                    <a:pt x="10985" y="55664"/>
                  </a:lnTo>
                  <a:lnTo>
                    <a:pt x="13131" y="54737"/>
                  </a:lnTo>
                  <a:lnTo>
                    <a:pt x="13106" y="52870"/>
                  </a:lnTo>
                  <a:lnTo>
                    <a:pt x="13690" y="52870"/>
                  </a:lnTo>
                  <a:close/>
                </a:path>
                <a:path w="1482725" h="725170">
                  <a:moveTo>
                    <a:pt x="32626" y="78117"/>
                  </a:moveTo>
                  <a:lnTo>
                    <a:pt x="32473" y="76974"/>
                  </a:lnTo>
                  <a:lnTo>
                    <a:pt x="32613" y="75933"/>
                  </a:lnTo>
                  <a:lnTo>
                    <a:pt x="30492" y="74422"/>
                  </a:lnTo>
                  <a:lnTo>
                    <a:pt x="28371" y="73190"/>
                  </a:lnTo>
                  <a:lnTo>
                    <a:pt x="24066" y="74206"/>
                  </a:lnTo>
                  <a:lnTo>
                    <a:pt x="22136" y="74422"/>
                  </a:lnTo>
                  <a:lnTo>
                    <a:pt x="21996" y="71932"/>
                  </a:lnTo>
                  <a:lnTo>
                    <a:pt x="18999" y="71894"/>
                  </a:lnTo>
                  <a:lnTo>
                    <a:pt x="19202" y="74282"/>
                  </a:lnTo>
                  <a:lnTo>
                    <a:pt x="21323" y="75044"/>
                  </a:lnTo>
                  <a:lnTo>
                    <a:pt x="25831" y="76479"/>
                  </a:lnTo>
                  <a:lnTo>
                    <a:pt x="28740" y="77279"/>
                  </a:lnTo>
                  <a:lnTo>
                    <a:pt x="31457" y="78727"/>
                  </a:lnTo>
                  <a:lnTo>
                    <a:pt x="32626" y="78117"/>
                  </a:lnTo>
                  <a:close/>
                </a:path>
                <a:path w="1482725" h="725170">
                  <a:moveTo>
                    <a:pt x="49034" y="308343"/>
                  </a:moveTo>
                  <a:lnTo>
                    <a:pt x="48564" y="307263"/>
                  </a:lnTo>
                  <a:lnTo>
                    <a:pt x="47561" y="307327"/>
                  </a:lnTo>
                  <a:lnTo>
                    <a:pt x="42608" y="306362"/>
                  </a:lnTo>
                  <a:lnTo>
                    <a:pt x="38455" y="308025"/>
                  </a:lnTo>
                  <a:lnTo>
                    <a:pt x="34518" y="306374"/>
                  </a:lnTo>
                  <a:lnTo>
                    <a:pt x="34480" y="307771"/>
                  </a:lnTo>
                  <a:lnTo>
                    <a:pt x="33540" y="308241"/>
                  </a:lnTo>
                  <a:lnTo>
                    <a:pt x="32359" y="308444"/>
                  </a:lnTo>
                  <a:lnTo>
                    <a:pt x="33553" y="309448"/>
                  </a:lnTo>
                  <a:lnTo>
                    <a:pt x="35509" y="308635"/>
                  </a:lnTo>
                  <a:lnTo>
                    <a:pt x="36487" y="310172"/>
                  </a:lnTo>
                  <a:lnTo>
                    <a:pt x="39636" y="310603"/>
                  </a:lnTo>
                  <a:lnTo>
                    <a:pt x="42862" y="308813"/>
                  </a:lnTo>
                  <a:lnTo>
                    <a:pt x="45948" y="310553"/>
                  </a:lnTo>
                  <a:lnTo>
                    <a:pt x="46088" y="308584"/>
                  </a:lnTo>
                  <a:lnTo>
                    <a:pt x="47358" y="308190"/>
                  </a:lnTo>
                  <a:lnTo>
                    <a:pt x="49034" y="308343"/>
                  </a:lnTo>
                  <a:close/>
                </a:path>
                <a:path w="1482725" h="725170">
                  <a:moveTo>
                    <a:pt x="56692" y="290093"/>
                  </a:moveTo>
                  <a:lnTo>
                    <a:pt x="54978" y="289788"/>
                  </a:lnTo>
                  <a:lnTo>
                    <a:pt x="52438" y="288099"/>
                  </a:lnTo>
                  <a:lnTo>
                    <a:pt x="50419" y="285546"/>
                  </a:lnTo>
                  <a:lnTo>
                    <a:pt x="47142" y="285064"/>
                  </a:lnTo>
                  <a:lnTo>
                    <a:pt x="47294" y="286308"/>
                  </a:lnTo>
                  <a:lnTo>
                    <a:pt x="46418" y="287121"/>
                  </a:lnTo>
                  <a:lnTo>
                    <a:pt x="45847" y="288061"/>
                  </a:lnTo>
                  <a:lnTo>
                    <a:pt x="47142" y="289890"/>
                  </a:lnTo>
                  <a:lnTo>
                    <a:pt x="48907" y="291084"/>
                  </a:lnTo>
                  <a:lnTo>
                    <a:pt x="50952" y="291896"/>
                  </a:lnTo>
                  <a:lnTo>
                    <a:pt x="51727" y="290728"/>
                  </a:lnTo>
                  <a:lnTo>
                    <a:pt x="52705" y="291071"/>
                  </a:lnTo>
                  <a:lnTo>
                    <a:pt x="54813" y="291363"/>
                  </a:lnTo>
                  <a:lnTo>
                    <a:pt x="56553" y="292392"/>
                  </a:lnTo>
                  <a:lnTo>
                    <a:pt x="56692" y="290093"/>
                  </a:lnTo>
                  <a:close/>
                </a:path>
                <a:path w="1482725" h="725170">
                  <a:moveTo>
                    <a:pt x="87807" y="313156"/>
                  </a:moveTo>
                  <a:lnTo>
                    <a:pt x="86804" y="311213"/>
                  </a:lnTo>
                  <a:lnTo>
                    <a:pt x="84874" y="312140"/>
                  </a:lnTo>
                  <a:lnTo>
                    <a:pt x="82461" y="314198"/>
                  </a:lnTo>
                  <a:lnTo>
                    <a:pt x="79629" y="312813"/>
                  </a:lnTo>
                  <a:lnTo>
                    <a:pt x="77012" y="313118"/>
                  </a:lnTo>
                  <a:lnTo>
                    <a:pt x="75222" y="312877"/>
                  </a:lnTo>
                  <a:lnTo>
                    <a:pt x="73304" y="313296"/>
                  </a:lnTo>
                  <a:lnTo>
                    <a:pt x="73304" y="315937"/>
                  </a:lnTo>
                  <a:lnTo>
                    <a:pt x="74320" y="316674"/>
                  </a:lnTo>
                  <a:lnTo>
                    <a:pt x="80060" y="316382"/>
                  </a:lnTo>
                  <a:lnTo>
                    <a:pt x="83515" y="317411"/>
                  </a:lnTo>
                  <a:lnTo>
                    <a:pt x="85229" y="314236"/>
                  </a:lnTo>
                  <a:lnTo>
                    <a:pt x="87807" y="313156"/>
                  </a:lnTo>
                  <a:close/>
                </a:path>
                <a:path w="1482725" h="725170">
                  <a:moveTo>
                    <a:pt x="96507" y="26416"/>
                  </a:moveTo>
                  <a:lnTo>
                    <a:pt x="94843" y="26289"/>
                  </a:lnTo>
                  <a:lnTo>
                    <a:pt x="94513" y="25450"/>
                  </a:lnTo>
                  <a:lnTo>
                    <a:pt x="95542" y="22377"/>
                  </a:lnTo>
                  <a:lnTo>
                    <a:pt x="92849" y="23177"/>
                  </a:lnTo>
                  <a:lnTo>
                    <a:pt x="91020" y="21120"/>
                  </a:lnTo>
                  <a:lnTo>
                    <a:pt x="88823" y="20307"/>
                  </a:lnTo>
                  <a:lnTo>
                    <a:pt x="89027" y="21831"/>
                  </a:lnTo>
                  <a:lnTo>
                    <a:pt x="88569" y="23202"/>
                  </a:lnTo>
                  <a:lnTo>
                    <a:pt x="87757" y="24460"/>
                  </a:lnTo>
                  <a:lnTo>
                    <a:pt x="93357" y="28422"/>
                  </a:lnTo>
                  <a:lnTo>
                    <a:pt x="94246" y="28194"/>
                  </a:lnTo>
                  <a:lnTo>
                    <a:pt x="95478" y="28638"/>
                  </a:lnTo>
                  <a:lnTo>
                    <a:pt x="96507" y="26416"/>
                  </a:lnTo>
                  <a:close/>
                </a:path>
                <a:path w="1482725" h="725170">
                  <a:moveTo>
                    <a:pt x="103809" y="113423"/>
                  </a:moveTo>
                  <a:lnTo>
                    <a:pt x="98806" y="114630"/>
                  </a:lnTo>
                  <a:lnTo>
                    <a:pt x="94284" y="112966"/>
                  </a:lnTo>
                  <a:lnTo>
                    <a:pt x="89738" y="113563"/>
                  </a:lnTo>
                  <a:lnTo>
                    <a:pt x="89801" y="113817"/>
                  </a:lnTo>
                  <a:lnTo>
                    <a:pt x="89814" y="114071"/>
                  </a:lnTo>
                  <a:lnTo>
                    <a:pt x="89763" y="114325"/>
                  </a:lnTo>
                  <a:lnTo>
                    <a:pt x="91744" y="115443"/>
                  </a:lnTo>
                  <a:lnTo>
                    <a:pt x="92900" y="115925"/>
                  </a:lnTo>
                  <a:lnTo>
                    <a:pt x="94018" y="116713"/>
                  </a:lnTo>
                  <a:lnTo>
                    <a:pt x="98348" y="117119"/>
                  </a:lnTo>
                  <a:lnTo>
                    <a:pt x="102019" y="118478"/>
                  </a:lnTo>
                  <a:lnTo>
                    <a:pt x="103809" y="113423"/>
                  </a:lnTo>
                  <a:close/>
                </a:path>
                <a:path w="1482725" h="725170">
                  <a:moveTo>
                    <a:pt x="170116" y="321094"/>
                  </a:moveTo>
                  <a:lnTo>
                    <a:pt x="169202" y="318020"/>
                  </a:lnTo>
                  <a:lnTo>
                    <a:pt x="161442" y="314147"/>
                  </a:lnTo>
                  <a:lnTo>
                    <a:pt x="160477" y="314515"/>
                  </a:lnTo>
                  <a:lnTo>
                    <a:pt x="159715" y="315569"/>
                  </a:lnTo>
                  <a:lnTo>
                    <a:pt x="158470" y="315048"/>
                  </a:lnTo>
                  <a:lnTo>
                    <a:pt x="158165" y="315061"/>
                  </a:lnTo>
                  <a:lnTo>
                    <a:pt x="157581" y="315214"/>
                  </a:lnTo>
                  <a:lnTo>
                    <a:pt x="157861" y="316395"/>
                  </a:lnTo>
                  <a:lnTo>
                    <a:pt x="160921" y="315582"/>
                  </a:lnTo>
                  <a:lnTo>
                    <a:pt x="159524" y="317957"/>
                  </a:lnTo>
                  <a:lnTo>
                    <a:pt x="162179" y="318858"/>
                  </a:lnTo>
                  <a:lnTo>
                    <a:pt x="165252" y="318617"/>
                  </a:lnTo>
                  <a:lnTo>
                    <a:pt x="167449" y="320852"/>
                  </a:lnTo>
                  <a:lnTo>
                    <a:pt x="170116" y="321094"/>
                  </a:lnTo>
                  <a:close/>
                </a:path>
                <a:path w="1482725" h="725170">
                  <a:moveTo>
                    <a:pt x="181800" y="151345"/>
                  </a:moveTo>
                  <a:lnTo>
                    <a:pt x="179882" y="150037"/>
                  </a:lnTo>
                  <a:lnTo>
                    <a:pt x="178015" y="148666"/>
                  </a:lnTo>
                  <a:lnTo>
                    <a:pt x="176961" y="146494"/>
                  </a:lnTo>
                  <a:lnTo>
                    <a:pt x="175856" y="144716"/>
                  </a:lnTo>
                  <a:lnTo>
                    <a:pt x="174155" y="144653"/>
                  </a:lnTo>
                  <a:lnTo>
                    <a:pt x="173062" y="145427"/>
                  </a:lnTo>
                  <a:lnTo>
                    <a:pt x="172694" y="146367"/>
                  </a:lnTo>
                  <a:lnTo>
                    <a:pt x="170992" y="146634"/>
                  </a:lnTo>
                  <a:lnTo>
                    <a:pt x="171754" y="147510"/>
                  </a:lnTo>
                  <a:lnTo>
                    <a:pt x="172173" y="148501"/>
                  </a:lnTo>
                  <a:lnTo>
                    <a:pt x="172059" y="149669"/>
                  </a:lnTo>
                  <a:lnTo>
                    <a:pt x="173202" y="152361"/>
                  </a:lnTo>
                  <a:lnTo>
                    <a:pt x="176237" y="150837"/>
                  </a:lnTo>
                  <a:lnTo>
                    <a:pt x="177914" y="152311"/>
                  </a:lnTo>
                  <a:lnTo>
                    <a:pt x="178943" y="150914"/>
                  </a:lnTo>
                  <a:lnTo>
                    <a:pt x="180467" y="151498"/>
                  </a:lnTo>
                  <a:lnTo>
                    <a:pt x="181800" y="151345"/>
                  </a:lnTo>
                  <a:close/>
                </a:path>
                <a:path w="1482725" h="725170">
                  <a:moveTo>
                    <a:pt x="188671" y="255104"/>
                  </a:moveTo>
                  <a:lnTo>
                    <a:pt x="188506" y="255054"/>
                  </a:lnTo>
                  <a:lnTo>
                    <a:pt x="188214" y="254850"/>
                  </a:lnTo>
                  <a:lnTo>
                    <a:pt x="186867" y="254850"/>
                  </a:lnTo>
                  <a:lnTo>
                    <a:pt x="185216" y="255612"/>
                  </a:lnTo>
                  <a:lnTo>
                    <a:pt x="183591" y="253390"/>
                  </a:lnTo>
                  <a:lnTo>
                    <a:pt x="185585" y="253352"/>
                  </a:lnTo>
                  <a:lnTo>
                    <a:pt x="185712" y="252387"/>
                  </a:lnTo>
                  <a:lnTo>
                    <a:pt x="184505" y="252526"/>
                  </a:lnTo>
                  <a:lnTo>
                    <a:pt x="183413" y="252425"/>
                  </a:lnTo>
                  <a:lnTo>
                    <a:pt x="182689" y="251269"/>
                  </a:lnTo>
                  <a:lnTo>
                    <a:pt x="180606" y="252882"/>
                  </a:lnTo>
                  <a:lnTo>
                    <a:pt x="172085" y="255968"/>
                  </a:lnTo>
                  <a:lnTo>
                    <a:pt x="173050" y="257683"/>
                  </a:lnTo>
                  <a:lnTo>
                    <a:pt x="188671" y="255104"/>
                  </a:lnTo>
                  <a:close/>
                </a:path>
                <a:path w="1482725" h="725170">
                  <a:moveTo>
                    <a:pt x="220954" y="252069"/>
                  </a:moveTo>
                  <a:lnTo>
                    <a:pt x="220865" y="251206"/>
                  </a:lnTo>
                  <a:lnTo>
                    <a:pt x="215747" y="250469"/>
                  </a:lnTo>
                  <a:lnTo>
                    <a:pt x="213575" y="252641"/>
                  </a:lnTo>
                  <a:lnTo>
                    <a:pt x="210985" y="251777"/>
                  </a:lnTo>
                  <a:lnTo>
                    <a:pt x="210578" y="254673"/>
                  </a:lnTo>
                  <a:lnTo>
                    <a:pt x="208483" y="254025"/>
                  </a:lnTo>
                  <a:lnTo>
                    <a:pt x="206616" y="253860"/>
                  </a:lnTo>
                  <a:lnTo>
                    <a:pt x="204762" y="254317"/>
                  </a:lnTo>
                  <a:lnTo>
                    <a:pt x="209638" y="255854"/>
                  </a:lnTo>
                  <a:lnTo>
                    <a:pt x="214655" y="254673"/>
                  </a:lnTo>
                  <a:lnTo>
                    <a:pt x="219595" y="255003"/>
                  </a:lnTo>
                  <a:lnTo>
                    <a:pt x="219646" y="253809"/>
                  </a:lnTo>
                  <a:lnTo>
                    <a:pt x="220954" y="252069"/>
                  </a:lnTo>
                  <a:close/>
                </a:path>
                <a:path w="1482725" h="725170">
                  <a:moveTo>
                    <a:pt x="238264" y="188023"/>
                  </a:moveTo>
                  <a:lnTo>
                    <a:pt x="235013" y="186956"/>
                  </a:lnTo>
                  <a:lnTo>
                    <a:pt x="233045" y="183565"/>
                  </a:lnTo>
                  <a:lnTo>
                    <a:pt x="229463" y="183057"/>
                  </a:lnTo>
                  <a:lnTo>
                    <a:pt x="228485" y="184937"/>
                  </a:lnTo>
                  <a:lnTo>
                    <a:pt x="226555" y="183883"/>
                  </a:lnTo>
                  <a:lnTo>
                    <a:pt x="225171" y="184454"/>
                  </a:lnTo>
                  <a:lnTo>
                    <a:pt x="229476" y="186283"/>
                  </a:lnTo>
                  <a:lnTo>
                    <a:pt x="232765" y="190398"/>
                  </a:lnTo>
                  <a:lnTo>
                    <a:pt x="237998" y="190182"/>
                  </a:lnTo>
                  <a:lnTo>
                    <a:pt x="237832" y="189433"/>
                  </a:lnTo>
                  <a:lnTo>
                    <a:pt x="237058" y="188607"/>
                  </a:lnTo>
                  <a:lnTo>
                    <a:pt x="238264" y="188023"/>
                  </a:lnTo>
                  <a:close/>
                </a:path>
                <a:path w="1482725" h="725170">
                  <a:moveTo>
                    <a:pt x="299110" y="246329"/>
                  </a:moveTo>
                  <a:lnTo>
                    <a:pt x="298081" y="244563"/>
                  </a:lnTo>
                  <a:lnTo>
                    <a:pt x="296202" y="246837"/>
                  </a:lnTo>
                  <a:lnTo>
                    <a:pt x="295071" y="245491"/>
                  </a:lnTo>
                  <a:lnTo>
                    <a:pt x="290525" y="246278"/>
                  </a:lnTo>
                  <a:lnTo>
                    <a:pt x="285864" y="244640"/>
                  </a:lnTo>
                  <a:lnTo>
                    <a:pt x="281368" y="246189"/>
                  </a:lnTo>
                  <a:lnTo>
                    <a:pt x="282270" y="246316"/>
                  </a:lnTo>
                  <a:lnTo>
                    <a:pt x="283146" y="246494"/>
                  </a:lnTo>
                  <a:lnTo>
                    <a:pt x="283578" y="247446"/>
                  </a:lnTo>
                  <a:lnTo>
                    <a:pt x="297865" y="248094"/>
                  </a:lnTo>
                  <a:lnTo>
                    <a:pt x="299110" y="246329"/>
                  </a:lnTo>
                  <a:close/>
                </a:path>
                <a:path w="1482725" h="725170">
                  <a:moveTo>
                    <a:pt x="349516" y="151053"/>
                  </a:moveTo>
                  <a:lnTo>
                    <a:pt x="348322" y="150279"/>
                  </a:lnTo>
                  <a:lnTo>
                    <a:pt x="345909" y="147866"/>
                  </a:lnTo>
                  <a:lnTo>
                    <a:pt x="345122" y="144106"/>
                  </a:lnTo>
                  <a:lnTo>
                    <a:pt x="341845" y="142392"/>
                  </a:lnTo>
                  <a:lnTo>
                    <a:pt x="341350" y="143383"/>
                  </a:lnTo>
                  <a:lnTo>
                    <a:pt x="340487" y="143751"/>
                  </a:lnTo>
                  <a:lnTo>
                    <a:pt x="339445" y="143814"/>
                  </a:lnTo>
                  <a:lnTo>
                    <a:pt x="339902" y="144576"/>
                  </a:lnTo>
                  <a:lnTo>
                    <a:pt x="340525" y="145148"/>
                  </a:lnTo>
                  <a:lnTo>
                    <a:pt x="340842" y="146126"/>
                  </a:lnTo>
                  <a:lnTo>
                    <a:pt x="342023" y="149593"/>
                  </a:lnTo>
                  <a:lnTo>
                    <a:pt x="344068" y="152361"/>
                  </a:lnTo>
                  <a:lnTo>
                    <a:pt x="348246" y="152476"/>
                  </a:lnTo>
                  <a:lnTo>
                    <a:pt x="349364" y="151777"/>
                  </a:lnTo>
                  <a:lnTo>
                    <a:pt x="349516" y="151053"/>
                  </a:lnTo>
                  <a:close/>
                </a:path>
                <a:path w="1482725" h="725170">
                  <a:moveTo>
                    <a:pt x="434759" y="262648"/>
                  </a:moveTo>
                  <a:lnTo>
                    <a:pt x="433730" y="260743"/>
                  </a:lnTo>
                  <a:lnTo>
                    <a:pt x="431038" y="260680"/>
                  </a:lnTo>
                  <a:lnTo>
                    <a:pt x="428929" y="262775"/>
                  </a:lnTo>
                  <a:lnTo>
                    <a:pt x="427647" y="259943"/>
                  </a:lnTo>
                  <a:lnTo>
                    <a:pt x="425894" y="259829"/>
                  </a:lnTo>
                  <a:lnTo>
                    <a:pt x="423062" y="260070"/>
                  </a:lnTo>
                  <a:lnTo>
                    <a:pt x="424294" y="261518"/>
                  </a:lnTo>
                  <a:lnTo>
                    <a:pt x="422617" y="261835"/>
                  </a:lnTo>
                  <a:lnTo>
                    <a:pt x="422084" y="262597"/>
                  </a:lnTo>
                  <a:lnTo>
                    <a:pt x="425526" y="264058"/>
                  </a:lnTo>
                  <a:lnTo>
                    <a:pt x="429615" y="263055"/>
                  </a:lnTo>
                  <a:lnTo>
                    <a:pt x="432841" y="265379"/>
                  </a:lnTo>
                  <a:lnTo>
                    <a:pt x="432955" y="264223"/>
                  </a:lnTo>
                  <a:lnTo>
                    <a:pt x="433679" y="263702"/>
                  </a:lnTo>
                  <a:lnTo>
                    <a:pt x="434733" y="263525"/>
                  </a:lnTo>
                  <a:lnTo>
                    <a:pt x="434733" y="263245"/>
                  </a:lnTo>
                  <a:lnTo>
                    <a:pt x="434759" y="262648"/>
                  </a:lnTo>
                  <a:close/>
                </a:path>
                <a:path w="1482725" h="725170">
                  <a:moveTo>
                    <a:pt x="474433" y="276364"/>
                  </a:moveTo>
                  <a:lnTo>
                    <a:pt x="472732" y="276364"/>
                  </a:lnTo>
                  <a:lnTo>
                    <a:pt x="470839" y="277914"/>
                  </a:lnTo>
                  <a:lnTo>
                    <a:pt x="469531" y="275590"/>
                  </a:lnTo>
                  <a:lnTo>
                    <a:pt x="468160" y="274256"/>
                  </a:lnTo>
                  <a:lnTo>
                    <a:pt x="467131" y="273253"/>
                  </a:lnTo>
                  <a:lnTo>
                    <a:pt x="463473" y="274256"/>
                  </a:lnTo>
                  <a:lnTo>
                    <a:pt x="460883" y="272364"/>
                  </a:lnTo>
                  <a:lnTo>
                    <a:pt x="461543" y="273761"/>
                  </a:lnTo>
                  <a:lnTo>
                    <a:pt x="461098" y="274586"/>
                  </a:lnTo>
                  <a:lnTo>
                    <a:pt x="459562" y="274586"/>
                  </a:lnTo>
                  <a:lnTo>
                    <a:pt x="463727" y="277558"/>
                  </a:lnTo>
                  <a:lnTo>
                    <a:pt x="468630" y="278218"/>
                  </a:lnTo>
                  <a:lnTo>
                    <a:pt x="473456" y="279196"/>
                  </a:lnTo>
                  <a:lnTo>
                    <a:pt x="473786" y="278218"/>
                  </a:lnTo>
                  <a:lnTo>
                    <a:pt x="473900" y="277914"/>
                  </a:lnTo>
                  <a:lnTo>
                    <a:pt x="474433" y="276364"/>
                  </a:lnTo>
                  <a:close/>
                </a:path>
                <a:path w="1482725" h="725170">
                  <a:moveTo>
                    <a:pt x="474649" y="338175"/>
                  </a:moveTo>
                  <a:lnTo>
                    <a:pt x="470027" y="338429"/>
                  </a:lnTo>
                  <a:lnTo>
                    <a:pt x="465505" y="336804"/>
                  </a:lnTo>
                  <a:lnTo>
                    <a:pt x="460870" y="337502"/>
                  </a:lnTo>
                  <a:lnTo>
                    <a:pt x="458508" y="335775"/>
                  </a:lnTo>
                  <a:lnTo>
                    <a:pt x="455549" y="337210"/>
                  </a:lnTo>
                  <a:lnTo>
                    <a:pt x="451434" y="335216"/>
                  </a:lnTo>
                  <a:lnTo>
                    <a:pt x="449478" y="335622"/>
                  </a:lnTo>
                  <a:lnTo>
                    <a:pt x="449300" y="338582"/>
                  </a:lnTo>
                  <a:lnTo>
                    <a:pt x="451078" y="340067"/>
                  </a:lnTo>
                  <a:lnTo>
                    <a:pt x="455383" y="338912"/>
                  </a:lnTo>
                  <a:lnTo>
                    <a:pt x="457593" y="340055"/>
                  </a:lnTo>
                  <a:lnTo>
                    <a:pt x="459930" y="340080"/>
                  </a:lnTo>
                  <a:lnTo>
                    <a:pt x="464451" y="339610"/>
                  </a:lnTo>
                  <a:lnTo>
                    <a:pt x="468934" y="341807"/>
                  </a:lnTo>
                  <a:lnTo>
                    <a:pt x="473481" y="340347"/>
                  </a:lnTo>
                  <a:lnTo>
                    <a:pt x="473633" y="339128"/>
                  </a:lnTo>
                  <a:lnTo>
                    <a:pt x="474649" y="338175"/>
                  </a:lnTo>
                  <a:close/>
                </a:path>
                <a:path w="1482725" h="725170">
                  <a:moveTo>
                    <a:pt x="490905" y="247307"/>
                  </a:moveTo>
                  <a:lnTo>
                    <a:pt x="489877" y="246367"/>
                  </a:lnTo>
                  <a:lnTo>
                    <a:pt x="488899" y="245224"/>
                  </a:lnTo>
                  <a:lnTo>
                    <a:pt x="485101" y="247650"/>
                  </a:lnTo>
                  <a:lnTo>
                    <a:pt x="480428" y="247434"/>
                  </a:lnTo>
                  <a:lnTo>
                    <a:pt x="476427" y="249250"/>
                  </a:lnTo>
                  <a:lnTo>
                    <a:pt x="478332" y="249212"/>
                  </a:lnTo>
                  <a:lnTo>
                    <a:pt x="478586" y="250812"/>
                  </a:lnTo>
                  <a:lnTo>
                    <a:pt x="479234" y="252031"/>
                  </a:lnTo>
                  <a:lnTo>
                    <a:pt x="483501" y="251396"/>
                  </a:lnTo>
                  <a:lnTo>
                    <a:pt x="487197" y="249301"/>
                  </a:lnTo>
                  <a:lnTo>
                    <a:pt x="490905" y="247307"/>
                  </a:lnTo>
                  <a:close/>
                </a:path>
                <a:path w="1482725" h="725170">
                  <a:moveTo>
                    <a:pt x="539394" y="664133"/>
                  </a:moveTo>
                  <a:lnTo>
                    <a:pt x="533323" y="664032"/>
                  </a:lnTo>
                  <a:lnTo>
                    <a:pt x="527227" y="663498"/>
                  </a:lnTo>
                  <a:lnTo>
                    <a:pt x="521258" y="665099"/>
                  </a:lnTo>
                  <a:lnTo>
                    <a:pt x="527291" y="666496"/>
                  </a:lnTo>
                  <a:lnTo>
                    <a:pt x="533336" y="666559"/>
                  </a:lnTo>
                  <a:lnTo>
                    <a:pt x="539394" y="665746"/>
                  </a:lnTo>
                  <a:lnTo>
                    <a:pt x="539394" y="664133"/>
                  </a:lnTo>
                  <a:close/>
                </a:path>
                <a:path w="1482725" h="725170">
                  <a:moveTo>
                    <a:pt x="550633" y="721588"/>
                  </a:moveTo>
                  <a:lnTo>
                    <a:pt x="549884" y="719162"/>
                  </a:lnTo>
                  <a:lnTo>
                    <a:pt x="547649" y="720826"/>
                  </a:lnTo>
                  <a:lnTo>
                    <a:pt x="545668" y="723074"/>
                  </a:lnTo>
                  <a:lnTo>
                    <a:pt x="542417" y="722376"/>
                  </a:lnTo>
                  <a:lnTo>
                    <a:pt x="539610" y="722985"/>
                  </a:lnTo>
                  <a:lnTo>
                    <a:pt x="536448" y="720763"/>
                  </a:lnTo>
                  <a:lnTo>
                    <a:pt x="533730" y="723150"/>
                  </a:lnTo>
                  <a:lnTo>
                    <a:pt x="535139" y="724763"/>
                  </a:lnTo>
                  <a:lnTo>
                    <a:pt x="537603" y="723163"/>
                  </a:lnTo>
                  <a:lnTo>
                    <a:pt x="539064" y="724077"/>
                  </a:lnTo>
                  <a:lnTo>
                    <a:pt x="545947" y="724077"/>
                  </a:lnTo>
                  <a:lnTo>
                    <a:pt x="546341" y="723836"/>
                  </a:lnTo>
                  <a:lnTo>
                    <a:pt x="546773" y="723646"/>
                  </a:lnTo>
                  <a:lnTo>
                    <a:pt x="549084" y="722985"/>
                  </a:lnTo>
                  <a:lnTo>
                    <a:pt x="550633" y="721588"/>
                  </a:lnTo>
                  <a:close/>
                </a:path>
                <a:path w="1482725" h="725170">
                  <a:moveTo>
                    <a:pt x="561975" y="357644"/>
                  </a:moveTo>
                  <a:lnTo>
                    <a:pt x="560857" y="355231"/>
                  </a:lnTo>
                  <a:lnTo>
                    <a:pt x="556514" y="356514"/>
                  </a:lnTo>
                  <a:lnTo>
                    <a:pt x="556323" y="351853"/>
                  </a:lnTo>
                  <a:lnTo>
                    <a:pt x="552272" y="352691"/>
                  </a:lnTo>
                  <a:lnTo>
                    <a:pt x="555180" y="356349"/>
                  </a:lnTo>
                  <a:lnTo>
                    <a:pt x="551370" y="356323"/>
                  </a:lnTo>
                  <a:lnTo>
                    <a:pt x="550837" y="357797"/>
                  </a:lnTo>
                  <a:lnTo>
                    <a:pt x="553186" y="357314"/>
                  </a:lnTo>
                  <a:lnTo>
                    <a:pt x="554926" y="358711"/>
                  </a:lnTo>
                  <a:lnTo>
                    <a:pt x="556793" y="359727"/>
                  </a:lnTo>
                  <a:lnTo>
                    <a:pt x="557466" y="356412"/>
                  </a:lnTo>
                  <a:lnTo>
                    <a:pt x="560260" y="358343"/>
                  </a:lnTo>
                  <a:lnTo>
                    <a:pt x="561975" y="357644"/>
                  </a:lnTo>
                  <a:close/>
                </a:path>
                <a:path w="1482725" h="725170">
                  <a:moveTo>
                    <a:pt x="570585" y="629056"/>
                  </a:moveTo>
                  <a:lnTo>
                    <a:pt x="567588" y="629056"/>
                  </a:lnTo>
                  <a:lnTo>
                    <a:pt x="564540" y="630174"/>
                  </a:lnTo>
                  <a:lnTo>
                    <a:pt x="564565" y="631050"/>
                  </a:lnTo>
                  <a:lnTo>
                    <a:pt x="566686" y="632320"/>
                  </a:lnTo>
                  <a:lnTo>
                    <a:pt x="570585" y="629056"/>
                  </a:lnTo>
                  <a:close/>
                </a:path>
                <a:path w="1482725" h="725170">
                  <a:moveTo>
                    <a:pt x="571512" y="608990"/>
                  </a:moveTo>
                  <a:lnTo>
                    <a:pt x="571233" y="607809"/>
                  </a:lnTo>
                  <a:lnTo>
                    <a:pt x="569810" y="609155"/>
                  </a:lnTo>
                  <a:lnTo>
                    <a:pt x="569480" y="608076"/>
                  </a:lnTo>
                  <a:lnTo>
                    <a:pt x="564921" y="608114"/>
                  </a:lnTo>
                  <a:lnTo>
                    <a:pt x="560285" y="606971"/>
                  </a:lnTo>
                  <a:lnTo>
                    <a:pt x="555840" y="608888"/>
                  </a:lnTo>
                  <a:lnTo>
                    <a:pt x="554812" y="610793"/>
                  </a:lnTo>
                  <a:lnTo>
                    <a:pt x="560438" y="610882"/>
                  </a:lnTo>
                  <a:lnTo>
                    <a:pt x="565988" y="610095"/>
                  </a:lnTo>
                  <a:lnTo>
                    <a:pt x="571512" y="608990"/>
                  </a:lnTo>
                  <a:close/>
                </a:path>
                <a:path w="1482725" h="725170">
                  <a:moveTo>
                    <a:pt x="571639" y="628180"/>
                  </a:moveTo>
                  <a:lnTo>
                    <a:pt x="570585" y="629056"/>
                  </a:lnTo>
                  <a:lnTo>
                    <a:pt x="571246" y="629056"/>
                  </a:lnTo>
                  <a:lnTo>
                    <a:pt x="571639" y="628180"/>
                  </a:lnTo>
                  <a:close/>
                </a:path>
                <a:path w="1482725" h="725170">
                  <a:moveTo>
                    <a:pt x="575411" y="94005"/>
                  </a:moveTo>
                  <a:lnTo>
                    <a:pt x="574294" y="94170"/>
                  </a:lnTo>
                  <a:lnTo>
                    <a:pt x="572820" y="93738"/>
                  </a:lnTo>
                  <a:lnTo>
                    <a:pt x="570572" y="93865"/>
                  </a:lnTo>
                  <a:lnTo>
                    <a:pt x="572325" y="91262"/>
                  </a:lnTo>
                  <a:lnTo>
                    <a:pt x="571398" y="89281"/>
                  </a:lnTo>
                  <a:lnTo>
                    <a:pt x="570966" y="88061"/>
                  </a:lnTo>
                  <a:lnTo>
                    <a:pt x="571868" y="87350"/>
                  </a:lnTo>
                  <a:lnTo>
                    <a:pt x="572452" y="86512"/>
                  </a:lnTo>
                  <a:lnTo>
                    <a:pt x="573227" y="84531"/>
                  </a:lnTo>
                  <a:lnTo>
                    <a:pt x="573633" y="82753"/>
                  </a:lnTo>
                  <a:lnTo>
                    <a:pt x="571982" y="82232"/>
                  </a:lnTo>
                  <a:lnTo>
                    <a:pt x="573874" y="80200"/>
                  </a:lnTo>
                  <a:lnTo>
                    <a:pt x="572312" y="79654"/>
                  </a:lnTo>
                  <a:lnTo>
                    <a:pt x="570928" y="81000"/>
                  </a:lnTo>
                  <a:lnTo>
                    <a:pt x="572109" y="83375"/>
                  </a:lnTo>
                  <a:lnTo>
                    <a:pt x="570369" y="84582"/>
                  </a:lnTo>
                  <a:lnTo>
                    <a:pt x="569366" y="86499"/>
                  </a:lnTo>
                  <a:lnTo>
                    <a:pt x="569633" y="89128"/>
                  </a:lnTo>
                  <a:lnTo>
                    <a:pt x="569683" y="91732"/>
                  </a:lnTo>
                  <a:lnTo>
                    <a:pt x="568464" y="94183"/>
                  </a:lnTo>
                  <a:lnTo>
                    <a:pt x="570382" y="95186"/>
                  </a:lnTo>
                  <a:lnTo>
                    <a:pt x="572071" y="95351"/>
                  </a:lnTo>
                  <a:lnTo>
                    <a:pt x="573227" y="95008"/>
                  </a:lnTo>
                  <a:lnTo>
                    <a:pt x="574624" y="95250"/>
                  </a:lnTo>
                  <a:lnTo>
                    <a:pt x="575411" y="94005"/>
                  </a:lnTo>
                  <a:close/>
                </a:path>
                <a:path w="1482725" h="725170">
                  <a:moveTo>
                    <a:pt x="576008" y="627100"/>
                  </a:moveTo>
                  <a:lnTo>
                    <a:pt x="572871" y="625424"/>
                  </a:lnTo>
                  <a:lnTo>
                    <a:pt x="571639" y="628180"/>
                  </a:lnTo>
                  <a:lnTo>
                    <a:pt x="572198" y="627710"/>
                  </a:lnTo>
                  <a:lnTo>
                    <a:pt x="571093" y="634657"/>
                  </a:lnTo>
                  <a:lnTo>
                    <a:pt x="571004" y="635254"/>
                  </a:lnTo>
                  <a:lnTo>
                    <a:pt x="572452" y="634936"/>
                  </a:lnTo>
                  <a:lnTo>
                    <a:pt x="573176" y="634657"/>
                  </a:lnTo>
                  <a:lnTo>
                    <a:pt x="575792" y="627710"/>
                  </a:lnTo>
                  <a:lnTo>
                    <a:pt x="576008" y="627100"/>
                  </a:lnTo>
                  <a:close/>
                </a:path>
                <a:path w="1482725" h="725170">
                  <a:moveTo>
                    <a:pt x="577900" y="620318"/>
                  </a:moveTo>
                  <a:lnTo>
                    <a:pt x="577176" y="620217"/>
                  </a:lnTo>
                  <a:lnTo>
                    <a:pt x="576427" y="620166"/>
                  </a:lnTo>
                  <a:lnTo>
                    <a:pt x="576097" y="619340"/>
                  </a:lnTo>
                  <a:lnTo>
                    <a:pt x="575830" y="619391"/>
                  </a:lnTo>
                  <a:lnTo>
                    <a:pt x="575322" y="619429"/>
                  </a:lnTo>
                  <a:lnTo>
                    <a:pt x="574484" y="621157"/>
                  </a:lnTo>
                  <a:lnTo>
                    <a:pt x="573379" y="622096"/>
                  </a:lnTo>
                  <a:lnTo>
                    <a:pt x="569531" y="621284"/>
                  </a:lnTo>
                  <a:lnTo>
                    <a:pt x="567626" y="621068"/>
                  </a:lnTo>
                  <a:lnTo>
                    <a:pt x="566089" y="623100"/>
                  </a:lnTo>
                  <a:lnTo>
                    <a:pt x="568680" y="623658"/>
                  </a:lnTo>
                  <a:lnTo>
                    <a:pt x="571296" y="623176"/>
                  </a:lnTo>
                  <a:lnTo>
                    <a:pt x="572871" y="625424"/>
                  </a:lnTo>
                  <a:lnTo>
                    <a:pt x="573925" y="625970"/>
                  </a:lnTo>
                  <a:lnTo>
                    <a:pt x="576008" y="627100"/>
                  </a:lnTo>
                  <a:lnTo>
                    <a:pt x="577900" y="620318"/>
                  </a:lnTo>
                  <a:close/>
                </a:path>
                <a:path w="1482725" h="725170">
                  <a:moveTo>
                    <a:pt x="579170" y="481685"/>
                  </a:moveTo>
                  <a:lnTo>
                    <a:pt x="579107" y="476681"/>
                  </a:lnTo>
                  <a:lnTo>
                    <a:pt x="578345" y="471817"/>
                  </a:lnTo>
                  <a:lnTo>
                    <a:pt x="576084" y="467296"/>
                  </a:lnTo>
                  <a:lnTo>
                    <a:pt x="574776" y="467334"/>
                  </a:lnTo>
                  <a:lnTo>
                    <a:pt x="575005" y="468718"/>
                  </a:lnTo>
                  <a:lnTo>
                    <a:pt x="574306" y="469226"/>
                  </a:lnTo>
                  <a:lnTo>
                    <a:pt x="574586" y="473887"/>
                  </a:lnTo>
                  <a:lnTo>
                    <a:pt x="578154" y="482752"/>
                  </a:lnTo>
                  <a:lnTo>
                    <a:pt x="579170" y="481685"/>
                  </a:lnTo>
                  <a:close/>
                </a:path>
                <a:path w="1482725" h="725170">
                  <a:moveTo>
                    <a:pt x="580910" y="205803"/>
                  </a:moveTo>
                  <a:lnTo>
                    <a:pt x="579310" y="205854"/>
                  </a:lnTo>
                  <a:lnTo>
                    <a:pt x="580758" y="202819"/>
                  </a:lnTo>
                  <a:lnTo>
                    <a:pt x="578129" y="202679"/>
                  </a:lnTo>
                  <a:lnTo>
                    <a:pt x="576351" y="204952"/>
                  </a:lnTo>
                  <a:lnTo>
                    <a:pt x="573976" y="204952"/>
                  </a:lnTo>
                  <a:lnTo>
                    <a:pt x="571461" y="204368"/>
                  </a:lnTo>
                  <a:lnTo>
                    <a:pt x="570369" y="207403"/>
                  </a:lnTo>
                  <a:lnTo>
                    <a:pt x="573595" y="206590"/>
                  </a:lnTo>
                  <a:lnTo>
                    <a:pt x="575856" y="210134"/>
                  </a:lnTo>
                  <a:lnTo>
                    <a:pt x="579094" y="209283"/>
                  </a:lnTo>
                  <a:lnTo>
                    <a:pt x="578777" y="208470"/>
                  </a:lnTo>
                  <a:lnTo>
                    <a:pt x="576961" y="208394"/>
                  </a:lnTo>
                  <a:lnTo>
                    <a:pt x="578434" y="206082"/>
                  </a:lnTo>
                  <a:lnTo>
                    <a:pt x="579831" y="206857"/>
                  </a:lnTo>
                  <a:lnTo>
                    <a:pt x="580885" y="206654"/>
                  </a:lnTo>
                  <a:lnTo>
                    <a:pt x="580910" y="205803"/>
                  </a:lnTo>
                  <a:close/>
                </a:path>
                <a:path w="1482725" h="725170">
                  <a:moveTo>
                    <a:pt x="582129" y="137858"/>
                  </a:moveTo>
                  <a:lnTo>
                    <a:pt x="578726" y="135661"/>
                  </a:lnTo>
                  <a:lnTo>
                    <a:pt x="575246" y="135839"/>
                  </a:lnTo>
                  <a:lnTo>
                    <a:pt x="572122" y="134454"/>
                  </a:lnTo>
                  <a:lnTo>
                    <a:pt x="571627" y="138328"/>
                  </a:lnTo>
                  <a:lnTo>
                    <a:pt x="569404" y="138747"/>
                  </a:lnTo>
                  <a:lnTo>
                    <a:pt x="569404" y="141681"/>
                  </a:lnTo>
                  <a:lnTo>
                    <a:pt x="569036" y="142608"/>
                  </a:lnTo>
                  <a:lnTo>
                    <a:pt x="568375" y="143243"/>
                  </a:lnTo>
                  <a:lnTo>
                    <a:pt x="567448" y="143611"/>
                  </a:lnTo>
                  <a:lnTo>
                    <a:pt x="567423" y="144564"/>
                  </a:lnTo>
                  <a:lnTo>
                    <a:pt x="569290" y="145516"/>
                  </a:lnTo>
                  <a:lnTo>
                    <a:pt x="571817" y="143433"/>
                  </a:lnTo>
                  <a:lnTo>
                    <a:pt x="571665" y="139280"/>
                  </a:lnTo>
                  <a:lnTo>
                    <a:pt x="575144" y="137909"/>
                  </a:lnTo>
                  <a:lnTo>
                    <a:pt x="576453" y="136169"/>
                  </a:lnTo>
                  <a:lnTo>
                    <a:pt x="577811" y="136321"/>
                  </a:lnTo>
                  <a:lnTo>
                    <a:pt x="579208" y="137807"/>
                  </a:lnTo>
                  <a:lnTo>
                    <a:pt x="580199" y="138468"/>
                  </a:lnTo>
                  <a:lnTo>
                    <a:pt x="580034" y="139509"/>
                  </a:lnTo>
                  <a:lnTo>
                    <a:pt x="580085" y="140474"/>
                  </a:lnTo>
                  <a:lnTo>
                    <a:pt x="581113" y="140436"/>
                  </a:lnTo>
                  <a:lnTo>
                    <a:pt x="582129" y="137858"/>
                  </a:lnTo>
                  <a:close/>
                </a:path>
                <a:path w="1482725" h="725170">
                  <a:moveTo>
                    <a:pt x="595718" y="231851"/>
                  </a:moveTo>
                  <a:lnTo>
                    <a:pt x="593674" y="230911"/>
                  </a:lnTo>
                  <a:lnTo>
                    <a:pt x="590740" y="232054"/>
                  </a:lnTo>
                  <a:lnTo>
                    <a:pt x="587209" y="232371"/>
                  </a:lnTo>
                  <a:lnTo>
                    <a:pt x="585939" y="237147"/>
                  </a:lnTo>
                  <a:lnTo>
                    <a:pt x="584073" y="237832"/>
                  </a:lnTo>
                  <a:lnTo>
                    <a:pt x="586536" y="239903"/>
                  </a:lnTo>
                  <a:lnTo>
                    <a:pt x="588200" y="238963"/>
                  </a:lnTo>
                  <a:lnTo>
                    <a:pt x="589927" y="235013"/>
                  </a:lnTo>
                  <a:lnTo>
                    <a:pt x="593813" y="234556"/>
                  </a:lnTo>
                  <a:lnTo>
                    <a:pt x="595718" y="231851"/>
                  </a:lnTo>
                  <a:close/>
                </a:path>
                <a:path w="1482725" h="725170">
                  <a:moveTo>
                    <a:pt x="598754" y="526542"/>
                  </a:moveTo>
                  <a:lnTo>
                    <a:pt x="597496" y="526376"/>
                  </a:lnTo>
                  <a:lnTo>
                    <a:pt x="597458" y="527672"/>
                  </a:lnTo>
                  <a:lnTo>
                    <a:pt x="596811" y="528332"/>
                  </a:lnTo>
                  <a:lnTo>
                    <a:pt x="595477" y="528269"/>
                  </a:lnTo>
                  <a:lnTo>
                    <a:pt x="593407" y="530174"/>
                  </a:lnTo>
                  <a:lnTo>
                    <a:pt x="593509" y="531241"/>
                  </a:lnTo>
                  <a:lnTo>
                    <a:pt x="594029" y="532409"/>
                  </a:lnTo>
                  <a:lnTo>
                    <a:pt x="592620" y="533069"/>
                  </a:lnTo>
                  <a:lnTo>
                    <a:pt x="591616" y="534517"/>
                  </a:lnTo>
                  <a:lnTo>
                    <a:pt x="588670" y="535178"/>
                  </a:lnTo>
                  <a:lnTo>
                    <a:pt x="590677" y="537857"/>
                  </a:lnTo>
                  <a:lnTo>
                    <a:pt x="590765" y="539267"/>
                  </a:lnTo>
                  <a:lnTo>
                    <a:pt x="591553" y="539953"/>
                  </a:lnTo>
                  <a:lnTo>
                    <a:pt x="592912" y="540042"/>
                  </a:lnTo>
                  <a:lnTo>
                    <a:pt x="598754" y="526542"/>
                  </a:lnTo>
                  <a:close/>
                </a:path>
                <a:path w="1482725" h="725170">
                  <a:moveTo>
                    <a:pt x="653580" y="482"/>
                  </a:moveTo>
                  <a:lnTo>
                    <a:pt x="653567" y="190"/>
                  </a:lnTo>
                  <a:lnTo>
                    <a:pt x="647052" y="190"/>
                  </a:lnTo>
                  <a:lnTo>
                    <a:pt x="646074" y="1841"/>
                  </a:lnTo>
                  <a:lnTo>
                    <a:pt x="644715" y="3238"/>
                  </a:lnTo>
                  <a:lnTo>
                    <a:pt x="643737" y="4876"/>
                  </a:lnTo>
                  <a:lnTo>
                    <a:pt x="644601" y="5219"/>
                  </a:lnTo>
                  <a:lnTo>
                    <a:pt x="644944" y="5905"/>
                  </a:lnTo>
                  <a:lnTo>
                    <a:pt x="644982" y="6781"/>
                  </a:lnTo>
                  <a:lnTo>
                    <a:pt x="650024" y="2235"/>
                  </a:lnTo>
                  <a:lnTo>
                    <a:pt x="650849" y="914"/>
                  </a:lnTo>
                  <a:lnTo>
                    <a:pt x="652018" y="304"/>
                  </a:lnTo>
                  <a:lnTo>
                    <a:pt x="653580" y="482"/>
                  </a:lnTo>
                  <a:close/>
                </a:path>
                <a:path w="1482725" h="725170">
                  <a:moveTo>
                    <a:pt x="704138" y="250266"/>
                  </a:moveTo>
                  <a:lnTo>
                    <a:pt x="702729" y="250101"/>
                  </a:lnTo>
                  <a:lnTo>
                    <a:pt x="701929" y="248335"/>
                  </a:lnTo>
                  <a:lnTo>
                    <a:pt x="700278" y="248805"/>
                  </a:lnTo>
                  <a:lnTo>
                    <a:pt x="700582" y="251929"/>
                  </a:lnTo>
                  <a:lnTo>
                    <a:pt x="700595" y="252107"/>
                  </a:lnTo>
                  <a:lnTo>
                    <a:pt x="698423" y="251929"/>
                  </a:lnTo>
                  <a:lnTo>
                    <a:pt x="698347" y="252437"/>
                  </a:lnTo>
                  <a:lnTo>
                    <a:pt x="698258" y="253161"/>
                  </a:lnTo>
                  <a:lnTo>
                    <a:pt x="697712" y="254076"/>
                  </a:lnTo>
                  <a:lnTo>
                    <a:pt x="696328" y="254076"/>
                  </a:lnTo>
                  <a:lnTo>
                    <a:pt x="697217" y="255066"/>
                  </a:lnTo>
                  <a:lnTo>
                    <a:pt x="699719" y="254304"/>
                  </a:lnTo>
                  <a:lnTo>
                    <a:pt x="699897" y="254304"/>
                  </a:lnTo>
                  <a:lnTo>
                    <a:pt x="700366" y="257403"/>
                  </a:lnTo>
                  <a:lnTo>
                    <a:pt x="702322" y="257873"/>
                  </a:lnTo>
                  <a:lnTo>
                    <a:pt x="702525" y="255955"/>
                  </a:lnTo>
                  <a:lnTo>
                    <a:pt x="702627" y="255066"/>
                  </a:lnTo>
                  <a:lnTo>
                    <a:pt x="702703" y="254304"/>
                  </a:lnTo>
                  <a:lnTo>
                    <a:pt x="703592" y="254304"/>
                  </a:lnTo>
                  <a:lnTo>
                    <a:pt x="703707" y="253161"/>
                  </a:lnTo>
                  <a:lnTo>
                    <a:pt x="703783" y="252437"/>
                  </a:lnTo>
                  <a:lnTo>
                    <a:pt x="703834" y="252107"/>
                  </a:lnTo>
                  <a:lnTo>
                    <a:pt x="704138" y="250266"/>
                  </a:lnTo>
                  <a:close/>
                </a:path>
                <a:path w="1482725" h="725170">
                  <a:moveTo>
                    <a:pt x="707047" y="255955"/>
                  </a:moveTo>
                  <a:lnTo>
                    <a:pt x="706932" y="255498"/>
                  </a:lnTo>
                  <a:lnTo>
                    <a:pt x="706843" y="254685"/>
                  </a:lnTo>
                  <a:lnTo>
                    <a:pt x="705370" y="254685"/>
                  </a:lnTo>
                  <a:lnTo>
                    <a:pt x="703580" y="254431"/>
                  </a:lnTo>
                  <a:lnTo>
                    <a:pt x="703554" y="254685"/>
                  </a:lnTo>
                  <a:lnTo>
                    <a:pt x="704837" y="254685"/>
                  </a:lnTo>
                  <a:lnTo>
                    <a:pt x="707047" y="255955"/>
                  </a:lnTo>
                  <a:close/>
                </a:path>
                <a:path w="1482725" h="725170">
                  <a:moveTo>
                    <a:pt x="707402" y="190"/>
                  </a:moveTo>
                  <a:lnTo>
                    <a:pt x="701128" y="190"/>
                  </a:lnTo>
                  <a:lnTo>
                    <a:pt x="702767" y="520"/>
                  </a:lnTo>
                  <a:lnTo>
                    <a:pt x="704481" y="622"/>
                  </a:lnTo>
                  <a:lnTo>
                    <a:pt x="706018" y="1219"/>
                  </a:lnTo>
                  <a:lnTo>
                    <a:pt x="706437" y="863"/>
                  </a:lnTo>
                  <a:lnTo>
                    <a:pt x="706945" y="533"/>
                  </a:lnTo>
                  <a:lnTo>
                    <a:pt x="707402" y="190"/>
                  </a:lnTo>
                  <a:close/>
                </a:path>
                <a:path w="1482725" h="725170">
                  <a:moveTo>
                    <a:pt x="729488" y="251904"/>
                  </a:moveTo>
                  <a:lnTo>
                    <a:pt x="729424" y="250964"/>
                  </a:lnTo>
                  <a:lnTo>
                    <a:pt x="729310" y="249250"/>
                  </a:lnTo>
                  <a:lnTo>
                    <a:pt x="727214" y="250774"/>
                  </a:lnTo>
                  <a:lnTo>
                    <a:pt x="725805" y="250291"/>
                  </a:lnTo>
                  <a:lnTo>
                    <a:pt x="720280" y="250291"/>
                  </a:lnTo>
                  <a:lnTo>
                    <a:pt x="719823" y="250444"/>
                  </a:lnTo>
                  <a:lnTo>
                    <a:pt x="718629" y="251180"/>
                  </a:lnTo>
                  <a:lnTo>
                    <a:pt x="718629" y="251904"/>
                  </a:lnTo>
                  <a:lnTo>
                    <a:pt x="712368" y="251904"/>
                  </a:lnTo>
                  <a:lnTo>
                    <a:pt x="726617" y="252196"/>
                  </a:lnTo>
                  <a:lnTo>
                    <a:pt x="724039" y="252196"/>
                  </a:lnTo>
                  <a:lnTo>
                    <a:pt x="726681" y="252514"/>
                  </a:lnTo>
                  <a:lnTo>
                    <a:pt x="729322" y="251904"/>
                  </a:lnTo>
                  <a:lnTo>
                    <a:pt x="729488" y="251904"/>
                  </a:lnTo>
                  <a:close/>
                </a:path>
                <a:path w="1482725" h="725170">
                  <a:moveTo>
                    <a:pt x="729780" y="251904"/>
                  </a:moveTo>
                  <a:lnTo>
                    <a:pt x="729488" y="251904"/>
                  </a:lnTo>
                  <a:lnTo>
                    <a:pt x="729500" y="252069"/>
                  </a:lnTo>
                  <a:lnTo>
                    <a:pt x="729780" y="251904"/>
                  </a:lnTo>
                  <a:close/>
                </a:path>
                <a:path w="1482725" h="725170">
                  <a:moveTo>
                    <a:pt x="740791" y="252196"/>
                  </a:moveTo>
                  <a:lnTo>
                    <a:pt x="740244" y="251180"/>
                  </a:lnTo>
                  <a:lnTo>
                    <a:pt x="740130" y="250964"/>
                  </a:lnTo>
                  <a:lnTo>
                    <a:pt x="740029" y="250444"/>
                  </a:lnTo>
                  <a:lnTo>
                    <a:pt x="740003" y="250291"/>
                  </a:lnTo>
                  <a:lnTo>
                    <a:pt x="738009" y="250291"/>
                  </a:lnTo>
                  <a:lnTo>
                    <a:pt x="736574" y="251802"/>
                  </a:lnTo>
                  <a:lnTo>
                    <a:pt x="735228" y="251180"/>
                  </a:lnTo>
                  <a:lnTo>
                    <a:pt x="734758" y="250964"/>
                  </a:lnTo>
                  <a:lnTo>
                    <a:pt x="733107" y="251155"/>
                  </a:lnTo>
                  <a:lnTo>
                    <a:pt x="732256" y="250964"/>
                  </a:lnTo>
                  <a:lnTo>
                    <a:pt x="731469" y="250964"/>
                  </a:lnTo>
                  <a:lnTo>
                    <a:pt x="729780" y="251904"/>
                  </a:lnTo>
                  <a:lnTo>
                    <a:pt x="730338" y="251904"/>
                  </a:lnTo>
                  <a:lnTo>
                    <a:pt x="733069" y="253136"/>
                  </a:lnTo>
                  <a:lnTo>
                    <a:pt x="735088" y="252793"/>
                  </a:lnTo>
                  <a:lnTo>
                    <a:pt x="736968" y="251904"/>
                  </a:lnTo>
                  <a:lnTo>
                    <a:pt x="740791" y="252196"/>
                  </a:lnTo>
                  <a:close/>
                </a:path>
                <a:path w="1482725" h="725170">
                  <a:moveTo>
                    <a:pt x="762965" y="3200"/>
                  </a:moveTo>
                  <a:lnTo>
                    <a:pt x="762355" y="939"/>
                  </a:lnTo>
                  <a:lnTo>
                    <a:pt x="762381" y="508"/>
                  </a:lnTo>
                  <a:lnTo>
                    <a:pt x="762520" y="190"/>
                  </a:lnTo>
                  <a:lnTo>
                    <a:pt x="757656" y="190"/>
                  </a:lnTo>
                  <a:lnTo>
                    <a:pt x="759231" y="1409"/>
                  </a:lnTo>
                  <a:lnTo>
                    <a:pt x="759993" y="3556"/>
                  </a:lnTo>
                  <a:lnTo>
                    <a:pt x="761250" y="5143"/>
                  </a:lnTo>
                  <a:lnTo>
                    <a:pt x="761923" y="5067"/>
                  </a:lnTo>
                  <a:lnTo>
                    <a:pt x="762254" y="5016"/>
                  </a:lnTo>
                  <a:lnTo>
                    <a:pt x="761504" y="3962"/>
                  </a:lnTo>
                  <a:lnTo>
                    <a:pt x="762965" y="3200"/>
                  </a:lnTo>
                  <a:close/>
                </a:path>
                <a:path w="1482725" h="725170">
                  <a:moveTo>
                    <a:pt x="829830" y="538937"/>
                  </a:moveTo>
                  <a:lnTo>
                    <a:pt x="826122" y="535101"/>
                  </a:lnTo>
                  <a:lnTo>
                    <a:pt x="823976" y="537184"/>
                  </a:lnTo>
                  <a:lnTo>
                    <a:pt x="824293" y="538734"/>
                  </a:lnTo>
                  <a:lnTo>
                    <a:pt x="824128" y="540232"/>
                  </a:lnTo>
                  <a:lnTo>
                    <a:pt x="823836" y="543496"/>
                  </a:lnTo>
                  <a:lnTo>
                    <a:pt x="823201" y="545973"/>
                  </a:lnTo>
                  <a:lnTo>
                    <a:pt x="825817" y="546912"/>
                  </a:lnTo>
                  <a:lnTo>
                    <a:pt x="827532" y="546227"/>
                  </a:lnTo>
                  <a:lnTo>
                    <a:pt x="828294" y="545973"/>
                  </a:lnTo>
                  <a:lnTo>
                    <a:pt x="828040" y="544614"/>
                  </a:lnTo>
                  <a:lnTo>
                    <a:pt x="825093" y="543496"/>
                  </a:lnTo>
                  <a:lnTo>
                    <a:pt x="828001" y="541870"/>
                  </a:lnTo>
                  <a:lnTo>
                    <a:pt x="829830" y="538937"/>
                  </a:lnTo>
                  <a:close/>
                </a:path>
                <a:path w="1482725" h="725170">
                  <a:moveTo>
                    <a:pt x="831049" y="241490"/>
                  </a:moveTo>
                  <a:lnTo>
                    <a:pt x="831024" y="239636"/>
                  </a:lnTo>
                  <a:lnTo>
                    <a:pt x="826503" y="238963"/>
                  </a:lnTo>
                  <a:lnTo>
                    <a:pt x="822972" y="241249"/>
                  </a:lnTo>
                  <a:lnTo>
                    <a:pt x="819429" y="243471"/>
                  </a:lnTo>
                  <a:lnTo>
                    <a:pt x="818857" y="244817"/>
                  </a:lnTo>
                  <a:lnTo>
                    <a:pt x="814311" y="244513"/>
                  </a:lnTo>
                  <a:lnTo>
                    <a:pt x="817765" y="247497"/>
                  </a:lnTo>
                  <a:lnTo>
                    <a:pt x="821969" y="245135"/>
                  </a:lnTo>
                  <a:lnTo>
                    <a:pt x="826071" y="242531"/>
                  </a:lnTo>
                  <a:lnTo>
                    <a:pt x="831037" y="241960"/>
                  </a:lnTo>
                  <a:lnTo>
                    <a:pt x="830910" y="241719"/>
                  </a:lnTo>
                  <a:lnTo>
                    <a:pt x="831049" y="241490"/>
                  </a:lnTo>
                  <a:close/>
                </a:path>
                <a:path w="1482725" h="725170">
                  <a:moveTo>
                    <a:pt x="833564" y="627024"/>
                  </a:moveTo>
                  <a:lnTo>
                    <a:pt x="832751" y="624624"/>
                  </a:lnTo>
                  <a:lnTo>
                    <a:pt x="832942" y="622350"/>
                  </a:lnTo>
                  <a:lnTo>
                    <a:pt x="831342" y="621728"/>
                  </a:lnTo>
                  <a:lnTo>
                    <a:pt x="828306" y="624370"/>
                  </a:lnTo>
                  <a:lnTo>
                    <a:pt x="828243" y="620280"/>
                  </a:lnTo>
                  <a:lnTo>
                    <a:pt x="825233" y="620356"/>
                  </a:lnTo>
                  <a:lnTo>
                    <a:pt x="826363" y="624319"/>
                  </a:lnTo>
                  <a:lnTo>
                    <a:pt x="829030" y="624827"/>
                  </a:lnTo>
                  <a:lnTo>
                    <a:pt x="828319" y="628662"/>
                  </a:lnTo>
                  <a:lnTo>
                    <a:pt x="831075" y="629081"/>
                  </a:lnTo>
                  <a:lnTo>
                    <a:pt x="831773" y="629145"/>
                  </a:lnTo>
                  <a:lnTo>
                    <a:pt x="832129" y="629145"/>
                  </a:lnTo>
                  <a:lnTo>
                    <a:pt x="833564" y="627024"/>
                  </a:lnTo>
                  <a:close/>
                </a:path>
                <a:path w="1482725" h="725170">
                  <a:moveTo>
                    <a:pt x="840714" y="362559"/>
                  </a:moveTo>
                  <a:lnTo>
                    <a:pt x="838847" y="360680"/>
                  </a:lnTo>
                  <a:lnTo>
                    <a:pt x="837145" y="361975"/>
                  </a:lnTo>
                  <a:lnTo>
                    <a:pt x="835875" y="363626"/>
                  </a:lnTo>
                  <a:lnTo>
                    <a:pt x="834834" y="365467"/>
                  </a:lnTo>
                  <a:lnTo>
                    <a:pt x="834796" y="366217"/>
                  </a:lnTo>
                  <a:lnTo>
                    <a:pt x="832993" y="375361"/>
                  </a:lnTo>
                  <a:lnTo>
                    <a:pt x="835825" y="375183"/>
                  </a:lnTo>
                  <a:lnTo>
                    <a:pt x="836028" y="374954"/>
                  </a:lnTo>
                  <a:lnTo>
                    <a:pt x="836091" y="374700"/>
                  </a:lnTo>
                  <a:lnTo>
                    <a:pt x="836015" y="374408"/>
                  </a:lnTo>
                  <a:lnTo>
                    <a:pt x="836358" y="370827"/>
                  </a:lnTo>
                  <a:lnTo>
                    <a:pt x="836142" y="367068"/>
                  </a:lnTo>
                  <a:lnTo>
                    <a:pt x="839330" y="364451"/>
                  </a:lnTo>
                  <a:lnTo>
                    <a:pt x="840714" y="362559"/>
                  </a:lnTo>
                  <a:close/>
                </a:path>
                <a:path w="1482725" h="725170">
                  <a:moveTo>
                    <a:pt x="845667" y="454812"/>
                  </a:moveTo>
                  <a:lnTo>
                    <a:pt x="844816" y="451789"/>
                  </a:lnTo>
                  <a:lnTo>
                    <a:pt x="843445" y="453097"/>
                  </a:lnTo>
                  <a:lnTo>
                    <a:pt x="843432" y="455714"/>
                  </a:lnTo>
                  <a:lnTo>
                    <a:pt x="843876" y="456819"/>
                  </a:lnTo>
                  <a:lnTo>
                    <a:pt x="845667" y="454812"/>
                  </a:lnTo>
                  <a:close/>
                </a:path>
                <a:path w="1482725" h="725170">
                  <a:moveTo>
                    <a:pt x="845947" y="450723"/>
                  </a:moveTo>
                  <a:lnTo>
                    <a:pt x="844702" y="451383"/>
                  </a:lnTo>
                  <a:lnTo>
                    <a:pt x="844816" y="451789"/>
                  </a:lnTo>
                  <a:lnTo>
                    <a:pt x="845947" y="450723"/>
                  </a:lnTo>
                  <a:close/>
                </a:path>
                <a:path w="1482725" h="725170">
                  <a:moveTo>
                    <a:pt x="849376" y="349986"/>
                  </a:moveTo>
                  <a:lnTo>
                    <a:pt x="846531" y="350951"/>
                  </a:lnTo>
                  <a:lnTo>
                    <a:pt x="846747" y="348005"/>
                  </a:lnTo>
                  <a:lnTo>
                    <a:pt x="845477" y="346938"/>
                  </a:lnTo>
                  <a:lnTo>
                    <a:pt x="843648" y="348500"/>
                  </a:lnTo>
                  <a:lnTo>
                    <a:pt x="843534" y="350659"/>
                  </a:lnTo>
                  <a:lnTo>
                    <a:pt x="843483" y="352831"/>
                  </a:lnTo>
                  <a:lnTo>
                    <a:pt x="845058" y="352971"/>
                  </a:lnTo>
                  <a:lnTo>
                    <a:pt x="846048" y="353529"/>
                  </a:lnTo>
                  <a:lnTo>
                    <a:pt x="843927" y="356222"/>
                  </a:lnTo>
                  <a:lnTo>
                    <a:pt x="843597" y="357352"/>
                  </a:lnTo>
                  <a:lnTo>
                    <a:pt x="843622" y="358648"/>
                  </a:lnTo>
                  <a:lnTo>
                    <a:pt x="845489" y="357593"/>
                  </a:lnTo>
                  <a:lnTo>
                    <a:pt x="845426" y="355955"/>
                  </a:lnTo>
                  <a:lnTo>
                    <a:pt x="846493" y="355714"/>
                  </a:lnTo>
                  <a:lnTo>
                    <a:pt x="849198" y="353758"/>
                  </a:lnTo>
                  <a:lnTo>
                    <a:pt x="849376" y="349986"/>
                  </a:lnTo>
                  <a:close/>
                </a:path>
                <a:path w="1482725" h="725170">
                  <a:moveTo>
                    <a:pt x="850861" y="441185"/>
                  </a:moveTo>
                  <a:lnTo>
                    <a:pt x="848677" y="440880"/>
                  </a:lnTo>
                  <a:lnTo>
                    <a:pt x="847064" y="441185"/>
                  </a:lnTo>
                  <a:lnTo>
                    <a:pt x="845553" y="442061"/>
                  </a:lnTo>
                  <a:lnTo>
                    <a:pt x="844550" y="443014"/>
                  </a:lnTo>
                  <a:lnTo>
                    <a:pt x="844245" y="443979"/>
                  </a:lnTo>
                  <a:lnTo>
                    <a:pt x="844118" y="444334"/>
                  </a:lnTo>
                  <a:lnTo>
                    <a:pt x="845070" y="445897"/>
                  </a:lnTo>
                  <a:lnTo>
                    <a:pt x="843826" y="447078"/>
                  </a:lnTo>
                  <a:lnTo>
                    <a:pt x="843737" y="447332"/>
                  </a:lnTo>
                  <a:lnTo>
                    <a:pt x="843648" y="447878"/>
                  </a:lnTo>
                  <a:lnTo>
                    <a:pt x="846150" y="450608"/>
                  </a:lnTo>
                  <a:lnTo>
                    <a:pt x="847483" y="449884"/>
                  </a:lnTo>
                  <a:lnTo>
                    <a:pt x="847394" y="443979"/>
                  </a:lnTo>
                  <a:lnTo>
                    <a:pt x="847940" y="443014"/>
                  </a:lnTo>
                  <a:lnTo>
                    <a:pt x="848017" y="442861"/>
                  </a:lnTo>
                  <a:lnTo>
                    <a:pt x="850328" y="442861"/>
                  </a:lnTo>
                  <a:lnTo>
                    <a:pt x="850379" y="441185"/>
                  </a:lnTo>
                  <a:lnTo>
                    <a:pt x="850861" y="441185"/>
                  </a:lnTo>
                  <a:close/>
                </a:path>
                <a:path w="1482725" h="725170">
                  <a:moveTo>
                    <a:pt x="878535" y="356844"/>
                  </a:moveTo>
                  <a:lnTo>
                    <a:pt x="878471" y="355841"/>
                  </a:lnTo>
                  <a:lnTo>
                    <a:pt x="876642" y="355841"/>
                  </a:lnTo>
                  <a:lnTo>
                    <a:pt x="872807" y="358000"/>
                  </a:lnTo>
                  <a:lnTo>
                    <a:pt x="874471" y="362458"/>
                  </a:lnTo>
                  <a:lnTo>
                    <a:pt x="872642" y="365467"/>
                  </a:lnTo>
                  <a:lnTo>
                    <a:pt x="873887" y="367665"/>
                  </a:lnTo>
                  <a:lnTo>
                    <a:pt x="876414" y="364477"/>
                  </a:lnTo>
                  <a:lnTo>
                    <a:pt x="878484" y="361086"/>
                  </a:lnTo>
                  <a:lnTo>
                    <a:pt x="878535" y="356844"/>
                  </a:lnTo>
                  <a:close/>
                </a:path>
                <a:path w="1482725" h="725170">
                  <a:moveTo>
                    <a:pt x="912291" y="339547"/>
                  </a:moveTo>
                  <a:lnTo>
                    <a:pt x="911847" y="338455"/>
                  </a:lnTo>
                  <a:lnTo>
                    <a:pt x="911745" y="338213"/>
                  </a:lnTo>
                  <a:lnTo>
                    <a:pt x="911606" y="337883"/>
                  </a:lnTo>
                  <a:lnTo>
                    <a:pt x="909040" y="337883"/>
                  </a:lnTo>
                  <a:lnTo>
                    <a:pt x="905433" y="337883"/>
                  </a:lnTo>
                  <a:lnTo>
                    <a:pt x="905205" y="339547"/>
                  </a:lnTo>
                  <a:lnTo>
                    <a:pt x="905725" y="339547"/>
                  </a:lnTo>
                  <a:lnTo>
                    <a:pt x="907110" y="338455"/>
                  </a:lnTo>
                  <a:lnTo>
                    <a:pt x="908354" y="338213"/>
                  </a:lnTo>
                  <a:lnTo>
                    <a:pt x="910691" y="339547"/>
                  </a:lnTo>
                  <a:lnTo>
                    <a:pt x="912291" y="339547"/>
                  </a:lnTo>
                  <a:close/>
                </a:path>
                <a:path w="1482725" h="725170">
                  <a:moveTo>
                    <a:pt x="916546" y="336511"/>
                  </a:moveTo>
                  <a:lnTo>
                    <a:pt x="916419" y="334733"/>
                  </a:lnTo>
                  <a:lnTo>
                    <a:pt x="916343" y="333565"/>
                  </a:lnTo>
                  <a:lnTo>
                    <a:pt x="913866" y="334733"/>
                  </a:lnTo>
                  <a:lnTo>
                    <a:pt x="910412" y="331279"/>
                  </a:lnTo>
                  <a:lnTo>
                    <a:pt x="908545" y="335241"/>
                  </a:lnTo>
                  <a:lnTo>
                    <a:pt x="908786" y="336511"/>
                  </a:lnTo>
                  <a:lnTo>
                    <a:pt x="908875" y="336981"/>
                  </a:lnTo>
                  <a:lnTo>
                    <a:pt x="908913" y="337235"/>
                  </a:lnTo>
                  <a:lnTo>
                    <a:pt x="911339" y="337235"/>
                  </a:lnTo>
                  <a:lnTo>
                    <a:pt x="910297" y="334733"/>
                  </a:lnTo>
                  <a:lnTo>
                    <a:pt x="912876" y="336511"/>
                  </a:lnTo>
                  <a:lnTo>
                    <a:pt x="916546" y="336511"/>
                  </a:lnTo>
                  <a:close/>
                </a:path>
                <a:path w="1482725" h="725170">
                  <a:moveTo>
                    <a:pt x="917244" y="336511"/>
                  </a:moveTo>
                  <a:lnTo>
                    <a:pt x="916546" y="336511"/>
                  </a:lnTo>
                  <a:lnTo>
                    <a:pt x="916571" y="336981"/>
                  </a:lnTo>
                  <a:lnTo>
                    <a:pt x="917244" y="336511"/>
                  </a:lnTo>
                  <a:close/>
                </a:path>
                <a:path w="1482725" h="725170">
                  <a:moveTo>
                    <a:pt x="921385" y="336511"/>
                  </a:moveTo>
                  <a:lnTo>
                    <a:pt x="920178" y="334733"/>
                  </a:lnTo>
                  <a:lnTo>
                    <a:pt x="919822" y="334733"/>
                  </a:lnTo>
                  <a:lnTo>
                    <a:pt x="917244" y="336511"/>
                  </a:lnTo>
                  <a:lnTo>
                    <a:pt x="921385" y="336511"/>
                  </a:lnTo>
                  <a:close/>
                </a:path>
                <a:path w="1482725" h="725170">
                  <a:moveTo>
                    <a:pt x="964666" y="350227"/>
                  </a:moveTo>
                  <a:lnTo>
                    <a:pt x="964361" y="350253"/>
                  </a:lnTo>
                  <a:lnTo>
                    <a:pt x="964082" y="350189"/>
                  </a:lnTo>
                  <a:lnTo>
                    <a:pt x="963815" y="350050"/>
                  </a:lnTo>
                  <a:lnTo>
                    <a:pt x="960424" y="349072"/>
                  </a:lnTo>
                  <a:lnTo>
                    <a:pt x="956449" y="351167"/>
                  </a:lnTo>
                  <a:lnTo>
                    <a:pt x="952627" y="347078"/>
                  </a:lnTo>
                  <a:lnTo>
                    <a:pt x="951191" y="348272"/>
                  </a:lnTo>
                  <a:lnTo>
                    <a:pt x="952957" y="350812"/>
                  </a:lnTo>
                  <a:lnTo>
                    <a:pt x="952766" y="355168"/>
                  </a:lnTo>
                  <a:lnTo>
                    <a:pt x="958202" y="351866"/>
                  </a:lnTo>
                  <a:lnTo>
                    <a:pt x="959383" y="351751"/>
                  </a:lnTo>
                  <a:lnTo>
                    <a:pt x="962329" y="352183"/>
                  </a:lnTo>
                  <a:lnTo>
                    <a:pt x="964209" y="352552"/>
                  </a:lnTo>
                  <a:lnTo>
                    <a:pt x="964666" y="350227"/>
                  </a:lnTo>
                  <a:close/>
                </a:path>
                <a:path w="1482725" h="725170">
                  <a:moveTo>
                    <a:pt x="1007389" y="330860"/>
                  </a:moveTo>
                  <a:lnTo>
                    <a:pt x="1004519" y="331431"/>
                  </a:lnTo>
                  <a:lnTo>
                    <a:pt x="1001674" y="331698"/>
                  </a:lnTo>
                  <a:lnTo>
                    <a:pt x="998905" y="330454"/>
                  </a:lnTo>
                  <a:lnTo>
                    <a:pt x="997534" y="330835"/>
                  </a:lnTo>
                  <a:lnTo>
                    <a:pt x="996810" y="331622"/>
                  </a:lnTo>
                  <a:lnTo>
                    <a:pt x="996721" y="334695"/>
                  </a:lnTo>
                  <a:lnTo>
                    <a:pt x="1000315" y="334632"/>
                  </a:lnTo>
                  <a:lnTo>
                    <a:pt x="1003985" y="335064"/>
                  </a:lnTo>
                  <a:lnTo>
                    <a:pt x="1007389" y="333375"/>
                  </a:lnTo>
                  <a:lnTo>
                    <a:pt x="1007389" y="330860"/>
                  </a:lnTo>
                  <a:close/>
                </a:path>
                <a:path w="1482725" h="725170">
                  <a:moveTo>
                    <a:pt x="1014349" y="258216"/>
                  </a:moveTo>
                  <a:lnTo>
                    <a:pt x="1014260" y="254914"/>
                  </a:lnTo>
                  <a:lnTo>
                    <a:pt x="1009611" y="254241"/>
                  </a:lnTo>
                  <a:lnTo>
                    <a:pt x="1006411" y="256679"/>
                  </a:lnTo>
                  <a:lnTo>
                    <a:pt x="1003592" y="259892"/>
                  </a:lnTo>
                  <a:lnTo>
                    <a:pt x="1004531" y="260908"/>
                  </a:lnTo>
                  <a:lnTo>
                    <a:pt x="1005611" y="261086"/>
                  </a:lnTo>
                  <a:lnTo>
                    <a:pt x="1010259" y="259854"/>
                  </a:lnTo>
                  <a:lnTo>
                    <a:pt x="1011618" y="259295"/>
                  </a:lnTo>
                  <a:lnTo>
                    <a:pt x="1014349" y="258216"/>
                  </a:lnTo>
                  <a:close/>
                </a:path>
                <a:path w="1482725" h="725170">
                  <a:moveTo>
                    <a:pt x="1044473" y="241287"/>
                  </a:moveTo>
                  <a:lnTo>
                    <a:pt x="1042149" y="239191"/>
                  </a:lnTo>
                  <a:lnTo>
                    <a:pt x="1032573" y="242404"/>
                  </a:lnTo>
                  <a:lnTo>
                    <a:pt x="1032687" y="244436"/>
                  </a:lnTo>
                  <a:lnTo>
                    <a:pt x="1035596" y="244436"/>
                  </a:lnTo>
                  <a:lnTo>
                    <a:pt x="1040447" y="243763"/>
                  </a:lnTo>
                  <a:lnTo>
                    <a:pt x="1044473" y="241287"/>
                  </a:lnTo>
                  <a:close/>
                </a:path>
                <a:path w="1482725" h="725170">
                  <a:moveTo>
                    <a:pt x="1045616" y="240830"/>
                  </a:moveTo>
                  <a:lnTo>
                    <a:pt x="1044473" y="241287"/>
                  </a:lnTo>
                  <a:lnTo>
                    <a:pt x="1044905" y="241668"/>
                  </a:lnTo>
                  <a:lnTo>
                    <a:pt x="1045616" y="240830"/>
                  </a:lnTo>
                  <a:close/>
                </a:path>
                <a:path w="1482725" h="725170">
                  <a:moveTo>
                    <a:pt x="1049070" y="239445"/>
                  </a:moveTo>
                  <a:lnTo>
                    <a:pt x="1047991" y="236918"/>
                  </a:lnTo>
                  <a:lnTo>
                    <a:pt x="1047102" y="236918"/>
                  </a:lnTo>
                  <a:lnTo>
                    <a:pt x="1047064" y="237401"/>
                  </a:lnTo>
                  <a:lnTo>
                    <a:pt x="1046200" y="240131"/>
                  </a:lnTo>
                  <a:lnTo>
                    <a:pt x="1045616" y="240830"/>
                  </a:lnTo>
                  <a:lnTo>
                    <a:pt x="1049070" y="239445"/>
                  </a:lnTo>
                  <a:close/>
                </a:path>
                <a:path w="1482725" h="725170">
                  <a:moveTo>
                    <a:pt x="1079931" y="331025"/>
                  </a:moveTo>
                  <a:lnTo>
                    <a:pt x="1079068" y="330200"/>
                  </a:lnTo>
                  <a:lnTo>
                    <a:pt x="1079220" y="329463"/>
                  </a:lnTo>
                  <a:lnTo>
                    <a:pt x="1076121" y="327291"/>
                  </a:lnTo>
                  <a:lnTo>
                    <a:pt x="1072680" y="329158"/>
                  </a:lnTo>
                  <a:lnTo>
                    <a:pt x="1069428" y="328676"/>
                  </a:lnTo>
                  <a:lnTo>
                    <a:pt x="1069073" y="331063"/>
                  </a:lnTo>
                  <a:lnTo>
                    <a:pt x="1070432" y="331698"/>
                  </a:lnTo>
                  <a:lnTo>
                    <a:pt x="1072464" y="331660"/>
                  </a:lnTo>
                  <a:lnTo>
                    <a:pt x="1074648" y="332079"/>
                  </a:lnTo>
                  <a:lnTo>
                    <a:pt x="1076833" y="332841"/>
                  </a:lnTo>
                  <a:lnTo>
                    <a:pt x="1079030" y="331685"/>
                  </a:lnTo>
                  <a:lnTo>
                    <a:pt x="1079931" y="331025"/>
                  </a:lnTo>
                  <a:close/>
                </a:path>
                <a:path w="1482725" h="725170">
                  <a:moveTo>
                    <a:pt x="1126604" y="123113"/>
                  </a:moveTo>
                  <a:lnTo>
                    <a:pt x="1124470" y="121005"/>
                  </a:lnTo>
                  <a:lnTo>
                    <a:pt x="1121587" y="122885"/>
                  </a:lnTo>
                  <a:lnTo>
                    <a:pt x="1121981" y="126352"/>
                  </a:lnTo>
                  <a:lnTo>
                    <a:pt x="1119771" y="125552"/>
                  </a:lnTo>
                  <a:lnTo>
                    <a:pt x="1117828" y="125171"/>
                  </a:lnTo>
                  <a:lnTo>
                    <a:pt x="1115872" y="125260"/>
                  </a:lnTo>
                  <a:lnTo>
                    <a:pt x="1113917" y="125387"/>
                  </a:lnTo>
                  <a:lnTo>
                    <a:pt x="1112088" y="126225"/>
                  </a:lnTo>
                  <a:lnTo>
                    <a:pt x="1113028" y="129019"/>
                  </a:lnTo>
                  <a:lnTo>
                    <a:pt x="1117765" y="127520"/>
                  </a:lnTo>
                  <a:lnTo>
                    <a:pt x="1123429" y="128193"/>
                  </a:lnTo>
                  <a:lnTo>
                    <a:pt x="1126604" y="123113"/>
                  </a:lnTo>
                  <a:close/>
                </a:path>
                <a:path w="1482725" h="725170">
                  <a:moveTo>
                    <a:pt x="1162481" y="221284"/>
                  </a:moveTo>
                  <a:lnTo>
                    <a:pt x="1156957" y="219837"/>
                  </a:lnTo>
                  <a:lnTo>
                    <a:pt x="1151445" y="221919"/>
                  </a:lnTo>
                  <a:lnTo>
                    <a:pt x="1145933" y="221234"/>
                  </a:lnTo>
                  <a:lnTo>
                    <a:pt x="1145921" y="222935"/>
                  </a:lnTo>
                  <a:lnTo>
                    <a:pt x="1151458" y="225564"/>
                  </a:lnTo>
                  <a:lnTo>
                    <a:pt x="1156944" y="221894"/>
                  </a:lnTo>
                  <a:lnTo>
                    <a:pt x="1162456" y="222834"/>
                  </a:lnTo>
                  <a:lnTo>
                    <a:pt x="1162481" y="221284"/>
                  </a:lnTo>
                  <a:close/>
                </a:path>
                <a:path w="1482725" h="725170">
                  <a:moveTo>
                    <a:pt x="1183779" y="259956"/>
                  </a:moveTo>
                  <a:lnTo>
                    <a:pt x="1181976" y="257022"/>
                  </a:lnTo>
                  <a:lnTo>
                    <a:pt x="1179855" y="257657"/>
                  </a:lnTo>
                  <a:lnTo>
                    <a:pt x="1177137" y="261493"/>
                  </a:lnTo>
                  <a:lnTo>
                    <a:pt x="1173835" y="261493"/>
                  </a:lnTo>
                  <a:lnTo>
                    <a:pt x="1175067" y="260311"/>
                  </a:lnTo>
                  <a:lnTo>
                    <a:pt x="1176197" y="260997"/>
                  </a:lnTo>
                  <a:lnTo>
                    <a:pt x="1177074" y="261493"/>
                  </a:lnTo>
                  <a:lnTo>
                    <a:pt x="1176362" y="260997"/>
                  </a:lnTo>
                  <a:lnTo>
                    <a:pt x="1175270" y="260311"/>
                  </a:lnTo>
                  <a:lnTo>
                    <a:pt x="1172349" y="258546"/>
                  </a:lnTo>
                  <a:lnTo>
                    <a:pt x="1169212" y="260997"/>
                  </a:lnTo>
                  <a:lnTo>
                    <a:pt x="1169289" y="262902"/>
                  </a:lnTo>
                  <a:lnTo>
                    <a:pt x="1178928" y="262902"/>
                  </a:lnTo>
                  <a:lnTo>
                    <a:pt x="1182052" y="261493"/>
                  </a:lnTo>
                  <a:lnTo>
                    <a:pt x="1183779" y="260705"/>
                  </a:lnTo>
                  <a:lnTo>
                    <a:pt x="1183779" y="259956"/>
                  </a:lnTo>
                  <a:close/>
                </a:path>
                <a:path w="1482725" h="725170">
                  <a:moveTo>
                    <a:pt x="1193761" y="189484"/>
                  </a:moveTo>
                  <a:lnTo>
                    <a:pt x="1193203" y="188315"/>
                  </a:lnTo>
                  <a:lnTo>
                    <a:pt x="1191310" y="188010"/>
                  </a:lnTo>
                  <a:lnTo>
                    <a:pt x="1187653" y="188747"/>
                  </a:lnTo>
                  <a:lnTo>
                    <a:pt x="1184859" y="191096"/>
                  </a:lnTo>
                  <a:lnTo>
                    <a:pt x="1181823" y="192989"/>
                  </a:lnTo>
                  <a:lnTo>
                    <a:pt x="1181277" y="194233"/>
                  </a:lnTo>
                  <a:lnTo>
                    <a:pt x="1181252" y="194970"/>
                  </a:lnTo>
                  <a:lnTo>
                    <a:pt x="1184935" y="195033"/>
                  </a:lnTo>
                  <a:lnTo>
                    <a:pt x="1186192" y="193929"/>
                  </a:lnTo>
                  <a:lnTo>
                    <a:pt x="1187602" y="193014"/>
                  </a:lnTo>
                  <a:lnTo>
                    <a:pt x="1189342" y="191731"/>
                  </a:lnTo>
                  <a:lnTo>
                    <a:pt x="1191145" y="190677"/>
                  </a:lnTo>
                  <a:lnTo>
                    <a:pt x="1193444" y="191249"/>
                  </a:lnTo>
                  <a:lnTo>
                    <a:pt x="1193761" y="189484"/>
                  </a:lnTo>
                  <a:close/>
                </a:path>
                <a:path w="1482725" h="725170">
                  <a:moveTo>
                    <a:pt x="1213866" y="179527"/>
                  </a:moveTo>
                  <a:lnTo>
                    <a:pt x="1213840" y="178511"/>
                  </a:lnTo>
                  <a:lnTo>
                    <a:pt x="1210691" y="177457"/>
                  </a:lnTo>
                  <a:lnTo>
                    <a:pt x="1207592" y="177596"/>
                  </a:lnTo>
                  <a:lnTo>
                    <a:pt x="1205814" y="180136"/>
                  </a:lnTo>
                  <a:lnTo>
                    <a:pt x="1203363" y="181457"/>
                  </a:lnTo>
                  <a:lnTo>
                    <a:pt x="1204734" y="181622"/>
                  </a:lnTo>
                  <a:lnTo>
                    <a:pt x="1205979" y="182118"/>
                  </a:lnTo>
                  <a:lnTo>
                    <a:pt x="1206957" y="183159"/>
                  </a:lnTo>
                  <a:lnTo>
                    <a:pt x="1209344" y="182118"/>
                  </a:lnTo>
                  <a:lnTo>
                    <a:pt x="1213040" y="183540"/>
                  </a:lnTo>
                  <a:lnTo>
                    <a:pt x="1213866" y="179527"/>
                  </a:lnTo>
                  <a:close/>
                </a:path>
                <a:path w="1482725" h="725170">
                  <a:moveTo>
                    <a:pt x="1215834" y="96177"/>
                  </a:moveTo>
                  <a:lnTo>
                    <a:pt x="1215326" y="95618"/>
                  </a:lnTo>
                  <a:lnTo>
                    <a:pt x="1214767" y="95123"/>
                  </a:lnTo>
                  <a:lnTo>
                    <a:pt x="1210652" y="97955"/>
                  </a:lnTo>
                  <a:lnTo>
                    <a:pt x="1205496" y="96316"/>
                  </a:lnTo>
                  <a:lnTo>
                    <a:pt x="1201191" y="98310"/>
                  </a:lnTo>
                  <a:lnTo>
                    <a:pt x="1201216" y="99923"/>
                  </a:lnTo>
                  <a:lnTo>
                    <a:pt x="1206169" y="99631"/>
                  </a:lnTo>
                  <a:lnTo>
                    <a:pt x="1211491" y="101079"/>
                  </a:lnTo>
                  <a:lnTo>
                    <a:pt x="1215720" y="97028"/>
                  </a:lnTo>
                  <a:lnTo>
                    <a:pt x="1215834" y="96177"/>
                  </a:lnTo>
                  <a:close/>
                </a:path>
                <a:path w="1482725" h="725170">
                  <a:moveTo>
                    <a:pt x="1238161" y="268668"/>
                  </a:moveTo>
                  <a:lnTo>
                    <a:pt x="1237627" y="267385"/>
                  </a:lnTo>
                  <a:lnTo>
                    <a:pt x="1237259" y="266522"/>
                  </a:lnTo>
                  <a:lnTo>
                    <a:pt x="1237361" y="266242"/>
                  </a:lnTo>
                  <a:lnTo>
                    <a:pt x="1237018" y="266522"/>
                  </a:lnTo>
                  <a:lnTo>
                    <a:pt x="1235900" y="267385"/>
                  </a:lnTo>
                  <a:lnTo>
                    <a:pt x="1235608" y="267385"/>
                  </a:lnTo>
                  <a:lnTo>
                    <a:pt x="1235341" y="266522"/>
                  </a:lnTo>
                  <a:lnTo>
                    <a:pt x="1235265" y="266242"/>
                  </a:lnTo>
                  <a:lnTo>
                    <a:pt x="1235151" y="265912"/>
                  </a:lnTo>
                  <a:lnTo>
                    <a:pt x="1234262" y="263004"/>
                  </a:lnTo>
                  <a:lnTo>
                    <a:pt x="1232585" y="262801"/>
                  </a:lnTo>
                  <a:lnTo>
                    <a:pt x="1229309" y="262801"/>
                  </a:lnTo>
                  <a:lnTo>
                    <a:pt x="1226947" y="266407"/>
                  </a:lnTo>
                  <a:lnTo>
                    <a:pt x="1231125" y="265912"/>
                  </a:lnTo>
                  <a:lnTo>
                    <a:pt x="1232446" y="267385"/>
                  </a:lnTo>
                  <a:lnTo>
                    <a:pt x="1228051" y="267830"/>
                  </a:lnTo>
                  <a:lnTo>
                    <a:pt x="1231366" y="268884"/>
                  </a:lnTo>
                  <a:lnTo>
                    <a:pt x="1234732" y="269036"/>
                  </a:lnTo>
                  <a:lnTo>
                    <a:pt x="1238161" y="268668"/>
                  </a:lnTo>
                  <a:close/>
                </a:path>
                <a:path w="1482725" h="725170">
                  <a:moveTo>
                    <a:pt x="1240345" y="266522"/>
                  </a:moveTo>
                  <a:lnTo>
                    <a:pt x="1239240" y="265150"/>
                  </a:lnTo>
                  <a:lnTo>
                    <a:pt x="1238123" y="265645"/>
                  </a:lnTo>
                  <a:lnTo>
                    <a:pt x="1237361" y="266242"/>
                  </a:lnTo>
                  <a:lnTo>
                    <a:pt x="1239443" y="267068"/>
                  </a:lnTo>
                  <a:lnTo>
                    <a:pt x="1240345" y="266522"/>
                  </a:lnTo>
                  <a:close/>
                </a:path>
                <a:path w="1482725" h="725170">
                  <a:moveTo>
                    <a:pt x="1245323" y="372452"/>
                  </a:moveTo>
                  <a:lnTo>
                    <a:pt x="1242682" y="373430"/>
                  </a:lnTo>
                  <a:lnTo>
                    <a:pt x="1238859" y="373087"/>
                  </a:lnTo>
                  <a:lnTo>
                    <a:pt x="1236472" y="372706"/>
                  </a:lnTo>
                  <a:lnTo>
                    <a:pt x="1230579" y="373176"/>
                  </a:lnTo>
                  <a:lnTo>
                    <a:pt x="1226934" y="371208"/>
                  </a:lnTo>
                  <a:lnTo>
                    <a:pt x="1223492" y="373367"/>
                  </a:lnTo>
                  <a:lnTo>
                    <a:pt x="1223606" y="373595"/>
                  </a:lnTo>
                  <a:lnTo>
                    <a:pt x="1223645" y="373849"/>
                  </a:lnTo>
                  <a:lnTo>
                    <a:pt x="1223581" y="374091"/>
                  </a:lnTo>
                  <a:lnTo>
                    <a:pt x="1235202" y="375043"/>
                  </a:lnTo>
                  <a:lnTo>
                    <a:pt x="1237221" y="373888"/>
                  </a:lnTo>
                  <a:lnTo>
                    <a:pt x="1239177" y="373672"/>
                  </a:lnTo>
                  <a:lnTo>
                    <a:pt x="1241044" y="375323"/>
                  </a:lnTo>
                  <a:lnTo>
                    <a:pt x="1242682" y="375767"/>
                  </a:lnTo>
                  <a:lnTo>
                    <a:pt x="1245108" y="376656"/>
                  </a:lnTo>
                  <a:lnTo>
                    <a:pt x="1245323" y="372452"/>
                  </a:lnTo>
                  <a:close/>
                </a:path>
                <a:path w="1482725" h="725170">
                  <a:moveTo>
                    <a:pt x="1248460" y="81394"/>
                  </a:moveTo>
                  <a:lnTo>
                    <a:pt x="1248105" y="81394"/>
                  </a:lnTo>
                  <a:lnTo>
                    <a:pt x="1248371" y="81622"/>
                  </a:lnTo>
                  <a:lnTo>
                    <a:pt x="1248460" y="81394"/>
                  </a:lnTo>
                  <a:close/>
                </a:path>
                <a:path w="1482725" h="725170">
                  <a:moveTo>
                    <a:pt x="1248689" y="155219"/>
                  </a:moveTo>
                  <a:lnTo>
                    <a:pt x="1247635" y="154533"/>
                  </a:lnTo>
                  <a:lnTo>
                    <a:pt x="1246174" y="153987"/>
                  </a:lnTo>
                  <a:lnTo>
                    <a:pt x="1247775" y="152438"/>
                  </a:lnTo>
                  <a:lnTo>
                    <a:pt x="1244701" y="153682"/>
                  </a:lnTo>
                  <a:lnTo>
                    <a:pt x="1242250" y="156197"/>
                  </a:lnTo>
                  <a:lnTo>
                    <a:pt x="1238123" y="157022"/>
                  </a:lnTo>
                  <a:lnTo>
                    <a:pt x="1237830" y="158013"/>
                  </a:lnTo>
                  <a:lnTo>
                    <a:pt x="1237907" y="158864"/>
                  </a:lnTo>
                  <a:lnTo>
                    <a:pt x="1238110" y="160083"/>
                  </a:lnTo>
                  <a:lnTo>
                    <a:pt x="1238618" y="160997"/>
                  </a:lnTo>
                  <a:lnTo>
                    <a:pt x="1240015" y="161061"/>
                  </a:lnTo>
                  <a:lnTo>
                    <a:pt x="1243215" y="159575"/>
                  </a:lnTo>
                  <a:lnTo>
                    <a:pt x="1246098" y="157594"/>
                  </a:lnTo>
                  <a:lnTo>
                    <a:pt x="1248689" y="155219"/>
                  </a:lnTo>
                  <a:close/>
                </a:path>
                <a:path w="1482725" h="725170">
                  <a:moveTo>
                    <a:pt x="1250696" y="83566"/>
                  </a:moveTo>
                  <a:lnTo>
                    <a:pt x="1248371" y="81622"/>
                  </a:lnTo>
                  <a:lnTo>
                    <a:pt x="1247838" y="83007"/>
                  </a:lnTo>
                  <a:lnTo>
                    <a:pt x="1244523" y="83769"/>
                  </a:lnTo>
                  <a:lnTo>
                    <a:pt x="1241780" y="85572"/>
                  </a:lnTo>
                  <a:lnTo>
                    <a:pt x="1242009" y="85572"/>
                  </a:lnTo>
                  <a:lnTo>
                    <a:pt x="1243164" y="86766"/>
                  </a:lnTo>
                  <a:lnTo>
                    <a:pt x="1242961" y="88125"/>
                  </a:lnTo>
                  <a:lnTo>
                    <a:pt x="1241894" y="89268"/>
                  </a:lnTo>
                  <a:lnTo>
                    <a:pt x="1243355" y="88861"/>
                  </a:lnTo>
                  <a:lnTo>
                    <a:pt x="1244371" y="89954"/>
                  </a:lnTo>
                  <a:lnTo>
                    <a:pt x="1246390" y="91173"/>
                  </a:lnTo>
                  <a:lnTo>
                    <a:pt x="1245120" y="88861"/>
                  </a:lnTo>
                  <a:lnTo>
                    <a:pt x="1244727" y="88125"/>
                  </a:lnTo>
                  <a:lnTo>
                    <a:pt x="1245158" y="86766"/>
                  </a:lnTo>
                  <a:lnTo>
                    <a:pt x="1245235" y="86512"/>
                  </a:lnTo>
                  <a:lnTo>
                    <a:pt x="1249133" y="85572"/>
                  </a:lnTo>
                  <a:lnTo>
                    <a:pt x="1250061" y="84734"/>
                  </a:lnTo>
                  <a:lnTo>
                    <a:pt x="1250581" y="83769"/>
                  </a:lnTo>
                  <a:lnTo>
                    <a:pt x="1250696" y="83566"/>
                  </a:lnTo>
                  <a:close/>
                </a:path>
                <a:path w="1482725" h="725170">
                  <a:moveTo>
                    <a:pt x="1251648" y="78867"/>
                  </a:moveTo>
                  <a:lnTo>
                    <a:pt x="1250619" y="78511"/>
                  </a:lnTo>
                  <a:lnTo>
                    <a:pt x="1248892" y="78867"/>
                  </a:lnTo>
                  <a:lnTo>
                    <a:pt x="1249438" y="78867"/>
                  </a:lnTo>
                  <a:lnTo>
                    <a:pt x="1248524" y="81241"/>
                  </a:lnTo>
                  <a:lnTo>
                    <a:pt x="1250962" y="80365"/>
                  </a:lnTo>
                  <a:lnTo>
                    <a:pt x="1251648" y="78867"/>
                  </a:lnTo>
                  <a:close/>
                </a:path>
                <a:path w="1482725" h="725170">
                  <a:moveTo>
                    <a:pt x="1268171" y="326974"/>
                  </a:moveTo>
                  <a:lnTo>
                    <a:pt x="1268082" y="324777"/>
                  </a:lnTo>
                  <a:lnTo>
                    <a:pt x="1262913" y="323684"/>
                  </a:lnTo>
                  <a:lnTo>
                    <a:pt x="1257744" y="323862"/>
                  </a:lnTo>
                  <a:lnTo>
                    <a:pt x="1252588" y="324789"/>
                  </a:lnTo>
                  <a:lnTo>
                    <a:pt x="1253490" y="326605"/>
                  </a:lnTo>
                  <a:lnTo>
                    <a:pt x="1268171" y="326974"/>
                  </a:lnTo>
                  <a:close/>
                </a:path>
                <a:path w="1482725" h="725170">
                  <a:moveTo>
                    <a:pt x="1317574" y="41592"/>
                  </a:moveTo>
                  <a:lnTo>
                    <a:pt x="1317548" y="40551"/>
                  </a:lnTo>
                  <a:lnTo>
                    <a:pt x="1316761" y="39916"/>
                  </a:lnTo>
                  <a:lnTo>
                    <a:pt x="1315224" y="39916"/>
                  </a:lnTo>
                  <a:lnTo>
                    <a:pt x="1313713" y="40779"/>
                  </a:lnTo>
                  <a:lnTo>
                    <a:pt x="1312367" y="41592"/>
                  </a:lnTo>
                  <a:lnTo>
                    <a:pt x="1317574" y="41592"/>
                  </a:lnTo>
                  <a:close/>
                </a:path>
                <a:path w="1482725" h="725170">
                  <a:moveTo>
                    <a:pt x="1317586" y="41808"/>
                  </a:moveTo>
                  <a:lnTo>
                    <a:pt x="1312011" y="41808"/>
                  </a:lnTo>
                  <a:lnTo>
                    <a:pt x="1309878" y="41808"/>
                  </a:lnTo>
                  <a:lnTo>
                    <a:pt x="1307592" y="47536"/>
                  </a:lnTo>
                  <a:lnTo>
                    <a:pt x="1308976" y="48933"/>
                  </a:lnTo>
                  <a:lnTo>
                    <a:pt x="1312595" y="47536"/>
                  </a:lnTo>
                  <a:lnTo>
                    <a:pt x="1313497" y="42786"/>
                  </a:lnTo>
                  <a:lnTo>
                    <a:pt x="1317586" y="41960"/>
                  </a:lnTo>
                  <a:lnTo>
                    <a:pt x="1317586" y="41808"/>
                  </a:lnTo>
                  <a:close/>
                </a:path>
                <a:path w="1482725" h="725170">
                  <a:moveTo>
                    <a:pt x="1336852" y="34086"/>
                  </a:moveTo>
                  <a:lnTo>
                    <a:pt x="1335671" y="31788"/>
                  </a:lnTo>
                  <a:lnTo>
                    <a:pt x="1333614" y="31826"/>
                  </a:lnTo>
                  <a:lnTo>
                    <a:pt x="1329791" y="33020"/>
                  </a:lnTo>
                  <a:lnTo>
                    <a:pt x="1327988" y="33096"/>
                  </a:lnTo>
                  <a:lnTo>
                    <a:pt x="1326134" y="32893"/>
                  </a:lnTo>
                  <a:lnTo>
                    <a:pt x="1322374" y="34124"/>
                  </a:lnTo>
                  <a:lnTo>
                    <a:pt x="1321384" y="36144"/>
                  </a:lnTo>
                  <a:lnTo>
                    <a:pt x="1323822" y="35877"/>
                  </a:lnTo>
                  <a:lnTo>
                    <a:pt x="1324254" y="36931"/>
                  </a:lnTo>
                  <a:lnTo>
                    <a:pt x="1324267" y="38798"/>
                  </a:lnTo>
                  <a:lnTo>
                    <a:pt x="1325956" y="38582"/>
                  </a:lnTo>
                  <a:lnTo>
                    <a:pt x="1324952" y="35623"/>
                  </a:lnTo>
                  <a:lnTo>
                    <a:pt x="1330655" y="36372"/>
                  </a:lnTo>
                  <a:lnTo>
                    <a:pt x="1333525" y="33997"/>
                  </a:lnTo>
                  <a:lnTo>
                    <a:pt x="1336852" y="34086"/>
                  </a:lnTo>
                  <a:close/>
                </a:path>
                <a:path w="1482725" h="725170">
                  <a:moveTo>
                    <a:pt x="1406436" y="304"/>
                  </a:moveTo>
                  <a:lnTo>
                    <a:pt x="1401648" y="304"/>
                  </a:lnTo>
                  <a:lnTo>
                    <a:pt x="1402245" y="520"/>
                  </a:lnTo>
                  <a:lnTo>
                    <a:pt x="1402854" y="1117"/>
                  </a:lnTo>
                  <a:lnTo>
                    <a:pt x="1403794" y="2108"/>
                  </a:lnTo>
                  <a:lnTo>
                    <a:pt x="1405813" y="3073"/>
                  </a:lnTo>
                  <a:lnTo>
                    <a:pt x="1406385" y="520"/>
                  </a:lnTo>
                  <a:lnTo>
                    <a:pt x="1406436" y="304"/>
                  </a:lnTo>
                  <a:close/>
                </a:path>
                <a:path w="1482725" h="725170">
                  <a:moveTo>
                    <a:pt x="1407299" y="304"/>
                  </a:moveTo>
                  <a:lnTo>
                    <a:pt x="1406512" y="0"/>
                  </a:lnTo>
                  <a:lnTo>
                    <a:pt x="1406436" y="304"/>
                  </a:lnTo>
                  <a:lnTo>
                    <a:pt x="1407299" y="304"/>
                  </a:lnTo>
                  <a:close/>
                </a:path>
                <a:path w="1482725" h="725170">
                  <a:moveTo>
                    <a:pt x="1411236" y="304"/>
                  </a:moveTo>
                  <a:lnTo>
                    <a:pt x="1407299" y="304"/>
                  </a:lnTo>
                  <a:lnTo>
                    <a:pt x="1409369" y="1117"/>
                  </a:lnTo>
                  <a:lnTo>
                    <a:pt x="1411236" y="304"/>
                  </a:lnTo>
                  <a:close/>
                </a:path>
                <a:path w="1482725" h="725170">
                  <a:moveTo>
                    <a:pt x="1413141" y="5829"/>
                  </a:moveTo>
                  <a:lnTo>
                    <a:pt x="1412481" y="5092"/>
                  </a:lnTo>
                  <a:lnTo>
                    <a:pt x="1410398" y="5626"/>
                  </a:lnTo>
                  <a:lnTo>
                    <a:pt x="1408582" y="4533"/>
                  </a:lnTo>
                  <a:lnTo>
                    <a:pt x="1406728" y="4013"/>
                  </a:lnTo>
                  <a:lnTo>
                    <a:pt x="1406829" y="11798"/>
                  </a:lnTo>
                  <a:lnTo>
                    <a:pt x="1408315" y="10871"/>
                  </a:lnTo>
                  <a:lnTo>
                    <a:pt x="1409484" y="10706"/>
                  </a:lnTo>
                  <a:lnTo>
                    <a:pt x="1409560" y="11798"/>
                  </a:lnTo>
                  <a:lnTo>
                    <a:pt x="1409636" y="12979"/>
                  </a:lnTo>
                  <a:lnTo>
                    <a:pt x="1410055" y="10871"/>
                  </a:lnTo>
                  <a:lnTo>
                    <a:pt x="1410093" y="10706"/>
                  </a:lnTo>
                  <a:lnTo>
                    <a:pt x="1410462" y="8801"/>
                  </a:lnTo>
                  <a:lnTo>
                    <a:pt x="1412024" y="5626"/>
                  </a:lnTo>
                  <a:lnTo>
                    <a:pt x="1412328" y="5626"/>
                  </a:lnTo>
                  <a:lnTo>
                    <a:pt x="1413141" y="5829"/>
                  </a:lnTo>
                  <a:close/>
                </a:path>
                <a:path w="1482725" h="725170">
                  <a:moveTo>
                    <a:pt x="1414780" y="6184"/>
                  </a:moveTo>
                  <a:lnTo>
                    <a:pt x="1413637" y="5930"/>
                  </a:lnTo>
                  <a:lnTo>
                    <a:pt x="1413256" y="5930"/>
                  </a:lnTo>
                  <a:lnTo>
                    <a:pt x="1413852" y="6591"/>
                  </a:lnTo>
                  <a:lnTo>
                    <a:pt x="1414780" y="6184"/>
                  </a:lnTo>
                  <a:close/>
                </a:path>
                <a:path w="1482725" h="725170">
                  <a:moveTo>
                    <a:pt x="1417256" y="6756"/>
                  </a:moveTo>
                  <a:lnTo>
                    <a:pt x="1417218" y="5930"/>
                  </a:lnTo>
                  <a:lnTo>
                    <a:pt x="1415389" y="5930"/>
                  </a:lnTo>
                  <a:lnTo>
                    <a:pt x="1414780" y="6184"/>
                  </a:lnTo>
                  <a:lnTo>
                    <a:pt x="1417256" y="6756"/>
                  </a:lnTo>
                  <a:close/>
                </a:path>
                <a:path w="1482725" h="725170">
                  <a:moveTo>
                    <a:pt x="1435912" y="28219"/>
                  </a:moveTo>
                  <a:lnTo>
                    <a:pt x="1434287" y="25501"/>
                  </a:lnTo>
                  <a:lnTo>
                    <a:pt x="1431785" y="25044"/>
                  </a:lnTo>
                  <a:lnTo>
                    <a:pt x="1426337" y="26098"/>
                  </a:lnTo>
                  <a:lnTo>
                    <a:pt x="1423758" y="26695"/>
                  </a:lnTo>
                  <a:lnTo>
                    <a:pt x="1421168" y="27241"/>
                  </a:lnTo>
                  <a:lnTo>
                    <a:pt x="1421244" y="29324"/>
                  </a:lnTo>
                  <a:lnTo>
                    <a:pt x="1425867" y="27787"/>
                  </a:lnTo>
                  <a:lnTo>
                    <a:pt x="1430451" y="27254"/>
                  </a:lnTo>
                  <a:lnTo>
                    <a:pt x="1434795" y="30162"/>
                  </a:lnTo>
                  <a:lnTo>
                    <a:pt x="1435747" y="29845"/>
                  </a:lnTo>
                  <a:lnTo>
                    <a:pt x="1435722" y="28981"/>
                  </a:lnTo>
                  <a:lnTo>
                    <a:pt x="1435912" y="28219"/>
                  </a:lnTo>
                  <a:close/>
                </a:path>
                <a:path w="1482725" h="725170">
                  <a:moveTo>
                    <a:pt x="1438795" y="311111"/>
                  </a:moveTo>
                  <a:lnTo>
                    <a:pt x="1438668" y="310045"/>
                  </a:lnTo>
                  <a:lnTo>
                    <a:pt x="1437411" y="308889"/>
                  </a:lnTo>
                  <a:lnTo>
                    <a:pt x="1434553" y="314299"/>
                  </a:lnTo>
                  <a:lnTo>
                    <a:pt x="1429080" y="312661"/>
                  </a:lnTo>
                  <a:lnTo>
                    <a:pt x="1425448" y="314972"/>
                  </a:lnTo>
                  <a:lnTo>
                    <a:pt x="1426362" y="314972"/>
                  </a:lnTo>
                  <a:lnTo>
                    <a:pt x="1427314" y="314769"/>
                  </a:lnTo>
                  <a:lnTo>
                    <a:pt x="1431505" y="315937"/>
                  </a:lnTo>
                  <a:lnTo>
                    <a:pt x="1427238" y="316331"/>
                  </a:lnTo>
                  <a:lnTo>
                    <a:pt x="1427975" y="317119"/>
                  </a:lnTo>
                  <a:lnTo>
                    <a:pt x="1438681" y="314198"/>
                  </a:lnTo>
                  <a:lnTo>
                    <a:pt x="1438795" y="311111"/>
                  </a:lnTo>
                  <a:close/>
                </a:path>
                <a:path w="1482725" h="725170">
                  <a:moveTo>
                    <a:pt x="1449260" y="1943"/>
                  </a:moveTo>
                  <a:lnTo>
                    <a:pt x="1445641" y="444"/>
                  </a:lnTo>
                  <a:lnTo>
                    <a:pt x="1445437" y="304"/>
                  </a:lnTo>
                  <a:lnTo>
                    <a:pt x="1431696" y="190"/>
                  </a:lnTo>
                  <a:lnTo>
                    <a:pt x="1431429" y="279"/>
                  </a:lnTo>
                  <a:lnTo>
                    <a:pt x="1431150" y="330"/>
                  </a:lnTo>
                  <a:lnTo>
                    <a:pt x="1430858" y="304"/>
                  </a:lnTo>
                  <a:lnTo>
                    <a:pt x="1431544" y="1524"/>
                  </a:lnTo>
                  <a:lnTo>
                    <a:pt x="1434172" y="711"/>
                  </a:lnTo>
                  <a:lnTo>
                    <a:pt x="1433741" y="3098"/>
                  </a:lnTo>
                  <a:lnTo>
                    <a:pt x="1434236" y="3911"/>
                  </a:lnTo>
                  <a:lnTo>
                    <a:pt x="1434973" y="4127"/>
                  </a:lnTo>
                  <a:lnTo>
                    <a:pt x="1435862" y="3962"/>
                  </a:lnTo>
                  <a:lnTo>
                    <a:pt x="1435671" y="2590"/>
                  </a:lnTo>
                  <a:lnTo>
                    <a:pt x="1436166" y="1866"/>
                  </a:lnTo>
                  <a:lnTo>
                    <a:pt x="1437640" y="2095"/>
                  </a:lnTo>
                  <a:lnTo>
                    <a:pt x="1441526" y="3022"/>
                  </a:lnTo>
                  <a:lnTo>
                    <a:pt x="1445387" y="1854"/>
                  </a:lnTo>
                  <a:lnTo>
                    <a:pt x="1449260" y="1943"/>
                  </a:lnTo>
                  <a:close/>
                </a:path>
                <a:path w="1482725" h="725170">
                  <a:moveTo>
                    <a:pt x="1459890" y="291985"/>
                  </a:moveTo>
                  <a:lnTo>
                    <a:pt x="1459877" y="289775"/>
                  </a:lnTo>
                  <a:lnTo>
                    <a:pt x="1456829" y="290322"/>
                  </a:lnTo>
                  <a:lnTo>
                    <a:pt x="1453934" y="291058"/>
                  </a:lnTo>
                  <a:lnTo>
                    <a:pt x="1448181" y="289725"/>
                  </a:lnTo>
                  <a:lnTo>
                    <a:pt x="1445069" y="289064"/>
                  </a:lnTo>
                  <a:lnTo>
                    <a:pt x="1442504" y="290893"/>
                  </a:lnTo>
                  <a:lnTo>
                    <a:pt x="1444256" y="290918"/>
                  </a:lnTo>
                  <a:lnTo>
                    <a:pt x="1446009" y="290868"/>
                  </a:lnTo>
                  <a:lnTo>
                    <a:pt x="1449133" y="291198"/>
                  </a:lnTo>
                  <a:lnTo>
                    <a:pt x="1449184" y="291985"/>
                  </a:lnTo>
                  <a:lnTo>
                    <a:pt x="1448206" y="292900"/>
                  </a:lnTo>
                  <a:lnTo>
                    <a:pt x="1452346" y="295592"/>
                  </a:lnTo>
                  <a:lnTo>
                    <a:pt x="1459890" y="291985"/>
                  </a:lnTo>
                  <a:close/>
                </a:path>
                <a:path w="1482725" h="725170">
                  <a:moveTo>
                    <a:pt x="1465694" y="274675"/>
                  </a:moveTo>
                  <a:lnTo>
                    <a:pt x="1460906" y="273850"/>
                  </a:lnTo>
                  <a:lnTo>
                    <a:pt x="1456385" y="271094"/>
                  </a:lnTo>
                  <a:lnTo>
                    <a:pt x="1451279" y="272681"/>
                  </a:lnTo>
                  <a:lnTo>
                    <a:pt x="1454988" y="274370"/>
                  </a:lnTo>
                  <a:lnTo>
                    <a:pt x="1457032" y="274789"/>
                  </a:lnTo>
                  <a:lnTo>
                    <a:pt x="1457058" y="277279"/>
                  </a:lnTo>
                  <a:lnTo>
                    <a:pt x="1459915" y="278422"/>
                  </a:lnTo>
                  <a:lnTo>
                    <a:pt x="1460957" y="277393"/>
                  </a:lnTo>
                  <a:lnTo>
                    <a:pt x="1460868" y="275615"/>
                  </a:lnTo>
                  <a:lnTo>
                    <a:pt x="1461947" y="275945"/>
                  </a:lnTo>
                  <a:lnTo>
                    <a:pt x="1464348" y="276453"/>
                  </a:lnTo>
                  <a:lnTo>
                    <a:pt x="1465554" y="276453"/>
                  </a:lnTo>
                  <a:lnTo>
                    <a:pt x="1465694" y="274675"/>
                  </a:lnTo>
                  <a:close/>
                </a:path>
                <a:path w="1482725" h="725170">
                  <a:moveTo>
                    <a:pt x="1482255" y="475488"/>
                  </a:moveTo>
                  <a:lnTo>
                    <a:pt x="1481289" y="475970"/>
                  </a:lnTo>
                  <a:lnTo>
                    <a:pt x="1481175" y="493191"/>
                  </a:lnTo>
                  <a:lnTo>
                    <a:pt x="1481023" y="494271"/>
                  </a:lnTo>
                  <a:lnTo>
                    <a:pt x="1482255" y="494233"/>
                  </a:lnTo>
                  <a:lnTo>
                    <a:pt x="1482255" y="4754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4418596" y="2933684"/>
              <a:ext cx="1537335" cy="717550"/>
            </a:xfrm>
            <a:custGeom>
              <a:avLst/>
              <a:gdLst/>
              <a:ahLst/>
              <a:cxnLst/>
              <a:rect l="l" t="t" r="r" b="b"/>
              <a:pathLst>
                <a:path w="1537335" h="717550">
                  <a:moveTo>
                    <a:pt x="10820" y="220865"/>
                  </a:moveTo>
                  <a:lnTo>
                    <a:pt x="10769" y="220357"/>
                  </a:lnTo>
                  <a:lnTo>
                    <a:pt x="10782" y="220103"/>
                  </a:lnTo>
                  <a:lnTo>
                    <a:pt x="9931" y="218541"/>
                  </a:lnTo>
                  <a:lnTo>
                    <a:pt x="9563" y="216319"/>
                  </a:lnTo>
                  <a:lnTo>
                    <a:pt x="5651" y="219443"/>
                  </a:lnTo>
                  <a:lnTo>
                    <a:pt x="3746" y="219557"/>
                  </a:lnTo>
                  <a:lnTo>
                    <a:pt x="2146" y="220078"/>
                  </a:lnTo>
                  <a:lnTo>
                    <a:pt x="0" y="220472"/>
                  </a:lnTo>
                  <a:lnTo>
                    <a:pt x="0" y="221932"/>
                  </a:lnTo>
                  <a:lnTo>
                    <a:pt x="3632" y="221869"/>
                  </a:lnTo>
                  <a:lnTo>
                    <a:pt x="7264" y="221754"/>
                  </a:lnTo>
                  <a:lnTo>
                    <a:pt x="10820" y="220865"/>
                  </a:lnTo>
                  <a:close/>
                </a:path>
                <a:path w="1537335" h="717550">
                  <a:moveTo>
                    <a:pt x="45910" y="292760"/>
                  </a:moveTo>
                  <a:lnTo>
                    <a:pt x="44869" y="292506"/>
                  </a:lnTo>
                  <a:lnTo>
                    <a:pt x="43815" y="292265"/>
                  </a:lnTo>
                  <a:lnTo>
                    <a:pt x="43840" y="290868"/>
                  </a:lnTo>
                  <a:lnTo>
                    <a:pt x="42824" y="290868"/>
                  </a:lnTo>
                  <a:lnTo>
                    <a:pt x="39738" y="290995"/>
                  </a:lnTo>
                  <a:lnTo>
                    <a:pt x="35712" y="289128"/>
                  </a:lnTo>
                  <a:lnTo>
                    <a:pt x="35064" y="294500"/>
                  </a:lnTo>
                  <a:lnTo>
                    <a:pt x="39052" y="296265"/>
                  </a:lnTo>
                  <a:lnTo>
                    <a:pt x="42405" y="294030"/>
                  </a:lnTo>
                  <a:lnTo>
                    <a:pt x="45910" y="292760"/>
                  </a:lnTo>
                  <a:close/>
                </a:path>
                <a:path w="1537335" h="717550">
                  <a:moveTo>
                    <a:pt x="55994" y="24917"/>
                  </a:moveTo>
                  <a:lnTo>
                    <a:pt x="50952" y="23837"/>
                  </a:lnTo>
                  <a:lnTo>
                    <a:pt x="51981" y="26720"/>
                  </a:lnTo>
                  <a:lnTo>
                    <a:pt x="51333" y="28105"/>
                  </a:lnTo>
                  <a:lnTo>
                    <a:pt x="50012" y="30365"/>
                  </a:lnTo>
                  <a:lnTo>
                    <a:pt x="49834" y="32397"/>
                  </a:lnTo>
                  <a:lnTo>
                    <a:pt x="52527" y="33832"/>
                  </a:lnTo>
                  <a:lnTo>
                    <a:pt x="54216" y="35153"/>
                  </a:lnTo>
                  <a:lnTo>
                    <a:pt x="55143" y="35039"/>
                  </a:lnTo>
                  <a:lnTo>
                    <a:pt x="54737" y="31191"/>
                  </a:lnTo>
                  <a:lnTo>
                    <a:pt x="54241" y="29679"/>
                  </a:lnTo>
                  <a:lnTo>
                    <a:pt x="54952" y="26784"/>
                  </a:lnTo>
                  <a:lnTo>
                    <a:pt x="55994" y="24917"/>
                  </a:lnTo>
                  <a:close/>
                </a:path>
                <a:path w="1537335" h="717550">
                  <a:moveTo>
                    <a:pt x="77558" y="46697"/>
                  </a:moveTo>
                  <a:lnTo>
                    <a:pt x="76276" y="44729"/>
                  </a:lnTo>
                  <a:lnTo>
                    <a:pt x="72923" y="45313"/>
                  </a:lnTo>
                  <a:lnTo>
                    <a:pt x="70548" y="41186"/>
                  </a:lnTo>
                  <a:lnTo>
                    <a:pt x="66979" y="42786"/>
                  </a:lnTo>
                  <a:lnTo>
                    <a:pt x="66078" y="44577"/>
                  </a:lnTo>
                  <a:lnTo>
                    <a:pt x="70891" y="47523"/>
                  </a:lnTo>
                  <a:lnTo>
                    <a:pt x="74688" y="47371"/>
                  </a:lnTo>
                  <a:lnTo>
                    <a:pt x="75209" y="46482"/>
                  </a:lnTo>
                  <a:lnTo>
                    <a:pt x="77558" y="46697"/>
                  </a:lnTo>
                  <a:close/>
                </a:path>
                <a:path w="1537335" h="717550">
                  <a:moveTo>
                    <a:pt x="89344" y="306184"/>
                  </a:moveTo>
                  <a:lnTo>
                    <a:pt x="86652" y="304812"/>
                  </a:lnTo>
                  <a:lnTo>
                    <a:pt x="83261" y="305396"/>
                  </a:lnTo>
                  <a:lnTo>
                    <a:pt x="80899" y="303123"/>
                  </a:lnTo>
                  <a:lnTo>
                    <a:pt x="78765" y="303123"/>
                  </a:lnTo>
                  <a:lnTo>
                    <a:pt x="79375" y="305117"/>
                  </a:lnTo>
                  <a:lnTo>
                    <a:pt x="78689" y="306171"/>
                  </a:lnTo>
                  <a:lnTo>
                    <a:pt x="81292" y="307784"/>
                  </a:lnTo>
                  <a:lnTo>
                    <a:pt x="84353" y="307555"/>
                  </a:lnTo>
                  <a:lnTo>
                    <a:pt x="87185" y="308254"/>
                  </a:lnTo>
                  <a:lnTo>
                    <a:pt x="88366" y="308051"/>
                  </a:lnTo>
                  <a:lnTo>
                    <a:pt x="89306" y="307581"/>
                  </a:lnTo>
                  <a:lnTo>
                    <a:pt x="89344" y="306184"/>
                  </a:lnTo>
                  <a:close/>
                </a:path>
                <a:path w="1537335" h="717550">
                  <a:moveTo>
                    <a:pt x="91478" y="32194"/>
                  </a:moveTo>
                  <a:lnTo>
                    <a:pt x="91097" y="31813"/>
                  </a:lnTo>
                  <a:lnTo>
                    <a:pt x="90004" y="34963"/>
                  </a:lnTo>
                  <a:lnTo>
                    <a:pt x="88709" y="33947"/>
                  </a:lnTo>
                  <a:lnTo>
                    <a:pt x="87376" y="31978"/>
                  </a:lnTo>
                  <a:lnTo>
                    <a:pt x="87198" y="32677"/>
                  </a:lnTo>
                  <a:lnTo>
                    <a:pt x="87185" y="33464"/>
                  </a:lnTo>
                  <a:lnTo>
                    <a:pt x="86296" y="33731"/>
                  </a:lnTo>
                  <a:lnTo>
                    <a:pt x="81572" y="32766"/>
                  </a:lnTo>
                  <a:lnTo>
                    <a:pt x="81280" y="33731"/>
                  </a:lnTo>
                  <a:lnTo>
                    <a:pt x="79641" y="33909"/>
                  </a:lnTo>
                  <a:lnTo>
                    <a:pt x="79641" y="34861"/>
                  </a:lnTo>
                  <a:lnTo>
                    <a:pt x="82232" y="34505"/>
                  </a:lnTo>
                  <a:lnTo>
                    <a:pt x="83362" y="37147"/>
                  </a:lnTo>
                  <a:lnTo>
                    <a:pt x="85496" y="37706"/>
                  </a:lnTo>
                  <a:lnTo>
                    <a:pt x="86334" y="35483"/>
                  </a:lnTo>
                  <a:lnTo>
                    <a:pt x="87744" y="35915"/>
                  </a:lnTo>
                  <a:lnTo>
                    <a:pt x="89268" y="36918"/>
                  </a:lnTo>
                  <a:lnTo>
                    <a:pt x="90601" y="36868"/>
                  </a:lnTo>
                  <a:lnTo>
                    <a:pt x="90944" y="37045"/>
                  </a:lnTo>
                  <a:lnTo>
                    <a:pt x="91262" y="36830"/>
                  </a:lnTo>
                  <a:lnTo>
                    <a:pt x="91274" y="34823"/>
                  </a:lnTo>
                  <a:lnTo>
                    <a:pt x="91478" y="32194"/>
                  </a:lnTo>
                  <a:close/>
                </a:path>
                <a:path w="1537335" h="717550">
                  <a:moveTo>
                    <a:pt x="111963" y="50482"/>
                  </a:moveTo>
                  <a:lnTo>
                    <a:pt x="108585" y="48082"/>
                  </a:lnTo>
                  <a:lnTo>
                    <a:pt x="107213" y="43992"/>
                  </a:lnTo>
                  <a:lnTo>
                    <a:pt x="103581" y="46329"/>
                  </a:lnTo>
                  <a:lnTo>
                    <a:pt x="104101" y="46570"/>
                  </a:lnTo>
                  <a:lnTo>
                    <a:pt x="105092" y="46939"/>
                  </a:lnTo>
                  <a:lnTo>
                    <a:pt x="104660" y="48628"/>
                  </a:lnTo>
                  <a:lnTo>
                    <a:pt x="102971" y="48615"/>
                  </a:lnTo>
                  <a:lnTo>
                    <a:pt x="101942" y="49428"/>
                  </a:lnTo>
                  <a:lnTo>
                    <a:pt x="102489" y="50812"/>
                  </a:lnTo>
                  <a:lnTo>
                    <a:pt x="104267" y="49936"/>
                  </a:lnTo>
                  <a:lnTo>
                    <a:pt x="105029" y="51155"/>
                  </a:lnTo>
                  <a:lnTo>
                    <a:pt x="101765" y="51460"/>
                  </a:lnTo>
                  <a:lnTo>
                    <a:pt x="102908" y="52400"/>
                  </a:lnTo>
                  <a:lnTo>
                    <a:pt x="104279" y="52463"/>
                  </a:lnTo>
                  <a:lnTo>
                    <a:pt x="105664" y="52438"/>
                  </a:lnTo>
                  <a:lnTo>
                    <a:pt x="107975" y="51485"/>
                  </a:lnTo>
                  <a:lnTo>
                    <a:pt x="108902" y="50761"/>
                  </a:lnTo>
                  <a:lnTo>
                    <a:pt x="111963" y="50482"/>
                  </a:lnTo>
                  <a:close/>
                </a:path>
                <a:path w="1537335" h="717550">
                  <a:moveTo>
                    <a:pt x="132816" y="87896"/>
                  </a:moveTo>
                  <a:lnTo>
                    <a:pt x="132346" y="87134"/>
                  </a:lnTo>
                  <a:lnTo>
                    <a:pt x="131927" y="86385"/>
                  </a:lnTo>
                  <a:lnTo>
                    <a:pt x="129997" y="85280"/>
                  </a:lnTo>
                  <a:lnTo>
                    <a:pt x="126987" y="86169"/>
                  </a:lnTo>
                  <a:lnTo>
                    <a:pt x="125437" y="86499"/>
                  </a:lnTo>
                  <a:lnTo>
                    <a:pt x="124269" y="86296"/>
                  </a:lnTo>
                  <a:lnTo>
                    <a:pt x="124320" y="84315"/>
                  </a:lnTo>
                  <a:lnTo>
                    <a:pt x="123050" y="84188"/>
                  </a:lnTo>
                  <a:lnTo>
                    <a:pt x="119964" y="85394"/>
                  </a:lnTo>
                  <a:lnTo>
                    <a:pt x="122110" y="87363"/>
                  </a:lnTo>
                  <a:lnTo>
                    <a:pt x="122339" y="89065"/>
                  </a:lnTo>
                  <a:lnTo>
                    <a:pt x="123583" y="90360"/>
                  </a:lnTo>
                  <a:lnTo>
                    <a:pt x="124853" y="90093"/>
                  </a:lnTo>
                  <a:lnTo>
                    <a:pt x="126149" y="89154"/>
                  </a:lnTo>
                  <a:lnTo>
                    <a:pt x="127800" y="87490"/>
                  </a:lnTo>
                  <a:lnTo>
                    <a:pt x="129857" y="88950"/>
                  </a:lnTo>
                  <a:lnTo>
                    <a:pt x="131648" y="88417"/>
                  </a:lnTo>
                  <a:lnTo>
                    <a:pt x="132816" y="87896"/>
                  </a:lnTo>
                  <a:close/>
                </a:path>
                <a:path w="1537335" h="717550">
                  <a:moveTo>
                    <a:pt x="141859" y="39624"/>
                  </a:moveTo>
                  <a:lnTo>
                    <a:pt x="139661" y="37287"/>
                  </a:lnTo>
                  <a:lnTo>
                    <a:pt x="137287" y="37528"/>
                  </a:lnTo>
                  <a:lnTo>
                    <a:pt x="134835" y="42214"/>
                  </a:lnTo>
                  <a:lnTo>
                    <a:pt x="133400" y="41681"/>
                  </a:lnTo>
                  <a:lnTo>
                    <a:pt x="131914" y="41808"/>
                  </a:lnTo>
                  <a:lnTo>
                    <a:pt x="129806" y="42760"/>
                  </a:lnTo>
                  <a:lnTo>
                    <a:pt x="133375" y="43726"/>
                  </a:lnTo>
                  <a:lnTo>
                    <a:pt x="136918" y="45313"/>
                  </a:lnTo>
                  <a:lnTo>
                    <a:pt x="140665" y="43395"/>
                  </a:lnTo>
                  <a:lnTo>
                    <a:pt x="141033" y="41503"/>
                  </a:lnTo>
                  <a:lnTo>
                    <a:pt x="137833" y="42037"/>
                  </a:lnTo>
                  <a:lnTo>
                    <a:pt x="138938" y="39154"/>
                  </a:lnTo>
                  <a:lnTo>
                    <a:pt x="140690" y="39878"/>
                  </a:lnTo>
                  <a:lnTo>
                    <a:pt x="141859" y="39624"/>
                  </a:lnTo>
                  <a:close/>
                </a:path>
                <a:path w="1537335" h="717550">
                  <a:moveTo>
                    <a:pt x="145249" y="107416"/>
                  </a:moveTo>
                  <a:lnTo>
                    <a:pt x="142036" y="106375"/>
                  </a:lnTo>
                  <a:lnTo>
                    <a:pt x="143129" y="101663"/>
                  </a:lnTo>
                  <a:lnTo>
                    <a:pt x="139522" y="101041"/>
                  </a:lnTo>
                  <a:lnTo>
                    <a:pt x="136918" y="101003"/>
                  </a:lnTo>
                  <a:lnTo>
                    <a:pt x="136575" y="102235"/>
                  </a:lnTo>
                  <a:lnTo>
                    <a:pt x="134962" y="103416"/>
                  </a:lnTo>
                  <a:lnTo>
                    <a:pt x="136753" y="104762"/>
                  </a:lnTo>
                  <a:lnTo>
                    <a:pt x="139636" y="105397"/>
                  </a:lnTo>
                  <a:lnTo>
                    <a:pt x="141363" y="109512"/>
                  </a:lnTo>
                  <a:lnTo>
                    <a:pt x="145249" y="107416"/>
                  </a:lnTo>
                  <a:close/>
                </a:path>
                <a:path w="1537335" h="717550">
                  <a:moveTo>
                    <a:pt x="215341" y="257594"/>
                  </a:moveTo>
                  <a:lnTo>
                    <a:pt x="209245" y="255917"/>
                  </a:lnTo>
                  <a:lnTo>
                    <a:pt x="203073" y="256095"/>
                  </a:lnTo>
                  <a:lnTo>
                    <a:pt x="196875" y="256832"/>
                  </a:lnTo>
                  <a:lnTo>
                    <a:pt x="196913" y="257759"/>
                  </a:lnTo>
                  <a:lnTo>
                    <a:pt x="197853" y="257759"/>
                  </a:lnTo>
                  <a:lnTo>
                    <a:pt x="200888" y="257937"/>
                  </a:lnTo>
                  <a:lnTo>
                    <a:pt x="203644" y="257594"/>
                  </a:lnTo>
                  <a:lnTo>
                    <a:pt x="204304" y="257594"/>
                  </a:lnTo>
                  <a:lnTo>
                    <a:pt x="210096" y="259575"/>
                  </a:lnTo>
                  <a:lnTo>
                    <a:pt x="212648" y="259054"/>
                  </a:lnTo>
                  <a:lnTo>
                    <a:pt x="215341" y="257594"/>
                  </a:lnTo>
                  <a:close/>
                </a:path>
                <a:path w="1537335" h="717550">
                  <a:moveTo>
                    <a:pt x="218198" y="145415"/>
                  </a:moveTo>
                  <a:lnTo>
                    <a:pt x="217246" y="141478"/>
                  </a:lnTo>
                  <a:lnTo>
                    <a:pt x="215938" y="139890"/>
                  </a:lnTo>
                  <a:lnTo>
                    <a:pt x="214655" y="140017"/>
                  </a:lnTo>
                  <a:lnTo>
                    <a:pt x="213385" y="141516"/>
                  </a:lnTo>
                  <a:lnTo>
                    <a:pt x="212852" y="142595"/>
                  </a:lnTo>
                  <a:lnTo>
                    <a:pt x="211759" y="142849"/>
                  </a:lnTo>
                  <a:lnTo>
                    <a:pt x="208940" y="139750"/>
                  </a:lnTo>
                  <a:lnTo>
                    <a:pt x="208445" y="141846"/>
                  </a:lnTo>
                  <a:lnTo>
                    <a:pt x="207632" y="143268"/>
                  </a:lnTo>
                  <a:lnTo>
                    <a:pt x="211010" y="144678"/>
                  </a:lnTo>
                  <a:lnTo>
                    <a:pt x="214528" y="145427"/>
                  </a:lnTo>
                  <a:lnTo>
                    <a:pt x="218198" y="145415"/>
                  </a:lnTo>
                  <a:close/>
                </a:path>
                <a:path w="1537335" h="717550">
                  <a:moveTo>
                    <a:pt x="237070" y="323608"/>
                  </a:moveTo>
                  <a:lnTo>
                    <a:pt x="236372" y="320128"/>
                  </a:lnTo>
                  <a:lnTo>
                    <a:pt x="233146" y="320560"/>
                  </a:lnTo>
                  <a:lnTo>
                    <a:pt x="230822" y="319557"/>
                  </a:lnTo>
                  <a:lnTo>
                    <a:pt x="228447" y="321081"/>
                  </a:lnTo>
                  <a:lnTo>
                    <a:pt x="227622" y="318287"/>
                  </a:lnTo>
                  <a:lnTo>
                    <a:pt x="225958" y="317830"/>
                  </a:lnTo>
                  <a:lnTo>
                    <a:pt x="224028" y="317830"/>
                  </a:lnTo>
                  <a:lnTo>
                    <a:pt x="224942" y="320903"/>
                  </a:lnTo>
                  <a:lnTo>
                    <a:pt x="234607" y="323710"/>
                  </a:lnTo>
                  <a:lnTo>
                    <a:pt x="237070" y="323608"/>
                  </a:lnTo>
                  <a:close/>
                </a:path>
                <a:path w="1537335" h="717550">
                  <a:moveTo>
                    <a:pt x="272554" y="177965"/>
                  </a:moveTo>
                  <a:lnTo>
                    <a:pt x="271856" y="177965"/>
                  </a:lnTo>
                  <a:lnTo>
                    <a:pt x="270167" y="174155"/>
                  </a:lnTo>
                  <a:lnTo>
                    <a:pt x="266877" y="173240"/>
                  </a:lnTo>
                  <a:lnTo>
                    <a:pt x="265887" y="173583"/>
                  </a:lnTo>
                  <a:lnTo>
                    <a:pt x="265887" y="174472"/>
                  </a:lnTo>
                  <a:lnTo>
                    <a:pt x="265760" y="175285"/>
                  </a:lnTo>
                  <a:lnTo>
                    <a:pt x="268363" y="176949"/>
                  </a:lnTo>
                  <a:lnTo>
                    <a:pt x="269074" y="180670"/>
                  </a:lnTo>
                  <a:lnTo>
                    <a:pt x="272529" y="181394"/>
                  </a:lnTo>
                  <a:lnTo>
                    <a:pt x="272465" y="180670"/>
                  </a:lnTo>
                  <a:lnTo>
                    <a:pt x="272351" y="179501"/>
                  </a:lnTo>
                  <a:lnTo>
                    <a:pt x="272478" y="178498"/>
                  </a:lnTo>
                  <a:lnTo>
                    <a:pt x="272554" y="177965"/>
                  </a:lnTo>
                  <a:close/>
                </a:path>
                <a:path w="1537335" h="717550">
                  <a:moveTo>
                    <a:pt x="275450" y="178231"/>
                  </a:moveTo>
                  <a:lnTo>
                    <a:pt x="272821" y="177990"/>
                  </a:lnTo>
                  <a:lnTo>
                    <a:pt x="273951" y="178231"/>
                  </a:lnTo>
                  <a:lnTo>
                    <a:pt x="275120" y="178498"/>
                  </a:lnTo>
                  <a:lnTo>
                    <a:pt x="275450" y="178231"/>
                  </a:lnTo>
                  <a:close/>
                </a:path>
                <a:path w="1537335" h="717550">
                  <a:moveTo>
                    <a:pt x="296786" y="95910"/>
                  </a:moveTo>
                  <a:lnTo>
                    <a:pt x="294144" y="95935"/>
                  </a:lnTo>
                  <a:lnTo>
                    <a:pt x="290880" y="92811"/>
                  </a:lnTo>
                  <a:lnTo>
                    <a:pt x="289013" y="97574"/>
                  </a:lnTo>
                  <a:lnTo>
                    <a:pt x="287642" y="97205"/>
                  </a:lnTo>
                  <a:lnTo>
                    <a:pt x="286880" y="97078"/>
                  </a:lnTo>
                  <a:lnTo>
                    <a:pt x="286016" y="98933"/>
                  </a:lnTo>
                  <a:lnTo>
                    <a:pt x="287921" y="101371"/>
                  </a:lnTo>
                  <a:lnTo>
                    <a:pt x="290753" y="98298"/>
                  </a:lnTo>
                  <a:lnTo>
                    <a:pt x="292760" y="100050"/>
                  </a:lnTo>
                  <a:lnTo>
                    <a:pt x="296100" y="100609"/>
                  </a:lnTo>
                  <a:lnTo>
                    <a:pt x="295325" y="97167"/>
                  </a:lnTo>
                  <a:lnTo>
                    <a:pt x="296786" y="95910"/>
                  </a:lnTo>
                  <a:close/>
                </a:path>
                <a:path w="1537335" h="717550">
                  <a:moveTo>
                    <a:pt x="338289" y="331444"/>
                  </a:moveTo>
                  <a:lnTo>
                    <a:pt x="337578" y="329895"/>
                  </a:lnTo>
                  <a:lnTo>
                    <a:pt x="337489" y="329704"/>
                  </a:lnTo>
                  <a:lnTo>
                    <a:pt x="336588" y="329704"/>
                  </a:lnTo>
                  <a:lnTo>
                    <a:pt x="335661" y="329895"/>
                  </a:lnTo>
                  <a:lnTo>
                    <a:pt x="334632" y="329704"/>
                  </a:lnTo>
                  <a:lnTo>
                    <a:pt x="334175" y="329704"/>
                  </a:lnTo>
                  <a:lnTo>
                    <a:pt x="332536" y="328549"/>
                  </a:lnTo>
                  <a:lnTo>
                    <a:pt x="331787" y="329704"/>
                  </a:lnTo>
                  <a:lnTo>
                    <a:pt x="333146" y="331889"/>
                  </a:lnTo>
                  <a:lnTo>
                    <a:pt x="330492" y="332282"/>
                  </a:lnTo>
                  <a:lnTo>
                    <a:pt x="330733" y="332282"/>
                  </a:lnTo>
                  <a:lnTo>
                    <a:pt x="330619" y="333324"/>
                  </a:lnTo>
                  <a:lnTo>
                    <a:pt x="331685" y="334429"/>
                  </a:lnTo>
                  <a:lnTo>
                    <a:pt x="333578" y="334429"/>
                  </a:lnTo>
                  <a:lnTo>
                    <a:pt x="337248" y="331444"/>
                  </a:lnTo>
                  <a:lnTo>
                    <a:pt x="338289" y="331444"/>
                  </a:lnTo>
                  <a:close/>
                </a:path>
                <a:path w="1537335" h="717550">
                  <a:moveTo>
                    <a:pt x="339940" y="331444"/>
                  </a:moveTo>
                  <a:lnTo>
                    <a:pt x="338289" y="331444"/>
                  </a:lnTo>
                  <a:lnTo>
                    <a:pt x="338429" y="331774"/>
                  </a:lnTo>
                  <a:lnTo>
                    <a:pt x="339940" y="331444"/>
                  </a:lnTo>
                  <a:close/>
                </a:path>
                <a:path w="1537335" h="717550">
                  <a:moveTo>
                    <a:pt x="346125" y="332282"/>
                  </a:moveTo>
                  <a:lnTo>
                    <a:pt x="345973" y="331889"/>
                  </a:lnTo>
                  <a:lnTo>
                    <a:pt x="339369" y="331889"/>
                  </a:lnTo>
                  <a:lnTo>
                    <a:pt x="341858" y="332562"/>
                  </a:lnTo>
                  <a:lnTo>
                    <a:pt x="346125" y="332282"/>
                  </a:lnTo>
                  <a:close/>
                </a:path>
                <a:path w="1537335" h="717550">
                  <a:moveTo>
                    <a:pt x="350050" y="208292"/>
                  </a:moveTo>
                  <a:lnTo>
                    <a:pt x="347421" y="205676"/>
                  </a:lnTo>
                  <a:lnTo>
                    <a:pt x="346087" y="201345"/>
                  </a:lnTo>
                  <a:lnTo>
                    <a:pt x="341249" y="201688"/>
                  </a:lnTo>
                  <a:lnTo>
                    <a:pt x="342036" y="203060"/>
                  </a:lnTo>
                  <a:lnTo>
                    <a:pt x="341706" y="204012"/>
                  </a:lnTo>
                  <a:lnTo>
                    <a:pt x="340207" y="204546"/>
                  </a:lnTo>
                  <a:lnTo>
                    <a:pt x="347103" y="209296"/>
                  </a:lnTo>
                  <a:lnTo>
                    <a:pt x="348907" y="209435"/>
                  </a:lnTo>
                  <a:lnTo>
                    <a:pt x="350050" y="208292"/>
                  </a:lnTo>
                  <a:close/>
                </a:path>
                <a:path w="1537335" h="717550">
                  <a:moveTo>
                    <a:pt x="354863" y="240360"/>
                  </a:moveTo>
                  <a:lnTo>
                    <a:pt x="354812" y="239496"/>
                  </a:lnTo>
                  <a:lnTo>
                    <a:pt x="352209" y="239115"/>
                  </a:lnTo>
                  <a:lnTo>
                    <a:pt x="350304" y="237744"/>
                  </a:lnTo>
                  <a:lnTo>
                    <a:pt x="348983" y="235496"/>
                  </a:lnTo>
                  <a:lnTo>
                    <a:pt x="347992" y="235496"/>
                  </a:lnTo>
                  <a:lnTo>
                    <a:pt x="347649" y="236308"/>
                  </a:lnTo>
                  <a:lnTo>
                    <a:pt x="349313" y="239979"/>
                  </a:lnTo>
                  <a:lnTo>
                    <a:pt x="345427" y="236728"/>
                  </a:lnTo>
                  <a:lnTo>
                    <a:pt x="344043" y="236728"/>
                  </a:lnTo>
                  <a:lnTo>
                    <a:pt x="343077" y="236728"/>
                  </a:lnTo>
                  <a:lnTo>
                    <a:pt x="342150" y="238442"/>
                  </a:lnTo>
                  <a:lnTo>
                    <a:pt x="344093" y="238442"/>
                  </a:lnTo>
                  <a:lnTo>
                    <a:pt x="345325" y="238963"/>
                  </a:lnTo>
                  <a:lnTo>
                    <a:pt x="345249" y="241096"/>
                  </a:lnTo>
                  <a:lnTo>
                    <a:pt x="346887" y="240944"/>
                  </a:lnTo>
                  <a:lnTo>
                    <a:pt x="348361" y="242747"/>
                  </a:lnTo>
                  <a:lnTo>
                    <a:pt x="350075" y="241490"/>
                  </a:lnTo>
                  <a:lnTo>
                    <a:pt x="350304" y="241096"/>
                  </a:lnTo>
                  <a:lnTo>
                    <a:pt x="350405" y="240944"/>
                  </a:lnTo>
                  <a:lnTo>
                    <a:pt x="350989" y="239979"/>
                  </a:lnTo>
                  <a:lnTo>
                    <a:pt x="351294" y="239496"/>
                  </a:lnTo>
                  <a:lnTo>
                    <a:pt x="353250" y="240639"/>
                  </a:lnTo>
                  <a:lnTo>
                    <a:pt x="354863" y="240360"/>
                  </a:lnTo>
                  <a:close/>
                </a:path>
                <a:path w="1537335" h="717550">
                  <a:moveTo>
                    <a:pt x="397256" y="326085"/>
                  </a:moveTo>
                  <a:lnTo>
                    <a:pt x="394779" y="324726"/>
                  </a:lnTo>
                  <a:lnTo>
                    <a:pt x="396519" y="323608"/>
                  </a:lnTo>
                  <a:lnTo>
                    <a:pt x="395566" y="321767"/>
                  </a:lnTo>
                  <a:lnTo>
                    <a:pt x="391756" y="322999"/>
                  </a:lnTo>
                  <a:lnTo>
                    <a:pt x="387794" y="322580"/>
                  </a:lnTo>
                  <a:lnTo>
                    <a:pt x="383895" y="322821"/>
                  </a:lnTo>
                  <a:lnTo>
                    <a:pt x="384898" y="324167"/>
                  </a:lnTo>
                  <a:lnTo>
                    <a:pt x="387781" y="322834"/>
                  </a:lnTo>
                  <a:lnTo>
                    <a:pt x="387781" y="325577"/>
                  </a:lnTo>
                  <a:lnTo>
                    <a:pt x="389839" y="325437"/>
                  </a:lnTo>
                  <a:lnTo>
                    <a:pt x="391833" y="325475"/>
                  </a:lnTo>
                  <a:lnTo>
                    <a:pt x="393534" y="326885"/>
                  </a:lnTo>
                  <a:lnTo>
                    <a:pt x="396316" y="327240"/>
                  </a:lnTo>
                  <a:lnTo>
                    <a:pt x="397256" y="326085"/>
                  </a:lnTo>
                  <a:close/>
                </a:path>
                <a:path w="1537335" h="717550">
                  <a:moveTo>
                    <a:pt x="420751" y="305714"/>
                  </a:moveTo>
                  <a:lnTo>
                    <a:pt x="419950" y="304952"/>
                  </a:lnTo>
                  <a:lnTo>
                    <a:pt x="419773" y="304241"/>
                  </a:lnTo>
                  <a:lnTo>
                    <a:pt x="406831" y="298526"/>
                  </a:lnTo>
                  <a:lnTo>
                    <a:pt x="405231" y="299427"/>
                  </a:lnTo>
                  <a:lnTo>
                    <a:pt x="409130" y="303568"/>
                  </a:lnTo>
                  <a:lnTo>
                    <a:pt x="414807" y="303999"/>
                  </a:lnTo>
                  <a:lnTo>
                    <a:pt x="419595" y="306324"/>
                  </a:lnTo>
                  <a:lnTo>
                    <a:pt x="420751" y="305714"/>
                  </a:lnTo>
                  <a:close/>
                </a:path>
                <a:path w="1537335" h="717550">
                  <a:moveTo>
                    <a:pt x="431660" y="324777"/>
                  </a:moveTo>
                  <a:lnTo>
                    <a:pt x="427482" y="323646"/>
                  </a:lnTo>
                  <a:lnTo>
                    <a:pt x="424827" y="326009"/>
                  </a:lnTo>
                  <a:lnTo>
                    <a:pt x="421487" y="322605"/>
                  </a:lnTo>
                  <a:lnTo>
                    <a:pt x="418782" y="324650"/>
                  </a:lnTo>
                  <a:lnTo>
                    <a:pt x="418795" y="326529"/>
                  </a:lnTo>
                  <a:lnTo>
                    <a:pt x="419442" y="327660"/>
                  </a:lnTo>
                  <a:lnTo>
                    <a:pt x="420052" y="328244"/>
                  </a:lnTo>
                  <a:lnTo>
                    <a:pt x="425132" y="327875"/>
                  </a:lnTo>
                  <a:lnTo>
                    <a:pt x="427990" y="325856"/>
                  </a:lnTo>
                  <a:lnTo>
                    <a:pt x="431342" y="325551"/>
                  </a:lnTo>
                  <a:lnTo>
                    <a:pt x="431660" y="324777"/>
                  </a:lnTo>
                  <a:close/>
                </a:path>
                <a:path w="1537335" h="717550">
                  <a:moveTo>
                    <a:pt x="471157" y="324713"/>
                  </a:moveTo>
                  <a:lnTo>
                    <a:pt x="466217" y="323253"/>
                  </a:lnTo>
                  <a:lnTo>
                    <a:pt x="460222" y="324294"/>
                  </a:lnTo>
                  <a:lnTo>
                    <a:pt x="459168" y="326694"/>
                  </a:lnTo>
                  <a:lnTo>
                    <a:pt x="470954" y="327825"/>
                  </a:lnTo>
                  <a:lnTo>
                    <a:pt x="471157" y="324713"/>
                  </a:lnTo>
                  <a:close/>
                </a:path>
                <a:path w="1537335" h="717550">
                  <a:moveTo>
                    <a:pt x="471919" y="248399"/>
                  </a:moveTo>
                  <a:lnTo>
                    <a:pt x="471893" y="247142"/>
                  </a:lnTo>
                  <a:lnTo>
                    <a:pt x="471208" y="246595"/>
                  </a:lnTo>
                  <a:lnTo>
                    <a:pt x="470471" y="246189"/>
                  </a:lnTo>
                  <a:lnTo>
                    <a:pt x="470103" y="245999"/>
                  </a:lnTo>
                  <a:lnTo>
                    <a:pt x="468426" y="245999"/>
                  </a:lnTo>
                  <a:lnTo>
                    <a:pt x="466648" y="246189"/>
                  </a:lnTo>
                  <a:lnTo>
                    <a:pt x="465899" y="243484"/>
                  </a:lnTo>
                  <a:lnTo>
                    <a:pt x="468312" y="243484"/>
                  </a:lnTo>
                  <a:lnTo>
                    <a:pt x="468401" y="243243"/>
                  </a:lnTo>
                  <a:lnTo>
                    <a:pt x="466750" y="241896"/>
                  </a:lnTo>
                  <a:lnTo>
                    <a:pt x="466674" y="241668"/>
                  </a:lnTo>
                  <a:lnTo>
                    <a:pt x="465950" y="239623"/>
                  </a:lnTo>
                  <a:lnTo>
                    <a:pt x="463410" y="240245"/>
                  </a:lnTo>
                  <a:lnTo>
                    <a:pt x="462470" y="241668"/>
                  </a:lnTo>
                  <a:lnTo>
                    <a:pt x="460552" y="240982"/>
                  </a:lnTo>
                  <a:lnTo>
                    <a:pt x="459473" y="242100"/>
                  </a:lnTo>
                  <a:lnTo>
                    <a:pt x="462419" y="241896"/>
                  </a:lnTo>
                  <a:lnTo>
                    <a:pt x="464515" y="242531"/>
                  </a:lnTo>
                  <a:lnTo>
                    <a:pt x="463384" y="245999"/>
                  </a:lnTo>
                  <a:lnTo>
                    <a:pt x="463410" y="246189"/>
                  </a:lnTo>
                  <a:lnTo>
                    <a:pt x="465696" y="248793"/>
                  </a:lnTo>
                  <a:lnTo>
                    <a:pt x="469328" y="246595"/>
                  </a:lnTo>
                  <a:lnTo>
                    <a:pt x="471919" y="248399"/>
                  </a:lnTo>
                  <a:close/>
                </a:path>
                <a:path w="1537335" h="717550">
                  <a:moveTo>
                    <a:pt x="481685" y="233667"/>
                  </a:moveTo>
                  <a:lnTo>
                    <a:pt x="477100" y="230238"/>
                  </a:lnTo>
                  <a:lnTo>
                    <a:pt x="471347" y="229273"/>
                  </a:lnTo>
                  <a:lnTo>
                    <a:pt x="466483" y="226453"/>
                  </a:lnTo>
                  <a:lnTo>
                    <a:pt x="466026" y="227495"/>
                  </a:lnTo>
                  <a:lnTo>
                    <a:pt x="465086" y="227711"/>
                  </a:lnTo>
                  <a:lnTo>
                    <a:pt x="464108" y="227863"/>
                  </a:lnTo>
                  <a:lnTo>
                    <a:pt x="464121" y="228168"/>
                  </a:lnTo>
                  <a:lnTo>
                    <a:pt x="464185" y="228447"/>
                  </a:lnTo>
                  <a:lnTo>
                    <a:pt x="464324" y="228739"/>
                  </a:lnTo>
                  <a:lnTo>
                    <a:pt x="465137" y="228815"/>
                  </a:lnTo>
                  <a:lnTo>
                    <a:pt x="466026" y="228638"/>
                  </a:lnTo>
                  <a:lnTo>
                    <a:pt x="466585" y="229489"/>
                  </a:lnTo>
                  <a:lnTo>
                    <a:pt x="471830" y="229743"/>
                  </a:lnTo>
                  <a:lnTo>
                    <a:pt x="475424" y="234454"/>
                  </a:lnTo>
                  <a:lnTo>
                    <a:pt x="480682" y="234670"/>
                  </a:lnTo>
                  <a:lnTo>
                    <a:pt x="481685" y="233667"/>
                  </a:lnTo>
                  <a:close/>
                </a:path>
                <a:path w="1537335" h="717550">
                  <a:moveTo>
                    <a:pt x="549402" y="330911"/>
                  </a:moveTo>
                  <a:lnTo>
                    <a:pt x="544068" y="329374"/>
                  </a:lnTo>
                  <a:lnTo>
                    <a:pt x="538721" y="328371"/>
                  </a:lnTo>
                  <a:lnTo>
                    <a:pt x="533196" y="329628"/>
                  </a:lnTo>
                  <a:lnTo>
                    <a:pt x="534123" y="331177"/>
                  </a:lnTo>
                  <a:lnTo>
                    <a:pt x="539242" y="332232"/>
                  </a:lnTo>
                  <a:lnTo>
                    <a:pt x="544309" y="331406"/>
                  </a:lnTo>
                  <a:lnTo>
                    <a:pt x="549402" y="330911"/>
                  </a:lnTo>
                  <a:close/>
                </a:path>
                <a:path w="1537335" h="717550">
                  <a:moveTo>
                    <a:pt x="563067" y="299453"/>
                  </a:moveTo>
                  <a:lnTo>
                    <a:pt x="562267" y="293662"/>
                  </a:lnTo>
                  <a:lnTo>
                    <a:pt x="560476" y="293598"/>
                  </a:lnTo>
                  <a:lnTo>
                    <a:pt x="560374" y="299415"/>
                  </a:lnTo>
                  <a:lnTo>
                    <a:pt x="559752" y="305257"/>
                  </a:lnTo>
                  <a:lnTo>
                    <a:pt x="561162" y="311010"/>
                  </a:lnTo>
                  <a:lnTo>
                    <a:pt x="562190" y="311061"/>
                  </a:lnTo>
                  <a:lnTo>
                    <a:pt x="562584" y="305269"/>
                  </a:lnTo>
                  <a:lnTo>
                    <a:pt x="563067" y="299453"/>
                  </a:lnTo>
                  <a:close/>
                </a:path>
                <a:path w="1537335" h="717550">
                  <a:moveTo>
                    <a:pt x="595845" y="80860"/>
                  </a:moveTo>
                  <a:lnTo>
                    <a:pt x="591959" y="78816"/>
                  </a:lnTo>
                  <a:lnTo>
                    <a:pt x="590359" y="79616"/>
                  </a:lnTo>
                  <a:lnTo>
                    <a:pt x="589191" y="78549"/>
                  </a:lnTo>
                  <a:lnTo>
                    <a:pt x="579704" y="78701"/>
                  </a:lnTo>
                  <a:lnTo>
                    <a:pt x="579704" y="80175"/>
                  </a:lnTo>
                  <a:lnTo>
                    <a:pt x="584123" y="81483"/>
                  </a:lnTo>
                  <a:lnTo>
                    <a:pt x="588708" y="81203"/>
                  </a:lnTo>
                  <a:lnTo>
                    <a:pt x="593217" y="81635"/>
                  </a:lnTo>
                  <a:lnTo>
                    <a:pt x="595845" y="80860"/>
                  </a:lnTo>
                  <a:close/>
                </a:path>
                <a:path w="1537335" h="717550">
                  <a:moveTo>
                    <a:pt x="620382" y="352323"/>
                  </a:moveTo>
                  <a:lnTo>
                    <a:pt x="620318" y="350799"/>
                  </a:lnTo>
                  <a:lnTo>
                    <a:pt x="617423" y="348932"/>
                  </a:lnTo>
                  <a:lnTo>
                    <a:pt x="616356" y="348665"/>
                  </a:lnTo>
                  <a:lnTo>
                    <a:pt x="614794" y="348056"/>
                  </a:lnTo>
                  <a:lnTo>
                    <a:pt x="614959" y="345300"/>
                  </a:lnTo>
                  <a:lnTo>
                    <a:pt x="612609" y="345655"/>
                  </a:lnTo>
                  <a:lnTo>
                    <a:pt x="612533" y="346329"/>
                  </a:lnTo>
                  <a:lnTo>
                    <a:pt x="612152" y="346710"/>
                  </a:lnTo>
                  <a:lnTo>
                    <a:pt x="611466" y="346748"/>
                  </a:lnTo>
                  <a:lnTo>
                    <a:pt x="611416" y="347814"/>
                  </a:lnTo>
                  <a:lnTo>
                    <a:pt x="610870" y="348830"/>
                  </a:lnTo>
                  <a:lnTo>
                    <a:pt x="611644" y="349796"/>
                  </a:lnTo>
                  <a:lnTo>
                    <a:pt x="612863" y="350723"/>
                  </a:lnTo>
                  <a:lnTo>
                    <a:pt x="615302" y="349796"/>
                  </a:lnTo>
                  <a:lnTo>
                    <a:pt x="615467" y="354545"/>
                  </a:lnTo>
                  <a:lnTo>
                    <a:pt x="617220" y="353504"/>
                  </a:lnTo>
                  <a:lnTo>
                    <a:pt x="618248" y="353809"/>
                  </a:lnTo>
                  <a:lnTo>
                    <a:pt x="619455" y="353161"/>
                  </a:lnTo>
                  <a:lnTo>
                    <a:pt x="620382" y="352323"/>
                  </a:lnTo>
                  <a:close/>
                </a:path>
                <a:path w="1537335" h="717550">
                  <a:moveTo>
                    <a:pt x="624166" y="616445"/>
                  </a:moveTo>
                  <a:lnTo>
                    <a:pt x="623290" y="614438"/>
                  </a:lnTo>
                  <a:lnTo>
                    <a:pt x="618159" y="615251"/>
                  </a:lnTo>
                  <a:lnTo>
                    <a:pt x="612762" y="614172"/>
                  </a:lnTo>
                  <a:lnTo>
                    <a:pt x="607796" y="616343"/>
                  </a:lnTo>
                  <a:lnTo>
                    <a:pt x="607796" y="618172"/>
                  </a:lnTo>
                  <a:lnTo>
                    <a:pt x="613041" y="615594"/>
                  </a:lnTo>
                  <a:lnTo>
                    <a:pt x="618896" y="618744"/>
                  </a:lnTo>
                  <a:lnTo>
                    <a:pt x="624166" y="616445"/>
                  </a:lnTo>
                  <a:close/>
                </a:path>
                <a:path w="1537335" h="717550">
                  <a:moveTo>
                    <a:pt x="630567" y="600468"/>
                  </a:moveTo>
                  <a:lnTo>
                    <a:pt x="624624" y="600608"/>
                  </a:lnTo>
                  <a:lnTo>
                    <a:pt x="618655" y="599097"/>
                  </a:lnTo>
                  <a:lnTo>
                    <a:pt x="612736" y="600798"/>
                  </a:lnTo>
                  <a:lnTo>
                    <a:pt x="613816" y="600506"/>
                  </a:lnTo>
                  <a:lnTo>
                    <a:pt x="614553" y="601268"/>
                  </a:lnTo>
                  <a:lnTo>
                    <a:pt x="615416" y="601637"/>
                  </a:lnTo>
                  <a:lnTo>
                    <a:pt x="620483" y="601637"/>
                  </a:lnTo>
                  <a:lnTo>
                    <a:pt x="625678" y="603123"/>
                  </a:lnTo>
                  <a:lnTo>
                    <a:pt x="630567" y="600468"/>
                  </a:lnTo>
                  <a:close/>
                </a:path>
                <a:path w="1537335" h="717550">
                  <a:moveTo>
                    <a:pt x="642658" y="166674"/>
                  </a:moveTo>
                  <a:lnTo>
                    <a:pt x="640702" y="164757"/>
                  </a:lnTo>
                  <a:lnTo>
                    <a:pt x="637603" y="163449"/>
                  </a:lnTo>
                  <a:lnTo>
                    <a:pt x="634593" y="161874"/>
                  </a:lnTo>
                  <a:lnTo>
                    <a:pt x="629894" y="161632"/>
                  </a:lnTo>
                  <a:lnTo>
                    <a:pt x="629158" y="162293"/>
                  </a:lnTo>
                  <a:lnTo>
                    <a:pt x="628548" y="163779"/>
                  </a:lnTo>
                  <a:lnTo>
                    <a:pt x="633958" y="163080"/>
                  </a:lnTo>
                  <a:lnTo>
                    <a:pt x="636244" y="166763"/>
                  </a:lnTo>
                  <a:lnTo>
                    <a:pt x="639699" y="167817"/>
                  </a:lnTo>
                  <a:lnTo>
                    <a:pt x="640765" y="167640"/>
                  </a:lnTo>
                  <a:lnTo>
                    <a:pt x="641934" y="167741"/>
                  </a:lnTo>
                  <a:lnTo>
                    <a:pt x="642658" y="166674"/>
                  </a:lnTo>
                  <a:close/>
                </a:path>
                <a:path w="1537335" h="717550">
                  <a:moveTo>
                    <a:pt x="659561" y="236918"/>
                  </a:moveTo>
                  <a:lnTo>
                    <a:pt x="658469" y="233540"/>
                  </a:lnTo>
                  <a:lnTo>
                    <a:pt x="657948" y="233540"/>
                  </a:lnTo>
                  <a:lnTo>
                    <a:pt x="655548" y="236423"/>
                  </a:lnTo>
                  <a:lnTo>
                    <a:pt x="658825" y="238569"/>
                  </a:lnTo>
                  <a:lnTo>
                    <a:pt x="658761" y="238086"/>
                  </a:lnTo>
                  <a:lnTo>
                    <a:pt x="659561" y="236918"/>
                  </a:lnTo>
                  <a:close/>
                </a:path>
                <a:path w="1537335" h="717550">
                  <a:moveTo>
                    <a:pt x="660006" y="236423"/>
                  </a:moveTo>
                  <a:lnTo>
                    <a:pt x="659739" y="236651"/>
                  </a:lnTo>
                  <a:lnTo>
                    <a:pt x="659561" y="236918"/>
                  </a:lnTo>
                  <a:lnTo>
                    <a:pt x="659752" y="237502"/>
                  </a:lnTo>
                  <a:lnTo>
                    <a:pt x="659892" y="236918"/>
                  </a:lnTo>
                  <a:lnTo>
                    <a:pt x="660006" y="236423"/>
                  </a:lnTo>
                  <a:close/>
                </a:path>
                <a:path w="1537335" h="717550">
                  <a:moveTo>
                    <a:pt x="665937" y="238569"/>
                  </a:moveTo>
                  <a:lnTo>
                    <a:pt x="665530" y="238569"/>
                  </a:lnTo>
                  <a:lnTo>
                    <a:pt x="664540" y="238417"/>
                  </a:lnTo>
                  <a:lnTo>
                    <a:pt x="664540" y="238569"/>
                  </a:lnTo>
                  <a:lnTo>
                    <a:pt x="662749" y="238569"/>
                  </a:lnTo>
                  <a:lnTo>
                    <a:pt x="665759" y="241185"/>
                  </a:lnTo>
                  <a:lnTo>
                    <a:pt x="665937" y="238569"/>
                  </a:lnTo>
                  <a:close/>
                </a:path>
                <a:path w="1537335" h="717550">
                  <a:moveTo>
                    <a:pt x="668693" y="236651"/>
                  </a:moveTo>
                  <a:lnTo>
                    <a:pt x="668566" y="235978"/>
                  </a:lnTo>
                  <a:lnTo>
                    <a:pt x="668502" y="235623"/>
                  </a:lnTo>
                  <a:lnTo>
                    <a:pt x="667270" y="235623"/>
                  </a:lnTo>
                  <a:lnTo>
                    <a:pt x="665924" y="235127"/>
                  </a:lnTo>
                  <a:lnTo>
                    <a:pt x="665251" y="234505"/>
                  </a:lnTo>
                  <a:lnTo>
                    <a:pt x="665149" y="234200"/>
                  </a:lnTo>
                  <a:lnTo>
                    <a:pt x="664933" y="233540"/>
                  </a:lnTo>
                  <a:lnTo>
                    <a:pt x="663892" y="234200"/>
                  </a:lnTo>
                  <a:lnTo>
                    <a:pt x="663067" y="234200"/>
                  </a:lnTo>
                  <a:lnTo>
                    <a:pt x="662063" y="233540"/>
                  </a:lnTo>
                  <a:lnTo>
                    <a:pt x="662508" y="233540"/>
                  </a:lnTo>
                  <a:lnTo>
                    <a:pt x="660755" y="233235"/>
                  </a:lnTo>
                  <a:lnTo>
                    <a:pt x="660311" y="235127"/>
                  </a:lnTo>
                  <a:lnTo>
                    <a:pt x="660184" y="235623"/>
                  </a:lnTo>
                  <a:lnTo>
                    <a:pt x="660107" y="235978"/>
                  </a:lnTo>
                  <a:lnTo>
                    <a:pt x="660006" y="236410"/>
                  </a:lnTo>
                  <a:lnTo>
                    <a:pt x="663905" y="235978"/>
                  </a:lnTo>
                  <a:lnTo>
                    <a:pt x="664540" y="236423"/>
                  </a:lnTo>
                  <a:lnTo>
                    <a:pt x="664540" y="238226"/>
                  </a:lnTo>
                  <a:lnTo>
                    <a:pt x="665962" y="238226"/>
                  </a:lnTo>
                  <a:lnTo>
                    <a:pt x="666089" y="236423"/>
                  </a:lnTo>
                  <a:lnTo>
                    <a:pt x="666115" y="235978"/>
                  </a:lnTo>
                  <a:lnTo>
                    <a:pt x="666140" y="235623"/>
                  </a:lnTo>
                  <a:lnTo>
                    <a:pt x="666356" y="235623"/>
                  </a:lnTo>
                  <a:lnTo>
                    <a:pt x="668693" y="236651"/>
                  </a:lnTo>
                  <a:close/>
                </a:path>
                <a:path w="1537335" h="717550">
                  <a:moveTo>
                    <a:pt x="670712" y="34366"/>
                  </a:moveTo>
                  <a:lnTo>
                    <a:pt x="670445" y="34137"/>
                  </a:lnTo>
                  <a:lnTo>
                    <a:pt x="669226" y="33108"/>
                  </a:lnTo>
                  <a:lnTo>
                    <a:pt x="667791" y="31902"/>
                  </a:lnTo>
                  <a:lnTo>
                    <a:pt x="655256" y="31902"/>
                  </a:lnTo>
                  <a:lnTo>
                    <a:pt x="655269" y="32893"/>
                  </a:lnTo>
                  <a:lnTo>
                    <a:pt x="658634" y="34137"/>
                  </a:lnTo>
                  <a:lnTo>
                    <a:pt x="660603" y="34137"/>
                  </a:lnTo>
                  <a:lnTo>
                    <a:pt x="666788" y="33108"/>
                  </a:lnTo>
                  <a:lnTo>
                    <a:pt x="667473" y="33769"/>
                  </a:lnTo>
                  <a:lnTo>
                    <a:pt x="667397" y="34137"/>
                  </a:lnTo>
                  <a:lnTo>
                    <a:pt x="667296" y="34696"/>
                  </a:lnTo>
                  <a:lnTo>
                    <a:pt x="667232" y="35001"/>
                  </a:lnTo>
                  <a:lnTo>
                    <a:pt x="667156" y="35356"/>
                  </a:lnTo>
                  <a:lnTo>
                    <a:pt x="667054" y="35890"/>
                  </a:lnTo>
                  <a:lnTo>
                    <a:pt x="669632" y="35890"/>
                  </a:lnTo>
                  <a:lnTo>
                    <a:pt x="669747" y="35356"/>
                  </a:lnTo>
                  <a:lnTo>
                    <a:pt x="669823" y="35001"/>
                  </a:lnTo>
                  <a:lnTo>
                    <a:pt x="669886" y="34696"/>
                  </a:lnTo>
                  <a:lnTo>
                    <a:pt x="670001" y="34137"/>
                  </a:lnTo>
                  <a:lnTo>
                    <a:pt x="670712" y="34366"/>
                  </a:lnTo>
                  <a:close/>
                </a:path>
                <a:path w="1537335" h="717550">
                  <a:moveTo>
                    <a:pt x="671893" y="35356"/>
                  </a:moveTo>
                  <a:lnTo>
                    <a:pt x="671791" y="34696"/>
                  </a:lnTo>
                  <a:lnTo>
                    <a:pt x="670712" y="34366"/>
                  </a:lnTo>
                  <a:lnTo>
                    <a:pt x="671893" y="35356"/>
                  </a:lnTo>
                  <a:close/>
                </a:path>
                <a:path w="1537335" h="717550">
                  <a:moveTo>
                    <a:pt x="672782" y="35001"/>
                  </a:moveTo>
                  <a:lnTo>
                    <a:pt x="672769" y="29121"/>
                  </a:lnTo>
                  <a:lnTo>
                    <a:pt x="671068" y="29959"/>
                  </a:lnTo>
                  <a:lnTo>
                    <a:pt x="671512" y="32893"/>
                  </a:lnTo>
                  <a:lnTo>
                    <a:pt x="671550" y="33108"/>
                  </a:lnTo>
                  <a:lnTo>
                    <a:pt x="671652" y="33769"/>
                  </a:lnTo>
                  <a:lnTo>
                    <a:pt x="671703" y="34137"/>
                  </a:lnTo>
                  <a:lnTo>
                    <a:pt x="671791" y="34696"/>
                  </a:lnTo>
                  <a:lnTo>
                    <a:pt x="672782" y="35001"/>
                  </a:lnTo>
                  <a:close/>
                </a:path>
                <a:path w="1537335" h="717550">
                  <a:moveTo>
                    <a:pt x="680173" y="231178"/>
                  </a:moveTo>
                  <a:lnTo>
                    <a:pt x="680085" y="230378"/>
                  </a:lnTo>
                  <a:lnTo>
                    <a:pt x="679488" y="229666"/>
                  </a:lnTo>
                  <a:lnTo>
                    <a:pt x="677138" y="228346"/>
                  </a:lnTo>
                  <a:lnTo>
                    <a:pt x="677214" y="226250"/>
                  </a:lnTo>
                  <a:lnTo>
                    <a:pt x="677659" y="224028"/>
                  </a:lnTo>
                  <a:lnTo>
                    <a:pt x="676427" y="223761"/>
                  </a:lnTo>
                  <a:lnTo>
                    <a:pt x="676516" y="222821"/>
                  </a:lnTo>
                  <a:lnTo>
                    <a:pt x="676567" y="221907"/>
                  </a:lnTo>
                  <a:lnTo>
                    <a:pt x="673760" y="222808"/>
                  </a:lnTo>
                  <a:lnTo>
                    <a:pt x="673519" y="224053"/>
                  </a:lnTo>
                  <a:lnTo>
                    <a:pt x="672553" y="223913"/>
                  </a:lnTo>
                  <a:lnTo>
                    <a:pt x="671652" y="223926"/>
                  </a:lnTo>
                  <a:lnTo>
                    <a:pt x="671639" y="224231"/>
                  </a:lnTo>
                  <a:lnTo>
                    <a:pt x="671703" y="224497"/>
                  </a:lnTo>
                  <a:lnTo>
                    <a:pt x="671817" y="224751"/>
                  </a:lnTo>
                  <a:lnTo>
                    <a:pt x="672807" y="226631"/>
                  </a:lnTo>
                  <a:lnTo>
                    <a:pt x="676059" y="227418"/>
                  </a:lnTo>
                  <a:lnTo>
                    <a:pt x="674611" y="230492"/>
                  </a:lnTo>
                  <a:lnTo>
                    <a:pt x="675652" y="231063"/>
                  </a:lnTo>
                  <a:lnTo>
                    <a:pt x="677113" y="229273"/>
                  </a:lnTo>
                  <a:lnTo>
                    <a:pt x="678205" y="231635"/>
                  </a:lnTo>
                  <a:lnTo>
                    <a:pt x="678522" y="233045"/>
                  </a:lnTo>
                  <a:lnTo>
                    <a:pt x="679577" y="231838"/>
                  </a:lnTo>
                  <a:lnTo>
                    <a:pt x="680173" y="231178"/>
                  </a:lnTo>
                  <a:close/>
                </a:path>
                <a:path w="1537335" h="717550">
                  <a:moveTo>
                    <a:pt x="687209" y="15532"/>
                  </a:moveTo>
                  <a:lnTo>
                    <a:pt x="685584" y="13970"/>
                  </a:lnTo>
                  <a:lnTo>
                    <a:pt x="683729" y="14414"/>
                  </a:lnTo>
                  <a:lnTo>
                    <a:pt x="681685" y="14744"/>
                  </a:lnTo>
                  <a:lnTo>
                    <a:pt x="682459" y="15913"/>
                  </a:lnTo>
                  <a:lnTo>
                    <a:pt x="684060" y="15189"/>
                  </a:lnTo>
                  <a:lnTo>
                    <a:pt x="684428" y="16484"/>
                  </a:lnTo>
                  <a:lnTo>
                    <a:pt x="684911" y="19634"/>
                  </a:lnTo>
                  <a:lnTo>
                    <a:pt x="682561" y="18097"/>
                  </a:lnTo>
                  <a:lnTo>
                    <a:pt x="681291" y="18364"/>
                  </a:lnTo>
                  <a:lnTo>
                    <a:pt x="680415" y="19799"/>
                  </a:lnTo>
                  <a:lnTo>
                    <a:pt x="678230" y="18465"/>
                  </a:lnTo>
                  <a:lnTo>
                    <a:pt x="677456" y="20142"/>
                  </a:lnTo>
                  <a:lnTo>
                    <a:pt x="678522" y="21310"/>
                  </a:lnTo>
                  <a:lnTo>
                    <a:pt x="681202" y="19227"/>
                  </a:lnTo>
                  <a:lnTo>
                    <a:pt x="681202" y="22453"/>
                  </a:lnTo>
                  <a:lnTo>
                    <a:pt x="682409" y="23266"/>
                  </a:lnTo>
                  <a:lnTo>
                    <a:pt x="686206" y="21094"/>
                  </a:lnTo>
                  <a:lnTo>
                    <a:pt x="686269" y="19189"/>
                  </a:lnTo>
                  <a:lnTo>
                    <a:pt x="686054" y="17246"/>
                  </a:lnTo>
                  <a:lnTo>
                    <a:pt x="687209" y="15532"/>
                  </a:lnTo>
                  <a:close/>
                </a:path>
                <a:path w="1537335" h="717550">
                  <a:moveTo>
                    <a:pt x="688771" y="253428"/>
                  </a:moveTo>
                  <a:lnTo>
                    <a:pt x="687285" y="252272"/>
                  </a:lnTo>
                  <a:lnTo>
                    <a:pt x="686917" y="253111"/>
                  </a:lnTo>
                  <a:lnTo>
                    <a:pt x="688771" y="253428"/>
                  </a:lnTo>
                  <a:close/>
                </a:path>
                <a:path w="1537335" h="717550">
                  <a:moveTo>
                    <a:pt x="689457" y="245910"/>
                  </a:moveTo>
                  <a:lnTo>
                    <a:pt x="689279" y="243827"/>
                  </a:lnTo>
                  <a:lnTo>
                    <a:pt x="687019" y="243662"/>
                  </a:lnTo>
                  <a:lnTo>
                    <a:pt x="686117" y="242252"/>
                  </a:lnTo>
                  <a:lnTo>
                    <a:pt x="684225" y="243255"/>
                  </a:lnTo>
                  <a:lnTo>
                    <a:pt x="684606" y="243751"/>
                  </a:lnTo>
                  <a:lnTo>
                    <a:pt x="685126" y="244475"/>
                  </a:lnTo>
                  <a:lnTo>
                    <a:pt x="683044" y="245681"/>
                  </a:lnTo>
                  <a:lnTo>
                    <a:pt x="681697" y="244983"/>
                  </a:lnTo>
                  <a:lnTo>
                    <a:pt x="680440" y="244195"/>
                  </a:lnTo>
                  <a:lnTo>
                    <a:pt x="678268" y="245948"/>
                  </a:lnTo>
                  <a:lnTo>
                    <a:pt x="679373" y="246888"/>
                  </a:lnTo>
                  <a:lnTo>
                    <a:pt x="680212" y="247992"/>
                  </a:lnTo>
                  <a:lnTo>
                    <a:pt x="677062" y="249339"/>
                  </a:lnTo>
                  <a:lnTo>
                    <a:pt x="677049" y="249910"/>
                  </a:lnTo>
                  <a:lnTo>
                    <a:pt x="677621" y="250888"/>
                  </a:lnTo>
                  <a:lnTo>
                    <a:pt x="677900" y="250990"/>
                  </a:lnTo>
                  <a:lnTo>
                    <a:pt x="678192" y="251015"/>
                  </a:lnTo>
                  <a:lnTo>
                    <a:pt x="678510" y="250964"/>
                  </a:lnTo>
                  <a:lnTo>
                    <a:pt x="680237" y="248780"/>
                  </a:lnTo>
                  <a:lnTo>
                    <a:pt x="682675" y="248107"/>
                  </a:lnTo>
                  <a:lnTo>
                    <a:pt x="685304" y="247904"/>
                  </a:lnTo>
                  <a:lnTo>
                    <a:pt x="682739" y="246341"/>
                  </a:lnTo>
                  <a:lnTo>
                    <a:pt x="689457" y="245910"/>
                  </a:lnTo>
                  <a:close/>
                </a:path>
                <a:path w="1537335" h="717550">
                  <a:moveTo>
                    <a:pt x="700773" y="253695"/>
                  </a:moveTo>
                  <a:lnTo>
                    <a:pt x="700760" y="253530"/>
                  </a:lnTo>
                  <a:lnTo>
                    <a:pt x="700671" y="252514"/>
                  </a:lnTo>
                  <a:lnTo>
                    <a:pt x="700595" y="251688"/>
                  </a:lnTo>
                  <a:lnTo>
                    <a:pt x="700532" y="250926"/>
                  </a:lnTo>
                  <a:lnTo>
                    <a:pt x="700036" y="250926"/>
                  </a:lnTo>
                  <a:lnTo>
                    <a:pt x="697458" y="251574"/>
                  </a:lnTo>
                  <a:lnTo>
                    <a:pt x="696112" y="250113"/>
                  </a:lnTo>
                  <a:lnTo>
                    <a:pt x="694397" y="252514"/>
                  </a:lnTo>
                  <a:lnTo>
                    <a:pt x="692378" y="252514"/>
                  </a:lnTo>
                  <a:lnTo>
                    <a:pt x="690079" y="250926"/>
                  </a:lnTo>
                  <a:lnTo>
                    <a:pt x="688848" y="251688"/>
                  </a:lnTo>
                  <a:lnTo>
                    <a:pt x="689457" y="253530"/>
                  </a:lnTo>
                  <a:lnTo>
                    <a:pt x="688911" y="253530"/>
                  </a:lnTo>
                  <a:lnTo>
                    <a:pt x="689648" y="254101"/>
                  </a:lnTo>
                  <a:lnTo>
                    <a:pt x="689571" y="253885"/>
                  </a:lnTo>
                  <a:lnTo>
                    <a:pt x="689457" y="253542"/>
                  </a:lnTo>
                  <a:lnTo>
                    <a:pt x="691515" y="253885"/>
                  </a:lnTo>
                  <a:lnTo>
                    <a:pt x="696112" y="254584"/>
                  </a:lnTo>
                  <a:lnTo>
                    <a:pt x="700773" y="253695"/>
                  </a:lnTo>
                  <a:close/>
                </a:path>
                <a:path w="1537335" h="717550">
                  <a:moveTo>
                    <a:pt x="763765" y="261632"/>
                  </a:moveTo>
                  <a:lnTo>
                    <a:pt x="762203" y="261137"/>
                  </a:lnTo>
                  <a:lnTo>
                    <a:pt x="760120" y="262585"/>
                  </a:lnTo>
                  <a:lnTo>
                    <a:pt x="758964" y="260438"/>
                  </a:lnTo>
                  <a:lnTo>
                    <a:pt x="758469" y="258114"/>
                  </a:lnTo>
                  <a:lnTo>
                    <a:pt x="757148" y="257683"/>
                  </a:lnTo>
                  <a:lnTo>
                    <a:pt x="755192" y="257213"/>
                  </a:lnTo>
                  <a:lnTo>
                    <a:pt x="754710" y="254063"/>
                  </a:lnTo>
                  <a:lnTo>
                    <a:pt x="752043" y="254876"/>
                  </a:lnTo>
                  <a:lnTo>
                    <a:pt x="752525" y="260019"/>
                  </a:lnTo>
                  <a:lnTo>
                    <a:pt x="756716" y="262788"/>
                  </a:lnTo>
                  <a:lnTo>
                    <a:pt x="763562" y="262483"/>
                  </a:lnTo>
                  <a:lnTo>
                    <a:pt x="763689" y="262216"/>
                  </a:lnTo>
                  <a:lnTo>
                    <a:pt x="763752" y="261924"/>
                  </a:lnTo>
                  <a:lnTo>
                    <a:pt x="763765" y="261632"/>
                  </a:lnTo>
                  <a:close/>
                </a:path>
                <a:path w="1537335" h="717550">
                  <a:moveTo>
                    <a:pt x="844626" y="252869"/>
                  </a:moveTo>
                  <a:lnTo>
                    <a:pt x="844372" y="252349"/>
                  </a:lnTo>
                  <a:lnTo>
                    <a:pt x="844143" y="251866"/>
                  </a:lnTo>
                  <a:lnTo>
                    <a:pt x="840384" y="248805"/>
                  </a:lnTo>
                  <a:lnTo>
                    <a:pt x="836231" y="251167"/>
                  </a:lnTo>
                  <a:lnTo>
                    <a:pt x="832383" y="251167"/>
                  </a:lnTo>
                  <a:lnTo>
                    <a:pt x="832497" y="252349"/>
                  </a:lnTo>
                  <a:lnTo>
                    <a:pt x="832637" y="252945"/>
                  </a:lnTo>
                  <a:lnTo>
                    <a:pt x="837412" y="255270"/>
                  </a:lnTo>
                  <a:lnTo>
                    <a:pt x="842518" y="252349"/>
                  </a:lnTo>
                  <a:lnTo>
                    <a:pt x="844626" y="252869"/>
                  </a:lnTo>
                  <a:close/>
                </a:path>
                <a:path w="1537335" h="717550">
                  <a:moveTo>
                    <a:pt x="846086" y="253225"/>
                  </a:moveTo>
                  <a:lnTo>
                    <a:pt x="844981" y="252945"/>
                  </a:lnTo>
                  <a:lnTo>
                    <a:pt x="844677" y="252945"/>
                  </a:lnTo>
                  <a:lnTo>
                    <a:pt x="845058" y="253695"/>
                  </a:lnTo>
                  <a:lnTo>
                    <a:pt x="846086" y="253225"/>
                  </a:lnTo>
                  <a:close/>
                </a:path>
                <a:path w="1537335" h="717550">
                  <a:moveTo>
                    <a:pt x="848017" y="252945"/>
                  </a:moveTo>
                  <a:lnTo>
                    <a:pt x="846658" y="252945"/>
                  </a:lnTo>
                  <a:lnTo>
                    <a:pt x="846086" y="253225"/>
                  </a:lnTo>
                  <a:lnTo>
                    <a:pt x="847572" y="253593"/>
                  </a:lnTo>
                  <a:lnTo>
                    <a:pt x="847801" y="253225"/>
                  </a:lnTo>
                  <a:lnTo>
                    <a:pt x="848017" y="252945"/>
                  </a:lnTo>
                  <a:close/>
                </a:path>
                <a:path w="1537335" h="717550">
                  <a:moveTo>
                    <a:pt x="870000" y="245071"/>
                  </a:moveTo>
                  <a:lnTo>
                    <a:pt x="869988" y="244386"/>
                  </a:lnTo>
                  <a:lnTo>
                    <a:pt x="869213" y="244386"/>
                  </a:lnTo>
                  <a:lnTo>
                    <a:pt x="870000" y="245071"/>
                  </a:lnTo>
                  <a:close/>
                </a:path>
                <a:path w="1537335" h="717550">
                  <a:moveTo>
                    <a:pt x="872591" y="247307"/>
                  </a:moveTo>
                  <a:lnTo>
                    <a:pt x="870000" y="245071"/>
                  </a:lnTo>
                  <a:lnTo>
                    <a:pt x="870026" y="246481"/>
                  </a:lnTo>
                  <a:lnTo>
                    <a:pt x="864158" y="246481"/>
                  </a:lnTo>
                  <a:lnTo>
                    <a:pt x="862990" y="246976"/>
                  </a:lnTo>
                  <a:lnTo>
                    <a:pt x="861453" y="247307"/>
                  </a:lnTo>
                  <a:lnTo>
                    <a:pt x="861707" y="247307"/>
                  </a:lnTo>
                  <a:lnTo>
                    <a:pt x="863269" y="248107"/>
                  </a:lnTo>
                  <a:lnTo>
                    <a:pt x="865022" y="248856"/>
                  </a:lnTo>
                  <a:lnTo>
                    <a:pt x="864704" y="251218"/>
                  </a:lnTo>
                  <a:lnTo>
                    <a:pt x="866698" y="248640"/>
                  </a:lnTo>
                  <a:lnTo>
                    <a:pt x="869962" y="248640"/>
                  </a:lnTo>
                  <a:lnTo>
                    <a:pt x="872591" y="247307"/>
                  </a:lnTo>
                  <a:close/>
                </a:path>
                <a:path w="1537335" h="717550">
                  <a:moveTo>
                    <a:pt x="874255" y="243281"/>
                  </a:moveTo>
                  <a:lnTo>
                    <a:pt x="873074" y="243484"/>
                  </a:lnTo>
                  <a:lnTo>
                    <a:pt x="872210" y="242874"/>
                  </a:lnTo>
                  <a:lnTo>
                    <a:pt x="871372" y="242189"/>
                  </a:lnTo>
                  <a:lnTo>
                    <a:pt x="869873" y="243598"/>
                  </a:lnTo>
                  <a:lnTo>
                    <a:pt x="869784" y="242874"/>
                  </a:lnTo>
                  <a:lnTo>
                    <a:pt x="869708" y="242189"/>
                  </a:lnTo>
                  <a:lnTo>
                    <a:pt x="869594" y="241274"/>
                  </a:lnTo>
                  <a:lnTo>
                    <a:pt x="868540" y="241274"/>
                  </a:lnTo>
                  <a:lnTo>
                    <a:pt x="869645" y="243598"/>
                  </a:lnTo>
                  <a:lnTo>
                    <a:pt x="869988" y="244386"/>
                  </a:lnTo>
                  <a:lnTo>
                    <a:pt x="873683" y="244627"/>
                  </a:lnTo>
                  <a:lnTo>
                    <a:pt x="874128" y="243598"/>
                  </a:lnTo>
                  <a:lnTo>
                    <a:pt x="874255" y="243281"/>
                  </a:lnTo>
                  <a:close/>
                </a:path>
                <a:path w="1537335" h="717550">
                  <a:moveTo>
                    <a:pt x="885723" y="217982"/>
                  </a:moveTo>
                  <a:lnTo>
                    <a:pt x="884415" y="217817"/>
                  </a:lnTo>
                  <a:lnTo>
                    <a:pt x="884326" y="217665"/>
                  </a:lnTo>
                  <a:lnTo>
                    <a:pt x="883894" y="216966"/>
                  </a:lnTo>
                  <a:lnTo>
                    <a:pt x="883805" y="216471"/>
                  </a:lnTo>
                  <a:lnTo>
                    <a:pt x="883704" y="215785"/>
                  </a:lnTo>
                  <a:lnTo>
                    <a:pt x="879703" y="216471"/>
                  </a:lnTo>
                  <a:lnTo>
                    <a:pt x="874204" y="213982"/>
                  </a:lnTo>
                  <a:lnTo>
                    <a:pt x="873315" y="219646"/>
                  </a:lnTo>
                  <a:lnTo>
                    <a:pt x="873252" y="220027"/>
                  </a:lnTo>
                  <a:lnTo>
                    <a:pt x="873125" y="220814"/>
                  </a:lnTo>
                  <a:lnTo>
                    <a:pt x="874331" y="222021"/>
                  </a:lnTo>
                  <a:lnTo>
                    <a:pt x="875830" y="221716"/>
                  </a:lnTo>
                  <a:lnTo>
                    <a:pt x="876261" y="220027"/>
                  </a:lnTo>
                  <a:lnTo>
                    <a:pt x="876350" y="219646"/>
                  </a:lnTo>
                  <a:lnTo>
                    <a:pt x="878090" y="220027"/>
                  </a:lnTo>
                  <a:lnTo>
                    <a:pt x="878243" y="219646"/>
                  </a:lnTo>
                  <a:lnTo>
                    <a:pt x="878916" y="217982"/>
                  </a:lnTo>
                  <a:lnTo>
                    <a:pt x="878979" y="217817"/>
                  </a:lnTo>
                  <a:lnTo>
                    <a:pt x="878674" y="217817"/>
                  </a:lnTo>
                  <a:lnTo>
                    <a:pt x="880643" y="217665"/>
                  </a:lnTo>
                  <a:lnTo>
                    <a:pt x="883691" y="218617"/>
                  </a:lnTo>
                  <a:lnTo>
                    <a:pt x="884859" y="219646"/>
                  </a:lnTo>
                  <a:lnTo>
                    <a:pt x="885723" y="217982"/>
                  </a:lnTo>
                  <a:close/>
                </a:path>
                <a:path w="1537335" h="717550">
                  <a:moveTo>
                    <a:pt x="900544" y="662559"/>
                  </a:moveTo>
                  <a:lnTo>
                    <a:pt x="899147" y="660908"/>
                  </a:lnTo>
                  <a:lnTo>
                    <a:pt x="899629" y="658253"/>
                  </a:lnTo>
                  <a:lnTo>
                    <a:pt x="896353" y="656310"/>
                  </a:lnTo>
                  <a:lnTo>
                    <a:pt x="896569" y="655167"/>
                  </a:lnTo>
                  <a:lnTo>
                    <a:pt x="896531" y="654075"/>
                  </a:lnTo>
                  <a:lnTo>
                    <a:pt x="894372" y="652233"/>
                  </a:lnTo>
                  <a:lnTo>
                    <a:pt x="892670" y="653122"/>
                  </a:lnTo>
                  <a:lnTo>
                    <a:pt x="894016" y="655015"/>
                  </a:lnTo>
                  <a:lnTo>
                    <a:pt x="895223" y="657034"/>
                  </a:lnTo>
                  <a:lnTo>
                    <a:pt x="895858" y="661593"/>
                  </a:lnTo>
                  <a:lnTo>
                    <a:pt x="896823" y="663219"/>
                  </a:lnTo>
                  <a:lnTo>
                    <a:pt x="899020" y="663956"/>
                  </a:lnTo>
                  <a:lnTo>
                    <a:pt x="900544" y="662559"/>
                  </a:lnTo>
                  <a:close/>
                </a:path>
                <a:path w="1537335" h="717550">
                  <a:moveTo>
                    <a:pt x="903147" y="681558"/>
                  </a:moveTo>
                  <a:lnTo>
                    <a:pt x="902804" y="681748"/>
                  </a:lnTo>
                  <a:lnTo>
                    <a:pt x="903008" y="681748"/>
                  </a:lnTo>
                  <a:lnTo>
                    <a:pt x="903147" y="681558"/>
                  </a:lnTo>
                  <a:close/>
                </a:path>
                <a:path w="1537335" h="717550">
                  <a:moveTo>
                    <a:pt x="903414" y="683933"/>
                  </a:moveTo>
                  <a:lnTo>
                    <a:pt x="903300" y="682929"/>
                  </a:lnTo>
                  <a:lnTo>
                    <a:pt x="902881" y="681926"/>
                  </a:lnTo>
                  <a:lnTo>
                    <a:pt x="902233" y="682790"/>
                  </a:lnTo>
                  <a:lnTo>
                    <a:pt x="903020" y="683514"/>
                  </a:lnTo>
                  <a:lnTo>
                    <a:pt x="903414" y="683933"/>
                  </a:lnTo>
                  <a:close/>
                </a:path>
                <a:path w="1537335" h="717550">
                  <a:moveTo>
                    <a:pt x="904201" y="349796"/>
                  </a:moveTo>
                  <a:lnTo>
                    <a:pt x="901357" y="350761"/>
                  </a:lnTo>
                  <a:lnTo>
                    <a:pt x="901573" y="347814"/>
                  </a:lnTo>
                  <a:lnTo>
                    <a:pt x="900303" y="346748"/>
                  </a:lnTo>
                  <a:lnTo>
                    <a:pt x="898474" y="348310"/>
                  </a:lnTo>
                  <a:lnTo>
                    <a:pt x="898359" y="350469"/>
                  </a:lnTo>
                  <a:lnTo>
                    <a:pt x="898309" y="352640"/>
                  </a:lnTo>
                  <a:lnTo>
                    <a:pt x="899883" y="352780"/>
                  </a:lnTo>
                  <a:lnTo>
                    <a:pt x="900874" y="353339"/>
                  </a:lnTo>
                  <a:lnTo>
                    <a:pt x="898753" y="356031"/>
                  </a:lnTo>
                  <a:lnTo>
                    <a:pt x="898423" y="357162"/>
                  </a:lnTo>
                  <a:lnTo>
                    <a:pt x="898448" y="358457"/>
                  </a:lnTo>
                  <a:lnTo>
                    <a:pt x="900315" y="357403"/>
                  </a:lnTo>
                  <a:lnTo>
                    <a:pt x="900252" y="355765"/>
                  </a:lnTo>
                  <a:lnTo>
                    <a:pt x="901319" y="355523"/>
                  </a:lnTo>
                  <a:lnTo>
                    <a:pt x="904024" y="353568"/>
                  </a:lnTo>
                  <a:lnTo>
                    <a:pt x="904201" y="349796"/>
                  </a:lnTo>
                  <a:close/>
                </a:path>
                <a:path w="1537335" h="717550">
                  <a:moveTo>
                    <a:pt x="909193" y="679069"/>
                  </a:moveTo>
                  <a:lnTo>
                    <a:pt x="905548" y="678268"/>
                  </a:lnTo>
                  <a:lnTo>
                    <a:pt x="904938" y="674243"/>
                  </a:lnTo>
                  <a:lnTo>
                    <a:pt x="902195" y="672477"/>
                  </a:lnTo>
                  <a:lnTo>
                    <a:pt x="901331" y="673620"/>
                  </a:lnTo>
                  <a:lnTo>
                    <a:pt x="900976" y="676694"/>
                  </a:lnTo>
                  <a:lnTo>
                    <a:pt x="904760" y="679373"/>
                  </a:lnTo>
                  <a:lnTo>
                    <a:pt x="903147" y="681558"/>
                  </a:lnTo>
                  <a:lnTo>
                    <a:pt x="905179" y="680415"/>
                  </a:lnTo>
                  <a:lnTo>
                    <a:pt x="905179" y="681748"/>
                  </a:lnTo>
                  <a:lnTo>
                    <a:pt x="903008" y="681748"/>
                  </a:lnTo>
                  <a:lnTo>
                    <a:pt x="902881" y="681926"/>
                  </a:lnTo>
                  <a:lnTo>
                    <a:pt x="905179" y="681926"/>
                  </a:lnTo>
                  <a:lnTo>
                    <a:pt x="905179" y="682256"/>
                  </a:lnTo>
                  <a:lnTo>
                    <a:pt x="906068" y="682256"/>
                  </a:lnTo>
                  <a:lnTo>
                    <a:pt x="906018" y="681558"/>
                  </a:lnTo>
                  <a:lnTo>
                    <a:pt x="905929" y="680415"/>
                  </a:lnTo>
                  <a:lnTo>
                    <a:pt x="905878" y="679716"/>
                  </a:lnTo>
                  <a:lnTo>
                    <a:pt x="907465" y="679996"/>
                  </a:lnTo>
                  <a:lnTo>
                    <a:pt x="909091" y="680351"/>
                  </a:lnTo>
                  <a:lnTo>
                    <a:pt x="909142" y="679716"/>
                  </a:lnTo>
                  <a:lnTo>
                    <a:pt x="909193" y="679069"/>
                  </a:lnTo>
                  <a:close/>
                </a:path>
                <a:path w="1537335" h="717550">
                  <a:moveTo>
                    <a:pt x="923671" y="713257"/>
                  </a:moveTo>
                  <a:lnTo>
                    <a:pt x="919289" y="713511"/>
                  </a:lnTo>
                  <a:lnTo>
                    <a:pt x="914984" y="711619"/>
                  </a:lnTo>
                  <a:lnTo>
                    <a:pt x="909789" y="713117"/>
                  </a:lnTo>
                  <a:lnTo>
                    <a:pt x="909281" y="712152"/>
                  </a:lnTo>
                  <a:lnTo>
                    <a:pt x="909205" y="711301"/>
                  </a:lnTo>
                  <a:lnTo>
                    <a:pt x="907148" y="711276"/>
                  </a:lnTo>
                  <a:lnTo>
                    <a:pt x="907008" y="714032"/>
                  </a:lnTo>
                  <a:lnTo>
                    <a:pt x="908583" y="714425"/>
                  </a:lnTo>
                  <a:lnTo>
                    <a:pt x="907757" y="716546"/>
                  </a:lnTo>
                  <a:lnTo>
                    <a:pt x="909193" y="717054"/>
                  </a:lnTo>
                  <a:lnTo>
                    <a:pt x="908672" y="714514"/>
                  </a:lnTo>
                  <a:lnTo>
                    <a:pt x="910005" y="714311"/>
                  </a:lnTo>
                  <a:lnTo>
                    <a:pt x="916000" y="713803"/>
                  </a:lnTo>
                  <a:lnTo>
                    <a:pt x="919772" y="715873"/>
                  </a:lnTo>
                  <a:lnTo>
                    <a:pt x="923594" y="714362"/>
                  </a:lnTo>
                  <a:lnTo>
                    <a:pt x="923671" y="713257"/>
                  </a:lnTo>
                  <a:close/>
                </a:path>
                <a:path w="1537335" h="717550">
                  <a:moveTo>
                    <a:pt x="935240" y="499008"/>
                  </a:moveTo>
                  <a:lnTo>
                    <a:pt x="934250" y="497192"/>
                  </a:lnTo>
                  <a:lnTo>
                    <a:pt x="929500" y="498906"/>
                  </a:lnTo>
                  <a:lnTo>
                    <a:pt x="924521" y="494550"/>
                  </a:lnTo>
                  <a:lnTo>
                    <a:pt x="919149" y="497408"/>
                  </a:lnTo>
                  <a:lnTo>
                    <a:pt x="924890" y="499275"/>
                  </a:lnTo>
                  <a:lnTo>
                    <a:pt x="929944" y="500583"/>
                  </a:lnTo>
                  <a:lnTo>
                    <a:pt x="935240" y="499008"/>
                  </a:lnTo>
                  <a:close/>
                </a:path>
                <a:path w="1537335" h="717550">
                  <a:moveTo>
                    <a:pt x="950861" y="194233"/>
                  </a:moveTo>
                  <a:lnTo>
                    <a:pt x="948448" y="192925"/>
                  </a:lnTo>
                  <a:lnTo>
                    <a:pt x="947978" y="194945"/>
                  </a:lnTo>
                  <a:lnTo>
                    <a:pt x="950861" y="194233"/>
                  </a:lnTo>
                  <a:close/>
                </a:path>
                <a:path w="1537335" h="717550">
                  <a:moveTo>
                    <a:pt x="951763" y="326656"/>
                  </a:moveTo>
                  <a:lnTo>
                    <a:pt x="950366" y="325424"/>
                  </a:lnTo>
                  <a:lnTo>
                    <a:pt x="945883" y="325564"/>
                  </a:lnTo>
                  <a:lnTo>
                    <a:pt x="944575" y="326859"/>
                  </a:lnTo>
                  <a:lnTo>
                    <a:pt x="941946" y="329425"/>
                  </a:lnTo>
                  <a:lnTo>
                    <a:pt x="946594" y="329425"/>
                  </a:lnTo>
                  <a:lnTo>
                    <a:pt x="945273" y="330911"/>
                  </a:lnTo>
                  <a:lnTo>
                    <a:pt x="944626" y="332562"/>
                  </a:lnTo>
                  <a:lnTo>
                    <a:pt x="945045" y="334454"/>
                  </a:lnTo>
                  <a:lnTo>
                    <a:pt x="946238" y="333362"/>
                  </a:lnTo>
                  <a:lnTo>
                    <a:pt x="945984" y="330441"/>
                  </a:lnTo>
                  <a:lnTo>
                    <a:pt x="948842" y="331444"/>
                  </a:lnTo>
                  <a:lnTo>
                    <a:pt x="947928" y="329311"/>
                  </a:lnTo>
                  <a:lnTo>
                    <a:pt x="949350" y="329425"/>
                  </a:lnTo>
                  <a:lnTo>
                    <a:pt x="950722" y="329488"/>
                  </a:lnTo>
                  <a:lnTo>
                    <a:pt x="950442" y="328142"/>
                  </a:lnTo>
                  <a:lnTo>
                    <a:pt x="951763" y="326656"/>
                  </a:lnTo>
                  <a:close/>
                </a:path>
                <a:path w="1537335" h="717550">
                  <a:moveTo>
                    <a:pt x="956106" y="240474"/>
                  </a:moveTo>
                  <a:lnTo>
                    <a:pt x="954214" y="240106"/>
                  </a:lnTo>
                  <a:lnTo>
                    <a:pt x="952411" y="240245"/>
                  </a:lnTo>
                  <a:lnTo>
                    <a:pt x="950747" y="241312"/>
                  </a:lnTo>
                  <a:lnTo>
                    <a:pt x="952728" y="243852"/>
                  </a:lnTo>
                  <a:lnTo>
                    <a:pt x="949667" y="245757"/>
                  </a:lnTo>
                  <a:lnTo>
                    <a:pt x="949845" y="248069"/>
                  </a:lnTo>
                  <a:lnTo>
                    <a:pt x="951433" y="247218"/>
                  </a:lnTo>
                  <a:lnTo>
                    <a:pt x="951395" y="252717"/>
                  </a:lnTo>
                  <a:lnTo>
                    <a:pt x="953693" y="249059"/>
                  </a:lnTo>
                  <a:lnTo>
                    <a:pt x="953909" y="246024"/>
                  </a:lnTo>
                  <a:lnTo>
                    <a:pt x="953998" y="242963"/>
                  </a:lnTo>
                  <a:lnTo>
                    <a:pt x="956106" y="240474"/>
                  </a:lnTo>
                  <a:close/>
                </a:path>
                <a:path w="1537335" h="717550">
                  <a:moveTo>
                    <a:pt x="962647" y="191439"/>
                  </a:moveTo>
                  <a:lnTo>
                    <a:pt x="961466" y="190106"/>
                  </a:lnTo>
                  <a:lnTo>
                    <a:pt x="959065" y="193294"/>
                  </a:lnTo>
                  <a:lnTo>
                    <a:pt x="958507" y="190169"/>
                  </a:lnTo>
                  <a:lnTo>
                    <a:pt x="956564" y="189407"/>
                  </a:lnTo>
                  <a:lnTo>
                    <a:pt x="955065" y="191528"/>
                  </a:lnTo>
                  <a:lnTo>
                    <a:pt x="953160" y="191020"/>
                  </a:lnTo>
                  <a:lnTo>
                    <a:pt x="951712" y="192582"/>
                  </a:lnTo>
                  <a:lnTo>
                    <a:pt x="951153" y="194157"/>
                  </a:lnTo>
                  <a:lnTo>
                    <a:pt x="951801" y="193992"/>
                  </a:lnTo>
                  <a:lnTo>
                    <a:pt x="955713" y="194081"/>
                  </a:lnTo>
                  <a:lnTo>
                    <a:pt x="959599" y="193979"/>
                  </a:lnTo>
                  <a:lnTo>
                    <a:pt x="960043" y="192481"/>
                  </a:lnTo>
                  <a:lnTo>
                    <a:pt x="961847" y="192532"/>
                  </a:lnTo>
                  <a:lnTo>
                    <a:pt x="962647" y="191439"/>
                  </a:lnTo>
                  <a:close/>
                </a:path>
                <a:path w="1537335" h="717550">
                  <a:moveTo>
                    <a:pt x="979995" y="217106"/>
                  </a:moveTo>
                  <a:lnTo>
                    <a:pt x="977785" y="217322"/>
                  </a:lnTo>
                  <a:lnTo>
                    <a:pt x="978839" y="215138"/>
                  </a:lnTo>
                  <a:lnTo>
                    <a:pt x="977976" y="214363"/>
                  </a:lnTo>
                  <a:lnTo>
                    <a:pt x="974585" y="217424"/>
                  </a:lnTo>
                  <a:lnTo>
                    <a:pt x="971219" y="220510"/>
                  </a:lnTo>
                  <a:lnTo>
                    <a:pt x="967295" y="222897"/>
                  </a:lnTo>
                  <a:lnTo>
                    <a:pt x="968400" y="224967"/>
                  </a:lnTo>
                  <a:lnTo>
                    <a:pt x="972375" y="222529"/>
                  </a:lnTo>
                  <a:lnTo>
                    <a:pt x="975118" y="218236"/>
                  </a:lnTo>
                  <a:lnTo>
                    <a:pt x="979995" y="217106"/>
                  </a:lnTo>
                  <a:close/>
                </a:path>
                <a:path w="1537335" h="717550">
                  <a:moveTo>
                    <a:pt x="999921" y="200621"/>
                  </a:moveTo>
                  <a:lnTo>
                    <a:pt x="999871" y="199821"/>
                  </a:lnTo>
                  <a:lnTo>
                    <a:pt x="999248" y="198729"/>
                  </a:lnTo>
                  <a:lnTo>
                    <a:pt x="998067" y="197142"/>
                  </a:lnTo>
                  <a:lnTo>
                    <a:pt x="996543" y="196176"/>
                  </a:lnTo>
                  <a:lnTo>
                    <a:pt x="992708" y="197015"/>
                  </a:lnTo>
                  <a:lnTo>
                    <a:pt x="991069" y="196773"/>
                  </a:lnTo>
                  <a:lnTo>
                    <a:pt x="989558" y="195732"/>
                  </a:lnTo>
                  <a:lnTo>
                    <a:pt x="988441" y="196354"/>
                  </a:lnTo>
                  <a:lnTo>
                    <a:pt x="988618" y="197408"/>
                  </a:lnTo>
                  <a:lnTo>
                    <a:pt x="988669" y="198424"/>
                  </a:lnTo>
                  <a:lnTo>
                    <a:pt x="991679" y="200088"/>
                  </a:lnTo>
                  <a:lnTo>
                    <a:pt x="995057" y="200050"/>
                  </a:lnTo>
                  <a:lnTo>
                    <a:pt x="998308" y="200571"/>
                  </a:lnTo>
                  <a:lnTo>
                    <a:pt x="999921" y="200621"/>
                  </a:lnTo>
                  <a:close/>
                </a:path>
                <a:path w="1537335" h="717550">
                  <a:moveTo>
                    <a:pt x="1010018" y="278257"/>
                  </a:moveTo>
                  <a:lnTo>
                    <a:pt x="1008837" y="276987"/>
                  </a:lnTo>
                  <a:lnTo>
                    <a:pt x="1007554" y="277228"/>
                  </a:lnTo>
                  <a:lnTo>
                    <a:pt x="1006665" y="278739"/>
                  </a:lnTo>
                  <a:lnTo>
                    <a:pt x="1005332" y="278257"/>
                  </a:lnTo>
                  <a:lnTo>
                    <a:pt x="1004925" y="278257"/>
                  </a:lnTo>
                  <a:lnTo>
                    <a:pt x="1002296" y="279260"/>
                  </a:lnTo>
                  <a:lnTo>
                    <a:pt x="999350" y="279755"/>
                  </a:lnTo>
                  <a:lnTo>
                    <a:pt x="996365" y="280085"/>
                  </a:lnTo>
                  <a:lnTo>
                    <a:pt x="994041" y="282232"/>
                  </a:lnTo>
                  <a:lnTo>
                    <a:pt x="996645" y="282067"/>
                  </a:lnTo>
                  <a:lnTo>
                    <a:pt x="1006563" y="282067"/>
                  </a:lnTo>
                  <a:lnTo>
                    <a:pt x="1009573" y="278739"/>
                  </a:lnTo>
                  <a:lnTo>
                    <a:pt x="1010018" y="278257"/>
                  </a:lnTo>
                  <a:close/>
                </a:path>
                <a:path w="1537335" h="717550">
                  <a:moveTo>
                    <a:pt x="1045121" y="240385"/>
                  </a:moveTo>
                  <a:lnTo>
                    <a:pt x="1043470" y="239153"/>
                  </a:lnTo>
                  <a:lnTo>
                    <a:pt x="1039533" y="238747"/>
                  </a:lnTo>
                  <a:lnTo>
                    <a:pt x="1036027" y="240588"/>
                  </a:lnTo>
                  <a:lnTo>
                    <a:pt x="1030871" y="241630"/>
                  </a:lnTo>
                  <a:lnTo>
                    <a:pt x="1030732" y="242824"/>
                  </a:lnTo>
                  <a:lnTo>
                    <a:pt x="1031697" y="245173"/>
                  </a:lnTo>
                  <a:lnTo>
                    <a:pt x="1032662" y="245122"/>
                  </a:lnTo>
                  <a:lnTo>
                    <a:pt x="1036320" y="242379"/>
                  </a:lnTo>
                  <a:lnTo>
                    <a:pt x="1039914" y="242684"/>
                  </a:lnTo>
                  <a:lnTo>
                    <a:pt x="1042860" y="241134"/>
                  </a:lnTo>
                  <a:lnTo>
                    <a:pt x="1042682" y="240360"/>
                  </a:lnTo>
                  <a:lnTo>
                    <a:pt x="1045121" y="240385"/>
                  </a:lnTo>
                  <a:close/>
                </a:path>
                <a:path w="1537335" h="717550">
                  <a:moveTo>
                    <a:pt x="1052360" y="330644"/>
                  </a:moveTo>
                  <a:lnTo>
                    <a:pt x="1043863" y="331444"/>
                  </a:lnTo>
                  <a:lnTo>
                    <a:pt x="1042085" y="332155"/>
                  </a:lnTo>
                  <a:lnTo>
                    <a:pt x="1040244" y="332701"/>
                  </a:lnTo>
                  <a:lnTo>
                    <a:pt x="1038961" y="334264"/>
                  </a:lnTo>
                  <a:lnTo>
                    <a:pt x="1038987" y="336092"/>
                  </a:lnTo>
                  <a:lnTo>
                    <a:pt x="1041882" y="336702"/>
                  </a:lnTo>
                  <a:lnTo>
                    <a:pt x="1044511" y="336118"/>
                  </a:lnTo>
                  <a:lnTo>
                    <a:pt x="1046911" y="334403"/>
                  </a:lnTo>
                  <a:lnTo>
                    <a:pt x="1046721" y="332155"/>
                  </a:lnTo>
                  <a:lnTo>
                    <a:pt x="1046924" y="332003"/>
                  </a:lnTo>
                  <a:lnTo>
                    <a:pt x="1051636" y="331431"/>
                  </a:lnTo>
                  <a:lnTo>
                    <a:pt x="1052360" y="330644"/>
                  </a:lnTo>
                  <a:close/>
                </a:path>
                <a:path w="1537335" h="717550">
                  <a:moveTo>
                    <a:pt x="1101648" y="167233"/>
                  </a:moveTo>
                  <a:lnTo>
                    <a:pt x="1097978" y="168160"/>
                  </a:lnTo>
                  <a:lnTo>
                    <a:pt x="1097165" y="166839"/>
                  </a:lnTo>
                  <a:lnTo>
                    <a:pt x="1091780" y="165760"/>
                  </a:lnTo>
                  <a:lnTo>
                    <a:pt x="1091552" y="165671"/>
                  </a:lnTo>
                  <a:lnTo>
                    <a:pt x="1090764" y="167551"/>
                  </a:lnTo>
                  <a:lnTo>
                    <a:pt x="1089075" y="167716"/>
                  </a:lnTo>
                  <a:lnTo>
                    <a:pt x="1087361" y="167843"/>
                  </a:lnTo>
                  <a:lnTo>
                    <a:pt x="1087361" y="168097"/>
                  </a:lnTo>
                  <a:lnTo>
                    <a:pt x="1087399" y="168338"/>
                  </a:lnTo>
                  <a:lnTo>
                    <a:pt x="1087475" y="168592"/>
                  </a:lnTo>
                  <a:lnTo>
                    <a:pt x="1089126" y="169062"/>
                  </a:lnTo>
                  <a:lnTo>
                    <a:pt x="1091641" y="167271"/>
                  </a:lnTo>
                  <a:lnTo>
                    <a:pt x="1092250" y="170446"/>
                  </a:lnTo>
                  <a:lnTo>
                    <a:pt x="1094854" y="168605"/>
                  </a:lnTo>
                  <a:lnTo>
                    <a:pt x="1097445" y="169659"/>
                  </a:lnTo>
                  <a:lnTo>
                    <a:pt x="1100048" y="170484"/>
                  </a:lnTo>
                  <a:lnTo>
                    <a:pt x="1101648" y="167233"/>
                  </a:lnTo>
                  <a:close/>
                </a:path>
                <a:path w="1537335" h="717550">
                  <a:moveTo>
                    <a:pt x="1121295" y="268478"/>
                  </a:moveTo>
                  <a:lnTo>
                    <a:pt x="1120432" y="266636"/>
                  </a:lnTo>
                  <a:lnTo>
                    <a:pt x="1118539" y="265455"/>
                  </a:lnTo>
                  <a:lnTo>
                    <a:pt x="1114742" y="266827"/>
                  </a:lnTo>
                  <a:lnTo>
                    <a:pt x="1110335" y="264515"/>
                  </a:lnTo>
                  <a:lnTo>
                    <a:pt x="1106817" y="267462"/>
                  </a:lnTo>
                  <a:lnTo>
                    <a:pt x="1107630" y="268960"/>
                  </a:lnTo>
                  <a:lnTo>
                    <a:pt x="1108849" y="269379"/>
                  </a:lnTo>
                  <a:lnTo>
                    <a:pt x="1111745" y="267423"/>
                  </a:lnTo>
                  <a:lnTo>
                    <a:pt x="1113116" y="267703"/>
                  </a:lnTo>
                  <a:lnTo>
                    <a:pt x="1114539" y="268439"/>
                  </a:lnTo>
                  <a:lnTo>
                    <a:pt x="1116799" y="268312"/>
                  </a:lnTo>
                  <a:lnTo>
                    <a:pt x="1119047" y="267728"/>
                  </a:lnTo>
                  <a:lnTo>
                    <a:pt x="1121295" y="268478"/>
                  </a:lnTo>
                  <a:close/>
                </a:path>
                <a:path w="1537335" h="717550">
                  <a:moveTo>
                    <a:pt x="1208925" y="345770"/>
                  </a:moveTo>
                  <a:lnTo>
                    <a:pt x="1207414" y="343763"/>
                  </a:lnTo>
                  <a:lnTo>
                    <a:pt x="1207592" y="343039"/>
                  </a:lnTo>
                  <a:lnTo>
                    <a:pt x="1207363" y="341261"/>
                  </a:lnTo>
                  <a:lnTo>
                    <a:pt x="1204112" y="343281"/>
                  </a:lnTo>
                  <a:lnTo>
                    <a:pt x="1200594" y="340639"/>
                  </a:lnTo>
                  <a:lnTo>
                    <a:pt x="1197279" y="341807"/>
                  </a:lnTo>
                  <a:lnTo>
                    <a:pt x="1195920" y="342366"/>
                  </a:lnTo>
                  <a:lnTo>
                    <a:pt x="1194003" y="341452"/>
                  </a:lnTo>
                  <a:lnTo>
                    <a:pt x="1193126" y="343344"/>
                  </a:lnTo>
                  <a:lnTo>
                    <a:pt x="1197495" y="344893"/>
                  </a:lnTo>
                  <a:lnTo>
                    <a:pt x="1202232" y="343433"/>
                  </a:lnTo>
                  <a:lnTo>
                    <a:pt x="1208925" y="345770"/>
                  </a:lnTo>
                  <a:close/>
                </a:path>
                <a:path w="1537335" h="717550">
                  <a:moveTo>
                    <a:pt x="1284935" y="93789"/>
                  </a:moveTo>
                  <a:lnTo>
                    <a:pt x="1284871" y="92608"/>
                  </a:lnTo>
                  <a:lnTo>
                    <a:pt x="1284033" y="92189"/>
                  </a:lnTo>
                  <a:lnTo>
                    <a:pt x="1283093" y="91871"/>
                  </a:lnTo>
                  <a:lnTo>
                    <a:pt x="1280210" y="91287"/>
                  </a:lnTo>
                  <a:lnTo>
                    <a:pt x="1277366" y="91909"/>
                  </a:lnTo>
                  <a:lnTo>
                    <a:pt x="1274508" y="92189"/>
                  </a:lnTo>
                  <a:lnTo>
                    <a:pt x="1274533" y="92468"/>
                  </a:lnTo>
                  <a:lnTo>
                    <a:pt x="1274508" y="92760"/>
                  </a:lnTo>
                  <a:lnTo>
                    <a:pt x="1274445" y="93040"/>
                  </a:lnTo>
                  <a:lnTo>
                    <a:pt x="1274584" y="93319"/>
                  </a:lnTo>
                  <a:lnTo>
                    <a:pt x="1274622" y="93611"/>
                  </a:lnTo>
                  <a:lnTo>
                    <a:pt x="1274521" y="93929"/>
                  </a:lnTo>
                  <a:lnTo>
                    <a:pt x="1278026" y="95783"/>
                  </a:lnTo>
                  <a:lnTo>
                    <a:pt x="1281493" y="96024"/>
                  </a:lnTo>
                  <a:lnTo>
                    <a:pt x="1284935" y="93789"/>
                  </a:lnTo>
                  <a:close/>
                </a:path>
                <a:path w="1537335" h="717550">
                  <a:moveTo>
                    <a:pt x="1342085" y="323926"/>
                  </a:moveTo>
                  <a:lnTo>
                    <a:pt x="1339519" y="322935"/>
                  </a:lnTo>
                  <a:lnTo>
                    <a:pt x="1338910" y="322719"/>
                  </a:lnTo>
                  <a:lnTo>
                    <a:pt x="1338961" y="322935"/>
                  </a:lnTo>
                  <a:lnTo>
                    <a:pt x="1339469" y="325539"/>
                  </a:lnTo>
                  <a:lnTo>
                    <a:pt x="1339507" y="325767"/>
                  </a:lnTo>
                  <a:lnTo>
                    <a:pt x="1342085" y="323926"/>
                  </a:lnTo>
                  <a:close/>
                </a:path>
                <a:path w="1537335" h="717550">
                  <a:moveTo>
                    <a:pt x="1343710" y="324561"/>
                  </a:moveTo>
                  <a:lnTo>
                    <a:pt x="1343621" y="323926"/>
                  </a:lnTo>
                  <a:lnTo>
                    <a:pt x="1343494" y="323088"/>
                  </a:lnTo>
                  <a:lnTo>
                    <a:pt x="1343469" y="322935"/>
                  </a:lnTo>
                  <a:lnTo>
                    <a:pt x="1342085" y="323926"/>
                  </a:lnTo>
                  <a:lnTo>
                    <a:pt x="1343710" y="324561"/>
                  </a:lnTo>
                  <a:close/>
                </a:path>
                <a:path w="1537335" h="717550">
                  <a:moveTo>
                    <a:pt x="1359077" y="323761"/>
                  </a:moveTo>
                  <a:lnTo>
                    <a:pt x="1356893" y="323088"/>
                  </a:lnTo>
                  <a:lnTo>
                    <a:pt x="1354620" y="324700"/>
                  </a:lnTo>
                  <a:lnTo>
                    <a:pt x="1354048" y="323926"/>
                  </a:lnTo>
                  <a:lnTo>
                    <a:pt x="1353921" y="323761"/>
                  </a:lnTo>
                  <a:lnTo>
                    <a:pt x="1353032" y="322580"/>
                  </a:lnTo>
                  <a:lnTo>
                    <a:pt x="1352638" y="321652"/>
                  </a:lnTo>
                  <a:lnTo>
                    <a:pt x="1352003" y="320979"/>
                  </a:lnTo>
                  <a:lnTo>
                    <a:pt x="1350924" y="320979"/>
                  </a:lnTo>
                  <a:lnTo>
                    <a:pt x="1350670" y="322580"/>
                  </a:lnTo>
                  <a:lnTo>
                    <a:pt x="1350568" y="323291"/>
                  </a:lnTo>
                  <a:lnTo>
                    <a:pt x="1348790" y="323761"/>
                  </a:lnTo>
                  <a:lnTo>
                    <a:pt x="1346161" y="322935"/>
                  </a:lnTo>
                  <a:lnTo>
                    <a:pt x="1345692" y="322935"/>
                  </a:lnTo>
                  <a:lnTo>
                    <a:pt x="1346873" y="321652"/>
                  </a:lnTo>
                  <a:lnTo>
                    <a:pt x="1347076" y="320979"/>
                  </a:lnTo>
                  <a:lnTo>
                    <a:pt x="1347127" y="320725"/>
                  </a:lnTo>
                  <a:lnTo>
                    <a:pt x="1343291" y="321652"/>
                  </a:lnTo>
                  <a:lnTo>
                    <a:pt x="1343418" y="322580"/>
                  </a:lnTo>
                  <a:lnTo>
                    <a:pt x="1343469" y="322935"/>
                  </a:lnTo>
                  <a:lnTo>
                    <a:pt x="1347863" y="325539"/>
                  </a:lnTo>
                  <a:lnTo>
                    <a:pt x="1351978" y="324726"/>
                  </a:lnTo>
                  <a:lnTo>
                    <a:pt x="1354582" y="324726"/>
                  </a:lnTo>
                  <a:lnTo>
                    <a:pt x="1358760" y="324726"/>
                  </a:lnTo>
                  <a:lnTo>
                    <a:pt x="1358760" y="323761"/>
                  </a:lnTo>
                  <a:lnTo>
                    <a:pt x="1359077" y="323761"/>
                  </a:lnTo>
                  <a:close/>
                </a:path>
                <a:path w="1537335" h="717550">
                  <a:moveTo>
                    <a:pt x="1374495" y="0"/>
                  </a:moveTo>
                  <a:lnTo>
                    <a:pt x="1370952" y="0"/>
                  </a:lnTo>
                  <a:lnTo>
                    <a:pt x="1372133" y="50"/>
                  </a:lnTo>
                  <a:lnTo>
                    <a:pt x="1373314" y="63"/>
                  </a:lnTo>
                  <a:lnTo>
                    <a:pt x="1374495" y="0"/>
                  </a:lnTo>
                  <a:close/>
                </a:path>
                <a:path w="1537335" h="717550">
                  <a:moveTo>
                    <a:pt x="1380451" y="294043"/>
                  </a:moveTo>
                  <a:lnTo>
                    <a:pt x="1378242" y="292582"/>
                  </a:lnTo>
                  <a:lnTo>
                    <a:pt x="1377035" y="292684"/>
                  </a:lnTo>
                  <a:lnTo>
                    <a:pt x="1375575" y="294525"/>
                  </a:lnTo>
                  <a:lnTo>
                    <a:pt x="1375956" y="296862"/>
                  </a:lnTo>
                  <a:lnTo>
                    <a:pt x="1377670" y="300228"/>
                  </a:lnTo>
                  <a:lnTo>
                    <a:pt x="1377988" y="301612"/>
                  </a:lnTo>
                  <a:lnTo>
                    <a:pt x="1377188" y="303339"/>
                  </a:lnTo>
                  <a:lnTo>
                    <a:pt x="1377492" y="304787"/>
                  </a:lnTo>
                  <a:lnTo>
                    <a:pt x="1377899" y="305879"/>
                  </a:lnTo>
                  <a:lnTo>
                    <a:pt x="1379296" y="304012"/>
                  </a:lnTo>
                  <a:lnTo>
                    <a:pt x="1380159" y="298475"/>
                  </a:lnTo>
                  <a:lnTo>
                    <a:pt x="1379905" y="296392"/>
                  </a:lnTo>
                  <a:lnTo>
                    <a:pt x="1380451" y="294043"/>
                  </a:lnTo>
                  <a:close/>
                </a:path>
                <a:path w="1537335" h="717550">
                  <a:moveTo>
                    <a:pt x="1387259" y="0"/>
                  </a:moveTo>
                  <a:lnTo>
                    <a:pt x="1384147" y="0"/>
                  </a:lnTo>
                  <a:lnTo>
                    <a:pt x="1385189" y="38"/>
                  </a:lnTo>
                  <a:lnTo>
                    <a:pt x="1386230" y="63"/>
                  </a:lnTo>
                  <a:lnTo>
                    <a:pt x="1387259" y="0"/>
                  </a:lnTo>
                  <a:close/>
                </a:path>
                <a:path w="1537335" h="717550">
                  <a:moveTo>
                    <a:pt x="1397038" y="138531"/>
                  </a:moveTo>
                  <a:lnTo>
                    <a:pt x="1391691" y="136613"/>
                  </a:lnTo>
                  <a:lnTo>
                    <a:pt x="1386509" y="138201"/>
                  </a:lnTo>
                  <a:lnTo>
                    <a:pt x="1381290" y="138772"/>
                  </a:lnTo>
                  <a:lnTo>
                    <a:pt x="1382102" y="140411"/>
                  </a:lnTo>
                  <a:lnTo>
                    <a:pt x="1387195" y="140677"/>
                  </a:lnTo>
                  <a:lnTo>
                    <a:pt x="1392110" y="139585"/>
                  </a:lnTo>
                  <a:lnTo>
                    <a:pt x="1397038" y="138531"/>
                  </a:lnTo>
                  <a:close/>
                </a:path>
                <a:path w="1537335" h="717550">
                  <a:moveTo>
                    <a:pt x="1412951" y="19050"/>
                  </a:moveTo>
                  <a:lnTo>
                    <a:pt x="1412722" y="16484"/>
                  </a:lnTo>
                  <a:lnTo>
                    <a:pt x="1410398" y="17907"/>
                  </a:lnTo>
                  <a:lnTo>
                    <a:pt x="1409242" y="17106"/>
                  </a:lnTo>
                  <a:lnTo>
                    <a:pt x="1408684" y="16598"/>
                  </a:lnTo>
                  <a:lnTo>
                    <a:pt x="1408468" y="17068"/>
                  </a:lnTo>
                  <a:lnTo>
                    <a:pt x="1408201" y="17449"/>
                  </a:lnTo>
                  <a:lnTo>
                    <a:pt x="1407274" y="19291"/>
                  </a:lnTo>
                  <a:lnTo>
                    <a:pt x="1406461" y="21221"/>
                  </a:lnTo>
                  <a:lnTo>
                    <a:pt x="1404569" y="22339"/>
                  </a:lnTo>
                  <a:lnTo>
                    <a:pt x="1404493" y="23660"/>
                  </a:lnTo>
                  <a:lnTo>
                    <a:pt x="1404353" y="26289"/>
                  </a:lnTo>
                  <a:lnTo>
                    <a:pt x="1407858" y="24650"/>
                  </a:lnTo>
                  <a:lnTo>
                    <a:pt x="1408988" y="20154"/>
                  </a:lnTo>
                  <a:lnTo>
                    <a:pt x="1412951" y="19050"/>
                  </a:lnTo>
                  <a:close/>
                </a:path>
                <a:path w="1537335" h="717550">
                  <a:moveTo>
                    <a:pt x="1418501" y="61163"/>
                  </a:moveTo>
                  <a:lnTo>
                    <a:pt x="1416850" y="61023"/>
                  </a:lnTo>
                  <a:lnTo>
                    <a:pt x="1415084" y="61264"/>
                  </a:lnTo>
                  <a:lnTo>
                    <a:pt x="1412011" y="70726"/>
                  </a:lnTo>
                  <a:lnTo>
                    <a:pt x="1414246" y="70827"/>
                  </a:lnTo>
                  <a:lnTo>
                    <a:pt x="1417942" y="66878"/>
                  </a:lnTo>
                  <a:lnTo>
                    <a:pt x="1416875" y="65849"/>
                  </a:lnTo>
                  <a:lnTo>
                    <a:pt x="1417129" y="64871"/>
                  </a:lnTo>
                  <a:lnTo>
                    <a:pt x="1418501" y="61163"/>
                  </a:lnTo>
                  <a:close/>
                </a:path>
                <a:path w="1537335" h="717550">
                  <a:moveTo>
                    <a:pt x="1429664" y="28257"/>
                  </a:moveTo>
                  <a:lnTo>
                    <a:pt x="1429524" y="27292"/>
                  </a:lnTo>
                  <a:lnTo>
                    <a:pt x="1429461" y="26301"/>
                  </a:lnTo>
                  <a:lnTo>
                    <a:pt x="1428330" y="25895"/>
                  </a:lnTo>
                  <a:lnTo>
                    <a:pt x="1425956" y="27000"/>
                  </a:lnTo>
                  <a:lnTo>
                    <a:pt x="1426070" y="30467"/>
                  </a:lnTo>
                  <a:lnTo>
                    <a:pt x="1423111" y="31216"/>
                  </a:lnTo>
                  <a:lnTo>
                    <a:pt x="1422463" y="31394"/>
                  </a:lnTo>
                  <a:lnTo>
                    <a:pt x="1420799" y="33223"/>
                  </a:lnTo>
                  <a:lnTo>
                    <a:pt x="1423555" y="35293"/>
                  </a:lnTo>
                  <a:lnTo>
                    <a:pt x="1426095" y="34975"/>
                  </a:lnTo>
                  <a:lnTo>
                    <a:pt x="1426806" y="31051"/>
                  </a:lnTo>
                  <a:lnTo>
                    <a:pt x="1429219" y="30340"/>
                  </a:lnTo>
                  <a:lnTo>
                    <a:pt x="1429664" y="28257"/>
                  </a:lnTo>
                  <a:close/>
                </a:path>
                <a:path w="1537335" h="717550">
                  <a:moveTo>
                    <a:pt x="1451546" y="56578"/>
                  </a:moveTo>
                  <a:lnTo>
                    <a:pt x="1451368" y="56311"/>
                  </a:lnTo>
                  <a:lnTo>
                    <a:pt x="1447736" y="52006"/>
                  </a:lnTo>
                  <a:lnTo>
                    <a:pt x="1446072" y="56311"/>
                  </a:lnTo>
                  <a:lnTo>
                    <a:pt x="1447825" y="56311"/>
                  </a:lnTo>
                  <a:lnTo>
                    <a:pt x="1448765" y="57213"/>
                  </a:lnTo>
                  <a:lnTo>
                    <a:pt x="1448841" y="58953"/>
                  </a:lnTo>
                  <a:lnTo>
                    <a:pt x="1451546" y="56578"/>
                  </a:lnTo>
                  <a:close/>
                </a:path>
                <a:path w="1537335" h="717550">
                  <a:moveTo>
                    <a:pt x="1457604" y="4851"/>
                  </a:moveTo>
                  <a:lnTo>
                    <a:pt x="1455623" y="3048"/>
                  </a:lnTo>
                  <a:lnTo>
                    <a:pt x="1453705" y="2794"/>
                  </a:lnTo>
                  <a:lnTo>
                    <a:pt x="1450111" y="4889"/>
                  </a:lnTo>
                  <a:lnTo>
                    <a:pt x="1445450" y="2832"/>
                  </a:lnTo>
                  <a:lnTo>
                    <a:pt x="1442085" y="5803"/>
                  </a:lnTo>
                  <a:lnTo>
                    <a:pt x="1443304" y="6261"/>
                  </a:lnTo>
                  <a:lnTo>
                    <a:pt x="1444142" y="6997"/>
                  </a:lnTo>
                  <a:lnTo>
                    <a:pt x="1443977" y="8445"/>
                  </a:lnTo>
                  <a:lnTo>
                    <a:pt x="1447901" y="4940"/>
                  </a:lnTo>
                  <a:lnTo>
                    <a:pt x="1453032" y="5918"/>
                  </a:lnTo>
                  <a:lnTo>
                    <a:pt x="1457604" y="4851"/>
                  </a:lnTo>
                  <a:close/>
                </a:path>
                <a:path w="1537335" h="717550">
                  <a:moveTo>
                    <a:pt x="1459572" y="54368"/>
                  </a:moveTo>
                  <a:lnTo>
                    <a:pt x="1459534" y="53276"/>
                  </a:lnTo>
                  <a:lnTo>
                    <a:pt x="1453019" y="54368"/>
                  </a:lnTo>
                  <a:lnTo>
                    <a:pt x="1453591" y="54368"/>
                  </a:lnTo>
                  <a:lnTo>
                    <a:pt x="1451838" y="56311"/>
                  </a:lnTo>
                  <a:lnTo>
                    <a:pt x="1452054" y="56311"/>
                  </a:lnTo>
                  <a:lnTo>
                    <a:pt x="1457032" y="58305"/>
                  </a:lnTo>
                  <a:lnTo>
                    <a:pt x="1459572" y="54368"/>
                  </a:lnTo>
                  <a:close/>
                </a:path>
                <a:path w="1537335" h="717550">
                  <a:moveTo>
                    <a:pt x="1510118" y="310184"/>
                  </a:moveTo>
                  <a:lnTo>
                    <a:pt x="1509331" y="309816"/>
                  </a:lnTo>
                  <a:lnTo>
                    <a:pt x="1509039" y="309143"/>
                  </a:lnTo>
                  <a:lnTo>
                    <a:pt x="1508988" y="308317"/>
                  </a:lnTo>
                  <a:lnTo>
                    <a:pt x="1506448" y="309219"/>
                  </a:lnTo>
                  <a:lnTo>
                    <a:pt x="1505559" y="312089"/>
                  </a:lnTo>
                  <a:lnTo>
                    <a:pt x="1503159" y="313156"/>
                  </a:lnTo>
                  <a:lnTo>
                    <a:pt x="1502613" y="313994"/>
                  </a:lnTo>
                  <a:lnTo>
                    <a:pt x="1502029" y="314820"/>
                  </a:lnTo>
                  <a:lnTo>
                    <a:pt x="1502168" y="315925"/>
                  </a:lnTo>
                  <a:lnTo>
                    <a:pt x="1506867" y="316852"/>
                  </a:lnTo>
                  <a:lnTo>
                    <a:pt x="1509153" y="314439"/>
                  </a:lnTo>
                  <a:lnTo>
                    <a:pt x="1510118" y="310184"/>
                  </a:lnTo>
                  <a:close/>
                </a:path>
                <a:path w="1537335" h="717550">
                  <a:moveTo>
                    <a:pt x="1537081" y="88785"/>
                  </a:moveTo>
                  <a:lnTo>
                    <a:pt x="1536547" y="89001"/>
                  </a:lnTo>
                  <a:lnTo>
                    <a:pt x="1536242" y="89573"/>
                  </a:lnTo>
                  <a:lnTo>
                    <a:pt x="1536331" y="92900"/>
                  </a:lnTo>
                  <a:lnTo>
                    <a:pt x="1535582" y="95694"/>
                  </a:lnTo>
                  <a:lnTo>
                    <a:pt x="1537081" y="98221"/>
                  </a:lnTo>
                  <a:lnTo>
                    <a:pt x="1537081" y="88785"/>
                  </a:lnTo>
                  <a:close/>
                </a:path>
                <a:path w="1537335" h="717550">
                  <a:moveTo>
                    <a:pt x="1537081" y="72250"/>
                  </a:moveTo>
                  <a:lnTo>
                    <a:pt x="1535493" y="76962"/>
                  </a:lnTo>
                  <a:lnTo>
                    <a:pt x="1536395" y="81114"/>
                  </a:lnTo>
                  <a:lnTo>
                    <a:pt x="1537081" y="85204"/>
                  </a:lnTo>
                  <a:lnTo>
                    <a:pt x="1537081" y="722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4418596" y="2933684"/>
              <a:ext cx="1511935" cy="633730"/>
            </a:xfrm>
            <a:custGeom>
              <a:avLst/>
              <a:gdLst/>
              <a:ahLst/>
              <a:cxnLst/>
              <a:rect l="l" t="t" r="r" b="b"/>
              <a:pathLst>
                <a:path w="1511935" h="633729">
                  <a:moveTo>
                    <a:pt x="4241" y="211683"/>
                  </a:moveTo>
                  <a:lnTo>
                    <a:pt x="2260" y="209156"/>
                  </a:lnTo>
                  <a:lnTo>
                    <a:pt x="0" y="209156"/>
                  </a:lnTo>
                  <a:lnTo>
                    <a:pt x="0" y="212382"/>
                  </a:lnTo>
                  <a:lnTo>
                    <a:pt x="685" y="212026"/>
                  </a:lnTo>
                  <a:lnTo>
                    <a:pt x="1092" y="212026"/>
                  </a:lnTo>
                  <a:lnTo>
                    <a:pt x="4241" y="211683"/>
                  </a:lnTo>
                  <a:close/>
                </a:path>
                <a:path w="1511935" h="633729">
                  <a:moveTo>
                    <a:pt x="5143" y="211683"/>
                  </a:moveTo>
                  <a:lnTo>
                    <a:pt x="4241" y="211683"/>
                  </a:lnTo>
                  <a:lnTo>
                    <a:pt x="4800" y="212382"/>
                  </a:lnTo>
                  <a:lnTo>
                    <a:pt x="5143" y="211683"/>
                  </a:lnTo>
                  <a:close/>
                </a:path>
                <a:path w="1511935" h="633729">
                  <a:moveTo>
                    <a:pt x="10096" y="212026"/>
                  </a:moveTo>
                  <a:lnTo>
                    <a:pt x="8712" y="211226"/>
                  </a:lnTo>
                  <a:lnTo>
                    <a:pt x="7607" y="210299"/>
                  </a:lnTo>
                  <a:lnTo>
                    <a:pt x="8089" y="208508"/>
                  </a:lnTo>
                  <a:lnTo>
                    <a:pt x="6718" y="208508"/>
                  </a:lnTo>
                  <a:lnTo>
                    <a:pt x="5143" y="211683"/>
                  </a:lnTo>
                  <a:lnTo>
                    <a:pt x="5359" y="211683"/>
                  </a:lnTo>
                  <a:lnTo>
                    <a:pt x="8204" y="212026"/>
                  </a:lnTo>
                  <a:lnTo>
                    <a:pt x="10096" y="212026"/>
                  </a:lnTo>
                  <a:close/>
                </a:path>
                <a:path w="1511935" h="633729">
                  <a:moveTo>
                    <a:pt x="24472" y="224942"/>
                  </a:moveTo>
                  <a:lnTo>
                    <a:pt x="21005" y="225272"/>
                  </a:lnTo>
                  <a:lnTo>
                    <a:pt x="18059" y="223227"/>
                  </a:lnTo>
                  <a:lnTo>
                    <a:pt x="14770" y="222783"/>
                  </a:lnTo>
                  <a:lnTo>
                    <a:pt x="13855" y="223799"/>
                  </a:lnTo>
                  <a:lnTo>
                    <a:pt x="13627" y="225196"/>
                  </a:lnTo>
                  <a:lnTo>
                    <a:pt x="12217" y="223786"/>
                  </a:lnTo>
                  <a:lnTo>
                    <a:pt x="11772" y="224675"/>
                  </a:lnTo>
                  <a:lnTo>
                    <a:pt x="12674" y="226580"/>
                  </a:lnTo>
                  <a:lnTo>
                    <a:pt x="16268" y="226491"/>
                  </a:lnTo>
                  <a:lnTo>
                    <a:pt x="19989" y="225272"/>
                  </a:lnTo>
                  <a:lnTo>
                    <a:pt x="23253" y="227863"/>
                  </a:lnTo>
                  <a:lnTo>
                    <a:pt x="24295" y="226656"/>
                  </a:lnTo>
                  <a:lnTo>
                    <a:pt x="24472" y="224942"/>
                  </a:lnTo>
                  <a:close/>
                </a:path>
                <a:path w="1511935" h="633729">
                  <a:moveTo>
                    <a:pt x="49453" y="1727"/>
                  </a:moveTo>
                  <a:lnTo>
                    <a:pt x="49377" y="584"/>
                  </a:lnTo>
                  <a:lnTo>
                    <a:pt x="45796" y="2921"/>
                  </a:lnTo>
                  <a:lnTo>
                    <a:pt x="44818" y="1079"/>
                  </a:lnTo>
                  <a:lnTo>
                    <a:pt x="42926" y="1079"/>
                  </a:lnTo>
                  <a:lnTo>
                    <a:pt x="42799" y="2921"/>
                  </a:lnTo>
                  <a:lnTo>
                    <a:pt x="41922" y="3898"/>
                  </a:lnTo>
                  <a:lnTo>
                    <a:pt x="42240" y="5105"/>
                  </a:lnTo>
                  <a:lnTo>
                    <a:pt x="42202" y="6184"/>
                  </a:lnTo>
                  <a:lnTo>
                    <a:pt x="40932" y="6845"/>
                  </a:lnTo>
                  <a:lnTo>
                    <a:pt x="38950" y="8763"/>
                  </a:lnTo>
                  <a:lnTo>
                    <a:pt x="38938" y="9702"/>
                  </a:lnTo>
                  <a:lnTo>
                    <a:pt x="41148" y="9296"/>
                  </a:lnTo>
                  <a:lnTo>
                    <a:pt x="42913" y="8039"/>
                  </a:lnTo>
                  <a:lnTo>
                    <a:pt x="44500" y="6845"/>
                  </a:lnTo>
                  <a:lnTo>
                    <a:pt x="44627" y="6845"/>
                  </a:lnTo>
                  <a:lnTo>
                    <a:pt x="44754" y="5842"/>
                  </a:lnTo>
                  <a:lnTo>
                    <a:pt x="44780" y="5105"/>
                  </a:lnTo>
                  <a:lnTo>
                    <a:pt x="44462" y="3898"/>
                  </a:lnTo>
                  <a:lnTo>
                    <a:pt x="44399" y="3657"/>
                  </a:lnTo>
                  <a:lnTo>
                    <a:pt x="46329" y="2921"/>
                  </a:lnTo>
                  <a:lnTo>
                    <a:pt x="49453" y="1727"/>
                  </a:lnTo>
                  <a:close/>
                </a:path>
                <a:path w="1511935" h="633729">
                  <a:moveTo>
                    <a:pt x="49568" y="5842"/>
                  </a:moveTo>
                  <a:lnTo>
                    <a:pt x="49466" y="1968"/>
                  </a:lnTo>
                  <a:lnTo>
                    <a:pt x="47015" y="6489"/>
                  </a:lnTo>
                  <a:lnTo>
                    <a:pt x="49568" y="5842"/>
                  </a:lnTo>
                  <a:close/>
                </a:path>
                <a:path w="1511935" h="633729">
                  <a:moveTo>
                    <a:pt x="49606" y="1727"/>
                  </a:moveTo>
                  <a:lnTo>
                    <a:pt x="49453" y="1727"/>
                  </a:lnTo>
                  <a:lnTo>
                    <a:pt x="49466" y="1968"/>
                  </a:lnTo>
                  <a:lnTo>
                    <a:pt x="49606" y="1727"/>
                  </a:lnTo>
                  <a:close/>
                </a:path>
                <a:path w="1511935" h="633729">
                  <a:moveTo>
                    <a:pt x="57772" y="288823"/>
                  </a:moveTo>
                  <a:lnTo>
                    <a:pt x="56451" y="289179"/>
                  </a:lnTo>
                  <a:lnTo>
                    <a:pt x="57264" y="284924"/>
                  </a:lnTo>
                  <a:lnTo>
                    <a:pt x="52451" y="284924"/>
                  </a:lnTo>
                  <a:lnTo>
                    <a:pt x="53390" y="286181"/>
                  </a:lnTo>
                  <a:lnTo>
                    <a:pt x="53505" y="286346"/>
                  </a:lnTo>
                  <a:lnTo>
                    <a:pt x="51498" y="286943"/>
                  </a:lnTo>
                  <a:lnTo>
                    <a:pt x="54000" y="289280"/>
                  </a:lnTo>
                  <a:lnTo>
                    <a:pt x="56070" y="289280"/>
                  </a:lnTo>
                  <a:lnTo>
                    <a:pt x="56438" y="289280"/>
                  </a:lnTo>
                  <a:lnTo>
                    <a:pt x="56299" y="290017"/>
                  </a:lnTo>
                  <a:lnTo>
                    <a:pt x="57772" y="288823"/>
                  </a:lnTo>
                  <a:close/>
                </a:path>
                <a:path w="1511935" h="633729">
                  <a:moveTo>
                    <a:pt x="62039" y="24193"/>
                  </a:moveTo>
                  <a:lnTo>
                    <a:pt x="61722" y="23444"/>
                  </a:lnTo>
                  <a:lnTo>
                    <a:pt x="61302" y="22593"/>
                  </a:lnTo>
                  <a:lnTo>
                    <a:pt x="61163" y="22301"/>
                  </a:lnTo>
                  <a:lnTo>
                    <a:pt x="59524" y="22593"/>
                  </a:lnTo>
                  <a:lnTo>
                    <a:pt x="57708" y="22021"/>
                  </a:lnTo>
                  <a:lnTo>
                    <a:pt x="56261" y="23241"/>
                  </a:lnTo>
                  <a:lnTo>
                    <a:pt x="56502" y="24193"/>
                  </a:lnTo>
                  <a:lnTo>
                    <a:pt x="56832" y="25196"/>
                  </a:lnTo>
                  <a:lnTo>
                    <a:pt x="62039" y="24193"/>
                  </a:lnTo>
                  <a:close/>
                </a:path>
                <a:path w="1511935" h="633729">
                  <a:moveTo>
                    <a:pt x="62179" y="287985"/>
                  </a:moveTo>
                  <a:lnTo>
                    <a:pt x="61125" y="286346"/>
                  </a:lnTo>
                  <a:lnTo>
                    <a:pt x="61023" y="286181"/>
                  </a:lnTo>
                  <a:lnTo>
                    <a:pt x="57772" y="288823"/>
                  </a:lnTo>
                  <a:lnTo>
                    <a:pt x="59207" y="288429"/>
                  </a:lnTo>
                  <a:lnTo>
                    <a:pt x="58254" y="292671"/>
                  </a:lnTo>
                  <a:lnTo>
                    <a:pt x="59537" y="293116"/>
                  </a:lnTo>
                  <a:lnTo>
                    <a:pt x="60248" y="291985"/>
                  </a:lnTo>
                  <a:lnTo>
                    <a:pt x="61226" y="291566"/>
                  </a:lnTo>
                  <a:lnTo>
                    <a:pt x="61836" y="289280"/>
                  </a:lnTo>
                  <a:lnTo>
                    <a:pt x="61950" y="288823"/>
                  </a:lnTo>
                  <a:lnTo>
                    <a:pt x="62052" y="288429"/>
                  </a:lnTo>
                  <a:lnTo>
                    <a:pt x="62179" y="287985"/>
                  </a:lnTo>
                  <a:close/>
                </a:path>
                <a:path w="1511935" h="633729">
                  <a:moveTo>
                    <a:pt x="67995" y="27216"/>
                  </a:moveTo>
                  <a:lnTo>
                    <a:pt x="66065" y="25196"/>
                  </a:lnTo>
                  <a:lnTo>
                    <a:pt x="64897" y="23444"/>
                  </a:lnTo>
                  <a:lnTo>
                    <a:pt x="62166" y="24345"/>
                  </a:lnTo>
                  <a:lnTo>
                    <a:pt x="64300" y="26885"/>
                  </a:lnTo>
                  <a:lnTo>
                    <a:pt x="66789" y="29210"/>
                  </a:lnTo>
                  <a:lnTo>
                    <a:pt x="67652" y="28816"/>
                  </a:lnTo>
                  <a:lnTo>
                    <a:pt x="67995" y="28130"/>
                  </a:lnTo>
                  <a:lnTo>
                    <a:pt x="67995" y="27216"/>
                  </a:lnTo>
                  <a:close/>
                </a:path>
                <a:path w="1511935" h="633729">
                  <a:moveTo>
                    <a:pt x="115227" y="55854"/>
                  </a:moveTo>
                  <a:lnTo>
                    <a:pt x="113284" y="54965"/>
                  </a:lnTo>
                  <a:lnTo>
                    <a:pt x="112039" y="55486"/>
                  </a:lnTo>
                  <a:lnTo>
                    <a:pt x="112356" y="55486"/>
                  </a:lnTo>
                  <a:lnTo>
                    <a:pt x="113271" y="56857"/>
                  </a:lnTo>
                  <a:lnTo>
                    <a:pt x="115227" y="55854"/>
                  </a:lnTo>
                  <a:close/>
                </a:path>
                <a:path w="1511935" h="633729">
                  <a:moveTo>
                    <a:pt x="115608" y="56032"/>
                  </a:moveTo>
                  <a:lnTo>
                    <a:pt x="115531" y="55854"/>
                  </a:lnTo>
                  <a:lnTo>
                    <a:pt x="115227" y="55854"/>
                  </a:lnTo>
                  <a:lnTo>
                    <a:pt x="115608" y="56032"/>
                  </a:lnTo>
                  <a:close/>
                </a:path>
                <a:path w="1511935" h="633729">
                  <a:moveTo>
                    <a:pt x="121602" y="57023"/>
                  </a:moveTo>
                  <a:lnTo>
                    <a:pt x="119405" y="55486"/>
                  </a:lnTo>
                  <a:lnTo>
                    <a:pt x="117779" y="52857"/>
                  </a:lnTo>
                  <a:lnTo>
                    <a:pt x="114528" y="53352"/>
                  </a:lnTo>
                  <a:lnTo>
                    <a:pt x="115392" y="55486"/>
                  </a:lnTo>
                  <a:lnTo>
                    <a:pt x="115481" y="55714"/>
                  </a:lnTo>
                  <a:lnTo>
                    <a:pt x="115938" y="55486"/>
                  </a:lnTo>
                  <a:lnTo>
                    <a:pt x="116116" y="55486"/>
                  </a:lnTo>
                  <a:lnTo>
                    <a:pt x="116141" y="55714"/>
                  </a:lnTo>
                  <a:lnTo>
                    <a:pt x="115481" y="55714"/>
                  </a:lnTo>
                  <a:lnTo>
                    <a:pt x="115531" y="55854"/>
                  </a:lnTo>
                  <a:lnTo>
                    <a:pt x="116154" y="55854"/>
                  </a:lnTo>
                  <a:lnTo>
                    <a:pt x="116255" y="56857"/>
                  </a:lnTo>
                  <a:lnTo>
                    <a:pt x="116382" y="57988"/>
                  </a:lnTo>
                  <a:lnTo>
                    <a:pt x="118516" y="61125"/>
                  </a:lnTo>
                  <a:lnTo>
                    <a:pt x="119621" y="60807"/>
                  </a:lnTo>
                  <a:lnTo>
                    <a:pt x="119481" y="59296"/>
                  </a:lnTo>
                  <a:lnTo>
                    <a:pt x="119418" y="58547"/>
                  </a:lnTo>
                  <a:lnTo>
                    <a:pt x="121234" y="59296"/>
                  </a:lnTo>
                  <a:lnTo>
                    <a:pt x="121170" y="58547"/>
                  </a:lnTo>
                  <a:lnTo>
                    <a:pt x="120345" y="57594"/>
                  </a:lnTo>
                  <a:lnTo>
                    <a:pt x="121602" y="57023"/>
                  </a:lnTo>
                  <a:close/>
                </a:path>
                <a:path w="1511935" h="633729">
                  <a:moveTo>
                    <a:pt x="128549" y="0"/>
                  </a:moveTo>
                  <a:lnTo>
                    <a:pt x="125730" y="0"/>
                  </a:lnTo>
                  <a:lnTo>
                    <a:pt x="125679" y="596"/>
                  </a:lnTo>
                  <a:lnTo>
                    <a:pt x="125488" y="1257"/>
                  </a:lnTo>
                  <a:lnTo>
                    <a:pt x="125196" y="1968"/>
                  </a:lnTo>
                  <a:lnTo>
                    <a:pt x="126644" y="787"/>
                  </a:lnTo>
                  <a:lnTo>
                    <a:pt x="127190" y="2413"/>
                  </a:lnTo>
                  <a:lnTo>
                    <a:pt x="128104" y="2908"/>
                  </a:lnTo>
                  <a:lnTo>
                    <a:pt x="128117" y="1828"/>
                  </a:lnTo>
                  <a:lnTo>
                    <a:pt x="128244" y="838"/>
                  </a:lnTo>
                  <a:lnTo>
                    <a:pt x="128549" y="0"/>
                  </a:lnTo>
                  <a:close/>
                </a:path>
                <a:path w="1511935" h="633729">
                  <a:moveTo>
                    <a:pt x="131216" y="245846"/>
                  </a:moveTo>
                  <a:lnTo>
                    <a:pt x="128790" y="242328"/>
                  </a:lnTo>
                  <a:lnTo>
                    <a:pt x="126060" y="239280"/>
                  </a:lnTo>
                  <a:lnTo>
                    <a:pt x="121310" y="239331"/>
                  </a:lnTo>
                  <a:lnTo>
                    <a:pt x="120294" y="240334"/>
                  </a:lnTo>
                  <a:lnTo>
                    <a:pt x="126822" y="244055"/>
                  </a:lnTo>
                  <a:lnTo>
                    <a:pt x="129247" y="247040"/>
                  </a:lnTo>
                  <a:lnTo>
                    <a:pt x="130136" y="247040"/>
                  </a:lnTo>
                  <a:lnTo>
                    <a:pt x="130810" y="246646"/>
                  </a:lnTo>
                  <a:lnTo>
                    <a:pt x="131216" y="245846"/>
                  </a:lnTo>
                  <a:close/>
                </a:path>
                <a:path w="1511935" h="633729">
                  <a:moveTo>
                    <a:pt x="148399" y="16510"/>
                  </a:moveTo>
                  <a:lnTo>
                    <a:pt x="146507" y="14693"/>
                  </a:lnTo>
                  <a:lnTo>
                    <a:pt x="144576" y="15849"/>
                  </a:lnTo>
                  <a:lnTo>
                    <a:pt x="142646" y="16421"/>
                  </a:lnTo>
                  <a:lnTo>
                    <a:pt x="138569" y="19507"/>
                  </a:lnTo>
                  <a:lnTo>
                    <a:pt x="139585" y="21374"/>
                  </a:lnTo>
                  <a:lnTo>
                    <a:pt x="140741" y="23114"/>
                  </a:lnTo>
                  <a:lnTo>
                    <a:pt x="142582" y="24269"/>
                  </a:lnTo>
                  <a:lnTo>
                    <a:pt x="143395" y="23012"/>
                  </a:lnTo>
                  <a:lnTo>
                    <a:pt x="143852" y="21640"/>
                  </a:lnTo>
                  <a:lnTo>
                    <a:pt x="143649" y="20116"/>
                  </a:lnTo>
                  <a:lnTo>
                    <a:pt x="143535" y="18161"/>
                  </a:lnTo>
                  <a:lnTo>
                    <a:pt x="143916" y="16789"/>
                  </a:lnTo>
                  <a:lnTo>
                    <a:pt x="146354" y="17678"/>
                  </a:lnTo>
                  <a:lnTo>
                    <a:pt x="147078" y="17373"/>
                  </a:lnTo>
                  <a:lnTo>
                    <a:pt x="148031" y="17462"/>
                  </a:lnTo>
                  <a:lnTo>
                    <a:pt x="148399" y="16510"/>
                  </a:lnTo>
                  <a:close/>
                </a:path>
                <a:path w="1511935" h="633729">
                  <a:moveTo>
                    <a:pt x="155498" y="304152"/>
                  </a:moveTo>
                  <a:lnTo>
                    <a:pt x="155105" y="302323"/>
                  </a:lnTo>
                  <a:lnTo>
                    <a:pt x="154965" y="300494"/>
                  </a:lnTo>
                  <a:lnTo>
                    <a:pt x="155435" y="298665"/>
                  </a:lnTo>
                  <a:lnTo>
                    <a:pt x="155143" y="296659"/>
                  </a:lnTo>
                  <a:lnTo>
                    <a:pt x="153619" y="296291"/>
                  </a:lnTo>
                  <a:lnTo>
                    <a:pt x="152273" y="294398"/>
                  </a:lnTo>
                  <a:lnTo>
                    <a:pt x="150114" y="296468"/>
                  </a:lnTo>
                  <a:lnTo>
                    <a:pt x="153377" y="298221"/>
                  </a:lnTo>
                  <a:lnTo>
                    <a:pt x="150304" y="302272"/>
                  </a:lnTo>
                  <a:lnTo>
                    <a:pt x="153289" y="304279"/>
                  </a:lnTo>
                  <a:lnTo>
                    <a:pt x="155498" y="304152"/>
                  </a:lnTo>
                  <a:close/>
                </a:path>
                <a:path w="1511935" h="633729">
                  <a:moveTo>
                    <a:pt x="165239" y="294855"/>
                  </a:moveTo>
                  <a:lnTo>
                    <a:pt x="165087" y="294855"/>
                  </a:lnTo>
                  <a:lnTo>
                    <a:pt x="161505" y="296214"/>
                  </a:lnTo>
                  <a:lnTo>
                    <a:pt x="163182" y="299847"/>
                  </a:lnTo>
                  <a:lnTo>
                    <a:pt x="165239" y="294855"/>
                  </a:lnTo>
                  <a:close/>
                </a:path>
                <a:path w="1511935" h="633729">
                  <a:moveTo>
                    <a:pt x="174561" y="296341"/>
                  </a:moveTo>
                  <a:lnTo>
                    <a:pt x="173736" y="294855"/>
                  </a:lnTo>
                  <a:lnTo>
                    <a:pt x="174269" y="294855"/>
                  </a:lnTo>
                  <a:lnTo>
                    <a:pt x="171729" y="294182"/>
                  </a:lnTo>
                  <a:lnTo>
                    <a:pt x="169595" y="294855"/>
                  </a:lnTo>
                  <a:lnTo>
                    <a:pt x="167843" y="293535"/>
                  </a:lnTo>
                  <a:lnTo>
                    <a:pt x="166839" y="293535"/>
                  </a:lnTo>
                  <a:lnTo>
                    <a:pt x="165989" y="294106"/>
                  </a:lnTo>
                  <a:lnTo>
                    <a:pt x="165646" y="293865"/>
                  </a:lnTo>
                  <a:lnTo>
                    <a:pt x="165239" y="294855"/>
                  </a:lnTo>
                  <a:lnTo>
                    <a:pt x="165925" y="294182"/>
                  </a:lnTo>
                  <a:lnTo>
                    <a:pt x="166116" y="294182"/>
                  </a:lnTo>
                  <a:lnTo>
                    <a:pt x="170700" y="297345"/>
                  </a:lnTo>
                  <a:lnTo>
                    <a:pt x="174561" y="296341"/>
                  </a:lnTo>
                  <a:close/>
                </a:path>
                <a:path w="1511935" h="633729">
                  <a:moveTo>
                    <a:pt x="308317" y="193878"/>
                  </a:moveTo>
                  <a:lnTo>
                    <a:pt x="294754" y="188150"/>
                  </a:lnTo>
                  <a:lnTo>
                    <a:pt x="294754" y="189852"/>
                  </a:lnTo>
                  <a:lnTo>
                    <a:pt x="298653" y="193217"/>
                  </a:lnTo>
                  <a:lnTo>
                    <a:pt x="303733" y="193878"/>
                  </a:lnTo>
                  <a:lnTo>
                    <a:pt x="308317" y="195668"/>
                  </a:lnTo>
                  <a:lnTo>
                    <a:pt x="308317" y="193878"/>
                  </a:lnTo>
                  <a:close/>
                </a:path>
                <a:path w="1511935" h="633729">
                  <a:moveTo>
                    <a:pt x="321805" y="345681"/>
                  </a:moveTo>
                  <a:lnTo>
                    <a:pt x="320929" y="343903"/>
                  </a:lnTo>
                  <a:lnTo>
                    <a:pt x="315798" y="343941"/>
                  </a:lnTo>
                  <a:lnTo>
                    <a:pt x="310654" y="343852"/>
                  </a:lnTo>
                  <a:lnTo>
                    <a:pt x="305574" y="345173"/>
                  </a:lnTo>
                  <a:lnTo>
                    <a:pt x="310997" y="345567"/>
                  </a:lnTo>
                  <a:lnTo>
                    <a:pt x="316331" y="347345"/>
                  </a:lnTo>
                  <a:lnTo>
                    <a:pt x="321805" y="345681"/>
                  </a:lnTo>
                  <a:close/>
                </a:path>
                <a:path w="1511935" h="633729">
                  <a:moveTo>
                    <a:pt x="339051" y="201828"/>
                  </a:moveTo>
                  <a:lnTo>
                    <a:pt x="331812" y="202844"/>
                  </a:lnTo>
                  <a:lnTo>
                    <a:pt x="336575" y="199517"/>
                  </a:lnTo>
                  <a:lnTo>
                    <a:pt x="334340" y="198475"/>
                  </a:lnTo>
                  <a:lnTo>
                    <a:pt x="329603" y="198818"/>
                  </a:lnTo>
                  <a:lnTo>
                    <a:pt x="330377" y="199885"/>
                  </a:lnTo>
                  <a:lnTo>
                    <a:pt x="331685" y="199301"/>
                  </a:lnTo>
                  <a:lnTo>
                    <a:pt x="332828" y="199974"/>
                  </a:lnTo>
                  <a:lnTo>
                    <a:pt x="332168" y="201371"/>
                  </a:lnTo>
                  <a:lnTo>
                    <a:pt x="331127" y="202260"/>
                  </a:lnTo>
                  <a:lnTo>
                    <a:pt x="329590" y="202577"/>
                  </a:lnTo>
                  <a:lnTo>
                    <a:pt x="329641" y="202869"/>
                  </a:lnTo>
                  <a:lnTo>
                    <a:pt x="329666" y="203174"/>
                  </a:lnTo>
                  <a:lnTo>
                    <a:pt x="329653" y="203466"/>
                  </a:lnTo>
                  <a:lnTo>
                    <a:pt x="332447" y="204216"/>
                  </a:lnTo>
                  <a:lnTo>
                    <a:pt x="335203" y="206260"/>
                  </a:lnTo>
                  <a:lnTo>
                    <a:pt x="338124" y="203771"/>
                  </a:lnTo>
                  <a:lnTo>
                    <a:pt x="339051" y="201828"/>
                  </a:lnTo>
                  <a:close/>
                </a:path>
                <a:path w="1511935" h="633729">
                  <a:moveTo>
                    <a:pt x="376301" y="264591"/>
                  </a:moveTo>
                  <a:lnTo>
                    <a:pt x="374167" y="264553"/>
                  </a:lnTo>
                  <a:lnTo>
                    <a:pt x="375005" y="266179"/>
                  </a:lnTo>
                  <a:lnTo>
                    <a:pt x="371208" y="267652"/>
                  </a:lnTo>
                  <a:lnTo>
                    <a:pt x="373481" y="270624"/>
                  </a:lnTo>
                  <a:lnTo>
                    <a:pt x="373151" y="274294"/>
                  </a:lnTo>
                  <a:lnTo>
                    <a:pt x="373456" y="275539"/>
                  </a:lnTo>
                  <a:lnTo>
                    <a:pt x="376110" y="275666"/>
                  </a:lnTo>
                  <a:lnTo>
                    <a:pt x="376034" y="274231"/>
                  </a:lnTo>
                  <a:lnTo>
                    <a:pt x="376110" y="270268"/>
                  </a:lnTo>
                  <a:lnTo>
                    <a:pt x="376224" y="267436"/>
                  </a:lnTo>
                  <a:lnTo>
                    <a:pt x="376301" y="264591"/>
                  </a:lnTo>
                  <a:close/>
                </a:path>
                <a:path w="1511935" h="633729">
                  <a:moveTo>
                    <a:pt x="443280" y="323481"/>
                  </a:moveTo>
                  <a:lnTo>
                    <a:pt x="438607" y="321564"/>
                  </a:lnTo>
                  <a:lnTo>
                    <a:pt x="433641" y="322999"/>
                  </a:lnTo>
                  <a:lnTo>
                    <a:pt x="428028" y="322110"/>
                  </a:lnTo>
                  <a:lnTo>
                    <a:pt x="427355" y="322605"/>
                  </a:lnTo>
                  <a:lnTo>
                    <a:pt x="427482" y="323646"/>
                  </a:lnTo>
                  <a:lnTo>
                    <a:pt x="431660" y="324777"/>
                  </a:lnTo>
                  <a:lnTo>
                    <a:pt x="436270" y="324739"/>
                  </a:lnTo>
                  <a:lnTo>
                    <a:pt x="437972" y="324154"/>
                  </a:lnTo>
                  <a:lnTo>
                    <a:pt x="439521" y="325208"/>
                  </a:lnTo>
                  <a:lnTo>
                    <a:pt x="441159" y="325208"/>
                  </a:lnTo>
                  <a:lnTo>
                    <a:pt x="441299" y="323938"/>
                  </a:lnTo>
                  <a:lnTo>
                    <a:pt x="442315" y="323735"/>
                  </a:lnTo>
                  <a:lnTo>
                    <a:pt x="443280" y="323481"/>
                  </a:lnTo>
                  <a:close/>
                </a:path>
                <a:path w="1511935" h="633729">
                  <a:moveTo>
                    <a:pt x="463410" y="240245"/>
                  </a:moveTo>
                  <a:lnTo>
                    <a:pt x="460006" y="239255"/>
                  </a:lnTo>
                  <a:lnTo>
                    <a:pt x="456628" y="238023"/>
                  </a:lnTo>
                  <a:lnTo>
                    <a:pt x="452983" y="238188"/>
                  </a:lnTo>
                  <a:lnTo>
                    <a:pt x="451561" y="239598"/>
                  </a:lnTo>
                  <a:lnTo>
                    <a:pt x="451764" y="241198"/>
                  </a:lnTo>
                  <a:lnTo>
                    <a:pt x="459473" y="242100"/>
                  </a:lnTo>
                  <a:lnTo>
                    <a:pt x="460552" y="240982"/>
                  </a:lnTo>
                  <a:lnTo>
                    <a:pt x="462470" y="241668"/>
                  </a:lnTo>
                  <a:lnTo>
                    <a:pt x="463410" y="240245"/>
                  </a:lnTo>
                  <a:close/>
                </a:path>
                <a:path w="1511935" h="633729">
                  <a:moveTo>
                    <a:pt x="504164" y="262559"/>
                  </a:moveTo>
                  <a:lnTo>
                    <a:pt x="500100" y="260718"/>
                  </a:lnTo>
                  <a:lnTo>
                    <a:pt x="496366" y="257898"/>
                  </a:lnTo>
                  <a:lnTo>
                    <a:pt x="491528" y="258584"/>
                  </a:lnTo>
                  <a:lnTo>
                    <a:pt x="491363" y="259905"/>
                  </a:lnTo>
                  <a:lnTo>
                    <a:pt x="491794" y="260680"/>
                  </a:lnTo>
                  <a:lnTo>
                    <a:pt x="492518" y="260769"/>
                  </a:lnTo>
                  <a:lnTo>
                    <a:pt x="493306" y="260731"/>
                  </a:lnTo>
                  <a:lnTo>
                    <a:pt x="496316" y="260527"/>
                  </a:lnTo>
                  <a:lnTo>
                    <a:pt x="497179" y="265938"/>
                  </a:lnTo>
                  <a:lnTo>
                    <a:pt x="500976" y="263702"/>
                  </a:lnTo>
                  <a:lnTo>
                    <a:pt x="501726" y="262445"/>
                  </a:lnTo>
                  <a:lnTo>
                    <a:pt x="503059" y="262839"/>
                  </a:lnTo>
                  <a:lnTo>
                    <a:pt x="504164" y="262559"/>
                  </a:lnTo>
                  <a:close/>
                </a:path>
                <a:path w="1511935" h="633729">
                  <a:moveTo>
                    <a:pt x="562241" y="600735"/>
                  </a:moveTo>
                  <a:lnTo>
                    <a:pt x="558203" y="600329"/>
                  </a:lnTo>
                  <a:lnTo>
                    <a:pt x="554545" y="603313"/>
                  </a:lnTo>
                  <a:lnTo>
                    <a:pt x="550405" y="602043"/>
                  </a:lnTo>
                  <a:lnTo>
                    <a:pt x="548957" y="601713"/>
                  </a:lnTo>
                  <a:lnTo>
                    <a:pt x="548144" y="602488"/>
                  </a:lnTo>
                  <a:lnTo>
                    <a:pt x="547624" y="603719"/>
                  </a:lnTo>
                  <a:lnTo>
                    <a:pt x="552272" y="604545"/>
                  </a:lnTo>
                  <a:lnTo>
                    <a:pt x="556780" y="603758"/>
                  </a:lnTo>
                  <a:lnTo>
                    <a:pt x="561238" y="602500"/>
                  </a:lnTo>
                  <a:lnTo>
                    <a:pt x="562241" y="600735"/>
                  </a:lnTo>
                  <a:close/>
                </a:path>
                <a:path w="1511935" h="633729">
                  <a:moveTo>
                    <a:pt x="574751" y="241109"/>
                  </a:moveTo>
                  <a:lnTo>
                    <a:pt x="570509" y="241109"/>
                  </a:lnTo>
                  <a:lnTo>
                    <a:pt x="573189" y="241757"/>
                  </a:lnTo>
                  <a:lnTo>
                    <a:pt x="574751" y="241109"/>
                  </a:lnTo>
                  <a:close/>
                </a:path>
                <a:path w="1511935" h="633729">
                  <a:moveTo>
                    <a:pt x="589203" y="243395"/>
                  </a:moveTo>
                  <a:lnTo>
                    <a:pt x="588683" y="242074"/>
                  </a:lnTo>
                  <a:lnTo>
                    <a:pt x="588568" y="241757"/>
                  </a:lnTo>
                  <a:lnTo>
                    <a:pt x="588505" y="241604"/>
                  </a:lnTo>
                  <a:lnTo>
                    <a:pt x="588378" y="241274"/>
                  </a:lnTo>
                  <a:lnTo>
                    <a:pt x="582447" y="238709"/>
                  </a:lnTo>
                  <a:lnTo>
                    <a:pt x="576694" y="240944"/>
                  </a:lnTo>
                  <a:lnTo>
                    <a:pt x="576072" y="240576"/>
                  </a:lnTo>
                  <a:lnTo>
                    <a:pt x="574751" y="241109"/>
                  </a:lnTo>
                  <a:lnTo>
                    <a:pt x="576262" y="241109"/>
                  </a:lnTo>
                  <a:lnTo>
                    <a:pt x="576999" y="241109"/>
                  </a:lnTo>
                  <a:lnTo>
                    <a:pt x="578637" y="242074"/>
                  </a:lnTo>
                  <a:lnTo>
                    <a:pt x="581063" y="241109"/>
                  </a:lnTo>
                  <a:lnTo>
                    <a:pt x="582155" y="241109"/>
                  </a:lnTo>
                  <a:lnTo>
                    <a:pt x="584085" y="241604"/>
                  </a:lnTo>
                  <a:lnTo>
                    <a:pt x="586536" y="243217"/>
                  </a:lnTo>
                  <a:lnTo>
                    <a:pt x="587349" y="244373"/>
                  </a:lnTo>
                  <a:lnTo>
                    <a:pt x="588213" y="244792"/>
                  </a:lnTo>
                  <a:lnTo>
                    <a:pt x="589203" y="243395"/>
                  </a:lnTo>
                  <a:close/>
                </a:path>
                <a:path w="1511935" h="633729">
                  <a:moveTo>
                    <a:pt x="593940" y="633615"/>
                  </a:moveTo>
                  <a:lnTo>
                    <a:pt x="593648" y="629818"/>
                  </a:lnTo>
                  <a:lnTo>
                    <a:pt x="591858" y="631469"/>
                  </a:lnTo>
                  <a:lnTo>
                    <a:pt x="589686" y="631393"/>
                  </a:lnTo>
                  <a:lnTo>
                    <a:pt x="588200" y="632015"/>
                  </a:lnTo>
                  <a:lnTo>
                    <a:pt x="583425" y="628421"/>
                  </a:lnTo>
                  <a:lnTo>
                    <a:pt x="579831" y="632028"/>
                  </a:lnTo>
                  <a:lnTo>
                    <a:pt x="575970" y="631380"/>
                  </a:lnTo>
                  <a:lnTo>
                    <a:pt x="575995" y="632980"/>
                  </a:lnTo>
                  <a:lnTo>
                    <a:pt x="586066" y="633006"/>
                  </a:lnTo>
                  <a:lnTo>
                    <a:pt x="592099" y="632942"/>
                  </a:lnTo>
                  <a:lnTo>
                    <a:pt x="593940" y="633615"/>
                  </a:lnTo>
                  <a:close/>
                </a:path>
                <a:path w="1511935" h="633729">
                  <a:moveTo>
                    <a:pt x="614464" y="592239"/>
                  </a:moveTo>
                  <a:lnTo>
                    <a:pt x="607720" y="592442"/>
                  </a:lnTo>
                  <a:lnTo>
                    <a:pt x="600913" y="591591"/>
                  </a:lnTo>
                  <a:lnTo>
                    <a:pt x="594233" y="593128"/>
                  </a:lnTo>
                  <a:lnTo>
                    <a:pt x="595210" y="594055"/>
                  </a:lnTo>
                  <a:lnTo>
                    <a:pt x="600976" y="593940"/>
                  </a:lnTo>
                  <a:lnTo>
                    <a:pt x="602589" y="592594"/>
                  </a:lnTo>
                  <a:lnTo>
                    <a:pt x="604189" y="592632"/>
                  </a:lnTo>
                  <a:lnTo>
                    <a:pt x="605802" y="593940"/>
                  </a:lnTo>
                  <a:lnTo>
                    <a:pt x="611619" y="593775"/>
                  </a:lnTo>
                  <a:lnTo>
                    <a:pt x="614464" y="592239"/>
                  </a:lnTo>
                  <a:close/>
                </a:path>
                <a:path w="1511935" h="633729">
                  <a:moveTo>
                    <a:pt x="615607" y="368579"/>
                  </a:moveTo>
                  <a:lnTo>
                    <a:pt x="615581" y="368274"/>
                  </a:lnTo>
                  <a:lnTo>
                    <a:pt x="613651" y="368198"/>
                  </a:lnTo>
                  <a:lnTo>
                    <a:pt x="613511" y="366877"/>
                  </a:lnTo>
                  <a:lnTo>
                    <a:pt x="613587" y="365417"/>
                  </a:lnTo>
                  <a:lnTo>
                    <a:pt x="612762" y="364477"/>
                  </a:lnTo>
                  <a:lnTo>
                    <a:pt x="613892" y="363829"/>
                  </a:lnTo>
                  <a:lnTo>
                    <a:pt x="613194" y="362064"/>
                  </a:lnTo>
                  <a:lnTo>
                    <a:pt x="608977" y="362419"/>
                  </a:lnTo>
                  <a:lnTo>
                    <a:pt x="610539" y="362419"/>
                  </a:lnTo>
                  <a:lnTo>
                    <a:pt x="609422" y="363461"/>
                  </a:lnTo>
                  <a:lnTo>
                    <a:pt x="611581" y="363461"/>
                  </a:lnTo>
                  <a:lnTo>
                    <a:pt x="610666" y="366280"/>
                  </a:lnTo>
                  <a:lnTo>
                    <a:pt x="612635" y="368706"/>
                  </a:lnTo>
                  <a:lnTo>
                    <a:pt x="610844" y="370370"/>
                  </a:lnTo>
                  <a:lnTo>
                    <a:pt x="609485" y="372122"/>
                  </a:lnTo>
                  <a:lnTo>
                    <a:pt x="609625" y="372389"/>
                  </a:lnTo>
                  <a:lnTo>
                    <a:pt x="609676" y="372681"/>
                  </a:lnTo>
                  <a:lnTo>
                    <a:pt x="609638" y="372986"/>
                  </a:lnTo>
                  <a:lnTo>
                    <a:pt x="609828" y="374789"/>
                  </a:lnTo>
                  <a:lnTo>
                    <a:pt x="611835" y="374726"/>
                  </a:lnTo>
                  <a:lnTo>
                    <a:pt x="612622" y="375907"/>
                  </a:lnTo>
                  <a:lnTo>
                    <a:pt x="611581" y="372833"/>
                  </a:lnTo>
                  <a:lnTo>
                    <a:pt x="613232" y="370878"/>
                  </a:lnTo>
                  <a:lnTo>
                    <a:pt x="615467" y="369189"/>
                  </a:lnTo>
                  <a:lnTo>
                    <a:pt x="615556" y="368884"/>
                  </a:lnTo>
                  <a:lnTo>
                    <a:pt x="615607" y="368579"/>
                  </a:lnTo>
                  <a:close/>
                </a:path>
                <a:path w="1511935" h="633729">
                  <a:moveTo>
                    <a:pt x="616165" y="357708"/>
                  </a:moveTo>
                  <a:lnTo>
                    <a:pt x="614768" y="357708"/>
                  </a:lnTo>
                  <a:lnTo>
                    <a:pt x="615111" y="358140"/>
                  </a:lnTo>
                  <a:lnTo>
                    <a:pt x="615861" y="357835"/>
                  </a:lnTo>
                  <a:lnTo>
                    <a:pt x="616165" y="357708"/>
                  </a:lnTo>
                  <a:close/>
                </a:path>
                <a:path w="1511935" h="633729">
                  <a:moveTo>
                    <a:pt x="618705" y="362419"/>
                  </a:moveTo>
                  <a:lnTo>
                    <a:pt x="615251" y="358292"/>
                  </a:lnTo>
                  <a:lnTo>
                    <a:pt x="614730" y="358292"/>
                  </a:lnTo>
                  <a:lnTo>
                    <a:pt x="615073" y="358152"/>
                  </a:lnTo>
                  <a:lnTo>
                    <a:pt x="614680" y="357835"/>
                  </a:lnTo>
                  <a:lnTo>
                    <a:pt x="612292" y="356222"/>
                  </a:lnTo>
                  <a:lnTo>
                    <a:pt x="611619" y="359537"/>
                  </a:lnTo>
                  <a:lnTo>
                    <a:pt x="613067" y="361708"/>
                  </a:lnTo>
                  <a:lnTo>
                    <a:pt x="616229" y="361708"/>
                  </a:lnTo>
                  <a:lnTo>
                    <a:pt x="616343" y="362064"/>
                  </a:lnTo>
                  <a:lnTo>
                    <a:pt x="616470" y="362419"/>
                  </a:lnTo>
                  <a:lnTo>
                    <a:pt x="616610" y="363461"/>
                  </a:lnTo>
                  <a:lnTo>
                    <a:pt x="618490" y="362419"/>
                  </a:lnTo>
                  <a:lnTo>
                    <a:pt x="618705" y="362419"/>
                  </a:lnTo>
                  <a:close/>
                </a:path>
                <a:path w="1511935" h="633729">
                  <a:moveTo>
                    <a:pt x="619163" y="357708"/>
                  </a:moveTo>
                  <a:lnTo>
                    <a:pt x="619036" y="357555"/>
                  </a:lnTo>
                  <a:lnTo>
                    <a:pt x="616546" y="357555"/>
                  </a:lnTo>
                  <a:lnTo>
                    <a:pt x="616165" y="357708"/>
                  </a:lnTo>
                  <a:lnTo>
                    <a:pt x="619163" y="357708"/>
                  </a:lnTo>
                  <a:close/>
                </a:path>
                <a:path w="1511935" h="633729">
                  <a:moveTo>
                    <a:pt x="619671" y="358292"/>
                  </a:moveTo>
                  <a:lnTo>
                    <a:pt x="619277" y="357835"/>
                  </a:lnTo>
                  <a:lnTo>
                    <a:pt x="615861" y="357835"/>
                  </a:lnTo>
                  <a:lnTo>
                    <a:pt x="619671" y="358292"/>
                  </a:lnTo>
                  <a:close/>
                </a:path>
                <a:path w="1511935" h="633729">
                  <a:moveTo>
                    <a:pt x="623189" y="155930"/>
                  </a:moveTo>
                  <a:lnTo>
                    <a:pt x="622287" y="154355"/>
                  </a:lnTo>
                  <a:lnTo>
                    <a:pt x="622198" y="154203"/>
                  </a:lnTo>
                  <a:lnTo>
                    <a:pt x="617067" y="154355"/>
                  </a:lnTo>
                  <a:lnTo>
                    <a:pt x="611898" y="153695"/>
                  </a:lnTo>
                  <a:lnTo>
                    <a:pt x="606907" y="155092"/>
                  </a:lnTo>
                  <a:lnTo>
                    <a:pt x="612279" y="156514"/>
                  </a:lnTo>
                  <a:lnTo>
                    <a:pt x="617740" y="156070"/>
                  </a:lnTo>
                  <a:lnTo>
                    <a:pt x="623189" y="155930"/>
                  </a:lnTo>
                  <a:close/>
                </a:path>
                <a:path w="1511935" h="633729">
                  <a:moveTo>
                    <a:pt x="625259" y="587997"/>
                  </a:moveTo>
                  <a:lnTo>
                    <a:pt x="625246" y="586422"/>
                  </a:lnTo>
                  <a:lnTo>
                    <a:pt x="620509" y="586651"/>
                  </a:lnTo>
                  <a:lnTo>
                    <a:pt x="615708" y="585851"/>
                  </a:lnTo>
                  <a:lnTo>
                    <a:pt x="611035" y="587362"/>
                  </a:lnTo>
                  <a:lnTo>
                    <a:pt x="615772" y="587946"/>
                  </a:lnTo>
                  <a:lnTo>
                    <a:pt x="620433" y="589762"/>
                  </a:lnTo>
                  <a:lnTo>
                    <a:pt x="625259" y="587997"/>
                  </a:lnTo>
                  <a:close/>
                </a:path>
                <a:path w="1511935" h="633729">
                  <a:moveTo>
                    <a:pt x="626859" y="149364"/>
                  </a:moveTo>
                  <a:lnTo>
                    <a:pt x="624116" y="145326"/>
                  </a:lnTo>
                  <a:lnTo>
                    <a:pt x="622249" y="144373"/>
                  </a:lnTo>
                  <a:lnTo>
                    <a:pt x="620852" y="144360"/>
                  </a:lnTo>
                  <a:lnTo>
                    <a:pt x="620471" y="145313"/>
                  </a:lnTo>
                  <a:lnTo>
                    <a:pt x="620280" y="146443"/>
                  </a:lnTo>
                  <a:lnTo>
                    <a:pt x="620255" y="147472"/>
                  </a:lnTo>
                  <a:lnTo>
                    <a:pt x="617118" y="149453"/>
                  </a:lnTo>
                  <a:lnTo>
                    <a:pt x="622579" y="149186"/>
                  </a:lnTo>
                  <a:lnTo>
                    <a:pt x="624230" y="151155"/>
                  </a:lnTo>
                  <a:lnTo>
                    <a:pt x="625525" y="151168"/>
                  </a:lnTo>
                  <a:lnTo>
                    <a:pt x="626567" y="150825"/>
                  </a:lnTo>
                  <a:lnTo>
                    <a:pt x="626859" y="149364"/>
                  </a:lnTo>
                  <a:close/>
                </a:path>
                <a:path w="1511935" h="633729">
                  <a:moveTo>
                    <a:pt x="633095" y="239242"/>
                  </a:moveTo>
                  <a:lnTo>
                    <a:pt x="629119" y="237159"/>
                  </a:lnTo>
                  <a:lnTo>
                    <a:pt x="624992" y="235737"/>
                  </a:lnTo>
                  <a:lnTo>
                    <a:pt x="620395" y="236385"/>
                  </a:lnTo>
                  <a:lnTo>
                    <a:pt x="620801" y="238810"/>
                  </a:lnTo>
                  <a:lnTo>
                    <a:pt x="618185" y="238061"/>
                  </a:lnTo>
                  <a:lnTo>
                    <a:pt x="617410" y="239242"/>
                  </a:lnTo>
                  <a:lnTo>
                    <a:pt x="621995" y="238772"/>
                  </a:lnTo>
                  <a:lnTo>
                    <a:pt x="626529" y="238925"/>
                  </a:lnTo>
                  <a:lnTo>
                    <a:pt x="630961" y="240411"/>
                  </a:lnTo>
                  <a:lnTo>
                    <a:pt x="631266" y="239280"/>
                  </a:lnTo>
                  <a:lnTo>
                    <a:pt x="632269" y="239445"/>
                  </a:lnTo>
                  <a:lnTo>
                    <a:pt x="633095" y="239242"/>
                  </a:lnTo>
                  <a:close/>
                </a:path>
                <a:path w="1511935" h="633729">
                  <a:moveTo>
                    <a:pt x="637108" y="489851"/>
                  </a:moveTo>
                  <a:lnTo>
                    <a:pt x="636485" y="489381"/>
                  </a:lnTo>
                  <a:lnTo>
                    <a:pt x="636917" y="489851"/>
                  </a:lnTo>
                  <a:lnTo>
                    <a:pt x="637108" y="489851"/>
                  </a:lnTo>
                  <a:close/>
                </a:path>
                <a:path w="1511935" h="633729">
                  <a:moveTo>
                    <a:pt x="638416" y="483730"/>
                  </a:moveTo>
                  <a:lnTo>
                    <a:pt x="633996" y="481495"/>
                  </a:lnTo>
                  <a:lnTo>
                    <a:pt x="632980" y="482561"/>
                  </a:lnTo>
                  <a:lnTo>
                    <a:pt x="632777" y="482815"/>
                  </a:lnTo>
                  <a:lnTo>
                    <a:pt x="632752" y="483438"/>
                  </a:lnTo>
                  <a:lnTo>
                    <a:pt x="633742" y="483908"/>
                  </a:lnTo>
                  <a:lnTo>
                    <a:pt x="633818" y="485749"/>
                  </a:lnTo>
                  <a:lnTo>
                    <a:pt x="634174" y="487616"/>
                  </a:lnTo>
                  <a:lnTo>
                    <a:pt x="636168" y="489140"/>
                  </a:lnTo>
                  <a:lnTo>
                    <a:pt x="638340" y="483908"/>
                  </a:lnTo>
                  <a:lnTo>
                    <a:pt x="638416" y="483730"/>
                  </a:lnTo>
                  <a:close/>
                </a:path>
                <a:path w="1511935" h="633729">
                  <a:moveTo>
                    <a:pt x="638797" y="121767"/>
                  </a:moveTo>
                  <a:lnTo>
                    <a:pt x="638759" y="121119"/>
                  </a:lnTo>
                  <a:lnTo>
                    <a:pt x="634809" y="121094"/>
                  </a:lnTo>
                  <a:lnTo>
                    <a:pt x="631024" y="123672"/>
                  </a:lnTo>
                  <a:lnTo>
                    <a:pt x="631748" y="118999"/>
                  </a:lnTo>
                  <a:lnTo>
                    <a:pt x="630097" y="118160"/>
                  </a:lnTo>
                  <a:lnTo>
                    <a:pt x="630186" y="119634"/>
                  </a:lnTo>
                  <a:lnTo>
                    <a:pt x="628815" y="120129"/>
                  </a:lnTo>
                  <a:lnTo>
                    <a:pt x="628116" y="121069"/>
                  </a:lnTo>
                  <a:lnTo>
                    <a:pt x="629920" y="122542"/>
                  </a:lnTo>
                  <a:lnTo>
                    <a:pt x="630910" y="125196"/>
                  </a:lnTo>
                  <a:lnTo>
                    <a:pt x="633869" y="124955"/>
                  </a:lnTo>
                  <a:lnTo>
                    <a:pt x="636803" y="124180"/>
                  </a:lnTo>
                  <a:lnTo>
                    <a:pt x="637146" y="123164"/>
                  </a:lnTo>
                  <a:lnTo>
                    <a:pt x="637806" y="122478"/>
                  </a:lnTo>
                  <a:lnTo>
                    <a:pt x="638797" y="122072"/>
                  </a:lnTo>
                  <a:lnTo>
                    <a:pt x="638797" y="121767"/>
                  </a:lnTo>
                  <a:close/>
                </a:path>
                <a:path w="1511935" h="633729">
                  <a:moveTo>
                    <a:pt x="639076" y="492201"/>
                  </a:moveTo>
                  <a:lnTo>
                    <a:pt x="638810" y="491921"/>
                  </a:lnTo>
                  <a:lnTo>
                    <a:pt x="636917" y="489851"/>
                  </a:lnTo>
                  <a:lnTo>
                    <a:pt x="633082" y="491045"/>
                  </a:lnTo>
                  <a:lnTo>
                    <a:pt x="633031" y="491439"/>
                  </a:lnTo>
                  <a:lnTo>
                    <a:pt x="632942" y="492188"/>
                  </a:lnTo>
                  <a:lnTo>
                    <a:pt x="635190" y="491921"/>
                  </a:lnTo>
                  <a:lnTo>
                    <a:pt x="635609" y="494080"/>
                  </a:lnTo>
                  <a:lnTo>
                    <a:pt x="636816" y="495185"/>
                  </a:lnTo>
                  <a:lnTo>
                    <a:pt x="636930" y="492201"/>
                  </a:lnTo>
                  <a:lnTo>
                    <a:pt x="639076" y="492201"/>
                  </a:lnTo>
                  <a:close/>
                </a:path>
                <a:path w="1511935" h="633729">
                  <a:moveTo>
                    <a:pt x="659777" y="222491"/>
                  </a:moveTo>
                  <a:lnTo>
                    <a:pt x="655116" y="225945"/>
                  </a:lnTo>
                  <a:lnTo>
                    <a:pt x="654862" y="224663"/>
                  </a:lnTo>
                  <a:lnTo>
                    <a:pt x="652500" y="226415"/>
                  </a:lnTo>
                  <a:lnTo>
                    <a:pt x="650087" y="228130"/>
                  </a:lnTo>
                  <a:lnTo>
                    <a:pt x="648500" y="230720"/>
                  </a:lnTo>
                  <a:lnTo>
                    <a:pt x="650544" y="231660"/>
                  </a:lnTo>
                  <a:lnTo>
                    <a:pt x="657199" y="226809"/>
                  </a:lnTo>
                  <a:lnTo>
                    <a:pt x="659777" y="222491"/>
                  </a:lnTo>
                  <a:close/>
                </a:path>
                <a:path w="1511935" h="633729">
                  <a:moveTo>
                    <a:pt x="673874" y="25425"/>
                  </a:moveTo>
                  <a:lnTo>
                    <a:pt x="672807" y="24320"/>
                  </a:lnTo>
                  <a:lnTo>
                    <a:pt x="669556" y="25793"/>
                  </a:lnTo>
                  <a:lnTo>
                    <a:pt x="669391" y="29324"/>
                  </a:lnTo>
                  <a:lnTo>
                    <a:pt x="667791" y="31902"/>
                  </a:lnTo>
                  <a:lnTo>
                    <a:pt x="671893" y="35356"/>
                  </a:lnTo>
                  <a:lnTo>
                    <a:pt x="671068" y="29959"/>
                  </a:lnTo>
                  <a:lnTo>
                    <a:pt x="672769" y="29121"/>
                  </a:lnTo>
                  <a:lnTo>
                    <a:pt x="673735" y="28206"/>
                  </a:lnTo>
                  <a:lnTo>
                    <a:pt x="673582" y="26873"/>
                  </a:lnTo>
                  <a:lnTo>
                    <a:pt x="673874" y="25425"/>
                  </a:lnTo>
                  <a:close/>
                </a:path>
                <a:path w="1511935" h="633729">
                  <a:moveTo>
                    <a:pt x="687476" y="235000"/>
                  </a:moveTo>
                  <a:lnTo>
                    <a:pt x="687247" y="233743"/>
                  </a:lnTo>
                  <a:lnTo>
                    <a:pt x="685469" y="234619"/>
                  </a:lnTo>
                  <a:lnTo>
                    <a:pt x="685114" y="236321"/>
                  </a:lnTo>
                  <a:lnTo>
                    <a:pt x="684174" y="237299"/>
                  </a:lnTo>
                  <a:lnTo>
                    <a:pt x="682345" y="237210"/>
                  </a:lnTo>
                  <a:lnTo>
                    <a:pt x="681329" y="238328"/>
                  </a:lnTo>
                  <a:lnTo>
                    <a:pt x="682980" y="239522"/>
                  </a:lnTo>
                  <a:lnTo>
                    <a:pt x="684618" y="240741"/>
                  </a:lnTo>
                  <a:lnTo>
                    <a:pt x="680085" y="241427"/>
                  </a:lnTo>
                  <a:lnTo>
                    <a:pt x="679094" y="241122"/>
                  </a:lnTo>
                  <a:lnTo>
                    <a:pt x="678484" y="242112"/>
                  </a:lnTo>
                  <a:lnTo>
                    <a:pt x="679437" y="242328"/>
                  </a:lnTo>
                  <a:lnTo>
                    <a:pt x="681062" y="242455"/>
                  </a:lnTo>
                  <a:lnTo>
                    <a:pt x="682840" y="241833"/>
                  </a:lnTo>
                  <a:lnTo>
                    <a:pt x="684225" y="243255"/>
                  </a:lnTo>
                  <a:lnTo>
                    <a:pt x="686117" y="242252"/>
                  </a:lnTo>
                  <a:lnTo>
                    <a:pt x="686409" y="240639"/>
                  </a:lnTo>
                  <a:lnTo>
                    <a:pt x="686028" y="238836"/>
                  </a:lnTo>
                  <a:lnTo>
                    <a:pt x="687387" y="237502"/>
                  </a:lnTo>
                  <a:lnTo>
                    <a:pt x="685406" y="236321"/>
                  </a:lnTo>
                  <a:lnTo>
                    <a:pt x="687476" y="235000"/>
                  </a:lnTo>
                  <a:close/>
                </a:path>
                <a:path w="1511935" h="633729">
                  <a:moveTo>
                    <a:pt x="882980" y="563257"/>
                  </a:moveTo>
                  <a:lnTo>
                    <a:pt x="882865" y="562851"/>
                  </a:lnTo>
                  <a:lnTo>
                    <a:pt x="882802" y="562622"/>
                  </a:lnTo>
                  <a:lnTo>
                    <a:pt x="882523" y="562851"/>
                  </a:lnTo>
                  <a:lnTo>
                    <a:pt x="882980" y="563257"/>
                  </a:lnTo>
                  <a:close/>
                </a:path>
                <a:path w="1511935" h="633729">
                  <a:moveTo>
                    <a:pt x="884872" y="564946"/>
                  </a:moveTo>
                  <a:lnTo>
                    <a:pt x="882980" y="563257"/>
                  </a:lnTo>
                  <a:lnTo>
                    <a:pt x="883272" y="564349"/>
                  </a:lnTo>
                  <a:lnTo>
                    <a:pt x="884872" y="564946"/>
                  </a:lnTo>
                  <a:close/>
                </a:path>
                <a:path w="1511935" h="633729">
                  <a:moveTo>
                    <a:pt x="885913" y="560082"/>
                  </a:moveTo>
                  <a:lnTo>
                    <a:pt x="884059" y="557923"/>
                  </a:lnTo>
                  <a:lnTo>
                    <a:pt x="882180" y="557923"/>
                  </a:lnTo>
                  <a:lnTo>
                    <a:pt x="882078" y="555498"/>
                  </a:lnTo>
                  <a:lnTo>
                    <a:pt x="881303" y="555294"/>
                  </a:lnTo>
                  <a:lnTo>
                    <a:pt x="879970" y="555294"/>
                  </a:lnTo>
                  <a:lnTo>
                    <a:pt x="880300" y="556907"/>
                  </a:lnTo>
                  <a:lnTo>
                    <a:pt x="882205" y="559206"/>
                  </a:lnTo>
                  <a:lnTo>
                    <a:pt x="878446" y="559206"/>
                  </a:lnTo>
                  <a:lnTo>
                    <a:pt x="879957" y="562622"/>
                  </a:lnTo>
                  <a:lnTo>
                    <a:pt x="880059" y="562851"/>
                  </a:lnTo>
                  <a:lnTo>
                    <a:pt x="880148" y="563029"/>
                  </a:lnTo>
                  <a:lnTo>
                    <a:pt x="882535" y="561657"/>
                  </a:lnTo>
                  <a:lnTo>
                    <a:pt x="882802" y="562622"/>
                  </a:lnTo>
                  <a:lnTo>
                    <a:pt x="883983" y="561657"/>
                  </a:lnTo>
                  <a:lnTo>
                    <a:pt x="885913" y="560082"/>
                  </a:lnTo>
                  <a:close/>
                </a:path>
                <a:path w="1511935" h="633729">
                  <a:moveTo>
                    <a:pt x="890943" y="500202"/>
                  </a:moveTo>
                  <a:lnTo>
                    <a:pt x="889698" y="497192"/>
                  </a:lnTo>
                  <a:lnTo>
                    <a:pt x="889952" y="498843"/>
                  </a:lnTo>
                  <a:lnTo>
                    <a:pt x="889139" y="499694"/>
                  </a:lnTo>
                  <a:lnTo>
                    <a:pt x="887603" y="499999"/>
                  </a:lnTo>
                  <a:lnTo>
                    <a:pt x="885736" y="500646"/>
                  </a:lnTo>
                  <a:lnTo>
                    <a:pt x="884745" y="501865"/>
                  </a:lnTo>
                  <a:lnTo>
                    <a:pt x="884923" y="503897"/>
                  </a:lnTo>
                  <a:lnTo>
                    <a:pt x="885659" y="504101"/>
                  </a:lnTo>
                  <a:lnTo>
                    <a:pt x="886612" y="504139"/>
                  </a:lnTo>
                  <a:lnTo>
                    <a:pt x="886358" y="505561"/>
                  </a:lnTo>
                  <a:lnTo>
                    <a:pt x="885786" y="505802"/>
                  </a:lnTo>
                  <a:lnTo>
                    <a:pt x="885456" y="506082"/>
                  </a:lnTo>
                  <a:lnTo>
                    <a:pt x="884923" y="503923"/>
                  </a:lnTo>
                  <a:lnTo>
                    <a:pt x="883132" y="507796"/>
                  </a:lnTo>
                  <a:lnTo>
                    <a:pt x="882142" y="508825"/>
                  </a:lnTo>
                  <a:lnTo>
                    <a:pt x="881075" y="510667"/>
                  </a:lnTo>
                  <a:lnTo>
                    <a:pt x="880948" y="511619"/>
                  </a:lnTo>
                  <a:lnTo>
                    <a:pt x="880059" y="513575"/>
                  </a:lnTo>
                  <a:lnTo>
                    <a:pt x="880452" y="515429"/>
                  </a:lnTo>
                  <a:lnTo>
                    <a:pt x="878382" y="515912"/>
                  </a:lnTo>
                  <a:lnTo>
                    <a:pt x="877951" y="517309"/>
                  </a:lnTo>
                  <a:lnTo>
                    <a:pt x="879233" y="517347"/>
                  </a:lnTo>
                  <a:lnTo>
                    <a:pt x="880262" y="517613"/>
                  </a:lnTo>
                  <a:lnTo>
                    <a:pt x="879830" y="519277"/>
                  </a:lnTo>
                  <a:lnTo>
                    <a:pt x="880110" y="519455"/>
                  </a:lnTo>
                  <a:lnTo>
                    <a:pt x="880249" y="519518"/>
                  </a:lnTo>
                  <a:lnTo>
                    <a:pt x="881151" y="518795"/>
                  </a:lnTo>
                  <a:lnTo>
                    <a:pt x="881494" y="517423"/>
                  </a:lnTo>
                  <a:lnTo>
                    <a:pt x="882891" y="517245"/>
                  </a:lnTo>
                  <a:lnTo>
                    <a:pt x="883323" y="514413"/>
                  </a:lnTo>
                  <a:lnTo>
                    <a:pt x="884313" y="511644"/>
                  </a:lnTo>
                  <a:lnTo>
                    <a:pt x="883920" y="508711"/>
                  </a:lnTo>
                  <a:lnTo>
                    <a:pt x="885964" y="507809"/>
                  </a:lnTo>
                  <a:lnTo>
                    <a:pt x="889533" y="504190"/>
                  </a:lnTo>
                  <a:lnTo>
                    <a:pt x="890943" y="500202"/>
                  </a:lnTo>
                  <a:close/>
                </a:path>
                <a:path w="1511935" h="633729">
                  <a:moveTo>
                    <a:pt x="901484" y="213385"/>
                  </a:moveTo>
                  <a:lnTo>
                    <a:pt x="901407" y="212305"/>
                  </a:lnTo>
                  <a:lnTo>
                    <a:pt x="889596" y="213067"/>
                  </a:lnTo>
                  <a:lnTo>
                    <a:pt x="890282" y="213626"/>
                  </a:lnTo>
                  <a:lnTo>
                    <a:pt x="890841" y="214274"/>
                  </a:lnTo>
                  <a:lnTo>
                    <a:pt x="890765" y="215239"/>
                  </a:lnTo>
                  <a:lnTo>
                    <a:pt x="894029" y="217462"/>
                  </a:lnTo>
                  <a:lnTo>
                    <a:pt x="897293" y="215709"/>
                  </a:lnTo>
                  <a:lnTo>
                    <a:pt x="900544" y="215226"/>
                  </a:lnTo>
                  <a:lnTo>
                    <a:pt x="897331" y="213207"/>
                  </a:lnTo>
                  <a:lnTo>
                    <a:pt x="901484" y="213385"/>
                  </a:lnTo>
                  <a:close/>
                </a:path>
                <a:path w="1511935" h="633729">
                  <a:moveTo>
                    <a:pt x="925410" y="212788"/>
                  </a:moveTo>
                  <a:lnTo>
                    <a:pt x="919505" y="212661"/>
                  </a:lnTo>
                  <a:lnTo>
                    <a:pt x="914933" y="209588"/>
                  </a:lnTo>
                  <a:lnTo>
                    <a:pt x="909891" y="212001"/>
                  </a:lnTo>
                  <a:lnTo>
                    <a:pt x="910805" y="212877"/>
                  </a:lnTo>
                  <a:lnTo>
                    <a:pt x="913841" y="210553"/>
                  </a:lnTo>
                  <a:lnTo>
                    <a:pt x="912977" y="214083"/>
                  </a:lnTo>
                  <a:lnTo>
                    <a:pt x="916647" y="212382"/>
                  </a:lnTo>
                  <a:lnTo>
                    <a:pt x="920737" y="216344"/>
                  </a:lnTo>
                  <a:lnTo>
                    <a:pt x="925410" y="212788"/>
                  </a:lnTo>
                  <a:close/>
                </a:path>
                <a:path w="1511935" h="633729">
                  <a:moveTo>
                    <a:pt x="928712" y="367474"/>
                  </a:moveTo>
                  <a:lnTo>
                    <a:pt x="927468" y="365277"/>
                  </a:lnTo>
                  <a:lnTo>
                    <a:pt x="925703" y="366026"/>
                  </a:lnTo>
                  <a:lnTo>
                    <a:pt x="925830" y="368084"/>
                  </a:lnTo>
                  <a:lnTo>
                    <a:pt x="924712" y="369290"/>
                  </a:lnTo>
                  <a:lnTo>
                    <a:pt x="922566" y="371017"/>
                  </a:lnTo>
                  <a:lnTo>
                    <a:pt x="921613" y="372808"/>
                  </a:lnTo>
                  <a:lnTo>
                    <a:pt x="924407" y="374815"/>
                  </a:lnTo>
                  <a:lnTo>
                    <a:pt x="926274" y="372630"/>
                  </a:lnTo>
                  <a:lnTo>
                    <a:pt x="927823" y="370243"/>
                  </a:lnTo>
                  <a:lnTo>
                    <a:pt x="928712" y="367474"/>
                  </a:lnTo>
                  <a:close/>
                </a:path>
                <a:path w="1511935" h="633729">
                  <a:moveTo>
                    <a:pt x="940117" y="276834"/>
                  </a:moveTo>
                  <a:lnTo>
                    <a:pt x="935418" y="278206"/>
                  </a:lnTo>
                  <a:lnTo>
                    <a:pt x="935812" y="283641"/>
                  </a:lnTo>
                  <a:lnTo>
                    <a:pt x="932789" y="286359"/>
                  </a:lnTo>
                  <a:lnTo>
                    <a:pt x="938199" y="285546"/>
                  </a:lnTo>
                  <a:lnTo>
                    <a:pt x="937996" y="280263"/>
                  </a:lnTo>
                  <a:lnTo>
                    <a:pt x="940117" y="276834"/>
                  </a:lnTo>
                  <a:close/>
                </a:path>
                <a:path w="1511935" h="633729">
                  <a:moveTo>
                    <a:pt x="940193" y="389991"/>
                  </a:moveTo>
                  <a:lnTo>
                    <a:pt x="924585" y="388734"/>
                  </a:lnTo>
                  <a:lnTo>
                    <a:pt x="923645" y="390334"/>
                  </a:lnTo>
                  <a:lnTo>
                    <a:pt x="929144" y="390334"/>
                  </a:lnTo>
                  <a:lnTo>
                    <a:pt x="934643" y="393039"/>
                  </a:lnTo>
                  <a:lnTo>
                    <a:pt x="940193" y="389991"/>
                  </a:lnTo>
                  <a:close/>
                </a:path>
                <a:path w="1511935" h="633729">
                  <a:moveTo>
                    <a:pt x="955230" y="251828"/>
                  </a:moveTo>
                  <a:lnTo>
                    <a:pt x="953693" y="249059"/>
                  </a:lnTo>
                  <a:lnTo>
                    <a:pt x="951395" y="252717"/>
                  </a:lnTo>
                  <a:lnTo>
                    <a:pt x="951433" y="247218"/>
                  </a:lnTo>
                  <a:lnTo>
                    <a:pt x="949845" y="248069"/>
                  </a:lnTo>
                  <a:lnTo>
                    <a:pt x="949807" y="252869"/>
                  </a:lnTo>
                  <a:lnTo>
                    <a:pt x="949756" y="254825"/>
                  </a:lnTo>
                  <a:lnTo>
                    <a:pt x="952093" y="255054"/>
                  </a:lnTo>
                  <a:lnTo>
                    <a:pt x="952500" y="256667"/>
                  </a:lnTo>
                  <a:lnTo>
                    <a:pt x="954582" y="257759"/>
                  </a:lnTo>
                  <a:lnTo>
                    <a:pt x="953719" y="254914"/>
                  </a:lnTo>
                  <a:lnTo>
                    <a:pt x="955230" y="251828"/>
                  </a:lnTo>
                  <a:close/>
                </a:path>
                <a:path w="1511935" h="633729">
                  <a:moveTo>
                    <a:pt x="960704" y="339242"/>
                  </a:moveTo>
                  <a:lnTo>
                    <a:pt x="960475" y="339242"/>
                  </a:lnTo>
                  <a:lnTo>
                    <a:pt x="960272" y="339178"/>
                  </a:lnTo>
                  <a:lnTo>
                    <a:pt x="960069" y="339051"/>
                  </a:lnTo>
                  <a:lnTo>
                    <a:pt x="958126" y="338950"/>
                  </a:lnTo>
                  <a:lnTo>
                    <a:pt x="958532" y="337553"/>
                  </a:lnTo>
                  <a:lnTo>
                    <a:pt x="958570" y="336334"/>
                  </a:lnTo>
                  <a:lnTo>
                    <a:pt x="955548" y="336753"/>
                  </a:lnTo>
                  <a:lnTo>
                    <a:pt x="953960" y="340080"/>
                  </a:lnTo>
                  <a:lnTo>
                    <a:pt x="950772" y="340169"/>
                  </a:lnTo>
                  <a:lnTo>
                    <a:pt x="950595" y="340347"/>
                  </a:lnTo>
                  <a:lnTo>
                    <a:pt x="950569" y="340626"/>
                  </a:lnTo>
                  <a:lnTo>
                    <a:pt x="950760" y="340944"/>
                  </a:lnTo>
                  <a:lnTo>
                    <a:pt x="947369" y="341871"/>
                  </a:lnTo>
                  <a:lnTo>
                    <a:pt x="945438" y="346329"/>
                  </a:lnTo>
                  <a:lnTo>
                    <a:pt x="941108" y="345059"/>
                  </a:lnTo>
                  <a:lnTo>
                    <a:pt x="940955" y="347726"/>
                  </a:lnTo>
                  <a:lnTo>
                    <a:pt x="941603" y="348881"/>
                  </a:lnTo>
                  <a:lnTo>
                    <a:pt x="942454" y="347967"/>
                  </a:lnTo>
                  <a:lnTo>
                    <a:pt x="943229" y="347954"/>
                  </a:lnTo>
                  <a:lnTo>
                    <a:pt x="949807" y="344868"/>
                  </a:lnTo>
                  <a:lnTo>
                    <a:pt x="950582" y="344944"/>
                  </a:lnTo>
                  <a:lnTo>
                    <a:pt x="952030" y="345135"/>
                  </a:lnTo>
                  <a:lnTo>
                    <a:pt x="952969" y="340156"/>
                  </a:lnTo>
                  <a:lnTo>
                    <a:pt x="958088" y="341528"/>
                  </a:lnTo>
                  <a:lnTo>
                    <a:pt x="960704" y="339242"/>
                  </a:lnTo>
                  <a:close/>
                </a:path>
                <a:path w="1511935" h="633729">
                  <a:moveTo>
                    <a:pt x="978865" y="288823"/>
                  </a:moveTo>
                  <a:lnTo>
                    <a:pt x="978776" y="286588"/>
                  </a:lnTo>
                  <a:lnTo>
                    <a:pt x="975029" y="287261"/>
                  </a:lnTo>
                  <a:lnTo>
                    <a:pt x="972070" y="289382"/>
                  </a:lnTo>
                  <a:lnTo>
                    <a:pt x="969238" y="291706"/>
                  </a:lnTo>
                  <a:lnTo>
                    <a:pt x="970292" y="293268"/>
                  </a:lnTo>
                  <a:lnTo>
                    <a:pt x="971969" y="292481"/>
                  </a:lnTo>
                  <a:lnTo>
                    <a:pt x="973340" y="292798"/>
                  </a:lnTo>
                  <a:lnTo>
                    <a:pt x="976757" y="293649"/>
                  </a:lnTo>
                  <a:lnTo>
                    <a:pt x="976845" y="289902"/>
                  </a:lnTo>
                  <a:lnTo>
                    <a:pt x="978865" y="288823"/>
                  </a:lnTo>
                  <a:close/>
                </a:path>
                <a:path w="1511935" h="633729">
                  <a:moveTo>
                    <a:pt x="988568" y="332257"/>
                  </a:moveTo>
                  <a:lnTo>
                    <a:pt x="985596" y="332270"/>
                  </a:lnTo>
                  <a:lnTo>
                    <a:pt x="984783" y="333070"/>
                  </a:lnTo>
                  <a:lnTo>
                    <a:pt x="983805" y="333514"/>
                  </a:lnTo>
                  <a:lnTo>
                    <a:pt x="982649" y="333552"/>
                  </a:lnTo>
                  <a:lnTo>
                    <a:pt x="982687" y="337083"/>
                  </a:lnTo>
                  <a:lnTo>
                    <a:pt x="984389" y="337477"/>
                  </a:lnTo>
                  <a:lnTo>
                    <a:pt x="987209" y="336372"/>
                  </a:lnTo>
                  <a:lnTo>
                    <a:pt x="986307" y="336092"/>
                  </a:lnTo>
                  <a:lnTo>
                    <a:pt x="985062" y="336346"/>
                  </a:lnTo>
                  <a:lnTo>
                    <a:pt x="985380" y="334086"/>
                  </a:lnTo>
                  <a:lnTo>
                    <a:pt x="986739" y="334429"/>
                  </a:lnTo>
                  <a:lnTo>
                    <a:pt x="987615" y="334187"/>
                  </a:lnTo>
                  <a:lnTo>
                    <a:pt x="988568" y="332257"/>
                  </a:lnTo>
                  <a:close/>
                </a:path>
                <a:path w="1511935" h="633729">
                  <a:moveTo>
                    <a:pt x="992568" y="337045"/>
                  </a:moveTo>
                  <a:lnTo>
                    <a:pt x="990904" y="335368"/>
                  </a:lnTo>
                  <a:lnTo>
                    <a:pt x="988822" y="336842"/>
                  </a:lnTo>
                  <a:lnTo>
                    <a:pt x="987209" y="336372"/>
                  </a:lnTo>
                  <a:lnTo>
                    <a:pt x="986497" y="339966"/>
                  </a:lnTo>
                  <a:lnTo>
                    <a:pt x="987564" y="341020"/>
                  </a:lnTo>
                  <a:lnTo>
                    <a:pt x="989609" y="339077"/>
                  </a:lnTo>
                  <a:lnTo>
                    <a:pt x="989482" y="336791"/>
                  </a:lnTo>
                  <a:lnTo>
                    <a:pt x="991235" y="337223"/>
                  </a:lnTo>
                  <a:lnTo>
                    <a:pt x="992568" y="337045"/>
                  </a:lnTo>
                  <a:close/>
                </a:path>
                <a:path w="1511935" h="633729">
                  <a:moveTo>
                    <a:pt x="1042898" y="327507"/>
                  </a:moveTo>
                  <a:lnTo>
                    <a:pt x="1038618" y="325856"/>
                  </a:lnTo>
                  <a:lnTo>
                    <a:pt x="1034237" y="326136"/>
                  </a:lnTo>
                  <a:lnTo>
                    <a:pt x="1029779" y="326936"/>
                  </a:lnTo>
                  <a:lnTo>
                    <a:pt x="1033106" y="329577"/>
                  </a:lnTo>
                  <a:lnTo>
                    <a:pt x="1037120" y="329018"/>
                  </a:lnTo>
                  <a:lnTo>
                    <a:pt x="1040942" y="329349"/>
                  </a:lnTo>
                  <a:lnTo>
                    <a:pt x="1040993" y="328079"/>
                  </a:lnTo>
                  <a:lnTo>
                    <a:pt x="1041742" y="327596"/>
                  </a:lnTo>
                  <a:lnTo>
                    <a:pt x="1042898" y="327507"/>
                  </a:lnTo>
                  <a:close/>
                </a:path>
                <a:path w="1511935" h="633729">
                  <a:moveTo>
                    <a:pt x="1046403" y="345516"/>
                  </a:moveTo>
                  <a:lnTo>
                    <a:pt x="1041971" y="340334"/>
                  </a:lnTo>
                  <a:lnTo>
                    <a:pt x="1036256" y="342531"/>
                  </a:lnTo>
                  <a:lnTo>
                    <a:pt x="1030871" y="342988"/>
                  </a:lnTo>
                  <a:lnTo>
                    <a:pt x="1036066" y="343611"/>
                  </a:lnTo>
                  <a:lnTo>
                    <a:pt x="1041361" y="343598"/>
                  </a:lnTo>
                  <a:lnTo>
                    <a:pt x="1046403" y="345516"/>
                  </a:lnTo>
                  <a:close/>
                </a:path>
                <a:path w="1511935" h="633729">
                  <a:moveTo>
                    <a:pt x="1090447" y="265709"/>
                  </a:moveTo>
                  <a:lnTo>
                    <a:pt x="1090295" y="262699"/>
                  </a:lnTo>
                  <a:lnTo>
                    <a:pt x="1087094" y="262153"/>
                  </a:lnTo>
                  <a:lnTo>
                    <a:pt x="1083868" y="261797"/>
                  </a:lnTo>
                  <a:lnTo>
                    <a:pt x="1080655" y="262623"/>
                  </a:lnTo>
                  <a:lnTo>
                    <a:pt x="1079893" y="263550"/>
                  </a:lnTo>
                  <a:lnTo>
                    <a:pt x="1078484" y="264071"/>
                  </a:lnTo>
                  <a:lnTo>
                    <a:pt x="1078725" y="265645"/>
                  </a:lnTo>
                  <a:lnTo>
                    <a:pt x="1086421" y="265303"/>
                  </a:lnTo>
                  <a:lnTo>
                    <a:pt x="1087259" y="263753"/>
                  </a:lnTo>
                  <a:lnTo>
                    <a:pt x="1090447" y="265709"/>
                  </a:lnTo>
                  <a:close/>
                </a:path>
                <a:path w="1511935" h="633729">
                  <a:moveTo>
                    <a:pt x="1099197" y="255841"/>
                  </a:moveTo>
                  <a:lnTo>
                    <a:pt x="1098029" y="255003"/>
                  </a:lnTo>
                  <a:lnTo>
                    <a:pt x="1093965" y="256552"/>
                  </a:lnTo>
                  <a:lnTo>
                    <a:pt x="1089482" y="255104"/>
                  </a:lnTo>
                  <a:lnTo>
                    <a:pt x="1085430" y="256717"/>
                  </a:lnTo>
                  <a:lnTo>
                    <a:pt x="1087602" y="257886"/>
                  </a:lnTo>
                  <a:lnTo>
                    <a:pt x="1091742" y="258711"/>
                  </a:lnTo>
                  <a:lnTo>
                    <a:pt x="1095794" y="259181"/>
                  </a:lnTo>
                  <a:lnTo>
                    <a:pt x="1099197" y="255841"/>
                  </a:lnTo>
                  <a:close/>
                </a:path>
                <a:path w="1511935" h="633729">
                  <a:moveTo>
                    <a:pt x="1119454" y="249174"/>
                  </a:moveTo>
                  <a:lnTo>
                    <a:pt x="1119416" y="248221"/>
                  </a:lnTo>
                  <a:lnTo>
                    <a:pt x="1113294" y="248780"/>
                  </a:lnTo>
                  <a:lnTo>
                    <a:pt x="1107097" y="247738"/>
                  </a:lnTo>
                  <a:lnTo>
                    <a:pt x="1101001" y="249072"/>
                  </a:lnTo>
                  <a:lnTo>
                    <a:pt x="1100988" y="250012"/>
                  </a:lnTo>
                  <a:lnTo>
                    <a:pt x="1107109" y="248881"/>
                  </a:lnTo>
                  <a:lnTo>
                    <a:pt x="1113434" y="252272"/>
                  </a:lnTo>
                  <a:lnTo>
                    <a:pt x="1119454" y="249174"/>
                  </a:lnTo>
                  <a:close/>
                </a:path>
                <a:path w="1511935" h="633729">
                  <a:moveTo>
                    <a:pt x="1120432" y="308343"/>
                  </a:moveTo>
                  <a:lnTo>
                    <a:pt x="1120394" y="307225"/>
                  </a:lnTo>
                  <a:lnTo>
                    <a:pt x="1104595" y="309956"/>
                  </a:lnTo>
                  <a:lnTo>
                    <a:pt x="1105649" y="310083"/>
                  </a:lnTo>
                  <a:lnTo>
                    <a:pt x="1106563" y="310413"/>
                  </a:lnTo>
                  <a:lnTo>
                    <a:pt x="1107020" y="311492"/>
                  </a:lnTo>
                  <a:lnTo>
                    <a:pt x="1111580" y="310807"/>
                  </a:lnTo>
                  <a:lnTo>
                    <a:pt x="1116266" y="310692"/>
                  </a:lnTo>
                  <a:lnTo>
                    <a:pt x="1120432" y="308343"/>
                  </a:lnTo>
                  <a:close/>
                </a:path>
                <a:path w="1511935" h="633729">
                  <a:moveTo>
                    <a:pt x="1123289" y="226720"/>
                  </a:moveTo>
                  <a:lnTo>
                    <a:pt x="1121562" y="226504"/>
                  </a:lnTo>
                  <a:lnTo>
                    <a:pt x="1119987" y="226987"/>
                  </a:lnTo>
                  <a:lnTo>
                    <a:pt x="1118476" y="227723"/>
                  </a:lnTo>
                  <a:lnTo>
                    <a:pt x="1113599" y="231622"/>
                  </a:lnTo>
                  <a:lnTo>
                    <a:pt x="1114526" y="233210"/>
                  </a:lnTo>
                  <a:lnTo>
                    <a:pt x="1116177" y="233680"/>
                  </a:lnTo>
                  <a:lnTo>
                    <a:pt x="1117790" y="233591"/>
                  </a:lnTo>
                  <a:lnTo>
                    <a:pt x="1119251" y="228955"/>
                  </a:lnTo>
                  <a:lnTo>
                    <a:pt x="1121371" y="229717"/>
                  </a:lnTo>
                  <a:lnTo>
                    <a:pt x="1123289" y="229717"/>
                  </a:lnTo>
                  <a:lnTo>
                    <a:pt x="1123289" y="226720"/>
                  </a:lnTo>
                  <a:close/>
                </a:path>
                <a:path w="1511935" h="633729">
                  <a:moveTo>
                    <a:pt x="1169428" y="267639"/>
                  </a:moveTo>
                  <a:lnTo>
                    <a:pt x="1166075" y="266928"/>
                  </a:lnTo>
                  <a:lnTo>
                    <a:pt x="1164996" y="268516"/>
                  </a:lnTo>
                  <a:lnTo>
                    <a:pt x="1166139" y="268516"/>
                  </a:lnTo>
                  <a:lnTo>
                    <a:pt x="1166977" y="268668"/>
                  </a:lnTo>
                  <a:lnTo>
                    <a:pt x="1169250" y="267716"/>
                  </a:lnTo>
                  <a:lnTo>
                    <a:pt x="1169428" y="267639"/>
                  </a:lnTo>
                  <a:close/>
                </a:path>
                <a:path w="1511935" h="633729">
                  <a:moveTo>
                    <a:pt x="1178318" y="265455"/>
                  </a:moveTo>
                  <a:lnTo>
                    <a:pt x="1176210" y="264096"/>
                  </a:lnTo>
                  <a:lnTo>
                    <a:pt x="1176121" y="264274"/>
                  </a:lnTo>
                  <a:lnTo>
                    <a:pt x="1174711" y="267690"/>
                  </a:lnTo>
                  <a:lnTo>
                    <a:pt x="1173670" y="266928"/>
                  </a:lnTo>
                  <a:lnTo>
                    <a:pt x="1172514" y="266090"/>
                  </a:lnTo>
                  <a:lnTo>
                    <a:pt x="1172286" y="264477"/>
                  </a:lnTo>
                  <a:lnTo>
                    <a:pt x="1174242" y="264096"/>
                  </a:lnTo>
                  <a:lnTo>
                    <a:pt x="1174635" y="262788"/>
                  </a:lnTo>
                  <a:lnTo>
                    <a:pt x="1172489" y="262496"/>
                  </a:lnTo>
                  <a:lnTo>
                    <a:pt x="1170647" y="263410"/>
                  </a:lnTo>
                  <a:lnTo>
                    <a:pt x="1168793" y="264274"/>
                  </a:lnTo>
                  <a:lnTo>
                    <a:pt x="1169733" y="267512"/>
                  </a:lnTo>
                  <a:lnTo>
                    <a:pt x="1171130" y="266928"/>
                  </a:lnTo>
                  <a:lnTo>
                    <a:pt x="1175499" y="268909"/>
                  </a:lnTo>
                  <a:lnTo>
                    <a:pt x="1176477" y="267716"/>
                  </a:lnTo>
                  <a:lnTo>
                    <a:pt x="1178318" y="265455"/>
                  </a:lnTo>
                  <a:close/>
                </a:path>
                <a:path w="1511935" h="633729">
                  <a:moveTo>
                    <a:pt x="1233944" y="193662"/>
                  </a:moveTo>
                  <a:lnTo>
                    <a:pt x="1227734" y="195618"/>
                  </a:lnTo>
                  <a:lnTo>
                    <a:pt x="1225156" y="194983"/>
                  </a:lnTo>
                  <a:lnTo>
                    <a:pt x="1223314" y="196862"/>
                  </a:lnTo>
                  <a:lnTo>
                    <a:pt x="1221117" y="197510"/>
                  </a:lnTo>
                  <a:lnTo>
                    <a:pt x="1223010" y="201383"/>
                  </a:lnTo>
                  <a:lnTo>
                    <a:pt x="1225321" y="198691"/>
                  </a:lnTo>
                  <a:lnTo>
                    <a:pt x="1228902" y="198856"/>
                  </a:lnTo>
                  <a:lnTo>
                    <a:pt x="1231836" y="197523"/>
                  </a:lnTo>
                  <a:lnTo>
                    <a:pt x="1230172" y="196024"/>
                  </a:lnTo>
                  <a:lnTo>
                    <a:pt x="1231328" y="196621"/>
                  </a:lnTo>
                  <a:lnTo>
                    <a:pt x="1233944" y="193662"/>
                  </a:lnTo>
                  <a:close/>
                </a:path>
                <a:path w="1511935" h="633729">
                  <a:moveTo>
                    <a:pt x="1242428" y="192824"/>
                  </a:moveTo>
                  <a:lnTo>
                    <a:pt x="1241018" y="193738"/>
                  </a:lnTo>
                  <a:lnTo>
                    <a:pt x="1239761" y="194843"/>
                  </a:lnTo>
                  <a:lnTo>
                    <a:pt x="1236078" y="194779"/>
                  </a:lnTo>
                  <a:lnTo>
                    <a:pt x="1236103" y="194043"/>
                  </a:lnTo>
                  <a:lnTo>
                    <a:pt x="1236649" y="192798"/>
                  </a:lnTo>
                  <a:lnTo>
                    <a:pt x="1234097" y="193611"/>
                  </a:lnTo>
                  <a:lnTo>
                    <a:pt x="1233741" y="197586"/>
                  </a:lnTo>
                  <a:lnTo>
                    <a:pt x="1237348" y="197307"/>
                  </a:lnTo>
                  <a:lnTo>
                    <a:pt x="1241488" y="197967"/>
                  </a:lnTo>
                  <a:lnTo>
                    <a:pt x="1242428" y="192824"/>
                  </a:lnTo>
                  <a:close/>
                </a:path>
                <a:path w="1511935" h="633729">
                  <a:moveTo>
                    <a:pt x="1274572" y="195973"/>
                  </a:moveTo>
                  <a:lnTo>
                    <a:pt x="1274445" y="194792"/>
                  </a:lnTo>
                  <a:lnTo>
                    <a:pt x="1271257" y="193598"/>
                  </a:lnTo>
                  <a:lnTo>
                    <a:pt x="1267891" y="194195"/>
                  </a:lnTo>
                  <a:lnTo>
                    <a:pt x="1263789" y="194068"/>
                  </a:lnTo>
                  <a:lnTo>
                    <a:pt x="1262507" y="194500"/>
                  </a:lnTo>
                  <a:lnTo>
                    <a:pt x="1262468" y="197053"/>
                  </a:lnTo>
                  <a:lnTo>
                    <a:pt x="1263789" y="196862"/>
                  </a:lnTo>
                  <a:lnTo>
                    <a:pt x="1267955" y="196608"/>
                  </a:lnTo>
                  <a:lnTo>
                    <a:pt x="1271257" y="196278"/>
                  </a:lnTo>
                  <a:lnTo>
                    <a:pt x="1274572" y="195973"/>
                  </a:lnTo>
                  <a:close/>
                </a:path>
                <a:path w="1511935" h="633729">
                  <a:moveTo>
                    <a:pt x="1316469" y="79641"/>
                  </a:moveTo>
                  <a:lnTo>
                    <a:pt x="1315707" y="79260"/>
                  </a:lnTo>
                  <a:lnTo>
                    <a:pt x="1314538" y="79997"/>
                  </a:lnTo>
                  <a:lnTo>
                    <a:pt x="1314018" y="78663"/>
                  </a:lnTo>
                  <a:lnTo>
                    <a:pt x="1314780" y="78054"/>
                  </a:lnTo>
                  <a:lnTo>
                    <a:pt x="1315148" y="77609"/>
                  </a:lnTo>
                  <a:lnTo>
                    <a:pt x="1306474" y="78676"/>
                  </a:lnTo>
                  <a:lnTo>
                    <a:pt x="1305788" y="80175"/>
                  </a:lnTo>
                  <a:lnTo>
                    <a:pt x="1302931" y="81203"/>
                  </a:lnTo>
                  <a:lnTo>
                    <a:pt x="1305521" y="83375"/>
                  </a:lnTo>
                  <a:lnTo>
                    <a:pt x="1308747" y="80924"/>
                  </a:lnTo>
                  <a:lnTo>
                    <a:pt x="1312824" y="80886"/>
                  </a:lnTo>
                  <a:lnTo>
                    <a:pt x="1316469" y="79641"/>
                  </a:lnTo>
                  <a:close/>
                </a:path>
                <a:path w="1511935" h="633729">
                  <a:moveTo>
                    <a:pt x="1322908" y="147281"/>
                  </a:moveTo>
                  <a:lnTo>
                    <a:pt x="1321854" y="143510"/>
                  </a:lnTo>
                  <a:lnTo>
                    <a:pt x="1319085" y="143459"/>
                  </a:lnTo>
                  <a:lnTo>
                    <a:pt x="1316951" y="145072"/>
                  </a:lnTo>
                  <a:lnTo>
                    <a:pt x="1316977" y="147104"/>
                  </a:lnTo>
                  <a:lnTo>
                    <a:pt x="1314361" y="145757"/>
                  </a:lnTo>
                  <a:lnTo>
                    <a:pt x="1313878" y="147650"/>
                  </a:lnTo>
                  <a:lnTo>
                    <a:pt x="1320012" y="148259"/>
                  </a:lnTo>
                  <a:lnTo>
                    <a:pt x="1322908" y="147281"/>
                  </a:lnTo>
                  <a:close/>
                </a:path>
                <a:path w="1511935" h="633729">
                  <a:moveTo>
                    <a:pt x="1327734" y="75565"/>
                  </a:moveTo>
                  <a:lnTo>
                    <a:pt x="1326045" y="75361"/>
                  </a:lnTo>
                  <a:lnTo>
                    <a:pt x="1324711" y="74930"/>
                  </a:lnTo>
                  <a:lnTo>
                    <a:pt x="1325829" y="72796"/>
                  </a:lnTo>
                  <a:lnTo>
                    <a:pt x="1323060" y="73317"/>
                  </a:lnTo>
                  <a:lnTo>
                    <a:pt x="1320304" y="73875"/>
                  </a:lnTo>
                  <a:lnTo>
                    <a:pt x="1317917" y="75514"/>
                  </a:lnTo>
                  <a:lnTo>
                    <a:pt x="1320177" y="75399"/>
                  </a:lnTo>
                  <a:lnTo>
                    <a:pt x="1319149" y="77597"/>
                  </a:lnTo>
                  <a:lnTo>
                    <a:pt x="1319999" y="78460"/>
                  </a:lnTo>
                  <a:lnTo>
                    <a:pt x="1323174" y="79108"/>
                  </a:lnTo>
                  <a:lnTo>
                    <a:pt x="1324914" y="75895"/>
                  </a:lnTo>
                  <a:lnTo>
                    <a:pt x="1327734" y="75565"/>
                  </a:lnTo>
                  <a:close/>
                </a:path>
                <a:path w="1511935" h="633729">
                  <a:moveTo>
                    <a:pt x="1354162" y="256806"/>
                  </a:moveTo>
                  <a:lnTo>
                    <a:pt x="1351356" y="254304"/>
                  </a:lnTo>
                  <a:lnTo>
                    <a:pt x="1352550" y="250164"/>
                  </a:lnTo>
                  <a:lnTo>
                    <a:pt x="1346352" y="251460"/>
                  </a:lnTo>
                  <a:lnTo>
                    <a:pt x="1350225" y="254698"/>
                  </a:lnTo>
                  <a:lnTo>
                    <a:pt x="1349159" y="256679"/>
                  </a:lnTo>
                  <a:lnTo>
                    <a:pt x="1350276" y="258597"/>
                  </a:lnTo>
                  <a:lnTo>
                    <a:pt x="1351102" y="259156"/>
                  </a:lnTo>
                  <a:lnTo>
                    <a:pt x="1351762" y="260121"/>
                  </a:lnTo>
                  <a:lnTo>
                    <a:pt x="1352969" y="259803"/>
                  </a:lnTo>
                  <a:lnTo>
                    <a:pt x="1353667" y="258470"/>
                  </a:lnTo>
                  <a:lnTo>
                    <a:pt x="1354162" y="256806"/>
                  </a:lnTo>
                  <a:close/>
                </a:path>
                <a:path w="1511935" h="633729">
                  <a:moveTo>
                    <a:pt x="1369466" y="81483"/>
                  </a:moveTo>
                  <a:lnTo>
                    <a:pt x="1369377" y="81254"/>
                  </a:lnTo>
                  <a:lnTo>
                    <a:pt x="1368425" y="78689"/>
                  </a:lnTo>
                  <a:lnTo>
                    <a:pt x="1367574" y="78397"/>
                  </a:lnTo>
                  <a:lnTo>
                    <a:pt x="1366748" y="78397"/>
                  </a:lnTo>
                  <a:lnTo>
                    <a:pt x="1366342" y="79336"/>
                  </a:lnTo>
                  <a:lnTo>
                    <a:pt x="1364970" y="82054"/>
                  </a:lnTo>
                  <a:lnTo>
                    <a:pt x="1362087" y="82283"/>
                  </a:lnTo>
                  <a:lnTo>
                    <a:pt x="1359725" y="83324"/>
                  </a:lnTo>
                  <a:lnTo>
                    <a:pt x="1359662" y="85534"/>
                  </a:lnTo>
                  <a:lnTo>
                    <a:pt x="1360754" y="86233"/>
                  </a:lnTo>
                  <a:lnTo>
                    <a:pt x="1363167" y="86233"/>
                  </a:lnTo>
                  <a:lnTo>
                    <a:pt x="1365478" y="87960"/>
                  </a:lnTo>
                  <a:lnTo>
                    <a:pt x="1367370" y="85712"/>
                  </a:lnTo>
                  <a:lnTo>
                    <a:pt x="1367409" y="85102"/>
                  </a:lnTo>
                  <a:lnTo>
                    <a:pt x="1365681" y="85534"/>
                  </a:lnTo>
                  <a:lnTo>
                    <a:pt x="1365542" y="85534"/>
                  </a:lnTo>
                  <a:lnTo>
                    <a:pt x="1364640" y="85712"/>
                  </a:lnTo>
                  <a:lnTo>
                    <a:pt x="1363230" y="85102"/>
                  </a:lnTo>
                  <a:lnTo>
                    <a:pt x="1363319" y="83680"/>
                  </a:lnTo>
                  <a:lnTo>
                    <a:pt x="1365008" y="84188"/>
                  </a:lnTo>
                  <a:lnTo>
                    <a:pt x="1365288" y="83680"/>
                  </a:lnTo>
                  <a:lnTo>
                    <a:pt x="1365491" y="83324"/>
                  </a:lnTo>
                  <a:lnTo>
                    <a:pt x="1365605" y="82283"/>
                  </a:lnTo>
                  <a:lnTo>
                    <a:pt x="1365707" y="81254"/>
                  </a:lnTo>
                  <a:lnTo>
                    <a:pt x="1369466" y="81483"/>
                  </a:lnTo>
                  <a:close/>
                </a:path>
                <a:path w="1511935" h="633729">
                  <a:moveTo>
                    <a:pt x="1377403" y="76962"/>
                  </a:moveTo>
                  <a:lnTo>
                    <a:pt x="1374495" y="71831"/>
                  </a:lnTo>
                  <a:lnTo>
                    <a:pt x="1372425" y="72351"/>
                  </a:lnTo>
                  <a:lnTo>
                    <a:pt x="1368640" y="73393"/>
                  </a:lnTo>
                  <a:lnTo>
                    <a:pt x="1367510" y="74549"/>
                  </a:lnTo>
                  <a:lnTo>
                    <a:pt x="1369441" y="76517"/>
                  </a:lnTo>
                  <a:lnTo>
                    <a:pt x="1373225" y="77431"/>
                  </a:lnTo>
                  <a:lnTo>
                    <a:pt x="1374000" y="76250"/>
                  </a:lnTo>
                  <a:lnTo>
                    <a:pt x="1377403" y="76962"/>
                  </a:lnTo>
                  <a:close/>
                </a:path>
                <a:path w="1511935" h="633729">
                  <a:moveTo>
                    <a:pt x="1397038" y="138531"/>
                  </a:moveTo>
                  <a:lnTo>
                    <a:pt x="1391691" y="136613"/>
                  </a:lnTo>
                  <a:lnTo>
                    <a:pt x="1386509" y="138201"/>
                  </a:lnTo>
                  <a:lnTo>
                    <a:pt x="1381290" y="138772"/>
                  </a:lnTo>
                  <a:lnTo>
                    <a:pt x="1382102" y="140411"/>
                  </a:lnTo>
                  <a:lnTo>
                    <a:pt x="1387195" y="140677"/>
                  </a:lnTo>
                  <a:lnTo>
                    <a:pt x="1392110" y="139585"/>
                  </a:lnTo>
                  <a:lnTo>
                    <a:pt x="1397038" y="138531"/>
                  </a:lnTo>
                  <a:close/>
                </a:path>
                <a:path w="1511935" h="633729">
                  <a:moveTo>
                    <a:pt x="1404569" y="22339"/>
                  </a:moveTo>
                  <a:lnTo>
                    <a:pt x="1402257" y="23698"/>
                  </a:lnTo>
                  <a:lnTo>
                    <a:pt x="1400073" y="26517"/>
                  </a:lnTo>
                  <a:lnTo>
                    <a:pt x="1397431" y="22860"/>
                  </a:lnTo>
                  <a:lnTo>
                    <a:pt x="1395488" y="23850"/>
                  </a:lnTo>
                  <a:lnTo>
                    <a:pt x="1396352" y="25057"/>
                  </a:lnTo>
                  <a:lnTo>
                    <a:pt x="1397152" y="26289"/>
                  </a:lnTo>
                  <a:lnTo>
                    <a:pt x="1398600" y="27190"/>
                  </a:lnTo>
                  <a:lnTo>
                    <a:pt x="1399870" y="28473"/>
                  </a:lnTo>
                  <a:lnTo>
                    <a:pt x="1401800" y="28321"/>
                  </a:lnTo>
                  <a:lnTo>
                    <a:pt x="1404353" y="26289"/>
                  </a:lnTo>
                  <a:lnTo>
                    <a:pt x="1404569" y="22339"/>
                  </a:lnTo>
                  <a:close/>
                </a:path>
                <a:path w="1511935" h="633729">
                  <a:moveTo>
                    <a:pt x="1437957" y="50177"/>
                  </a:moveTo>
                  <a:lnTo>
                    <a:pt x="1437246" y="49034"/>
                  </a:lnTo>
                  <a:lnTo>
                    <a:pt x="1436636" y="47790"/>
                  </a:lnTo>
                  <a:lnTo>
                    <a:pt x="1435239" y="47294"/>
                  </a:lnTo>
                  <a:lnTo>
                    <a:pt x="1427607" y="51485"/>
                  </a:lnTo>
                  <a:lnTo>
                    <a:pt x="1428534" y="53251"/>
                  </a:lnTo>
                  <a:lnTo>
                    <a:pt x="1431886" y="52870"/>
                  </a:lnTo>
                  <a:lnTo>
                    <a:pt x="1435074" y="51968"/>
                  </a:lnTo>
                  <a:lnTo>
                    <a:pt x="1437957" y="50177"/>
                  </a:lnTo>
                  <a:close/>
                </a:path>
                <a:path w="1511935" h="633729">
                  <a:moveTo>
                    <a:pt x="1457642" y="889"/>
                  </a:moveTo>
                  <a:lnTo>
                    <a:pt x="1457071" y="330"/>
                  </a:lnTo>
                  <a:lnTo>
                    <a:pt x="1456436" y="101"/>
                  </a:lnTo>
                  <a:lnTo>
                    <a:pt x="1455762" y="0"/>
                  </a:lnTo>
                  <a:lnTo>
                    <a:pt x="1443037" y="0"/>
                  </a:lnTo>
                  <a:lnTo>
                    <a:pt x="1443037" y="228"/>
                  </a:lnTo>
                  <a:lnTo>
                    <a:pt x="1446911" y="368"/>
                  </a:lnTo>
                  <a:lnTo>
                    <a:pt x="1450809" y="215"/>
                  </a:lnTo>
                  <a:lnTo>
                    <a:pt x="1454619" y="1104"/>
                  </a:lnTo>
                  <a:lnTo>
                    <a:pt x="1457642" y="889"/>
                  </a:lnTo>
                  <a:close/>
                </a:path>
                <a:path w="1511935" h="633729">
                  <a:moveTo>
                    <a:pt x="1474978" y="240169"/>
                  </a:moveTo>
                  <a:lnTo>
                    <a:pt x="1474025" y="237617"/>
                  </a:lnTo>
                  <a:lnTo>
                    <a:pt x="1472120" y="237401"/>
                  </a:lnTo>
                  <a:lnTo>
                    <a:pt x="1470774" y="239204"/>
                  </a:lnTo>
                  <a:lnTo>
                    <a:pt x="1468856" y="237693"/>
                  </a:lnTo>
                  <a:lnTo>
                    <a:pt x="1467281" y="238252"/>
                  </a:lnTo>
                  <a:lnTo>
                    <a:pt x="1465351" y="239674"/>
                  </a:lnTo>
                  <a:lnTo>
                    <a:pt x="1465249" y="240512"/>
                  </a:lnTo>
                  <a:lnTo>
                    <a:pt x="1465287" y="240728"/>
                  </a:lnTo>
                  <a:lnTo>
                    <a:pt x="1465326" y="241160"/>
                  </a:lnTo>
                  <a:lnTo>
                    <a:pt x="1468793" y="243293"/>
                  </a:lnTo>
                  <a:lnTo>
                    <a:pt x="1471980" y="242493"/>
                  </a:lnTo>
                  <a:lnTo>
                    <a:pt x="1474978" y="240169"/>
                  </a:lnTo>
                  <a:close/>
                </a:path>
                <a:path w="1511935" h="633729">
                  <a:moveTo>
                    <a:pt x="1491475" y="295325"/>
                  </a:moveTo>
                  <a:lnTo>
                    <a:pt x="1490687" y="291503"/>
                  </a:lnTo>
                  <a:lnTo>
                    <a:pt x="1486357" y="293979"/>
                  </a:lnTo>
                  <a:lnTo>
                    <a:pt x="1484782" y="291541"/>
                  </a:lnTo>
                  <a:lnTo>
                    <a:pt x="1483360" y="289902"/>
                  </a:lnTo>
                  <a:lnTo>
                    <a:pt x="1482115" y="291020"/>
                  </a:lnTo>
                  <a:lnTo>
                    <a:pt x="1480845" y="291782"/>
                  </a:lnTo>
                  <a:lnTo>
                    <a:pt x="1479905" y="294627"/>
                  </a:lnTo>
                  <a:lnTo>
                    <a:pt x="1483855" y="293395"/>
                  </a:lnTo>
                  <a:lnTo>
                    <a:pt x="1487525" y="296773"/>
                  </a:lnTo>
                  <a:lnTo>
                    <a:pt x="1491475" y="295325"/>
                  </a:lnTo>
                  <a:close/>
                </a:path>
                <a:path w="1511935" h="633729">
                  <a:moveTo>
                    <a:pt x="1511884" y="277088"/>
                  </a:moveTo>
                  <a:lnTo>
                    <a:pt x="1511858" y="274599"/>
                  </a:lnTo>
                  <a:lnTo>
                    <a:pt x="1509814" y="274180"/>
                  </a:lnTo>
                  <a:lnTo>
                    <a:pt x="1508112" y="273380"/>
                  </a:lnTo>
                  <a:lnTo>
                    <a:pt x="1506359" y="274980"/>
                  </a:lnTo>
                  <a:lnTo>
                    <a:pt x="1503172" y="274142"/>
                  </a:lnTo>
                  <a:lnTo>
                    <a:pt x="1502117" y="276923"/>
                  </a:lnTo>
                  <a:lnTo>
                    <a:pt x="1505381" y="276910"/>
                  </a:lnTo>
                  <a:lnTo>
                    <a:pt x="1508594" y="279146"/>
                  </a:lnTo>
                  <a:lnTo>
                    <a:pt x="1511884" y="2770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418596" y="2933684"/>
              <a:ext cx="1537970" cy="709930"/>
            </a:xfrm>
            <a:custGeom>
              <a:avLst/>
              <a:gdLst/>
              <a:ahLst/>
              <a:cxnLst/>
              <a:rect l="l" t="t" r="r" b="b"/>
              <a:pathLst>
                <a:path w="1537970" h="709929">
                  <a:moveTo>
                    <a:pt x="3111" y="246291"/>
                  </a:moveTo>
                  <a:lnTo>
                    <a:pt x="2070" y="246138"/>
                  </a:lnTo>
                  <a:lnTo>
                    <a:pt x="1041" y="245770"/>
                  </a:lnTo>
                  <a:lnTo>
                    <a:pt x="0" y="245579"/>
                  </a:lnTo>
                  <a:lnTo>
                    <a:pt x="0" y="247916"/>
                  </a:lnTo>
                  <a:lnTo>
                    <a:pt x="1257" y="247878"/>
                  </a:lnTo>
                  <a:lnTo>
                    <a:pt x="3111" y="246291"/>
                  </a:lnTo>
                  <a:close/>
                </a:path>
                <a:path w="1537970" h="709929">
                  <a:moveTo>
                    <a:pt x="22479" y="288798"/>
                  </a:moveTo>
                  <a:lnTo>
                    <a:pt x="22466" y="287756"/>
                  </a:lnTo>
                  <a:lnTo>
                    <a:pt x="18567" y="287134"/>
                  </a:lnTo>
                  <a:lnTo>
                    <a:pt x="14693" y="287680"/>
                  </a:lnTo>
                  <a:lnTo>
                    <a:pt x="10807" y="287985"/>
                  </a:lnTo>
                  <a:lnTo>
                    <a:pt x="9169" y="289547"/>
                  </a:lnTo>
                  <a:lnTo>
                    <a:pt x="7023" y="288188"/>
                  </a:lnTo>
                  <a:lnTo>
                    <a:pt x="5245" y="288963"/>
                  </a:lnTo>
                  <a:lnTo>
                    <a:pt x="6184" y="290347"/>
                  </a:lnTo>
                  <a:lnTo>
                    <a:pt x="7721" y="289293"/>
                  </a:lnTo>
                  <a:lnTo>
                    <a:pt x="8877" y="289814"/>
                  </a:lnTo>
                  <a:lnTo>
                    <a:pt x="18618" y="289877"/>
                  </a:lnTo>
                  <a:lnTo>
                    <a:pt x="19913" y="289547"/>
                  </a:lnTo>
                  <a:lnTo>
                    <a:pt x="21424" y="290029"/>
                  </a:lnTo>
                  <a:lnTo>
                    <a:pt x="22479" y="288798"/>
                  </a:lnTo>
                  <a:close/>
                </a:path>
                <a:path w="1537970" h="709929">
                  <a:moveTo>
                    <a:pt x="96227" y="44361"/>
                  </a:moveTo>
                  <a:lnTo>
                    <a:pt x="93459" y="42532"/>
                  </a:lnTo>
                  <a:lnTo>
                    <a:pt x="89763" y="41402"/>
                  </a:lnTo>
                  <a:lnTo>
                    <a:pt x="90601" y="36868"/>
                  </a:lnTo>
                  <a:lnTo>
                    <a:pt x="89268" y="36918"/>
                  </a:lnTo>
                  <a:lnTo>
                    <a:pt x="89204" y="38214"/>
                  </a:lnTo>
                  <a:lnTo>
                    <a:pt x="89801" y="39662"/>
                  </a:lnTo>
                  <a:lnTo>
                    <a:pt x="88442" y="40678"/>
                  </a:lnTo>
                  <a:lnTo>
                    <a:pt x="90055" y="44500"/>
                  </a:lnTo>
                  <a:lnTo>
                    <a:pt x="91033" y="44246"/>
                  </a:lnTo>
                  <a:lnTo>
                    <a:pt x="92138" y="43637"/>
                  </a:lnTo>
                  <a:lnTo>
                    <a:pt x="92303" y="45415"/>
                  </a:lnTo>
                  <a:lnTo>
                    <a:pt x="94132" y="46570"/>
                  </a:lnTo>
                  <a:lnTo>
                    <a:pt x="95504" y="46482"/>
                  </a:lnTo>
                  <a:lnTo>
                    <a:pt x="96189" y="45732"/>
                  </a:lnTo>
                  <a:lnTo>
                    <a:pt x="96227" y="44361"/>
                  </a:lnTo>
                  <a:close/>
                </a:path>
                <a:path w="1537970" h="709929">
                  <a:moveTo>
                    <a:pt x="102006" y="235953"/>
                  </a:moveTo>
                  <a:lnTo>
                    <a:pt x="101904" y="234403"/>
                  </a:lnTo>
                  <a:lnTo>
                    <a:pt x="98310" y="234696"/>
                  </a:lnTo>
                  <a:lnTo>
                    <a:pt x="94869" y="232956"/>
                  </a:lnTo>
                  <a:lnTo>
                    <a:pt x="91249" y="233680"/>
                  </a:lnTo>
                  <a:lnTo>
                    <a:pt x="92011" y="234988"/>
                  </a:lnTo>
                  <a:lnTo>
                    <a:pt x="91516" y="235521"/>
                  </a:lnTo>
                  <a:lnTo>
                    <a:pt x="90144" y="235546"/>
                  </a:lnTo>
                  <a:lnTo>
                    <a:pt x="93103" y="238150"/>
                  </a:lnTo>
                  <a:lnTo>
                    <a:pt x="96672" y="235038"/>
                  </a:lnTo>
                  <a:lnTo>
                    <a:pt x="99745" y="236601"/>
                  </a:lnTo>
                  <a:lnTo>
                    <a:pt x="101117" y="236499"/>
                  </a:lnTo>
                  <a:lnTo>
                    <a:pt x="102006" y="235953"/>
                  </a:lnTo>
                  <a:close/>
                </a:path>
                <a:path w="1537970" h="709929">
                  <a:moveTo>
                    <a:pt x="107823" y="87096"/>
                  </a:moveTo>
                  <a:lnTo>
                    <a:pt x="106845" y="85077"/>
                  </a:lnTo>
                  <a:lnTo>
                    <a:pt x="104521" y="85356"/>
                  </a:lnTo>
                  <a:lnTo>
                    <a:pt x="102997" y="84264"/>
                  </a:lnTo>
                  <a:lnTo>
                    <a:pt x="101117" y="84175"/>
                  </a:lnTo>
                  <a:lnTo>
                    <a:pt x="99974" y="84188"/>
                  </a:lnTo>
                  <a:lnTo>
                    <a:pt x="98767" y="84061"/>
                  </a:lnTo>
                  <a:lnTo>
                    <a:pt x="98044" y="85267"/>
                  </a:lnTo>
                  <a:lnTo>
                    <a:pt x="99212" y="88049"/>
                  </a:lnTo>
                  <a:lnTo>
                    <a:pt x="102374" y="86550"/>
                  </a:lnTo>
                  <a:lnTo>
                    <a:pt x="104114" y="88112"/>
                  </a:lnTo>
                  <a:lnTo>
                    <a:pt x="105676" y="88963"/>
                  </a:lnTo>
                  <a:lnTo>
                    <a:pt x="107315" y="90131"/>
                  </a:lnTo>
                  <a:lnTo>
                    <a:pt x="107823" y="87096"/>
                  </a:lnTo>
                  <a:close/>
                </a:path>
                <a:path w="1537970" h="709929">
                  <a:moveTo>
                    <a:pt x="120345" y="311988"/>
                  </a:moveTo>
                  <a:lnTo>
                    <a:pt x="118694" y="309867"/>
                  </a:lnTo>
                  <a:lnTo>
                    <a:pt x="117779" y="311175"/>
                  </a:lnTo>
                  <a:lnTo>
                    <a:pt x="116395" y="311988"/>
                  </a:lnTo>
                  <a:lnTo>
                    <a:pt x="118059" y="312381"/>
                  </a:lnTo>
                  <a:lnTo>
                    <a:pt x="120205" y="311988"/>
                  </a:lnTo>
                  <a:lnTo>
                    <a:pt x="120345" y="311988"/>
                  </a:lnTo>
                  <a:close/>
                </a:path>
                <a:path w="1537970" h="709929">
                  <a:moveTo>
                    <a:pt x="120662" y="311988"/>
                  </a:moveTo>
                  <a:lnTo>
                    <a:pt x="120345" y="311988"/>
                  </a:lnTo>
                  <a:lnTo>
                    <a:pt x="120535" y="312242"/>
                  </a:lnTo>
                  <a:lnTo>
                    <a:pt x="120662" y="311988"/>
                  </a:lnTo>
                  <a:close/>
                </a:path>
                <a:path w="1537970" h="709929">
                  <a:moveTo>
                    <a:pt x="123367" y="98590"/>
                  </a:moveTo>
                  <a:lnTo>
                    <a:pt x="122262" y="99110"/>
                  </a:lnTo>
                  <a:lnTo>
                    <a:pt x="122631" y="96583"/>
                  </a:lnTo>
                  <a:lnTo>
                    <a:pt x="122745" y="95859"/>
                  </a:lnTo>
                  <a:lnTo>
                    <a:pt x="121373" y="95250"/>
                  </a:lnTo>
                  <a:lnTo>
                    <a:pt x="121297" y="95859"/>
                  </a:lnTo>
                  <a:lnTo>
                    <a:pt x="121221" y="96583"/>
                  </a:lnTo>
                  <a:lnTo>
                    <a:pt x="120891" y="97497"/>
                  </a:lnTo>
                  <a:lnTo>
                    <a:pt x="120777" y="97790"/>
                  </a:lnTo>
                  <a:lnTo>
                    <a:pt x="120205" y="97790"/>
                  </a:lnTo>
                  <a:lnTo>
                    <a:pt x="119265" y="97929"/>
                  </a:lnTo>
                  <a:lnTo>
                    <a:pt x="120307" y="99136"/>
                  </a:lnTo>
                  <a:lnTo>
                    <a:pt x="119595" y="101600"/>
                  </a:lnTo>
                  <a:lnTo>
                    <a:pt x="119519" y="101854"/>
                  </a:lnTo>
                  <a:lnTo>
                    <a:pt x="122313" y="101600"/>
                  </a:lnTo>
                  <a:lnTo>
                    <a:pt x="123088" y="99364"/>
                  </a:lnTo>
                  <a:lnTo>
                    <a:pt x="123164" y="99136"/>
                  </a:lnTo>
                  <a:lnTo>
                    <a:pt x="123317" y="98729"/>
                  </a:lnTo>
                  <a:lnTo>
                    <a:pt x="123367" y="98590"/>
                  </a:lnTo>
                  <a:close/>
                </a:path>
                <a:path w="1537970" h="709929">
                  <a:moveTo>
                    <a:pt x="123977" y="98285"/>
                  </a:moveTo>
                  <a:lnTo>
                    <a:pt x="123875" y="97929"/>
                  </a:lnTo>
                  <a:lnTo>
                    <a:pt x="123748" y="97497"/>
                  </a:lnTo>
                  <a:lnTo>
                    <a:pt x="123634" y="97790"/>
                  </a:lnTo>
                  <a:lnTo>
                    <a:pt x="123596" y="97929"/>
                  </a:lnTo>
                  <a:lnTo>
                    <a:pt x="123469" y="98285"/>
                  </a:lnTo>
                  <a:lnTo>
                    <a:pt x="123367" y="98590"/>
                  </a:lnTo>
                  <a:lnTo>
                    <a:pt x="123977" y="98285"/>
                  </a:lnTo>
                  <a:close/>
                </a:path>
                <a:path w="1537970" h="709929">
                  <a:moveTo>
                    <a:pt x="125539" y="38582"/>
                  </a:moveTo>
                  <a:lnTo>
                    <a:pt x="122783" y="37617"/>
                  </a:lnTo>
                  <a:lnTo>
                    <a:pt x="122618" y="33794"/>
                  </a:lnTo>
                  <a:lnTo>
                    <a:pt x="119062" y="32994"/>
                  </a:lnTo>
                  <a:lnTo>
                    <a:pt x="119329" y="31369"/>
                  </a:lnTo>
                  <a:lnTo>
                    <a:pt x="120319" y="30835"/>
                  </a:lnTo>
                  <a:lnTo>
                    <a:pt x="118325" y="29921"/>
                  </a:lnTo>
                  <a:lnTo>
                    <a:pt x="118351" y="31724"/>
                  </a:lnTo>
                  <a:lnTo>
                    <a:pt x="118249" y="33515"/>
                  </a:lnTo>
                  <a:lnTo>
                    <a:pt x="117094" y="35064"/>
                  </a:lnTo>
                  <a:lnTo>
                    <a:pt x="123266" y="39636"/>
                  </a:lnTo>
                  <a:lnTo>
                    <a:pt x="123799" y="38811"/>
                  </a:lnTo>
                  <a:lnTo>
                    <a:pt x="124675" y="38722"/>
                  </a:lnTo>
                  <a:lnTo>
                    <a:pt x="125539" y="38582"/>
                  </a:lnTo>
                  <a:close/>
                </a:path>
                <a:path w="1537970" h="709929">
                  <a:moveTo>
                    <a:pt x="128130" y="313105"/>
                  </a:moveTo>
                  <a:lnTo>
                    <a:pt x="125145" y="314413"/>
                  </a:lnTo>
                  <a:lnTo>
                    <a:pt x="122224" y="314413"/>
                  </a:lnTo>
                  <a:lnTo>
                    <a:pt x="120650" y="312381"/>
                  </a:lnTo>
                  <a:lnTo>
                    <a:pt x="120535" y="312242"/>
                  </a:lnTo>
                  <a:lnTo>
                    <a:pt x="119126" y="315112"/>
                  </a:lnTo>
                  <a:lnTo>
                    <a:pt x="119176" y="315379"/>
                  </a:lnTo>
                  <a:lnTo>
                    <a:pt x="119303" y="315747"/>
                  </a:lnTo>
                  <a:lnTo>
                    <a:pt x="119418" y="315925"/>
                  </a:lnTo>
                  <a:lnTo>
                    <a:pt x="122313" y="317296"/>
                  </a:lnTo>
                  <a:lnTo>
                    <a:pt x="125209" y="315925"/>
                  </a:lnTo>
                  <a:lnTo>
                    <a:pt x="128130" y="315747"/>
                  </a:lnTo>
                  <a:lnTo>
                    <a:pt x="128130" y="314413"/>
                  </a:lnTo>
                  <a:lnTo>
                    <a:pt x="128130" y="313105"/>
                  </a:lnTo>
                  <a:close/>
                </a:path>
                <a:path w="1537970" h="709929">
                  <a:moveTo>
                    <a:pt x="129324" y="98729"/>
                  </a:moveTo>
                  <a:lnTo>
                    <a:pt x="127774" y="97790"/>
                  </a:lnTo>
                  <a:lnTo>
                    <a:pt x="125006" y="97790"/>
                  </a:lnTo>
                  <a:lnTo>
                    <a:pt x="123977" y="98285"/>
                  </a:lnTo>
                  <a:lnTo>
                    <a:pt x="124790" y="101130"/>
                  </a:lnTo>
                  <a:lnTo>
                    <a:pt x="126085" y="101854"/>
                  </a:lnTo>
                  <a:lnTo>
                    <a:pt x="125958" y="101600"/>
                  </a:lnTo>
                  <a:lnTo>
                    <a:pt x="125857" y="100279"/>
                  </a:lnTo>
                  <a:lnTo>
                    <a:pt x="125793" y="99364"/>
                  </a:lnTo>
                  <a:lnTo>
                    <a:pt x="128689" y="100279"/>
                  </a:lnTo>
                  <a:lnTo>
                    <a:pt x="129070" y="99364"/>
                  </a:lnTo>
                  <a:lnTo>
                    <a:pt x="129324" y="98729"/>
                  </a:lnTo>
                  <a:close/>
                </a:path>
                <a:path w="1537970" h="709929">
                  <a:moveTo>
                    <a:pt x="184492" y="101523"/>
                  </a:moveTo>
                  <a:lnTo>
                    <a:pt x="184124" y="98996"/>
                  </a:lnTo>
                  <a:lnTo>
                    <a:pt x="182714" y="99136"/>
                  </a:lnTo>
                  <a:lnTo>
                    <a:pt x="181292" y="99402"/>
                  </a:lnTo>
                  <a:lnTo>
                    <a:pt x="177584" y="99377"/>
                  </a:lnTo>
                  <a:lnTo>
                    <a:pt x="176796" y="101854"/>
                  </a:lnTo>
                  <a:lnTo>
                    <a:pt x="177952" y="102247"/>
                  </a:lnTo>
                  <a:lnTo>
                    <a:pt x="179336" y="103657"/>
                  </a:lnTo>
                  <a:lnTo>
                    <a:pt x="179946" y="104711"/>
                  </a:lnTo>
                  <a:lnTo>
                    <a:pt x="181292" y="104546"/>
                  </a:lnTo>
                  <a:lnTo>
                    <a:pt x="182524" y="102857"/>
                  </a:lnTo>
                  <a:lnTo>
                    <a:pt x="184492" y="101523"/>
                  </a:lnTo>
                  <a:close/>
                </a:path>
                <a:path w="1537970" h="709929">
                  <a:moveTo>
                    <a:pt x="217284" y="132626"/>
                  </a:moveTo>
                  <a:lnTo>
                    <a:pt x="214401" y="129743"/>
                  </a:lnTo>
                  <a:lnTo>
                    <a:pt x="211785" y="126314"/>
                  </a:lnTo>
                  <a:lnTo>
                    <a:pt x="205867" y="128054"/>
                  </a:lnTo>
                  <a:lnTo>
                    <a:pt x="209753" y="129463"/>
                  </a:lnTo>
                  <a:lnTo>
                    <a:pt x="212280" y="131660"/>
                  </a:lnTo>
                  <a:lnTo>
                    <a:pt x="214871" y="133769"/>
                  </a:lnTo>
                  <a:lnTo>
                    <a:pt x="215861" y="133781"/>
                  </a:lnTo>
                  <a:lnTo>
                    <a:pt x="216789" y="133667"/>
                  </a:lnTo>
                  <a:lnTo>
                    <a:pt x="217284" y="132626"/>
                  </a:lnTo>
                  <a:close/>
                </a:path>
                <a:path w="1537970" h="709929">
                  <a:moveTo>
                    <a:pt x="240538" y="154800"/>
                  </a:moveTo>
                  <a:lnTo>
                    <a:pt x="236626" y="151155"/>
                  </a:lnTo>
                  <a:lnTo>
                    <a:pt x="235292" y="151307"/>
                  </a:lnTo>
                  <a:lnTo>
                    <a:pt x="233768" y="150723"/>
                  </a:lnTo>
                  <a:lnTo>
                    <a:pt x="232740" y="152120"/>
                  </a:lnTo>
                  <a:lnTo>
                    <a:pt x="235534" y="153797"/>
                  </a:lnTo>
                  <a:lnTo>
                    <a:pt x="237007" y="157213"/>
                  </a:lnTo>
                  <a:lnTo>
                    <a:pt x="240461" y="158013"/>
                  </a:lnTo>
                  <a:lnTo>
                    <a:pt x="240538" y="154800"/>
                  </a:lnTo>
                  <a:close/>
                </a:path>
                <a:path w="1537970" h="709929">
                  <a:moveTo>
                    <a:pt x="245846" y="91986"/>
                  </a:moveTo>
                  <a:lnTo>
                    <a:pt x="242417" y="90309"/>
                  </a:lnTo>
                  <a:lnTo>
                    <a:pt x="242189" y="90157"/>
                  </a:lnTo>
                  <a:lnTo>
                    <a:pt x="240017" y="88620"/>
                  </a:lnTo>
                  <a:lnTo>
                    <a:pt x="236397" y="90157"/>
                  </a:lnTo>
                  <a:lnTo>
                    <a:pt x="234442" y="87299"/>
                  </a:lnTo>
                  <a:lnTo>
                    <a:pt x="233692" y="89179"/>
                  </a:lnTo>
                  <a:lnTo>
                    <a:pt x="236702" y="91770"/>
                  </a:lnTo>
                  <a:lnTo>
                    <a:pt x="240360" y="92659"/>
                  </a:lnTo>
                  <a:lnTo>
                    <a:pt x="244195" y="93129"/>
                  </a:lnTo>
                  <a:lnTo>
                    <a:pt x="245846" y="91986"/>
                  </a:lnTo>
                  <a:close/>
                </a:path>
                <a:path w="1537970" h="709929">
                  <a:moveTo>
                    <a:pt x="263334" y="96532"/>
                  </a:moveTo>
                  <a:lnTo>
                    <a:pt x="261150" y="93929"/>
                  </a:lnTo>
                  <a:lnTo>
                    <a:pt x="260731" y="96634"/>
                  </a:lnTo>
                  <a:lnTo>
                    <a:pt x="263334" y="96532"/>
                  </a:lnTo>
                  <a:close/>
                </a:path>
                <a:path w="1537970" h="709929">
                  <a:moveTo>
                    <a:pt x="274916" y="96151"/>
                  </a:moveTo>
                  <a:lnTo>
                    <a:pt x="271564" y="92468"/>
                  </a:lnTo>
                  <a:lnTo>
                    <a:pt x="267944" y="95719"/>
                  </a:lnTo>
                  <a:lnTo>
                    <a:pt x="264642" y="95059"/>
                  </a:lnTo>
                  <a:lnTo>
                    <a:pt x="264287" y="96494"/>
                  </a:lnTo>
                  <a:lnTo>
                    <a:pt x="265366" y="96443"/>
                  </a:lnTo>
                  <a:lnTo>
                    <a:pt x="270167" y="98945"/>
                  </a:lnTo>
                  <a:lnTo>
                    <a:pt x="274916" y="96151"/>
                  </a:lnTo>
                  <a:close/>
                </a:path>
                <a:path w="1537970" h="709929">
                  <a:moveTo>
                    <a:pt x="282448" y="332600"/>
                  </a:moveTo>
                  <a:lnTo>
                    <a:pt x="282105" y="332600"/>
                  </a:lnTo>
                  <a:lnTo>
                    <a:pt x="280974" y="333171"/>
                  </a:lnTo>
                  <a:lnTo>
                    <a:pt x="279425" y="332117"/>
                  </a:lnTo>
                  <a:lnTo>
                    <a:pt x="277380" y="332257"/>
                  </a:lnTo>
                  <a:lnTo>
                    <a:pt x="277329" y="333209"/>
                  </a:lnTo>
                  <a:lnTo>
                    <a:pt x="277647" y="333451"/>
                  </a:lnTo>
                  <a:lnTo>
                    <a:pt x="278180" y="333451"/>
                  </a:lnTo>
                  <a:lnTo>
                    <a:pt x="280098" y="333603"/>
                  </a:lnTo>
                  <a:lnTo>
                    <a:pt x="280898" y="333209"/>
                  </a:lnTo>
                  <a:lnTo>
                    <a:pt x="281051" y="333209"/>
                  </a:lnTo>
                  <a:lnTo>
                    <a:pt x="282041" y="333870"/>
                  </a:lnTo>
                  <a:lnTo>
                    <a:pt x="282117" y="333603"/>
                  </a:lnTo>
                  <a:lnTo>
                    <a:pt x="282168" y="333451"/>
                  </a:lnTo>
                  <a:lnTo>
                    <a:pt x="282244" y="333209"/>
                  </a:lnTo>
                  <a:lnTo>
                    <a:pt x="282371" y="332816"/>
                  </a:lnTo>
                  <a:lnTo>
                    <a:pt x="282448" y="332600"/>
                  </a:lnTo>
                  <a:close/>
                </a:path>
                <a:path w="1537970" h="709929">
                  <a:moveTo>
                    <a:pt x="295795" y="335114"/>
                  </a:moveTo>
                  <a:lnTo>
                    <a:pt x="294055" y="334162"/>
                  </a:lnTo>
                  <a:lnTo>
                    <a:pt x="293522" y="333870"/>
                  </a:lnTo>
                  <a:lnTo>
                    <a:pt x="293052" y="333603"/>
                  </a:lnTo>
                  <a:lnTo>
                    <a:pt x="292709" y="333209"/>
                  </a:lnTo>
                  <a:lnTo>
                    <a:pt x="288544" y="333209"/>
                  </a:lnTo>
                  <a:lnTo>
                    <a:pt x="286791" y="332816"/>
                  </a:lnTo>
                  <a:lnTo>
                    <a:pt x="284264" y="333756"/>
                  </a:lnTo>
                  <a:lnTo>
                    <a:pt x="285051" y="330542"/>
                  </a:lnTo>
                  <a:lnTo>
                    <a:pt x="283095" y="330542"/>
                  </a:lnTo>
                  <a:lnTo>
                    <a:pt x="282600" y="332117"/>
                  </a:lnTo>
                  <a:lnTo>
                    <a:pt x="282549" y="332257"/>
                  </a:lnTo>
                  <a:lnTo>
                    <a:pt x="282448" y="332600"/>
                  </a:lnTo>
                  <a:lnTo>
                    <a:pt x="284111" y="334365"/>
                  </a:lnTo>
                  <a:lnTo>
                    <a:pt x="288036" y="334162"/>
                  </a:lnTo>
                  <a:lnTo>
                    <a:pt x="291833" y="336067"/>
                  </a:lnTo>
                  <a:lnTo>
                    <a:pt x="295795" y="335114"/>
                  </a:lnTo>
                  <a:close/>
                </a:path>
                <a:path w="1537970" h="709929">
                  <a:moveTo>
                    <a:pt x="328676" y="198653"/>
                  </a:moveTo>
                  <a:lnTo>
                    <a:pt x="324853" y="196900"/>
                  </a:lnTo>
                  <a:lnTo>
                    <a:pt x="320916" y="196138"/>
                  </a:lnTo>
                  <a:lnTo>
                    <a:pt x="315658" y="197256"/>
                  </a:lnTo>
                  <a:lnTo>
                    <a:pt x="319354" y="199821"/>
                  </a:lnTo>
                  <a:lnTo>
                    <a:pt x="322643" y="199910"/>
                  </a:lnTo>
                  <a:lnTo>
                    <a:pt x="325818" y="200367"/>
                  </a:lnTo>
                  <a:lnTo>
                    <a:pt x="325983" y="198488"/>
                  </a:lnTo>
                  <a:lnTo>
                    <a:pt x="327545" y="198932"/>
                  </a:lnTo>
                  <a:lnTo>
                    <a:pt x="328676" y="198653"/>
                  </a:lnTo>
                  <a:close/>
                </a:path>
                <a:path w="1537970" h="709929">
                  <a:moveTo>
                    <a:pt x="462407" y="261505"/>
                  </a:moveTo>
                  <a:lnTo>
                    <a:pt x="459955" y="259918"/>
                  </a:lnTo>
                  <a:lnTo>
                    <a:pt x="457200" y="260858"/>
                  </a:lnTo>
                  <a:lnTo>
                    <a:pt x="451053" y="260210"/>
                  </a:lnTo>
                  <a:lnTo>
                    <a:pt x="447382" y="261429"/>
                  </a:lnTo>
                  <a:lnTo>
                    <a:pt x="443979" y="259651"/>
                  </a:lnTo>
                  <a:lnTo>
                    <a:pt x="439153" y="259702"/>
                  </a:lnTo>
                  <a:lnTo>
                    <a:pt x="439204" y="261785"/>
                  </a:lnTo>
                  <a:lnTo>
                    <a:pt x="462407" y="261505"/>
                  </a:lnTo>
                  <a:close/>
                </a:path>
                <a:path w="1537970" h="709929">
                  <a:moveTo>
                    <a:pt x="494042" y="263080"/>
                  </a:moveTo>
                  <a:lnTo>
                    <a:pt x="489585" y="262458"/>
                  </a:lnTo>
                  <a:lnTo>
                    <a:pt x="489559" y="263334"/>
                  </a:lnTo>
                  <a:lnTo>
                    <a:pt x="491578" y="263931"/>
                  </a:lnTo>
                  <a:lnTo>
                    <a:pt x="493661" y="263080"/>
                  </a:lnTo>
                  <a:lnTo>
                    <a:pt x="494042" y="263080"/>
                  </a:lnTo>
                  <a:close/>
                </a:path>
                <a:path w="1537970" h="709929">
                  <a:moveTo>
                    <a:pt x="501167" y="265506"/>
                  </a:moveTo>
                  <a:lnTo>
                    <a:pt x="501103" y="264909"/>
                  </a:lnTo>
                  <a:lnTo>
                    <a:pt x="500976" y="263702"/>
                  </a:lnTo>
                  <a:lnTo>
                    <a:pt x="497179" y="265938"/>
                  </a:lnTo>
                  <a:lnTo>
                    <a:pt x="496354" y="260731"/>
                  </a:lnTo>
                  <a:lnTo>
                    <a:pt x="496316" y="260527"/>
                  </a:lnTo>
                  <a:lnTo>
                    <a:pt x="493306" y="260731"/>
                  </a:lnTo>
                  <a:lnTo>
                    <a:pt x="494042" y="263080"/>
                  </a:lnTo>
                  <a:lnTo>
                    <a:pt x="494360" y="263080"/>
                  </a:lnTo>
                  <a:lnTo>
                    <a:pt x="495249" y="265506"/>
                  </a:lnTo>
                  <a:lnTo>
                    <a:pt x="495325" y="265722"/>
                  </a:lnTo>
                  <a:lnTo>
                    <a:pt x="497319" y="266941"/>
                  </a:lnTo>
                  <a:lnTo>
                    <a:pt x="499275" y="267436"/>
                  </a:lnTo>
                  <a:lnTo>
                    <a:pt x="500748" y="265938"/>
                  </a:lnTo>
                  <a:lnTo>
                    <a:pt x="501167" y="265506"/>
                  </a:lnTo>
                  <a:close/>
                </a:path>
                <a:path w="1537970" h="709929">
                  <a:moveTo>
                    <a:pt x="516369" y="273570"/>
                  </a:moveTo>
                  <a:lnTo>
                    <a:pt x="515708" y="272173"/>
                  </a:lnTo>
                  <a:lnTo>
                    <a:pt x="512508" y="271856"/>
                  </a:lnTo>
                  <a:lnTo>
                    <a:pt x="511632" y="268452"/>
                  </a:lnTo>
                  <a:lnTo>
                    <a:pt x="509117" y="267220"/>
                  </a:lnTo>
                  <a:lnTo>
                    <a:pt x="508901" y="267487"/>
                  </a:lnTo>
                  <a:lnTo>
                    <a:pt x="507873" y="270497"/>
                  </a:lnTo>
                  <a:lnTo>
                    <a:pt x="509600" y="272554"/>
                  </a:lnTo>
                  <a:lnTo>
                    <a:pt x="511289" y="274662"/>
                  </a:lnTo>
                  <a:lnTo>
                    <a:pt x="514388" y="274396"/>
                  </a:lnTo>
                  <a:lnTo>
                    <a:pt x="515962" y="274320"/>
                  </a:lnTo>
                  <a:lnTo>
                    <a:pt x="516369" y="273570"/>
                  </a:lnTo>
                  <a:close/>
                </a:path>
                <a:path w="1537970" h="709929">
                  <a:moveTo>
                    <a:pt x="522820" y="193624"/>
                  </a:moveTo>
                  <a:lnTo>
                    <a:pt x="521169" y="192735"/>
                  </a:lnTo>
                  <a:lnTo>
                    <a:pt x="518744" y="192544"/>
                  </a:lnTo>
                  <a:lnTo>
                    <a:pt x="517410" y="187960"/>
                  </a:lnTo>
                  <a:lnTo>
                    <a:pt x="515581" y="188188"/>
                  </a:lnTo>
                  <a:lnTo>
                    <a:pt x="513702" y="188010"/>
                  </a:lnTo>
                  <a:lnTo>
                    <a:pt x="512978" y="188429"/>
                  </a:lnTo>
                  <a:lnTo>
                    <a:pt x="512800" y="189103"/>
                  </a:lnTo>
                  <a:lnTo>
                    <a:pt x="512800" y="189877"/>
                  </a:lnTo>
                  <a:lnTo>
                    <a:pt x="519874" y="195707"/>
                  </a:lnTo>
                  <a:lnTo>
                    <a:pt x="520687" y="194754"/>
                  </a:lnTo>
                  <a:lnTo>
                    <a:pt x="521360" y="193624"/>
                  </a:lnTo>
                  <a:lnTo>
                    <a:pt x="522820" y="193624"/>
                  </a:lnTo>
                  <a:close/>
                </a:path>
                <a:path w="1537970" h="709929">
                  <a:moveTo>
                    <a:pt x="594410" y="348627"/>
                  </a:moveTo>
                  <a:lnTo>
                    <a:pt x="593928" y="344449"/>
                  </a:lnTo>
                  <a:lnTo>
                    <a:pt x="589305" y="344766"/>
                  </a:lnTo>
                  <a:lnTo>
                    <a:pt x="587375" y="342163"/>
                  </a:lnTo>
                  <a:lnTo>
                    <a:pt x="587197" y="343446"/>
                  </a:lnTo>
                  <a:lnTo>
                    <a:pt x="586613" y="344627"/>
                  </a:lnTo>
                  <a:lnTo>
                    <a:pt x="588772" y="347345"/>
                  </a:lnTo>
                  <a:lnTo>
                    <a:pt x="587476" y="347751"/>
                  </a:lnTo>
                  <a:lnTo>
                    <a:pt x="586333" y="347929"/>
                  </a:lnTo>
                  <a:lnTo>
                    <a:pt x="588657" y="349821"/>
                  </a:lnTo>
                  <a:lnTo>
                    <a:pt x="592251" y="346532"/>
                  </a:lnTo>
                  <a:lnTo>
                    <a:pt x="594194" y="349885"/>
                  </a:lnTo>
                  <a:lnTo>
                    <a:pt x="594410" y="348627"/>
                  </a:lnTo>
                  <a:close/>
                </a:path>
                <a:path w="1537970" h="709929">
                  <a:moveTo>
                    <a:pt x="602094" y="371017"/>
                  </a:moveTo>
                  <a:lnTo>
                    <a:pt x="601395" y="368960"/>
                  </a:lnTo>
                  <a:lnTo>
                    <a:pt x="600735" y="366877"/>
                  </a:lnTo>
                  <a:lnTo>
                    <a:pt x="599643" y="363867"/>
                  </a:lnTo>
                  <a:lnTo>
                    <a:pt x="598830" y="363308"/>
                  </a:lnTo>
                  <a:lnTo>
                    <a:pt x="597446" y="363524"/>
                  </a:lnTo>
                  <a:lnTo>
                    <a:pt x="596925" y="364299"/>
                  </a:lnTo>
                  <a:lnTo>
                    <a:pt x="598919" y="367398"/>
                  </a:lnTo>
                  <a:lnTo>
                    <a:pt x="597319" y="371411"/>
                  </a:lnTo>
                  <a:lnTo>
                    <a:pt x="599871" y="374180"/>
                  </a:lnTo>
                  <a:lnTo>
                    <a:pt x="602094" y="371017"/>
                  </a:lnTo>
                  <a:close/>
                </a:path>
                <a:path w="1537970" h="709929">
                  <a:moveTo>
                    <a:pt x="609765" y="631952"/>
                  </a:moveTo>
                  <a:lnTo>
                    <a:pt x="609676" y="631647"/>
                  </a:lnTo>
                  <a:lnTo>
                    <a:pt x="609650" y="631329"/>
                  </a:lnTo>
                  <a:lnTo>
                    <a:pt x="609676" y="631024"/>
                  </a:lnTo>
                  <a:lnTo>
                    <a:pt x="606031" y="628548"/>
                  </a:lnTo>
                  <a:lnTo>
                    <a:pt x="602145" y="631469"/>
                  </a:lnTo>
                  <a:lnTo>
                    <a:pt x="597369" y="630224"/>
                  </a:lnTo>
                  <a:lnTo>
                    <a:pt x="596328" y="630326"/>
                  </a:lnTo>
                  <a:lnTo>
                    <a:pt x="596366" y="632904"/>
                  </a:lnTo>
                  <a:lnTo>
                    <a:pt x="597674" y="632853"/>
                  </a:lnTo>
                  <a:lnTo>
                    <a:pt x="602310" y="632587"/>
                  </a:lnTo>
                  <a:lnTo>
                    <a:pt x="606031" y="632244"/>
                  </a:lnTo>
                  <a:lnTo>
                    <a:pt x="609765" y="631952"/>
                  </a:lnTo>
                  <a:close/>
                </a:path>
                <a:path w="1537970" h="709929">
                  <a:moveTo>
                    <a:pt x="616762" y="683285"/>
                  </a:moveTo>
                  <a:lnTo>
                    <a:pt x="614400" y="680516"/>
                  </a:lnTo>
                  <a:lnTo>
                    <a:pt x="612660" y="680377"/>
                  </a:lnTo>
                  <a:lnTo>
                    <a:pt x="612482" y="681355"/>
                  </a:lnTo>
                  <a:lnTo>
                    <a:pt x="612063" y="682015"/>
                  </a:lnTo>
                  <a:lnTo>
                    <a:pt x="607593" y="683653"/>
                  </a:lnTo>
                  <a:lnTo>
                    <a:pt x="611416" y="685228"/>
                  </a:lnTo>
                  <a:lnTo>
                    <a:pt x="610387" y="689063"/>
                  </a:lnTo>
                  <a:lnTo>
                    <a:pt x="612482" y="687882"/>
                  </a:lnTo>
                  <a:lnTo>
                    <a:pt x="613511" y="687870"/>
                  </a:lnTo>
                  <a:lnTo>
                    <a:pt x="613105" y="685330"/>
                  </a:lnTo>
                  <a:lnTo>
                    <a:pt x="616762" y="683285"/>
                  </a:lnTo>
                  <a:close/>
                </a:path>
                <a:path w="1537970" h="709929">
                  <a:moveTo>
                    <a:pt x="617105" y="202577"/>
                  </a:moveTo>
                  <a:lnTo>
                    <a:pt x="614057" y="201142"/>
                  </a:lnTo>
                  <a:lnTo>
                    <a:pt x="611263" y="199085"/>
                  </a:lnTo>
                  <a:lnTo>
                    <a:pt x="607822" y="198488"/>
                  </a:lnTo>
                  <a:lnTo>
                    <a:pt x="607288" y="199466"/>
                  </a:lnTo>
                  <a:lnTo>
                    <a:pt x="605358" y="199834"/>
                  </a:lnTo>
                  <a:lnTo>
                    <a:pt x="605942" y="201117"/>
                  </a:lnTo>
                  <a:lnTo>
                    <a:pt x="608431" y="199707"/>
                  </a:lnTo>
                  <a:lnTo>
                    <a:pt x="608368" y="201917"/>
                  </a:lnTo>
                  <a:lnTo>
                    <a:pt x="607034" y="203276"/>
                  </a:lnTo>
                  <a:lnTo>
                    <a:pt x="605345" y="202349"/>
                  </a:lnTo>
                  <a:lnTo>
                    <a:pt x="603897" y="202730"/>
                  </a:lnTo>
                  <a:lnTo>
                    <a:pt x="608317" y="205041"/>
                  </a:lnTo>
                  <a:lnTo>
                    <a:pt x="612698" y="200875"/>
                  </a:lnTo>
                  <a:lnTo>
                    <a:pt x="617105" y="202577"/>
                  </a:lnTo>
                  <a:close/>
                </a:path>
                <a:path w="1537970" h="709929">
                  <a:moveTo>
                    <a:pt x="618718" y="622947"/>
                  </a:moveTo>
                  <a:lnTo>
                    <a:pt x="618655" y="621690"/>
                  </a:lnTo>
                  <a:lnTo>
                    <a:pt x="614057" y="621144"/>
                  </a:lnTo>
                  <a:lnTo>
                    <a:pt x="609447" y="620318"/>
                  </a:lnTo>
                  <a:lnTo>
                    <a:pt x="605104" y="623671"/>
                  </a:lnTo>
                  <a:lnTo>
                    <a:pt x="618718" y="622947"/>
                  </a:lnTo>
                  <a:close/>
                </a:path>
                <a:path w="1537970" h="709929">
                  <a:moveTo>
                    <a:pt x="619404" y="465061"/>
                  </a:moveTo>
                  <a:lnTo>
                    <a:pt x="616635" y="463397"/>
                  </a:lnTo>
                  <a:lnTo>
                    <a:pt x="601408" y="464629"/>
                  </a:lnTo>
                  <a:lnTo>
                    <a:pt x="601535" y="465950"/>
                  </a:lnTo>
                  <a:lnTo>
                    <a:pt x="619404" y="465061"/>
                  </a:lnTo>
                  <a:close/>
                </a:path>
                <a:path w="1537970" h="709929">
                  <a:moveTo>
                    <a:pt x="622274" y="143421"/>
                  </a:moveTo>
                  <a:lnTo>
                    <a:pt x="621030" y="143306"/>
                  </a:lnTo>
                  <a:lnTo>
                    <a:pt x="619493" y="143078"/>
                  </a:lnTo>
                  <a:lnTo>
                    <a:pt x="618934" y="140792"/>
                  </a:lnTo>
                  <a:lnTo>
                    <a:pt x="620242" y="140563"/>
                  </a:lnTo>
                  <a:lnTo>
                    <a:pt x="621233" y="140639"/>
                  </a:lnTo>
                  <a:lnTo>
                    <a:pt x="621550" y="140284"/>
                  </a:lnTo>
                  <a:lnTo>
                    <a:pt x="621284" y="136626"/>
                  </a:lnTo>
                  <a:lnTo>
                    <a:pt x="621334" y="136004"/>
                  </a:lnTo>
                  <a:lnTo>
                    <a:pt x="621411" y="134721"/>
                  </a:lnTo>
                  <a:lnTo>
                    <a:pt x="618286" y="134747"/>
                  </a:lnTo>
                  <a:lnTo>
                    <a:pt x="619569" y="139039"/>
                  </a:lnTo>
                  <a:lnTo>
                    <a:pt x="618388" y="141173"/>
                  </a:lnTo>
                  <a:lnTo>
                    <a:pt x="614616" y="141287"/>
                  </a:lnTo>
                  <a:lnTo>
                    <a:pt x="614527" y="142379"/>
                  </a:lnTo>
                  <a:lnTo>
                    <a:pt x="617448" y="142328"/>
                  </a:lnTo>
                  <a:lnTo>
                    <a:pt x="619404" y="143624"/>
                  </a:lnTo>
                  <a:lnTo>
                    <a:pt x="620280" y="146443"/>
                  </a:lnTo>
                  <a:lnTo>
                    <a:pt x="620471" y="145313"/>
                  </a:lnTo>
                  <a:lnTo>
                    <a:pt x="620852" y="144360"/>
                  </a:lnTo>
                  <a:lnTo>
                    <a:pt x="622249" y="144373"/>
                  </a:lnTo>
                  <a:lnTo>
                    <a:pt x="622274" y="143421"/>
                  </a:lnTo>
                  <a:close/>
                </a:path>
                <a:path w="1537970" h="709929">
                  <a:moveTo>
                    <a:pt x="623189" y="155930"/>
                  </a:moveTo>
                  <a:lnTo>
                    <a:pt x="622287" y="154355"/>
                  </a:lnTo>
                  <a:lnTo>
                    <a:pt x="622198" y="154203"/>
                  </a:lnTo>
                  <a:lnTo>
                    <a:pt x="617067" y="154355"/>
                  </a:lnTo>
                  <a:lnTo>
                    <a:pt x="611898" y="153695"/>
                  </a:lnTo>
                  <a:lnTo>
                    <a:pt x="606907" y="155092"/>
                  </a:lnTo>
                  <a:lnTo>
                    <a:pt x="612279" y="156514"/>
                  </a:lnTo>
                  <a:lnTo>
                    <a:pt x="617740" y="156070"/>
                  </a:lnTo>
                  <a:lnTo>
                    <a:pt x="623189" y="155930"/>
                  </a:lnTo>
                  <a:close/>
                </a:path>
                <a:path w="1537970" h="709929">
                  <a:moveTo>
                    <a:pt x="628459" y="441909"/>
                  </a:moveTo>
                  <a:lnTo>
                    <a:pt x="625322" y="438772"/>
                  </a:lnTo>
                  <a:lnTo>
                    <a:pt x="624954" y="441591"/>
                  </a:lnTo>
                  <a:lnTo>
                    <a:pt x="624065" y="438937"/>
                  </a:lnTo>
                  <a:lnTo>
                    <a:pt x="623417" y="438950"/>
                  </a:lnTo>
                  <a:lnTo>
                    <a:pt x="623773" y="441566"/>
                  </a:lnTo>
                  <a:lnTo>
                    <a:pt x="622846" y="444385"/>
                  </a:lnTo>
                  <a:lnTo>
                    <a:pt x="626084" y="447687"/>
                  </a:lnTo>
                  <a:lnTo>
                    <a:pt x="624941" y="448741"/>
                  </a:lnTo>
                  <a:lnTo>
                    <a:pt x="624255" y="449618"/>
                  </a:lnTo>
                  <a:lnTo>
                    <a:pt x="624459" y="449503"/>
                  </a:lnTo>
                  <a:lnTo>
                    <a:pt x="624662" y="449478"/>
                  </a:lnTo>
                  <a:lnTo>
                    <a:pt x="624878" y="449541"/>
                  </a:lnTo>
                  <a:lnTo>
                    <a:pt x="627329" y="449554"/>
                  </a:lnTo>
                  <a:lnTo>
                    <a:pt x="625233" y="446227"/>
                  </a:lnTo>
                  <a:lnTo>
                    <a:pt x="628459" y="441909"/>
                  </a:lnTo>
                  <a:close/>
                </a:path>
                <a:path w="1537970" h="709929">
                  <a:moveTo>
                    <a:pt x="643026" y="503618"/>
                  </a:moveTo>
                  <a:lnTo>
                    <a:pt x="642962" y="500418"/>
                  </a:lnTo>
                  <a:lnTo>
                    <a:pt x="641324" y="497814"/>
                  </a:lnTo>
                  <a:lnTo>
                    <a:pt x="639787" y="495185"/>
                  </a:lnTo>
                  <a:lnTo>
                    <a:pt x="637882" y="496100"/>
                  </a:lnTo>
                  <a:lnTo>
                    <a:pt x="636663" y="499757"/>
                  </a:lnTo>
                  <a:lnTo>
                    <a:pt x="640156" y="501840"/>
                  </a:lnTo>
                  <a:lnTo>
                    <a:pt x="640816" y="504863"/>
                  </a:lnTo>
                  <a:lnTo>
                    <a:pt x="643026" y="503618"/>
                  </a:lnTo>
                  <a:close/>
                </a:path>
                <a:path w="1537970" h="709929">
                  <a:moveTo>
                    <a:pt x="645515" y="521919"/>
                  </a:moveTo>
                  <a:lnTo>
                    <a:pt x="637959" y="521106"/>
                  </a:lnTo>
                  <a:lnTo>
                    <a:pt x="630656" y="520877"/>
                  </a:lnTo>
                  <a:lnTo>
                    <a:pt x="623481" y="523303"/>
                  </a:lnTo>
                  <a:lnTo>
                    <a:pt x="625094" y="523468"/>
                  </a:lnTo>
                  <a:lnTo>
                    <a:pt x="626922" y="522719"/>
                  </a:lnTo>
                  <a:lnTo>
                    <a:pt x="628205" y="524383"/>
                  </a:lnTo>
                  <a:lnTo>
                    <a:pt x="629386" y="524624"/>
                  </a:lnTo>
                  <a:lnTo>
                    <a:pt x="630339" y="524205"/>
                  </a:lnTo>
                  <a:lnTo>
                    <a:pt x="631164" y="523367"/>
                  </a:lnTo>
                  <a:lnTo>
                    <a:pt x="634923" y="521360"/>
                  </a:lnTo>
                  <a:lnTo>
                    <a:pt x="638746" y="522135"/>
                  </a:lnTo>
                  <a:lnTo>
                    <a:pt x="642581" y="523125"/>
                  </a:lnTo>
                  <a:lnTo>
                    <a:pt x="643572" y="523151"/>
                  </a:lnTo>
                  <a:lnTo>
                    <a:pt x="644753" y="523773"/>
                  </a:lnTo>
                  <a:lnTo>
                    <a:pt x="645515" y="521919"/>
                  </a:lnTo>
                  <a:close/>
                </a:path>
                <a:path w="1537970" h="709929">
                  <a:moveTo>
                    <a:pt x="654304" y="32816"/>
                  </a:moveTo>
                  <a:lnTo>
                    <a:pt x="652716" y="31064"/>
                  </a:lnTo>
                  <a:lnTo>
                    <a:pt x="650036" y="32943"/>
                  </a:lnTo>
                  <a:lnTo>
                    <a:pt x="648487" y="31051"/>
                  </a:lnTo>
                  <a:lnTo>
                    <a:pt x="643775" y="29705"/>
                  </a:lnTo>
                  <a:lnTo>
                    <a:pt x="639025" y="28575"/>
                  </a:lnTo>
                  <a:lnTo>
                    <a:pt x="634047" y="29260"/>
                  </a:lnTo>
                  <a:lnTo>
                    <a:pt x="634022" y="29464"/>
                  </a:lnTo>
                  <a:lnTo>
                    <a:pt x="634034" y="29857"/>
                  </a:lnTo>
                  <a:lnTo>
                    <a:pt x="640880" y="30302"/>
                  </a:lnTo>
                  <a:lnTo>
                    <a:pt x="647319" y="33413"/>
                  </a:lnTo>
                  <a:lnTo>
                    <a:pt x="654304" y="32816"/>
                  </a:lnTo>
                  <a:close/>
                </a:path>
                <a:path w="1537970" h="709929">
                  <a:moveTo>
                    <a:pt x="673760" y="251218"/>
                  </a:moveTo>
                  <a:lnTo>
                    <a:pt x="672439" y="250952"/>
                  </a:lnTo>
                  <a:lnTo>
                    <a:pt x="671664" y="250278"/>
                  </a:lnTo>
                  <a:lnTo>
                    <a:pt x="671830" y="248831"/>
                  </a:lnTo>
                  <a:lnTo>
                    <a:pt x="671855" y="247967"/>
                  </a:lnTo>
                  <a:lnTo>
                    <a:pt x="671601" y="247256"/>
                  </a:lnTo>
                  <a:lnTo>
                    <a:pt x="670699" y="246951"/>
                  </a:lnTo>
                  <a:lnTo>
                    <a:pt x="668883" y="246621"/>
                  </a:lnTo>
                  <a:lnTo>
                    <a:pt x="667816" y="247827"/>
                  </a:lnTo>
                  <a:lnTo>
                    <a:pt x="666711" y="248945"/>
                  </a:lnTo>
                  <a:lnTo>
                    <a:pt x="667994" y="249936"/>
                  </a:lnTo>
                  <a:lnTo>
                    <a:pt x="666559" y="251193"/>
                  </a:lnTo>
                  <a:lnTo>
                    <a:pt x="667029" y="252260"/>
                  </a:lnTo>
                  <a:lnTo>
                    <a:pt x="668947" y="252082"/>
                  </a:lnTo>
                  <a:lnTo>
                    <a:pt x="670737" y="253606"/>
                  </a:lnTo>
                  <a:lnTo>
                    <a:pt x="672719" y="252730"/>
                  </a:lnTo>
                  <a:lnTo>
                    <a:pt x="673760" y="251218"/>
                  </a:lnTo>
                  <a:close/>
                </a:path>
                <a:path w="1537970" h="709929">
                  <a:moveTo>
                    <a:pt x="701890" y="220065"/>
                  </a:moveTo>
                  <a:lnTo>
                    <a:pt x="701535" y="218071"/>
                  </a:lnTo>
                  <a:lnTo>
                    <a:pt x="699757" y="219938"/>
                  </a:lnTo>
                  <a:lnTo>
                    <a:pt x="701001" y="221208"/>
                  </a:lnTo>
                  <a:lnTo>
                    <a:pt x="701890" y="220065"/>
                  </a:lnTo>
                  <a:close/>
                </a:path>
                <a:path w="1537970" h="709929">
                  <a:moveTo>
                    <a:pt x="701890" y="217703"/>
                  </a:moveTo>
                  <a:lnTo>
                    <a:pt x="701471" y="217703"/>
                  </a:lnTo>
                  <a:lnTo>
                    <a:pt x="701535" y="218071"/>
                  </a:lnTo>
                  <a:lnTo>
                    <a:pt x="701890" y="217703"/>
                  </a:lnTo>
                  <a:close/>
                </a:path>
                <a:path w="1537970" h="709929">
                  <a:moveTo>
                    <a:pt x="705586" y="217703"/>
                  </a:moveTo>
                  <a:lnTo>
                    <a:pt x="704634" y="215138"/>
                  </a:lnTo>
                  <a:lnTo>
                    <a:pt x="702945" y="213626"/>
                  </a:lnTo>
                  <a:lnTo>
                    <a:pt x="704570" y="212966"/>
                  </a:lnTo>
                  <a:lnTo>
                    <a:pt x="703897" y="211950"/>
                  </a:lnTo>
                  <a:lnTo>
                    <a:pt x="702995" y="211277"/>
                  </a:lnTo>
                  <a:lnTo>
                    <a:pt x="701636" y="211277"/>
                  </a:lnTo>
                  <a:lnTo>
                    <a:pt x="699477" y="212966"/>
                  </a:lnTo>
                  <a:lnTo>
                    <a:pt x="698728" y="213626"/>
                  </a:lnTo>
                  <a:lnTo>
                    <a:pt x="702157" y="217424"/>
                  </a:lnTo>
                  <a:lnTo>
                    <a:pt x="701890" y="217703"/>
                  </a:lnTo>
                  <a:lnTo>
                    <a:pt x="705586" y="217703"/>
                  </a:lnTo>
                  <a:close/>
                </a:path>
                <a:path w="1537970" h="709929">
                  <a:moveTo>
                    <a:pt x="742886" y="262420"/>
                  </a:moveTo>
                  <a:lnTo>
                    <a:pt x="741972" y="261327"/>
                  </a:lnTo>
                  <a:lnTo>
                    <a:pt x="740308" y="259524"/>
                  </a:lnTo>
                  <a:lnTo>
                    <a:pt x="740016" y="258572"/>
                  </a:lnTo>
                  <a:lnTo>
                    <a:pt x="739584" y="257759"/>
                  </a:lnTo>
                  <a:lnTo>
                    <a:pt x="738886" y="257606"/>
                  </a:lnTo>
                  <a:lnTo>
                    <a:pt x="738136" y="256755"/>
                  </a:lnTo>
                  <a:lnTo>
                    <a:pt x="737514" y="257898"/>
                  </a:lnTo>
                  <a:lnTo>
                    <a:pt x="737425" y="261658"/>
                  </a:lnTo>
                  <a:lnTo>
                    <a:pt x="737971" y="262813"/>
                  </a:lnTo>
                  <a:lnTo>
                    <a:pt x="736485" y="264731"/>
                  </a:lnTo>
                  <a:lnTo>
                    <a:pt x="739813" y="265557"/>
                  </a:lnTo>
                  <a:lnTo>
                    <a:pt x="742886" y="262420"/>
                  </a:lnTo>
                  <a:close/>
                </a:path>
                <a:path w="1537970" h="709929">
                  <a:moveTo>
                    <a:pt x="771055" y="276313"/>
                  </a:moveTo>
                  <a:lnTo>
                    <a:pt x="765670" y="276758"/>
                  </a:lnTo>
                  <a:lnTo>
                    <a:pt x="761923" y="280835"/>
                  </a:lnTo>
                  <a:lnTo>
                    <a:pt x="762647" y="285000"/>
                  </a:lnTo>
                  <a:lnTo>
                    <a:pt x="762927" y="284822"/>
                  </a:lnTo>
                  <a:lnTo>
                    <a:pt x="763219" y="284746"/>
                  </a:lnTo>
                  <a:lnTo>
                    <a:pt x="763536" y="284797"/>
                  </a:lnTo>
                  <a:lnTo>
                    <a:pt x="771055" y="276313"/>
                  </a:lnTo>
                  <a:close/>
                </a:path>
                <a:path w="1537970" h="709929">
                  <a:moveTo>
                    <a:pt x="803554" y="250177"/>
                  </a:moveTo>
                  <a:lnTo>
                    <a:pt x="794791" y="249897"/>
                  </a:lnTo>
                  <a:lnTo>
                    <a:pt x="794956" y="250774"/>
                  </a:lnTo>
                  <a:lnTo>
                    <a:pt x="795616" y="252006"/>
                  </a:lnTo>
                  <a:lnTo>
                    <a:pt x="791794" y="251714"/>
                  </a:lnTo>
                  <a:lnTo>
                    <a:pt x="789914" y="252603"/>
                  </a:lnTo>
                  <a:lnTo>
                    <a:pt x="787895" y="252945"/>
                  </a:lnTo>
                  <a:lnTo>
                    <a:pt x="791845" y="253542"/>
                  </a:lnTo>
                  <a:lnTo>
                    <a:pt x="795769" y="253771"/>
                  </a:lnTo>
                  <a:lnTo>
                    <a:pt x="799668" y="252755"/>
                  </a:lnTo>
                  <a:lnTo>
                    <a:pt x="799884" y="250253"/>
                  </a:lnTo>
                  <a:lnTo>
                    <a:pt x="802576" y="251536"/>
                  </a:lnTo>
                  <a:lnTo>
                    <a:pt x="803554" y="250177"/>
                  </a:lnTo>
                  <a:close/>
                </a:path>
                <a:path w="1537970" h="709929">
                  <a:moveTo>
                    <a:pt x="844219" y="382879"/>
                  </a:moveTo>
                  <a:lnTo>
                    <a:pt x="839317" y="383578"/>
                  </a:lnTo>
                  <a:lnTo>
                    <a:pt x="840181" y="379577"/>
                  </a:lnTo>
                  <a:lnTo>
                    <a:pt x="839368" y="376948"/>
                  </a:lnTo>
                  <a:lnTo>
                    <a:pt x="838720" y="377901"/>
                  </a:lnTo>
                  <a:lnTo>
                    <a:pt x="837425" y="379844"/>
                  </a:lnTo>
                  <a:lnTo>
                    <a:pt x="837412" y="381127"/>
                  </a:lnTo>
                  <a:lnTo>
                    <a:pt x="836815" y="382435"/>
                  </a:lnTo>
                  <a:lnTo>
                    <a:pt x="837552" y="383692"/>
                  </a:lnTo>
                  <a:lnTo>
                    <a:pt x="838415" y="385648"/>
                  </a:lnTo>
                  <a:lnTo>
                    <a:pt x="840422" y="385737"/>
                  </a:lnTo>
                  <a:lnTo>
                    <a:pt x="841248" y="385064"/>
                  </a:lnTo>
                  <a:lnTo>
                    <a:pt x="842111" y="384479"/>
                  </a:lnTo>
                  <a:lnTo>
                    <a:pt x="843280" y="384632"/>
                  </a:lnTo>
                  <a:lnTo>
                    <a:pt x="844219" y="382879"/>
                  </a:lnTo>
                  <a:close/>
                </a:path>
                <a:path w="1537970" h="709929">
                  <a:moveTo>
                    <a:pt x="854557" y="381711"/>
                  </a:moveTo>
                  <a:lnTo>
                    <a:pt x="854049" y="381660"/>
                  </a:lnTo>
                  <a:lnTo>
                    <a:pt x="853782" y="381660"/>
                  </a:lnTo>
                  <a:lnTo>
                    <a:pt x="852512" y="381787"/>
                  </a:lnTo>
                  <a:lnTo>
                    <a:pt x="850595" y="382752"/>
                  </a:lnTo>
                  <a:lnTo>
                    <a:pt x="851522" y="379945"/>
                  </a:lnTo>
                  <a:lnTo>
                    <a:pt x="850480" y="379806"/>
                  </a:lnTo>
                  <a:lnTo>
                    <a:pt x="848487" y="379285"/>
                  </a:lnTo>
                  <a:lnTo>
                    <a:pt x="848029" y="375767"/>
                  </a:lnTo>
                  <a:lnTo>
                    <a:pt x="845134" y="377113"/>
                  </a:lnTo>
                  <a:lnTo>
                    <a:pt x="845820" y="378028"/>
                  </a:lnTo>
                  <a:lnTo>
                    <a:pt x="845794" y="378942"/>
                  </a:lnTo>
                  <a:lnTo>
                    <a:pt x="845185" y="379882"/>
                  </a:lnTo>
                  <a:lnTo>
                    <a:pt x="848093" y="380974"/>
                  </a:lnTo>
                  <a:lnTo>
                    <a:pt x="848969" y="380898"/>
                  </a:lnTo>
                  <a:lnTo>
                    <a:pt x="849655" y="381190"/>
                  </a:lnTo>
                  <a:lnTo>
                    <a:pt x="850036" y="383514"/>
                  </a:lnTo>
                  <a:lnTo>
                    <a:pt x="848829" y="383438"/>
                  </a:lnTo>
                  <a:lnTo>
                    <a:pt x="848042" y="383781"/>
                  </a:lnTo>
                  <a:lnTo>
                    <a:pt x="846061" y="385572"/>
                  </a:lnTo>
                  <a:lnTo>
                    <a:pt x="849617" y="385864"/>
                  </a:lnTo>
                  <a:lnTo>
                    <a:pt x="851865" y="383324"/>
                  </a:lnTo>
                  <a:lnTo>
                    <a:pt x="854557" y="381711"/>
                  </a:lnTo>
                  <a:close/>
                </a:path>
                <a:path w="1537970" h="709929">
                  <a:moveTo>
                    <a:pt x="894981" y="577951"/>
                  </a:moveTo>
                  <a:lnTo>
                    <a:pt x="890866" y="576884"/>
                  </a:lnTo>
                  <a:lnTo>
                    <a:pt x="889711" y="575602"/>
                  </a:lnTo>
                  <a:lnTo>
                    <a:pt x="888746" y="576338"/>
                  </a:lnTo>
                  <a:lnTo>
                    <a:pt x="887742" y="575919"/>
                  </a:lnTo>
                  <a:lnTo>
                    <a:pt x="886752" y="575678"/>
                  </a:lnTo>
                  <a:lnTo>
                    <a:pt x="885596" y="578294"/>
                  </a:lnTo>
                  <a:lnTo>
                    <a:pt x="887387" y="580809"/>
                  </a:lnTo>
                  <a:lnTo>
                    <a:pt x="887044" y="583399"/>
                  </a:lnTo>
                  <a:lnTo>
                    <a:pt x="889711" y="581431"/>
                  </a:lnTo>
                  <a:lnTo>
                    <a:pt x="889787" y="580834"/>
                  </a:lnTo>
                  <a:lnTo>
                    <a:pt x="889711" y="579767"/>
                  </a:lnTo>
                  <a:lnTo>
                    <a:pt x="894981" y="577951"/>
                  </a:lnTo>
                  <a:close/>
                </a:path>
                <a:path w="1537970" h="709929">
                  <a:moveTo>
                    <a:pt x="898423" y="605116"/>
                  </a:moveTo>
                  <a:lnTo>
                    <a:pt x="886028" y="604545"/>
                  </a:lnTo>
                  <a:lnTo>
                    <a:pt x="885278" y="604939"/>
                  </a:lnTo>
                  <a:lnTo>
                    <a:pt x="884948" y="605586"/>
                  </a:lnTo>
                  <a:lnTo>
                    <a:pt x="884948" y="606412"/>
                  </a:lnTo>
                  <a:lnTo>
                    <a:pt x="888987" y="606374"/>
                  </a:lnTo>
                  <a:lnTo>
                    <a:pt x="893178" y="608571"/>
                  </a:lnTo>
                  <a:lnTo>
                    <a:pt x="898423" y="605116"/>
                  </a:lnTo>
                  <a:close/>
                </a:path>
                <a:path w="1537970" h="709929">
                  <a:moveTo>
                    <a:pt x="931430" y="707351"/>
                  </a:moveTo>
                  <a:lnTo>
                    <a:pt x="930592" y="705739"/>
                  </a:lnTo>
                  <a:lnTo>
                    <a:pt x="926934" y="706221"/>
                  </a:lnTo>
                  <a:lnTo>
                    <a:pt x="923442" y="703033"/>
                  </a:lnTo>
                  <a:lnTo>
                    <a:pt x="919708" y="705256"/>
                  </a:lnTo>
                  <a:lnTo>
                    <a:pt x="919911" y="706501"/>
                  </a:lnTo>
                  <a:lnTo>
                    <a:pt x="921702" y="705383"/>
                  </a:lnTo>
                  <a:lnTo>
                    <a:pt x="921854" y="706716"/>
                  </a:lnTo>
                  <a:lnTo>
                    <a:pt x="922489" y="706729"/>
                  </a:lnTo>
                  <a:lnTo>
                    <a:pt x="923569" y="706539"/>
                  </a:lnTo>
                  <a:lnTo>
                    <a:pt x="925131" y="709879"/>
                  </a:lnTo>
                  <a:lnTo>
                    <a:pt x="926858" y="709637"/>
                  </a:lnTo>
                  <a:lnTo>
                    <a:pt x="929551" y="707148"/>
                  </a:lnTo>
                  <a:lnTo>
                    <a:pt x="930630" y="707415"/>
                  </a:lnTo>
                  <a:lnTo>
                    <a:pt x="931430" y="707351"/>
                  </a:lnTo>
                  <a:close/>
                </a:path>
                <a:path w="1537970" h="709929">
                  <a:moveTo>
                    <a:pt x="938174" y="429260"/>
                  </a:moveTo>
                  <a:lnTo>
                    <a:pt x="938161" y="427367"/>
                  </a:lnTo>
                  <a:lnTo>
                    <a:pt x="933691" y="426415"/>
                  </a:lnTo>
                  <a:lnTo>
                    <a:pt x="929170" y="426059"/>
                  </a:lnTo>
                  <a:lnTo>
                    <a:pt x="924598" y="426415"/>
                  </a:lnTo>
                  <a:lnTo>
                    <a:pt x="922642" y="428117"/>
                  </a:lnTo>
                  <a:lnTo>
                    <a:pt x="927811" y="428625"/>
                  </a:lnTo>
                  <a:lnTo>
                    <a:pt x="933094" y="427697"/>
                  </a:lnTo>
                  <a:lnTo>
                    <a:pt x="938174" y="429260"/>
                  </a:lnTo>
                  <a:close/>
                </a:path>
                <a:path w="1537970" h="709929">
                  <a:moveTo>
                    <a:pt x="955713" y="259016"/>
                  </a:moveTo>
                  <a:lnTo>
                    <a:pt x="954582" y="257759"/>
                  </a:lnTo>
                  <a:lnTo>
                    <a:pt x="952500" y="256667"/>
                  </a:lnTo>
                  <a:lnTo>
                    <a:pt x="949096" y="257403"/>
                  </a:lnTo>
                  <a:lnTo>
                    <a:pt x="952411" y="259588"/>
                  </a:lnTo>
                  <a:lnTo>
                    <a:pt x="951585" y="260870"/>
                  </a:lnTo>
                  <a:lnTo>
                    <a:pt x="951420" y="262597"/>
                  </a:lnTo>
                  <a:lnTo>
                    <a:pt x="949579" y="265226"/>
                  </a:lnTo>
                  <a:lnTo>
                    <a:pt x="954849" y="265988"/>
                  </a:lnTo>
                  <a:lnTo>
                    <a:pt x="954506" y="263207"/>
                  </a:lnTo>
                  <a:lnTo>
                    <a:pt x="954290" y="260159"/>
                  </a:lnTo>
                  <a:lnTo>
                    <a:pt x="955713" y="259016"/>
                  </a:lnTo>
                  <a:close/>
                </a:path>
                <a:path w="1537970" h="709929">
                  <a:moveTo>
                    <a:pt x="968400" y="224967"/>
                  </a:moveTo>
                  <a:lnTo>
                    <a:pt x="967295" y="222897"/>
                  </a:lnTo>
                  <a:lnTo>
                    <a:pt x="964044" y="225463"/>
                  </a:lnTo>
                  <a:lnTo>
                    <a:pt x="962583" y="229895"/>
                  </a:lnTo>
                  <a:lnTo>
                    <a:pt x="958392" y="231457"/>
                  </a:lnTo>
                  <a:lnTo>
                    <a:pt x="959929" y="232371"/>
                  </a:lnTo>
                  <a:lnTo>
                    <a:pt x="958900" y="233426"/>
                  </a:lnTo>
                  <a:lnTo>
                    <a:pt x="958532" y="234429"/>
                  </a:lnTo>
                  <a:lnTo>
                    <a:pt x="962545" y="232041"/>
                  </a:lnTo>
                  <a:lnTo>
                    <a:pt x="965085" y="228104"/>
                  </a:lnTo>
                  <a:lnTo>
                    <a:pt x="968400" y="224967"/>
                  </a:lnTo>
                  <a:close/>
                </a:path>
                <a:path w="1537970" h="709929">
                  <a:moveTo>
                    <a:pt x="980846" y="192062"/>
                  </a:moveTo>
                  <a:lnTo>
                    <a:pt x="977798" y="193078"/>
                  </a:lnTo>
                  <a:lnTo>
                    <a:pt x="975169" y="191338"/>
                  </a:lnTo>
                  <a:lnTo>
                    <a:pt x="972375" y="190741"/>
                  </a:lnTo>
                  <a:lnTo>
                    <a:pt x="970089" y="190982"/>
                  </a:lnTo>
                  <a:lnTo>
                    <a:pt x="969213" y="192824"/>
                  </a:lnTo>
                  <a:lnTo>
                    <a:pt x="972947" y="194322"/>
                  </a:lnTo>
                  <a:lnTo>
                    <a:pt x="977265" y="193611"/>
                  </a:lnTo>
                  <a:lnTo>
                    <a:pt x="980833" y="195795"/>
                  </a:lnTo>
                  <a:lnTo>
                    <a:pt x="980059" y="194551"/>
                  </a:lnTo>
                  <a:lnTo>
                    <a:pt x="979855" y="193294"/>
                  </a:lnTo>
                  <a:lnTo>
                    <a:pt x="980846" y="192062"/>
                  </a:lnTo>
                  <a:close/>
                </a:path>
                <a:path w="1537970" h="709929">
                  <a:moveTo>
                    <a:pt x="1012710" y="197535"/>
                  </a:moveTo>
                  <a:lnTo>
                    <a:pt x="1012418" y="196951"/>
                  </a:lnTo>
                  <a:lnTo>
                    <a:pt x="1011796" y="195808"/>
                  </a:lnTo>
                  <a:lnTo>
                    <a:pt x="1008799" y="195630"/>
                  </a:lnTo>
                  <a:lnTo>
                    <a:pt x="1004176" y="199796"/>
                  </a:lnTo>
                  <a:lnTo>
                    <a:pt x="1004087" y="201244"/>
                  </a:lnTo>
                  <a:lnTo>
                    <a:pt x="1004951" y="201688"/>
                  </a:lnTo>
                  <a:lnTo>
                    <a:pt x="1006208" y="201688"/>
                  </a:lnTo>
                  <a:lnTo>
                    <a:pt x="1012710" y="197535"/>
                  </a:lnTo>
                  <a:close/>
                </a:path>
                <a:path w="1537970" h="709929">
                  <a:moveTo>
                    <a:pt x="1048689" y="353301"/>
                  </a:moveTo>
                  <a:lnTo>
                    <a:pt x="1048600" y="353098"/>
                  </a:lnTo>
                  <a:lnTo>
                    <a:pt x="1043647" y="350354"/>
                  </a:lnTo>
                  <a:lnTo>
                    <a:pt x="1038301" y="352361"/>
                  </a:lnTo>
                  <a:lnTo>
                    <a:pt x="1033157" y="351828"/>
                  </a:lnTo>
                  <a:lnTo>
                    <a:pt x="1033170" y="352742"/>
                  </a:lnTo>
                  <a:lnTo>
                    <a:pt x="1038186" y="354520"/>
                  </a:lnTo>
                  <a:lnTo>
                    <a:pt x="1043355" y="353352"/>
                  </a:lnTo>
                  <a:lnTo>
                    <a:pt x="1048461" y="353491"/>
                  </a:lnTo>
                  <a:lnTo>
                    <a:pt x="1048651" y="353428"/>
                  </a:lnTo>
                  <a:lnTo>
                    <a:pt x="1048689" y="353301"/>
                  </a:lnTo>
                  <a:close/>
                </a:path>
                <a:path w="1537970" h="709929">
                  <a:moveTo>
                    <a:pt x="1069086" y="173824"/>
                  </a:moveTo>
                  <a:lnTo>
                    <a:pt x="1068019" y="172389"/>
                  </a:lnTo>
                  <a:lnTo>
                    <a:pt x="1065669" y="172948"/>
                  </a:lnTo>
                  <a:lnTo>
                    <a:pt x="1063015" y="171704"/>
                  </a:lnTo>
                  <a:lnTo>
                    <a:pt x="1060881" y="173545"/>
                  </a:lnTo>
                  <a:lnTo>
                    <a:pt x="1061224" y="176479"/>
                  </a:lnTo>
                  <a:lnTo>
                    <a:pt x="1063663" y="178638"/>
                  </a:lnTo>
                  <a:lnTo>
                    <a:pt x="1065161" y="175907"/>
                  </a:lnTo>
                  <a:lnTo>
                    <a:pt x="1067079" y="175348"/>
                  </a:lnTo>
                  <a:lnTo>
                    <a:pt x="1067777" y="174485"/>
                  </a:lnTo>
                  <a:lnTo>
                    <a:pt x="1069086" y="173824"/>
                  </a:lnTo>
                  <a:close/>
                </a:path>
                <a:path w="1537970" h="709929">
                  <a:moveTo>
                    <a:pt x="1089367" y="265049"/>
                  </a:moveTo>
                  <a:lnTo>
                    <a:pt x="1087259" y="263753"/>
                  </a:lnTo>
                  <a:lnTo>
                    <a:pt x="1086421" y="265303"/>
                  </a:lnTo>
                  <a:lnTo>
                    <a:pt x="1089367" y="265049"/>
                  </a:lnTo>
                  <a:close/>
                </a:path>
                <a:path w="1537970" h="709929">
                  <a:moveTo>
                    <a:pt x="1090091" y="265493"/>
                  </a:moveTo>
                  <a:lnTo>
                    <a:pt x="1089774" y="265049"/>
                  </a:lnTo>
                  <a:lnTo>
                    <a:pt x="1089367" y="265049"/>
                  </a:lnTo>
                  <a:lnTo>
                    <a:pt x="1090091" y="265493"/>
                  </a:lnTo>
                  <a:close/>
                </a:path>
                <a:path w="1537970" h="709929">
                  <a:moveTo>
                    <a:pt x="1097153" y="264337"/>
                  </a:moveTo>
                  <a:lnTo>
                    <a:pt x="1096213" y="261810"/>
                  </a:lnTo>
                  <a:lnTo>
                    <a:pt x="1096149" y="261632"/>
                  </a:lnTo>
                  <a:lnTo>
                    <a:pt x="1094168" y="261810"/>
                  </a:lnTo>
                  <a:lnTo>
                    <a:pt x="1093000" y="266433"/>
                  </a:lnTo>
                  <a:lnTo>
                    <a:pt x="1092492" y="265709"/>
                  </a:lnTo>
                  <a:lnTo>
                    <a:pt x="1090295" y="262699"/>
                  </a:lnTo>
                  <a:lnTo>
                    <a:pt x="1090345" y="263753"/>
                  </a:lnTo>
                  <a:lnTo>
                    <a:pt x="1090447" y="265709"/>
                  </a:lnTo>
                  <a:lnTo>
                    <a:pt x="1090091" y="265493"/>
                  </a:lnTo>
                  <a:lnTo>
                    <a:pt x="1092555" y="268909"/>
                  </a:lnTo>
                  <a:lnTo>
                    <a:pt x="1096149" y="266509"/>
                  </a:lnTo>
                  <a:lnTo>
                    <a:pt x="1096251" y="264807"/>
                  </a:lnTo>
                  <a:lnTo>
                    <a:pt x="1097153" y="264337"/>
                  </a:lnTo>
                  <a:close/>
                </a:path>
                <a:path w="1537970" h="709929">
                  <a:moveTo>
                    <a:pt x="1101001" y="249072"/>
                  </a:moveTo>
                  <a:lnTo>
                    <a:pt x="1096873" y="248208"/>
                  </a:lnTo>
                  <a:lnTo>
                    <a:pt x="1092860" y="248170"/>
                  </a:lnTo>
                  <a:lnTo>
                    <a:pt x="1089342" y="251028"/>
                  </a:lnTo>
                  <a:lnTo>
                    <a:pt x="1089291" y="252666"/>
                  </a:lnTo>
                  <a:lnTo>
                    <a:pt x="1093089" y="251358"/>
                  </a:lnTo>
                  <a:lnTo>
                    <a:pt x="1097343" y="251980"/>
                  </a:lnTo>
                  <a:lnTo>
                    <a:pt x="1100988" y="250012"/>
                  </a:lnTo>
                  <a:lnTo>
                    <a:pt x="1101001" y="249072"/>
                  </a:lnTo>
                  <a:close/>
                </a:path>
                <a:path w="1537970" h="709929">
                  <a:moveTo>
                    <a:pt x="1107020" y="311492"/>
                  </a:moveTo>
                  <a:lnTo>
                    <a:pt x="1106563" y="310413"/>
                  </a:lnTo>
                  <a:lnTo>
                    <a:pt x="1105649" y="310083"/>
                  </a:lnTo>
                  <a:lnTo>
                    <a:pt x="1104595" y="309956"/>
                  </a:lnTo>
                  <a:lnTo>
                    <a:pt x="1101255" y="310553"/>
                  </a:lnTo>
                  <a:lnTo>
                    <a:pt x="1097343" y="308876"/>
                  </a:lnTo>
                  <a:lnTo>
                    <a:pt x="1094143" y="312458"/>
                  </a:lnTo>
                  <a:lnTo>
                    <a:pt x="1098905" y="313690"/>
                  </a:lnTo>
                  <a:lnTo>
                    <a:pt x="1102906" y="311746"/>
                  </a:lnTo>
                  <a:lnTo>
                    <a:pt x="1107020" y="311492"/>
                  </a:lnTo>
                  <a:close/>
                </a:path>
                <a:path w="1537970" h="709929">
                  <a:moveTo>
                    <a:pt x="1127290" y="331470"/>
                  </a:moveTo>
                  <a:lnTo>
                    <a:pt x="1125258" y="331508"/>
                  </a:lnTo>
                  <a:lnTo>
                    <a:pt x="1123899" y="330873"/>
                  </a:lnTo>
                  <a:lnTo>
                    <a:pt x="1124254" y="328485"/>
                  </a:lnTo>
                  <a:lnTo>
                    <a:pt x="1123048" y="328701"/>
                  </a:lnTo>
                  <a:lnTo>
                    <a:pt x="1123353" y="332778"/>
                  </a:lnTo>
                  <a:lnTo>
                    <a:pt x="1120025" y="328917"/>
                  </a:lnTo>
                  <a:lnTo>
                    <a:pt x="1118374" y="329438"/>
                  </a:lnTo>
                  <a:lnTo>
                    <a:pt x="1117358" y="330377"/>
                  </a:lnTo>
                  <a:lnTo>
                    <a:pt x="1118260" y="330606"/>
                  </a:lnTo>
                  <a:lnTo>
                    <a:pt x="1119314" y="330746"/>
                  </a:lnTo>
                  <a:lnTo>
                    <a:pt x="1119136" y="332905"/>
                  </a:lnTo>
                  <a:lnTo>
                    <a:pt x="1118362" y="333146"/>
                  </a:lnTo>
                  <a:lnTo>
                    <a:pt x="1116215" y="333527"/>
                  </a:lnTo>
                  <a:lnTo>
                    <a:pt x="1114704" y="332790"/>
                  </a:lnTo>
                  <a:lnTo>
                    <a:pt x="1113599" y="334098"/>
                  </a:lnTo>
                  <a:lnTo>
                    <a:pt x="1118565" y="335330"/>
                  </a:lnTo>
                  <a:lnTo>
                    <a:pt x="1122984" y="333667"/>
                  </a:lnTo>
                  <a:lnTo>
                    <a:pt x="1127290" y="331470"/>
                  </a:lnTo>
                  <a:close/>
                </a:path>
                <a:path w="1537970" h="709929">
                  <a:moveTo>
                    <a:pt x="1171994" y="220141"/>
                  </a:moveTo>
                  <a:lnTo>
                    <a:pt x="1166914" y="218033"/>
                  </a:lnTo>
                  <a:lnTo>
                    <a:pt x="1165618" y="219786"/>
                  </a:lnTo>
                  <a:lnTo>
                    <a:pt x="1164310" y="216954"/>
                  </a:lnTo>
                  <a:lnTo>
                    <a:pt x="1163002" y="218046"/>
                  </a:lnTo>
                  <a:lnTo>
                    <a:pt x="1164107" y="219595"/>
                  </a:lnTo>
                  <a:lnTo>
                    <a:pt x="1163307" y="220459"/>
                  </a:lnTo>
                  <a:lnTo>
                    <a:pt x="1161884" y="221107"/>
                  </a:lnTo>
                  <a:lnTo>
                    <a:pt x="1164856" y="222402"/>
                  </a:lnTo>
                  <a:lnTo>
                    <a:pt x="1167828" y="223913"/>
                  </a:lnTo>
                  <a:lnTo>
                    <a:pt x="1170787" y="221081"/>
                  </a:lnTo>
                  <a:lnTo>
                    <a:pt x="1171994" y="220141"/>
                  </a:lnTo>
                  <a:close/>
                </a:path>
                <a:path w="1537970" h="709929">
                  <a:moveTo>
                    <a:pt x="1201813" y="209334"/>
                  </a:moveTo>
                  <a:lnTo>
                    <a:pt x="1195844" y="208038"/>
                  </a:lnTo>
                  <a:lnTo>
                    <a:pt x="1197000" y="206857"/>
                  </a:lnTo>
                  <a:lnTo>
                    <a:pt x="1199438" y="207606"/>
                  </a:lnTo>
                  <a:lnTo>
                    <a:pt x="1199807" y="205371"/>
                  </a:lnTo>
                  <a:lnTo>
                    <a:pt x="1192377" y="206552"/>
                  </a:lnTo>
                  <a:lnTo>
                    <a:pt x="1191437" y="208191"/>
                  </a:lnTo>
                  <a:lnTo>
                    <a:pt x="1192949" y="208102"/>
                  </a:lnTo>
                  <a:lnTo>
                    <a:pt x="1193139" y="208953"/>
                  </a:lnTo>
                  <a:lnTo>
                    <a:pt x="1192872" y="210172"/>
                  </a:lnTo>
                  <a:lnTo>
                    <a:pt x="1195171" y="210439"/>
                  </a:lnTo>
                  <a:lnTo>
                    <a:pt x="1197749" y="208521"/>
                  </a:lnTo>
                  <a:lnTo>
                    <a:pt x="1199756" y="211048"/>
                  </a:lnTo>
                  <a:lnTo>
                    <a:pt x="1201039" y="211201"/>
                  </a:lnTo>
                  <a:lnTo>
                    <a:pt x="1201305" y="210121"/>
                  </a:lnTo>
                  <a:lnTo>
                    <a:pt x="1201813" y="209334"/>
                  </a:lnTo>
                  <a:close/>
                </a:path>
                <a:path w="1537970" h="709929">
                  <a:moveTo>
                    <a:pt x="1224114" y="262712"/>
                  </a:moveTo>
                  <a:lnTo>
                    <a:pt x="1224038" y="260807"/>
                  </a:lnTo>
                  <a:lnTo>
                    <a:pt x="1219238" y="260832"/>
                  </a:lnTo>
                  <a:lnTo>
                    <a:pt x="1217168" y="262572"/>
                  </a:lnTo>
                  <a:lnTo>
                    <a:pt x="1214729" y="261226"/>
                  </a:lnTo>
                  <a:lnTo>
                    <a:pt x="1212507" y="261683"/>
                  </a:lnTo>
                  <a:lnTo>
                    <a:pt x="1212443" y="263499"/>
                  </a:lnTo>
                  <a:lnTo>
                    <a:pt x="1216342" y="263486"/>
                  </a:lnTo>
                  <a:lnTo>
                    <a:pt x="1220292" y="263931"/>
                  </a:lnTo>
                  <a:lnTo>
                    <a:pt x="1224114" y="262712"/>
                  </a:lnTo>
                  <a:close/>
                </a:path>
                <a:path w="1537970" h="709929">
                  <a:moveTo>
                    <a:pt x="1268323" y="255778"/>
                  </a:moveTo>
                  <a:lnTo>
                    <a:pt x="1264691" y="255778"/>
                  </a:lnTo>
                  <a:lnTo>
                    <a:pt x="1264081" y="256857"/>
                  </a:lnTo>
                  <a:lnTo>
                    <a:pt x="1263243" y="257911"/>
                  </a:lnTo>
                  <a:lnTo>
                    <a:pt x="1262380" y="261200"/>
                  </a:lnTo>
                  <a:lnTo>
                    <a:pt x="1262265" y="261607"/>
                  </a:lnTo>
                  <a:lnTo>
                    <a:pt x="1262164" y="262039"/>
                  </a:lnTo>
                  <a:lnTo>
                    <a:pt x="1262113" y="262216"/>
                  </a:lnTo>
                  <a:lnTo>
                    <a:pt x="1261935" y="262204"/>
                  </a:lnTo>
                  <a:lnTo>
                    <a:pt x="1260424" y="262039"/>
                  </a:lnTo>
                  <a:lnTo>
                    <a:pt x="1261846" y="262039"/>
                  </a:lnTo>
                  <a:lnTo>
                    <a:pt x="1261579" y="261607"/>
                  </a:lnTo>
                  <a:lnTo>
                    <a:pt x="1261325" y="261200"/>
                  </a:lnTo>
                  <a:lnTo>
                    <a:pt x="1259979" y="258559"/>
                  </a:lnTo>
                  <a:lnTo>
                    <a:pt x="1259166" y="258914"/>
                  </a:lnTo>
                  <a:lnTo>
                    <a:pt x="1258747" y="259461"/>
                  </a:lnTo>
                  <a:lnTo>
                    <a:pt x="1259928" y="261607"/>
                  </a:lnTo>
                  <a:lnTo>
                    <a:pt x="1256449" y="260413"/>
                  </a:lnTo>
                  <a:lnTo>
                    <a:pt x="1256665" y="261200"/>
                  </a:lnTo>
                  <a:lnTo>
                    <a:pt x="1256779" y="261607"/>
                  </a:lnTo>
                  <a:lnTo>
                    <a:pt x="1256906" y="262039"/>
                  </a:lnTo>
                  <a:lnTo>
                    <a:pt x="1259459" y="263347"/>
                  </a:lnTo>
                  <a:lnTo>
                    <a:pt x="1261516" y="262483"/>
                  </a:lnTo>
                  <a:lnTo>
                    <a:pt x="1262037" y="262483"/>
                  </a:lnTo>
                  <a:lnTo>
                    <a:pt x="1264780" y="262483"/>
                  </a:lnTo>
                  <a:lnTo>
                    <a:pt x="1263726" y="261200"/>
                  </a:lnTo>
                  <a:lnTo>
                    <a:pt x="1263230" y="261200"/>
                  </a:lnTo>
                  <a:lnTo>
                    <a:pt x="1265097" y="260604"/>
                  </a:lnTo>
                  <a:lnTo>
                    <a:pt x="1265732" y="259842"/>
                  </a:lnTo>
                  <a:lnTo>
                    <a:pt x="1265085" y="258559"/>
                  </a:lnTo>
                  <a:lnTo>
                    <a:pt x="1265021" y="258432"/>
                  </a:lnTo>
                  <a:lnTo>
                    <a:pt x="1265326" y="257911"/>
                  </a:lnTo>
                  <a:lnTo>
                    <a:pt x="1268323" y="255778"/>
                  </a:lnTo>
                  <a:close/>
                </a:path>
                <a:path w="1537970" h="709929">
                  <a:moveTo>
                    <a:pt x="1314805" y="266153"/>
                  </a:moveTo>
                  <a:lnTo>
                    <a:pt x="1311681" y="266522"/>
                  </a:lnTo>
                  <a:lnTo>
                    <a:pt x="1312227" y="266522"/>
                  </a:lnTo>
                  <a:lnTo>
                    <a:pt x="1312125" y="267246"/>
                  </a:lnTo>
                  <a:lnTo>
                    <a:pt x="1312062" y="267677"/>
                  </a:lnTo>
                  <a:lnTo>
                    <a:pt x="1311948" y="268478"/>
                  </a:lnTo>
                  <a:lnTo>
                    <a:pt x="1311871" y="269049"/>
                  </a:lnTo>
                  <a:lnTo>
                    <a:pt x="1314805" y="266153"/>
                  </a:lnTo>
                  <a:close/>
                </a:path>
                <a:path w="1537970" h="709929">
                  <a:moveTo>
                    <a:pt x="1329829" y="265417"/>
                  </a:moveTo>
                  <a:lnTo>
                    <a:pt x="1327238" y="264464"/>
                  </a:lnTo>
                  <a:lnTo>
                    <a:pt x="1323822" y="263207"/>
                  </a:lnTo>
                  <a:lnTo>
                    <a:pt x="1318082" y="265772"/>
                  </a:lnTo>
                  <a:lnTo>
                    <a:pt x="1315986" y="266026"/>
                  </a:lnTo>
                  <a:lnTo>
                    <a:pt x="1316520" y="264464"/>
                  </a:lnTo>
                  <a:lnTo>
                    <a:pt x="1314805" y="266153"/>
                  </a:lnTo>
                  <a:lnTo>
                    <a:pt x="1315948" y="266153"/>
                  </a:lnTo>
                  <a:lnTo>
                    <a:pt x="1315148" y="268478"/>
                  </a:lnTo>
                  <a:lnTo>
                    <a:pt x="1318374" y="266750"/>
                  </a:lnTo>
                  <a:lnTo>
                    <a:pt x="1321955" y="269748"/>
                  </a:lnTo>
                  <a:lnTo>
                    <a:pt x="1324864" y="267855"/>
                  </a:lnTo>
                  <a:lnTo>
                    <a:pt x="1325143" y="267677"/>
                  </a:lnTo>
                  <a:lnTo>
                    <a:pt x="1323644" y="267246"/>
                  </a:lnTo>
                  <a:lnTo>
                    <a:pt x="1321943" y="267855"/>
                  </a:lnTo>
                  <a:lnTo>
                    <a:pt x="1320520" y="266750"/>
                  </a:lnTo>
                  <a:lnTo>
                    <a:pt x="1320228" y="266522"/>
                  </a:lnTo>
                  <a:lnTo>
                    <a:pt x="1323403" y="264464"/>
                  </a:lnTo>
                  <a:lnTo>
                    <a:pt x="1326781" y="266115"/>
                  </a:lnTo>
                  <a:lnTo>
                    <a:pt x="1329829" y="265417"/>
                  </a:lnTo>
                  <a:close/>
                </a:path>
                <a:path w="1537970" h="709929">
                  <a:moveTo>
                    <a:pt x="1330883" y="332714"/>
                  </a:moveTo>
                  <a:lnTo>
                    <a:pt x="1324686" y="332917"/>
                  </a:lnTo>
                  <a:lnTo>
                    <a:pt x="1318552" y="331876"/>
                  </a:lnTo>
                  <a:lnTo>
                    <a:pt x="1312392" y="332232"/>
                  </a:lnTo>
                  <a:lnTo>
                    <a:pt x="1318526" y="333895"/>
                  </a:lnTo>
                  <a:lnTo>
                    <a:pt x="1324724" y="333895"/>
                  </a:lnTo>
                  <a:lnTo>
                    <a:pt x="1330883" y="332714"/>
                  </a:lnTo>
                  <a:close/>
                </a:path>
                <a:path w="1537970" h="709929">
                  <a:moveTo>
                    <a:pt x="1348422" y="0"/>
                  </a:moveTo>
                  <a:lnTo>
                    <a:pt x="1340662" y="0"/>
                  </a:lnTo>
                  <a:lnTo>
                    <a:pt x="1343304" y="660"/>
                  </a:lnTo>
                  <a:lnTo>
                    <a:pt x="1345869" y="457"/>
                  </a:lnTo>
                  <a:lnTo>
                    <a:pt x="1348422" y="0"/>
                  </a:lnTo>
                  <a:close/>
                </a:path>
                <a:path w="1537970" h="709929">
                  <a:moveTo>
                    <a:pt x="1388821" y="261645"/>
                  </a:moveTo>
                  <a:lnTo>
                    <a:pt x="1387449" y="261581"/>
                  </a:lnTo>
                  <a:lnTo>
                    <a:pt x="1385849" y="261874"/>
                  </a:lnTo>
                  <a:lnTo>
                    <a:pt x="1385887" y="259689"/>
                  </a:lnTo>
                  <a:lnTo>
                    <a:pt x="1377124" y="261543"/>
                  </a:lnTo>
                  <a:lnTo>
                    <a:pt x="1377073" y="261848"/>
                  </a:lnTo>
                  <a:lnTo>
                    <a:pt x="1377010" y="262496"/>
                  </a:lnTo>
                  <a:lnTo>
                    <a:pt x="1378292" y="262724"/>
                  </a:lnTo>
                  <a:lnTo>
                    <a:pt x="1379080" y="263474"/>
                  </a:lnTo>
                  <a:lnTo>
                    <a:pt x="1379270" y="264795"/>
                  </a:lnTo>
                  <a:lnTo>
                    <a:pt x="1380820" y="263931"/>
                  </a:lnTo>
                  <a:lnTo>
                    <a:pt x="1382864" y="265430"/>
                  </a:lnTo>
                  <a:lnTo>
                    <a:pt x="1384223" y="263753"/>
                  </a:lnTo>
                  <a:lnTo>
                    <a:pt x="1382712" y="262978"/>
                  </a:lnTo>
                  <a:lnTo>
                    <a:pt x="1382991" y="262610"/>
                  </a:lnTo>
                  <a:lnTo>
                    <a:pt x="1383195" y="262051"/>
                  </a:lnTo>
                  <a:lnTo>
                    <a:pt x="1384693" y="261658"/>
                  </a:lnTo>
                  <a:lnTo>
                    <a:pt x="1384719" y="262597"/>
                  </a:lnTo>
                  <a:lnTo>
                    <a:pt x="1384858" y="263359"/>
                  </a:lnTo>
                  <a:lnTo>
                    <a:pt x="1388821" y="261645"/>
                  </a:lnTo>
                  <a:close/>
                </a:path>
                <a:path w="1537970" h="709929">
                  <a:moveTo>
                    <a:pt x="1389722" y="85229"/>
                  </a:moveTo>
                  <a:lnTo>
                    <a:pt x="1388656" y="83515"/>
                  </a:lnTo>
                  <a:lnTo>
                    <a:pt x="1387843" y="85229"/>
                  </a:lnTo>
                  <a:lnTo>
                    <a:pt x="1386916" y="85445"/>
                  </a:lnTo>
                  <a:lnTo>
                    <a:pt x="1385963" y="86233"/>
                  </a:lnTo>
                  <a:lnTo>
                    <a:pt x="1385570" y="87249"/>
                  </a:lnTo>
                  <a:lnTo>
                    <a:pt x="1385011" y="88239"/>
                  </a:lnTo>
                  <a:lnTo>
                    <a:pt x="1382649" y="87972"/>
                  </a:lnTo>
                  <a:lnTo>
                    <a:pt x="1383106" y="87020"/>
                  </a:lnTo>
                  <a:lnTo>
                    <a:pt x="1383182" y="86334"/>
                  </a:lnTo>
                  <a:lnTo>
                    <a:pt x="1382788" y="86194"/>
                  </a:lnTo>
                  <a:lnTo>
                    <a:pt x="1381975" y="86956"/>
                  </a:lnTo>
                  <a:lnTo>
                    <a:pt x="1381582" y="88328"/>
                  </a:lnTo>
                  <a:lnTo>
                    <a:pt x="1380096" y="88112"/>
                  </a:lnTo>
                  <a:lnTo>
                    <a:pt x="1379105" y="89166"/>
                  </a:lnTo>
                  <a:lnTo>
                    <a:pt x="1382471" y="89535"/>
                  </a:lnTo>
                  <a:lnTo>
                    <a:pt x="1386065" y="92214"/>
                  </a:lnTo>
                  <a:lnTo>
                    <a:pt x="1388935" y="88125"/>
                  </a:lnTo>
                  <a:lnTo>
                    <a:pt x="1388389" y="86944"/>
                  </a:lnTo>
                  <a:lnTo>
                    <a:pt x="1388745" y="86004"/>
                  </a:lnTo>
                  <a:lnTo>
                    <a:pt x="1389722" y="85229"/>
                  </a:lnTo>
                  <a:close/>
                </a:path>
                <a:path w="1537970" h="709929">
                  <a:moveTo>
                    <a:pt x="1400492" y="322389"/>
                  </a:moveTo>
                  <a:lnTo>
                    <a:pt x="1396352" y="322376"/>
                  </a:lnTo>
                  <a:lnTo>
                    <a:pt x="1395425" y="322414"/>
                  </a:lnTo>
                  <a:lnTo>
                    <a:pt x="1394485" y="322427"/>
                  </a:lnTo>
                  <a:lnTo>
                    <a:pt x="1393304" y="322338"/>
                  </a:lnTo>
                  <a:lnTo>
                    <a:pt x="1393113" y="320395"/>
                  </a:lnTo>
                  <a:lnTo>
                    <a:pt x="1391602" y="320890"/>
                  </a:lnTo>
                  <a:lnTo>
                    <a:pt x="1391602" y="324446"/>
                  </a:lnTo>
                  <a:lnTo>
                    <a:pt x="1394079" y="324053"/>
                  </a:lnTo>
                  <a:lnTo>
                    <a:pt x="1395641" y="328739"/>
                  </a:lnTo>
                  <a:lnTo>
                    <a:pt x="1398574" y="325691"/>
                  </a:lnTo>
                  <a:lnTo>
                    <a:pt x="1399844" y="323913"/>
                  </a:lnTo>
                  <a:lnTo>
                    <a:pt x="1400492" y="322389"/>
                  </a:lnTo>
                  <a:close/>
                </a:path>
                <a:path w="1537970" h="709929">
                  <a:moveTo>
                    <a:pt x="1429207" y="320700"/>
                  </a:moveTo>
                  <a:lnTo>
                    <a:pt x="1426705" y="320281"/>
                  </a:lnTo>
                  <a:lnTo>
                    <a:pt x="1428318" y="318846"/>
                  </a:lnTo>
                  <a:lnTo>
                    <a:pt x="1428496" y="317766"/>
                  </a:lnTo>
                  <a:lnTo>
                    <a:pt x="1418831" y="321703"/>
                  </a:lnTo>
                  <a:lnTo>
                    <a:pt x="1418831" y="322630"/>
                  </a:lnTo>
                  <a:lnTo>
                    <a:pt x="1422501" y="323024"/>
                  </a:lnTo>
                  <a:lnTo>
                    <a:pt x="1426032" y="322821"/>
                  </a:lnTo>
                  <a:lnTo>
                    <a:pt x="1429207" y="320700"/>
                  </a:lnTo>
                  <a:close/>
                </a:path>
                <a:path w="1537970" h="709929">
                  <a:moveTo>
                    <a:pt x="1448117" y="300634"/>
                  </a:moveTo>
                  <a:lnTo>
                    <a:pt x="1446009" y="297497"/>
                  </a:lnTo>
                  <a:lnTo>
                    <a:pt x="1443761" y="296291"/>
                  </a:lnTo>
                  <a:lnTo>
                    <a:pt x="1443494" y="296392"/>
                  </a:lnTo>
                  <a:lnTo>
                    <a:pt x="1443215" y="296443"/>
                  </a:lnTo>
                  <a:lnTo>
                    <a:pt x="1442910" y="296456"/>
                  </a:lnTo>
                  <a:lnTo>
                    <a:pt x="1441602" y="298221"/>
                  </a:lnTo>
                  <a:lnTo>
                    <a:pt x="1442097" y="299427"/>
                  </a:lnTo>
                  <a:lnTo>
                    <a:pt x="1446060" y="301764"/>
                  </a:lnTo>
                  <a:lnTo>
                    <a:pt x="1441234" y="301955"/>
                  </a:lnTo>
                  <a:lnTo>
                    <a:pt x="1441145" y="303314"/>
                  </a:lnTo>
                  <a:lnTo>
                    <a:pt x="1442948" y="303288"/>
                  </a:lnTo>
                  <a:lnTo>
                    <a:pt x="1443266" y="304863"/>
                  </a:lnTo>
                  <a:lnTo>
                    <a:pt x="1443977" y="306006"/>
                  </a:lnTo>
                  <a:lnTo>
                    <a:pt x="1444282" y="305943"/>
                  </a:lnTo>
                  <a:lnTo>
                    <a:pt x="1444866" y="305892"/>
                  </a:lnTo>
                  <a:lnTo>
                    <a:pt x="1444599" y="303009"/>
                  </a:lnTo>
                  <a:lnTo>
                    <a:pt x="1448117" y="300634"/>
                  </a:lnTo>
                  <a:close/>
                </a:path>
                <a:path w="1537970" h="709929">
                  <a:moveTo>
                    <a:pt x="1468285" y="49466"/>
                  </a:moveTo>
                  <a:lnTo>
                    <a:pt x="1467751" y="48209"/>
                  </a:lnTo>
                  <a:lnTo>
                    <a:pt x="1466850" y="47472"/>
                  </a:lnTo>
                  <a:lnTo>
                    <a:pt x="1465427" y="47485"/>
                  </a:lnTo>
                  <a:lnTo>
                    <a:pt x="1464005" y="49771"/>
                  </a:lnTo>
                  <a:lnTo>
                    <a:pt x="1460563" y="49453"/>
                  </a:lnTo>
                  <a:lnTo>
                    <a:pt x="1459433" y="52120"/>
                  </a:lnTo>
                  <a:lnTo>
                    <a:pt x="1459534" y="53276"/>
                  </a:lnTo>
                  <a:lnTo>
                    <a:pt x="1459572" y="54368"/>
                  </a:lnTo>
                  <a:lnTo>
                    <a:pt x="1468285" y="49466"/>
                  </a:lnTo>
                  <a:close/>
                </a:path>
                <a:path w="1537970" h="709929">
                  <a:moveTo>
                    <a:pt x="1495983" y="314096"/>
                  </a:moveTo>
                  <a:lnTo>
                    <a:pt x="1493621" y="310921"/>
                  </a:lnTo>
                  <a:lnTo>
                    <a:pt x="1493494" y="314096"/>
                  </a:lnTo>
                  <a:lnTo>
                    <a:pt x="1495983" y="314096"/>
                  </a:lnTo>
                  <a:close/>
                </a:path>
                <a:path w="1537970" h="709929">
                  <a:moveTo>
                    <a:pt x="1496466" y="314096"/>
                  </a:moveTo>
                  <a:lnTo>
                    <a:pt x="1495983" y="314096"/>
                  </a:lnTo>
                  <a:lnTo>
                    <a:pt x="1496174" y="314350"/>
                  </a:lnTo>
                  <a:lnTo>
                    <a:pt x="1496466" y="314096"/>
                  </a:lnTo>
                  <a:close/>
                </a:path>
                <a:path w="1537970" h="709929">
                  <a:moveTo>
                    <a:pt x="1501470" y="17348"/>
                  </a:moveTo>
                  <a:lnTo>
                    <a:pt x="1500212" y="14617"/>
                  </a:lnTo>
                  <a:lnTo>
                    <a:pt x="1498866" y="11417"/>
                  </a:lnTo>
                  <a:lnTo>
                    <a:pt x="1496822" y="8940"/>
                  </a:lnTo>
                  <a:lnTo>
                    <a:pt x="1493456" y="7759"/>
                  </a:lnTo>
                  <a:lnTo>
                    <a:pt x="1493431" y="9779"/>
                  </a:lnTo>
                  <a:lnTo>
                    <a:pt x="1493888" y="11671"/>
                  </a:lnTo>
                  <a:lnTo>
                    <a:pt x="1496555" y="12217"/>
                  </a:lnTo>
                  <a:lnTo>
                    <a:pt x="1496352" y="14503"/>
                  </a:lnTo>
                  <a:lnTo>
                    <a:pt x="1497355" y="16383"/>
                  </a:lnTo>
                  <a:lnTo>
                    <a:pt x="1497571" y="16560"/>
                  </a:lnTo>
                  <a:lnTo>
                    <a:pt x="1497812" y="16637"/>
                  </a:lnTo>
                  <a:lnTo>
                    <a:pt x="1498104" y="16637"/>
                  </a:lnTo>
                  <a:lnTo>
                    <a:pt x="1498981" y="16141"/>
                  </a:lnTo>
                  <a:lnTo>
                    <a:pt x="1501470" y="17348"/>
                  </a:lnTo>
                  <a:close/>
                </a:path>
                <a:path w="1537970" h="709929">
                  <a:moveTo>
                    <a:pt x="1503159" y="313156"/>
                  </a:moveTo>
                  <a:lnTo>
                    <a:pt x="1500365" y="310769"/>
                  </a:lnTo>
                  <a:lnTo>
                    <a:pt x="1497558" y="313156"/>
                  </a:lnTo>
                  <a:lnTo>
                    <a:pt x="1496517" y="314096"/>
                  </a:lnTo>
                  <a:lnTo>
                    <a:pt x="1498777" y="317550"/>
                  </a:lnTo>
                  <a:lnTo>
                    <a:pt x="1502168" y="315925"/>
                  </a:lnTo>
                  <a:lnTo>
                    <a:pt x="1502029" y="314820"/>
                  </a:lnTo>
                  <a:lnTo>
                    <a:pt x="1502549" y="314096"/>
                  </a:lnTo>
                  <a:lnTo>
                    <a:pt x="1503159" y="313156"/>
                  </a:lnTo>
                  <a:close/>
                </a:path>
                <a:path w="1537970" h="709929">
                  <a:moveTo>
                    <a:pt x="1537081" y="537972"/>
                  </a:moveTo>
                  <a:lnTo>
                    <a:pt x="1535353" y="541959"/>
                  </a:lnTo>
                  <a:lnTo>
                    <a:pt x="1537017" y="546252"/>
                  </a:lnTo>
                  <a:lnTo>
                    <a:pt x="1536014" y="550291"/>
                  </a:lnTo>
                  <a:lnTo>
                    <a:pt x="1537081" y="550430"/>
                  </a:lnTo>
                  <a:lnTo>
                    <a:pt x="1537081" y="537972"/>
                  </a:lnTo>
                  <a:close/>
                </a:path>
                <a:path w="1537970" h="709929">
                  <a:moveTo>
                    <a:pt x="1537081" y="238188"/>
                  </a:moveTo>
                  <a:lnTo>
                    <a:pt x="1536865" y="238188"/>
                  </a:lnTo>
                  <a:lnTo>
                    <a:pt x="1536928" y="239585"/>
                  </a:lnTo>
                  <a:lnTo>
                    <a:pt x="1537081" y="239585"/>
                  </a:lnTo>
                  <a:lnTo>
                    <a:pt x="1537081" y="238188"/>
                  </a:lnTo>
                  <a:close/>
                </a:path>
                <a:path w="1537970" h="709929">
                  <a:moveTo>
                    <a:pt x="1537081" y="226479"/>
                  </a:moveTo>
                  <a:lnTo>
                    <a:pt x="1536319" y="226479"/>
                  </a:lnTo>
                  <a:lnTo>
                    <a:pt x="1536128" y="227241"/>
                  </a:lnTo>
                  <a:lnTo>
                    <a:pt x="1535849" y="230530"/>
                  </a:lnTo>
                  <a:lnTo>
                    <a:pt x="1534947" y="233032"/>
                  </a:lnTo>
                  <a:lnTo>
                    <a:pt x="1536166" y="235496"/>
                  </a:lnTo>
                  <a:lnTo>
                    <a:pt x="1537081" y="236308"/>
                  </a:lnTo>
                  <a:lnTo>
                    <a:pt x="1537081" y="226479"/>
                  </a:lnTo>
                  <a:close/>
                </a:path>
                <a:path w="1537970" h="709929">
                  <a:moveTo>
                    <a:pt x="1537081" y="192824"/>
                  </a:moveTo>
                  <a:lnTo>
                    <a:pt x="1536141" y="193802"/>
                  </a:lnTo>
                  <a:lnTo>
                    <a:pt x="1534579" y="196697"/>
                  </a:lnTo>
                  <a:lnTo>
                    <a:pt x="1536090" y="202514"/>
                  </a:lnTo>
                  <a:lnTo>
                    <a:pt x="1537081" y="202514"/>
                  </a:lnTo>
                  <a:lnTo>
                    <a:pt x="1537081" y="192824"/>
                  </a:lnTo>
                  <a:close/>
                </a:path>
                <a:path w="1537970" h="709929">
                  <a:moveTo>
                    <a:pt x="1537487" y="236664"/>
                  </a:moveTo>
                  <a:lnTo>
                    <a:pt x="1537081" y="236664"/>
                  </a:lnTo>
                  <a:lnTo>
                    <a:pt x="1537081" y="237655"/>
                  </a:lnTo>
                  <a:lnTo>
                    <a:pt x="1537487" y="236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432554" y="2933684"/>
              <a:ext cx="1524635" cy="651510"/>
            </a:xfrm>
            <a:custGeom>
              <a:avLst/>
              <a:gdLst/>
              <a:ahLst/>
              <a:cxnLst/>
              <a:rect l="l" t="t" r="r" b="b"/>
              <a:pathLst>
                <a:path w="1524635" h="651510">
                  <a:moveTo>
                    <a:pt x="10198" y="218198"/>
                  </a:moveTo>
                  <a:lnTo>
                    <a:pt x="9537" y="217170"/>
                  </a:lnTo>
                  <a:lnTo>
                    <a:pt x="6350" y="218986"/>
                  </a:lnTo>
                  <a:lnTo>
                    <a:pt x="3492" y="215315"/>
                  </a:lnTo>
                  <a:lnTo>
                    <a:pt x="0" y="216954"/>
                  </a:lnTo>
                  <a:lnTo>
                    <a:pt x="2070" y="218655"/>
                  </a:lnTo>
                  <a:lnTo>
                    <a:pt x="3670" y="220624"/>
                  </a:lnTo>
                  <a:lnTo>
                    <a:pt x="8331" y="220840"/>
                  </a:lnTo>
                  <a:lnTo>
                    <a:pt x="8572" y="218503"/>
                  </a:lnTo>
                  <a:lnTo>
                    <a:pt x="10198" y="218198"/>
                  </a:lnTo>
                  <a:close/>
                </a:path>
                <a:path w="1524635" h="651510">
                  <a:moveTo>
                    <a:pt x="23050" y="223977"/>
                  </a:moveTo>
                  <a:lnTo>
                    <a:pt x="21221" y="223977"/>
                  </a:lnTo>
                  <a:lnTo>
                    <a:pt x="19443" y="223824"/>
                  </a:lnTo>
                  <a:lnTo>
                    <a:pt x="17945" y="222618"/>
                  </a:lnTo>
                  <a:lnTo>
                    <a:pt x="15963" y="223012"/>
                  </a:lnTo>
                  <a:lnTo>
                    <a:pt x="13500" y="222123"/>
                  </a:lnTo>
                  <a:lnTo>
                    <a:pt x="12331" y="224713"/>
                  </a:lnTo>
                  <a:lnTo>
                    <a:pt x="12852" y="226072"/>
                  </a:lnTo>
                  <a:lnTo>
                    <a:pt x="14579" y="225475"/>
                  </a:lnTo>
                  <a:lnTo>
                    <a:pt x="15278" y="226555"/>
                  </a:lnTo>
                  <a:lnTo>
                    <a:pt x="17907" y="226529"/>
                  </a:lnTo>
                  <a:lnTo>
                    <a:pt x="20269" y="224396"/>
                  </a:lnTo>
                  <a:lnTo>
                    <a:pt x="23050" y="225640"/>
                  </a:lnTo>
                  <a:lnTo>
                    <a:pt x="23050" y="223977"/>
                  </a:lnTo>
                  <a:close/>
                </a:path>
                <a:path w="1524635" h="651510">
                  <a:moveTo>
                    <a:pt x="45161" y="37858"/>
                  </a:moveTo>
                  <a:lnTo>
                    <a:pt x="44284" y="35826"/>
                  </a:lnTo>
                  <a:lnTo>
                    <a:pt x="42621" y="35318"/>
                  </a:lnTo>
                  <a:lnTo>
                    <a:pt x="39547" y="36182"/>
                  </a:lnTo>
                  <a:lnTo>
                    <a:pt x="40589" y="37096"/>
                  </a:lnTo>
                  <a:lnTo>
                    <a:pt x="40601" y="37858"/>
                  </a:lnTo>
                  <a:lnTo>
                    <a:pt x="40906" y="37858"/>
                  </a:lnTo>
                  <a:lnTo>
                    <a:pt x="42214" y="38341"/>
                  </a:lnTo>
                  <a:lnTo>
                    <a:pt x="43942" y="38811"/>
                  </a:lnTo>
                  <a:lnTo>
                    <a:pt x="43865" y="39839"/>
                  </a:lnTo>
                  <a:lnTo>
                    <a:pt x="44500" y="38811"/>
                  </a:lnTo>
                  <a:lnTo>
                    <a:pt x="45161" y="37858"/>
                  </a:lnTo>
                  <a:close/>
                </a:path>
                <a:path w="1524635" h="651510">
                  <a:moveTo>
                    <a:pt x="45313" y="302399"/>
                  </a:moveTo>
                  <a:lnTo>
                    <a:pt x="36855" y="302094"/>
                  </a:lnTo>
                  <a:lnTo>
                    <a:pt x="34620" y="303707"/>
                  </a:lnTo>
                  <a:lnTo>
                    <a:pt x="37299" y="304228"/>
                  </a:lnTo>
                  <a:lnTo>
                    <a:pt x="37566" y="305282"/>
                  </a:lnTo>
                  <a:lnTo>
                    <a:pt x="38138" y="305333"/>
                  </a:lnTo>
                  <a:lnTo>
                    <a:pt x="39293" y="305409"/>
                  </a:lnTo>
                  <a:lnTo>
                    <a:pt x="41173" y="304139"/>
                  </a:lnTo>
                  <a:lnTo>
                    <a:pt x="45313" y="307390"/>
                  </a:lnTo>
                  <a:lnTo>
                    <a:pt x="45313" y="302399"/>
                  </a:lnTo>
                  <a:close/>
                </a:path>
                <a:path w="1524635" h="651510">
                  <a:moveTo>
                    <a:pt x="45351" y="74129"/>
                  </a:moveTo>
                  <a:lnTo>
                    <a:pt x="45046" y="71945"/>
                  </a:lnTo>
                  <a:lnTo>
                    <a:pt x="44145" y="72453"/>
                  </a:lnTo>
                  <a:lnTo>
                    <a:pt x="40144" y="71501"/>
                  </a:lnTo>
                  <a:lnTo>
                    <a:pt x="37223" y="73253"/>
                  </a:lnTo>
                  <a:lnTo>
                    <a:pt x="34023" y="73698"/>
                  </a:lnTo>
                  <a:lnTo>
                    <a:pt x="37147" y="75412"/>
                  </a:lnTo>
                  <a:lnTo>
                    <a:pt x="40487" y="74282"/>
                  </a:lnTo>
                  <a:lnTo>
                    <a:pt x="44551" y="74574"/>
                  </a:lnTo>
                  <a:lnTo>
                    <a:pt x="45351" y="74129"/>
                  </a:lnTo>
                  <a:close/>
                </a:path>
                <a:path w="1524635" h="651510">
                  <a:moveTo>
                    <a:pt x="46266" y="42329"/>
                  </a:moveTo>
                  <a:lnTo>
                    <a:pt x="46164" y="41897"/>
                  </a:lnTo>
                  <a:lnTo>
                    <a:pt x="46075" y="41579"/>
                  </a:lnTo>
                  <a:lnTo>
                    <a:pt x="45935" y="40957"/>
                  </a:lnTo>
                  <a:lnTo>
                    <a:pt x="43815" y="39839"/>
                  </a:lnTo>
                  <a:lnTo>
                    <a:pt x="43726" y="41579"/>
                  </a:lnTo>
                  <a:lnTo>
                    <a:pt x="42849" y="40957"/>
                  </a:lnTo>
                  <a:lnTo>
                    <a:pt x="40386" y="40957"/>
                  </a:lnTo>
                  <a:lnTo>
                    <a:pt x="40259" y="40932"/>
                  </a:lnTo>
                  <a:lnTo>
                    <a:pt x="38531" y="40957"/>
                  </a:lnTo>
                  <a:lnTo>
                    <a:pt x="38430" y="41897"/>
                  </a:lnTo>
                  <a:lnTo>
                    <a:pt x="40982" y="43167"/>
                  </a:lnTo>
                  <a:lnTo>
                    <a:pt x="43688" y="42329"/>
                  </a:lnTo>
                  <a:lnTo>
                    <a:pt x="46266" y="42329"/>
                  </a:lnTo>
                  <a:close/>
                </a:path>
                <a:path w="1524635" h="651510">
                  <a:moveTo>
                    <a:pt x="62725" y="295656"/>
                  </a:moveTo>
                  <a:lnTo>
                    <a:pt x="60502" y="289902"/>
                  </a:lnTo>
                  <a:lnTo>
                    <a:pt x="57632" y="288010"/>
                  </a:lnTo>
                  <a:lnTo>
                    <a:pt x="55791" y="291553"/>
                  </a:lnTo>
                  <a:lnTo>
                    <a:pt x="59524" y="293001"/>
                  </a:lnTo>
                  <a:lnTo>
                    <a:pt x="59855" y="295554"/>
                  </a:lnTo>
                  <a:lnTo>
                    <a:pt x="60807" y="295808"/>
                  </a:lnTo>
                  <a:lnTo>
                    <a:pt x="61722" y="297129"/>
                  </a:lnTo>
                  <a:lnTo>
                    <a:pt x="62725" y="295656"/>
                  </a:lnTo>
                  <a:close/>
                </a:path>
                <a:path w="1524635" h="651510">
                  <a:moveTo>
                    <a:pt x="87083" y="48463"/>
                  </a:moveTo>
                  <a:lnTo>
                    <a:pt x="87033" y="46609"/>
                  </a:lnTo>
                  <a:lnTo>
                    <a:pt x="85039" y="46710"/>
                  </a:lnTo>
                  <a:lnTo>
                    <a:pt x="83667" y="45516"/>
                  </a:lnTo>
                  <a:lnTo>
                    <a:pt x="82270" y="44361"/>
                  </a:lnTo>
                  <a:lnTo>
                    <a:pt x="82232" y="45732"/>
                  </a:lnTo>
                  <a:lnTo>
                    <a:pt x="81546" y="46482"/>
                  </a:lnTo>
                  <a:lnTo>
                    <a:pt x="80175" y="46570"/>
                  </a:lnTo>
                  <a:lnTo>
                    <a:pt x="80238" y="49161"/>
                  </a:lnTo>
                  <a:lnTo>
                    <a:pt x="82638" y="49784"/>
                  </a:lnTo>
                  <a:lnTo>
                    <a:pt x="84099" y="51206"/>
                  </a:lnTo>
                  <a:lnTo>
                    <a:pt x="84772" y="51219"/>
                  </a:lnTo>
                  <a:lnTo>
                    <a:pt x="85102" y="51231"/>
                  </a:lnTo>
                  <a:lnTo>
                    <a:pt x="84874" y="49682"/>
                  </a:lnTo>
                  <a:lnTo>
                    <a:pt x="86512" y="49453"/>
                  </a:lnTo>
                  <a:lnTo>
                    <a:pt x="87083" y="48463"/>
                  </a:lnTo>
                  <a:close/>
                </a:path>
                <a:path w="1524635" h="651510">
                  <a:moveTo>
                    <a:pt x="98958" y="33985"/>
                  </a:moveTo>
                  <a:lnTo>
                    <a:pt x="96507" y="28397"/>
                  </a:lnTo>
                  <a:lnTo>
                    <a:pt x="93129" y="31305"/>
                  </a:lnTo>
                  <a:lnTo>
                    <a:pt x="89954" y="32969"/>
                  </a:lnTo>
                  <a:lnTo>
                    <a:pt x="90601" y="34201"/>
                  </a:lnTo>
                  <a:lnTo>
                    <a:pt x="89712" y="35458"/>
                  </a:lnTo>
                  <a:lnTo>
                    <a:pt x="89801" y="36741"/>
                  </a:lnTo>
                  <a:lnTo>
                    <a:pt x="90855" y="36410"/>
                  </a:lnTo>
                  <a:lnTo>
                    <a:pt x="92075" y="33616"/>
                  </a:lnTo>
                  <a:lnTo>
                    <a:pt x="92913" y="36931"/>
                  </a:lnTo>
                  <a:lnTo>
                    <a:pt x="93700" y="33439"/>
                  </a:lnTo>
                  <a:lnTo>
                    <a:pt x="95859" y="32753"/>
                  </a:lnTo>
                  <a:lnTo>
                    <a:pt x="98958" y="33985"/>
                  </a:lnTo>
                  <a:close/>
                </a:path>
                <a:path w="1524635" h="651510">
                  <a:moveTo>
                    <a:pt x="124117" y="86880"/>
                  </a:moveTo>
                  <a:lnTo>
                    <a:pt x="121742" y="86055"/>
                  </a:lnTo>
                  <a:lnTo>
                    <a:pt x="120853" y="84315"/>
                  </a:lnTo>
                  <a:lnTo>
                    <a:pt x="119126" y="85280"/>
                  </a:lnTo>
                  <a:lnTo>
                    <a:pt x="117970" y="86385"/>
                  </a:lnTo>
                  <a:lnTo>
                    <a:pt x="118389" y="87134"/>
                  </a:lnTo>
                  <a:lnTo>
                    <a:pt x="118859" y="87896"/>
                  </a:lnTo>
                  <a:lnTo>
                    <a:pt x="117690" y="88417"/>
                  </a:lnTo>
                  <a:lnTo>
                    <a:pt x="119519" y="90601"/>
                  </a:lnTo>
                  <a:lnTo>
                    <a:pt x="121361" y="92722"/>
                  </a:lnTo>
                  <a:lnTo>
                    <a:pt x="123977" y="89293"/>
                  </a:lnTo>
                  <a:lnTo>
                    <a:pt x="124117" y="86880"/>
                  </a:lnTo>
                  <a:close/>
                </a:path>
                <a:path w="1524635" h="651510">
                  <a:moveTo>
                    <a:pt x="169303" y="313855"/>
                  </a:moveTo>
                  <a:lnTo>
                    <a:pt x="169037" y="312242"/>
                  </a:lnTo>
                  <a:lnTo>
                    <a:pt x="167360" y="312064"/>
                  </a:lnTo>
                  <a:lnTo>
                    <a:pt x="166433" y="311124"/>
                  </a:lnTo>
                  <a:lnTo>
                    <a:pt x="166128" y="310997"/>
                  </a:lnTo>
                  <a:lnTo>
                    <a:pt x="165811" y="310972"/>
                  </a:lnTo>
                  <a:lnTo>
                    <a:pt x="165493" y="311048"/>
                  </a:lnTo>
                  <a:lnTo>
                    <a:pt x="163969" y="312153"/>
                  </a:lnTo>
                  <a:lnTo>
                    <a:pt x="159689" y="308559"/>
                  </a:lnTo>
                  <a:lnTo>
                    <a:pt x="160655" y="313880"/>
                  </a:lnTo>
                  <a:lnTo>
                    <a:pt x="163550" y="314566"/>
                  </a:lnTo>
                  <a:lnTo>
                    <a:pt x="166433" y="314071"/>
                  </a:lnTo>
                  <a:lnTo>
                    <a:pt x="169303" y="313855"/>
                  </a:lnTo>
                  <a:close/>
                </a:path>
                <a:path w="1524635" h="651510">
                  <a:moveTo>
                    <a:pt x="211226" y="139496"/>
                  </a:moveTo>
                  <a:lnTo>
                    <a:pt x="209638" y="136004"/>
                  </a:lnTo>
                  <a:lnTo>
                    <a:pt x="205397" y="135547"/>
                  </a:lnTo>
                  <a:lnTo>
                    <a:pt x="203327" y="132626"/>
                  </a:lnTo>
                  <a:lnTo>
                    <a:pt x="202831" y="133667"/>
                  </a:lnTo>
                  <a:lnTo>
                    <a:pt x="201904" y="133781"/>
                  </a:lnTo>
                  <a:lnTo>
                    <a:pt x="200914" y="133769"/>
                  </a:lnTo>
                  <a:lnTo>
                    <a:pt x="203314" y="135089"/>
                  </a:lnTo>
                  <a:lnTo>
                    <a:pt x="205422" y="136664"/>
                  </a:lnTo>
                  <a:lnTo>
                    <a:pt x="206248" y="139446"/>
                  </a:lnTo>
                  <a:lnTo>
                    <a:pt x="209042" y="140525"/>
                  </a:lnTo>
                  <a:lnTo>
                    <a:pt x="211226" y="139496"/>
                  </a:lnTo>
                  <a:close/>
                </a:path>
                <a:path w="1524635" h="651510">
                  <a:moveTo>
                    <a:pt x="218833" y="169824"/>
                  </a:moveTo>
                  <a:lnTo>
                    <a:pt x="214376" y="169646"/>
                  </a:lnTo>
                  <a:lnTo>
                    <a:pt x="210413" y="169087"/>
                  </a:lnTo>
                  <a:lnTo>
                    <a:pt x="206413" y="169684"/>
                  </a:lnTo>
                  <a:lnTo>
                    <a:pt x="207492" y="171335"/>
                  </a:lnTo>
                  <a:lnTo>
                    <a:pt x="209677" y="171272"/>
                  </a:lnTo>
                  <a:lnTo>
                    <a:pt x="211836" y="170738"/>
                  </a:lnTo>
                  <a:lnTo>
                    <a:pt x="216319" y="173418"/>
                  </a:lnTo>
                  <a:lnTo>
                    <a:pt x="217436" y="171615"/>
                  </a:lnTo>
                  <a:lnTo>
                    <a:pt x="218833" y="169824"/>
                  </a:lnTo>
                  <a:close/>
                </a:path>
                <a:path w="1524635" h="651510">
                  <a:moveTo>
                    <a:pt x="252920" y="173240"/>
                  </a:moveTo>
                  <a:lnTo>
                    <a:pt x="252310" y="172161"/>
                  </a:lnTo>
                  <a:lnTo>
                    <a:pt x="251307" y="171678"/>
                  </a:lnTo>
                  <a:lnTo>
                    <a:pt x="250190" y="171373"/>
                  </a:lnTo>
                  <a:lnTo>
                    <a:pt x="248589" y="171259"/>
                  </a:lnTo>
                  <a:lnTo>
                    <a:pt x="246494" y="172415"/>
                  </a:lnTo>
                  <a:lnTo>
                    <a:pt x="245935" y="169672"/>
                  </a:lnTo>
                  <a:lnTo>
                    <a:pt x="243078" y="169557"/>
                  </a:lnTo>
                  <a:lnTo>
                    <a:pt x="242531" y="171640"/>
                  </a:lnTo>
                  <a:lnTo>
                    <a:pt x="243624" y="172542"/>
                  </a:lnTo>
                  <a:lnTo>
                    <a:pt x="247446" y="174510"/>
                  </a:lnTo>
                  <a:lnTo>
                    <a:pt x="250050" y="173418"/>
                  </a:lnTo>
                  <a:lnTo>
                    <a:pt x="251802" y="175285"/>
                  </a:lnTo>
                  <a:lnTo>
                    <a:pt x="251929" y="174472"/>
                  </a:lnTo>
                  <a:lnTo>
                    <a:pt x="251929" y="173583"/>
                  </a:lnTo>
                  <a:lnTo>
                    <a:pt x="252920" y="173240"/>
                  </a:lnTo>
                  <a:close/>
                </a:path>
                <a:path w="1524635" h="651510">
                  <a:moveTo>
                    <a:pt x="268490" y="332600"/>
                  </a:moveTo>
                  <a:lnTo>
                    <a:pt x="268147" y="332600"/>
                  </a:lnTo>
                  <a:lnTo>
                    <a:pt x="267017" y="333171"/>
                  </a:lnTo>
                  <a:lnTo>
                    <a:pt x="265468" y="332117"/>
                  </a:lnTo>
                  <a:lnTo>
                    <a:pt x="263423" y="332257"/>
                  </a:lnTo>
                  <a:lnTo>
                    <a:pt x="263372" y="333209"/>
                  </a:lnTo>
                  <a:lnTo>
                    <a:pt x="263690" y="333451"/>
                  </a:lnTo>
                  <a:lnTo>
                    <a:pt x="264223" y="333451"/>
                  </a:lnTo>
                  <a:lnTo>
                    <a:pt x="266141" y="333603"/>
                  </a:lnTo>
                  <a:lnTo>
                    <a:pt x="266941" y="333209"/>
                  </a:lnTo>
                  <a:lnTo>
                    <a:pt x="267093" y="333209"/>
                  </a:lnTo>
                  <a:lnTo>
                    <a:pt x="268084" y="333870"/>
                  </a:lnTo>
                  <a:lnTo>
                    <a:pt x="268160" y="333603"/>
                  </a:lnTo>
                  <a:lnTo>
                    <a:pt x="268211" y="333451"/>
                  </a:lnTo>
                  <a:lnTo>
                    <a:pt x="268287" y="333209"/>
                  </a:lnTo>
                  <a:lnTo>
                    <a:pt x="268414" y="332816"/>
                  </a:lnTo>
                  <a:lnTo>
                    <a:pt x="268490" y="332600"/>
                  </a:lnTo>
                  <a:close/>
                </a:path>
                <a:path w="1524635" h="651510">
                  <a:moveTo>
                    <a:pt x="270179" y="251866"/>
                  </a:moveTo>
                  <a:lnTo>
                    <a:pt x="269455" y="250596"/>
                  </a:lnTo>
                  <a:lnTo>
                    <a:pt x="268465" y="251206"/>
                  </a:lnTo>
                  <a:lnTo>
                    <a:pt x="264833" y="251447"/>
                  </a:lnTo>
                  <a:lnTo>
                    <a:pt x="263245" y="254215"/>
                  </a:lnTo>
                  <a:lnTo>
                    <a:pt x="260515" y="253619"/>
                  </a:lnTo>
                  <a:lnTo>
                    <a:pt x="260464" y="254812"/>
                  </a:lnTo>
                  <a:lnTo>
                    <a:pt x="262597" y="256425"/>
                  </a:lnTo>
                  <a:lnTo>
                    <a:pt x="264833" y="254889"/>
                  </a:lnTo>
                  <a:lnTo>
                    <a:pt x="267017" y="255028"/>
                  </a:lnTo>
                  <a:lnTo>
                    <a:pt x="268224" y="254127"/>
                  </a:lnTo>
                  <a:lnTo>
                    <a:pt x="270090" y="253885"/>
                  </a:lnTo>
                  <a:lnTo>
                    <a:pt x="270179" y="251866"/>
                  </a:lnTo>
                  <a:close/>
                </a:path>
                <a:path w="1524635" h="651510">
                  <a:moveTo>
                    <a:pt x="281838" y="335114"/>
                  </a:moveTo>
                  <a:lnTo>
                    <a:pt x="280098" y="334162"/>
                  </a:lnTo>
                  <a:lnTo>
                    <a:pt x="279565" y="333870"/>
                  </a:lnTo>
                  <a:lnTo>
                    <a:pt x="279095" y="333603"/>
                  </a:lnTo>
                  <a:lnTo>
                    <a:pt x="278752" y="333209"/>
                  </a:lnTo>
                  <a:lnTo>
                    <a:pt x="274586" y="333209"/>
                  </a:lnTo>
                  <a:lnTo>
                    <a:pt x="272834" y="332816"/>
                  </a:lnTo>
                  <a:lnTo>
                    <a:pt x="270306" y="333756"/>
                  </a:lnTo>
                  <a:lnTo>
                    <a:pt x="271094" y="330542"/>
                  </a:lnTo>
                  <a:lnTo>
                    <a:pt x="269138" y="330542"/>
                  </a:lnTo>
                  <a:lnTo>
                    <a:pt x="268643" y="332117"/>
                  </a:lnTo>
                  <a:lnTo>
                    <a:pt x="268592" y="332257"/>
                  </a:lnTo>
                  <a:lnTo>
                    <a:pt x="268490" y="332600"/>
                  </a:lnTo>
                  <a:lnTo>
                    <a:pt x="270154" y="334365"/>
                  </a:lnTo>
                  <a:lnTo>
                    <a:pt x="274078" y="334162"/>
                  </a:lnTo>
                  <a:lnTo>
                    <a:pt x="277876" y="336067"/>
                  </a:lnTo>
                  <a:lnTo>
                    <a:pt x="281838" y="335114"/>
                  </a:lnTo>
                  <a:close/>
                </a:path>
                <a:path w="1524635" h="651510">
                  <a:moveTo>
                    <a:pt x="304063" y="103073"/>
                  </a:moveTo>
                  <a:lnTo>
                    <a:pt x="304050" y="102831"/>
                  </a:lnTo>
                  <a:lnTo>
                    <a:pt x="301866" y="100126"/>
                  </a:lnTo>
                  <a:lnTo>
                    <a:pt x="299250" y="100355"/>
                  </a:lnTo>
                  <a:lnTo>
                    <a:pt x="296468" y="101676"/>
                  </a:lnTo>
                  <a:lnTo>
                    <a:pt x="295300" y="102819"/>
                  </a:lnTo>
                  <a:lnTo>
                    <a:pt x="298030" y="103898"/>
                  </a:lnTo>
                  <a:lnTo>
                    <a:pt x="300583" y="105689"/>
                  </a:lnTo>
                  <a:lnTo>
                    <a:pt x="303771" y="104902"/>
                  </a:lnTo>
                  <a:lnTo>
                    <a:pt x="304050" y="103543"/>
                  </a:lnTo>
                  <a:lnTo>
                    <a:pt x="304063" y="103073"/>
                  </a:lnTo>
                  <a:close/>
                </a:path>
                <a:path w="1524635" h="651510">
                  <a:moveTo>
                    <a:pt x="363728" y="321932"/>
                  </a:moveTo>
                  <a:lnTo>
                    <a:pt x="361403" y="322630"/>
                  </a:lnTo>
                  <a:lnTo>
                    <a:pt x="361340" y="323837"/>
                  </a:lnTo>
                  <a:lnTo>
                    <a:pt x="363728" y="321932"/>
                  </a:lnTo>
                  <a:close/>
                </a:path>
                <a:path w="1524635" h="651510">
                  <a:moveTo>
                    <a:pt x="366204" y="319976"/>
                  </a:moveTo>
                  <a:lnTo>
                    <a:pt x="365252" y="318909"/>
                  </a:lnTo>
                  <a:lnTo>
                    <a:pt x="364121" y="318300"/>
                  </a:lnTo>
                  <a:lnTo>
                    <a:pt x="363131" y="317817"/>
                  </a:lnTo>
                  <a:lnTo>
                    <a:pt x="362572" y="317969"/>
                  </a:lnTo>
                  <a:lnTo>
                    <a:pt x="362267" y="318300"/>
                  </a:lnTo>
                  <a:lnTo>
                    <a:pt x="362419" y="318909"/>
                  </a:lnTo>
                  <a:lnTo>
                    <a:pt x="363816" y="320624"/>
                  </a:lnTo>
                  <a:lnTo>
                    <a:pt x="363740" y="321932"/>
                  </a:lnTo>
                  <a:lnTo>
                    <a:pt x="366204" y="319976"/>
                  </a:lnTo>
                  <a:close/>
                </a:path>
                <a:path w="1524635" h="651510">
                  <a:moveTo>
                    <a:pt x="367258" y="324370"/>
                  </a:moveTo>
                  <a:lnTo>
                    <a:pt x="367157" y="323329"/>
                  </a:lnTo>
                  <a:lnTo>
                    <a:pt x="367118" y="322884"/>
                  </a:lnTo>
                  <a:lnTo>
                    <a:pt x="361315" y="324104"/>
                  </a:lnTo>
                  <a:lnTo>
                    <a:pt x="361340" y="323837"/>
                  </a:lnTo>
                  <a:lnTo>
                    <a:pt x="360895" y="324192"/>
                  </a:lnTo>
                  <a:lnTo>
                    <a:pt x="361315" y="324192"/>
                  </a:lnTo>
                  <a:lnTo>
                    <a:pt x="361289" y="324662"/>
                  </a:lnTo>
                  <a:lnTo>
                    <a:pt x="362915" y="324370"/>
                  </a:lnTo>
                  <a:lnTo>
                    <a:pt x="364261" y="324675"/>
                  </a:lnTo>
                  <a:lnTo>
                    <a:pt x="364896" y="326123"/>
                  </a:lnTo>
                  <a:lnTo>
                    <a:pt x="364985" y="326339"/>
                  </a:lnTo>
                  <a:lnTo>
                    <a:pt x="367144" y="325031"/>
                  </a:lnTo>
                  <a:lnTo>
                    <a:pt x="367258" y="324370"/>
                  </a:lnTo>
                  <a:close/>
                </a:path>
                <a:path w="1524635" h="651510">
                  <a:moveTo>
                    <a:pt x="368579" y="325234"/>
                  </a:moveTo>
                  <a:lnTo>
                    <a:pt x="367322" y="325031"/>
                  </a:lnTo>
                  <a:lnTo>
                    <a:pt x="367423" y="326123"/>
                  </a:lnTo>
                  <a:lnTo>
                    <a:pt x="368579" y="325234"/>
                  </a:lnTo>
                  <a:close/>
                </a:path>
                <a:path w="1524635" h="651510">
                  <a:moveTo>
                    <a:pt x="371856" y="325386"/>
                  </a:moveTo>
                  <a:lnTo>
                    <a:pt x="371030" y="323329"/>
                  </a:lnTo>
                  <a:lnTo>
                    <a:pt x="368579" y="325234"/>
                  </a:lnTo>
                  <a:lnTo>
                    <a:pt x="369570" y="325386"/>
                  </a:lnTo>
                  <a:lnTo>
                    <a:pt x="371856" y="325386"/>
                  </a:lnTo>
                  <a:close/>
                </a:path>
                <a:path w="1524635" h="651510">
                  <a:moveTo>
                    <a:pt x="375742" y="140474"/>
                  </a:moveTo>
                  <a:lnTo>
                    <a:pt x="370598" y="132803"/>
                  </a:lnTo>
                  <a:lnTo>
                    <a:pt x="369963" y="132715"/>
                  </a:lnTo>
                  <a:lnTo>
                    <a:pt x="369925" y="133807"/>
                  </a:lnTo>
                  <a:lnTo>
                    <a:pt x="368846" y="136982"/>
                  </a:lnTo>
                  <a:lnTo>
                    <a:pt x="371843" y="138303"/>
                  </a:lnTo>
                  <a:lnTo>
                    <a:pt x="372935" y="140474"/>
                  </a:lnTo>
                  <a:lnTo>
                    <a:pt x="375742" y="140474"/>
                  </a:lnTo>
                  <a:close/>
                </a:path>
                <a:path w="1524635" h="651510">
                  <a:moveTo>
                    <a:pt x="394296" y="155892"/>
                  </a:moveTo>
                  <a:lnTo>
                    <a:pt x="392760" y="154178"/>
                  </a:lnTo>
                  <a:lnTo>
                    <a:pt x="390817" y="152666"/>
                  </a:lnTo>
                  <a:lnTo>
                    <a:pt x="391401" y="149225"/>
                  </a:lnTo>
                  <a:lnTo>
                    <a:pt x="391909" y="148082"/>
                  </a:lnTo>
                  <a:lnTo>
                    <a:pt x="389534" y="147942"/>
                  </a:lnTo>
                  <a:lnTo>
                    <a:pt x="389496" y="149225"/>
                  </a:lnTo>
                  <a:lnTo>
                    <a:pt x="389191" y="150088"/>
                  </a:lnTo>
                  <a:lnTo>
                    <a:pt x="390385" y="150863"/>
                  </a:lnTo>
                  <a:lnTo>
                    <a:pt x="390232" y="151587"/>
                  </a:lnTo>
                  <a:lnTo>
                    <a:pt x="389115" y="152285"/>
                  </a:lnTo>
                  <a:lnTo>
                    <a:pt x="388239" y="153657"/>
                  </a:lnTo>
                  <a:lnTo>
                    <a:pt x="385902" y="155181"/>
                  </a:lnTo>
                  <a:lnTo>
                    <a:pt x="390601" y="156298"/>
                  </a:lnTo>
                  <a:lnTo>
                    <a:pt x="391452" y="157187"/>
                  </a:lnTo>
                  <a:lnTo>
                    <a:pt x="392353" y="157772"/>
                  </a:lnTo>
                  <a:lnTo>
                    <a:pt x="392379" y="156502"/>
                  </a:lnTo>
                  <a:lnTo>
                    <a:pt x="393077" y="155917"/>
                  </a:lnTo>
                  <a:lnTo>
                    <a:pt x="394296" y="155892"/>
                  </a:lnTo>
                  <a:close/>
                </a:path>
                <a:path w="1524635" h="651510">
                  <a:moveTo>
                    <a:pt x="467017" y="330352"/>
                  </a:moveTo>
                  <a:lnTo>
                    <a:pt x="463308" y="329222"/>
                  </a:lnTo>
                  <a:lnTo>
                    <a:pt x="461352" y="325081"/>
                  </a:lnTo>
                  <a:lnTo>
                    <a:pt x="457200" y="324713"/>
                  </a:lnTo>
                  <a:lnTo>
                    <a:pt x="456996" y="327825"/>
                  </a:lnTo>
                  <a:lnTo>
                    <a:pt x="464820" y="331571"/>
                  </a:lnTo>
                  <a:lnTo>
                    <a:pt x="465277" y="330669"/>
                  </a:lnTo>
                  <a:lnTo>
                    <a:pt x="466140" y="330492"/>
                  </a:lnTo>
                  <a:lnTo>
                    <a:pt x="467017" y="330352"/>
                  </a:lnTo>
                  <a:close/>
                </a:path>
                <a:path w="1524635" h="651510">
                  <a:moveTo>
                    <a:pt x="515289" y="195795"/>
                  </a:moveTo>
                  <a:lnTo>
                    <a:pt x="508863" y="193624"/>
                  </a:lnTo>
                  <a:lnTo>
                    <a:pt x="507403" y="193624"/>
                  </a:lnTo>
                  <a:lnTo>
                    <a:pt x="506730" y="194754"/>
                  </a:lnTo>
                  <a:lnTo>
                    <a:pt x="505917" y="195707"/>
                  </a:lnTo>
                  <a:lnTo>
                    <a:pt x="507949" y="197548"/>
                  </a:lnTo>
                  <a:lnTo>
                    <a:pt x="510552" y="197510"/>
                  </a:lnTo>
                  <a:lnTo>
                    <a:pt x="513029" y="197853"/>
                  </a:lnTo>
                  <a:lnTo>
                    <a:pt x="514019" y="197434"/>
                  </a:lnTo>
                  <a:lnTo>
                    <a:pt x="514870" y="196850"/>
                  </a:lnTo>
                  <a:lnTo>
                    <a:pt x="515289" y="195795"/>
                  </a:lnTo>
                  <a:close/>
                </a:path>
                <a:path w="1524635" h="651510">
                  <a:moveTo>
                    <a:pt x="519353" y="252031"/>
                  </a:moveTo>
                  <a:lnTo>
                    <a:pt x="518210" y="251853"/>
                  </a:lnTo>
                  <a:lnTo>
                    <a:pt x="516902" y="252107"/>
                  </a:lnTo>
                  <a:lnTo>
                    <a:pt x="516191" y="250799"/>
                  </a:lnTo>
                  <a:lnTo>
                    <a:pt x="509498" y="252133"/>
                  </a:lnTo>
                  <a:lnTo>
                    <a:pt x="509435" y="253060"/>
                  </a:lnTo>
                  <a:lnTo>
                    <a:pt x="509511" y="254990"/>
                  </a:lnTo>
                  <a:lnTo>
                    <a:pt x="509473" y="256578"/>
                  </a:lnTo>
                  <a:lnTo>
                    <a:pt x="512902" y="255346"/>
                  </a:lnTo>
                  <a:lnTo>
                    <a:pt x="515442" y="252183"/>
                  </a:lnTo>
                  <a:lnTo>
                    <a:pt x="519353" y="252031"/>
                  </a:lnTo>
                  <a:close/>
                </a:path>
                <a:path w="1524635" h="651510">
                  <a:moveTo>
                    <a:pt x="571703" y="193560"/>
                  </a:moveTo>
                  <a:lnTo>
                    <a:pt x="569493" y="193738"/>
                  </a:lnTo>
                  <a:lnTo>
                    <a:pt x="569595" y="192951"/>
                  </a:lnTo>
                  <a:lnTo>
                    <a:pt x="565683" y="191897"/>
                  </a:lnTo>
                  <a:lnTo>
                    <a:pt x="562787" y="191757"/>
                  </a:lnTo>
                  <a:lnTo>
                    <a:pt x="561517" y="192811"/>
                  </a:lnTo>
                  <a:lnTo>
                    <a:pt x="560209" y="192316"/>
                  </a:lnTo>
                  <a:lnTo>
                    <a:pt x="558901" y="191884"/>
                  </a:lnTo>
                  <a:lnTo>
                    <a:pt x="558888" y="193700"/>
                  </a:lnTo>
                  <a:lnTo>
                    <a:pt x="562724" y="194081"/>
                  </a:lnTo>
                  <a:lnTo>
                    <a:pt x="566420" y="195922"/>
                  </a:lnTo>
                  <a:lnTo>
                    <a:pt x="570395" y="194856"/>
                  </a:lnTo>
                  <a:lnTo>
                    <a:pt x="571703" y="193560"/>
                  </a:lnTo>
                  <a:close/>
                </a:path>
                <a:path w="1524635" h="651510">
                  <a:moveTo>
                    <a:pt x="579513" y="639051"/>
                  </a:moveTo>
                  <a:lnTo>
                    <a:pt x="574484" y="637654"/>
                  </a:lnTo>
                  <a:lnTo>
                    <a:pt x="570077" y="637501"/>
                  </a:lnTo>
                  <a:lnTo>
                    <a:pt x="565645" y="637768"/>
                  </a:lnTo>
                  <a:lnTo>
                    <a:pt x="564718" y="639394"/>
                  </a:lnTo>
                  <a:lnTo>
                    <a:pt x="569391" y="638632"/>
                  </a:lnTo>
                  <a:lnTo>
                    <a:pt x="574192" y="641591"/>
                  </a:lnTo>
                  <a:lnTo>
                    <a:pt x="579513" y="639051"/>
                  </a:lnTo>
                  <a:close/>
                </a:path>
                <a:path w="1524635" h="651510">
                  <a:moveTo>
                    <a:pt x="580123" y="319836"/>
                  </a:moveTo>
                  <a:lnTo>
                    <a:pt x="579526" y="318325"/>
                  </a:lnTo>
                  <a:lnTo>
                    <a:pt x="576287" y="318617"/>
                  </a:lnTo>
                  <a:lnTo>
                    <a:pt x="577456" y="315899"/>
                  </a:lnTo>
                  <a:lnTo>
                    <a:pt x="577062" y="315175"/>
                  </a:lnTo>
                  <a:lnTo>
                    <a:pt x="577977" y="311518"/>
                  </a:lnTo>
                  <a:lnTo>
                    <a:pt x="575119" y="315899"/>
                  </a:lnTo>
                  <a:lnTo>
                    <a:pt x="574217" y="315150"/>
                  </a:lnTo>
                  <a:lnTo>
                    <a:pt x="573519" y="314871"/>
                  </a:lnTo>
                  <a:lnTo>
                    <a:pt x="573392" y="316839"/>
                  </a:lnTo>
                  <a:lnTo>
                    <a:pt x="573379" y="317969"/>
                  </a:lnTo>
                  <a:lnTo>
                    <a:pt x="574179" y="318338"/>
                  </a:lnTo>
                  <a:lnTo>
                    <a:pt x="577342" y="320446"/>
                  </a:lnTo>
                  <a:lnTo>
                    <a:pt x="575310" y="320560"/>
                  </a:lnTo>
                  <a:lnTo>
                    <a:pt x="574230" y="320941"/>
                  </a:lnTo>
                  <a:lnTo>
                    <a:pt x="575221" y="322846"/>
                  </a:lnTo>
                  <a:lnTo>
                    <a:pt x="576630" y="321475"/>
                  </a:lnTo>
                  <a:lnTo>
                    <a:pt x="578015" y="320065"/>
                  </a:lnTo>
                  <a:lnTo>
                    <a:pt x="580123" y="319836"/>
                  </a:lnTo>
                  <a:close/>
                </a:path>
                <a:path w="1524635" h="651510">
                  <a:moveTo>
                    <a:pt x="592810" y="239280"/>
                  </a:moveTo>
                  <a:lnTo>
                    <a:pt x="592607" y="238633"/>
                  </a:lnTo>
                  <a:lnTo>
                    <a:pt x="591781" y="238290"/>
                  </a:lnTo>
                  <a:lnTo>
                    <a:pt x="588479" y="238175"/>
                  </a:lnTo>
                  <a:lnTo>
                    <a:pt x="585381" y="238696"/>
                  </a:lnTo>
                  <a:lnTo>
                    <a:pt x="582955" y="241185"/>
                  </a:lnTo>
                  <a:lnTo>
                    <a:pt x="584136" y="241744"/>
                  </a:lnTo>
                  <a:lnTo>
                    <a:pt x="583374" y="242493"/>
                  </a:lnTo>
                  <a:lnTo>
                    <a:pt x="583145" y="243192"/>
                  </a:lnTo>
                  <a:lnTo>
                    <a:pt x="586041" y="241211"/>
                  </a:lnTo>
                  <a:lnTo>
                    <a:pt x="589597" y="241312"/>
                  </a:lnTo>
                  <a:lnTo>
                    <a:pt x="592747" y="240106"/>
                  </a:lnTo>
                  <a:lnTo>
                    <a:pt x="592810" y="239280"/>
                  </a:lnTo>
                  <a:close/>
                </a:path>
                <a:path w="1524635" h="651510">
                  <a:moveTo>
                    <a:pt x="593801" y="321017"/>
                  </a:moveTo>
                  <a:lnTo>
                    <a:pt x="592391" y="319773"/>
                  </a:lnTo>
                  <a:lnTo>
                    <a:pt x="591693" y="319633"/>
                  </a:lnTo>
                  <a:lnTo>
                    <a:pt x="589114" y="322287"/>
                  </a:lnTo>
                  <a:lnTo>
                    <a:pt x="585381" y="323354"/>
                  </a:lnTo>
                  <a:lnTo>
                    <a:pt x="586181" y="327469"/>
                  </a:lnTo>
                  <a:lnTo>
                    <a:pt x="586473" y="327456"/>
                  </a:lnTo>
                  <a:lnTo>
                    <a:pt x="586740" y="327520"/>
                  </a:lnTo>
                  <a:lnTo>
                    <a:pt x="586981" y="327660"/>
                  </a:lnTo>
                  <a:lnTo>
                    <a:pt x="588264" y="327545"/>
                  </a:lnTo>
                  <a:lnTo>
                    <a:pt x="589114" y="326961"/>
                  </a:lnTo>
                  <a:lnTo>
                    <a:pt x="589165" y="325564"/>
                  </a:lnTo>
                  <a:lnTo>
                    <a:pt x="589076" y="323113"/>
                  </a:lnTo>
                  <a:lnTo>
                    <a:pt x="592328" y="324332"/>
                  </a:lnTo>
                  <a:lnTo>
                    <a:pt x="592848" y="321602"/>
                  </a:lnTo>
                  <a:lnTo>
                    <a:pt x="593801" y="321017"/>
                  </a:lnTo>
                  <a:close/>
                </a:path>
                <a:path w="1524635" h="651510">
                  <a:moveTo>
                    <a:pt x="593864" y="198488"/>
                  </a:moveTo>
                  <a:lnTo>
                    <a:pt x="592366" y="195707"/>
                  </a:lnTo>
                  <a:lnTo>
                    <a:pt x="589648" y="195834"/>
                  </a:lnTo>
                  <a:lnTo>
                    <a:pt x="587070" y="195643"/>
                  </a:lnTo>
                  <a:lnTo>
                    <a:pt x="586930" y="197739"/>
                  </a:lnTo>
                  <a:lnTo>
                    <a:pt x="585190" y="197510"/>
                  </a:lnTo>
                  <a:lnTo>
                    <a:pt x="583857" y="197840"/>
                  </a:lnTo>
                  <a:lnTo>
                    <a:pt x="586016" y="199885"/>
                  </a:lnTo>
                  <a:lnTo>
                    <a:pt x="588962" y="198894"/>
                  </a:lnTo>
                  <a:lnTo>
                    <a:pt x="591400" y="199834"/>
                  </a:lnTo>
                  <a:lnTo>
                    <a:pt x="592378" y="199656"/>
                  </a:lnTo>
                  <a:lnTo>
                    <a:pt x="593331" y="199466"/>
                  </a:lnTo>
                  <a:lnTo>
                    <a:pt x="593864" y="198488"/>
                  </a:lnTo>
                  <a:close/>
                </a:path>
                <a:path w="1524635" h="651510">
                  <a:moveTo>
                    <a:pt x="607339" y="76581"/>
                  </a:moveTo>
                  <a:lnTo>
                    <a:pt x="607250" y="75628"/>
                  </a:lnTo>
                  <a:lnTo>
                    <a:pt x="595972" y="74409"/>
                  </a:lnTo>
                  <a:lnTo>
                    <a:pt x="595083" y="74688"/>
                  </a:lnTo>
                  <a:lnTo>
                    <a:pt x="593953" y="74599"/>
                  </a:lnTo>
                  <a:lnTo>
                    <a:pt x="593623" y="75831"/>
                  </a:lnTo>
                  <a:lnTo>
                    <a:pt x="598195" y="76682"/>
                  </a:lnTo>
                  <a:lnTo>
                    <a:pt x="602716" y="78435"/>
                  </a:lnTo>
                  <a:lnTo>
                    <a:pt x="607339" y="76581"/>
                  </a:lnTo>
                  <a:close/>
                </a:path>
                <a:path w="1524635" h="651510">
                  <a:moveTo>
                    <a:pt x="610616" y="649922"/>
                  </a:moveTo>
                  <a:lnTo>
                    <a:pt x="610158" y="648284"/>
                  </a:lnTo>
                  <a:lnTo>
                    <a:pt x="608330" y="646379"/>
                  </a:lnTo>
                  <a:lnTo>
                    <a:pt x="605409" y="645020"/>
                  </a:lnTo>
                  <a:lnTo>
                    <a:pt x="602462" y="645045"/>
                  </a:lnTo>
                  <a:lnTo>
                    <a:pt x="599490" y="646264"/>
                  </a:lnTo>
                  <a:lnTo>
                    <a:pt x="605447" y="646582"/>
                  </a:lnTo>
                  <a:lnTo>
                    <a:pt x="605447" y="646976"/>
                  </a:lnTo>
                  <a:lnTo>
                    <a:pt x="600417" y="647420"/>
                  </a:lnTo>
                  <a:lnTo>
                    <a:pt x="603072" y="648627"/>
                  </a:lnTo>
                  <a:lnTo>
                    <a:pt x="606996" y="647242"/>
                  </a:lnTo>
                  <a:lnTo>
                    <a:pt x="608342" y="651192"/>
                  </a:lnTo>
                  <a:lnTo>
                    <a:pt x="608914" y="650201"/>
                  </a:lnTo>
                  <a:lnTo>
                    <a:pt x="610616" y="649922"/>
                  </a:lnTo>
                  <a:close/>
                </a:path>
                <a:path w="1524635" h="651510">
                  <a:moveTo>
                    <a:pt x="616381" y="70586"/>
                  </a:moveTo>
                  <a:lnTo>
                    <a:pt x="614934" y="69735"/>
                  </a:lnTo>
                  <a:lnTo>
                    <a:pt x="613029" y="69583"/>
                  </a:lnTo>
                  <a:lnTo>
                    <a:pt x="612203" y="67792"/>
                  </a:lnTo>
                  <a:lnTo>
                    <a:pt x="609930" y="69900"/>
                  </a:lnTo>
                  <a:lnTo>
                    <a:pt x="606856" y="67818"/>
                  </a:lnTo>
                  <a:lnTo>
                    <a:pt x="604202" y="68884"/>
                  </a:lnTo>
                  <a:lnTo>
                    <a:pt x="605713" y="71996"/>
                  </a:lnTo>
                  <a:lnTo>
                    <a:pt x="608507" y="69837"/>
                  </a:lnTo>
                  <a:lnTo>
                    <a:pt x="610273" y="71018"/>
                  </a:lnTo>
                  <a:lnTo>
                    <a:pt x="614045" y="71894"/>
                  </a:lnTo>
                  <a:lnTo>
                    <a:pt x="614540" y="70929"/>
                  </a:lnTo>
                  <a:lnTo>
                    <a:pt x="616381" y="70586"/>
                  </a:lnTo>
                  <a:close/>
                </a:path>
                <a:path w="1524635" h="651510">
                  <a:moveTo>
                    <a:pt x="629221" y="558304"/>
                  </a:moveTo>
                  <a:lnTo>
                    <a:pt x="625449" y="560057"/>
                  </a:lnTo>
                  <a:lnTo>
                    <a:pt x="625703" y="562114"/>
                  </a:lnTo>
                  <a:lnTo>
                    <a:pt x="626224" y="562114"/>
                  </a:lnTo>
                  <a:lnTo>
                    <a:pt x="627176" y="561035"/>
                  </a:lnTo>
                  <a:lnTo>
                    <a:pt x="627837" y="562114"/>
                  </a:lnTo>
                  <a:lnTo>
                    <a:pt x="628561" y="562114"/>
                  </a:lnTo>
                  <a:lnTo>
                    <a:pt x="628751" y="561035"/>
                  </a:lnTo>
                  <a:lnTo>
                    <a:pt x="629221" y="558304"/>
                  </a:lnTo>
                  <a:close/>
                </a:path>
                <a:path w="1524635" h="651510">
                  <a:moveTo>
                    <a:pt x="630593" y="550418"/>
                  </a:moveTo>
                  <a:lnTo>
                    <a:pt x="628548" y="550773"/>
                  </a:lnTo>
                  <a:lnTo>
                    <a:pt x="629373" y="553681"/>
                  </a:lnTo>
                  <a:lnTo>
                    <a:pt x="625830" y="554355"/>
                  </a:lnTo>
                  <a:lnTo>
                    <a:pt x="625830" y="556183"/>
                  </a:lnTo>
                  <a:lnTo>
                    <a:pt x="629246" y="558101"/>
                  </a:lnTo>
                  <a:lnTo>
                    <a:pt x="630529" y="550773"/>
                  </a:lnTo>
                  <a:lnTo>
                    <a:pt x="630593" y="550418"/>
                  </a:lnTo>
                  <a:close/>
                </a:path>
                <a:path w="1524635" h="651510">
                  <a:moveTo>
                    <a:pt x="632980" y="506742"/>
                  </a:moveTo>
                  <a:lnTo>
                    <a:pt x="630580" y="505434"/>
                  </a:lnTo>
                  <a:lnTo>
                    <a:pt x="629069" y="503618"/>
                  </a:lnTo>
                  <a:lnTo>
                    <a:pt x="626859" y="504863"/>
                  </a:lnTo>
                  <a:lnTo>
                    <a:pt x="623722" y="508698"/>
                  </a:lnTo>
                  <a:lnTo>
                    <a:pt x="629704" y="507555"/>
                  </a:lnTo>
                  <a:lnTo>
                    <a:pt x="629526" y="509778"/>
                  </a:lnTo>
                  <a:lnTo>
                    <a:pt x="630504" y="509739"/>
                  </a:lnTo>
                  <a:lnTo>
                    <a:pt x="632472" y="509689"/>
                  </a:lnTo>
                  <a:lnTo>
                    <a:pt x="632980" y="506742"/>
                  </a:lnTo>
                  <a:close/>
                </a:path>
                <a:path w="1524635" h="651510">
                  <a:moveTo>
                    <a:pt x="644385" y="43522"/>
                  </a:moveTo>
                  <a:lnTo>
                    <a:pt x="642823" y="42519"/>
                  </a:lnTo>
                  <a:lnTo>
                    <a:pt x="641045" y="42748"/>
                  </a:lnTo>
                  <a:lnTo>
                    <a:pt x="639330" y="42557"/>
                  </a:lnTo>
                  <a:lnTo>
                    <a:pt x="636498" y="44754"/>
                  </a:lnTo>
                  <a:lnTo>
                    <a:pt x="636016" y="45288"/>
                  </a:lnTo>
                  <a:lnTo>
                    <a:pt x="635114" y="45872"/>
                  </a:lnTo>
                  <a:lnTo>
                    <a:pt x="635317" y="47459"/>
                  </a:lnTo>
                  <a:lnTo>
                    <a:pt x="636473" y="47358"/>
                  </a:lnTo>
                  <a:lnTo>
                    <a:pt x="637362" y="47459"/>
                  </a:lnTo>
                  <a:lnTo>
                    <a:pt x="643242" y="45262"/>
                  </a:lnTo>
                  <a:lnTo>
                    <a:pt x="642315" y="43815"/>
                  </a:lnTo>
                  <a:lnTo>
                    <a:pt x="643318" y="43637"/>
                  </a:lnTo>
                  <a:lnTo>
                    <a:pt x="644385" y="43522"/>
                  </a:lnTo>
                  <a:close/>
                </a:path>
                <a:path w="1524635" h="651510">
                  <a:moveTo>
                    <a:pt x="652195" y="379641"/>
                  </a:moveTo>
                  <a:lnTo>
                    <a:pt x="650201" y="377583"/>
                  </a:lnTo>
                  <a:lnTo>
                    <a:pt x="648639" y="374891"/>
                  </a:lnTo>
                  <a:lnTo>
                    <a:pt x="645236" y="374891"/>
                  </a:lnTo>
                  <a:lnTo>
                    <a:pt x="643153" y="372960"/>
                  </a:lnTo>
                  <a:lnTo>
                    <a:pt x="641273" y="374154"/>
                  </a:lnTo>
                  <a:lnTo>
                    <a:pt x="641883" y="374929"/>
                  </a:lnTo>
                  <a:lnTo>
                    <a:pt x="643458" y="375361"/>
                  </a:lnTo>
                  <a:lnTo>
                    <a:pt x="642226" y="376783"/>
                  </a:lnTo>
                  <a:lnTo>
                    <a:pt x="645464" y="376440"/>
                  </a:lnTo>
                  <a:lnTo>
                    <a:pt x="648398" y="376643"/>
                  </a:lnTo>
                  <a:lnTo>
                    <a:pt x="649173" y="380695"/>
                  </a:lnTo>
                  <a:lnTo>
                    <a:pt x="650951" y="380873"/>
                  </a:lnTo>
                  <a:lnTo>
                    <a:pt x="652195" y="379641"/>
                  </a:lnTo>
                  <a:close/>
                </a:path>
                <a:path w="1524635" h="651510">
                  <a:moveTo>
                    <a:pt x="730897" y="0"/>
                  </a:moveTo>
                  <a:lnTo>
                    <a:pt x="728726" y="0"/>
                  </a:lnTo>
                  <a:lnTo>
                    <a:pt x="729208" y="889"/>
                  </a:lnTo>
                  <a:lnTo>
                    <a:pt x="729716" y="1473"/>
                  </a:lnTo>
                  <a:lnTo>
                    <a:pt x="730897" y="0"/>
                  </a:lnTo>
                  <a:close/>
                </a:path>
                <a:path w="1524635" h="651510">
                  <a:moveTo>
                    <a:pt x="748309" y="373329"/>
                  </a:moveTo>
                  <a:lnTo>
                    <a:pt x="748030" y="370281"/>
                  </a:lnTo>
                  <a:lnTo>
                    <a:pt x="745845" y="368109"/>
                  </a:lnTo>
                  <a:lnTo>
                    <a:pt x="740194" y="376034"/>
                  </a:lnTo>
                  <a:lnTo>
                    <a:pt x="739165" y="376974"/>
                  </a:lnTo>
                  <a:lnTo>
                    <a:pt x="738924" y="378739"/>
                  </a:lnTo>
                  <a:lnTo>
                    <a:pt x="736473" y="379641"/>
                  </a:lnTo>
                  <a:lnTo>
                    <a:pt x="737235" y="381825"/>
                  </a:lnTo>
                  <a:lnTo>
                    <a:pt x="738212" y="381850"/>
                  </a:lnTo>
                  <a:lnTo>
                    <a:pt x="738568" y="379857"/>
                  </a:lnTo>
                  <a:lnTo>
                    <a:pt x="739952" y="380403"/>
                  </a:lnTo>
                  <a:lnTo>
                    <a:pt x="741210" y="380631"/>
                  </a:lnTo>
                  <a:lnTo>
                    <a:pt x="742061" y="378891"/>
                  </a:lnTo>
                  <a:lnTo>
                    <a:pt x="743292" y="378777"/>
                  </a:lnTo>
                  <a:lnTo>
                    <a:pt x="744778" y="379806"/>
                  </a:lnTo>
                  <a:lnTo>
                    <a:pt x="744943" y="379857"/>
                  </a:lnTo>
                  <a:lnTo>
                    <a:pt x="745109" y="379869"/>
                  </a:lnTo>
                  <a:lnTo>
                    <a:pt x="745274" y="379857"/>
                  </a:lnTo>
                  <a:lnTo>
                    <a:pt x="745197" y="378104"/>
                  </a:lnTo>
                  <a:lnTo>
                    <a:pt x="744855" y="376428"/>
                  </a:lnTo>
                  <a:lnTo>
                    <a:pt x="743851" y="374954"/>
                  </a:lnTo>
                  <a:lnTo>
                    <a:pt x="745058" y="373227"/>
                  </a:lnTo>
                  <a:lnTo>
                    <a:pt x="748309" y="373329"/>
                  </a:lnTo>
                  <a:close/>
                </a:path>
                <a:path w="1524635" h="651510">
                  <a:moveTo>
                    <a:pt x="857415" y="242189"/>
                  </a:moveTo>
                  <a:lnTo>
                    <a:pt x="855268" y="239217"/>
                  </a:lnTo>
                  <a:lnTo>
                    <a:pt x="855256" y="234188"/>
                  </a:lnTo>
                  <a:lnTo>
                    <a:pt x="849858" y="234327"/>
                  </a:lnTo>
                  <a:lnTo>
                    <a:pt x="848741" y="235242"/>
                  </a:lnTo>
                  <a:lnTo>
                    <a:pt x="851027" y="236931"/>
                  </a:lnTo>
                  <a:lnTo>
                    <a:pt x="852944" y="238963"/>
                  </a:lnTo>
                  <a:lnTo>
                    <a:pt x="854583" y="241274"/>
                  </a:lnTo>
                  <a:lnTo>
                    <a:pt x="855637" y="241249"/>
                  </a:lnTo>
                  <a:lnTo>
                    <a:pt x="855916" y="243598"/>
                  </a:lnTo>
                  <a:lnTo>
                    <a:pt x="857415" y="242189"/>
                  </a:lnTo>
                  <a:close/>
                </a:path>
                <a:path w="1524635" h="651510">
                  <a:moveTo>
                    <a:pt x="877239" y="582790"/>
                  </a:moveTo>
                  <a:lnTo>
                    <a:pt x="875753" y="581431"/>
                  </a:lnTo>
                  <a:lnTo>
                    <a:pt x="873086" y="583399"/>
                  </a:lnTo>
                  <a:lnTo>
                    <a:pt x="872007" y="585597"/>
                  </a:lnTo>
                  <a:lnTo>
                    <a:pt x="871093" y="587819"/>
                  </a:lnTo>
                  <a:lnTo>
                    <a:pt x="872896" y="590105"/>
                  </a:lnTo>
                  <a:lnTo>
                    <a:pt x="873112" y="588962"/>
                  </a:lnTo>
                  <a:lnTo>
                    <a:pt x="872515" y="587248"/>
                  </a:lnTo>
                  <a:lnTo>
                    <a:pt x="874979" y="586892"/>
                  </a:lnTo>
                  <a:lnTo>
                    <a:pt x="874649" y="588264"/>
                  </a:lnTo>
                  <a:lnTo>
                    <a:pt x="874750" y="588987"/>
                  </a:lnTo>
                  <a:lnTo>
                    <a:pt x="876223" y="588632"/>
                  </a:lnTo>
                  <a:lnTo>
                    <a:pt x="875715" y="586905"/>
                  </a:lnTo>
                  <a:lnTo>
                    <a:pt x="876681" y="586193"/>
                  </a:lnTo>
                  <a:lnTo>
                    <a:pt x="876554" y="584568"/>
                  </a:lnTo>
                  <a:lnTo>
                    <a:pt x="877239" y="582790"/>
                  </a:lnTo>
                  <a:close/>
                </a:path>
                <a:path w="1524635" h="651510">
                  <a:moveTo>
                    <a:pt x="886917" y="353339"/>
                  </a:moveTo>
                  <a:lnTo>
                    <a:pt x="885926" y="352780"/>
                  </a:lnTo>
                  <a:lnTo>
                    <a:pt x="884351" y="352640"/>
                  </a:lnTo>
                  <a:lnTo>
                    <a:pt x="882954" y="355346"/>
                  </a:lnTo>
                  <a:lnTo>
                    <a:pt x="880414" y="357378"/>
                  </a:lnTo>
                  <a:lnTo>
                    <a:pt x="879716" y="360489"/>
                  </a:lnTo>
                  <a:lnTo>
                    <a:pt x="881583" y="362369"/>
                  </a:lnTo>
                  <a:lnTo>
                    <a:pt x="883259" y="361759"/>
                  </a:lnTo>
                  <a:lnTo>
                    <a:pt x="881621" y="359067"/>
                  </a:lnTo>
                  <a:lnTo>
                    <a:pt x="884059" y="358724"/>
                  </a:lnTo>
                  <a:lnTo>
                    <a:pt x="884288" y="358622"/>
                  </a:lnTo>
                  <a:lnTo>
                    <a:pt x="884491" y="358457"/>
                  </a:lnTo>
                  <a:lnTo>
                    <a:pt x="884466" y="357162"/>
                  </a:lnTo>
                  <a:lnTo>
                    <a:pt x="884796" y="356031"/>
                  </a:lnTo>
                  <a:lnTo>
                    <a:pt x="886917" y="353339"/>
                  </a:lnTo>
                  <a:close/>
                </a:path>
                <a:path w="1524635" h="651510">
                  <a:moveTo>
                    <a:pt x="907199" y="382905"/>
                  </a:moveTo>
                  <a:lnTo>
                    <a:pt x="906894" y="382854"/>
                  </a:lnTo>
                  <a:lnTo>
                    <a:pt x="906627" y="382739"/>
                  </a:lnTo>
                  <a:lnTo>
                    <a:pt x="906360" y="382587"/>
                  </a:lnTo>
                  <a:lnTo>
                    <a:pt x="904189" y="382270"/>
                  </a:lnTo>
                  <a:lnTo>
                    <a:pt x="904227" y="380123"/>
                  </a:lnTo>
                  <a:lnTo>
                    <a:pt x="903249" y="378815"/>
                  </a:lnTo>
                  <a:lnTo>
                    <a:pt x="903173" y="381457"/>
                  </a:lnTo>
                  <a:lnTo>
                    <a:pt x="900557" y="383552"/>
                  </a:lnTo>
                  <a:lnTo>
                    <a:pt x="901598" y="386435"/>
                  </a:lnTo>
                  <a:lnTo>
                    <a:pt x="903287" y="388366"/>
                  </a:lnTo>
                  <a:lnTo>
                    <a:pt x="899820" y="389839"/>
                  </a:lnTo>
                  <a:lnTo>
                    <a:pt x="901115" y="391731"/>
                  </a:lnTo>
                  <a:lnTo>
                    <a:pt x="904392" y="389648"/>
                  </a:lnTo>
                  <a:lnTo>
                    <a:pt x="902893" y="384289"/>
                  </a:lnTo>
                  <a:lnTo>
                    <a:pt x="907199" y="382905"/>
                  </a:lnTo>
                  <a:close/>
                </a:path>
                <a:path w="1524635" h="651510">
                  <a:moveTo>
                    <a:pt x="936752" y="411886"/>
                  </a:moveTo>
                  <a:lnTo>
                    <a:pt x="923404" y="410756"/>
                  </a:lnTo>
                  <a:lnTo>
                    <a:pt x="923150" y="412623"/>
                  </a:lnTo>
                  <a:lnTo>
                    <a:pt x="936752" y="413702"/>
                  </a:lnTo>
                  <a:lnTo>
                    <a:pt x="936752" y="411886"/>
                  </a:lnTo>
                  <a:close/>
                </a:path>
                <a:path w="1524635" h="651510">
                  <a:moveTo>
                    <a:pt x="988631" y="207645"/>
                  </a:moveTo>
                  <a:lnTo>
                    <a:pt x="988453" y="203542"/>
                  </a:lnTo>
                  <a:lnTo>
                    <a:pt x="987323" y="203314"/>
                  </a:lnTo>
                  <a:lnTo>
                    <a:pt x="987145" y="202450"/>
                  </a:lnTo>
                  <a:lnTo>
                    <a:pt x="987094" y="201510"/>
                  </a:lnTo>
                  <a:lnTo>
                    <a:pt x="985189" y="201599"/>
                  </a:lnTo>
                  <a:lnTo>
                    <a:pt x="985558" y="204177"/>
                  </a:lnTo>
                  <a:lnTo>
                    <a:pt x="985367" y="206324"/>
                  </a:lnTo>
                  <a:lnTo>
                    <a:pt x="980719" y="206209"/>
                  </a:lnTo>
                  <a:lnTo>
                    <a:pt x="980528" y="207302"/>
                  </a:lnTo>
                  <a:lnTo>
                    <a:pt x="980325" y="208216"/>
                  </a:lnTo>
                  <a:lnTo>
                    <a:pt x="980732" y="209245"/>
                  </a:lnTo>
                  <a:lnTo>
                    <a:pt x="981684" y="209296"/>
                  </a:lnTo>
                  <a:lnTo>
                    <a:pt x="982560" y="209461"/>
                  </a:lnTo>
                  <a:lnTo>
                    <a:pt x="984872" y="207835"/>
                  </a:lnTo>
                  <a:lnTo>
                    <a:pt x="988631" y="207645"/>
                  </a:lnTo>
                  <a:close/>
                </a:path>
                <a:path w="1524635" h="651510">
                  <a:moveTo>
                    <a:pt x="1010640" y="256374"/>
                  </a:moveTo>
                  <a:lnTo>
                    <a:pt x="1010285" y="254990"/>
                  </a:lnTo>
                  <a:lnTo>
                    <a:pt x="1010234" y="254774"/>
                  </a:lnTo>
                  <a:lnTo>
                    <a:pt x="1008468" y="254990"/>
                  </a:lnTo>
                  <a:lnTo>
                    <a:pt x="1007846" y="256374"/>
                  </a:lnTo>
                  <a:lnTo>
                    <a:pt x="1006538" y="255511"/>
                  </a:lnTo>
                  <a:lnTo>
                    <a:pt x="1005598" y="255854"/>
                  </a:lnTo>
                  <a:lnTo>
                    <a:pt x="1007135" y="256832"/>
                  </a:lnTo>
                  <a:lnTo>
                    <a:pt x="1008786" y="257695"/>
                  </a:lnTo>
                  <a:lnTo>
                    <a:pt x="1009472" y="259245"/>
                  </a:lnTo>
                  <a:lnTo>
                    <a:pt x="1009586" y="259499"/>
                  </a:lnTo>
                  <a:lnTo>
                    <a:pt x="1010488" y="257073"/>
                  </a:lnTo>
                  <a:lnTo>
                    <a:pt x="1010577" y="256832"/>
                  </a:lnTo>
                  <a:lnTo>
                    <a:pt x="1010640" y="256374"/>
                  </a:lnTo>
                  <a:close/>
                </a:path>
                <a:path w="1524635" h="651510">
                  <a:moveTo>
                    <a:pt x="1012977" y="256552"/>
                  </a:moveTo>
                  <a:lnTo>
                    <a:pt x="1010678" y="256552"/>
                  </a:lnTo>
                  <a:lnTo>
                    <a:pt x="1011275" y="258851"/>
                  </a:lnTo>
                  <a:lnTo>
                    <a:pt x="1012126" y="257695"/>
                  </a:lnTo>
                  <a:lnTo>
                    <a:pt x="1010907" y="256832"/>
                  </a:lnTo>
                  <a:lnTo>
                    <a:pt x="1012761" y="256832"/>
                  </a:lnTo>
                  <a:lnTo>
                    <a:pt x="1012977" y="256552"/>
                  </a:lnTo>
                  <a:close/>
                </a:path>
                <a:path w="1524635" h="651510">
                  <a:moveTo>
                    <a:pt x="1014704" y="256552"/>
                  </a:moveTo>
                  <a:lnTo>
                    <a:pt x="1014552" y="256374"/>
                  </a:lnTo>
                  <a:lnTo>
                    <a:pt x="1013561" y="255854"/>
                  </a:lnTo>
                  <a:lnTo>
                    <a:pt x="1013091" y="256374"/>
                  </a:lnTo>
                  <a:lnTo>
                    <a:pt x="1012977" y="256552"/>
                  </a:lnTo>
                  <a:lnTo>
                    <a:pt x="1014704" y="256552"/>
                  </a:lnTo>
                  <a:close/>
                </a:path>
                <a:path w="1524635" h="651510">
                  <a:moveTo>
                    <a:pt x="1015479" y="258127"/>
                  </a:moveTo>
                  <a:lnTo>
                    <a:pt x="1015149" y="257073"/>
                  </a:lnTo>
                  <a:lnTo>
                    <a:pt x="1014945" y="256832"/>
                  </a:lnTo>
                  <a:lnTo>
                    <a:pt x="1012761" y="256832"/>
                  </a:lnTo>
                  <a:lnTo>
                    <a:pt x="1012139" y="257695"/>
                  </a:lnTo>
                  <a:lnTo>
                    <a:pt x="1013968" y="258851"/>
                  </a:lnTo>
                  <a:lnTo>
                    <a:pt x="1013752" y="258851"/>
                  </a:lnTo>
                  <a:lnTo>
                    <a:pt x="1012825" y="260464"/>
                  </a:lnTo>
                  <a:lnTo>
                    <a:pt x="1011377" y="259245"/>
                  </a:lnTo>
                  <a:lnTo>
                    <a:pt x="1010361" y="259791"/>
                  </a:lnTo>
                  <a:lnTo>
                    <a:pt x="1012240" y="260807"/>
                  </a:lnTo>
                  <a:lnTo>
                    <a:pt x="1014336" y="261594"/>
                  </a:lnTo>
                  <a:lnTo>
                    <a:pt x="1015199" y="263817"/>
                  </a:lnTo>
                  <a:lnTo>
                    <a:pt x="1015276" y="262686"/>
                  </a:lnTo>
                  <a:lnTo>
                    <a:pt x="1015403" y="260464"/>
                  </a:lnTo>
                  <a:lnTo>
                    <a:pt x="1015479" y="258127"/>
                  </a:lnTo>
                  <a:close/>
                </a:path>
                <a:path w="1524635" h="651510">
                  <a:moveTo>
                    <a:pt x="1025029" y="336092"/>
                  </a:moveTo>
                  <a:lnTo>
                    <a:pt x="1025004" y="334264"/>
                  </a:lnTo>
                  <a:lnTo>
                    <a:pt x="1022134" y="333844"/>
                  </a:lnTo>
                  <a:lnTo>
                    <a:pt x="1019619" y="334670"/>
                  </a:lnTo>
                  <a:lnTo>
                    <a:pt x="1017333" y="336372"/>
                  </a:lnTo>
                  <a:lnTo>
                    <a:pt x="1016571" y="337337"/>
                  </a:lnTo>
                  <a:lnTo>
                    <a:pt x="1016508" y="337883"/>
                  </a:lnTo>
                  <a:lnTo>
                    <a:pt x="1016406" y="338950"/>
                  </a:lnTo>
                  <a:lnTo>
                    <a:pt x="1020241" y="340906"/>
                  </a:lnTo>
                  <a:lnTo>
                    <a:pt x="1021803" y="335965"/>
                  </a:lnTo>
                  <a:lnTo>
                    <a:pt x="1025029" y="336092"/>
                  </a:lnTo>
                  <a:close/>
                </a:path>
                <a:path w="1524635" h="651510">
                  <a:moveTo>
                    <a:pt x="1038529" y="181025"/>
                  </a:moveTo>
                  <a:lnTo>
                    <a:pt x="1037742" y="177088"/>
                  </a:lnTo>
                  <a:lnTo>
                    <a:pt x="1034567" y="175602"/>
                  </a:lnTo>
                  <a:lnTo>
                    <a:pt x="1033170" y="177888"/>
                  </a:lnTo>
                  <a:lnTo>
                    <a:pt x="1031671" y="179946"/>
                  </a:lnTo>
                  <a:lnTo>
                    <a:pt x="1031582" y="180848"/>
                  </a:lnTo>
                  <a:lnTo>
                    <a:pt x="1030770" y="182079"/>
                  </a:lnTo>
                  <a:lnTo>
                    <a:pt x="1032611" y="182143"/>
                  </a:lnTo>
                  <a:lnTo>
                    <a:pt x="1034313" y="180263"/>
                  </a:lnTo>
                  <a:lnTo>
                    <a:pt x="1036688" y="182079"/>
                  </a:lnTo>
                  <a:lnTo>
                    <a:pt x="1038529" y="181025"/>
                  </a:lnTo>
                  <a:close/>
                </a:path>
                <a:path w="1524635" h="651510">
                  <a:moveTo>
                    <a:pt x="1065491" y="249631"/>
                  </a:moveTo>
                  <a:lnTo>
                    <a:pt x="1061643" y="248881"/>
                  </a:lnTo>
                  <a:lnTo>
                    <a:pt x="1059103" y="248843"/>
                  </a:lnTo>
                  <a:lnTo>
                    <a:pt x="1057287" y="250520"/>
                  </a:lnTo>
                  <a:lnTo>
                    <a:pt x="1054874" y="252006"/>
                  </a:lnTo>
                  <a:lnTo>
                    <a:pt x="1055636" y="252793"/>
                  </a:lnTo>
                  <a:lnTo>
                    <a:pt x="1058418" y="254355"/>
                  </a:lnTo>
                  <a:lnTo>
                    <a:pt x="1060119" y="253072"/>
                  </a:lnTo>
                  <a:lnTo>
                    <a:pt x="1061885" y="252031"/>
                  </a:lnTo>
                  <a:lnTo>
                    <a:pt x="1062316" y="250939"/>
                  </a:lnTo>
                  <a:lnTo>
                    <a:pt x="1065491" y="249631"/>
                  </a:lnTo>
                  <a:close/>
                </a:path>
                <a:path w="1524635" h="651510">
                  <a:moveTo>
                    <a:pt x="1079284" y="332447"/>
                  </a:moveTo>
                  <a:lnTo>
                    <a:pt x="1076147" y="331152"/>
                  </a:lnTo>
                  <a:lnTo>
                    <a:pt x="1069606" y="331419"/>
                  </a:lnTo>
                  <a:lnTo>
                    <a:pt x="1068209" y="333743"/>
                  </a:lnTo>
                  <a:lnTo>
                    <a:pt x="1071206" y="333082"/>
                  </a:lnTo>
                  <a:lnTo>
                    <a:pt x="1071537" y="334238"/>
                  </a:lnTo>
                  <a:lnTo>
                    <a:pt x="1073835" y="333756"/>
                  </a:lnTo>
                  <a:lnTo>
                    <a:pt x="1076058" y="335292"/>
                  </a:lnTo>
                  <a:lnTo>
                    <a:pt x="1078357" y="334454"/>
                  </a:lnTo>
                  <a:lnTo>
                    <a:pt x="1079284" y="332447"/>
                  </a:lnTo>
                  <a:close/>
                </a:path>
                <a:path w="1524635" h="651510">
                  <a:moveTo>
                    <a:pt x="1115453" y="269506"/>
                  </a:moveTo>
                  <a:lnTo>
                    <a:pt x="1115136" y="268325"/>
                  </a:lnTo>
                  <a:lnTo>
                    <a:pt x="1112050" y="268732"/>
                  </a:lnTo>
                  <a:lnTo>
                    <a:pt x="1109700" y="265468"/>
                  </a:lnTo>
                  <a:lnTo>
                    <a:pt x="1106474" y="266636"/>
                  </a:lnTo>
                  <a:lnTo>
                    <a:pt x="1107338" y="268478"/>
                  </a:lnTo>
                  <a:lnTo>
                    <a:pt x="1108176" y="268922"/>
                  </a:lnTo>
                  <a:lnTo>
                    <a:pt x="1109141" y="269265"/>
                  </a:lnTo>
                  <a:lnTo>
                    <a:pt x="1109306" y="270395"/>
                  </a:lnTo>
                  <a:lnTo>
                    <a:pt x="1110703" y="272021"/>
                  </a:lnTo>
                  <a:lnTo>
                    <a:pt x="1112481" y="271208"/>
                  </a:lnTo>
                  <a:lnTo>
                    <a:pt x="1114120" y="271145"/>
                  </a:lnTo>
                  <a:lnTo>
                    <a:pt x="1114628" y="270268"/>
                  </a:lnTo>
                  <a:lnTo>
                    <a:pt x="1115453" y="269506"/>
                  </a:lnTo>
                  <a:close/>
                </a:path>
                <a:path w="1524635" h="651510">
                  <a:moveTo>
                    <a:pt x="1122133" y="222961"/>
                  </a:moveTo>
                  <a:lnTo>
                    <a:pt x="1120978" y="222897"/>
                  </a:lnTo>
                  <a:lnTo>
                    <a:pt x="1120089" y="222516"/>
                  </a:lnTo>
                  <a:lnTo>
                    <a:pt x="1119987" y="221170"/>
                  </a:lnTo>
                  <a:lnTo>
                    <a:pt x="1116291" y="222935"/>
                  </a:lnTo>
                  <a:lnTo>
                    <a:pt x="1115847" y="223100"/>
                  </a:lnTo>
                  <a:lnTo>
                    <a:pt x="1115415" y="223316"/>
                  </a:lnTo>
                  <a:lnTo>
                    <a:pt x="1113599" y="223685"/>
                  </a:lnTo>
                  <a:lnTo>
                    <a:pt x="1111592" y="223608"/>
                  </a:lnTo>
                  <a:lnTo>
                    <a:pt x="1113066" y="227723"/>
                  </a:lnTo>
                  <a:lnTo>
                    <a:pt x="1114653" y="226771"/>
                  </a:lnTo>
                  <a:lnTo>
                    <a:pt x="1122133" y="222961"/>
                  </a:lnTo>
                  <a:close/>
                </a:path>
                <a:path w="1524635" h="651510">
                  <a:moveTo>
                    <a:pt x="1127721" y="142278"/>
                  </a:moveTo>
                  <a:lnTo>
                    <a:pt x="1127506" y="140195"/>
                  </a:lnTo>
                  <a:lnTo>
                    <a:pt x="1125728" y="140665"/>
                  </a:lnTo>
                  <a:lnTo>
                    <a:pt x="1124470" y="140284"/>
                  </a:lnTo>
                  <a:lnTo>
                    <a:pt x="1118844" y="144106"/>
                  </a:lnTo>
                  <a:lnTo>
                    <a:pt x="1119543" y="145516"/>
                  </a:lnTo>
                  <a:lnTo>
                    <a:pt x="1120914" y="145326"/>
                  </a:lnTo>
                  <a:lnTo>
                    <a:pt x="1122133" y="145478"/>
                  </a:lnTo>
                  <a:lnTo>
                    <a:pt x="1127721" y="142278"/>
                  </a:lnTo>
                  <a:close/>
                </a:path>
                <a:path w="1524635" h="651510">
                  <a:moveTo>
                    <a:pt x="1176807" y="262305"/>
                  </a:moveTo>
                  <a:lnTo>
                    <a:pt x="1176172" y="262521"/>
                  </a:lnTo>
                  <a:lnTo>
                    <a:pt x="1173911" y="259702"/>
                  </a:lnTo>
                  <a:lnTo>
                    <a:pt x="1173721" y="259918"/>
                  </a:lnTo>
                  <a:lnTo>
                    <a:pt x="1173721" y="262928"/>
                  </a:lnTo>
                  <a:lnTo>
                    <a:pt x="1173035" y="264007"/>
                  </a:lnTo>
                  <a:lnTo>
                    <a:pt x="1172108" y="263677"/>
                  </a:lnTo>
                  <a:lnTo>
                    <a:pt x="1171257" y="263347"/>
                  </a:lnTo>
                  <a:lnTo>
                    <a:pt x="1171397" y="263080"/>
                  </a:lnTo>
                  <a:lnTo>
                    <a:pt x="1171486" y="262928"/>
                  </a:lnTo>
                  <a:lnTo>
                    <a:pt x="1172133" y="261734"/>
                  </a:lnTo>
                  <a:lnTo>
                    <a:pt x="1172400" y="261734"/>
                  </a:lnTo>
                  <a:lnTo>
                    <a:pt x="1172718" y="262077"/>
                  </a:lnTo>
                  <a:lnTo>
                    <a:pt x="1173721" y="262928"/>
                  </a:lnTo>
                  <a:lnTo>
                    <a:pt x="1173721" y="259918"/>
                  </a:lnTo>
                  <a:lnTo>
                    <a:pt x="1172070" y="261734"/>
                  </a:lnTo>
                  <a:lnTo>
                    <a:pt x="1168400" y="261734"/>
                  </a:lnTo>
                  <a:lnTo>
                    <a:pt x="1167663" y="262813"/>
                  </a:lnTo>
                  <a:lnTo>
                    <a:pt x="1166571" y="262610"/>
                  </a:lnTo>
                  <a:lnTo>
                    <a:pt x="1165542" y="262610"/>
                  </a:lnTo>
                  <a:lnTo>
                    <a:pt x="1165491" y="264287"/>
                  </a:lnTo>
                  <a:lnTo>
                    <a:pt x="1168768" y="263080"/>
                  </a:lnTo>
                  <a:lnTo>
                    <a:pt x="1172006" y="265595"/>
                  </a:lnTo>
                  <a:lnTo>
                    <a:pt x="1175270" y="264388"/>
                  </a:lnTo>
                  <a:lnTo>
                    <a:pt x="1175423" y="264007"/>
                  </a:lnTo>
                  <a:lnTo>
                    <a:pt x="1175689" y="263347"/>
                  </a:lnTo>
                  <a:lnTo>
                    <a:pt x="1175791" y="263080"/>
                  </a:lnTo>
                  <a:lnTo>
                    <a:pt x="1175842" y="262928"/>
                  </a:lnTo>
                  <a:lnTo>
                    <a:pt x="1175969" y="262610"/>
                  </a:lnTo>
                  <a:lnTo>
                    <a:pt x="1176248" y="262610"/>
                  </a:lnTo>
                  <a:lnTo>
                    <a:pt x="1176426" y="262851"/>
                  </a:lnTo>
                  <a:lnTo>
                    <a:pt x="1176807" y="262305"/>
                  </a:lnTo>
                  <a:close/>
                </a:path>
                <a:path w="1524635" h="651510">
                  <a:moveTo>
                    <a:pt x="1179156" y="260845"/>
                  </a:moveTo>
                  <a:lnTo>
                    <a:pt x="1177823" y="260845"/>
                  </a:lnTo>
                  <a:lnTo>
                    <a:pt x="1176807" y="262305"/>
                  </a:lnTo>
                  <a:lnTo>
                    <a:pt x="1177493" y="262077"/>
                  </a:lnTo>
                  <a:lnTo>
                    <a:pt x="1177671" y="262077"/>
                  </a:lnTo>
                  <a:lnTo>
                    <a:pt x="1179156" y="260845"/>
                  </a:lnTo>
                  <a:close/>
                </a:path>
                <a:path w="1524635" h="651510">
                  <a:moveTo>
                    <a:pt x="1201521" y="104965"/>
                  </a:moveTo>
                  <a:lnTo>
                    <a:pt x="1198549" y="105371"/>
                  </a:lnTo>
                  <a:lnTo>
                    <a:pt x="1195793" y="106972"/>
                  </a:lnTo>
                  <a:lnTo>
                    <a:pt x="1192682" y="106667"/>
                  </a:lnTo>
                  <a:lnTo>
                    <a:pt x="1192631" y="106946"/>
                  </a:lnTo>
                  <a:lnTo>
                    <a:pt x="1192606" y="107238"/>
                  </a:lnTo>
                  <a:lnTo>
                    <a:pt x="1192606" y="107530"/>
                  </a:lnTo>
                  <a:lnTo>
                    <a:pt x="1196352" y="108407"/>
                  </a:lnTo>
                  <a:lnTo>
                    <a:pt x="1193126" y="109423"/>
                  </a:lnTo>
                  <a:lnTo>
                    <a:pt x="1192669" y="110388"/>
                  </a:lnTo>
                  <a:lnTo>
                    <a:pt x="1195552" y="110693"/>
                  </a:lnTo>
                  <a:lnTo>
                    <a:pt x="1197432" y="110439"/>
                  </a:lnTo>
                  <a:lnTo>
                    <a:pt x="1197508" y="109207"/>
                  </a:lnTo>
                  <a:lnTo>
                    <a:pt x="1198740" y="109194"/>
                  </a:lnTo>
                  <a:lnTo>
                    <a:pt x="1199413" y="108585"/>
                  </a:lnTo>
                  <a:lnTo>
                    <a:pt x="1199108" y="106781"/>
                  </a:lnTo>
                  <a:lnTo>
                    <a:pt x="1201381" y="106502"/>
                  </a:lnTo>
                  <a:lnTo>
                    <a:pt x="1201521" y="104965"/>
                  </a:lnTo>
                  <a:close/>
                </a:path>
                <a:path w="1524635" h="651510">
                  <a:moveTo>
                    <a:pt x="1239164" y="100596"/>
                  </a:moveTo>
                  <a:lnTo>
                    <a:pt x="1235379" y="99085"/>
                  </a:lnTo>
                  <a:lnTo>
                    <a:pt x="1235214" y="99085"/>
                  </a:lnTo>
                  <a:lnTo>
                    <a:pt x="1230541" y="98717"/>
                  </a:lnTo>
                  <a:lnTo>
                    <a:pt x="1228661" y="99085"/>
                  </a:lnTo>
                  <a:lnTo>
                    <a:pt x="1226604" y="99085"/>
                  </a:lnTo>
                  <a:lnTo>
                    <a:pt x="1226540" y="101714"/>
                  </a:lnTo>
                  <a:lnTo>
                    <a:pt x="1239164" y="100596"/>
                  </a:lnTo>
                  <a:close/>
                </a:path>
                <a:path w="1524635" h="651510">
                  <a:moveTo>
                    <a:pt x="1321612" y="260692"/>
                  </a:moveTo>
                  <a:lnTo>
                    <a:pt x="1320444" y="259511"/>
                  </a:lnTo>
                  <a:lnTo>
                    <a:pt x="1316494" y="259918"/>
                  </a:lnTo>
                  <a:lnTo>
                    <a:pt x="1314742" y="259588"/>
                  </a:lnTo>
                  <a:lnTo>
                    <a:pt x="1314729" y="256870"/>
                  </a:lnTo>
                  <a:lnTo>
                    <a:pt x="1312494" y="256514"/>
                  </a:lnTo>
                  <a:lnTo>
                    <a:pt x="1312811" y="259524"/>
                  </a:lnTo>
                  <a:lnTo>
                    <a:pt x="1310995" y="259727"/>
                  </a:lnTo>
                  <a:lnTo>
                    <a:pt x="1314348" y="262153"/>
                  </a:lnTo>
                  <a:lnTo>
                    <a:pt x="1317802" y="263423"/>
                  </a:lnTo>
                  <a:lnTo>
                    <a:pt x="1321612" y="260692"/>
                  </a:lnTo>
                  <a:close/>
                </a:path>
                <a:path w="1524635" h="651510">
                  <a:moveTo>
                    <a:pt x="1329334" y="302260"/>
                  </a:moveTo>
                  <a:lnTo>
                    <a:pt x="1329207" y="301434"/>
                  </a:lnTo>
                  <a:lnTo>
                    <a:pt x="1327340" y="300977"/>
                  </a:lnTo>
                  <a:lnTo>
                    <a:pt x="1325194" y="302107"/>
                  </a:lnTo>
                  <a:lnTo>
                    <a:pt x="1323530" y="300456"/>
                  </a:lnTo>
                  <a:lnTo>
                    <a:pt x="1319784" y="300659"/>
                  </a:lnTo>
                  <a:lnTo>
                    <a:pt x="1315834" y="299847"/>
                  </a:lnTo>
                  <a:lnTo>
                    <a:pt x="1311668" y="303022"/>
                  </a:lnTo>
                  <a:lnTo>
                    <a:pt x="1318183" y="301904"/>
                  </a:lnTo>
                  <a:lnTo>
                    <a:pt x="1323759" y="302374"/>
                  </a:lnTo>
                  <a:lnTo>
                    <a:pt x="1329334" y="302260"/>
                  </a:lnTo>
                  <a:close/>
                </a:path>
                <a:path w="1524635" h="651510">
                  <a:moveTo>
                    <a:pt x="1359509" y="120256"/>
                  </a:moveTo>
                  <a:lnTo>
                    <a:pt x="1358265" y="120040"/>
                  </a:lnTo>
                  <a:lnTo>
                    <a:pt x="1357312" y="119519"/>
                  </a:lnTo>
                  <a:lnTo>
                    <a:pt x="1357325" y="118046"/>
                  </a:lnTo>
                  <a:lnTo>
                    <a:pt x="1354277" y="118643"/>
                  </a:lnTo>
                  <a:lnTo>
                    <a:pt x="1353108" y="121818"/>
                  </a:lnTo>
                  <a:lnTo>
                    <a:pt x="1350479" y="122986"/>
                  </a:lnTo>
                  <a:lnTo>
                    <a:pt x="1351457" y="123482"/>
                  </a:lnTo>
                  <a:lnTo>
                    <a:pt x="1353337" y="122504"/>
                  </a:lnTo>
                  <a:lnTo>
                    <a:pt x="1353235" y="124714"/>
                  </a:lnTo>
                  <a:lnTo>
                    <a:pt x="1353350" y="124841"/>
                  </a:lnTo>
                  <a:lnTo>
                    <a:pt x="1353604" y="125069"/>
                  </a:lnTo>
                  <a:lnTo>
                    <a:pt x="1356829" y="125018"/>
                  </a:lnTo>
                  <a:lnTo>
                    <a:pt x="1356842" y="121018"/>
                  </a:lnTo>
                  <a:lnTo>
                    <a:pt x="1359509" y="120256"/>
                  </a:lnTo>
                  <a:close/>
                </a:path>
                <a:path w="1524635" h="651510">
                  <a:moveTo>
                    <a:pt x="1410919" y="0"/>
                  </a:moveTo>
                  <a:lnTo>
                    <a:pt x="1409484" y="0"/>
                  </a:lnTo>
                  <a:lnTo>
                    <a:pt x="1410182" y="165"/>
                  </a:lnTo>
                  <a:lnTo>
                    <a:pt x="1410919" y="0"/>
                  </a:lnTo>
                  <a:close/>
                </a:path>
                <a:path w="1524635" h="651510">
                  <a:moveTo>
                    <a:pt x="1417523" y="0"/>
                  </a:moveTo>
                  <a:lnTo>
                    <a:pt x="1411008" y="0"/>
                  </a:lnTo>
                  <a:lnTo>
                    <a:pt x="1411655" y="254"/>
                  </a:lnTo>
                  <a:lnTo>
                    <a:pt x="1413687" y="736"/>
                  </a:lnTo>
                  <a:lnTo>
                    <a:pt x="1415630" y="520"/>
                  </a:lnTo>
                  <a:lnTo>
                    <a:pt x="1417523" y="0"/>
                  </a:lnTo>
                  <a:close/>
                </a:path>
                <a:path w="1524635" h="651510">
                  <a:moveTo>
                    <a:pt x="1429156" y="92125"/>
                  </a:moveTo>
                  <a:lnTo>
                    <a:pt x="1427861" y="90258"/>
                  </a:lnTo>
                  <a:lnTo>
                    <a:pt x="1426565" y="91401"/>
                  </a:lnTo>
                  <a:lnTo>
                    <a:pt x="1425257" y="92125"/>
                  </a:lnTo>
                  <a:lnTo>
                    <a:pt x="1422933" y="92900"/>
                  </a:lnTo>
                  <a:lnTo>
                    <a:pt x="1421917" y="90982"/>
                  </a:lnTo>
                  <a:lnTo>
                    <a:pt x="1420507" y="89827"/>
                  </a:lnTo>
                  <a:lnTo>
                    <a:pt x="1420571" y="89560"/>
                  </a:lnTo>
                  <a:lnTo>
                    <a:pt x="1420495" y="89344"/>
                  </a:lnTo>
                  <a:lnTo>
                    <a:pt x="1420279" y="89179"/>
                  </a:lnTo>
                  <a:lnTo>
                    <a:pt x="1419263" y="88976"/>
                  </a:lnTo>
                  <a:lnTo>
                    <a:pt x="1419402" y="89103"/>
                  </a:lnTo>
                  <a:lnTo>
                    <a:pt x="1419377" y="90360"/>
                  </a:lnTo>
                  <a:lnTo>
                    <a:pt x="1418793" y="91046"/>
                  </a:lnTo>
                  <a:lnTo>
                    <a:pt x="1417510" y="91071"/>
                  </a:lnTo>
                  <a:lnTo>
                    <a:pt x="1417434" y="92049"/>
                  </a:lnTo>
                  <a:lnTo>
                    <a:pt x="1418805" y="92176"/>
                  </a:lnTo>
                  <a:lnTo>
                    <a:pt x="1420507" y="91363"/>
                  </a:lnTo>
                  <a:lnTo>
                    <a:pt x="1421206" y="93383"/>
                  </a:lnTo>
                  <a:lnTo>
                    <a:pt x="1424660" y="98044"/>
                  </a:lnTo>
                  <a:lnTo>
                    <a:pt x="1426476" y="92354"/>
                  </a:lnTo>
                  <a:lnTo>
                    <a:pt x="1429156" y="92125"/>
                  </a:lnTo>
                  <a:close/>
                </a:path>
                <a:path w="1524635" h="651510">
                  <a:moveTo>
                    <a:pt x="1445831" y="239801"/>
                  </a:moveTo>
                  <a:lnTo>
                    <a:pt x="1441818" y="242239"/>
                  </a:lnTo>
                  <a:lnTo>
                    <a:pt x="1441716" y="240385"/>
                  </a:lnTo>
                  <a:lnTo>
                    <a:pt x="1439710" y="239496"/>
                  </a:lnTo>
                  <a:lnTo>
                    <a:pt x="1434934" y="243281"/>
                  </a:lnTo>
                  <a:lnTo>
                    <a:pt x="1438135" y="241808"/>
                  </a:lnTo>
                  <a:lnTo>
                    <a:pt x="1441437" y="245122"/>
                  </a:lnTo>
                  <a:lnTo>
                    <a:pt x="1444637" y="243052"/>
                  </a:lnTo>
                  <a:lnTo>
                    <a:pt x="1445831" y="239801"/>
                  </a:lnTo>
                  <a:close/>
                </a:path>
                <a:path w="1524635" h="651510">
                  <a:moveTo>
                    <a:pt x="1446453" y="25908"/>
                  </a:moveTo>
                  <a:lnTo>
                    <a:pt x="1445501" y="24130"/>
                  </a:lnTo>
                  <a:lnTo>
                    <a:pt x="1442897" y="25031"/>
                  </a:lnTo>
                  <a:lnTo>
                    <a:pt x="1440053" y="25336"/>
                  </a:lnTo>
                  <a:lnTo>
                    <a:pt x="1437855" y="27254"/>
                  </a:lnTo>
                  <a:lnTo>
                    <a:pt x="1437868" y="28028"/>
                  </a:lnTo>
                  <a:lnTo>
                    <a:pt x="1438135" y="28689"/>
                  </a:lnTo>
                  <a:lnTo>
                    <a:pt x="1438846" y="29108"/>
                  </a:lnTo>
                  <a:lnTo>
                    <a:pt x="1441983" y="29464"/>
                  </a:lnTo>
                  <a:lnTo>
                    <a:pt x="1444028" y="27228"/>
                  </a:lnTo>
                  <a:lnTo>
                    <a:pt x="1446453" y="25908"/>
                  </a:lnTo>
                  <a:close/>
                </a:path>
                <a:path w="1524635" h="651510">
                  <a:moveTo>
                    <a:pt x="1449476" y="296570"/>
                  </a:moveTo>
                  <a:lnTo>
                    <a:pt x="1448930" y="295224"/>
                  </a:lnTo>
                  <a:lnTo>
                    <a:pt x="1447888" y="294601"/>
                  </a:lnTo>
                  <a:lnTo>
                    <a:pt x="1446479" y="294563"/>
                  </a:lnTo>
                  <a:lnTo>
                    <a:pt x="1444053" y="296608"/>
                  </a:lnTo>
                  <a:lnTo>
                    <a:pt x="1445209" y="299948"/>
                  </a:lnTo>
                  <a:lnTo>
                    <a:pt x="1443723" y="302323"/>
                  </a:lnTo>
                  <a:lnTo>
                    <a:pt x="1445133" y="302526"/>
                  </a:lnTo>
                  <a:lnTo>
                    <a:pt x="1446377" y="301942"/>
                  </a:lnTo>
                  <a:lnTo>
                    <a:pt x="1447584" y="301332"/>
                  </a:lnTo>
                  <a:lnTo>
                    <a:pt x="1447038" y="299275"/>
                  </a:lnTo>
                  <a:lnTo>
                    <a:pt x="1448676" y="298094"/>
                  </a:lnTo>
                  <a:lnTo>
                    <a:pt x="1449476" y="296570"/>
                  </a:lnTo>
                  <a:close/>
                </a:path>
                <a:path w="1524635" h="651510">
                  <a:moveTo>
                    <a:pt x="1451711" y="61188"/>
                  </a:moveTo>
                  <a:lnTo>
                    <a:pt x="1450721" y="60744"/>
                  </a:lnTo>
                  <a:lnTo>
                    <a:pt x="1450428" y="59893"/>
                  </a:lnTo>
                  <a:lnTo>
                    <a:pt x="1450352" y="58915"/>
                  </a:lnTo>
                  <a:lnTo>
                    <a:pt x="1448206" y="61810"/>
                  </a:lnTo>
                  <a:lnTo>
                    <a:pt x="1444752" y="62560"/>
                  </a:lnTo>
                  <a:lnTo>
                    <a:pt x="1441742" y="64046"/>
                  </a:lnTo>
                  <a:lnTo>
                    <a:pt x="1441627" y="65493"/>
                  </a:lnTo>
                  <a:lnTo>
                    <a:pt x="1442478" y="65925"/>
                  </a:lnTo>
                  <a:lnTo>
                    <a:pt x="1443723" y="65951"/>
                  </a:lnTo>
                  <a:lnTo>
                    <a:pt x="1446618" y="64744"/>
                  </a:lnTo>
                  <a:lnTo>
                    <a:pt x="1449298" y="63220"/>
                  </a:lnTo>
                  <a:lnTo>
                    <a:pt x="1451711" y="61188"/>
                  </a:lnTo>
                  <a:close/>
                </a:path>
                <a:path w="1524635" h="651510">
                  <a:moveTo>
                    <a:pt x="1457248" y="20408"/>
                  </a:moveTo>
                  <a:lnTo>
                    <a:pt x="1456524" y="19215"/>
                  </a:lnTo>
                  <a:lnTo>
                    <a:pt x="1455254" y="19558"/>
                  </a:lnTo>
                  <a:lnTo>
                    <a:pt x="1454188" y="19316"/>
                  </a:lnTo>
                  <a:lnTo>
                    <a:pt x="1451521" y="19837"/>
                  </a:lnTo>
                  <a:lnTo>
                    <a:pt x="1448511" y="19723"/>
                  </a:lnTo>
                  <a:lnTo>
                    <a:pt x="1447393" y="23050"/>
                  </a:lnTo>
                  <a:lnTo>
                    <a:pt x="1448574" y="25222"/>
                  </a:lnTo>
                  <a:lnTo>
                    <a:pt x="1449933" y="22948"/>
                  </a:lnTo>
                  <a:lnTo>
                    <a:pt x="1451178" y="23190"/>
                  </a:lnTo>
                  <a:lnTo>
                    <a:pt x="1457248" y="20408"/>
                  </a:lnTo>
                  <a:close/>
                </a:path>
                <a:path w="1524635" h="651510">
                  <a:moveTo>
                    <a:pt x="1513903" y="252539"/>
                  </a:moveTo>
                  <a:lnTo>
                    <a:pt x="1510017" y="251218"/>
                  </a:lnTo>
                  <a:lnTo>
                    <a:pt x="1505673" y="252514"/>
                  </a:lnTo>
                  <a:lnTo>
                    <a:pt x="1503527" y="248640"/>
                  </a:lnTo>
                  <a:lnTo>
                    <a:pt x="1503629" y="247573"/>
                  </a:lnTo>
                  <a:lnTo>
                    <a:pt x="1503667" y="247180"/>
                  </a:lnTo>
                  <a:lnTo>
                    <a:pt x="1501279" y="247573"/>
                  </a:lnTo>
                  <a:lnTo>
                    <a:pt x="1501203" y="247040"/>
                  </a:lnTo>
                  <a:lnTo>
                    <a:pt x="1501114" y="246265"/>
                  </a:lnTo>
                  <a:lnTo>
                    <a:pt x="1500987" y="245300"/>
                  </a:lnTo>
                  <a:lnTo>
                    <a:pt x="1500225" y="244500"/>
                  </a:lnTo>
                  <a:lnTo>
                    <a:pt x="1499844" y="244119"/>
                  </a:lnTo>
                  <a:lnTo>
                    <a:pt x="1498219" y="244119"/>
                  </a:lnTo>
                  <a:lnTo>
                    <a:pt x="1496885" y="244500"/>
                  </a:lnTo>
                  <a:lnTo>
                    <a:pt x="1494967" y="243459"/>
                  </a:lnTo>
                  <a:lnTo>
                    <a:pt x="1495069" y="247040"/>
                  </a:lnTo>
                  <a:lnTo>
                    <a:pt x="1496415" y="247408"/>
                  </a:lnTo>
                  <a:lnTo>
                    <a:pt x="1499946" y="246265"/>
                  </a:lnTo>
                  <a:lnTo>
                    <a:pt x="1500060" y="247040"/>
                  </a:lnTo>
                  <a:lnTo>
                    <a:pt x="1500111" y="247408"/>
                  </a:lnTo>
                  <a:lnTo>
                    <a:pt x="1500225" y="248132"/>
                  </a:lnTo>
                  <a:lnTo>
                    <a:pt x="1500289" y="248640"/>
                  </a:lnTo>
                  <a:lnTo>
                    <a:pt x="1500390" y="249275"/>
                  </a:lnTo>
                  <a:lnTo>
                    <a:pt x="1502283" y="249275"/>
                  </a:lnTo>
                  <a:lnTo>
                    <a:pt x="1504670" y="254063"/>
                  </a:lnTo>
                  <a:lnTo>
                    <a:pt x="1507337" y="252552"/>
                  </a:lnTo>
                  <a:lnTo>
                    <a:pt x="1510550" y="254533"/>
                  </a:lnTo>
                  <a:lnTo>
                    <a:pt x="1513903" y="252539"/>
                  </a:lnTo>
                  <a:close/>
                </a:path>
                <a:path w="1524635" h="651510">
                  <a:moveTo>
                    <a:pt x="1520190" y="272745"/>
                  </a:moveTo>
                  <a:lnTo>
                    <a:pt x="1517954" y="272745"/>
                  </a:lnTo>
                  <a:lnTo>
                    <a:pt x="1513141" y="272453"/>
                  </a:lnTo>
                  <a:lnTo>
                    <a:pt x="1512709" y="272897"/>
                  </a:lnTo>
                  <a:lnTo>
                    <a:pt x="1512036" y="273253"/>
                  </a:lnTo>
                  <a:lnTo>
                    <a:pt x="1517294" y="273253"/>
                  </a:lnTo>
                  <a:lnTo>
                    <a:pt x="1518615" y="273621"/>
                  </a:lnTo>
                  <a:lnTo>
                    <a:pt x="1520190" y="272745"/>
                  </a:lnTo>
                  <a:close/>
                </a:path>
                <a:path w="1524635" h="651510">
                  <a:moveTo>
                    <a:pt x="1520736" y="272745"/>
                  </a:moveTo>
                  <a:lnTo>
                    <a:pt x="1520710" y="272453"/>
                  </a:lnTo>
                  <a:lnTo>
                    <a:pt x="1520190" y="272745"/>
                  </a:lnTo>
                  <a:lnTo>
                    <a:pt x="1520736" y="272745"/>
                  </a:lnTo>
                  <a:close/>
                </a:path>
                <a:path w="1524635" h="651510">
                  <a:moveTo>
                    <a:pt x="1523123" y="376504"/>
                  </a:moveTo>
                  <a:lnTo>
                    <a:pt x="1522285" y="378929"/>
                  </a:lnTo>
                  <a:lnTo>
                    <a:pt x="1521396" y="383387"/>
                  </a:lnTo>
                  <a:lnTo>
                    <a:pt x="1523060" y="387921"/>
                  </a:lnTo>
                  <a:lnTo>
                    <a:pt x="1521968" y="392366"/>
                  </a:lnTo>
                  <a:lnTo>
                    <a:pt x="1523123" y="391883"/>
                  </a:lnTo>
                  <a:lnTo>
                    <a:pt x="1523123" y="378650"/>
                  </a:lnTo>
                  <a:lnTo>
                    <a:pt x="1523123" y="376504"/>
                  </a:lnTo>
                  <a:close/>
                </a:path>
                <a:path w="1524635" h="651510">
                  <a:moveTo>
                    <a:pt x="1523123" y="368503"/>
                  </a:moveTo>
                  <a:lnTo>
                    <a:pt x="1522907" y="368439"/>
                  </a:lnTo>
                  <a:lnTo>
                    <a:pt x="1522628" y="368338"/>
                  </a:lnTo>
                  <a:lnTo>
                    <a:pt x="1522298" y="368185"/>
                  </a:lnTo>
                  <a:lnTo>
                    <a:pt x="1522336" y="371767"/>
                  </a:lnTo>
                  <a:lnTo>
                    <a:pt x="1523123" y="374154"/>
                  </a:lnTo>
                  <a:lnTo>
                    <a:pt x="1523123" y="368503"/>
                  </a:lnTo>
                  <a:close/>
                </a:path>
                <a:path w="1524635" h="651510">
                  <a:moveTo>
                    <a:pt x="1523123" y="278587"/>
                  </a:moveTo>
                  <a:lnTo>
                    <a:pt x="1520380" y="279996"/>
                  </a:lnTo>
                  <a:lnTo>
                    <a:pt x="1520037" y="281940"/>
                  </a:lnTo>
                  <a:lnTo>
                    <a:pt x="1520088" y="282613"/>
                  </a:lnTo>
                  <a:lnTo>
                    <a:pt x="1520202" y="284086"/>
                  </a:lnTo>
                  <a:lnTo>
                    <a:pt x="1521066" y="284086"/>
                  </a:lnTo>
                  <a:lnTo>
                    <a:pt x="1523123" y="282968"/>
                  </a:lnTo>
                  <a:lnTo>
                    <a:pt x="1523123" y="278587"/>
                  </a:lnTo>
                  <a:close/>
                </a:path>
                <a:path w="1524635" h="651510">
                  <a:moveTo>
                    <a:pt x="1523123" y="270192"/>
                  </a:moveTo>
                  <a:lnTo>
                    <a:pt x="1522780" y="269595"/>
                  </a:lnTo>
                  <a:lnTo>
                    <a:pt x="1522590" y="268986"/>
                  </a:lnTo>
                  <a:lnTo>
                    <a:pt x="1522996" y="268363"/>
                  </a:lnTo>
                  <a:lnTo>
                    <a:pt x="1521396" y="268643"/>
                  </a:lnTo>
                  <a:lnTo>
                    <a:pt x="1522056" y="272453"/>
                  </a:lnTo>
                  <a:lnTo>
                    <a:pt x="1522107" y="272745"/>
                  </a:lnTo>
                  <a:lnTo>
                    <a:pt x="1520736" y="272745"/>
                  </a:lnTo>
                  <a:lnTo>
                    <a:pt x="1520799" y="273621"/>
                  </a:lnTo>
                  <a:lnTo>
                    <a:pt x="1520913" y="275082"/>
                  </a:lnTo>
                  <a:lnTo>
                    <a:pt x="1520151" y="276072"/>
                  </a:lnTo>
                  <a:lnTo>
                    <a:pt x="1523123" y="277622"/>
                  </a:lnTo>
                  <a:lnTo>
                    <a:pt x="1523123" y="274281"/>
                  </a:lnTo>
                  <a:lnTo>
                    <a:pt x="1523123" y="270192"/>
                  </a:lnTo>
                  <a:close/>
                </a:path>
                <a:path w="1524635" h="651510">
                  <a:moveTo>
                    <a:pt x="1524063" y="278117"/>
                  </a:moveTo>
                  <a:lnTo>
                    <a:pt x="1523123" y="277622"/>
                  </a:lnTo>
                  <a:lnTo>
                    <a:pt x="1523123" y="278587"/>
                  </a:lnTo>
                  <a:lnTo>
                    <a:pt x="1524063" y="2781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4418596" y="2933684"/>
              <a:ext cx="1537335" cy="714375"/>
            </a:xfrm>
            <a:custGeom>
              <a:avLst/>
              <a:gdLst/>
              <a:ahLst/>
              <a:cxnLst/>
              <a:rect l="l" t="t" r="r" b="b"/>
              <a:pathLst>
                <a:path w="1537335" h="714375">
                  <a:moveTo>
                    <a:pt x="4368" y="56235"/>
                  </a:moveTo>
                  <a:lnTo>
                    <a:pt x="1803" y="56007"/>
                  </a:lnTo>
                  <a:lnTo>
                    <a:pt x="1003" y="56349"/>
                  </a:lnTo>
                  <a:lnTo>
                    <a:pt x="457" y="56934"/>
                  </a:lnTo>
                  <a:lnTo>
                    <a:pt x="0" y="57594"/>
                  </a:lnTo>
                  <a:lnTo>
                    <a:pt x="0" y="61734"/>
                  </a:lnTo>
                  <a:lnTo>
                    <a:pt x="1333" y="59817"/>
                  </a:lnTo>
                  <a:lnTo>
                    <a:pt x="2908" y="58077"/>
                  </a:lnTo>
                  <a:lnTo>
                    <a:pt x="4368" y="56235"/>
                  </a:lnTo>
                  <a:close/>
                </a:path>
                <a:path w="1537335" h="714375">
                  <a:moveTo>
                    <a:pt x="14389" y="203136"/>
                  </a:moveTo>
                  <a:lnTo>
                    <a:pt x="8712" y="200660"/>
                  </a:lnTo>
                  <a:lnTo>
                    <a:pt x="8128" y="203403"/>
                  </a:lnTo>
                  <a:lnTo>
                    <a:pt x="7302" y="205320"/>
                  </a:lnTo>
                  <a:lnTo>
                    <a:pt x="7073" y="205359"/>
                  </a:lnTo>
                  <a:lnTo>
                    <a:pt x="6934" y="205422"/>
                  </a:lnTo>
                  <a:lnTo>
                    <a:pt x="6337" y="206413"/>
                  </a:lnTo>
                  <a:lnTo>
                    <a:pt x="5245" y="207378"/>
                  </a:lnTo>
                  <a:lnTo>
                    <a:pt x="6718" y="208508"/>
                  </a:lnTo>
                  <a:lnTo>
                    <a:pt x="8089" y="208483"/>
                  </a:lnTo>
                  <a:lnTo>
                    <a:pt x="9220" y="208026"/>
                  </a:lnTo>
                  <a:lnTo>
                    <a:pt x="9017" y="205943"/>
                  </a:lnTo>
                  <a:lnTo>
                    <a:pt x="10782" y="206298"/>
                  </a:lnTo>
                  <a:lnTo>
                    <a:pt x="10033" y="204635"/>
                  </a:lnTo>
                  <a:lnTo>
                    <a:pt x="14389" y="203136"/>
                  </a:lnTo>
                  <a:close/>
                </a:path>
                <a:path w="1537335" h="714375">
                  <a:moveTo>
                    <a:pt x="69126" y="12560"/>
                  </a:moveTo>
                  <a:lnTo>
                    <a:pt x="66967" y="9982"/>
                  </a:lnTo>
                  <a:lnTo>
                    <a:pt x="64731" y="12687"/>
                  </a:lnTo>
                  <a:lnTo>
                    <a:pt x="62547" y="12446"/>
                  </a:lnTo>
                  <a:lnTo>
                    <a:pt x="61391" y="12750"/>
                  </a:lnTo>
                  <a:lnTo>
                    <a:pt x="59969" y="12344"/>
                  </a:lnTo>
                  <a:lnTo>
                    <a:pt x="59220" y="13703"/>
                  </a:lnTo>
                  <a:lnTo>
                    <a:pt x="60274" y="14719"/>
                  </a:lnTo>
                  <a:lnTo>
                    <a:pt x="61620" y="14719"/>
                  </a:lnTo>
                  <a:lnTo>
                    <a:pt x="63055" y="14135"/>
                  </a:lnTo>
                  <a:lnTo>
                    <a:pt x="64223" y="15303"/>
                  </a:lnTo>
                  <a:lnTo>
                    <a:pt x="66128" y="14871"/>
                  </a:lnTo>
                  <a:lnTo>
                    <a:pt x="68846" y="15900"/>
                  </a:lnTo>
                  <a:lnTo>
                    <a:pt x="69126" y="12560"/>
                  </a:lnTo>
                  <a:close/>
                </a:path>
                <a:path w="1537335" h="714375">
                  <a:moveTo>
                    <a:pt x="72948" y="278117"/>
                  </a:moveTo>
                  <a:lnTo>
                    <a:pt x="70764" y="275336"/>
                  </a:lnTo>
                  <a:lnTo>
                    <a:pt x="69049" y="276225"/>
                  </a:lnTo>
                  <a:lnTo>
                    <a:pt x="68897" y="278968"/>
                  </a:lnTo>
                  <a:lnTo>
                    <a:pt x="68872" y="282130"/>
                  </a:lnTo>
                  <a:lnTo>
                    <a:pt x="69583" y="283489"/>
                  </a:lnTo>
                  <a:lnTo>
                    <a:pt x="70319" y="284746"/>
                  </a:lnTo>
                  <a:lnTo>
                    <a:pt x="71856" y="282905"/>
                  </a:lnTo>
                  <a:lnTo>
                    <a:pt x="71996" y="281571"/>
                  </a:lnTo>
                  <a:lnTo>
                    <a:pt x="71488" y="280111"/>
                  </a:lnTo>
                  <a:lnTo>
                    <a:pt x="72669" y="279006"/>
                  </a:lnTo>
                  <a:lnTo>
                    <a:pt x="72732" y="278701"/>
                  </a:lnTo>
                  <a:lnTo>
                    <a:pt x="72821" y="278409"/>
                  </a:lnTo>
                  <a:lnTo>
                    <a:pt x="72948" y="278117"/>
                  </a:lnTo>
                  <a:close/>
                </a:path>
                <a:path w="1537335" h="714375">
                  <a:moveTo>
                    <a:pt x="83578" y="228511"/>
                  </a:moveTo>
                  <a:lnTo>
                    <a:pt x="80873" y="226187"/>
                  </a:lnTo>
                  <a:lnTo>
                    <a:pt x="78155" y="223862"/>
                  </a:lnTo>
                  <a:lnTo>
                    <a:pt x="74866" y="222364"/>
                  </a:lnTo>
                  <a:lnTo>
                    <a:pt x="72085" y="219798"/>
                  </a:lnTo>
                  <a:lnTo>
                    <a:pt x="69532" y="220662"/>
                  </a:lnTo>
                  <a:lnTo>
                    <a:pt x="67081" y="222885"/>
                  </a:lnTo>
                  <a:lnTo>
                    <a:pt x="66509" y="225552"/>
                  </a:lnTo>
                  <a:lnTo>
                    <a:pt x="68630" y="225247"/>
                  </a:lnTo>
                  <a:lnTo>
                    <a:pt x="71361" y="223596"/>
                  </a:lnTo>
                  <a:lnTo>
                    <a:pt x="73037" y="224167"/>
                  </a:lnTo>
                  <a:lnTo>
                    <a:pt x="74726" y="223964"/>
                  </a:lnTo>
                  <a:lnTo>
                    <a:pt x="75387" y="225615"/>
                  </a:lnTo>
                  <a:lnTo>
                    <a:pt x="78854" y="224967"/>
                  </a:lnTo>
                  <a:lnTo>
                    <a:pt x="76492" y="229374"/>
                  </a:lnTo>
                  <a:lnTo>
                    <a:pt x="79209" y="228409"/>
                  </a:lnTo>
                  <a:lnTo>
                    <a:pt x="81241" y="229692"/>
                  </a:lnTo>
                  <a:lnTo>
                    <a:pt x="82346" y="230238"/>
                  </a:lnTo>
                  <a:lnTo>
                    <a:pt x="83439" y="230847"/>
                  </a:lnTo>
                  <a:lnTo>
                    <a:pt x="83578" y="228511"/>
                  </a:lnTo>
                  <a:close/>
                </a:path>
                <a:path w="1537335" h="714375">
                  <a:moveTo>
                    <a:pt x="106870" y="36931"/>
                  </a:moveTo>
                  <a:lnTo>
                    <a:pt x="106032" y="33616"/>
                  </a:lnTo>
                  <a:lnTo>
                    <a:pt x="104813" y="36410"/>
                  </a:lnTo>
                  <a:lnTo>
                    <a:pt x="103759" y="36741"/>
                  </a:lnTo>
                  <a:lnTo>
                    <a:pt x="100977" y="37985"/>
                  </a:lnTo>
                  <a:lnTo>
                    <a:pt x="99110" y="37172"/>
                  </a:lnTo>
                  <a:lnTo>
                    <a:pt x="97256" y="36233"/>
                  </a:lnTo>
                  <a:lnTo>
                    <a:pt x="95224" y="37528"/>
                  </a:lnTo>
                  <a:lnTo>
                    <a:pt x="94068" y="38785"/>
                  </a:lnTo>
                  <a:lnTo>
                    <a:pt x="95059" y="43421"/>
                  </a:lnTo>
                  <a:lnTo>
                    <a:pt x="97231" y="42684"/>
                  </a:lnTo>
                  <a:lnTo>
                    <a:pt x="99809" y="40068"/>
                  </a:lnTo>
                  <a:lnTo>
                    <a:pt x="103974" y="43116"/>
                  </a:lnTo>
                  <a:lnTo>
                    <a:pt x="105130" y="39382"/>
                  </a:lnTo>
                  <a:lnTo>
                    <a:pt x="106870" y="36931"/>
                  </a:lnTo>
                  <a:close/>
                </a:path>
                <a:path w="1537335" h="714375">
                  <a:moveTo>
                    <a:pt x="127660" y="97790"/>
                  </a:moveTo>
                  <a:lnTo>
                    <a:pt x="127076" y="96824"/>
                  </a:lnTo>
                  <a:lnTo>
                    <a:pt x="125653" y="96304"/>
                  </a:lnTo>
                  <a:lnTo>
                    <a:pt x="125006" y="97790"/>
                  </a:lnTo>
                  <a:lnTo>
                    <a:pt x="127660" y="97790"/>
                  </a:lnTo>
                  <a:close/>
                </a:path>
                <a:path w="1537335" h="714375">
                  <a:moveTo>
                    <a:pt x="131940" y="94970"/>
                  </a:moveTo>
                  <a:lnTo>
                    <a:pt x="130378" y="93738"/>
                  </a:lnTo>
                  <a:lnTo>
                    <a:pt x="128143" y="91986"/>
                  </a:lnTo>
                  <a:lnTo>
                    <a:pt x="126758" y="91986"/>
                  </a:lnTo>
                  <a:lnTo>
                    <a:pt x="125437" y="92202"/>
                  </a:lnTo>
                  <a:lnTo>
                    <a:pt x="124383" y="93205"/>
                  </a:lnTo>
                  <a:lnTo>
                    <a:pt x="124117" y="94653"/>
                  </a:lnTo>
                  <a:lnTo>
                    <a:pt x="124091" y="94805"/>
                  </a:lnTo>
                  <a:lnTo>
                    <a:pt x="125641" y="96088"/>
                  </a:lnTo>
                  <a:lnTo>
                    <a:pt x="127419" y="93738"/>
                  </a:lnTo>
                  <a:lnTo>
                    <a:pt x="128333" y="94653"/>
                  </a:lnTo>
                  <a:lnTo>
                    <a:pt x="130098" y="95694"/>
                  </a:lnTo>
                  <a:lnTo>
                    <a:pt x="131356" y="97612"/>
                  </a:lnTo>
                  <a:lnTo>
                    <a:pt x="131940" y="94970"/>
                  </a:lnTo>
                  <a:close/>
                </a:path>
                <a:path w="1537335" h="714375">
                  <a:moveTo>
                    <a:pt x="139141" y="80340"/>
                  </a:moveTo>
                  <a:lnTo>
                    <a:pt x="135839" y="81114"/>
                  </a:lnTo>
                  <a:lnTo>
                    <a:pt x="134823" y="79527"/>
                  </a:lnTo>
                  <a:lnTo>
                    <a:pt x="134226" y="80645"/>
                  </a:lnTo>
                  <a:lnTo>
                    <a:pt x="133108" y="80352"/>
                  </a:lnTo>
                  <a:lnTo>
                    <a:pt x="132143" y="80441"/>
                  </a:lnTo>
                  <a:lnTo>
                    <a:pt x="131686" y="81597"/>
                  </a:lnTo>
                  <a:lnTo>
                    <a:pt x="132346" y="83553"/>
                  </a:lnTo>
                  <a:lnTo>
                    <a:pt x="130035" y="83362"/>
                  </a:lnTo>
                  <a:lnTo>
                    <a:pt x="129997" y="83985"/>
                  </a:lnTo>
                  <a:lnTo>
                    <a:pt x="130022" y="84289"/>
                  </a:lnTo>
                  <a:lnTo>
                    <a:pt x="131051" y="84607"/>
                  </a:lnTo>
                  <a:lnTo>
                    <a:pt x="132448" y="83781"/>
                  </a:lnTo>
                  <a:lnTo>
                    <a:pt x="133083" y="85280"/>
                  </a:lnTo>
                  <a:lnTo>
                    <a:pt x="134810" y="84315"/>
                  </a:lnTo>
                  <a:lnTo>
                    <a:pt x="135851" y="82791"/>
                  </a:lnTo>
                  <a:lnTo>
                    <a:pt x="137477" y="83616"/>
                  </a:lnTo>
                  <a:lnTo>
                    <a:pt x="138836" y="83324"/>
                  </a:lnTo>
                  <a:lnTo>
                    <a:pt x="139141" y="80340"/>
                  </a:lnTo>
                  <a:close/>
                </a:path>
                <a:path w="1537335" h="714375">
                  <a:moveTo>
                    <a:pt x="147535" y="41643"/>
                  </a:moveTo>
                  <a:lnTo>
                    <a:pt x="145757" y="40640"/>
                  </a:lnTo>
                  <a:lnTo>
                    <a:pt x="144907" y="37033"/>
                  </a:lnTo>
                  <a:lnTo>
                    <a:pt x="141859" y="39624"/>
                  </a:lnTo>
                  <a:lnTo>
                    <a:pt x="140690" y="39878"/>
                  </a:lnTo>
                  <a:lnTo>
                    <a:pt x="138938" y="39154"/>
                  </a:lnTo>
                  <a:lnTo>
                    <a:pt x="138442" y="40462"/>
                  </a:lnTo>
                  <a:lnTo>
                    <a:pt x="137833" y="42037"/>
                  </a:lnTo>
                  <a:lnTo>
                    <a:pt x="141033" y="41503"/>
                  </a:lnTo>
                  <a:lnTo>
                    <a:pt x="140665" y="43395"/>
                  </a:lnTo>
                  <a:lnTo>
                    <a:pt x="143598" y="43434"/>
                  </a:lnTo>
                  <a:lnTo>
                    <a:pt x="143586" y="39916"/>
                  </a:lnTo>
                  <a:lnTo>
                    <a:pt x="146354" y="42532"/>
                  </a:lnTo>
                  <a:lnTo>
                    <a:pt x="147535" y="41643"/>
                  </a:lnTo>
                  <a:close/>
                </a:path>
                <a:path w="1537335" h="714375">
                  <a:moveTo>
                    <a:pt x="172986" y="45554"/>
                  </a:moveTo>
                  <a:lnTo>
                    <a:pt x="172377" y="43662"/>
                  </a:lnTo>
                  <a:lnTo>
                    <a:pt x="170878" y="43662"/>
                  </a:lnTo>
                  <a:lnTo>
                    <a:pt x="170154" y="46316"/>
                  </a:lnTo>
                  <a:lnTo>
                    <a:pt x="166814" y="43662"/>
                  </a:lnTo>
                  <a:lnTo>
                    <a:pt x="167132" y="45554"/>
                  </a:lnTo>
                  <a:lnTo>
                    <a:pt x="166954" y="46316"/>
                  </a:lnTo>
                  <a:lnTo>
                    <a:pt x="168008" y="47599"/>
                  </a:lnTo>
                  <a:lnTo>
                    <a:pt x="171437" y="47599"/>
                  </a:lnTo>
                  <a:lnTo>
                    <a:pt x="172402" y="46316"/>
                  </a:lnTo>
                  <a:lnTo>
                    <a:pt x="172986" y="45554"/>
                  </a:lnTo>
                  <a:close/>
                </a:path>
                <a:path w="1537335" h="714375">
                  <a:moveTo>
                    <a:pt x="173012" y="50241"/>
                  </a:moveTo>
                  <a:lnTo>
                    <a:pt x="171526" y="47777"/>
                  </a:lnTo>
                  <a:lnTo>
                    <a:pt x="170815" y="49339"/>
                  </a:lnTo>
                  <a:lnTo>
                    <a:pt x="169672" y="51396"/>
                  </a:lnTo>
                  <a:lnTo>
                    <a:pt x="170192" y="52006"/>
                  </a:lnTo>
                  <a:lnTo>
                    <a:pt x="170815" y="52438"/>
                  </a:lnTo>
                  <a:lnTo>
                    <a:pt x="171602" y="52438"/>
                  </a:lnTo>
                  <a:lnTo>
                    <a:pt x="173012" y="50241"/>
                  </a:lnTo>
                  <a:close/>
                </a:path>
                <a:path w="1537335" h="714375">
                  <a:moveTo>
                    <a:pt x="184226" y="129070"/>
                  </a:moveTo>
                  <a:lnTo>
                    <a:pt x="179463" y="125882"/>
                  </a:lnTo>
                  <a:lnTo>
                    <a:pt x="176568" y="127101"/>
                  </a:lnTo>
                  <a:lnTo>
                    <a:pt x="176250" y="127977"/>
                  </a:lnTo>
                  <a:lnTo>
                    <a:pt x="175615" y="129717"/>
                  </a:lnTo>
                  <a:lnTo>
                    <a:pt x="183070" y="130035"/>
                  </a:lnTo>
                  <a:lnTo>
                    <a:pt x="184226" y="129070"/>
                  </a:lnTo>
                  <a:close/>
                </a:path>
                <a:path w="1537335" h="714375">
                  <a:moveTo>
                    <a:pt x="194906" y="243319"/>
                  </a:moveTo>
                  <a:lnTo>
                    <a:pt x="192417" y="243560"/>
                  </a:lnTo>
                  <a:lnTo>
                    <a:pt x="192201" y="243319"/>
                  </a:lnTo>
                  <a:lnTo>
                    <a:pt x="191897" y="243611"/>
                  </a:lnTo>
                  <a:lnTo>
                    <a:pt x="191617" y="243636"/>
                  </a:lnTo>
                  <a:lnTo>
                    <a:pt x="189788" y="239445"/>
                  </a:lnTo>
                  <a:lnTo>
                    <a:pt x="186258" y="240461"/>
                  </a:lnTo>
                  <a:lnTo>
                    <a:pt x="187198" y="242163"/>
                  </a:lnTo>
                  <a:lnTo>
                    <a:pt x="188798" y="243636"/>
                  </a:lnTo>
                  <a:lnTo>
                    <a:pt x="187198" y="244195"/>
                  </a:lnTo>
                  <a:lnTo>
                    <a:pt x="188328" y="247129"/>
                  </a:lnTo>
                  <a:lnTo>
                    <a:pt x="190233" y="246075"/>
                  </a:lnTo>
                  <a:lnTo>
                    <a:pt x="191135" y="244335"/>
                  </a:lnTo>
                  <a:lnTo>
                    <a:pt x="191858" y="243636"/>
                  </a:lnTo>
                  <a:lnTo>
                    <a:pt x="192506" y="243636"/>
                  </a:lnTo>
                  <a:lnTo>
                    <a:pt x="193979" y="245160"/>
                  </a:lnTo>
                  <a:lnTo>
                    <a:pt x="194894" y="245160"/>
                  </a:lnTo>
                  <a:lnTo>
                    <a:pt x="194906" y="243319"/>
                  </a:lnTo>
                  <a:close/>
                </a:path>
                <a:path w="1537335" h="714375">
                  <a:moveTo>
                    <a:pt x="210451" y="314934"/>
                  </a:moveTo>
                  <a:lnTo>
                    <a:pt x="205613" y="314096"/>
                  </a:lnTo>
                  <a:lnTo>
                    <a:pt x="204838" y="317550"/>
                  </a:lnTo>
                  <a:lnTo>
                    <a:pt x="201269" y="314706"/>
                  </a:lnTo>
                  <a:lnTo>
                    <a:pt x="199821" y="316649"/>
                  </a:lnTo>
                  <a:lnTo>
                    <a:pt x="200152" y="316687"/>
                  </a:lnTo>
                  <a:lnTo>
                    <a:pt x="200444" y="316788"/>
                  </a:lnTo>
                  <a:lnTo>
                    <a:pt x="200710" y="316966"/>
                  </a:lnTo>
                  <a:lnTo>
                    <a:pt x="202958" y="317563"/>
                  </a:lnTo>
                  <a:lnTo>
                    <a:pt x="205181" y="318262"/>
                  </a:lnTo>
                  <a:lnTo>
                    <a:pt x="207556" y="317931"/>
                  </a:lnTo>
                  <a:lnTo>
                    <a:pt x="209473" y="317703"/>
                  </a:lnTo>
                  <a:lnTo>
                    <a:pt x="208318" y="316255"/>
                  </a:lnTo>
                  <a:lnTo>
                    <a:pt x="209994" y="315810"/>
                  </a:lnTo>
                  <a:lnTo>
                    <a:pt x="210451" y="314934"/>
                  </a:lnTo>
                  <a:close/>
                </a:path>
                <a:path w="1537335" h="714375">
                  <a:moveTo>
                    <a:pt x="252272" y="254000"/>
                  </a:moveTo>
                  <a:lnTo>
                    <a:pt x="251434" y="253542"/>
                  </a:lnTo>
                  <a:lnTo>
                    <a:pt x="251142" y="252780"/>
                  </a:lnTo>
                  <a:lnTo>
                    <a:pt x="251142" y="251879"/>
                  </a:lnTo>
                  <a:lnTo>
                    <a:pt x="249961" y="250939"/>
                  </a:lnTo>
                  <a:lnTo>
                    <a:pt x="249021" y="249110"/>
                  </a:lnTo>
                  <a:lnTo>
                    <a:pt x="247192" y="250901"/>
                  </a:lnTo>
                  <a:lnTo>
                    <a:pt x="248170" y="251764"/>
                  </a:lnTo>
                  <a:lnTo>
                    <a:pt x="248551" y="252780"/>
                  </a:lnTo>
                  <a:lnTo>
                    <a:pt x="246799" y="253923"/>
                  </a:lnTo>
                  <a:lnTo>
                    <a:pt x="245668" y="253885"/>
                  </a:lnTo>
                  <a:lnTo>
                    <a:pt x="245148" y="253530"/>
                  </a:lnTo>
                  <a:lnTo>
                    <a:pt x="243992" y="252780"/>
                  </a:lnTo>
                  <a:lnTo>
                    <a:pt x="245084" y="251917"/>
                  </a:lnTo>
                  <a:lnTo>
                    <a:pt x="245364" y="251117"/>
                  </a:lnTo>
                  <a:lnTo>
                    <a:pt x="242493" y="251841"/>
                  </a:lnTo>
                  <a:lnTo>
                    <a:pt x="242849" y="252742"/>
                  </a:lnTo>
                  <a:lnTo>
                    <a:pt x="243649" y="253568"/>
                  </a:lnTo>
                  <a:lnTo>
                    <a:pt x="243039" y="254660"/>
                  </a:lnTo>
                  <a:lnTo>
                    <a:pt x="243179" y="254774"/>
                  </a:lnTo>
                  <a:lnTo>
                    <a:pt x="243332" y="254863"/>
                  </a:lnTo>
                  <a:lnTo>
                    <a:pt x="243497" y="254914"/>
                  </a:lnTo>
                  <a:lnTo>
                    <a:pt x="248221" y="255016"/>
                  </a:lnTo>
                  <a:lnTo>
                    <a:pt x="249224" y="254952"/>
                  </a:lnTo>
                  <a:lnTo>
                    <a:pt x="251269" y="254317"/>
                  </a:lnTo>
                  <a:lnTo>
                    <a:pt x="252272" y="254000"/>
                  </a:lnTo>
                  <a:close/>
                </a:path>
                <a:path w="1537335" h="714375">
                  <a:moveTo>
                    <a:pt x="260921" y="328333"/>
                  </a:moveTo>
                  <a:lnTo>
                    <a:pt x="257454" y="327266"/>
                  </a:lnTo>
                  <a:lnTo>
                    <a:pt x="254000" y="326110"/>
                  </a:lnTo>
                  <a:lnTo>
                    <a:pt x="250278" y="326529"/>
                  </a:lnTo>
                  <a:lnTo>
                    <a:pt x="249491" y="326542"/>
                  </a:lnTo>
                  <a:lnTo>
                    <a:pt x="248742" y="326656"/>
                  </a:lnTo>
                  <a:lnTo>
                    <a:pt x="248246" y="327393"/>
                  </a:lnTo>
                  <a:lnTo>
                    <a:pt x="248513" y="327571"/>
                  </a:lnTo>
                  <a:lnTo>
                    <a:pt x="248805" y="327634"/>
                  </a:lnTo>
                  <a:lnTo>
                    <a:pt x="249110" y="327609"/>
                  </a:lnTo>
                  <a:lnTo>
                    <a:pt x="250939" y="327723"/>
                  </a:lnTo>
                  <a:lnTo>
                    <a:pt x="252590" y="328307"/>
                  </a:lnTo>
                  <a:lnTo>
                    <a:pt x="254088" y="329374"/>
                  </a:lnTo>
                  <a:lnTo>
                    <a:pt x="254368" y="329488"/>
                  </a:lnTo>
                  <a:lnTo>
                    <a:pt x="254647" y="329539"/>
                  </a:lnTo>
                  <a:lnTo>
                    <a:pt x="254952" y="329501"/>
                  </a:lnTo>
                  <a:lnTo>
                    <a:pt x="256946" y="329107"/>
                  </a:lnTo>
                  <a:lnTo>
                    <a:pt x="259257" y="330339"/>
                  </a:lnTo>
                  <a:lnTo>
                    <a:pt x="260921" y="328333"/>
                  </a:lnTo>
                  <a:close/>
                </a:path>
                <a:path w="1537335" h="714375">
                  <a:moveTo>
                    <a:pt x="368427" y="259854"/>
                  </a:moveTo>
                  <a:lnTo>
                    <a:pt x="366090" y="259600"/>
                  </a:lnTo>
                  <a:lnTo>
                    <a:pt x="366661" y="258216"/>
                  </a:lnTo>
                  <a:lnTo>
                    <a:pt x="367271" y="256844"/>
                  </a:lnTo>
                  <a:lnTo>
                    <a:pt x="362572" y="257733"/>
                  </a:lnTo>
                  <a:lnTo>
                    <a:pt x="359740" y="257708"/>
                  </a:lnTo>
                  <a:lnTo>
                    <a:pt x="358978" y="258114"/>
                  </a:lnTo>
                  <a:lnTo>
                    <a:pt x="358762" y="258800"/>
                  </a:lnTo>
                  <a:lnTo>
                    <a:pt x="358749" y="259588"/>
                  </a:lnTo>
                  <a:lnTo>
                    <a:pt x="362064" y="259816"/>
                  </a:lnTo>
                  <a:lnTo>
                    <a:pt x="365264" y="260527"/>
                  </a:lnTo>
                  <a:lnTo>
                    <a:pt x="368376" y="261721"/>
                  </a:lnTo>
                  <a:lnTo>
                    <a:pt x="368427" y="259854"/>
                  </a:lnTo>
                  <a:close/>
                </a:path>
                <a:path w="1537335" h="714375">
                  <a:moveTo>
                    <a:pt x="380923" y="265010"/>
                  </a:moveTo>
                  <a:lnTo>
                    <a:pt x="380885" y="264718"/>
                  </a:lnTo>
                  <a:lnTo>
                    <a:pt x="379933" y="264033"/>
                  </a:lnTo>
                  <a:lnTo>
                    <a:pt x="378993" y="263334"/>
                  </a:lnTo>
                  <a:lnTo>
                    <a:pt x="378028" y="262648"/>
                  </a:lnTo>
                  <a:lnTo>
                    <a:pt x="372389" y="261480"/>
                  </a:lnTo>
                  <a:lnTo>
                    <a:pt x="371906" y="262382"/>
                  </a:lnTo>
                  <a:lnTo>
                    <a:pt x="370128" y="262712"/>
                  </a:lnTo>
                  <a:lnTo>
                    <a:pt x="371348" y="263613"/>
                  </a:lnTo>
                  <a:lnTo>
                    <a:pt x="372592" y="264452"/>
                  </a:lnTo>
                  <a:lnTo>
                    <a:pt x="374167" y="264553"/>
                  </a:lnTo>
                  <a:lnTo>
                    <a:pt x="376301" y="264591"/>
                  </a:lnTo>
                  <a:lnTo>
                    <a:pt x="378447" y="263918"/>
                  </a:lnTo>
                  <a:lnTo>
                    <a:pt x="377088" y="266103"/>
                  </a:lnTo>
                  <a:lnTo>
                    <a:pt x="377875" y="266547"/>
                  </a:lnTo>
                  <a:lnTo>
                    <a:pt x="380784" y="265557"/>
                  </a:lnTo>
                  <a:lnTo>
                    <a:pt x="380885" y="265290"/>
                  </a:lnTo>
                  <a:lnTo>
                    <a:pt x="380923" y="265010"/>
                  </a:lnTo>
                  <a:close/>
                </a:path>
                <a:path w="1537335" h="714375">
                  <a:moveTo>
                    <a:pt x="399973" y="270941"/>
                  </a:moveTo>
                  <a:lnTo>
                    <a:pt x="398322" y="270256"/>
                  </a:lnTo>
                  <a:lnTo>
                    <a:pt x="395020" y="271106"/>
                  </a:lnTo>
                  <a:lnTo>
                    <a:pt x="392023" y="268960"/>
                  </a:lnTo>
                  <a:lnTo>
                    <a:pt x="388759" y="269341"/>
                  </a:lnTo>
                  <a:lnTo>
                    <a:pt x="387832" y="271208"/>
                  </a:lnTo>
                  <a:lnTo>
                    <a:pt x="391172" y="273113"/>
                  </a:lnTo>
                  <a:lnTo>
                    <a:pt x="394906" y="271856"/>
                  </a:lnTo>
                  <a:lnTo>
                    <a:pt x="398411" y="272516"/>
                  </a:lnTo>
                  <a:lnTo>
                    <a:pt x="398373" y="271767"/>
                  </a:lnTo>
                  <a:lnTo>
                    <a:pt x="399973" y="270941"/>
                  </a:lnTo>
                  <a:close/>
                </a:path>
                <a:path w="1537335" h="714375">
                  <a:moveTo>
                    <a:pt x="486778" y="254774"/>
                  </a:moveTo>
                  <a:lnTo>
                    <a:pt x="484009" y="252641"/>
                  </a:lnTo>
                  <a:lnTo>
                    <a:pt x="481812" y="248285"/>
                  </a:lnTo>
                  <a:lnTo>
                    <a:pt x="477291" y="252387"/>
                  </a:lnTo>
                  <a:lnTo>
                    <a:pt x="479158" y="255066"/>
                  </a:lnTo>
                  <a:lnTo>
                    <a:pt x="483146" y="252691"/>
                  </a:lnTo>
                  <a:lnTo>
                    <a:pt x="484733" y="255689"/>
                  </a:lnTo>
                  <a:lnTo>
                    <a:pt x="486778" y="254774"/>
                  </a:lnTo>
                  <a:close/>
                </a:path>
                <a:path w="1537335" h="714375">
                  <a:moveTo>
                    <a:pt x="551624" y="160731"/>
                  </a:moveTo>
                  <a:lnTo>
                    <a:pt x="551573" y="159918"/>
                  </a:lnTo>
                  <a:lnTo>
                    <a:pt x="547966" y="158407"/>
                  </a:lnTo>
                  <a:lnTo>
                    <a:pt x="544360" y="156502"/>
                  </a:lnTo>
                  <a:lnTo>
                    <a:pt x="540842" y="160528"/>
                  </a:lnTo>
                  <a:lnTo>
                    <a:pt x="544449" y="163207"/>
                  </a:lnTo>
                  <a:lnTo>
                    <a:pt x="548106" y="159804"/>
                  </a:lnTo>
                  <a:lnTo>
                    <a:pt x="551624" y="160731"/>
                  </a:lnTo>
                  <a:close/>
                </a:path>
                <a:path w="1537335" h="714375">
                  <a:moveTo>
                    <a:pt x="565213" y="0"/>
                  </a:moveTo>
                  <a:close/>
                </a:path>
                <a:path w="1537335" h="714375">
                  <a:moveTo>
                    <a:pt x="572985" y="191630"/>
                  </a:moveTo>
                  <a:lnTo>
                    <a:pt x="570903" y="191820"/>
                  </a:lnTo>
                  <a:lnTo>
                    <a:pt x="567791" y="193065"/>
                  </a:lnTo>
                  <a:lnTo>
                    <a:pt x="564273" y="190842"/>
                  </a:lnTo>
                  <a:lnTo>
                    <a:pt x="561238" y="192874"/>
                  </a:lnTo>
                  <a:lnTo>
                    <a:pt x="561251" y="193827"/>
                  </a:lnTo>
                  <a:lnTo>
                    <a:pt x="565124" y="193509"/>
                  </a:lnTo>
                  <a:lnTo>
                    <a:pt x="569010" y="196024"/>
                  </a:lnTo>
                  <a:lnTo>
                    <a:pt x="572846" y="193700"/>
                  </a:lnTo>
                  <a:lnTo>
                    <a:pt x="572858" y="191884"/>
                  </a:lnTo>
                  <a:lnTo>
                    <a:pt x="572985" y="191630"/>
                  </a:lnTo>
                  <a:close/>
                </a:path>
                <a:path w="1537335" h="714375">
                  <a:moveTo>
                    <a:pt x="591299" y="320446"/>
                  </a:moveTo>
                  <a:lnTo>
                    <a:pt x="588137" y="318338"/>
                  </a:lnTo>
                  <a:lnTo>
                    <a:pt x="587336" y="317969"/>
                  </a:lnTo>
                  <a:lnTo>
                    <a:pt x="587349" y="316839"/>
                  </a:lnTo>
                  <a:lnTo>
                    <a:pt x="585609" y="316153"/>
                  </a:lnTo>
                  <a:lnTo>
                    <a:pt x="585431" y="314667"/>
                  </a:lnTo>
                  <a:lnTo>
                    <a:pt x="585482" y="313080"/>
                  </a:lnTo>
                  <a:lnTo>
                    <a:pt x="585343" y="312801"/>
                  </a:lnTo>
                  <a:lnTo>
                    <a:pt x="585127" y="312737"/>
                  </a:lnTo>
                  <a:lnTo>
                    <a:pt x="584847" y="312902"/>
                  </a:lnTo>
                  <a:lnTo>
                    <a:pt x="582523" y="313016"/>
                  </a:lnTo>
                  <a:lnTo>
                    <a:pt x="583069" y="316611"/>
                  </a:lnTo>
                  <a:lnTo>
                    <a:pt x="584898" y="319303"/>
                  </a:lnTo>
                  <a:lnTo>
                    <a:pt x="588187" y="320941"/>
                  </a:lnTo>
                  <a:lnTo>
                    <a:pt x="589267" y="320560"/>
                  </a:lnTo>
                  <a:lnTo>
                    <a:pt x="591299" y="320446"/>
                  </a:lnTo>
                  <a:close/>
                </a:path>
                <a:path w="1537335" h="714375">
                  <a:moveTo>
                    <a:pt x="598093" y="241744"/>
                  </a:moveTo>
                  <a:lnTo>
                    <a:pt x="596912" y="241185"/>
                  </a:lnTo>
                  <a:lnTo>
                    <a:pt x="594080" y="242430"/>
                  </a:lnTo>
                  <a:lnTo>
                    <a:pt x="591235" y="241541"/>
                  </a:lnTo>
                  <a:lnTo>
                    <a:pt x="588378" y="241274"/>
                  </a:lnTo>
                  <a:lnTo>
                    <a:pt x="589203" y="243395"/>
                  </a:lnTo>
                  <a:lnTo>
                    <a:pt x="590384" y="244995"/>
                  </a:lnTo>
                  <a:lnTo>
                    <a:pt x="593039" y="245910"/>
                  </a:lnTo>
                  <a:lnTo>
                    <a:pt x="595045" y="244449"/>
                  </a:lnTo>
                  <a:lnTo>
                    <a:pt x="597103" y="243192"/>
                  </a:lnTo>
                  <a:lnTo>
                    <a:pt x="597331" y="242493"/>
                  </a:lnTo>
                  <a:lnTo>
                    <a:pt x="598093" y="241744"/>
                  </a:lnTo>
                  <a:close/>
                </a:path>
                <a:path w="1537335" h="714375">
                  <a:moveTo>
                    <a:pt x="601027" y="195643"/>
                  </a:moveTo>
                  <a:lnTo>
                    <a:pt x="599694" y="193535"/>
                  </a:lnTo>
                  <a:lnTo>
                    <a:pt x="597382" y="197091"/>
                  </a:lnTo>
                  <a:lnTo>
                    <a:pt x="596087" y="194805"/>
                  </a:lnTo>
                  <a:lnTo>
                    <a:pt x="595071" y="194652"/>
                  </a:lnTo>
                  <a:lnTo>
                    <a:pt x="593852" y="195033"/>
                  </a:lnTo>
                  <a:lnTo>
                    <a:pt x="593242" y="193763"/>
                  </a:lnTo>
                  <a:lnTo>
                    <a:pt x="590321" y="193675"/>
                  </a:lnTo>
                  <a:lnTo>
                    <a:pt x="590537" y="193865"/>
                  </a:lnTo>
                  <a:lnTo>
                    <a:pt x="590423" y="194132"/>
                  </a:lnTo>
                  <a:lnTo>
                    <a:pt x="591273" y="195707"/>
                  </a:lnTo>
                  <a:lnTo>
                    <a:pt x="593318" y="196837"/>
                  </a:lnTo>
                  <a:lnTo>
                    <a:pt x="595401" y="197853"/>
                  </a:lnTo>
                  <a:lnTo>
                    <a:pt x="597814" y="197840"/>
                  </a:lnTo>
                  <a:lnTo>
                    <a:pt x="599147" y="197510"/>
                  </a:lnTo>
                  <a:lnTo>
                    <a:pt x="600887" y="197739"/>
                  </a:lnTo>
                  <a:lnTo>
                    <a:pt x="601027" y="195643"/>
                  </a:lnTo>
                  <a:close/>
                </a:path>
                <a:path w="1537335" h="714375">
                  <a:moveTo>
                    <a:pt x="608838" y="531634"/>
                  </a:moveTo>
                  <a:lnTo>
                    <a:pt x="602500" y="531253"/>
                  </a:lnTo>
                  <a:lnTo>
                    <a:pt x="596658" y="530301"/>
                  </a:lnTo>
                  <a:lnTo>
                    <a:pt x="590143" y="532117"/>
                  </a:lnTo>
                  <a:lnTo>
                    <a:pt x="593877" y="534250"/>
                  </a:lnTo>
                  <a:lnTo>
                    <a:pt x="597039" y="531152"/>
                  </a:lnTo>
                  <a:lnTo>
                    <a:pt x="600024" y="532917"/>
                  </a:lnTo>
                  <a:lnTo>
                    <a:pt x="601891" y="531647"/>
                  </a:lnTo>
                  <a:lnTo>
                    <a:pt x="603808" y="531723"/>
                  </a:lnTo>
                  <a:lnTo>
                    <a:pt x="605739" y="532765"/>
                  </a:lnTo>
                  <a:lnTo>
                    <a:pt x="606666" y="532917"/>
                  </a:lnTo>
                  <a:lnTo>
                    <a:pt x="607631" y="533285"/>
                  </a:lnTo>
                  <a:lnTo>
                    <a:pt x="608838" y="531634"/>
                  </a:lnTo>
                  <a:close/>
                </a:path>
                <a:path w="1537335" h="714375">
                  <a:moveTo>
                    <a:pt x="612622" y="67945"/>
                  </a:moveTo>
                  <a:lnTo>
                    <a:pt x="610463" y="67868"/>
                  </a:lnTo>
                  <a:lnTo>
                    <a:pt x="608965" y="67538"/>
                  </a:lnTo>
                  <a:lnTo>
                    <a:pt x="607275" y="68338"/>
                  </a:lnTo>
                  <a:lnTo>
                    <a:pt x="605929" y="67119"/>
                  </a:lnTo>
                  <a:lnTo>
                    <a:pt x="602792" y="65455"/>
                  </a:lnTo>
                  <a:lnTo>
                    <a:pt x="599427" y="65836"/>
                  </a:lnTo>
                  <a:lnTo>
                    <a:pt x="596074" y="66027"/>
                  </a:lnTo>
                  <a:lnTo>
                    <a:pt x="593953" y="67043"/>
                  </a:lnTo>
                  <a:lnTo>
                    <a:pt x="612368" y="69189"/>
                  </a:lnTo>
                  <a:lnTo>
                    <a:pt x="612622" y="67945"/>
                  </a:lnTo>
                  <a:close/>
                </a:path>
                <a:path w="1537335" h="714375">
                  <a:moveTo>
                    <a:pt x="614616" y="570915"/>
                  </a:moveTo>
                  <a:lnTo>
                    <a:pt x="611212" y="570877"/>
                  </a:lnTo>
                  <a:lnTo>
                    <a:pt x="607885" y="572262"/>
                  </a:lnTo>
                  <a:lnTo>
                    <a:pt x="604393" y="571576"/>
                  </a:lnTo>
                  <a:lnTo>
                    <a:pt x="607453" y="575703"/>
                  </a:lnTo>
                  <a:lnTo>
                    <a:pt x="611149" y="572897"/>
                  </a:lnTo>
                  <a:lnTo>
                    <a:pt x="614591" y="572592"/>
                  </a:lnTo>
                  <a:lnTo>
                    <a:pt x="614616" y="570915"/>
                  </a:lnTo>
                  <a:close/>
                </a:path>
                <a:path w="1537335" h="714375">
                  <a:moveTo>
                    <a:pt x="616038" y="126111"/>
                  </a:moveTo>
                  <a:lnTo>
                    <a:pt x="615823" y="125895"/>
                  </a:lnTo>
                  <a:lnTo>
                    <a:pt x="612432" y="122732"/>
                  </a:lnTo>
                  <a:lnTo>
                    <a:pt x="609409" y="126238"/>
                  </a:lnTo>
                  <a:lnTo>
                    <a:pt x="613435" y="125895"/>
                  </a:lnTo>
                  <a:lnTo>
                    <a:pt x="616038" y="126111"/>
                  </a:lnTo>
                  <a:close/>
                </a:path>
                <a:path w="1537335" h="714375">
                  <a:moveTo>
                    <a:pt x="617588" y="126377"/>
                  </a:moveTo>
                  <a:lnTo>
                    <a:pt x="617143" y="126238"/>
                  </a:lnTo>
                  <a:lnTo>
                    <a:pt x="616178" y="126238"/>
                  </a:lnTo>
                  <a:lnTo>
                    <a:pt x="617232" y="127215"/>
                  </a:lnTo>
                  <a:lnTo>
                    <a:pt x="617283" y="126911"/>
                  </a:lnTo>
                  <a:lnTo>
                    <a:pt x="617588" y="126377"/>
                  </a:lnTo>
                  <a:close/>
                </a:path>
                <a:path w="1537335" h="714375">
                  <a:moveTo>
                    <a:pt x="620877" y="54610"/>
                  </a:moveTo>
                  <a:lnTo>
                    <a:pt x="617524" y="53797"/>
                  </a:lnTo>
                  <a:lnTo>
                    <a:pt x="616000" y="53594"/>
                  </a:lnTo>
                  <a:lnTo>
                    <a:pt x="614489" y="53314"/>
                  </a:lnTo>
                  <a:lnTo>
                    <a:pt x="613638" y="53365"/>
                  </a:lnTo>
                  <a:lnTo>
                    <a:pt x="613003" y="53022"/>
                  </a:lnTo>
                  <a:lnTo>
                    <a:pt x="612609" y="52247"/>
                  </a:lnTo>
                  <a:lnTo>
                    <a:pt x="611136" y="51943"/>
                  </a:lnTo>
                  <a:lnTo>
                    <a:pt x="609663" y="51701"/>
                  </a:lnTo>
                  <a:lnTo>
                    <a:pt x="607961" y="52870"/>
                  </a:lnTo>
                  <a:lnTo>
                    <a:pt x="611568" y="55664"/>
                  </a:lnTo>
                  <a:lnTo>
                    <a:pt x="615353" y="55803"/>
                  </a:lnTo>
                  <a:lnTo>
                    <a:pt x="619125" y="56032"/>
                  </a:lnTo>
                  <a:lnTo>
                    <a:pt x="619467" y="55372"/>
                  </a:lnTo>
                  <a:lnTo>
                    <a:pt x="620877" y="54610"/>
                  </a:lnTo>
                  <a:close/>
                </a:path>
                <a:path w="1537335" h="714375">
                  <a:moveTo>
                    <a:pt x="621296" y="76581"/>
                  </a:moveTo>
                  <a:lnTo>
                    <a:pt x="621207" y="75628"/>
                  </a:lnTo>
                  <a:lnTo>
                    <a:pt x="609930" y="74409"/>
                  </a:lnTo>
                  <a:lnTo>
                    <a:pt x="609041" y="74688"/>
                  </a:lnTo>
                  <a:lnTo>
                    <a:pt x="607910" y="74599"/>
                  </a:lnTo>
                  <a:lnTo>
                    <a:pt x="607580" y="75831"/>
                  </a:lnTo>
                  <a:lnTo>
                    <a:pt x="612152" y="76682"/>
                  </a:lnTo>
                  <a:lnTo>
                    <a:pt x="616673" y="78435"/>
                  </a:lnTo>
                  <a:lnTo>
                    <a:pt x="621296" y="76581"/>
                  </a:lnTo>
                  <a:close/>
                </a:path>
                <a:path w="1537335" h="714375">
                  <a:moveTo>
                    <a:pt x="624243" y="126911"/>
                  </a:moveTo>
                  <a:lnTo>
                    <a:pt x="623328" y="126238"/>
                  </a:lnTo>
                  <a:lnTo>
                    <a:pt x="621017" y="124523"/>
                  </a:lnTo>
                  <a:lnTo>
                    <a:pt x="621499" y="123202"/>
                  </a:lnTo>
                  <a:lnTo>
                    <a:pt x="620903" y="121780"/>
                  </a:lnTo>
                  <a:lnTo>
                    <a:pt x="620229" y="122732"/>
                  </a:lnTo>
                  <a:lnTo>
                    <a:pt x="620115" y="122897"/>
                  </a:lnTo>
                  <a:lnTo>
                    <a:pt x="619404" y="123063"/>
                  </a:lnTo>
                  <a:lnTo>
                    <a:pt x="617664" y="126238"/>
                  </a:lnTo>
                  <a:lnTo>
                    <a:pt x="617588" y="126377"/>
                  </a:lnTo>
                  <a:lnTo>
                    <a:pt x="620331" y="127215"/>
                  </a:lnTo>
                  <a:lnTo>
                    <a:pt x="624243" y="126911"/>
                  </a:lnTo>
                  <a:close/>
                </a:path>
                <a:path w="1537335" h="714375">
                  <a:moveTo>
                    <a:pt x="626440" y="592531"/>
                  </a:moveTo>
                  <a:lnTo>
                    <a:pt x="626287" y="592340"/>
                  </a:lnTo>
                  <a:lnTo>
                    <a:pt x="622350" y="591273"/>
                  </a:lnTo>
                  <a:lnTo>
                    <a:pt x="618413" y="592328"/>
                  </a:lnTo>
                  <a:lnTo>
                    <a:pt x="614464" y="592239"/>
                  </a:lnTo>
                  <a:lnTo>
                    <a:pt x="611619" y="593775"/>
                  </a:lnTo>
                  <a:lnTo>
                    <a:pt x="616470" y="592823"/>
                  </a:lnTo>
                  <a:lnTo>
                    <a:pt x="621487" y="595134"/>
                  </a:lnTo>
                  <a:lnTo>
                    <a:pt x="626237" y="592912"/>
                  </a:lnTo>
                  <a:lnTo>
                    <a:pt x="626440" y="592721"/>
                  </a:lnTo>
                  <a:lnTo>
                    <a:pt x="626440" y="592531"/>
                  </a:lnTo>
                  <a:close/>
                </a:path>
                <a:path w="1537335" h="714375">
                  <a:moveTo>
                    <a:pt x="636447" y="586536"/>
                  </a:moveTo>
                  <a:lnTo>
                    <a:pt x="635939" y="586536"/>
                  </a:lnTo>
                  <a:lnTo>
                    <a:pt x="636282" y="587019"/>
                  </a:lnTo>
                  <a:lnTo>
                    <a:pt x="636447" y="586536"/>
                  </a:lnTo>
                  <a:close/>
                </a:path>
                <a:path w="1537335" h="714375">
                  <a:moveTo>
                    <a:pt x="637768" y="589102"/>
                  </a:moveTo>
                  <a:lnTo>
                    <a:pt x="636282" y="587019"/>
                  </a:lnTo>
                  <a:lnTo>
                    <a:pt x="635660" y="588759"/>
                  </a:lnTo>
                  <a:lnTo>
                    <a:pt x="636016" y="590372"/>
                  </a:lnTo>
                  <a:lnTo>
                    <a:pt x="637768" y="589102"/>
                  </a:lnTo>
                  <a:close/>
                </a:path>
                <a:path w="1537335" h="714375">
                  <a:moveTo>
                    <a:pt x="637882" y="144310"/>
                  </a:moveTo>
                  <a:lnTo>
                    <a:pt x="637717" y="143535"/>
                  </a:lnTo>
                  <a:lnTo>
                    <a:pt x="637654" y="142722"/>
                  </a:lnTo>
                  <a:lnTo>
                    <a:pt x="636790" y="142354"/>
                  </a:lnTo>
                  <a:lnTo>
                    <a:pt x="635000" y="143065"/>
                  </a:lnTo>
                  <a:lnTo>
                    <a:pt x="633310" y="143954"/>
                  </a:lnTo>
                  <a:lnTo>
                    <a:pt x="631990" y="145402"/>
                  </a:lnTo>
                  <a:lnTo>
                    <a:pt x="631164" y="146989"/>
                  </a:lnTo>
                  <a:lnTo>
                    <a:pt x="632117" y="147332"/>
                  </a:lnTo>
                  <a:lnTo>
                    <a:pt x="633399" y="147459"/>
                  </a:lnTo>
                  <a:lnTo>
                    <a:pt x="635063" y="149225"/>
                  </a:lnTo>
                  <a:lnTo>
                    <a:pt x="636257" y="149885"/>
                  </a:lnTo>
                  <a:lnTo>
                    <a:pt x="636854" y="150202"/>
                  </a:lnTo>
                  <a:lnTo>
                    <a:pt x="636663" y="148336"/>
                  </a:lnTo>
                  <a:lnTo>
                    <a:pt x="634644" y="146253"/>
                  </a:lnTo>
                  <a:lnTo>
                    <a:pt x="636968" y="145491"/>
                  </a:lnTo>
                  <a:lnTo>
                    <a:pt x="637882" y="144310"/>
                  </a:lnTo>
                  <a:close/>
                </a:path>
                <a:path w="1537335" h="714375">
                  <a:moveTo>
                    <a:pt x="638073" y="583323"/>
                  </a:moveTo>
                  <a:lnTo>
                    <a:pt x="636955" y="582117"/>
                  </a:lnTo>
                  <a:lnTo>
                    <a:pt x="637006" y="581710"/>
                  </a:lnTo>
                  <a:lnTo>
                    <a:pt x="637133" y="580783"/>
                  </a:lnTo>
                  <a:lnTo>
                    <a:pt x="637654" y="579437"/>
                  </a:lnTo>
                  <a:lnTo>
                    <a:pt x="635838" y="578802"/>
                  </a:lnTo>
                  <a:lnTo>
                    <a:pt x="635050" y="578802"/>
                  </a:lnTo>
                  <a:lnTo>
                    <a:pt x="634936" y="579437"/>
                  </a:lnTo>
                  <a:lnTo>
                    <a:pt x="634822" y="580783"/>
                  </a:lnTo>
                  <a:lnTo>
                    <a:pt x="634796" y="582117"/>
                  </a:lnTo>
                  <a:lnTo>
                    <a:pt x="634961" y="583323"/>
                  </a:lnTo>
                  <a:lnTo>
                    <a:pt x="635050" y="584073"/>
                  </a:lnTo>
                  <a:lnTo>
                    <a:pt x="633780" y="586168"/>
                  </a:lnTo>
                  <a:lnTo>
                    <a:pt x="635850" y="586524"/>
                  </a:lnTo>
                  <a:lnTo>
                    <a:pt x="637895" y="585330"/>
                  </a:lnTo>
                  <a:lnTo>
                    <a:pt x="638009" y="584073"/>
                  </a:lnTo>
                  <a:lnTo>
                    <a:pt x="638073" y="583323"/>
                  </a:lnTo>
                  <a:close/>
                </a:path>
                <a:path w="1537335" h="714375">
                  <a:moveTo>
                    <a:pt x="644194" y="357720"/>
                  </a:moveTo>
                  <a:lnTo>
                    <a:pt x="640562" y="353771"/>
                  </a:lnTo>
                  <a:lnTo>
                    <a:pt x="639724" y="353872"/>
                  </a:lnTo>
                  <a:lnTo>
                    <a:pt x="638619" y="354253"/>
                  </a:lnTo>
                  <a:lnTo>
                    <a:pt x="640549" y="357263"/>
                  </a:lnTo>
                  <a:lnTo>
                    <a:pt x="639013" y="358305"/>
                  </a:lnTo>
                  <a:lnTo>
                    <a:pt x="637959" y="359613"/>
                  </a:lnTo>
                  <a:lnTo>
                    <a:pt x="639089" y="359575"/>
                  </a:lnTo>
                  <a:lnTo>
                    <a:pt x="639559" y="360235"/>
                  </a:lnTo>
                  <a:lnTo>
                    <a:pt x="639673" y="361251"/>
                  </a:lnTo>
                  <a:lnTo>
                    <a:pt x="644194" y="357720"/>
                  </a:lnTo>
                  <a:close/>
                </a:path>
                <a:path w="1537335" h="714375">
                  <a:moveTo>
                    <a:pt x="647738" y="539851"/>
                  </a:moveTo>
                  <a:lnTo>
                    <a:pt x="646379" y="539762"/>
                  </a:lnTo>
                  <a:lnTo>
                    <a:pt x="645591" y="539076"/>
                  </a:lnTo>
                  <a:lnTo>
                    <a:pt x="645502" y="537667"/>
                  </a:lnTo>
                  <a:lnTo>
                    <a:pt x="642581" y="547522"/>
                  </a:lnTo>
                  <a:lnTo>
                    <a:pt x="644715" y="548449"/>
                  </a:lnTo>
                  <a:lnTo>
                    <a:pt x="646404" y="545820"/>
                  </a:lnTo>
                  <a:lnTo>
                    <a:pt x="645845" y="542404"/>
                  </a:lnTo>
                  <a:lnTo>
                    <a:pt x="647738" y="539851"/>
                  </a:lnTo>
                  <a:close/>
                </a:path>
                <a:path w="1537335" h="714375">
                  <a:moveTo>
                    <a:pt x="761695" y="396367"/>
                  </a:moveTo>
                  <a:lnTo>
                    <a:pt x="760526" y="392595"/>
                  </a:lnTo>
                  <a:lnTo>
                    <a:pt x="759409" y="392277"/>
                  </a:lnTo>
                  <a:lnTo>
                    <a:pt x="758494" y="391680"/>
                  </a:lnTo>
                  <a:lnTo>
                    <a:pt x="757923" y="390715"/>
                  </a:lnTo>
                  <a:lnTo>
                    <a:pt x="756310" y="388683"/>
                  </a:lnTo>
                  <a:lnTo>
                    <a:pt x="755040" y="388683"/>
                  </a:lnTo>
                  <a:lnTo>
                    <a:pt x="755396" y="389394"/>
                  </a:lnTo>
                  <a:lnTo>
                    <a:pt x="756005" y="390131"/>
                  </a:lnTo>
                  <a:lnTo>
                    <a:pt x="754862" y="390715"/>
                  </a:lnTo>
                  <a:lnTo>
                    <a:pt x="755218" y="392277"/>
                  </a:lnTo>
                  <a:lnTo>
                    <a:pt x="755281" y="392595"/>
                  </a:lnTo>
                  <a:lnTo>
                    <a:pt x="755383" y="393001"/>
                  </a:lnTo>
                  <a:lnTo>
                    <a:pt x="758253" y="393204"/>
                  </a:lnTo>
                  <a:lnTo>
                    <a:pt x="758977" y="395338"/>
                  </a:lnTo>
                  <a:lnTo>
                    <a:pt x="760945" y="396062"/>
                  </a:lnTo>
                  <a:lnTo>
                    <a:pt x="760272" y="397002"/>
                  </a:lnTo>
                  <a:lnTo>
                    <a:pt x="761695" y="396367"/>
                  </a:lnTo>
                  <a:close/>
                </a:path>
                <a:path w="1537335" h="714375">
                  <a:moveTo>
                    <a:pt x="762698" y="398868"/>
                  </a:moveTo>
                  <a:lnTo>
                    <a:pt x="760234" y="397002"/>
                  </a:lnTo>
                  <a:lnTo>
                    <a:pt x="759244" y="398411"/>
                  </a:lnTo>
                  <a:lnTo>
                    <a:pt x="760768" y="399338"/>
                  </a:lnTo>
                  <a:lnTo>
                    <a:pt x="762698" y="398868"/>
                  </a:lnTo>
                  <a:close/>
                </a:path>
                <a:path w="1537335" h="714375">
                  <a:moveTo>
                    <a:pt x="774636" y="253631"/>
                  </a:moveTo>
                  <a:lnTo>
                    <a:pt x="770966" y="255016"/>
                  </a:lnTo>
                  <a:lnTo>
                    <a:pt x="770318" y="254571"/>
                  </a:lnTo>
                  <a:lnTo>
                    <a:pt x="770610" y="252945"/>
                  </a:lnTo>
                  <a:lnTo>
                    <a:pt x="769823" y="252831"/>
                  </a:lnTo>
                  <a:lnTo>
                    <a:pt x="768985" y="252844"/>
                  </a:lnTo>
                  <a:lnTo>
                    <a:pt x="768667" y="251891"/>
                  </a:lnTo>
                  <a:lnTo>
                    <a:pt x="768692" y="250088"/>
                  </a:lnTo>
                  <a:lnTo>
                    <a:pt x="763701" y="250101"/>
                  </a:lnTo>
                  <a:lnTo>
                    <a:pt x="765225" y="250850"/>
                  </a:lnTo>
                  <a:lnTo>
                    <a:pt x="767295" y="251167"/>
                  </a:lnTo>
                  <a:lnTo>
                    <a:pt x="766508" y="253707"/>
                  </a:lnTo>
                  <a:lnTo>
                    <a:pt x="768032" y="254254"/>
                  </a:lnTo>
                  <a:lnTo>
                    <a:pt x="767664" y="255511"/>
                  </a:lnTo>
                  <a:lnTo>
                    <a:pt x="767651" y="256654"/>
                  </a:lnTo>
                  <a:lnTo>
                    <a:pt x="772477" y="255828"/>
                  </a:lnTo>
                  <a:lnTo>
                    <a:pt x="772909" y="255828"/>
                  </a:lnTo>
                  <a:lnTo>
                    <a:pt x="773341" y="255778"/>
                  </a:lnTo>
                  <a:lnTo>
                    <a:pt x="773366" y="255130"/>
                  </a:lnTo>
                  <a:lnTo>
                    <a:pt x="774636" y="253631"/>
                  </a:lnTo>
                  <a:close/>
                </a:path>
                <a:path w="1537335" h="714375">
                  <a:moveTo>
                    <a:pt x="779805" y="349465"/>
                  </a:moveTo>
                  <a:lnTo>
                    <a:pt x="777557" y="348602"/>
                  </a:lnTo>
                  <a:lnTo>
                    <a:pt x="776655" y="349123"/>
                  </a:lnTo>
                  <a:lnTo>
                    <a:pt x="775830" y="353695"/>
                  </a:lnTo>
                  <a:lnTo>
                    <a:pt x="775042" y="357085"/>
                  </a:lnTo>
                  <a:lnTo>
                    <a:pt x="776401" y="360476"/>
                  </a:lnTo>
                  <a:lnTo>
                    <a:pt x="778294" y="360476"/>
                  </a:lnTo>
                  <a:lnTo>
                    <a:pt x="778433" y="357530"/>
                  </a:lnTo>
                  <a:lnTo>
                    <a:pt x="776770" y="355358"/>
                  </a:lnTo>
                  <a:lnTo>
                    <a:pt x="777011" y="353237"/>
                  </a:lnTo>
                  <a:lnTo>
                    <a:pt x="779259" y="350367"/>
                  </a:lnTo>
                  <a:lnTo>
                    <a:pt x="779805" y="349465"/>
                  </a:lnTo>
                  <a:close/>
                </a:path>
                <a:path w="1537335" h="714375">
                  <a:moveTo>
                    <a:pt x="878154" y="522236"/>
                  </a:moveTo>
                  <a:lnTo>
                    <a:pt x="878090" y="520407"/>
                  </a:lnTo>
                  <a:lnTo>
                    <a:pt x="877709" y="520293"/>
                  </a:lnTo>
                  <a:lnTo>
                    <a:pt x="877328" y="520357"/>
                  </a:lnTo>
                  <a:lnTo>
                    <a:pt x="876261" y="521360"/>
                  </a:lnTo>
                  <a:lnTo>
                    <a:pt x="874483" y="521550"/>
                  </a:lnTo>
                  <a:lnTo>
                    <a:pt x="874077" y="523265"/>
                  </a:lnTo>
                  <a:lnTo>
                    <a:pt x="874014" y="524827"/>
                  </a:lnTo>
                  <a:lnTo>
                    <a:pt x="871728" y="524979"/>
                  </a:lnTo>
                  <a:lnTo>
                    <a:pt x="871918" y="526796"/>
                  </a:lnTo>
                  <a:lnTo>
                    <a:pt x="874306" y="527773"/>
                  </a:lnTo>
                  <a:lnTo>
                    <a:pt x="876401" y="528434"/>
                  </a:lnTo>
                  <a:lnTo>
                    <a:pt x="876757" y="523748"/>
                  </a:lnTo>
                  <a:lnTo>
                    <a:pt x="877646" y="523011"/>
                  </a:lnTo>
                  <a:lnTo>
                    <a:pt x="878154" y="522236"/>
                  </a:lnTo>
                  <a:close/>
                </a:path>
                <a:path w="1537335" h="714375">
                  <a:moveTo>
                    <a:pt x="908138" y="698665"/>
                  </a:moveTo>
                  <a:lnTo>
                    <a:pt x="907973" y="691908"/>
                  </a:lnTo>
                  <a:lnTo>
                    <a:pt x="904938" y="690714"/>
                  </a:lnTo>
                  <a:lnTo>
                    <a:pt x="902703" y="692200"/>
                  </a:lnTo>
                  <a:lnTo>
                    <a:pt x="905637" y="693343"/>
                  </a:lnTo>
                  <a:lnTo>
                    <a:pt x="905205" y="694715"/>
                  </a:lnTo>
                  <a:lnTo>
                    <a:pt x="905306" y="699477"/>
                  </a:lnTo>
                  <a:lnTo>
                    <a:pt x="905357" y="699731"/>
                  </a:lnTo>
                  <a:lnTo>
                    <a:pt x="905522" y="699846"/>
                  </a:lnTo>
                  <a:lnTo>
                    <a:pt x="905776" y="699820"/>
                  </a:lnTo>
                  <a:lnTo>
                    <a:pt x="908138" y="698665"/>
                  </a:lnTo>
                  <a:close/>
                </a:path>
                <a:path w="1537335" h="714375">
                  <a:moveTo>
                    <a:pt x="913447" y="556450"/>
                  </a:moveTo>
                  <a:lnTo>
                    <a:pt x="909447" y="556437"/>
                  </a:lnTo>
                  <a:lnTo>
                    <a:pt x="906424" y="551980"/>
                  </a:lnTo>
                  <a:lnTo>
                    <a:pt x="902004" y="554355"/>
                  </a:lnTo>
                  <a:lnTo>
                    <a:pt x="905802" y="555231"/>
                  </a:lnTo>
                  <a:lnTo>
                    <a:pt x="909218" y="558190"/>
                  </a:lnTo>
                  <a:lnTo>
                    <a:pt x="913447" y="556450"/>
                  </a:lnTo>
                  <a:close/>
                </a:path>
                <a:path w="1537335" h="714375">
                  <a:moveTo>
                    <a:pt x="916419" y="591362"/>
                  </a:moveTo>
                  <a:lnTo>
                    <a:pt x="905306" y="589394"/>
                  </a:lnTo>
                  <a:lnTo>
                    <a:pt x="905116" y="590715"/>
                  </a:lnTo>
                  <a:lnTo>
                    <a:pt x="908672" y="592569"/>
                  </a:lnTo>
                  <a:lnTo>
                    <a:pt x="912329" y="593712"/>
                  </a:lnTo>
                  <a:lnTo>
                    <a:pt x="916419" y="591362"/>
                  </a:lnTo>
                  <a:close/>
                </a:path>
                <a:path w="1537335" h="714375">
                  <a:moveTo>
                    <a:pt x="923747" y="656932"/>
                  </a:moveTo>
                  <a:lnTo>
                    <a:pt x="920991" y="653999"/>
                  </a:lnTo>
                  <a:lnTo>
                    <a:pt x="917028" y="656996"/>
                  </a:lnTo>
                  <a:lnTo>
                    <a:pt x="914069" y="654951"/>
                  </a:lnTo>
                  <a:lnTo>
                    <a:pt x="912710" y="656628"/>
                  </a:lnTo>
                  <a:lnTo>
                    <a:pt x="910767" y="655624"/>
                  </a:lnTo>
                  <a:lnTo>
                    <a:pt x="909129" y="656031"/>
                  </a:lnTo>
                  <a:lnTo>
                    <a:pt x="913930" y="657148"/>
                  </a:lnTo>
                  <a:lnTo>
                    <a:pt x="918806" y="657872"/>
                  </a:lnTo>
                  <a:lnTo>
                    <a:pt x="923734" y="658037"/>
                  </a:lnTo>
                  <a:lnTo>
                    <a:pt x="923747" y="656932"/>
                  </a:lnTo>
                  <a:close/>
                </a:path>
                <a:path w="1537335" h="714375">
                  <a:moveTo>
                    <a:pt x="924687" y="418744"/>
                  </a:moveTo>
                  <a:lnTo>
                    <a:pt x="920788" y="417855"/>
                  </a:lnTo>
                  <a:lnTo>
                    <a:pt x="916901" y="416941"/>
                  </a:lnTo>
                  <a:lnTo>
                    <a:pt x="912977" y="418680"/>
                  </a:lnTo>
                  <a:lnTo>
                    <a:pt x="912037" y="420585"/>
                  </a:lnTo>
                  <a:lnTo>
                    <a:pt x="916266" y="420484"/>
                  </a:lnTo>
                  <a:lnTo>
                    <a:pt x="920457" y="418744"/>
                  </a:lnTo>
                  <a:lnTo>
                    <a:pt x="924687" y="420408"/>
                  </a:lnTo>
                  <a:lnTo>
                    <a:pt x="924687" y="418744"/>
                  </a:lnTo>
                  <a:close/>
                </a:path>
                <a:path w="1537335" h="714375">
                  <a:moveTo>
                    <a:pt x="961415" y="190169"/>
                  </a:moveTo>
                  <a:lnTo>
                    <a:pt x="958507" y="190169"/>
                  </a:lnTo>
                  <a:lnTo>
                    <a:pt x="958951" y="192646"/>
                  </a:lnTo>
                  <a:lnTo>
                    <a:pt x="959065" y="193294"/>
                  </a:lnTo>
                  <a:lnTo>
                    <a:pt x="961415" y="190169"/>
                  </a:lnTo>
                  <a:close/>
                </a:path>
                <a:path w="1537335" h="714375">
                  <a:moveTo>
                    <a:pt x="965555" y="190169"/>
                  </a:moveTo>
                  <a:lnTo>
                    <a:pt x="961529" y="190169"/>
                  </a:lnTo>
                  <a:lnTo>
                    <a:pt x="962647" y="191439"/>
                  </a:lnTo>
                  <a:lnTo>
                    <a:pt x="961771" y="192646"/>
                  </a:lnTo>
                  <a:lnTo>
                    <a:pt x="959993" y="192646"/>
                  </a:lnTo>
                  <a:lnTo>
                    <a:pt x="959599" y="193979"/>
                  </a:lnTo>
                  <a:lnTo>
                    <a:pt x="965390" y="192646"/>
                  </a:lnTo>
                  <a:lnTo>
                    <a:pt x="965492" y="190957"/>
                  </a:lnTo>
                  <a:lnTo>
                    <a:pt x="965555" y="190169"/>
                  </a:lnTo>
                  <a:close/>
                </a:path>
                <a:path w="1537335" h="714375">
                  <a:moveTo>
                    <a:pt x="972616" y="190957"/>
                  </a:moveTo>
                  <a:lnTo>
                    <a:pt x="970889" y="189407"/>
                  </a:lnTo>
                  <a:lnTo>
                    <a:pt x="968971" y="190131"/>
                  </a:lnTo>
                  <a:lnTo>
                    <a:pt x="966635" y="189585"/>
                  </a:lnTo>
                  <a:lnTo>
                    <a:pt x="967155" y="190169"/>
                  </a:lnTo>
                  <a:lnTo>
                    <a:pt x="968629" y="191846"/>
                  </a:lnTo>
                  <a:lnTo>
                    <a:pt x="970089" y="190957"/>
                  </a:lnTo>
                  <a:lnTo>
                    <a:pt x="972616" y="190957"/>
                  </a:lnTo>
                  <a:close/>
                </a:path>
                <a:path w="1537335" h="714375">
                  <a:moveTo>
                    <a:pt x="989558" y="195732"/>
                  </a:moveTo>
                  <a:lnTo>
                    <a:pt x="989418" y="195059"/>
                  </a:lnTo>
                  <a:lnTo>
                    <a:pt x="988707" y="194449"/>
                  </a:lnTo>
                  <a:lnTo>
                    <a:pt x="989431" y="193713"/>
                  </a:lnTo>
                  <a:lnTo>
                    <a:pt x="988504" y="191960"/>
                  </a:lnTo>
                  <a:lnTo>
                    <a:pt x="983703" y="192024"/>
                  </a:lnTo>
                  <a:lnTo>
                    <a:pt x="983843" y="192735"/>
                  </a:lnTo>
                  <a:lnTo>
                    <a:pt x="984834" y="193446"/>
                  </a:lnTo>
                  <a:lnTo>
                    <a:pt x="986421" y="194144"/>
                  </a:lnTo>
                  <a:lnTo>
                    <a:pt x="983856" y="194894"/>
                  </a:lnTo>
                  <a:lnTo>
                    <a:pt x="983792" y="195135"/>
                  </a:lnTo>
                  <a:lnTo>
                    <a:pt x="983742" y="195414"/>
                  </a:lnTo>
                  <a:lnTo>
                    <a:pt x="983716" y="195668"/>
                  </a:lnTo>
                  <a:lnTo>
                    <a:pt x="985380" y="196583"/>
                  </a:lnTo>
                  <a:lnTo>
                    <a:pt x="988669" y="198424"/>
                  </a:lnTo>
                  <a:lnTo>
                    <a:pt x="988618" y="197408"/>
                  </a:lnTo>
                  <a:lnTo>
                    <a:pt x="988441" y="196354"/>
                  </a:lnTo>
                  <a:lnTo>
                    <a:pt x="989558" y="195732"/>
                  </a:lnTo>
                  <a:close/>
                </a:path>
                <a:path w="1537335" h="714375">
                  <a:moveTo>
                    <a:pt x="1033170" y="186499"/>
                  </a:moveTo>
                  <a:lnTo>
                    <a:pt x="1033145" y="185000"/>
                  </a:lnTo>
                  <a:lnTo>
                    <a:pt x="1032814" y="185013"/>
                  </a:lnTo>
                  <a:lnTo>
                    <a:pt x="1032205" y="185077"/>
                  </a:lnTo>
                  <a:lnTo>
                    <a:pt x="1031836" y="185229"/>
                  </a:lnTo>
                  <a:lnTo>
                    <a:pt x="1031455" y="185216"/>
                  </a:lnTo>
                  <a:lnTo>
                    <a:pt x="1026375" y="187985"/>
                  </a:lnTo>
                  <a:lnTo>
                    <a:pt x="1026083" y="188722"/>
                  </a:lnTo>
                  <a:lnTo>
                    <a:pt x="1025461" y="190195"/>
                  </a:lnTo>
                  <a:lnTo>
                    <a:pt x="1029639" y="192303"/>
                  </a:lnTo>
                  <a:lnTo>
                    <a:pt x="1031417" y="189433"/>
                  </a:lnTo>
                  <a:lnTo>
                    <a:pt x="1033170" y="186499"/>
                  </a:lnTo>
                  <a:close/>
                </a:path>
                <a:path w="1537335" h="714375">
                  <a:moveTo>
                    <a:pt x="1064234" y="266153"/>
                  </a:moveTo>
                  <a:lnTo>
                    <a:pt x="1064209" y="265849"/>
                  </a:lnTo>
                  <a:lnTo>
                    <a:pt x="1064145" y="265531"/>
                  </a:lnTo>
                  <a:lnTo>
                    <a:pt x="1061491" y="263486"/>
                  </a:lnTo>
                  <a:lnTo>
                    <a:pt x="1058989" y="265290"/>
                  </a:lnTo>
                  <a:lnTo>
                    <a:pt x="1056424" y="265811"/>
                  </a:lnTo>
                  <a:lnTo>
                    <a:pt x="1055471" y="268300"/>
                  </a:lnTo>
                  <a:lnTo>
                    <a:pt x="1058189" y="269074"/>
                  </a:lnTo>
                  <a:lnTo>
                    <a:pt x="1060538" y="267055"/>
                  </a:lnTo>
                  <a:lnTo>
                    <a:pt x="1063193" y="267335"/>
                  </a:lnTo>
                  <a:lnTo>
                    <a:pt x="1064234" y="266471"/>
                  </a:lnTo>
                  <a:lnTo>
                    <a:pt x="1064234" y="266153"/>
                  </a:lnTo>
                  <a:close/>
                </a:path>
                <a:path w="1537335" h="714375">
                  <a:moveTo>
                    <a:pt x="1134008" y="148348"/>
                  </a:moveTo>
                  <a:lnTo>
                    <a:pt x="1133081" y="146735"/>
                  </a:lnTo>
                  <a:lnTo>
                    <a:pt x="1131519" y="147421"/>
                  </a:lnTo>
                  <a:lnTo>
                    <a:pt x="1130173" y="147320"/>
                  </a:lnTo>
                  <a:lnTo>
                    <a:pt x="1129118" y="148653"/>
                  </a:lnTo>
                  <a:lnTo>
                    <a:pt x="1126744" y="148069"/>
                  </a:lnTo>
                  <a:lnTo>
                    <a:pt x="1126121" y="150075"/>
                  </a:lnTo>
                  <a:lnTo>
                    <a:pt x="1126248" y="150977"/>
                  </a:lnTo>
                  <a:lnTo>
                    <a:pt x="1126439" y="151841"/>
                  </a:lnTo>
                  <a:lnTo>
                    <a:pt x="1127379" y="152298"/>
                  </a:lnTo>
                  <a:lnTo>
                    <a:pt x="1128471" y="151536"/>
                  </a:lnTo>
                  <a:lnTo>
                    <a:pt x="1129652" y="151041"/>
                  </a:lnTo>
                  <a:lnTo>
                    <a:pt x="1131011" y="151091"/>
                  </a:lnTo>
                  <a:lnTo>
                    <a:pt x="1134008" y="148348"/>
                  </a:lnTo>
                  <a:close/>
                </a:path>
                <a:path w="1537335" h="714375">
                  <a:moveTo>
                    <a:pt x="1141463" y="334314"/>
                  </a:moveTo>
                  <a:lnTo>
                    <a:pt x="1140155" y="334314"/>
                  </a:lnTo>
                  <a:lnTo>
                    <a:pt x="1140307" y="334467"/>
                  </a:lnTo>
                  <a:lnTo>
                    <a:pt x="1141399" y="334467"/>
                  </a:lnTo>
                  <a:lnTo>
                    <a:pt x="1141463" y="334314"/>
                  </a:lnTo>
                  <a:close/>
                </a:path>
                <a:path w="1537335" h="714375">
                  <a:moveTo>
                    <a:pt x="1144206" y="329425"/>
                  </a:moveTo>
                  <a:lnTo>
                    <a:pt x="1144041" y="329158"/>
                  </a:lnTo>
                  <a:lnTo>
                    <a:pt x="1143800" y="329158"/>
                  </a:lnTo>
                  <a:lnTo>
                    <a:pt x="1144206" y="329425"/>
                  </a:lnTo>
                  <a:close/>
                </a:path>
                <a:path w="1537335" h="714375">
                  <a:moveTo>
                    <a:pt x="1144447" y="334314"/>
                  </a:moveTo>
                  <a:lnTo>
                    <a:pt x="1144206" y="334162"/>
                  </a:lnTo>
                  <a:lnTo>
                    <a:pt x="1143317" y="333717"/>
                  </a:lnTo>
                  <a:lnTo>
                    <a:pt x="1141704" y="333717"/>
                  </a:lnTo>
                  <a:lnTo>
                    <a:pt x="1141526" y="334162"/>
                  </a:lnTo>
                  <a:lnTo>
                    <a:pt x="1141463" y="334314"/>
                  </a:lnTo>
                  <a:lnTo>
                    <a:pt x="1144447" y="334314"/>
                  </a:lnTo>
                  <a:close/>
                </a:path>
                <a:path w="1537335" h="714375">
                  <a:moveTo>
                    <a:pt x="1144689" y="334467"/>
                  </a:moveTo>
                  <a:lnTo>
                    <a:pt x="1144447" y="334314"/>
                  </a:lnTo>
                  <a:lnTo>
                    <a:pt x="1144638" y="334467"/>
                  </a:lnTo>
                  <a:lnTo>
                    <a:pt x="1141399" y="334467"/>
                  </a:lnTo>
                  <a:lnTo>
                    <a:pt x="1141095" y="335229"/>
                  </a:lnTo>
                  <a:lnTo>
                    <a:pt x="1140307" y="334467"/>
                  </a:lnTo>
                  <a:lnTo>
                    <a:pt x="1139456" y="334467"/>
                  </a:lnTo>
                  <a:lnTo>
                    <a:pt x="1139990" y="336054"/>
                  </a:lnTo>
                  <a:lnTo>
                    <a:pt x="1141031" y="336702"/>
                  </a:lnTo>
                  <a:lnTo>
                    <a:pt x="1142682" y="336232"/>
                  </a:lnTo>
                  <a:lnTo>
                    <a:pt x="1143800" y="335229"/>
                  </a:lnTo>
                  <a:lnTo>
                    <a:pt x="1144689" y="334467"/>
                  </a:lnTo>
                  <a:close/>
                </a:path>
                <a:path w="1537335" h="714375">
                  <a:moveTo>
                    <a:pt x="1145540" y="332536"/>
                  </a:moveTo>
                  <a:lnTo>
                    <a:pt x="1140675" y="331558"/>
                  </a:lnTo>
                  <a:lnTo>
                    <a:pt x="1141298" y="332536"/>
                  </a:lnTo>
                  <a:lnTo>
                    <a:pt x="1141933" y="333184"/>
                  </a:lnTo>
                  <a:lnTo>
                    <a:pt x="1141768" y="333578"/>
                  </a:lnTo>
                  <a:lnTo>
                    <a:pt x="1143355" y="333578"/>
                  </a:lnTo>
                  <a:lnTo>
                    <a:pt x="1143685" y="332536"/>
                  </a:lnTo>
                  <a:lnTo>
                    <a:pt x="1145540" y="332536"/>
                  </a:lnTo>
                  <a:close/>
                </a:path>
                <a:path w="1537335" h="714375">
                  <a:moveTo>
                    <a:pt x="1146225" y="330771"/>
                  </a:moveTo>
                  <a:lnTo>
                    <a:pt x="1144206" y="329425"/>
                  </a:lnTo>
                  <a:lnTo>
                    <a:pt x="1145400" y="331381"/>
                  </a:lnTo>
                  <a:lnTo>
                    <a:pt x="1145997" y="331381"/>
                  </a:lnTo>
                  <a:lnTo>
                    <a:pt x="1146225" y="330771"/>
                  </a:lnTo>
                  <a:close/>
                </a:path>
                <a:path w="1537335" h="714375">
                  <a:moveTo>
                    <a:pt x="1146543" y="325589"/>
                  </a:moveTo>
                  <a:lnTo>
                    <a:pt x="1143584" y="325589"/>
                  </a:lnTo>
                  <a:lnTo>
                    <a:pt x="1143279" y="327520"/>
                  </a:lnTo>
                  <a:lnTo>
                    <a:pt x="1143228" y="327850"/>
                  </a:lnTo>
                  <a:lnTo>
                    <a:pt x="1143952" y="329018"/>
                  </a:lnTo>
                  <a:lnTo>
                    <a:pt x="1145578" y="327520"/>
                  </a:lnTo>
                  <a:lnTo>
                    <a:pt x="1146543" y="325589"/>
                  </a:lnTo>
                  <a:close/>
                </a:path>
                <a:path w="1537335" h="714375">
                  <a:moveTo>
                    <a:pt x="1150518" y="277863"/>
                  </a:moveTo>
                  <a:lnTo>
                    <a:pt x="1148384" y="276364"/>
                  </a:lnTo>
                  <a:lnTo>
                    <a:pt x="1144892" y="276733"/>
                  </a:lnTo>
                  <a:lnTo>
                    <a:pt x="1147203" y="281089"/>
                  </a:lnTo>
                  <a:lnTo>
                    <a:pt x="1144511" y="282016"/>
                  </a:lnTo>
                  <a:lnTo>
                    <a:pt x="1145743" y="282968"/>
                  </a:lnTo>
                  <a:lnTo>
                    <a:pt x="1148461" y="283908"/>
                  </a:lnTo>
                  <a:lnTo>
                    <a:pt x="1149489" y="281927"/>
                  </a:lnTo>
                  <a:lnTo>
                    <a:pt x="1148651" y="280162"/>
                  </a:lnTo>
                  <a:lnTo>
                    <a:pt x="1150518" y="277863"/>
                  </a:lnTo>
                  <a:close/>
                </a:path>
                <a:path w="1537335" h="714375">
                  <a:moveTo>
                    <a:pt x="1159929" y="240271"/>
                  </a:moveTo>
                  <a:lnTo>
                    <a:pt x="1156741" y="240271"/>
                  </a:lnTo>
                  <a:lnTo>
                    <a:pt x="1153566" y="240207"/>
                  </a:lnTo>
                  <a:lnTo>
                    <a:pt x="1148892" y="240334"/>
                  </a:lnTo>
                  <a:lnTo>
                    <a:pt x="1148422" y="241223"/>
                  </a:lnTo>
                  <a:lnTo>
                    <a:pt x="1149273" y="243332"/>
                  </a:lnTo>
                  <a:lnTo>
                    <a:pt x="1150073" y="244475"/>
                  </a:lnTo>
                  <a:lnTo>
                    <a:pt x="1153007" y="240474"/>
                  </a:lnTo>
                  <a:lnTo>
                    <a:pt x="1156893" y="241808"/>
                  </a:lnTo>
                  <a:lnTo>
                    <a:pt x="1159929" y="240271"/>
                  </a:lnTo>
                  <a:close/>
                </a:path>
                <a:path w="1537335" h="714375">
                  <a:moveTo>
                    <a:pt x="1167853" y="128828"/>
                  </a:moveTo>
                  <a:lnTo>
                    <a:pt x="1166914" y="126034"/>
                  </a:lnTo>
                  <a:lnTo>
                    <a:pt x="1165885" y="125958"/>
                  </a:lnTo>
                  <a:lnTo>
                    <a:pt x="1165085" y="128270"/>
                  </a:lnTo>
                  <a:lnTo>
                    <a:pt x="1162672" y="127825"/>
                  </a:lnTo>
                  <a:lnTo>
                    <a:pt x="1161072" y="128803"/>
                  </a:lnTo>
                  <a:lnTo>
                    <a:pt x="1159243" y="129882"/>
                  </a:lnTo>
                  <a:lnTo>
                    <a:pt x="1161122" y="130035"/>
                  </a:lnTo>
                  <a:lnTo>
                    <a:pt x="1161084" y="132778"/>
                  </a:lnTo>
                  <a:lnTo>
                    <a:pt x="1162342" y="129743"/>
                  </a:lnTo>
                  <a:lnTo>
                    <a:pt x="1166507" y="131711"/>
                  </a:lnTo>
                  <a:lnTo>
                    <a:pt x="1167853" y="128828"/>
                  </a:lnTo>
                  <a:close/>
                </a:path>
                <a:path w="1537335" h="714375">
                  <a:moveTo>
                    <a:pt x="1185100" y="278663"/>
                  </a:moveTo>
                  <a:lnTo>
                    <a:pt x="1183538" y="276898"/>
                  </a:lnTo>
                  <a:lnTo>
                    <a:pt x="1181176" y="276860"/>
                  </a:lnTo>
                  <a:lnTo>
                    <a:pt x="1180795" y="278803"/>
                  </a:lnTo>
                  <a:lnTo>
                    <a:pt x="1180071" y="280860"/>
                  </a:lnTo>
                  <a:lnTo>
                    <a:pt x="1179690" y="281381"/>
                  </a:lnTo>
                  <a:lnTo>
                    <a:pt x="1179385" y="281940"/>
                  </a:lnTo>
                  <a:lnTo>
                    <a:pt x="1179499" y="282206"/>
                  </a:lnTo>
                  <a:lnTo>
                    <a:pt x="1179550" y="282486"/>
                  </a:lnTo>
                  <a:lnTo>
                    <a:pt x="1179525" y="282778"/>
                  </a:lnTo>
                  <a:lnTo>
                    <a:pt x="1179995" y="282841"/>
                  </a:lnTo>
                  <a:lnTo>
                    <a:pt x="1180465" y="282917"/>
                  </a:lnTo>
                  <a:lnTo>
                    <a:pt x="1182674" y="283044"/>
                  </a:lnTo>
                  <a:lnTo>
                    <a:pt x="1184211" y="283197"/>
                  </a:lnTo>
                  <a:lnTo>
                    <a:pt x="1185100" y="278663"/>
                  </a:lnTo>
                  <a:close/>
                </a:path>
                <a:path w="1537335" h="714375">
                  <a:moveTo>
                    <a:pt x="1256563" y="119519"/>
                  </a:moveTo>
                  <a:lnTo>
                    <a:pt x="1252194" y="120738"/>
                  </a:lnTo>
                  <a:lnTo>
                    <a:pt x="1250162" y="124993"/>
                  </a:lnTo>
                  <a:lnTo>
                    <a:pt x="1255369" y="125412"/>
                  </a:lnTo>
                  <a:lnTo>
                    <a:pt x="1256563" y="119519"/>
                  </a:lnTo>
                  <a:close/>
                </a:path>
                <a:path w="1537335" h="714375">
                  <a:moveTo>
                    <a:pt x="1257058" y="119240"/>
                  </a:moveTo>
                  <a:lnTo>
                    <a:pt x="1256614" y="119240"/>
                  </a:lnTo>
                  <a:lnTo>
                    <a:pt x="1256563" y="119519"/>
                  </a:lnTo>
                  <a:lnTo>
                    <a:pt x="1256779" y="119519"/>
                  </a:lnTo>
                  <a:lnTo>
                    <a:pt x="1257058" y="119240"/>
                  </a:lnTo>
                  <a:close/>
                </a:path>
                <a:path w="1537335" h="714375">
                  <a:moveTo>
                    <a:pt x="1261084" y="118427"/>
                  </a:moveTo>
                  <a:lnTo>
                    <a:pt x="1260005" y="118122"/>
                  </a:lnTo>
                  <a:lnTo>
                    <a:pt x="1259954" y="116344"/>
                  </a:lnTo>
                  <a:lnTo>
                    <a:pt x="1257147" y="119151"/>
                  </a:lnTo>
                  <a:lnTo>
                    <a:pt x="1261084" y="118427"/>
                  </a:lnTo>
                  <a:close/>
                </a:path>
                <a:path w="1537335" h="714375">
                  <a:moveTo>
                    <a:pt x="1275511" y="261797"/>
                  </a:moveTo>
                  <a:lnTo>
                    <a:pt x="1273810" y="261670"/>
                  </a:lnTo>
                  <a:lnTo>
                    <a:pt x="1272413" y="260159"/>
                  </a:lnTo>
                  <a:lnTo>
                    <a:pt x="1270558" y="260718"/>
                  </a:lnTo>
                  <a:lnTo>
                    <a:pt x="1270596" y="262509"/>
                  </a:lnTo>
                  <a:lnTo>
                    <a:pt x="1269479" y="262839"/>
                  </a:lnTo>
                  <a:lnTo>
                    <a:pt x="1266520" y="262229"/>
                  </a:lnTo>
                  <a:lnTo>
                    <a:pt x="1266977" y="261416"/>
                  </a:lnTo>
                  <a:lnTo>
                    <a:pt x="1267739" y="260616"/>
                  </a:lnTo>
                  <a:lnTo>
                    <a:pt x="1267320" y="259676"/>
                  </a:lnTo>
                  <a:lnTo>
                    <a:pt x="1265732" y="259842"/>
                  </a:lnTo>
                  <a:lnTo>
                    <a:pt x="1265097" y="260604"/>
                  </a:lnTo>
                  <a:lnTo>
                    <a:pt x="1263624" y="261073"/>
                  </a:lnTo>
                  <a:lnTo>
                    <a:pt x="1264780" y="262483"/>
                  </a:lnTo>
                  <a:lnTo>
                    <a:pt x="1267802" y="264909"/>
                  </a:lnTo>
                  <a:lnTo>
                    <a:pt x="1271282" y="263042"/>
                  </a:lnTo>
                  <a:lnTo>
                    <a:pt x="1274495" y="263525"/>
                  </a:lnTo>
                  <a:lnTo>
                    <a:pt x="1275511" y="261797"/>
                  </a:lnTo>
                  <a:close/>
                </a:path>
                <a:path w="1537335" h="714375">
                  <a:moveTo>
                    <a:pt x="1361567" y="112915"/>
                  </a:moveTo>
                  <a:lnTo>
                    <a:pt x="1351788" y="116433"/>
                  </a:lnTo>
                  <a:lnTo>
                    <a:pt x="1352435" y="117246"/>
                  </a:lnTo>
                  <a:lnTo>
                    <a:pt x="1355712" y="116141"/>
                  </a:lnTo>
                  <a:lnTo>
                    <a:pt x="1359547" y="116382"/>
                  </a:lnTo>
                  <a:lnTo>
                    <a:pt x="1361567" y="112915"/>
                  </a:lnTo>
                  <a:close/>
                </a:path>
                <a:path w="1537335" h="714375">
                  <a:moveTo>
                    <a:pt x="1367561" y="125069"/>
                  </a:moveTo>
                  <a:lnTo>
                    <a:pt x="1367307" y="124841"/>
                  </a:lnTo>
                  <a:lnTo>
                    <a:pt x="1367193" y="124714"/>
                  </a:lnTo>
                  <a:lnTo>
                    <a:pt x="1365770" y="125095"/>
                  </a:lnTo>
                  <a:lnTo>
                    <a:pt x="1364411" y="125171"/>
                  </a:lnTo>
                  <a:lnTo>
                    <a:pt x="1363421" y="123786"/>
                  </a:lnTo>
                  <a:lnTo>
                    <a:pt x="1357706" y="127863"/>
                  </a:lnTo>
                  <a:lnTo>
                    <a:pt x="1358874" y="128498"/>
                  </a:lnTo>
                  <a:lnTo>
                    <a:pt x="1359141" y="129781"/>
                  </a:lnTo>
                  <a:lnTo>
                    <a:pt x="1359738" y="130822"/>
                  </a:lnTo>
                  <a:lnTo>
                    <a:pt x="1361821" y="129844"/>
                  </a:lnTo>
                  <a:lnTo>
                    <a:pt x="1362049" y="126225"/>
                  </a:lnTo>
                  <a:lnTo>
                    <a:pt x="1365338" y="126301"/>
                  </a:lnTo>
                  <a:lnTo>
                    <a:pt x="1367561" y="125069"/>
                  </a:lnTo>
                  <a:close/>
                </a:path>
                <a:path w="1537335" h="714375">
                  <a:moveTo>
                    <a:pt x="1405267" y="61468"/>
                  </a:moveTo>
                  <a:lnTo>
                    <a:pt x="1403261" y="61023"/>
                  </a:lnTo>
                  <a:lnTo>
                    <a:pt x="1402283" y="61963"/>
                  </a:lnTo>
                  <a:lnTo>
                    <a:pt x="1403604" y="61963"/>
                  </a:lnTo>
                  <a:lnTo>
                    <a:pt x="1404899" y="61468"/>
                  </a:lnTo>
                  <a:lnTo>
                    <a:pt x="1405267" y="61468"/>
                  </a:lnTo>
                  <a:close/>
                </a:path>
                <a:path w="1537335" h="714375">
                  <a:moveTo>
                    <a:pt x="1411084" y="61620"/>
                  </a:moveTo>
                  <a:lnTo>
                    <a:pt x="1405978" y="61620"/>
                  </a:lnTo>
                  <a:lnTo>
                    <a:pt x="1405369" y="61620"/>
                  </a:lnTo>
                  <a:lnTo>
                    <a:pt x="1406207" y="62915"/>
                  </a:lnTo>
                  <a:lnTo>
                    <a:pt x="1409204" y="62623"/>
                  </a:lnTo>
                  <a:lnTo>
                    <a:pt x="1411084" y="61620"/>
                  </a:lnTo>
                  <a:close/>
                </a:path>
                <a:path w="1537335" h="714375">
                  <a:moveTo>
                    <a:pt x="1414043" y="59410"/>
                  </a:moveTo>
                  <a:lnTo>
                    <a:pt x="1413878" y="59093"/>
                  </a:lnTo>
                  <a:lnTo>
                    <a:pt x="1413256" y="57899"/>
                  </a:lnTo>
                  <a:lnTo>
                    <a:pt x="1412773" y="55460"/>
                  </a:lnTo>
                  <a:lnTo>
                    <a:pt x="1410373" y="59093"/>
                  </a:lnTo>
                  <a:lnTo>
                    <a:pt x="1409547" y="58737"/>
                  </a:lnTo>
                  <a:lnTo>
                    <a:pt x="1409128" y="58153"/>
                  </a:lnTo>
                  <a:lnTo>
                    <a:pt x="1407706" y="60198"/>
                  </a:lnTo>
                  <a:lnTo>
                    <a:pt x="1406156" y="61468"/>
                  </a:lnTo>
                  <a:lnTo>
                    <a:pt x="1411376" y="61468"/>
                  </a:lnTo>
                  <a:lnTo>
                    <a:pt x="1412049" y="61023"/>
                  </a:lnTo>
                  <a:lnTo>
                    <a:pt x="1414043" y="59410"/>
                  </a:lnTo>
                  <a:close/>
                </a:path>
                <a:path w="1537335" h="714375">
                  <a:moveTo>
                    <a:pt x="1420075" y="97370"/>
                  </a:moveTo>
                  <a:lnTo>
                    <a:pt x="1419682" y="97370"/>
                  </a:lnTo>
                  <a:lnTo>
                    <a:pt x="1419733" y="97688"/>
                  </a:lnTo>
                  <a:lnTo>
                    <a:pt x="1419898" y="97688"/>
                  </a:lnTo>
                  <a:lnTo>
                    <a:pt x="1420075" y="97370"/>
                  </a:lnTo>
                  <a:close/>
                </a:path>
                <a:path w="1537335" h="714375">
                  <a:moveTo>
                    <a:pt x="1420749" y="102895"/>
                  </a:moveTo>
                  <a:lnTo>
                    <a:pt x="1419733" y="97688"/>
                  </a:lnTo>
                  <a:lnTo>
                    <a:pt x="1418069" y="98577"/>
                  </a:lnTo>
                  <a:lnTo>
                    <a:pt x="1417688" y="100609"/>
                  </a:lnTo>
                  <a:lnTo>
                    <a:pt x="1418958" y="101244"/>
                  </a:lnTo>
                  <a:lnTo>
                    <a:pt x="1418780" y="102400"/>
                  </a:lnTo>
                  <a:lnTo>
                    <a:pt x="1418767" y="103517"/>
                  </a:lnTo>
                  <a:lnTo>
                    <a:pt x="1420749" y="102895"/>
                  </a:lnTo>
                  <a:close/>
                </a:path>
                <a:path w="1537335" h="714375">
                  <a:moveTo>
                    <a:pt x="1423136" y="97370"/>
                  </a:moveTo>
                  <a:lnTo>
                    <a:pt x="1422692" y="95923"/>
                  </a:lnTo>
                  <a:lnTo>
                    <a:pt x="1420863" y="95923"/>
                  </a:lnTo>
                  <a:lnTo>
                    <a:pt x="1420075" y="97370"/>
                  </a:lnTo>
                  <a:lnTo>
                    <a:pt x="1423136" y="97370"/>
                  </a:lnTo>
                  <a:close/>
                </a:path>
                <a:path w="1537335" h="714375">
                  <a:moveTo>
                    <a:pt x="1424343" y="101244"/>
                  </a:moveTo>
                  <a:lnTo>
                    <a:pt x="1423238" y="97688"/>
                  </a:lnTo>
                  <a:lnTo>
                    <a:pt x="1420063" y="97688"/>
                  </a:lnTo>
                  <a:lnTo>
                    <a:pt x="1424343" y="101244"/>
                  </a:lnTo>
                  <a:close/>
                </a:path>
                <a:path w="1537335" h="714375">
                  <a:moveTo>
                    <a:pt x="1441513" y="308457"/>
                  </a:moveTo>
                  <a:lnTo>
                    <a:pt x="1435595" y="308889"/>
                  </a:lnTo>
                  <a:lnTo>
                    <a:pt x="1434236" y="311835"/>
                  </a:lnTo>
                  <a:lnTo>
                    <a:pt x="1434198" y="315734"/>
                  </a:lnTo>
                  <a:lnTo>
                    <a:pt x="1435582" y="315849"/>
                  </a:lnTo>
                  <a:lnTo>
                    <a:pt x="1436281" y="315899"/>
                  </a:lnTo>
                  <a:lnTo>
                    <a:pt x="1436852" y="313474"/>
                  </a:lnTo>
                  <a:lnTo>
                    <a:pt x="1438440" y="311721"/>
                  </a:lnTo>
                  <a:lnTo>
                    <a:pt x="1440205" y="310095"/>
                  </a:lnTo>
                  <a:lnTo>
                    <a:pt x="1440002" y="309575"/>
                  </a:lnTo>
                  <a:lnTo>
                    <a:pt x="1441513" y="308457"/>
                  </a:lnTo>
                  <a:close/>
                </a:path>
                <a:path w="1537335" h="714375">
                  <a:moveTo>
                    <a:pt x="1446860" y="296443"/>
                  </a:moveTo>
                  <a:lnTo>
                    <a:pt x="1444726" y="295605"/>
                  </a:lnTo>
                  <a:lnTo>
                    <a:pt x="1443736" y="294487"/>
                  </a:lnTo>
                  <a:lnTo>
                    <a:pt x="1445882" y="292569"/>
                  </a:lnTo>
                  <a:lnTo>
                    <a:pt x="1445031" y="292557"/>
                  </a:lnTo>
                  <a:lnTo>
                    <a:pt x="1443761" y="293027"/>
                  </a:lnTo>
                  <a:lnTo>
                    <a:pt x="1443304" y="290322"/>
                  </a:lnTo>
                  <a:lnTo>
                    <a:pt x="1445780" y="291172"/>
                  </a:lnTo>
                  <a:lnTo>
                    <a:pt x="1445958" y="289712"/>
                  </a:lnTo>
                  <a:lnTo>
                    <a:pt x="1444053" y="289839"/>
                  </a:lnTo>
                  <a:lnTo>
                    <a:pt x="1444675" y="288569"/>
                  </a:lnTo>
                  <a:lnTo>
                    <a:pt x="1444802" y="287591"/>
                  </a:lnTo>
                  <a:lnTo>
                    <a:pt x="1439151" y="289877"/>
                  </a:lnTo>
                  <a:lnTo>
                    <a:pt x="1441564" y="293090"/>
                  </a:lnTo>
                  <a:lnTo>
                    <a:pt x="1443761" y="296291"/>
                  </a:lnTo>
                  <a:lnTo>
                    <a:pt x="1446009" y="297497"/>
                  </a:lnTo>
                  <a:lnTo>
                    <a:pt x="1446860" y="296443"/>
                  </a:lnTo>
                  <a:close/>
                </a:path>
                <a:path w="1537335" h="714375">
                  <a:moveTo>
                    <a:pt x="1452803" y="29108"/>
                  </a:moveTo>
                  <a:lnTo>
                    <a:pt x="1452092" y="28689"/>
                  </a:lnTo>
                  <a:lnTo>
                    <a:pt x="1451825" y="28028"/>
                  </a:lnTo>
                  <a:lnTo>
                    <a:pt x="1451813" y="27254"/>
                  </a:lnTo>
                  <a:lnTo>
                    <a:pt x="1450467" y="27965"/>
                  </a:lnTo>
                  <a:lnTo>
                    <a:pt x="1449374" y="29044"/>
                  </a:lnTo>
                  <a:lnTo>
                    <a:pt x="1446339" y="30226"/>
                  </a:lnTo>
                  <a:lnTo>
                    <a:pt x="1446517" y="32004"/>
                  </a:lnTo>
                  <a:lnTo>
                    <a:pt x="1446949" y="34353"/>
                  </a:lnTo>
                  <a:lnTo>
                    <a:pt x="1447546" y="34785"/>
                  </a:lnTo>
                  <a:lnTo>
                    <a:pt x="1450213" y="34925"/>
                  </a:lnTo>
                  <a:lnTo>
                    <a:pt x="1449870" y="33375"/>
                  </a:lnTo>
                  <a:lnTo>
                    <a:pt x="1450822" y="31127"/>
                  </a:lnTo>
                  <a:lnTo>
                    <a:pt x="1451622" y="29984"/>
                  </a:lnTo>
                  <a:lnTo>
                    <a:pt x="1452803" y="29108"/>
                  </a:lnTo>
                  <a:close/>
                </a:path>
                <a:path w="1537335" h="714375">
                  <a:moveTo>
                    <a:pt x="1537081" y="705599"/>
                  </a:moveTo>
                  <a:lnTo>
                    <a:pt x="1536941" y="705294"/>
                  </a:lnTo>
                  <a:lnTo>
                    <a:pt x="1535404" y="708215"/>
                  </a:lnTo>
                  <a:lnTo>
                    <a:pt x="1536547" y="711149"/>
                  </a:lnTo>
                  <a:lnTo>
                    <a:pt x="1536928" y="714057"/>
                  </a:lnTo>
                  <a:lnTo>
                    <a:pt x="1537081" y="714209"/>
                  </a:lnTo>
                  <a:lnTo>
                    <a:pt x="1537081" y="705599"/>
                  </a:lnTo>
                  <a:close/>
                </a:path>
                <a:path w="1537335" h="714375">
                  <a:moveTo>
                    <a:pt x="1537081" y="658926"/>
                  </a:moveTo>
                  <a:lnTo>
                    <a:pt x="1536928" y="658926"/>
                  </a:lnTo>
                  <a:lnTo>
                    <a:pt x="1536001" y="661708"/>
                  </a:lnTo>
                  <a:lnTo>
                    <a:pt x="1536890" y="664464"/>
                  </a:lnTo>
                  <a:lnTo>
                    <a:pt x="1537081" y="667219"/>
                  </a:lnTo>
                  <a:lnTo>
                    <a:pt x="1537081" y="658926"/>
                  </a:lnTo>
                  <a:close/>
                </a:path>
                <a:path w="1537335" h="714375">
                  <a:moveTo>
                    <a:pt x="1537081" y="463156"/>
                  </a:moveTo>
                  <a:lnTo>
                    <a:pt x="1536407" y="463156"/>
                  </a:lnTo>
                  <a:lnTo>
                    <a:pt x="1535582" y="467347"/>
                  </a:lnTo>
                  <a:lnTo>
                    <a:pt x="1535569" y="471563"/>
                  </a:lnTo>
                  <a:lnTo>
                    <a:pt x="1536115" y="475780"/>
                  </a:lnTo>
                  <a:lnTo>
                    <a:pt x="1537081" y="475297"/>
                  </a:lnTo>
                  <a:lnTo>
                    <a:pt x="1537081" y="463156"/>
                  </a:lnTo>
                  <a:close/>
                </a:path>
                <a:path w="1537335" h="714375">
                  <a:moveTo>
                    <a:pt x="1537081" y="391883"/>
                  </a:moveTo>
                  <a:lnTo>
                    <a:pt x="1535925" y="392366"/>
                  </a:lnTo>
                  <a:lnTo>
                    <a:pt x="1534744" y="394220"/>
                  </a:lnTo>
                  <a:lnTo>
                    <a:pt x="1535480" y="396062"/>
                  </a:lnTo>
                  <a:lnTo>
                    <a:pt x="1535925" y="397903"/>
                  </a:lnTo>
                  <a:lnTo>
                    <a:pt x="1536458" y="398640"/>
                  </a:lnTo>
                  <a:lnTo>
                    <a:pt x="1535366" y="400862"/>
                  </a:lnTo>
                  <a:lnTo>
                    <a:pt x="1537081" y="400532"/>
                  </a:lnTo>
                  <a:lnTo>
                    <a:pt x="1537081" y="391883"/>
                  </a:lnTo>
                  <a:close/>
                </a:path>
                <a:path w="1537335" h="714375">
                  <a:moveTo>
                    <a:pt x="1537081" y="202514"/>
                  </a:moveTo>
                  <a:lnTo>
                    <a:pt x="1536090" y="202514"/>
                  </a:lnTo>
                  <a:lnTo>
                    <a:pt x="1535214" y="215138"/>
                  </a:lnTo>
                  <a:lnTo>
                    <a:pt x="1536788" y="212610"/>
                  </a:lnTo>
                  <a:lnTo>
                    <a:pt x="1537081" y="212217"/>
                  </a:lnTo>
                  <a:lnTo>
                    <a:pt x="1537081" y="2025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418203" y="2933684"/>
              <a:ext cx="1537970" cy="706755"/>
            </a:xfrm>
            <a:custGeom>
              <a:avLst/>
              <a:gdLst/>
              <a:ahLst/>
              <a:cxnLst/>
              <a:rect l="l" t="t" r="r" b="b"/>
              <a:pathLst>
                <a:path w="1537970" h="706754">
                  <a:moveTo>
                    <a:pt x="393" y="279882"/>
                  </a:moveTo>
                  <a:lnTo>
                    <a:pt x="0" y="281698"/>
                  </a:lnTo>
                  <a:lnTo>
                    <a:pt x="393" y="283324"/>
                  </a:lnTo>
                  <a:lnTo>
                    <a:pt x="393" y="279882"/>
                  </a:lnTo>
                  <a:close/>
                </a:path>
                <a:path w="1537970" h="706754">
                  <a:moveTo>
                    <a:pt x="749" y="278307"/>
                  </a:moveTo>
                  <a:lnTo>
                    <a:pt x="571" y="277850"/>
                  </a:lnTo>
                  <a:lnTo>
                    <a:pt x="558" y="277304"/>
                  </a:lnTo>
                  <a:lnTo>
                    <a:pt x="393" y="276847"/>
                  </a:lnTo>
                  <a:lnTo>
                    <a:pt x="393" y="279882"/>
                  </a:lnTo>
                  <a:lnTo>
                    <a:pt x="749" y="278307"/>
                  </a:lnTo>
                  <a:close/>
                </a:path>
                <a:path w="1537970" h="706754">
                  <a:moveTo>
                    <a:pt x="2997" y="285013"/>
                  </a:moveTo>
                  <a:lnTo>
                    <a:pt x="393" y="285013"/>
                  </a:lnTo>
                  <a:lnTo>
                    <a:pt x="2514" y="285838"/>
                  </a:lnTo>
                  <a:lnTo>
                    <a:pt x="2997" y="285013"/>
                  </a:lnTo>
                  <a:close/>
                </a:path>
                <a:path w="1537970" h="706754">
                  <a:moveTo>
                    <a:pt x="4648" y="284810"/>
                  </a:moveTo>
                  <a:lnTo>
                    <a:pt x="635" y="284264"/>
                  </a:lnTo>
                  <a:lnTo>
                    <a:pt x="393" y="283324"/>
                  </a:lnTo>
                  <a:lnTo>
                    <a:pt x="393" y="284810"/>
                  </a:lnTo>
                  <a:lnTo>
                    <a:pt x="4648" y="284810"/>
                  </a:lnTo>
                  <a:close/>
                </a:path>
                <a:path w="1537970" h="706754">
                  <a:moveTo>
                    <a:pt x="41897" y="213499"/>
                  </a:moveTo>
                  <a:lnTo>
                    <a:pt x="38836" y="211912"/>
                  </a:lnTo>
                  <a:lnTo>
                    <a:pt x="36855" y="209727"/>
                  </a:lnTo>
                  <a:lnTo>
                    <a:pt x="33451" y="213042"/>
                  </a:lnTo>
                  <a:lnTo>
                    <a:pt x="31686" y="213271"/>
                  </a:lnTo>
                  <a:lnTo>
                    <a:pt x="30556" y="212318"/>
                  </a:lnTo>
                  <a:lnTo>
                    <a:pt x="30581" y="212610"/>
                  </a:lnTo>
                  <a:lnTo>
                    <a:pt x="30543" y="212864"/>
                  </a:lnTo>
                  <a:lnTo>
                    <a:pt x="30454" y="213118"/>
                  </a:lnTo>
                  <a:lnTo>
                    <a:pt x="30518" y="213906"/>
                  </a:lnTo>
                  <a:lnTo>
                    <a:pt x="34061" y="214350"/>
                  </a:lnTo>
                  <a:lnTo>
                    <a:pt x="37592" y="214553"/>
                  </a:lnTo>
                  <a:lnTo>
                    <a:pt x="41897" y="213499"/>
                  </a:lnTo>
                  <a:close/>
                </a:path>
                <a:path w="1537970" h="706754">
                  <a:moveTo>
                    <a:pt x="57467" y="66725"/>
                  </a:moveTo>
                  <a:lnTo>
                    <a:pt x="53886" y="65252"/>
                  </a:lnTo>
                  <a:lnTo>
                    <a:pt x="50927" y="65239"/>
                  </a:lnTo>
                  <a:lnTo>
                    <a:pt x="48018" y="64985"/>
                  </a:lnTo>
                  <a:lnTo>
                    <a:pt x="48234" y="66459"/>
                  </a:lnTo>
                  <a:lnTo>
                    <a:pt x="47269" y="66751"/>
                  </a:lnTo>
                  <a:lnTo>
                    <a:pt x="46126" y="66852"/>
                  </a:lnTo>
                  <a:lnTo>
                    <a:pt x="49682" y="68453"/>
                  </a:lnTo>
                  <a:lnTo>
                    <a:pt x="53174" y="68173"/>
                  </a:lnTo>
                  <a:lnTo>
                    <a:pt x="57467" y="66725"/>
                  </a:lnTo>
                  <a:close/>
                </a:path>
                <a:path w="1537970" h="706754">
                  <a:moveTo>
                    <a:pt x="67373" y="42786"/>
                  </a:moveTo>
                  <a:lnTo>
                    <a:pt x="64833" y="41008"/>
                  </a:lnTo>
                  <a:lnTo>
                    <a:pt x="61442" y="40589"/>
                  </a:lnTo>
                  <a:lnTo>
                    <a:pt x="59512" y="37858"/>
                  </a:lnTo>
                  <a:lnTo>
                    <a:pt x="58166" y="39839"/>
                  </a:lnTo>
                  <a:lnTo>
                    <a:pt x="60286" y="40957"/>
                  </a:lnTo>
                  <a:lnTo>
                    <a:pt x="60667" y="42519"/>
                  </a:lnTo>
                  <a:lnTo>
                    <a:pt x="62699" y="42926"/>
                  </a:lnTo>
                  <a:lnTo>
                    <a:pt x="64185" y="44869"/>
                  </a:lnTo>
                  <a:lnTo>
                    <a:pt x="66471" y="44577"/>
                  </a:lnTo>
                  <a:lnTo>
                    <a:pt x="67373" y="42786"/>
                  </a:lnTo>
                  <a:close/>
                </a:path>
                <a:path w="1537970" h="706754">
                  <a:moveTo>
                    <a:pt x="137363" y="6997"/>
                  </a:moveTo>
                  <a:lnTo>
                    <a:pt x="136842" y="6007"/>
                  </a:lnTo>
                  <a:lnTo>
                    <a:pt x="136258" y="5029"/>
                  </a:lnTo>
                  <a:lnTo>
                    <a:pt x="131394" y="4940"/>
                  </a:lnTo>
                  <a:lnTo>
                    <a:pt x="131432" y="6743"/>
                  </a:lnTo>
                  <a:lnTo>
                    <a:pt x="132588" y="6896"/>
                  </a:lnTo>
                  <a:lnTo>
                    <a:pt x="133362" y="7429"/>
                  </a:lnTo>
                  <a:lnTo>
                    <a:pt x="133337" y="8712"/>
                  </a:lnTo>
                  <a:lnTo>
                    <a:pt x="134950" y="8699"/>
                  </a:lnTo>
                  <a:lnTo>
                    <a:pt x="135839" y="10033"/>
                  </a:lnTo>
                  <a:lnTo>
                    <a:pt x="137071" y="10693"/>
                  </a:lnTo>
                  <a:lnTo>
                    <a:pt x="137109" y="9867"/>
                  </a:lnTo>
                  <a:lnTo>
                    <a:pt x="137160" y="8204"/>
                  </a:lnTo>
                  <a:lnTo>
                    <a:pt x="137363" y="6997"/>
                  </a:lnTo>
                  <a:close/>
                </a:path>
                <a:path w="1537970" h="706754">
                  <a:moveTo>
                    <a:pt x="151726" y="7594"/>
                  </a:moveTo>
                  <a:lnTo>
                    <a:pt x="149072" y="4254"/>
                  </a:lnTo>
                  <a:lnTo>
                    <a:pt x="145757" y="7594"/>
                  </a:lnTo>
                  <a:lnTo>
                    <a:pt x="146621" y="8026"/>
                  </a:lnTo>
                  <a:lnTo>
                    <a:pt x="147751" y="7874"/>
                  </a:lnTo>
                  <a:lnTo>
                    <a:pt x="147955" y="7874"/>
                  </a:lnTo>
                  <a:lnTo>
                    <a:pt x="148209" y="9309"/>
                  </a:lnTo>
                  <a:lnTo>
                    <a:pt x="147231" y="9626"/>
                  </a:lnTo>
                  <a:lnTo>
                    <a:pt x="146710" y="9880"/>
                  </a:lnTo>
                  <a:lnTo>
                    <a:pt x="149415" y="12496"/>
                  </a:lnTo>
                  <a:lnTo>
                    <a:pt x="151460" y="8140"/>
                  </a:lnTo>
                  <a:lnTo>
                    <a:pt x="151587" y="7874"/>
                  </a:lnTo>
                  <a:lnTo>
                    <a:pt x="151726" y="7594"/>
                  </a:lnTo>
                  <a:close/>
                </a:path>
                <a:path w="1537970" h="706754">
                  <a:moveTo>
                    <a:pt x="155422" y="7874"/>
                  </a:moveTo>
                  <a:lnTo>
                    <a:pt x="152488" y="8115"/>
                  </a:lnTo>
                  <a:lnTo>
                    <a:pt x="151904" y="7594"/>
                  </a:lnTo>
                  <a:lnTo>
                    <a:pt x="151739" y="7594"/>
                  </a:lnTo>
                  <a:lnTo>
                    <a:pt x="152184" y="8140"/>
                  </a:lnTo>
                  <a:lnTo>
                    <a:pt x="152527" y="8140"/>
                  </a:lnTo>
                  <a:lnTo>
                    <a:pt x="154571" y="9626"/>
                  </a:lnTo>
                  <a:lnTo>
                    <a:pt x="154647" y="9309"/>
                  </a:lnTo>
                  <a:lnTo>
                    <a:pt x="155422" y="7874"/>
                  </a:lnTo>
                  <a:close/>
                </a:path>
                <a:path w="1537970" h="706754">
                  <a:moveTo>
                    <a:pt x="156857" y="86423"/>
                  </a:moveTo>
                  <a:lnTo>
                    <a:pt x="153504" y="84264"/>
                  </a:lnTo>
                  <a:lnTo>
                    <a:pt x="153200" y="85877"/>
                  </a:lnTo>
                  <a:lnTo>
                    <a:pt x="153098" y="86423"/>
                  </a:lnTo>
                  <a:lnTo>
                    <a:pt x="152996" y="86906"/>
                  </a:lnTo>
                  <a:lnTo>
                    <a:pt x="152869" y="88214"/>
                  </a:lnTo>
                  <a:lnTo>
                    <a:pt x="154038" y="88811"/>
                  </a:lnTo>
                  <a:lnTo>
                    <a:pt x="156857" y="86423"/>
                  </a:lnTo>
                  <a:close/>
                </a:path>
                <a:path w="1537970" h="706754">
                  <a:moveTo>
                    <a:pt x="157518" y="85877"/>
                  </a:moveTo>
                  <a:lnTo>
                    <a:pt x="156857" y="86423"/>
                  </a:lnTo>
                  <a:lnTo>
                    <a:pt x="157403" y="86423"/>
                  </a:lnTo>
                  <a:lnTo>
                    <a:pt x="157518" y="85877"/>
                  </a:lnTo>
                  <a:close/>
                </a:path>
                <a:path w="1537970" h="706754">
                  <a:moveTo>
                    <a:pt x="162534" y="88811"/>
                  </a:moveTo>
                  <a:lnTo>
                    <a:pt x="159219" y="86906"/>
                  </a:lnTo>
                  <a:lnTo>
                    <a:pt x="157403" y="86423"/>
                  </a:lnTo>
                  <a:lnTo>
                    <a:pt x="156629" y="90424"/>
                  </a:lnTo>
                  <a:lnTo>
                    <a:pt x="157454" y="91236"/>
                  </a:lnTo>
                  <a:lnTo>
                    <a:pt x="159385" y="91236"/>
                  </a:lnTo>
                  <a:lnTo>
                    <a:pt x="162179" y="88811"/>
                  </a:lnTo>
                  <a:lnTo>
                    <a:pt x="162534" y="88811"/>
                  </a:lnTo>
                  <a:close/>
                </a:path>
                <a:path w="1537970" h="706754">
                  <a:moveTo>
                    <a:pt x="211823" y="137261"/>
                  </a:moveTo>
                  <a:lnTo>
                    <a:pt x="208876" y="137642"/>
                  </a:lnTo>
                  <a:lnTo>
                    <a:pt x="207556" y="140271"/>
                  </a:lnTo>
                  <a:lnTo>
                    <a:pt x="205041" y="139344"/>
                  </a:lnTo>
                  <a:lnTo>
                    <a:pt x="202425" y="139750"/>
                  </a:lnTo>
                  <a:lnTo>
                    <a:pt x="203454" y="139750"/>
                  </a:lnTo>
                  <a:lnTo>
                    <a:pt x="205232" y="140004"/>
                  </a:lnTo>
                  <a:lnTo>
                    <a:pt x="206146" y="141884"/>
                  </a:lnTo>
                  <a:lnTo>
                    <a:pt x="206273" y="142138"/>
                  </a:lnTo>
                  <a:lnTo>
                    <a:pt x="208026" y="143268"/>
                  </a:lnTo>
                  <a:lnTo>
                    <a:pt x="208813" y="141884"/>
                  </a:lnTo>
                  <a:lnTo>
                    <a:pt x="209207" y="140271"/>
                  </a:lnTo>
                  <a:lnTo>
                    <a:pt x="209334" y="139750"/>
                  </a:lnTo>
                  <a:lnTo>
                    <a:pt x="210934" y="141516"/>
                  </a:lnTo>
                  <a:lnTo>
                    <a:pt x="211175" y="140271"/>
                  </a:lnTo>
                  <a:lnTo>
                    <a:pt x="211289" y="139750"/>
                  </a:lnTo>
                  <a:lnTo>
                    <a:pt x="211747" y="137642"/>
                  </a:lnTo>
                  <a:lnTo>
                    <a:pt x="211823" y="137261"/>
                  </a:lnTo>
                  <a:close/>
                </a:path>
                <a:path w="1537970" h="706754">
                  <a:moveTo>
                    <a:pt x="213779" y="141516"/>
                  </a:moveTo>
                  <a:lnTo>
                    <a:pt x="211213" y="141846"/>
                  </a:lnTo>
                  <a:lnTo>
                    <a:pt x="210934" y="141516"/>
                  </a:lnTo>
                  <a:lnTo>
                    <a:pt x="210820" y="141884"/>
                  </a:lnTo>
                  <a:lnTo>
                    <a:pt x="211264" y="141884"/>
                  </a:lnTo>
                  <a:lnTo>
                    <a:pt x="212153" y="142849"/>
                  </a:lnTo>
                  <a:lnTo>
                    <a:pt x="213245" y="142595"/>
                  </a:lnTo>
                  <a:lnTo>
                    <a:pt x="213779" y="141516"/>
                  </a:lnTo>
                  <a:close/>
                </a:path>
                <a:path w="1537970" h="706754">
                  <a:moveTo>
                    <a:pt x="227393" y="148310"/>
                  </a:moveTo>
                  <a:lnTo>
                    <a:pt x="226974" y="147320"/>
                  </a:lnTo>
                  <a:lnTo>
                    <a:pt x="226212" y="146443"/>
                  </a:lnTo>
                  <a:lnTo>
                    <a:pt x="223913" y="146227"/>
                  </a:lnTo>
                  <a:lnTo>
                    <a:pt x="221297" y="146570"/>
                  </a:lnTo>
                  <a:lnTo>
                    <a:pt x="220522" y="143446"/>
                  </a:lnTo>
                  <a:lnTo>
                    <a:pt x="218567" y="141516"/>
                  </a:lnTo>
                  <a:lnTo>
                    <a:pt x="218655" y="141389"/>
                  </a:lnTo>
                  <a:lnTo>
                    <a:pt x="217639" y="141478"/>
                  </a:lnTo>
                  <a:lnTo>
                    <a:pt x="218592" y="145415"/>
                  </a:lnTo>
                  <a:lnTo>
                    <a:pt x="220383" y="149110"/>
                  </a:lnTo>
                  <a:lnTo>
                    <a:pt x="224993" y="146824"/>
                  </a:lnTo>
                  <a:lnTo>
                    <a:pt x="227279" y="149479"/>
                  </a:lnTo>
                  <a:lnTo>
                    <a:pt x="227393" y="148310"/>
                  </a:lnTo>
                  <a:close/>
                </a:path>
                <a:path w="1537970" h="706754">
                  <a:moveTo>
                    <a:pt x="248666" y="331419"/>
                  </a:moveTo>
                  <a:lnTo>
                    <a:pt x="244386" y="327723"/>
                  </a:lnTo>
                  <a:lnTo>
                    <a:pt x="244132" y="328307"/>
                  </a:lnTo>
                  <a:lnTo>
                    <a:pt x="243103" y="330898"/>
                  </a:lnTo>
                  <a:lnTo>
                    <a:pt x="247256" y="332549"/>
                  </a:lnTo>
                  <a:lnTo>
                    <a:pt x="248666" y="331419"/>
                  </a:lnTo>
                  <a:close/>
                </a:path>
                <a:path w="1537970" h="706754">
                  <a:moveTo>
                    <a:pt x="248920" y="331216"/>
                  </a:moveTo>
                  <a:lnTo>
                    <a:pt x="248666" y="331419"/>
                  </a:lnTo>
                  <a:lnTo>
                    <a:pt x="248869" y="331584"/>
                  </a:lnTo>
                  <a:lnTo>
                    <a:pt x="248920" y="331216"/>
                  </a:lnTo>
                  <a:close/>
                </a:path>
                <a:path w="1537970" h="706754">
                  <a:moveTo>
                    <a:pt x="250583" y="335305"/>
                  </a:moveTo>
                  <a:lnTo>
                    <a:pt x="246481" y="336753"/>
                  </a:lnTo>
                  <a:lnTo>
                    <a:pt x="242138" y="334848"/>
                  </a:lnTo>
                  <a:lnTo>
                    <a:pt x="238023" y="336130"/>
                  </a:lnTo>
                  <a:lnTo>
                    <a:pt x="237998" y="336448"/>
                  </a:lnTo>
                  <a:lnTo>
                    <a:pt x="237972" y="337083"/>
                  </a:lnTo>
                  <a:lnTo>
                    <a:pt x="241884" y="336372"/>
                  </a:lnTo>
                  <a:lnTo>
                    <a:pt x="245795" y="339623"/>
                  </a:lnTo>
                  <a:lnTo>
                    <a:pt x="249694" y="337045"/>
                  </a:lnTo>
                  <a:lnTo>
                    <a:pt x="250583" y="335305"/>
                  </a:lnTo>
                  <a:close/>
                </a:path>
                <a:path w="1537970" h="706754">
                  <a:moveTo>
                    <a:pt x="254482" y="329374"/>
                  </a:moveTo>
                  <a:lnTo>
                    <a:pt x="252984" y="328307"/>
                  </a:lnTo>
                  <a:lnTo>
                    <a:pt x="251333" y="327723"/>
                  </a:lnTo>
                  <a:lnTo>
                    <a:pt x="249491" y="327723"/>
                  </a:lnTo>
                  <a:lnTo>
                    <a:pt x="248970" y="330898"/>
                  </a:lnTo>
                  <a:lnTo>
                    <a:pt x="248920" y="331216"/>
                  </a:lnTo>
                  <a:lnTo>
                    <a:pt x="250736" y="329768"/>
                  </a:lnTo>
                  <a:lnTo>
                    <a:pt x="254482" y="329374"/>
                  </a:lnTo>
                  <a:close/>
                </a:path>
                <a:path w="1537970" h="706754">
                  <a:moveTo>
                    <a:pt x="259092" y="330047"/>
                  </a:moveTo>
                  <a:lnTo>
                    <a:pt x="257340" y="329107"/>
                  </a:lnTo>
                  <a:lnTo>
                    <a:pt x="255346" y="329501"/>
                  </a:lnTo>
                  <a:lnTo>
                    <a:pt x="259092" y="330047"/>
                  </a:lnTo>
                  <a:close/>
                </a:path>
                <a:path w="1537970" h="706754">
                  <a:moveTo>
                    <a:pt x="259765" y="330187"/>
                  </a:moveTo>
                  <a:lnTo>
                    <a:pt x="259384" y="330187"/>
                  </a:lnTo>
                  <a:lnTo>
                    <a:pt x="259651" y="330339"/>
                  </a:lnTo>
                  <a:lnTo>
                    <a:pt x="259765" y="330187"/>
                  </a:lnTo>
                  <a:close/>
                </a:path>
                <a:path w="1537970" h="706754">
                  <a:moveTo>
                    <a:pt x="261277" y="179768"/>
                  </a:moveTo>
                  <a:lnTo>
                    <a:pt x="257619" y="175831"/>
                  </a:lnTo>
                  <a:lnTo>
                    <a:pt x="254381" y="177761"/>
                  </a:lnTo>
                  <a:lnTo>
                    <a:pt x="251129" y="178663"/>
                  </a:lnTo>
                  <a:lnTo>
                    <a:pt x="254279" y="180086"/>
                  </a:lnTo>
                  <a:lnTo>
                    <a:pt x="257517" y="179806"/>
                  </a:lnTo>
                  <a:lnTo>
                    <a:pt x="261277" y="179768"/>
                  </a:lnTo>
                  <a:close/>
                </a:path>
                <a:path w="1537970" h="706754">
                  <a:moveTo>
                    <a:pt x="268973" y="329501"/>
                  </a:moveTo>
                  <a:lnTo>
                    <a:pt x="266268" y="330187"/>
                  </a:lnTo>
                  <a:lnTo>
                    <a:pt x="264033" y="327609"/>
                  </a:lnTo>
                  <a:lnTo>
                    <a:pt x="261315" y="328333"/>
                  </a:lnTo>
                  <a:lnTo>
                    <a:pt x="259803" y="330149"/>
                  </a:lnTo>
                  <a:lnTo>
                    <a:pt x="260159" y="330187"/>
                  </a:lnTo>
                  <a:lnTo>
                    <a:pt x="268008" y="331304"/>
                  </a:lnTo>
                  <a:lnTo>
                    <a:pt x="268516" y="330339"/>
                  </a:lnTo>
                  <a:lnTo>
                    <a:pt x="268592" y="330187"/>
                  </a:lnTo>
                  <a:lnTo>
                    <a:pt x="268973" y="329501"/>
                  </a:lnTo>
                  <a:close/>
                </a:path>
                <a:path w="1537970" h="706754">
                  <a:moveTo>
                    <a:pt x="315480" y="192976"/>
                  </a:moveTo>
                  <a:lnTo>
                    <a:pt x="308711" y="193878"/>
                  </a:lnTo>
                  <a:lnTo>
                    <a:pt x="308711" y="195668"/>
                  </a:lnTo>
                  <a:lnTo>
                    <a:pt x="311226" y="195503"/>
                  </a:lnTo>
                  <a:lnTo>
                    <a:pt x="312966" y="197510"/>
                  </a:lnTo>
                  <a:lnTo>
                    <a:pt x="315226" y="198272"/>
                  </a:lnTo>
                  <a:lnTo>
                    <a:pt x="315480" y="192976"/>
                  </a:lnTo>
                  <a:close/>
                </a:path>
                <a:path w="1537970" h="706754">
                  <a:moveTo>
                    <a:pt x="331330" y="353568"/>
                  </a:moveTo>
                  <a:lnTo>
                    <a:pt x="331279" y="349643"/>
                  </a:lnTo>
                  <a:lnTo>
                    <a:pt x="329120" y="350240"/>
                  </a:lnTo>
                  <a:lnTo>
                    <a:pt x="327494" y="350481"/>
                  </a:lnTo>
                  <a:lnTo>
                    <a:pt x="325856" y="351104"/>
                  </a:lnTo>
                  <a:lnTo>
                    <a:pt x="322503" y="349402"/>
                  </a:lnTo>
                  <a:lnTo>
                    <a:pt x="322719" y="354660"/>
                  </a:lnTo>
                  <a:lnTo>
                    <a:pt x="325767" y="352031"/>
                  </a:lnTo>
                  <a:lnTo>
                    <a:pt x="327456" y="353009"/>
                  </a:lnTo>
                  <a:lnTo>
                    <a:pt x="327647" y="352971"/>
                  </a:lnTo>
                  <a:lnTo>
                    <a:pt x="329107" y="352831"/>
                  </a:lnTo>
                  <a:lnTo>
                    <a:pt x="331330" y="353568"/>
                  </a:lnTo>
                  <a:close/>
                </a:path>
                <a:path w="1537970" h="706754">
                  <a:moveTo>
                    <a:pt x="343674" y="118122"/>
                  </a:moveTo>
                  <a:lnTo>
                    <a:pt x="343649" y="115379"/>
                  </a:lnTo>
                  <a:lnTo>
                    <a:pt x="341744" y="113690"/>
                  </a:lnTo>
                  <a:lnTo>
                    <a:pt x="340309" y="111417"/>
                  </a:lnTo>
                  <a:lnTo>
                    <a:pt x="337832" y="110375"/>
                  </a:lnTo>
                  <a:lnTo>
                    <a:pt x="331393" y="107442"/>
                  </a:lnTo>
                  <a:lnTo>
                    <a:pt x="329577" y="107657"/>
                  </a:lnTo>
                  <a:lnTo>
                    <a:pt x="329057" y="108572"/>
                  </a:lnTo>
                  <a:lnTo>
                    <a:pt x="330517" y="111239"/>
                  </a:lnTo>
                  <a:lnTo>
                    <a:pt x="333286" y="110972"/>
                  </a:lnTo>
                  <a:lnTo>
                    <a:pt x="335699" y="111518"/>
                  </a:lnTo>
                  <a:lnTo>
                    <a:pt x="339686" y="112128"/>
                  </a:lnTo>
                  <a:lnTo>
                    <a:pt x="339356" y="117932"/>
                  </a:lnTo>
                  <a:lnTo>
                    <a:pt x="343674" y="118122"/>
                  </a:lnTo>
                  <a:close/>
                </a:path>
                <a:path w="1537970" h="706754">
                  <a:moveTo>
                    <a:pt x="354215" y="120256"/>
                  </a:moveTo>
                  <a:lnTo>
                    <a:pt x="346481" y="116408"/>
                  </a:lnTo>
                  <a:lnTo>
                    <a:pt x="347929" y="119278"/>
                  </a:lnTo>
                  <a:lnTo>
                    <a:pt x="344970" y="117449"/>
                  </a:lnTo>
                  <a:lnTo>
                    <a:pt x="344500" y="118275"/>
                  </a:lnTo>
                  <a:lnTo>
                    <a:pt x="346595" y="118910"/>
                  </a:lnTo>
                  <a:lnTo>
                    <a:pt x="347840" y="121335"/>
                  </a:lnTo>
                  <a:lnTo>
                    <a:pt x="350342" y="121158"/>
                  </a:lnTo>
                  <a:lnTo>
                    <a:pt x="351675" y="121031"/>
                  </a:lnTo>
                  <a:lnTo>
                    <a:pt x="353187" y="121678"/>
                  </a:lnTo>
                  <a:lnTo>
                    <a:pt x="354215" y="120256"/>
                  </a:lnTo>
                  <a:close/>
                </a:path>
                <a:path w="1537970" h="706754">
                  <a:moveTo>
                    <a:pt x="361048" y="210324"/>
                  </a:moveTo>
                  <a:lnTo>
                    <a:pt x="358597" y="209321"/>
                  </a:lnTo>
                  <a:lnTo>
                    <a:pt x="355968" y="209219"/>
                  </a:lnTo>
                  <a:lnTo>
                    <a:pt x="353390" y="209080"/>
                  </a:lnTo>
                  <a:lnTo>
                    <a:pt x="353352" y="209804"/>
                  </a:lnTo>
                  <a:lnTo>
                    <a:pt x="353301" y="211251"/>
                  </a:lnTo>
                  <a:lnTo>
                    <a:pt x="353428" y="211493"/>
                  </a:lnTo>
                  <a:lnTo>
                    <a:pt x="353517" y="211772"/>
                  </a:lnTo>
                  <a:lnTo>
                    <a:pt x="353568" y="212039"/>
                  </a:lnTo>
                  <a:lnTo>
                    <a:pt x="355155" y="212051"/>
                  </a:lnTo>
                  <a:lnTo>
                    <a:pt x="357009" y="211048"/>
                  </a:lnTo>
                  <a:lnTo>
                    <a:pt x="358013" y="213220"/>
                  </a:lnTo>
                  <a:lnTo>
                    <a:pt x="359816" y="213093"/>
                  </a:lnTo>
                  <a:lnTo>
                    <a:pt x="360946" y="212255"/>
                  </a:lnTo>
                  <a:lnTo>
                    <a:pt x="361048" y="210324"/>
                  </a:lnTo>
                  <a:close/>
                </a:path>
                <a:path w="1537970" h="706754">
                  <a:moveTo>
                    <a:pt x="389153" y="269341"/>
                  </a:moveTo>
                  <a:lnTo>
                    <a:pt x="385279" y="265823"/>
                  </a:lnTo>
                  <a:lnTo>
                    <a:pt x="382333" y="266611"/>
                  </a:lnTo>
                  <a:lnTo>
                    <a:pt x="381596" y="267830"/>
                  </a:lnTo>
                  <a:lnTo>
                    <a:pt x="380326" y="267335"/>
                  </a:lnTo>
                  <a:lnTo>
                    <a:pt x="379285" y="267550"/>
                  </a:lnTo>
                  <a:lnTo>
                    <a:pt x="388226" y="271208"/>
                  </a:lnTo>
                  <a:lnTo>
                    <a:pt x="389153" y="269341"/>
                  </a:lnTo>
                  <a:close/>
                </a:path>
                <a:path w="1537970" h="706754">
                  <a:moveTo>
                    <a:pt x="405765" y="323418"/>
                  </a:moveTo>
                  <a:lnTo>
                    <a:pt x="395960" y="321767"/>
                  </a:lnTo>
                  <a:lnTo>
                    <a:pt x="396913" y="323608"/>
                  </a:lnTo>
                  <a:lnTo>
                    <a:pt x="399453" y="324408"/>
                  </a:lnTo>
                  <a:lnTo>
                    <a:pt x="401764" y="326085"/>
                  </a:lnTo>
                  <a:lnTo>
                    <a:pt x="404647" y="325501"/>
                  </a:lnTo>
                  <a:lnTo>
                    <a:pt x="405765" y="323418"/>
                  </a:lnTo>
                  <a:close/>
                </a:path>
                <a:path w="1537970" h="706754">
                  <a:moveTo>
                    <a:pt x="406285" y="262623"/>
                  </a:moveTo>
                  <a:lnTo>
                    <a:pt x="402323" y="263029"/>
                  </a:lnTo>
                  <a:lnTo>
                    <a:pt x="398500" y="261442"/>
                  </a:lnTo>
                  <a:lnTo>
                    <a:pt x="394868" y="263461"/>
                  </a:lnTo>
                  <a:lnTo>
                    <a:pt x="395897" y="264490"/>
                  </a:lnTo>
                  <a:lnTo>
                    <a:pt x="400253" y="263728"/>
                  </a:lnTo>
                  <a:lnTo>
                    <a:pt x="404456" y="266001"/>
                  </a:lnTo>
                  <a:lnTo>
                    <a:pt x="405701" y="265074"/>
                  </a:lnTo>
                  <a:lnTo>
                    <a:pt x="406285" y="262623"/>
                  </a:lnTo>
                  <a:close/>
                </a:path>
                <a:path w="1537970" h="706754">
                  <a:moveTo>
                    <a:pt x="414350" y="161785"/>
                  </a:moveTo>
                  <a:lnTo>
                    <a:pt x="414261" y="161531"/>
                  </a:lnTo>
                  <a:lnTo>
                    <a:pt x="414235" y="161264"/>
                  </a:lnTo>
                  <a:lnTo>
                    <a:pt x="414261" y="160985"/>
                  </a:lnTo>
                  <a:lnTo>
                    <a:pt x="412978" y="159321"/>
                  </a:lnTo>
                  <a:lnTo>
                    <a:pt x="410476" y="159004"/>
                  </a:lnTo>
                  <a:lnTo>
                    <a:pt x="409600" y="156857"/>
                  </a:lnTo>
                  <a:lnTo>
                    <a:pt x="408647" y="155892"/>
                  </a:lnTo>
                  <a:lnTo>
                    <a:pt x="407428" y="155917"/>
                  </a:lnTo>
                  <a:lnTo>
                    <a:pt x="406730" y="156502"/>
                  </a:lnTo>
                  <a:lnTo>
                    <a:pt x="406704" y="157772"/>
                  </a:lnTo>
                  <a:lnTo>
                    <a:pt x="409549" y="161785"/>
                  </a:lnTo>
                  <a:lnTo>
                    <a:pt x="414350" y="161785"/>
                  </a:lnTo>
                  <a:close/>
                </a:path>
                <a:path w="1537970" h="706754">
                  <a:moveTo>
                    <a:pt x="576186" y="300380"/>
                  </a:moveTo>
                  <a:lnTo>
                    <a:pt x="574751" y="298500"/>
                  </a:lnTo>
                  <a:lnTo>
                    <a:pt x="573252" y="296646"/>
                  </a:lnTo>
                  <a:lnTo>
                    <a:pt x="571207" y="293763"/>
                  </a:lnTo>
                  <a:lnTo>
                    <a:pt x="570560" y="293357"/>
                  </a:lnTo>
                  <a:lnTo>
                    <a:pt x="568744" y="295008"/>
                  </a:lnTo>
                  <a:lnTo>
                    <a:pt x="568452" y="295859"/>
                  </a:lnTo>
                  <a:lnTo>
                    <a:pt x="572135" y="297878"/>
                  </a:lnTo>
                  <a:lnTo>
                    <a:pt x="572985" y="300774"/>
                  </a:lnTo>
                  <a:lnTo>
                    <a:pt x="575157" y="302399"/>
                  </a:lnTo>
                  <a:lnTo>
                    <a:pt x="575233" y="301599"/>
                  </a:lnTo>
                  <a:lnTo>
                    <a:pt x="575246" y="300761"/>
                  </a:lnTo>
                  <a:lnTo>
                    <a:pt x="576186" y="300380"/>
                  </a:lnTo>
                  <a:close/>
                </a:path>
                <a:path w="1537970" h="706754">
                  <a:moveTo>
                    <a:pt x="585851" y="492506"/>
                  </a:moveTo>
                  <a:lnTo>
                    <a:pt x="585825" y="492188"/>
                  </a:lnTo>
                  <a:lnTo>
                    <a:pt x="581964" y="493661"/>
                  </a:lnTo>
                  <a:lnTo>
                    <a:pt x="577240" y="491210"/>
                  </a:lnTo>
                  <a:lnTo>
                    <a:pt x="573747" y="494804"/>
                  </a:lnTo>
                  <a:lnTo>
                    <a:pt x="577557" y="493001"/>
                  </a:lnTo>
                  <a:lnTo>
                    <a:pt x="581215" y="495134"/>
                  </a:lnTo>
                  <a:lnTo>
                    <a:pt x="584923" y="494969"/>
                  </a:lnTo>
                  <a:lnTo>
                    <a:pt x="583806" y="493687"/>
                  </a:lnTo>
                  <a:lnTo>
                    <a:pt x="585736" y="493115"/>
                  </a:lnTo>
                  <a:lnTo>
                    <a:pt x="585812" y="492810"/>
                  </a:lnTo>
                  <a:lnTo>
                    <a:pt x="585851" y="492506"/>
                  </a:lnTo>
                  <a:close/>
                </a:path>
                <a:path w="1537970" h="706754">
                  <a:moveTo>
                    <a:pt x="606920" y="691565"/>
                  </a:moveTo>
                  <a:lnTo>
                    <a:pt x="601891" y="689559"/>
                  </a:lnTo>
                  <a:lnTo>
                    <a:pt x="597636" y="692975"/>
                  </a:lnTo>
                  <a:lnTo>
                    <a:pt x="600227" y="693102"/>
                  </a:lnTo>
                  <a:lnTo>
                    <a:pt x="602335" y="693051"/>
                  </a:lnTo>
                  <a:lnTo>
                    <a:pt x="606920" y="691565"/>
                  </a:lnTo>
                  <a:close/>
                </a:path>
                <a:path w="1537970" h="706754">
                  <a:moveTo>
                    <a:pt x="610628" y="167005"/>
                  </a:moveTo>
                  <a:lnTo>
                    <a:pt x="606615" y="167271"/>
                  </a:lnTo>
                  <a:lnTo>
                    <a:pt x="602716" y="165760"/>
                  </a:lnTo>
                  <a:lnTo>
                    <a:pt x="598639" y="166560"/>
                  </a:lnTo>
                  <a:lnTo>
                    <a:pt x="602589" y="166611"/>
                  </a:lnTo>
                  <a:lnTo>
                    <a:pt x="606526" y="170611"/>
                  </a:lnTo>
                  <a:lnTo>
                    <a:pt x="610628" y="167005"/>
                  </a:lnTo>
                  <a:close/>
                </a:path>
                <a:path w="1537970" h="706754">
                  <a:moveTo>
                    <a:pt x="611098" y="690168"/>
                  </a:moveTo>
                  <a:lnTo>
                    <a:pt x="606920" y="691565"/>
                  </a:lnTo>
                  <a:lnTo>
                    <a:pt x="609257" y="691883"/>
                  </a:lnTo>
                  <a:lnTo>
                    <a:pt x="610882" y="694194"/>
                  </a:lnTo>
                  <a:lnTo>
                    <a:pt x="611098" y="690168"/>
                  </a:lnTo>
                  <a:close/>
                </a:path>
                <a:path w="1537970" h="706754">
                  <a:moveTo>
                    <a:pt x="618998" y="662927"/>
                  </a:moveTo>
                  <a:lnTo>
                    <a:pt x="618756" y="662774"/>
                  </a:lnTo>
                  <a:lnTo>
                    <a:pt x="602310" y="663879"/>
                  </a:lnTo>
                  <a:lnTo>
                    <a:pt x="602335" y="664768"/>
                  </a:lnTo>
                  <a:lnTo>
                    <a:pt x="607923" y="664972"/>
                  </a:lnTo>
                  <a:lnTo>
                    <a:pt x="612686" y="664972"/>
                  </a:lnTo>
                  <a:lnTo>
                    <a:pt x="617435" y="663879"/>
                  </a:lnTo>
                  <a:lnTo>
                    <a:pt x="617664" y="663879"/>
                  </a:lnTo>
                  <a:lnTo>
                    <a:pt x="618998" y="662927"/>
                  </a:lnTo>
                  <a:close/>
                </a:path>
                <a:path w="1537970" h="706754">
                  <a:moveTo>
                    <a:pt x="621195" y="238810"/>
                  </a:moveTo>
                  <a:lnTo>
                    <a:pt x="620788" y="236385"/>
                  </a:lnTo>
                  <a:lnTo>
                    <a:pt x="617753" y="235839"/>
                  </a:lnTo>
                  <a:lnTo>
                    <a:pt x="614857" y="236385"/>
                  </a:lnTo>
                  <a:lnTo>
                    <a:pt x="612025" y="237401"/>
                  </a:lnTo>
                  <a:lnTo>
                    <a:pt x="613016" y="239293"/>
                  </a:lnTo>
                  <a:lnTo>
                    <a:pt x="614616" y="239014"/>
                  </a:lnTo>
                  <a:lnTo>
                    <a:pt x="616216" y="240118"/>
                  </a:lnTo>
                  <a:lnTo>
                    <a:pt x="617804" y="239242"/>
                  </a:lnTo>
                  <a:lnTo>
                    <a:pt x="618578" y="238061"/>
                  </a:lnTo>
                  <a:lnTo>
                    <a:pt x="621195" y="238810"/>
                  </a:lnTo>
                  <a:close/>
                </a:path>
                <a:path w="1537970" h="706754">
                  <a:moveTo>
                    <a:pt x="622592" y="421360"/>
                  </a:moveTo>
                  <a:lnTo>
                    <a:pt x="620852" y="418655"/>
                  </a:lnTo>
                  <a:lnTo>
                    <a:pt x="620674" y="418693"/>
                  </a:lnTo>
                  <a:lnTo>
                    <a:pt x="620509" y="418680"/>
                  </a:lnTo>
                  <a:lnTo>
                    <a:pt x="620331" y="418592"/>
                  </a:lnTo>
                  <a:lnTo>
                    <a:pt x="619086" y="419468"/>
                  </a:lnTo>
                  <a:lnTo>
                    <a:pt x="618934" y="419595"/>
                  </a:lnTo>
                  <a:lnTo>
                    <a:pt x="618769" y="419684"/>
                  </a:lnTo>
                  <a:lnTo>
                    <a:pt x="618553" y="419709"/>
                  </a:lnTo>
                  <a:lnTo>
                    <a:pt x="618667" y="421322"/>
                  </a:lnTo>
                  <a:lnTo>
                    <a:pt x="618705" y="423608"/>
                  </a:lnTo>
                  <a:lnTo>
                    <a:pt x="619645" y="426250"/>
                  </a:lnTo>
                  <a:lnTo>
                    <a:pt x="620699" y="428218"/>
                  </a:lnTo>
                  <a:lnTo>
                    <a:pt x="621906" y="427291"/>
                  </a:lnTo>
                  <a:lnTo>
                    <a:pt x="621995" y="424357"/>
                  </a:lnTo>
                  <a:lnTo>
                    <a:pt x="622592" y="421360"/>
                  </a:lnTo>
                  <a:close/>
                </a:path>
                <a:path w="1537970" h="706754">
                  <a:moveTo>
                    <a:pt x="630580" y="119634"/>
                  </a:moveTo>
                  <a:lnTo>
                    <a:pt x="630491" y="118186"/>
                  </a:lnTo>
                  <a:lnTo>
                    <a:pt x="624751" y="118275"/>
                  </a:lnTo>
                  <a:lnTo>
                    <a:pt x="623722" y="118541"/>
                  </a:lnTo>
                  <a:lnTo>
                    <a:pt x="621677" y="119113"/>
                  </a:lnTo>
                  <a:lnTo>
                    <a:pt x="622744" y="121056"/>
                  </a:lnTo>
                  <a:lnTo>
                    <a:pt x="624560" y="121196"/>
                  </a:lnTo>
                  <a:lnTo>
                    <a:pt x="628510" y="121069"/>
                  </a:lnTo>
                  <a:lnTo>
                    <a:pt x="629208" y="120129"/>
                  </a:lnTo>
                  <a:lnTo>
                    <a:pt x="630580" y="119634"/>
                  </a:lnTo>
                  <a:close/>
                </a:path>
                <a:path w="1537970" h="706754">
                  <a:moveTo>
                    <a:pt x="631444" y="155079"/>
                  </a:moveTo>
                  <a:lnTo>
                    <a:pt x="622592" y="154203"/>
                  </a:lnTo>
                  <a:lnTo>
                    <a:pt x="623646" y="156032"/>
                  </a:lnTo>
                  <a:lnTo>
                    <a:pt x="625030" y="156032"/>
                  </a:lnTo>
                  <a:lnTo>
                    <a:pt x="625563" y="157289"/>
                  </a:lnTo>
                  <a:lnTo>
                    <a:pt x="626681" y="157899"/>
                  </a:lnTo>
                  <a:lnTo>
                    <a:pt x="626592" y="156032"/>
                  </a:lnTo>
                  <a:lnTo>
                    <a:pt x="628700" y="156032"/>
                  </a:lnTo>
                  <a:lnTo>
                    <a:pt x="629373" y="156425"/>
                  </a:lnTo>
                  <a:lnTo>
                    <a:pt x="628675" y="158457"/>
                  </a:lnTo>
                  <a:lnTo>
                    <a:pt x="627545" y="157899"/>
                  </a:lnTo>
                  <a:lnTo>
                    <a:pt x="626681" y="157899"/>
                  </a:lnTo>
                  <a:lnTo>
                    <a:pt x="627253" y="159727"/>
                  </a:lnTo>
                  <a:lnTo>
                    <a:pt x="630745" y="158610"/>
                  </a:lnTo>
                  <a:lnTo>
                    <a:pt x="630961" y="158610"/>
                  </a:lnTo>
                  <a:lnTo>
                    <a:pt x="629310" y="157899"/>
                  </a:lnTo>
                  <a:lnTo>
                    <a:pt x="629183" y="157899"/>
                  </a:lnTo>
                  <a:lnTo>
                    <a:pt x="631355" y="156032"/>
                  </a:lnTo>
                  <a:lnTo>
                    <a:pt x="631444" y="155079"/>
                  </a:lnTo>
                  <a:close/>
                </a:path>
                <a:path w="1537970" h="706754">
                  <a:moveTo>
                    <a:pt x="633577" y="159753"/>
                  </a:moveTo>
                  <a:lnTo>
                    <a:pt x="630961" y="158610"/>
                  </a:lnTo>
                  <a:lnTo>
                    <a:pt x="630262" y="161696"/>
                  </a:lnTo>
                  <a:lnTo>
                    <a:pt x="631520" y="161696"/>
                  </a:lnTo>
                  <a:lnTo>
                    <a:pt x="633577" y="159753"/>
                  </a:lnTo>
                  <a:close/>
                </a:path>
                <a:path w="1537970" h="706754">
                  <a:moveTo>
                    <a:pt x="635965" y="607085"/>
                  </a:moveTo>
                  <a:lnTo>
                    <a:pt x="631469" y="606602"/>
                  </a:lnTo>
                  <a:lnTo>
                    <a:pt x="627926" y="604634"/>
                  </a:lnTo>
                  <a:lnTo>
                    <a:pt x="624700" y="607885"/>
                  </a:lnTo>
                  <a:lnTo>
                    <a:pt x="625030" y="608965"/>
                  </a:lnTo>
                  <a:lnTo>
                    <a:pt x="626452" y="607618"/>
                  </a:lnTo>
                  <a:lnTo>
                    <a:pt x="626732" y="608799"/>
                  </a:lnTo>
                  <a:lnTo>
                    <a:pt x="629373" y="607847"/>
                  </a:lnTo>
                  <a:lnTo>
                    <a:pt x="632510" y="609447"/>
                  </a:lnTo>
                  <a:lnTo>
                    <a:pt x="635965" y="607085"/>
                  </a:lnTo>
                  <a:close/>
                </a:path>
                <a:path w="1537970" h="706754">
                  <a:moveTo>
                    <a:pt x="638683" y="611936"/>
                  </a:moveTo>
                  <a:lnTo>
                    <a:pt x="637451" y="611327"/>
                  </a:lnTo>
                  <a:lnTo>
                    <a:pt x="635050" y="611327"/>
                  </a:lnTo>
                  <a:lnTo>
                    <a:pt x="633336" y="613359"/>
                  </a:lnTo>
                  <a:lnTo>
                    <a:pt x="633450" y="614489"/>
                  </a:lnTo>
                  <a:lnTo>
                    <a:pt x="633552" y="615543"/>
                  </a:lnTo>
                  <a:lnTo>
                    <a:pt x="631139" y="615099"/>
                  </a:lnTo>
                  <a:lnTo>
                    <a:pt x="630351" y="616394"/>
                  </a:lnTo>
                  <a:lnTo>
                    <a:pt x="632079" y="616394"/>
                  </a:lnTo>
                  <a:lnTo>
                    <a:pt x="632472" y="617347"/>
                  </a:lnTo>
                  <a:lnTo>
                    <a:pt x="633031" y="617347"/>
                  </a:lnTo>
                  <a:lnTo>
                    <a:pt x="635076" y="616585"/>
                  </a:lnTo>
                  <a:lnTo>
                    <a:pt x="636473" y="615988"/>
                  </a:lnTo>
                  <a:lnTo>
                    <a:pt x="636701" y="615543"/>
                  </a:lnTo>
                  <a:lnTo>
                    <a:pt x="637235" y="614489"/>
                  </a:lnTo>
                  <a:lnTo>
                    <a:pt x="638683" y="611936"/>
                  </a:lnTo>
                  <a:close/>
                </a:path>
                <a:path w="1537970" h="706754">
                  <a:moveTo>
                    <a:pt x="642708" y="65112"/>
                  </a:moveTo>
                  <a:lnTo>
                    <a:pt x="640270" y="63957"/>
                  </a:lnTo>
                  <a:lnTo>
                    <a:pt x="639572" y="65582"/>
                  </a:lnTo>
                  <a:lnTo>
                    <a:pt x="638429" y="66217"/>
                  </a:lnTo>
                  <a:lnTo>
                    <a:pt x="635584" y="63868"/>
                  </a:lnTo>
                  <a:lnTo>
                    <a:pt x="633945" y="64223"/>
                  </a:lnTo>
                  <a:lnTo>
                    <a:pt x="632460" y="63779"/>
                  </a:lnTo>
                  <a:lnTo>
                    <a:pt x="632396" y="64770"/>
                  </a:lnTo>
                  <a:lnTo>
                    <a:pt x="632091" y="65633"/>
                  </a:lnTo>
                  <a:lnTo>
                    <a:pt x="631113" y="66116"/>
                  </a:lnTo>
                  <a:lnTo>
                    <a:pt x="632917" y="67475"/>
                  </a:lnTo>
                  <a:lnTo>
                    <a:pt x="635457" y="66243"/>
                  </a:lnTo>
                  <a:lnTo>
                    <a:pt x="637171" y="67906"/>
                  </a:lnTo>
                  <a:lnTo>
                    <a:pt x="637730" y="66598"/>
                  </a:lnTo>
                  <a:lnTo>
                    <a:pt x="638949" y="66852"/>
                  </a:lnTo>
                  <a:lnTo>
                    <a:pt x="640003" y="66675"/>
                  </a:lnTo>
                  <a:lnTo>
                    <a:pt x="641007" y="65849"/>
                  </a:lnTo>
                  <a:lnTo>
                    <a:pt x="642708" y="65112"/>
                  </a:lnTo>
                  <a:close/>
                </a:path>
                <a:path w="1537970" h="706754">
                  <a:moveTo>
                    <a:pt x="652767" y="372745"/>
                  </a:moveTo>
                  <a:lnTo>
                    <a:pt x="652691" y="372465"/>
                  </a:lnTo>
                  <a:lnTo>
                    <a:pt x="652564" y="372211"/>
                  </a:lnTo>
                  <a:lnTo>
                    <a:pt x="651040" y="371906"/>
                  </a:lnTo>
                  <a:lnTo>
                    <a:pt x="648957" y="372948"/>
                  </a:lnTo>
                  <a:lnTo>
                    <a:pt x="647763" y="369620"/>
                  </a:lnTo>
                  <a:lnTo>
                    <a:pt x="649008" y="369404"/>
                  </a:lnTo>
                  <a:lnTo>
                    <a:pt x="649884" y="369138"/>
                  </a:lnTo>
                  <a:lnTo>
                    <a:pt x="649643" y="368198"/>
                  </a:lnTo>
                  <a:lnTo>
                    <a:pt x="646214" y="368338"/>
                  </a:lnTo>
                  <a:lnTo>
                    <a:pt x="648944" y="366382"/>
                  </a:lnTo>
                  <a:lnTo>
                    <a:pt x="647649" y="366395"/>
                  </a:lnTo>
                  <a:lnTo>
                    <a:pt x="646747" y="365988"/>
                  </a:lnTo>
                  <a:lnTo>
                    <a:pt x="646976" y="364439"/>
                  </a:lnTo>
                  <a:lnTo>
                    <a:pt x="645947" y="364337"/>
                  </a:lnTo>
                  <a:lnTo>
                    <a:pt x="646036" y="366229"/>
                  </a:lnTo>
                  <a:lnTo>
                    <a:pt x="644448" y="368274"/>
                  </a:lnTo>
                  <a:lnTo>
                    <a:pt x="646722" y="370293"/>
                  </a:lnTo>
                  <a:lnTo>
                    <a:pt x="645477" y="369912"/>
                  </a:lnTo>
                  <a:lnTo>
                    <a:pt x="644969" y="370179"/>
                  </a:lnTo>
                  <a:lnTo>
                    <a:pt x="644804" y="371868"/>
                  </a:lnTo>
                  <a:lnTo>
                    <a:pt x="647331" y="373113"/>
                  </a:lnTo>
                  <a:lnTo>
                    <a:pt x="650049" y="373049"/>
                  </a:lnTo>
                  <a:lnTo>
                    <a:pt x="652767" y="373024"/>
                  </a:lnTo>
                  <a:lnTo>
                    <a:pt x="652767" y="372745"/>
                  </a:lnTo>
                  <a:close/>
                </a:path>
                <a:path w="1537970" h="706754">
                  <a:moveTo>
                    <a:pt x="687857" y="278955"/>
                  </a:moveTo>
                  <a:lnTo>
                    <a:pt x="683882" y="275031"/>
                  </a:lnTo>
                  <a:lnTo>
                    <a:pt x="681888" y="273075"/>
                  </a:lnTo>
                  <a:lnTo>
                    <a:pt x="680631" y="273253"/>
                  </a:lnTo>
                  <a:lnTo>
                    <a:pt x="680821" y="277126"/>
                  </a:lnTo>
                  <a:lnTo>
                    <a:pt x="683323" y="278930"/>
                  </a:lnTo>
                  <a:lnTo>
                    <a:pt x="686650" y="280009"/>
                  </a:lnTo>
                  <a:lnTo>
                    <a:pt x="687857" y="278955"/>
                  </a:lnTo>
                  <a:close/>
                </a:path>
                <a:path w="1537970" h="706754">
                  <a:moveTo>
                    <a:pt x="694258" y="210515"/>
                  </a:moveTo>
                  <a:lnTo>
                    <a:pt x="693356" y="207365"/>
                  </a:lnTo>
                  <a:lnTo>
                    <a:pt x="691349" y="207365"/>
                  </a:lnTo>
                  <a:lnTo>
                    <a:pt x="692505" y="209283"/>
                  </a:lnTo>
                  <a:lnTo>
                    <a:pt x="694258" y="210515"/>
                  </a:lnTo>
                  <a:close/>
                </a:path>
                <a:path w="1537970" h="706754">
                  <a:moveTo>
                    <a:pt x="695388" y="8788"/>
                  </a:moveTo>
                  <a:lnTo>
                    <a:pt x="693356" y="9321"/>
                  </a:lnTo>
                  <a:lnTo>
                    <a:pt x="691946" y="7683"/>
                  </a:lnTo>
                  <a:lnTo>
                    <a:pt x="689000" y="6985"/>
                  </a:lnTo>
                  <a:lnTo>
                    <a:pt x="687730" y="6019"/>
                  </a:lnTo>
                  <a:lnTo>
                    <a:pt x="686371" y="10223"/>
                  </a:lnTo>
                  <a:lnTo>
                    <a:pt x="688238" y="9563"/>
                  </a:lnTo>
                  <a:lnTo>
                    <a:pt x="691248" y="10223"/>
                  </a:lnTo>
                  <a:lnTo>
                    <a:pt x="695210" y="11049"/>
                  </a:lnTo>
                  <a:lnTo>
                    <a:pt x="695388" y="8788"/>
                  </a:lnTo>
                  <a:close/>
                </a:path>
                <a:path w="1537970" h="706754">
                  <a:moveTo>
                    <a:pt x="699198" y="209283"/>
                  </a:moveTo>
                  <a:lnTo>
                    <a:pt x="697903" y="207365"/>
                  </a:lnTo>
                  <a:lnTo>
                    <a:pt x="697547" y="207365"/>
                  </a:lnTo>
                  <a:lnTo>
                    <a:pt x="694461" y="210667"/>
                  </a:lnTo>
                  <a:lnTo>
                    <a:pt x="694385" y="210807"/>
                  </a:lnTo>
                  <a:lnTo>
                    <a:pt x="695071" y="211912"/>
                  </a:lnTo>
                  <a:lnTo>
                    <a:pt x="694537" y="214007"/>
                  </a:lnTo>
                  <a:lnTo>
                    <a:pt x="697090" y="213385"/>
                  </a:lnTo>
                  <a:lnTo>
                    <a:pt x="697674" y="210807"/>
                  </a:lnTo>
                  <a:lnTo>
                    <a:pt x="699198" y="209283"/>
                  </a:lnTo>
                  <a:close/>
                </a:path>
                <a:path w="1537970" h="706754">
                  <a:moveTo>
                    <a:pt x="730415" y="250659"/>
                  </a:moveTo>
                  <a:lnTo>
                    <a:pt x="729564" y="250139"/>
                  </a:lnTo>
                  <a:lnTo>
                    <a:pt x="724458" y="250139"/>
                  </a:lnTo>
                  <a:lnTo>
                    <a:pt x="724408" y="250659"/>
                  </a:lnTo>
                  <a:lnTo>
                    <a:pt x="724293" y="251663"/>
                  </a:lnTo>
                  <a:lnTo>
                    <a:pt x="724674" y="251663"/>
                  </a:lnTo>
                  <a:lnTo>
                    <a:pt x="725716" y="251866"/>
                  </a:lnTo>
                  <a:lnTo>
                    <a:pt x="726363" y="252704"/>
                  </a:lnTo>
                  <a:lnTo>
                    <a:pt x="728179" y="254203"/>
                  </a:lnTo>
                  <a:lnTo>
                    <a:pt x="730415" y="250659"/>
                  </a:lnTo>
                  <a:close/>
                </a:path>
                <a:path w="1537970" h="706754">
                  <a:moveTo>
                    <a:pt x="731418" y="251269"/>
                  </a:moveTo>
                  <a:lnTo>
                    <a:pt x="731113" y="250659"/>
                  </a:lnTo>
                  <a:lnTo>
                    <a:pt x="730897" y="250139"/>
                  </a:lnTo>
                  <a:lnTo>
                    <a:pt x="730745" y="250139"/>
                  </a:lnTo>
                  <a:lnTo>
                    <a:pt x="730415" y="250659"/>
                  </a:lnTo>
                  <a:lnTo>
                    <a:pt x="731418" y="251269"/>
                  </a:lnTo>
                  <a:close/>
                </a:path>
                <a:path w="1537970" h="706754">
                  <a:moveTo>
                    <a:pt x="736079" y="253644"/>
                  </a:moveTo>
                  <a:lnTo>
                    <a:pt x="734174" y="251663"/>
                  </a:lnTo>
                  <a:lnTo>
                    <a:pt x="731418" y="251269"/>
                  </a:lnTo>
                  <a:lnTo>
                    <a:pt x="731545" y="251663"/>
                  </a:lnTo>
                  <a:lnTo>
                    <a:pt x="732383" y="253644"/>
                  </a:lnTo>
                  <a:lnTo>
                    <a:pt x="732802" y="253644"/>
                  </a:lnTo>
                  <a:lnTo>
                    <a:pt x="735990" y="254114"/>
                  </a:lnTo>
                  <a:lnTo>
                    <a:pt x="736079" y="253644"/>
                  </a:lnTo>
                  <a:close/>
                </a:path>
                <a:path w="1537970" h="706754">
                  <a:moveTo>
                    <a:pt x="899820" y="599363"/>
                  </a:moveTo>
                  <a:lnTo>
                    <a:pt x="899807" y="597966"/>
                  </a:lnTo>
                  <a:lnTo>
                    <a:pt x="897216" y="596277"/>
                  </a:lnTo>
                  <a:lnTo>
                    <a:pt x="894283" y="597103"/>
                  </a:lnTo>
                  <a:lnTo>
                    <a:pt x="889139" y="596823"/>
                  </a:lnTo>
                  <a:lnTo>
                    <a:pt x="888847" y="595884"/>
                  </a:lnTo>
                  <a:lnTo>
                    <a:pt x="889355" y="593991"/>
                  </a:lnTo>
                  <a:lnTo>
                    <a:pt x="888923" y="594093"/>
                  </a:lnTo>
                  <a:lnTo>
                    <a:pt x="887717" y="595185"/>
                  </a:lnTo>
                  <a:lnTo>
                    <a:pt x="888276" y="596595"/>
                  </a:lnTo>
                  <a:lnTo>
                    <a:pt x="888225" y="597916"/>
                  </a:lnTo>
                  <a:lnTo>
                    <a:pt x="891895" y="599884"/>
                  </a:lnTo>
                  <a:lnTo>
                    <a:pt x="896048" y="598144"/>
                  </a:lnTo>
                  <a:lnTo>
                    <a:pt x="899820" y="599363"/>
                  </a:lnTo>
                  <a:close/>
                </a:path>
                <a:path w="1537970" h="706754">
                  <a:moveTo>
                    <a:pt x="906030" y="344474"/>
                  </a:moveTo>
                  <a:lnTo>
                    <a:pt x="901001" y="344119"/>
                  </a:lnTo>
                  <a:lnTo>
                    <a:pt x="900785" y="344474"/>
                  </a:lnTo>
                  <a:lnTo>
                    <a:pt x="901001" y="345033"/>
                  </a:lnTo>
                  <a:lnTo>
                    <a:pt x="903579" y="345960"/>
                  </a:lnTo>
                  <a:lnTo>
                    <a:pt x="905535" y="345033"/>
                  </a:lnTo>
                  <a:lnTo>
                    <a:pt x="906030" y="344474"/>
                  </a:lnTo>
                  <a:close/>
                </a:path>
                <a:path w="1537970" h="706754">
                  <a:moveTo>
                    <a:pt x="907237" y="581037"/>
                  </a:moveTo>
                  <a:lnTo>
                    <a:pt x="902677" y="577126"/>
                  </a:lnTo>
                  <a:lnTo>
                    <a:pt x="898550" y="578954"/>
                  </a:lnTo>
                  <a:lnTo>
                    <a:pt x="894626" y="579094"/>
                  </a:lnTo>
                  <a:lnTo>
                    <a:pt x="898309" y="580872"/>
                  </a:lnTo>
                  <a:lnTo>
                    <a:pt x="902246" y="580593"/>
                  </a:lnTo>
                  <a:lnTo>
                    <a:pt x="907237" y="581037"/>
                  </a:lnTo>
                  <a:close/>
                </a:path>
                <a:path w="1537970" h="706754">
                  <a:moveTo>
                    <a:pt x="907910" y="341223"/>
                  </a:moveTo>
                  <a:lnTo>
                    <a:pt x="907072" y="340398"/>
                  </a:lnTo>
                  <a:lnTo>
                    <a:pt x="906729" y="340017"/>
                  </a:lnTo>
                  <a:lnTo>
                    <a:pt x="903579" y="339458"/>
                  </a:lnTo>
                  <a:lnTo>
                    <a:pt x="903160" y="342493"/>
                  </a:lnTo>
                  <a:lnTo>
                    <a:pt x="901522" y="343928"/>
                  </a:lnTo>
                  <a:lnTo>
                    <a:pt x="906284" y="344119"/>
                  </a:lnTo>
                  <a:lnTo>
                    <a:pt x="906945" y="343230"/>
                  </a:lnTo>
                  <a:lnTo>
                    <a:pt x="907910" y="341223"/>
                  </a:lnTo>
                  <a:close/>
                </a:path>
                <a:path w="1537970" h="706754">
                  <a:moveTo>
                    <a:pt x="920076" y="442544"/>
                  </a:moveTo>
                  <a:lnTo>
                    <a:pt x="916990" y="439661"/>
                  </a:lnTo>
                  <a:lnTo>
                    <a:pt x="913663" y="441693"/>
                  </a:lnTo>
                  <a:lnTo>
                    <a:pt x="909955" y="440296"/>
                  </a:lnTo>
                  <a:lnTo>
                    <a:pt x="908799" y="440016"/>
                  </a:lnTo>
                  <a:lnTo>
                    <a:pt x="908748" y="442252"/>
                  </a:lnTo>
                  <a:lnTo>
                    <a:pt x="909726" y="443077"/>
                  </a:lnTo>
                  <a:lnTo>
                    <a:pt x="913434" y="441909"/>
                  </a:lnTo>
                  <a:lnTo>
                    <a:pt x="916432" y="443674"/>
                  </a:lnTo>
                  <a:lnTo>
                    <a:pt x="920076" y="442544"/>
                  </a:lnTo>
                  <a:close/>
                </a:path>
                <a:path w="1537970" h="706754">
                  <a:moveTo>
                    <a:pt x="922045" y="528599"/>
                  </a:moveTo>
                  <a:lnTo>
                    <a:pt x="917790" y="528650"/>
                  </a:lnTo>
                  <a:lnTo>
                    <a:pt x="913853" y="526148"/>
                  </a:lnTo>
                  <a:lnTo>
                    <a:pt x="909281" y="528599"/>
                  </a:lnTo>
                  <a:lnTo>
                    <a:pt x="921893" y="529894"/>
                  </a:lnTo>
                  <a:lnTo>
                    <a:pt x="922045" y="528599"/>
                  </a:lnTo>
                  <a:close/>
                </a:path>
                <a:path w="1537970" h="706754">
                  <a:moveTo>
                    <a:pt x="922248" y="706716"/>
                  </a:moveTo>
                  <a:lnTo>
                    <a:pt x="922096" y="705383"/>
                  </a:lnTo>
                  <a:lnTo>
                    <a:pt x="920305" y="706501"/>
                  </a:lnTo>
                  <a:lnTo>
                    <a:pt x="920102" y="705256"/>
                  </a:lnTo>
                  <a:lnTo>
                    <a:pt x="916673" y="704113"/>
                  </a:lnTo>
                  <a:lnTo>
                    <a:pt x="913130" y="704392"/>
                  </a:lnTo>
                  <a:lnTo>
                    <a:pt x="909612" y="704367"/>
                  </a:lnTo>
                  <a:lnTo>
                    <a:pt x="909447" y="705446"/>
                  </a:lnTo>
                  <a:lnTo>
                    <a:pt x="909624" y="706526"/>
                  </a:lnTo>
                  <a:lnTo>
                    <a:pt x="922248" y="706716"/>
                  </a:lnTo>
                  <a:close/>
                </a:path>
                <a:path w="1537970" h="706754">
                  <a:moveTo>
                    <a:pt x="935520" y="322668"/>
                  </a:moveTo>
                  <a:lnTo>
                    <a:pt x="932776" y="320713"/>
                  </a:lnTo>
                  <a:lnTo>
                    <a:pt x="931049" y="320814"/>
                  </a:lnTo>
                  <a:lnTo>
                    <a:pt x="930173" y="320852"/>
                  </a:lnTo>
                  <a:lnTo>
                    <a:pt x="928992" y="321665"/>
                  </a:lnTo>
                  <a:lnTo>
                    <a:pt x="928776" y="323583"/>
                  </a:lnTo>
                  <a:lnTo>
                    <a:pt x="926973" y="323723"/>
                  </a:lnTo>
                  <a:lnTo>
                    <a:pt x="926122" y="324675"/>
                  </a:lnTo>
                  <a:lnTo>
                    <a:pt x="926731" y="325221"/>
                  </a:lnTo>
                  <a:lnTo>
                    <a:pt x="927912" y="326326"/>
                  </a:lnTo>
                  <a:lnTo>
                    <a:pt x="929436" y="323024"/>
                  </a:lnTo>
                  <a:lnTo>
                    <a:pt x="933411" y="324739"/>
                  </a:lnTo>
                  <a:lnTo>
                    <a:pt x="935520" y="322668"/>
                  </a:lnTo>
                  <a:close/>
                </a:path>
                <a:path w="1537970" h="706754">
                  <a:moveTo>
                    <a:pt x="1026769" y="187985"/>
                  </a:moveTo>
                  <a:lnTo>
                    <a:pt x="1023366" y="187604"/>
                  </a:lnTo>
                  <a:lnTo>
                    <a:pt x="1021626" y="190779"/>
                  </a:lnTo>
                  <a:lnTo>
                    <a:pt x="1018819" y="191706"/>
                  </a:lnTo>
                  <a:lnTo>
                    <a:pt x="1020013" y="192874"/>
                  </a:lnTo>
                  <a:lnTo>
                    <a:pt x="1022159" y="192405"/>
                  </a:lnTo>
                  <a:lnTo>
                    <a:pt x="1025118" y="193725"/>
                  </a:lnTo>
                  <a:lnTo>
                    <a:pt x="1025855" y="190195"/>
                  </a:lnTo>
                  <a:lnTo>
                    <a:pt x="1026769" y="187985"/>
                  </a:lnTo>
                  <a:close/>
                </a:path>
                <a:path w="1537970" h="706754">
                  <a:moveTo>
                    <a:pt x="1042225" y="184010"/>
                  </a:moveTo>
                  <a:lnTo>
                    <a:pt x="1041476" y="182232"/>
                  </a:lnTo>
                  <a:lnTo>
                    <a:pt x="1039787" y="182372"/>
                  </a:lnTo>
                  <a:lnTo>
                    <a:pt x="1038288" y="182092"/>
                  </a:lnTo>
                  <a:lnTo>
                    <a:pt x="1036535" y="183299"/>
                  </a:lnTo>
                  <a:lnTo>
                    <a:pt x="1036002" y="184683"/>
                  </a:lnTo>
                  <a:lnTo>
                    <a:pt x="1034199" y="183832"/>
                  </a:lnTo>
                  <a:lnTo>
                    <a:pt x="1033538" y="185000"/>
                  </a:lnTo>
                  <a:lnTo>
                    <a:pt x="1033564" y="186499"/>
                  </a:lnTo>
                  <a:lnTo>
                    <a:pt x="1036650" y="186385"/>
                  </a:lnTo>
                  <a:lnTo>
                    <a:pt x="1039393" y="185039"/>
                  </a:lnTo>
                  <a:lnTo>
                    <a:pt x="1042225" y="184010"/>
                  </a:lnTo>
                  <a:close/>
                </a:path>
                <a:path w="1537970" h="706754">
                  <a:moveTo>
                    <a:pt x="1110081" y="170446"/>
                  </a:moveTo>
                  <a:lnTo>
                    <a:pt x="1109433" y="169125"/>
                  </a:lnTo>
                  <a:lnTo>
                    <a:pt x="1107274" y="169519"/>
                  </a:lnTo>
                  <a:lnTo>
                    <a:pt x="1107236" y="167716"/>
                  </a:lnTo>
                  <a:lnTo>
                    <a:pt x="1107198" y="167309"/>
                  </a:lnTo>
                  <a:lnTo>
                    <a:pt x="1104430" y="167538"/>
                  </a:lnTo>
                  <a:lnTo>
                    <a:pt x="1101255" y="170649"/>
                  </a:lnTo>
                  <a:lnTo>
                    <a:pt x="1101686" y="171234"/>
                  </a:lnTo>
                  <a:lnTo>
                    <a:pt x="1102131" y="172478"/>
                  </a:lnTo>
                  <a:lnTo>
                    <a:pt x="1105065" y="170243"/>
                  </a:lnTo>
                  <a:lnTo>
                    <a:pt x="1107630" y="170891"/>
                  </a:lnTo>
                  <a:lnTo>
                    <a:pt x="1110081" y="170446"/>
                  </a:lnTo>
                  <a:close/>
                </a:path>
                <a:path w="1537970" h="706754">
                  <a:moveTo>
                    <a:pt x="1145908" y="331558"/>
                  </a:moveTo>
                  <a:lnTo>
                    <a:pt x="1145667" y="331152"/>
                  </a:lnTo>
                  <a:lnTo>
                    <a:pt x="1145463" y="330835"/>
                  </a:lnTo>
                  <a:lnTo>
                    <a:pt x="1145387" y="330708"/>
                  </a:lnTo>
                  <a:lnTo>
                    <a:pt x="1143622" y="327850"/>
                  </a:lnTo>
                  <a:lnTo>
                    <a:pt x="1143990" y="325539"/>
                  </a:lnTo>
                  <a:lnTo>
                    <a:pt x="1142390" y="326847"/>
                  </a:lnTo>
                  <a:lnTo>
                    <a:pt x="1143571" y="328764"/>
                  </a:lnTo>
                  <a:lnTo>
                    <a:pt x="1143685" y="328955"/>
                  </a:lnTo>
                  <a:lnTo>
                    <a:pt x="1142403" y="330708"/>
                  </a:lnTo>
                  <a:lnTo>
                    <a:pt x="1140104" y="328434"/>
                  </a:lnTo>
                  <a:lnTo>
                    <a:pt x="1137653" y="329234"/>
                  </a:lnTo>
                  <a:lnTo>
                    <a:pt x="1137615" y="328955"/>
                  </a:lnTo>
                  <a:lnTo>
                    <a:pt x="1137310" y="329349"/>
                  </a:lnTo>
                  <a:lnTo>
                    <a:pt x="1134414" y="329374"/>
                  </a:lnTo>
                  <a:lnTo>
                    <a:pt x="1134287" y="330009"/>
                  </a:lnTo>
                  <a:lnTo>
                    <a:pt x="1135151" y="330835"/>
                  </a:lnTo>
                  <a:lnTo>
                    <a:pt x="1134706" y="331152"/>
                  </a:lnTo>
                  <a:lnTo>
                    <a:pt x="1134275" y="331558"/>
                  </a:lnTo>
                  <a:lnTo>
                    <a:pt x="1135126" y="333743"/>
                  </a:lnTo>
                  <a:lnTo>
                    <a:pt x="1137285" y="329374"/>
                  </a:lnTo>
                  <a:lnTo>
                    <a:pt x="1137678" y="329374"/>
                  </a:lnTo>
                  <a:lnTo>
                    <a:pt x="1137793" y="330009"/>
                  </a:lnTo>
                  <a:lnTo>
                    <a:pt x="1137907" y="330708"/>
                  </a:lnTo>
                  <a:lnTo>
                    <a:pt x="1137970" y="331152"/>
                  </a:lnTo>
                  <a:lnTo>
                    <a:pt x="1138097" y="331901"/>
                  </a:lnTo>
                  <a:lnTo>
                    <a:pt x="1138174" y="332359"/>
                  </a:lnTo>
                  <a:lnTo>
                    <a:pt x="1139088" y="331901"/>
                  </a:lnTo>
                  <a:lnTo>
                    <a:pt x="1139926" y="331152"/>
                  </a:lnTo>
                  <a:lnTo>
                    <a:pt x="1141069" y="331558"/>
                  </a:lnTo>
                  <a:lnTo>
                    <a:pt x="1145908" y="331558"/>
                  </a:lnTo>
                  <a:close/>
                </a:path>
                <a:path w="1537970" h="706754">
                  <a:moveTo>
                    <a:pt x="1184579" y="119138"/>
                  </a:moveTo>
                  <a:lnTo>
                    <a:pt x="1181823" y="119138"/>
                  </a:lnTo>
                  <a:lnTo>
                    <a:pt x="1182611" y="121246"/>
                  </a:lnTo>
                  <a:lnTo>
                    <a:pt x="1184579" y="119138"/>
                  </a:lnTo>
                  <a:close/>
                </a:path>
                <a:path w="1537970" h="706754">
                  <a:moveTo>
                    <a:pt x="1185138" y="119138"/>
                  </a:moveTo>
                  <a:lnTo>
                    <a:pt x="1185049" y="118960"/>
                  </a:lnTo>
                  <a:lnTo>
                    <a:pt x="1184935" y="118745"/>
                  </a:lnTo>
                  <a:lnTo>
                    <a:pt x="1184579" y="119138"/>
                  </a:lnTo>
                  <a:lnTo>
                    <a:pt x="1185138" y="119138"/>
                  </a:lnTo>
                  <a:close/>
                </a:path>
                <a:path w="1537970" h="706754">
                  <a:moveTo>
                    <a:pt x="1192441" y="116090"/>
                  </a:moveTo>
                  <a:lnTo>
                    <a:pt x="1190472" y="114147"/>
                  </a:lnTo>
                  <a:lnTo>
                    <a:pt x="1187272" y="115252"/>
                  </a:lnTo>
                  <a:lnTo>
                    <a:pt x="1185799" y="118745"/>
                  </a:lnTo>
                  <a:lnTo>
                    <a:pt x="1185710" y="118960"/>
                  </a:lnTo>
                  <a:lnTo>
                    <a:pt x="1185633" y="119138"/>
                  </a:lnTo>
                  <a:lnTo>
                    <a:pt x="1185138" y="119138"/>
                  </a:lnTo>
                  <a:lnTo>
                    <a:pt x="1185862" y="120472"/>
                  </a:lnTo>
                  <a:lnTo>
                    <a:pt x="1187411" y="118960"/>
                  </a:lnTo>
                  <a:lnTo>
                    <a:pt x="1188872" y="117322"/>
                  </a:lnTo>
                  <a:lnTo>
                    <a:pt x="1191234" y="117106"/>
                  </a:lnTo>
                  <a:lnTo>
                    <a:pt x="1192441" y="116090"/>
                  </a:lnTo>
                  <a:close/>
                </a:path>
                <a:path w="1537970" h="706754">
                  <a:moveTo>
                    <a:pt x="1346669" y="67945"/>
                  </a:moveTo>
                  <a:lnTo>
                    <a:pt x="1344790" y="67297"/>
                  </a:lnTo>
                  <a:lnTo>
                    <a:pt x="1343380" y="68567"/>
                  </a:lnTo>
                  <a:lnTo>
                    <a:pt x="1339723" y="70154"/>
                  </a:lnTo>
                  <a:lnTo>
                    <a:pt x="1337919" y="70192"/>
                  </a:lnTo>
                  <a:lnTo>
                    <a:pt x="1336802" y="67767"/>
                  </a:lnTo>
                  <a:lnTo>
                    <a:pt x="1335836" y="68097"/>
                  </a:lnTo>
                  <a:lnTo>
                    <a:pt x="1334617" y="67703"/>
                  </a:lnTo>
                  <a:lnTo>
                    <a:pt x="1333893" y="68757"/>
                  </a:lnTo>
                  <a:lnTo>
                    <a:pt x="1334795" y="69202"/>
                  </a:lnTo>
                  <a:lnTo>
                    <a:pt x="1335608" y="69748"/>
                  </a:lnTo>
                  <a:lnTo>
                    <a:pt x="1335913" y="70789"/>
                  </a:lnTo>
                  <a:lnTo>
                    <a:pt x="1338795" y="71793"/>
                  </a:lnTo>
                  <a:lnTo>
                    <a:pt x="1341729" y="71132"/>
                  </a:lnTo>
                  <a:lnTo>
                    <a:pt x="1344193" y="69507"/>
                  </a:lnTo>
                  <a:lnTo>
                    <a:pt x="1346669" y="67945"/>
                  </a:lnTo>
                  <a:close/>
                </a:path>
                <a:path w="1537970" h="706754">
                  <a:moveTo>
                    <a:pt x="1365719" y="140614"/>
                  </a:moveTo>
                  <a:lnTo>
                    <a:pt x="1361325" y="141884"/>
                  </a:lnTo>
                  <a:lnTo>
                    <a:pt x="1356715" y="140004"/>
                  </a:lnTo>
                  <a:lnTo>
                    <a:pt x="1352346" y="141566"/>
                  </a:lnTo>
                  <a:lnTo>
                    <a:pt x="1351394" y="143319"/>
                  </a:lnTo>
                  <a:lnTo>
                    <a:pt x="1356093" y="142125"/>
                  </a:lnTo>
                  <a:lnTo>
                    <a:pt x="1360932" y="142824"/>
                  </a:lnTo>
                  <a:lnTo>
                    <a:pt x="1365681" y="142303"/>
                  </a:lnTo>
                  <a:lnTo>
                    <a:pt x="1365719" y="140614"/>
                  </a:lnTo>
                  <a:close/>
                </a:path>
                <a:path w="1537970" h="706754">
                  <a:moveTo>
                    <a:pt x="1373073" y="130454"/>
                  </a:moveTo>
                  <a:lnTo>
                    <a:pt x="1369314" y="129247"/>
                  </a:lnTo>
                  <a:lnTo>
                    <a:pt x="1365618" y="132435"/>
                  </a:lnTo>
                  <a:lnTo>
                    <a:pt x="1362214" y="129844"/>
                  </a:lnTo>
                  <a:lnTo>
                    <a:pt x="1360131" y="130822"/>
                  </a:lnTo>
                  <a:lnTo>
                    <a:pt x="1360170" y="131889"/>
                  </a:lnTo>
                  <a:lnTo>
                    <a:pt x="1364526" y="132549"/>
                  </a:lnTo>
                  <a:lnTo>
                    <a:pt x="1368945" y="133883"/>
                  </a:lnTo>
                  <a:lnTo>
                    <a:pt x="1373073" y="130454"/>
                  </a:lnTo>
                  <a:close/>
                </a:path>
                <a:path w="1537970" h="706754">
                  <a:moveTo>
                    <a:pt x="1387271" y="316915"/>
                  </a:moveTo>
                  <a:lnTo>
                    <a:pt x="1385201" y="316014"/>
                  </a:lnTo>
                  <a:lnTo>
                    <a:pt x="1384630" y="315671"/>
                  </a:lnTo>
                  <a:lnTo>
                    <a:pt x="1383284" y="314871"/>
                  </a:lnTo>
                  <a:lnTo>
                    <a:pt x="1381760" y="313397"/>
                  </a:lnTo>
                  <a:lnTo>
                    <a:pt x="1380464" y="312026"/>
                  </a:lnTo>
                  <a:lnTo>
                    <a:pt x="1380375" y="313397"/>
                  </a:lnTo>
                  <a:lnTo>
                    <a:pt x="1380718" y="314655"/>
                  </a:lnTo>
                  <a:lnTo>
                    <a:pt x="1381340" y="315671"/>
                  </a:lnTo>
                  <a:lnTo>
                    <a:pt x="1381429" y="315810"/>
                  </a:lnTo>
                  <a:lnTo>
                    <a:pt x="1384096" y="315810"/>
                  </a:lnTo>
                  <a:lnTo>
                    <a:pt x="1385011" y="316433"/>
                  </a:lnTo>
                  <a:lnTo>
                    <a:pt x="1383461" y="318947"/>
                  </a:lnTo>
                  <a:lnTo>
                    <a:pt x="1385633" y="318668"/>
                  </a:lnTo>
                  <a:lnTo>
                    <a:pt x="1382890" y="323202"/>
                  </a:lnTo>
                  <a:lnTo>
                    <a:pt x="1386243" y="321767"/>
                  </a:lnTo>
                  <a:lnTo>
                    <a:pt x="1387259" y="319849"/>
                  </a:lnTo>
                  <a:lnTo>
                    <a:pt x="1386713" y="318947"/>
                  </a:lnTo>
                  <a:lnTo>
                    <a:pt x="1386624" y="318668"/>
                  </a:lnTo>
                  <a:lnTo>
                    <a:pt x="1386509" y="317855"/>
                  </a:lnTo>
                  <a:lnTo>
                    <a:pt x="1387271" y="316915"/>
                  </a:lnTo>
                  <a:close/>
                </a:path>
                <a:path w="1537970" h="706754">
                  <a:moveTo>
                    <a:pt x="1389532" y="82435"/>
                  </a:moveTo>
                  <a:lnTo>
                    <a:pt x="1388122" y="80619"/>
                  </a:lnTo>
                  <a:lnTo>
                    <a:pt x="1385252" y="80619"/>
                  </a:lnTo>
                  <a:lnTo>
                    <a:pt x="1384668" y="82435"/>
                  </a:lnTo>
                  <a:lnTo>
                    <a:pt x="1384579" y="82689"/>
                  </a:lnTo>
                  <a:lnTo>
                    <a:pt x="1384477" y="83007"/>
                  </a:lnTo>
                  <a:lnTo>
                    <a:pt x="1383347" y="81241"/>
                  </a:lnTo>
                  <a:lnTo>
                    <a:pt x="1382293" y="80619"/>
                  </a:lnTo>
                  <a:lnTo>
                    <a:pt x="1379550" y="80454"/>
                  </a:lnTo>
                  <a:lnTo>
                    <a:pt x="1379372" y="82435"/>
                  </a:lnTo>
                  <a:lnTo>
                    <a:pt x="1381988" y="84416"/>
                  </a:lnTo>
                  <a:lnTo>
                    <a:pt x="1379524" y="86385"/>
                  </a:lnTo>
                  <a:lnTo>
                    <a:pt x="1379499" y="87210"/>
                  </a:lnTo>
                  <a:lnTo>
                    <a:pt x="1380490" y="88112"/>
                  </a:lnTo>
                  <a:lnTo>
                    <a:pt x="1381975" y="88328"/>
                  </a:lnTo>
                  <a:lnTo>
                    <a:pt x="1382369" y="86956"/>
                  </a:lnTo>
                  <a:lnTo>
                    <a:pt x="1383144" y="86233"/>
                  </a:lnTo>
                  <a:lnTo>
                    <a:pt x="1386230" y="86334"/>
                  </a:lnTo>
                  <a:lnTo>
                    <a:pt x="1387309" y="85445"/>
                  </a:lnTo>
                  <a:lnTo>
                    <a:pt x="1385773" y="84035"/>
                  </a:lnTo>
                  <a:lnTo>
                    <a:pt x="1386344" y="83718"/>
                  </a:lnTo>
                  <a:lnTo>
                    <a:pt x="1385100" y="83451"/>
                  </a:lnTo>
                  <a:lnTo>
                    <a:pt x="1387005" y="83007"/>
                  </a:lnTo>
                  <a:lnTo>
                    <a:pt x="1389532" y="82435"/>
                  </a:lnTo>
                  <a:close/>
                </a:path>
                <a:path w="1537970" h="706754">
                  <a:moveTo>
                    <a:pt x="1395285" y="91020"/>
                  </a:moveTo>
                  <a:lnTo>
                    <a:pt x="1393532" y="88061"/>
                  </a:lnTo>
                  <a:lnTo>
                    <a:pt x="1392250" y="89776"/>
                  </a:lnTo>
                  <a:lnTo>
                    <a:pt x="1391132" y="90131"/>
                  </a:lnTo>
                  <a:lnTo>
                    <a:pt x="1390154" y="92087"/>
                  </a:lnTo>
                  <a:lnTo>
                    <a:pt x="1386420" y="90589"/>
                  </a:lnTo>
                  <a:lnTo>
                    <a:pt x="1386459" y="93853"/>
                  </a:lnTo>
                  <a:lnTo>
                    <a:pt x="1388618" y="94297"/>
                  </a:lnTo>
                  <a:lnTo>
                    <a:pt x="1393672" y="92087"/>
                  </a:lnTo>
                  <a:lnTo>
                    <a:pt x="1395285" y="91020"/>
                  </a:lnTo>
                  <a:close/>
                </a:path>
                <a:path w="1537970" h="706754">
                  <a:moveTo>
                    <a:pt x="1406766" y="113436"/>
                  </a:moveTo>
                  <a:lnTo>
                    <a:pt x="1405661" y="112382"/>
                  </a:lnTo>
                  <a:lnTo>
                    <a:pt x="1404048" y="112788"/>
                  </a:lnTo>
                  <a:lnTo>
                    <a:pt x="1402270" y="112153"/>
                  </a:lnTo>
                  <a:lnTo>
                    <a:pt x="1400759" y="113182"/>
                  </a:lnTo>
                  <a:lnTo>
                    <a:pt x="1397596" y="112661"/>
                  </a:lnTo>
                  <a:lnTo>
                    <a:pt x="1395882" y="115849"/>
                  </a:lnTo>
                  <a:lnTo>
                    <a:pt x="1393075" y="116217"/>
                  </a:lnTo>
                  <a:lnTo>
                    <a:pt x="1392897" y="117703"/>
                  </a:lnTo>
                  <a:lnTo>
                    <a:pt x="1394269" y="118148"/>
                  </a:lnTo>
                  <a:lnTo>
                    <a:pt x="1394968" y="119037"/>
                  </a:lnTo>
                  <a:lnTo>
                    <a:pt x="1397165" y="119494"/>
                  </a:lnTo>
                  <a:lnTo>
                    <a:pt x="1397838" y="117640"/>
                  </a:lnTo>
                  <a:lnTo>
                    <a:pt x="1398930" y="116433"/>
                  </a:lnTo>
                  <a:lnTo>
                    <a:pt x="1401927" y="116459"/>
                  </a:lnTo>
                  <a:lnTo>
                    <a:pt x="1404874" y="116319"/>
                  </a:lnTo>
                  <a:lnTo>
                    <a:pt x="1406766" y="113436"/>
                  </a:lnTo>
                  <a:close/>
                </a:path>
                <a:path w="1537970" h="706754">
                  <a:moveTo>
                    <a:pt x="1411516" y="324523"/>
                  </a:moveTo>
                  <a:lnTo>
                    <a:pt x="1411211" y="323977"/>
                  </a:lnTo>
                  <a:lnTo>
                    <a:pt x="1410284" y="322376"/>
                  </a:lnTo>
                  <a:lnTo>
                    <a:pt x="1408353" y="321335"/>
                  </a:lnTo>
                  <a:lnTo>
                    <a:pt x="1406550" y="322376"/>
                  </a:lnTo>
                  <a:lnTo>
                    <a:pt x="1404696" y="322681"/>
                  </a:lnTo>
                  <a:lnTo>
                    <a:pt x="1402702" y="325602"/>
                  </a:lnTo>
                  <a:lnTo>
                    <a:pt x="1406779" y="323977"/>
                  </a:lnTo>
                  <a:lnTo>
                    <a:pt x="1406753" y="325412"/>
                  </a:lnTo>
                  <a:lnTo>
                    <a:pt x="1411325" y="324548"/>
                  </a:lnTo>
                  <a:lnTo>
                    <a:pt x="1411516" y="324523"/>
                  </a:lnTo>
                  <a:close/>
                </a:path>
                <a:path w="1537970" h="706754">
                  <a:moveTo>
                    <a:pt x="1415516" y="323748"/>
                  </a:moveTo>
                  <a:lnTo>
                    <a:pt x="1413764" y="323265"/>
                  </a:lnTo>
                  <a:lnTo>
                    <a:pt x="1411643" y="324497"/>
                  </a:lnTo>
                  <a:lnTo>
                    <a:pt x="1415516" y="323748"/>
                  </a:lnTo>
                  <a:close/>
                </a:path>
                <a:path w="1537970" h="706754">
                  <a:moveTo>
                    <a:pt x="1447355" y="69773"/>
                  </a:moveTo>
                  <a:lnTo>
                    <a:pt x="1446403" y="69481"/>
                  </a:lnTo>
                  <a:lnTo>
                    <a:pt x="1445793" y="68834"/>
                  </a:lnTo>
                  <a:lnTo>
                    <a:pt x="1445437" y="67919"/>
                  </a:lnTo>
                  <a:lnTo>
                    <a:pt x="1444459" y="70802"/>
                  </a:lnTo>
                  <a:lnTo>
                    <a:pt x="1440649" y="70027"/>
                  </a:lnTo>
                  <a:lnTo>
                    <a:pt x="1439392" y="72555"/>
                  </a:lnTo>
                  <a:lnTo>
                    <a:pt x="1440281" y="72936"/>
                  </a:lnTo>
                  <a:lnTo>
                    <a:pt x="1440522" y="73660"/>
                  </a:lnTo>
                  <a:lnTo>
                    <a:pt x="1440522" y="74536"/>
                  </a:lnTo>
                  <a:lnTo>
                    <a:pt x="1442986" y="73228"/>
                  </a:lnTo>
                  <a:lnTo>
                    <a:pt x="1446085" y="72796"/>
                  </a:lnTo>
                  <a:lnTo>
                    <a:pt x="1447355" y="69773"/>
                  </a:lnTo>
                  <a:close/>
                </a:path>
                <a:path w="1537970" h="706754">
                  <a:moveTo>
                    <a:pt x="1478610" y="17602"/>
                  </a:moveTo>
                  <a:lnTo>
                    <a:pt x="1477213" y="16192"/>
                  </a:lnTo>
                  <a:lnTo>
                    <a:pt x="1473822" y="15836"/>
                  </a:lnTo>
                  <a:lnTo>
                    <a:pt x="1471231" y="17729"/>
                  </a:lnTo>
                  <a:lnTo>
                    <a:pt x="1468539" y="19316"/>
                  </a:lnTo>
                  <a:lnTo>
                    <a:pt x="1469605" y="19558"/>
                  </a:lnTo>
                  <a:lnTo>
                    <a:pt x="1470875" y="19215"/>
                  </a:lnTo>
                  <a:lnTo>
                    <a:pt x="1471599" y="20408"/>
                  </a:lnTo>
                  <a:lnTo>
                    <a:pt x="1473898" y="19380"/>
                  </a:lnTo>
                  <a:lnTo>
                    <a:pt x="1476984" y="20307"/>
                  </a:lnTo>
                  <a:lnTo>
                    <a:pt x="1478610" y="17602"/>
                  </a:lnTo>
                  <a:close/>
                </a:path>
                <a:path w="1537970" h="706754">
                  <a:moveTo>
                    <a:pt x="1489392" y="520"/>
                  </a:moveTo>
                  <a:lnTo>
                    <a:pt x="1486763" y="1333"/>
                  </a:lnTo>
                  <a:lnTo>
                    <a:pt x="1486077" y="114"/>
                  </a:lnTo>
                  <a:lnTo>
                    <a:pt x="1483385" y="0"/>
                  </a:lnTo>
                  <a:lnTo>
                    <a:pt x="1479346" y="0"/>
                  </a:lnTo>
                  <a:lnTo>
                    <a:pt x="1479321" y="1765"/>
                  </a:lnTo>
                  <a:lnTo>
                    <a:pt x="1480807" y="2044"/>
                  </a:lnTo>
                  <a:lnTo>
                    <a:pt x="1482420" y="1917"/>
                  </a:lnTo>
                  <a:lnTo>
                    <a:pt x="1483639" y="3073"/>
                  </a:lnTo>
                  <a:lnTo>
                    <a:pt x="1488960" y="2908"/>
                  </a:lnTo>
                  <a:lnTo>
                    <a:pt x="1489392" y="520"/>
                  </a:lnTo>
                  <a:close/>
                </a:path>
                <a:path w="1537970" h="706754">
                  <a:moveTo>
                    <a:pt x="1537474" y="700544"/>
                  </a:moveTo>
                  <a:lnTo>
                    <a:pt x="1537360" y="702157"/>
                  </a:lnTo>
                  <a:lnTo>
                    <a:pt x="1537335" y="705294"/>
                  </a:lnTo>
                  <a:lnTo>
                    <a:pt x="1537474" y="705599"/>
                  </a:lnTo>
                  <a:lnTo>
                    <a:pt x="1537474" y="700544"/>
                  </a:lnTo>
                  <a:close/>
                </a:path>
                <a:path w="1537970" h="706754">
                  <a:moveTo>
                    <a:pt x="1537474" y="642785"/>
                  </a:moveTo>
                  <a:lnTo>
                    <a:pt x="1536611" y="642785"/>
                  </a:lnTo>
                  <a:lnTo>
                    <a:pt x="1536700" y="645312"/>
                  </a:lnTo>
                  <a:lnTo>
                    <a:pt x="1537474" y="647065"/>
                  </a:lnTo>
                  <a:lnTo>
                    <a:pt x="1537474" y="642785"/>
                  </a:lnTo>
                  <a:close/>
                </a:path>
                <a:path w="1537970" h="706754">
                  <a:moveTo>
                    <a:pt x="1537474" y="588391"/>
                  </a:moveTo>
                  <a:lnTo>
                    <a:pt x="1537233" y="588264"/>
                  </a:lnTo>
                  <a:lnTo>
                    <a:pt x="1536941" y="588213"/>
                  </a:lnTo>
                  <a:lnTo>
                    <a:pt x="1536560" y="588225"/>
                  </a:lnTo>
                  <a:lnTo>
                    <a:pt x="1536255" y="597992"/>
                  </a:lnTo>
                  <a:lnTo>
                    <a:pt x="1537474" y="598500"/>
                  </a:lnTo>
                  <a:lnTo>
                    <a:pt x="1537474" y="588391"/>
                  </a:lnTo>
                  <a:close/>
                </a:path>
                <a:path w="1537970" h="706754">
                  <a:moveTo>
                    <a:pt x="1537474" y="550430"/>
                  </a:moveTo>
                  <a:lnTo>
                    <a:pt x="1536407" y="550291"/>
                  </a:lnTo>
                  <a:lnTo>
                    <a:pt x="1536661" y="552907"/>
                  </a:lnTo>
                  <a:lnTo>
                    <a:pt x="1534985" y="555548"/>
                  </a:lnTo>
                  <a:lnTo>
                    <a:pt x="1536484" y="558165"/>
                  </a:lnTo>
                  <a:lnTo>
                    <a:pt x="1537474" y="557123"/>
                  </a:lnTo>
                  <a:lnTo>
                    <a:pt x="1537474" y="550430"/>
                  </a:lnTo>
                  <a:close/>
                </a:path>
                <a:path w="1537970" h="706754">
                  <a:moveTo>
                    <a:pt x="1537474" y="391883"/>
                  </a:moveTo>
                  <a:lnTo>
                    <a:pt x="1536319" y="392366"/>
                  </a:lnTo>
                  <a:lnTo>
                    <a:pt x="1535137" y="394220"/>
                  </a:lnTo>
                  <a:lnTo>
                    <a:pt x="1535874" y="396062"/>
                  </a:lnTo>
                  <a:lnTo>
                    <a:pt x="1536319" y="397903"/>
                  </a:lnTo>
                  <a:lnTo>
                    <a:pt x="1536852" y="398640"/>
                  </a:lnTo>
                  <a:lnTo>
                    <a:pt x="1535760" y="400862"/>
                  </a:lnTo>
                  <a:lnTo>
                    <a:pt x="1537474" y="400532"/>
                  </a:lnTo>
                  <a:lnTo>
                    <a:pt x="1537474" y="391883"/>
                  </a:lnTo>
                  <a:close/>
                </a:path>
                <a:path w="1537970" h="706754">
                  <a:moveTo>
                    <a:pt x="1537474" y="62433"/>
                  </a:moveTo>
                  <a:lnTo>
                    <a:pt x="1537246" y="62230"/>
                  </a:lnTo>
                  <a:lnTo>
                    <a:pt x="1536954" y="62064"/>
                  </a:lnTo>
                  <a:lnTo>
                    <a:pt x="1536560" y="61963"/>
                  </a:lnTo>
                  <a:lnTo>
                    <a:pt x="1534325" y="60985"/>
                  </a:lnTo>
                  <a:lnTo>
                    <a:pt x="1534528" y="62509"/>
                  </a:lnTo>
                  <a:lnTo>
                    <a:pt x="1534579" y="63881"/>
                  </a:lnTo>
                  <a:lnTo>
                    <a:pt x="1536712" y="66179"/>
                  </a:lnTo>
                  <a:lnTo>
                    <a:pt x="1536395" y="69011"/>
                  </a:lnTo>
                  <a:lnTo>
                    <a:pt x="1536674" y="69659"/>
                  </a:lnTo>
                  <a:lnTo>
                    <a:pt x="1537474" y="69761"/>
                  </a:lnTo>
                  <a:lnTo>
                    <a:pt x="1537474" y="62433"/>
                  </a:lnTo>
                  <a:close/>
                </a:path>
                <a:path w="1537970" h="706754">
                  <a:moveTo>
                    <a:pt x="1537931" y="648106"/>
                  </a:moveTo>
                  <a:lnTo>
                    <a:pt x="1537474" y="648106"/>
                  </a:lnTo>
                  <a:lnTo>
                    <a:pt x="1537474" y="650024"/>
                  </a:lnTo>
                  <a:lnTo>
                    <a:pt x="1537931" y="6481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436427" y="2933684"/>
              <a:ext cx="1519555" cy="692150"/>
            </a:xfrm>
            <a:custGeom>
              <a:avLst/>
              <a:gdLst/>
              <a:ahLst/>
              <a:cxnLst/>
              <a:rect l="l" t="t" r="r" b="b"/>
              <a:pathLst>
                <a:path w="1519554" h="692150">
                  <a:moveTo>
                    <a:pt x="8521" y="295998"/>
                  </a:moveTo>
                  <a:lnTo>
                    <a:pt x="7632" y="295427"/>
                  </a:lnTo>
                  <a:lnTo>
                    <a:pt x="7099" y="295998"/>
                  </a:lnTo>
                  <a:lnTo>
                    <a:pt x="6286" y="296938"/>
                  </a:lnTo>
                  <a:lnTo>
                    <a:pt x="5562" y="295427"/>
                  </a:lnTo>
                  <a:lnTo>
                    <a:pt x="0" y="297586"/>
                  </a:lnTo>
                  <a:lnTo>
                    <a:pt x="3441" y="301421"/>
                  </a:lnTo>
                  <a:lnTo>
                    <a:pt x="4699" y="300189"/>
                  </a:lnTo>
                  <a:lnTo>
                    <a:pt x="3924" y="296938"/>
                  </a:lnTo>
                  <a:lnTo>
                    <a:pt x="4089" y="296938"/>
                  </a:lnTo>
                  <a:lnTo>
                    <a:pt x="7429" y="297878"/>
                  </a:lnTo>
                  <a:lnTo>
                    <a:pt x="8483" y="296418"/>
                  </a:lnTo>
                  <a:lnTo>
                    <a:pt x="8521" y="295998"/>
                  </a:lnTo>
                  <a:close/>
                </a:path>
                <a:path w="1519554" h="692150">
                  <a:moveTo>
                    <a:pt x="14351" y="58369"/>
                  </a:moveTo>
                  <a:lnTo>
                    <a:pt x="10706" y="58432"/>
                  </a:lnTo>
                  <a:lnTo>
                    <a:pt x="7226" y="59118"/>
                  </a:lnTo>
                  <a:lnTo>
                    <a:pt x="2908" y="61061"/>
                  </a:lnTo>
                  <a:lnTo>
                    <a:pt x="7315" y="62661"/>
                  </a:lnTo>
                  <a:lnTo>
                    <a:pt x="10210" y="59956"/>
                  </a:lnTo>
                  <a:lnTo>
                    <a:pt x="13360" y="60071"/>
                  </a:lnTo>
                  <a:lnTo>
                    <a:pt x="14351" y="58369"/>
                  </a:lnTo>
                  <a:close/>
                </a:path>
                <a:path w="1519554" h="692150">
                  <a:moveTo>
                    <a:pt x="21678" y="61048"/>
                  </a:moveTo>
                  <a:lnTo>
                    <a:pt x="20980" y="60540"/>
                  </a:lnTo>
                  <a:lnTo>
                    <a:pt x="19570" y="59575"/>
                  </a:lnTo>
                  <a:lnTo>
                    <a:pt x="17335" y="59791"/>
                  </a:lnTo>
                  <a:lnTo>
                    <a:pt x="17195" y="60210"/>
                  </a:lnTo>
                  <a:lnTo>
                    <a:pt x="19291" y="61239"/>
                  </a:lnTo>
                  <a:lnTo>
                    <a:pt x="21678" y="61048"/>
                  </a:lnTo>
                  <a:close/>
                </a:path>
                <a:path w="1519554" h="692150">
                  <a:moveTo>
                    <a:pt x="22148" y="61048"/>
                  </a:moveTo>
                  <a:lnTo>
                    <a:pt x="21742" y="61048"/>
                  </a:lnTo>
                  <a:lnTo>
                    <a:pt x="22021" y="61239"/>
                  </a:lnTo>
                  <a:lnTo>
                    <a:pt x="22148" y="61048"/>
                  </a:lnTo>
                  <a:close/>
                </a:path>
                <a:path w="1519554" h="692150">
                  <a:moveTo>
                    <a:pt x="29908" y="61976"/>
                  </a:moveTo>
                  <a:lnTo>
                    <a:pt x="29832" y="61048"/>
                  </a:lnTo>
                  <a:lnTo>
                    <a:pt x="29781" y="60540"/>
                  </a:lnTo>
                  <a:lnTo>
                    <a:pt x="29375" y="55918"/>
                  </a:lnTo>
                  <a:lnTo>
                    <a:pt x="25895" y="60540"/>
                  </a:lnTo>
                  <a:lnTo>
                    <a:pt x="24015" y="59105"/>
                  </a:lnTo>
                  <a:lnTo>
                    <a:pt x="22148" y="61048"/>
                  </a:lnTo>
                  <a:lnTo>
                    <a:pt x="26758" y="61048"/>
                  </a:lnTo>
                  <a:lnTo>
                    <a:pt x="29908" y="61976"/>
                  </a:lnTo>
                  <a:close/>
                </a:path>
                <a:path w="1519554" h="692150">
                  <a:moveTo>
                    <a:pt x="33680" y="0"/>
                  </a:moveTo>
                  <a:lnTo>
                    <a:pt x="32194" y="0"/>
                  </a:lnTo>
                  <a:lnTo>
                    <a:pt x="32562" y="431"/>
                  </a:lnTo>
                  <a:lnTo>
                    <a:pt x="32969" y="927"/>
                  </a:lnTo>
                  <a:lnTo>
                    <a:pt x="33528" y="1587"/>
                  </a:lnTo>
                  <a:lnTo>
                    <a:pt x="33680" y="0"/>
                  </a:lnTo>
                  <a:close/>
                </a:path>
                <a:path w="1519554" h="692150">
                  <a:moveTo>
                    <a:pt x="50190" y="0"/>
                  </a:moveTo>
                  <a:lnTo>
                    <a:pt x="47663" y="0"/>
                  </a:lnTo>
                  <a:lnTo>
                    <a:pt x="48412" y="114"/>
                  </a:lnTo>
                  <a:lnTo>
                    <a:pt x="49199" y="139"/>
                  </a:lnTo>
                  <a:lnTo>
                    <a:pt x="50012" y="88"/>
                  </a:lnTo>
                  <a:lnTo>
                    <a:pt x="50190" y="0"/>
                  </a:lnTo>
                  <a:close/>
                </a:path>
                <a:path w="1519554" h="692150">
                  <a:moveTo>
                    <a:pt x="114223" y="100634"/>
                  </a:moveTo>
                  <a:lnTo>
                    <a:pt x="113322" y="99999"/>
                  </a:lnTo>
                  <a:lnTo>
                    <a:pt x="111493" y="98729"/>
                  </a:lnTo>
                  <a:lnTo>
                    <a:pt x="110858" y="100279"/>
                  </a:lnTo>
                  <a:lnTo>
                    <a:pt x="107962" y="99364"/>
                  </a:lnTo>
                  <a:lnTo>
                    <a:pt x="108140" y="101803"/>
                  </a:lnTo>
                  <a:lnTo>
                    <a:pt x="110223" y="103682"/>
                  </a:lnTo>
                  <a:lnTo>
                    <a:pt x="111252" y="104635"/>
                  </a:lnTo>
                  <a:lnTo>
                    <a:pt x="111569" y="104521"/>
                  </a:lnTo>
                  <a:lnTo>
                    <a:pt x="111887" y="104521"/>
                  </a:lnTo>
                  <a:lnTo>
                    <a:pt x="112204" y="104660"/>
                  </a:lnTo>
                  <a:lnTo>
                    <a:pt x="112369" y="103974"/>
                  </a:lnTo>
                  <a:lnTo>
                    <a:pt x="112077" y="103060"/>
                  </a:lnTo>
                  <a:lnTo>
                    <a:pt x="113093" y="102781"/>
                  </a:lnTo>
                  <a:lnTo>
                    <a:pt x="113449" y="102476"/>
                  </a:lnTo>
                  <a:lnTo>
                    <a:pt x="112280" y="101257"/>
                  </a:lnTo>
                  <a:lnTo>
                    <a:pt x="112826" y="100761"/>
                  </a:lnTo>
                  <a:lnTo>
                    <a:pt x="114223" y="100634"/>
                  </a:lnTo>
                  <a:close/>
                </a:path>
                <a:path w="1519554" h="692150">
                  <a:moveTo>
                    <a:pt x="121958" y="110197"/>
                  </a:moveTo>
                  <a:lnTo>
                    <a:pt x="119697" y="108915"/>
                  </a:lnTo>
                  <a:lnTo>
                    <a:pt x="117690" y="107226"/>
                  </a:lnTo>
                  <a:lnTo>
                    <a:pt x="115112" y="106565"/>
                  </a:lnTo>
                  <a:lnTo>
                    <a:pt x="114338" y="107746"/>
                  </a:lnTo>
                  <a:lnTo>
                    <a:pt x="113093" y="107543"/>
                  </a:lnTo>
                  <a:lnTo>
                    <a:pt x="111963" y="107657"/>
                  </a:lnTo>
                  <a:lnTo>
                    <a:pt x="114566" y="108521"/>
                  </a:lnTo>
                  <a:lnTo>
                    <a:pt x="116865" y="109867"/>
                  </a:lnTo>
                  <a:lnTo>
                    <a:pt x="118884" y="111696"/>
                  </a:lnTo>
                  <a:lnTo>
                    <a:pt x="121907" y="111379"/>
                  </a:lnTo>
                  <a:lnTo>
                    <a:pt x="121958" y="110197"/>
                  </a:lnTo>
                  <a:close/>
                </a:path>
                <a:path w="1519554" h="692150">
                  <a:moveTo>
                    <a:pt x="156273" y="233514"/>
                  </a:moveTo>
                  <a:lnTo>
                    <a:pt x="153822" y="229514"/>
                  </a:lnTo>
                  <a:lnTo>
                    <a:pt x="150126" y="231381"/>
                  </a:lnTo>
                  <a:lnTo>
                    <a:pt x="146405" y="230124"/>
                  </a:lnTo>
                  <a:lnTo>
                    <a:pt x="146151" y="230759"/>
                  </a:lnTo>
                  <a:lnTo>
                    <a:pt x="146177" y="232156"/>
                  </a:lnTo>
                  <a:lnTo>
                    <a:pt x="146672" y="232587"/>
                  </a:lnTo>
                  <a:lnTo>
                    <a:pt x="150164" y="232943"/>
                  </a:lnTo>
                  <a:lnTo>
                    <a:pt x="152946" y="233184"/>
                  </a:lnTo>
                  <a:lnTo>
                    <a:pt x="156273" y="233514"/>
                  </a:lnTo>
                  <a:close/>
                </a:path>
                <a:path w="1519554" h="692150">
                  <a:moveTo>
                    <a:pt x="157822" y="59918"/>
                  </a:moveTo>
                  <a:lnTo>
                    <a:pt x="157480" y="57124"/>
                  </a:lnTo>
                  <a:lnTo>
                    <a:pt x="156464" y="54698"/>
                  </a:lnTo>
                  <a:lnTo>
                    <a:pt x="154025" y="53047"/>
                  </a:lnTo>
                  <a:lnTo>
                    <a:pt x="152857" y="55333"/>
                  </a:lnTo>
                  <a:lnTo>
                    <a:pt x="153276" y="57861"/>
                  </a:lnTo>
                  <a:lnTo>
                    <a:pt x="155219" y="59321"/>
                  </a:lnTo>
                  <a:lnTo>
                    <a:pt x="156794" y="61036"/>
                  </a:lnTo>
                  <a:lnTo>
                    <a:pt x="157822" y="59918"/>
                  </a:lnTo>
                  <a:close/>
                </a:path>
                <a:path w="1519554" h="692150">
                  <a:moveTo>
                    <a:pt x="184378" y="122364"/>
                  </a:moveTo>
                  <a:lnTo>
                    <a:pt x="184048" y="122364"/>
                  </a:lnTo>
                  <a:lnTo>
                    <a:pt x="184188" y="122669"/>
                  </a:lnTo>
                  <a:lnTo>
                    <a:pt x="184378" y="122364"/>
                  </a:lnTo>
                  <a:close/>
                </a:path>
                <a:path w="1519554" h="692150">
                  <a:moveTo>
                    <a:pt x="184886" y="124015"/>
                  </a:moveTo>
                  <a:lnTo>
                    <a:pt x="184467" y="123202"/>
                  </a:lnTo>
                  <a:lnTo>
                    <a:pt x="184188" y="122669"/>
                  </a:lnTo>
                  <a:lnTo>
                    <a:pt x="183667" y="123202"/>
                  </a:lnTo>
                  <a:lnTo>
                    <a:pt x="181076" y="118643"/>
                  </a:lnTo>
                  <a:lnTo>
                    <a:pt x="177939" y="121031"/>
                  </a:lnTo>
                  <a:lnTo>
                    <a:pt x="180251" y="122669"/>
                  </a:lnTo>
                  <a:lnTo>
                    <a:pt x="182651" y="124015"/>
                  </a:lnTo>
                  <a:lnTo>
                    <a:pt x="184886" y="124015"/>
                  </a:lnTo>
                  <a:close/>
                </a:path>
                <a:path w="1519554" h="692150">
                  <a:moveTo>
                    <a:pt x="186385" y="120002"/>
                  </a:moveTo>
                  <a:lnTo>
                    <a:pt x="184378" y="122364"/>
                  </a:lnTo>
                  <a:lnTo>
                    <a:pt x="186385" y="122364"/>
                  </a:lnTo>
                  <a:lnTo>
                    <a:pt x="186385" y="120002"/>
                  </a:lnTo>
                  <a:close/>
                </a:path>
                <a:path w="1519554" h="692150">
                  <a:moveTo>
                    <a:pt x="194779" y="78371"/>
                  </a:moveTo>
                  <a:lnTo>
                    <a:pt x="193230" y="78130"/>
                  </a:lnTo>
                  <a:lnTo>
                    <a:pt x="193141" y="77952"/>
                  </a:lnTo>
                  <a:lnTo>
                    <a:pt x="193078" y="77800"/>
                  </a:lnTo>
                  <a:lnTo>
                    <a:pt x="192735" y="77038"/>
                  </a:lnTo>
                  <a:lnTo>
                    <a:pt x="192608" y="75653"/>
                  </a:lnTo>
                  <a:lnTo>
                    <a:pt x="187807" y="73583"/>
                  </a:lnTo>
                  <a:lnTo>
                    <a:pt x="187769" y="75653"/>
                  </a:lnTo>
                  <a:lnTo>
                    <a:pt x="188175" y="77800"/>
                  </a:lnTo>
                  <a:lnTo>
                    <a:pt x="188201" y="77952"/>
                  </a:lnTo>
                  <a:lnTo>
                    <a:pt x="190957" y="77952"/>
                  </a:lnTo>
                  <a:lnTo>
                    <a:pt x="191922" y="79400"/>
                  </a:lnTo>
                  <a:lnTo>
                    <a:pt x="194056" y="79400"/>
                  </a:lnTo>
                  <a:lnTo>
                    <a:pt x="194779" y="78371"/>
                  </a:lnTo>
                  <a:close/>
                </a:path>
                <a:path w="1519554" h="692150">
                  <a:moveTo>
                    <a:pt x="277190" y="254723"/>
                  </a:moveTo>
                  <a:lnTo>
                    <a:pt x="270205" y="252145"/>
                  </a:lnTo>
                  <a:lnTo>
                    <a:pt x="270205" y="254101"/>
                  </a:lnTo>
                  <a:lnTo>
                    <a:pt x="268008" y="253568"/>
                  </a:lnTo>
                  <a:lnTo>
                    <a:pt x="267296" y="254723"/>
                  </a:lnTo>
                  <a:lnTo>
                    <a:pt x="269506" y="256946"/>
                  </a:lnTo>
                  <a:lnTo>
                    <a:pt x="272719" y="254800"/>
                  </a:lnTo>
                  <a:lnTo>
                    <a:pt x="275031" y="256527"/>
                  </a:lnTo>
                  <a:lnTo>
                    <a:pt x="275069" y="255117"/>
                  </a:lnTo>
                  <a:lnTo>
                    <a:pt x="277190" y="254723"/>
                  </a:lnTo>
                  <a:close/>
                </a:path>
                <a:path w="1519554" h="692150">
                  <a:moveTo>
                    <a:pt x="314998" y="199974"/>
                  </a:moveTo>
                  <a:lnTo>
                    <a:pt x="313855" y="199301"/>
                  </a:lnTo>
                  <a:lnTo>
                    <a:pt x="312547" y="199885"/>
                  </a:lnTo>
                  <a:lnTo>
                    <a:pt x="311772" y="198818"/>
                  </a:lnTo>
                  <a:lnTo>
                    <a:pt x="311467" y="198678"/>
                  </a:lnTo>
                  <a:lnTo>
                    <a:pt x="311162" y="198615"/>
                  </a:lnTo>
                  <a:lnTo>
                    <a:pt x="310845" y="198653"/>
                  </a:lnTo>
                  <a:lnTo>
                    <a:pt x="309714" y="198932"/>
                  </a:lnTo>
                  <a:lnTo>
                    <a:pt x="308152" y="198488"/>
                  </a:lnTo>
                  <a:lnTo>
                    <a:pt x="307987" y="200367"/>
                  </a:lnTo>
                  <a:lnTo>
                    <a:pt x="308851" y="200863"/>
                  </a:lnTo>
                  <a:lnTo>
                    <a:pt x="309651" y="201396"/>
                  </a:lnTo>
                  <a:lnTo>
                    <a:pt x="309930" y="202425"/>
                  </a:lnTo>
                  <a:lnTo>
                    <a:pt x="311759" y="202577"/>
                  </a:lnTo>
                  <a:lnTo>
                    <a:pt x="313296" y="202260"/>
                  </a:lnTo>
                  <a:lnTo>
                    <a:pt x="314337" y="201371"/>
                  </a:lnTo>
                  <a:lnTo>
                    <a:pt x="314998" y="199974"/>
                  </a:lnTo>
                  <a:close/>
                </a:path>
                <a:path w="1519554" h="692150">
                  <a:moveTo>
                    <a:pt x="338937" y="331241"/>
                  </a:moveTo>
                  <a:lnTo>
                    <a:pt x="337654" y="330314"/>
                  </a:lnTo>
                  <a:lnTo>
                    <a:pt x="333590" y="330327"/>
                  </a:lnTo>
                  <a:lnTo>
                    <a:pt x="331241" y="330847"/>
                  </a:lnTo>
                  <a:lnTo>
                    <a:pt x="328676" y="329628"/>
                  </a:lnTo>
                  <a:lnTo>
                    <a:pt x="326453" y="331241"/>
                  </a:lnTo>
                  <a:lnTo>
                    <a:pt x="327190" y="331381"/>
                  </a:lnTo>
                  <a:lnTo>
                    <a:pt x="327964" y="331444"/>
                  </a:lnTo>
                  <a:lnTo>
                    <a:pt x="328295" y="332282"/>
                  </a:lnTo>
                  <a:lnTo>
                    <a:pt x="328587" y="332536"/>
                  </a:lnTo>
                  <a:lnTo>
                    <a:pt x="328980" y="332473"/>
                  </a:lnTo>
                  <a:lnTo>
                    <a:pt x="331025" y="333006"/>
                  </a:lnTo>
                  <a:lnTo>
                    <a:pt x="332968" y="331038"/>
                  </a:lnTo>
                  <a:lnTo>
                    <a:pt x="335051" y="332244"/>
                  </a:lnTo>
                  <a:lnTo>
                    <a:pt x="336626" y="333044"/>
                  </a:lnTo>
                  <a:lnTo>
                    <a:pt x="337870" y="332473"/>
                  </a:lnTo>
                  <a:lnTo>
                    <a:pt x="338937" y="331241"/>
                  </a:lnTo>
                  <a:close/>
                </a:path>
                <a:path w="1519554" h="692150">
                  <a:moveTo>
                    <a:pt x="376758" y="280060"/>
                  </a:moveTo>
                  <a:lnTo>
                    <a:pt x="376364" y="279273"/>
                  </a:lnTo>
                  <a:lnTo>
                    <a:pt x="375627" y="279171"/>
                  </a:lnTo>
                  <a:lnTo>
                    <a:pt x="374865" y="279120"/>
                  </a:lnTo>
                  <a:lnTo>
                    <a:pt x="367017" y="282079"/>
                  </a:lnTo>
                  <a:lnTo>
                    <a:pt x="367017" y="283794"/>
                  </a:lnTo>
                  <a:lnTo>
                    <a:pt x="370395" y="282905"/>
                  </a:lnTo>
                  <a:lnTo>
                    <a:pt x="373938" y="282435"/>
                  </a:lnTo>
                  <a:lnTo>
                    <a:pt x="376758" y="280060"/>
                  </a:lnTo>
                  <a:close/>
                </a:path>
                <a:path w="1519554" h="692150">
                  <a:moveTo>
                    <a:pt x="410070" y="204101"/>
                  </a:moveTo>
                  <a:lnTo>
                    <a:pt x="406273" y="204292"/>
                  </a:lnTo>
                  <a:lnTo>
                    <a:pt x="408584" y="202272"/>
                  </a:lnTo>
                  <a:lnTo>
                    <a:pt x="408317" y="198843"/>
                  </a:lnTo>
                  <a:lnTo>
                    <a:pt x="406349" y="200494"/>
                  </a:lnTo>
                  <a:lnTo>
                    <a:pt x="403555" y="202145"/>
                  </a:lnTo>
                  <a:lnTo>
                    <a:pt x="404075" y="204038"/>
                  </a:lnTo>
                  <a:lnTo>
                    <a:pt x="407111" y="204749"/>
                  </a:lnTo>
                  <a:lnTo>
                    <a:pt x="407301" y="206705"/>
                  </a:lnTo>
                  <a:lnTo>
                    <a:pt x="408686" y="207479"/>
                  </a:lnTo>
                  <a:lnTo>
                    <a:pt x="408736" y="206641"/>
                  </a:lnTo>
                  <a:lnTo>
                    <a:pt x="408952" y="205892"/>
                  </a:lnTo>
                  <a:lnTo>
                    <a:pt x="409714" y="205422"/>
                  </a:lnTo>
                  <a:lnTo>
                    <a:pt x="410070" y="204101"/>
                  </a:lnTo>
                  <a:close/>
                </a:path>
                <a:path w="1519554" h="692150">
                  <a:moveTo>
                    <a:pt x="436892" y="325628"/>
                  </a:moveTo>
                  <a:lnTo>
                    <a:pt x="434543" y="325564"/>
                  </a:lnTo>
                  <a:lnTo>
                    <a:pt x="432142" y="325805"/>
                  </a:lnTo>
                  <a:lnTo>
                    <a:pt x="427736" y="324942"/>
                  </a:lnTo>
                  <a:lnTo>
                    <a:pt x="430212" y="324370"/>
                  </a:lnTo>
                  <a:lnTo>
                    <a:pt x="430047" y="323786"/>
                  </a:lnTo>
                  <a:lnTo>
                    <a:pt x="425450" y="323481"/>
                  </a:lnTo>
                  <a:lnTo>
                    <a:pt x="424484" y="323735"/>
                  </a:lnTo>
                  <a:lnTo>
                    <a:pt x="423468" y="323938"/>
                  </a:lnTo>
                  <a:lnTo>
                    <a:pt x="423329" y="325208"/>
                  </a:lnTo>
                  <a:lnTo>
                    <a:pt x="427824" y="325970"/>
                  </a:lnTo>
                  <a:lnTo>
                    <a:pt x="432308" y="327507"/>
                  </a:lnTo>
                  <a:lnTo>
                    <a:pt x="436892" y="325628"/>
                  </a:lnTo>
                  <a:close/>
                </a:path>
                <a:path w="1519554" h="692150">
                  <a:moveTo>
                    <a:pt x="459105" y="313905"/>
                  </a:moveTo>
                  <a:lnTo>
                    <a:pt x="455002" y="312826"/>
                  </a:lnTo>
                  <a:lnTo>
                    <a:pt x="451040" y="312953"/>
                  </a:lnTo>
                  <a:lnTo>
                    <a:pt x="447357" y="315163"/>
                  </a:lnTo>
                  <a:lnTo>
                    <a:pt x="450837" y="313575"/>
                  </a:lnTo>
                  <a:lnTo>
                    <a:pt x="454456" y="316712"/>
                  </a:lnTo>
                  <a:lnTo>
                    <a:pt x="457911" y="315023"/>
                  </a:lnTo>
                  <a:lnTo>
                    <a:pt x="459105" y="313905"/>
                  </a:lnTo>
                  <a:close/>
                </a:path>
                <a:path w="1519554" h="692150">
                  <a:moveTo>
                    <a:pt x="515340" y="638746"/>
                  </a:moveTo>
                  <a:lnTo>
                    <a:pt x="512495" y="638695"/>
                  </a:lnTo>
                  <a:lnTo>
                    <a:pt x="509612" y="638441"/>
                  </a:lnTo>
                  <a:lnTo>
                    <a:pt x="505574" y="638797"/>
                  </a:lnTo>
                  <a:lnTo>
                    <a:pt x="502526" y="638568"/>
                  </a:lnTo>
                  <a:lnTo>
                    <a:pt x="504647" y="641591"/>
                  </a:lnTo>
                  <a:lnTo>
                    <a:pt x="507593" y="640626"/>
                  </a:lnTo>
                  <a:lnTo>
                    <a:pt x="509549" y="640219"/>
                  </a:lnTo>
                  <a:lnTo>
                    <a:pt x="511492" y="639902"/>
                  </a:lnTo>
                  <a:lnTo>
                    <a:pt x="513473" y="640372"/>
                  </a:lnTo>
                  <a:lnTo>
                    <a:pt x="515340" y="638746"/>
                  </a:lnTo>
                  <a:close/>
                </a:path>
                <a:path w="1519554" h="692150">
                  <a:moveTo>
                    <a:pt x="534822" y="339407"/>
                  </a:moveTo>
                  <a:lnTo>
                    <a:pt x="534708" y="337172"/>
                  </a:lnTo>
                  <a:lnTo>
                    <a:pt x="525970" y="337210"/>
                  </a:lnTo>
                  <a:lnTo>
                    <a:pt x="526618" y="338543"/>
                  </a:lnTo>
                  <a:lnTo>
                    <a:pt x="527050" y="340055"/>
                  </a:lnTo>
                  <a:lnTo>
                    <a:pt x="528929" y="340156"/>
                  </a:lnTo>
                  <a:lnTo>
                    <a:pt x="530720" y="338543"/>
                  </a:lnTo>
                  <a:lnTo>
                    <a:pt x="532968" y="340601"/>
                  </a:lnTo>
                  <a:lnTo>
                    <a:pt x="534822" y="339407"/>
                  </a:lnTo>
                  <a:close/>
                </a:path>
                <a:path w="1519554" h="692150">
                  <a:moveTo>
                    <a:pt x="573570" y="539305"/>
                  </a:moveTo>
                  <a:lnTo>
                    <a:pt x="573506" y="539051"/>
                  </a:lnTo>
                  <a:lnTo>
                    <a:pt x="569315" y="538670"/>
                  </a:lnTo>
                  <a:lnTo>
                    <a:pt x="565137" y="538708"/>
                  </a:lnTo>
                  <a:lnTo>
                    <a:pt x="561009" y="539584"/>
                  </a:lnTo>
                  <a:lnTo>
                    <a:pt x="559828" y="539750"/>
                  </a:lnTo>
                  <a:lnTo>
                    <a:pt x="564349" y="541845"/>
                  </a:lnTo>
                  <a:lnTo>
                    <a:pt x="568896" y="540842"/>
                  </a:lnTo>
                  <a:lnTo>
                    <a:pt x="573443" y="539788"/>
                  </a:lnTo>
                  <a:lnTo>
                    <a:pt x="573544" y="539546"/>
                  </a:lnTo>
                  <a:lnTo>
                    <a:pt x="573570" y="539305"/>
                  </a:lnTo>
                  <a:close/>
                </a:path>
                <a:path w="1519554" h="692150">
                  <a:moveTo>
                    <a:pt x="575233" y="184632"/>
                  </a:moveTo>
                  <a:lnTo>
                    <a:pt x="574675" y="182219"/>
                  </a:lnTo>
                  <a:lnTo>
                    <a:pt x="573354" y="182067"/>
                  </a:lnTo>
                  <a:lnTo>
                    <a:pt x="570509" y="183603"/>
                  </a:lnTo>
                  <a:lnTo>
                    <a:pt x="568553" y="183349"/>
                  </a:lnTo>
                  <a:lnTo>
                    <a:pt x="566547" y="182372"/>
                  </a:lnTo>
                  <a:lnTo>
                    <a:pt x="565632" y="183946"/>
                  </a:lnTo>
                  <a:lnTo>
                    <a:pt x="567855" y="186258"/>
                  </a:lnTo>
                  <a:lnTo>
                    <a:pt x="570699" y="185039"/>
                  </a:lnTo>
                  <a:lnTo>
                    <a:pt x="574090" y="185229"/>
                  </a:lnTo>
                  <a:lnTo>
                    <a:pt x="575233" y="184632"/>
                  </a:lnTo>
                  <a:close/>
                </a:path>
                <a:path w="1519554" h="692150">
                  <a:moveTo>
                    <a:pt x="577456" y="324269"/>
                  </a:moveTo>
                  <a:lnTo>
                    <a:pt x="572770" y="322630"/>
                  </a:lnTo>
                  <a:lnTo>
                    <a:pt x="576249" y="319836"/>
                  </a:lnTo>
                  <a:lnTo>
                    <a:pt x="574141" y="320065"/>
                  </a:lnTo>
                  <a:lnTo>
                    <a:pt x="572757" y="321475"/>
                  </a:lnTo>
                  <a:lnTo>
                    <a:pt x="571347" y="322846"/>
                  </a:lnTo>
                  <a:lnTo>
                    <a:pt x="575424" y="327545"/>
                  </a:lnTo>
                  <a:lnTo>
                    <a:pt x="577227" y="326605"/>
                  </a:lnTo>
                  <a:lnTo>
                    <a:pt x="577456" y="324269"/>
                  </a:lnTo>
                  <a:close/>
                </a:path>
                <a:path w="1519554" h="692150">
                  <a:moveTo>
                    <a:pt x="592061" y="548284"/>
                  </a:moveTo>
                  <a:lnTo>
                    <a:pt x="585685" y="545922"/>
                  </a:lnTo>
                  <a:lnTo>
                    <a:pt x="580224" y="546138"/>
                  </a:lnTo>
                  <a:lnTo>
                    <a:pt x="574548" y="548055"/>
                  </a:lnTo>
                  <a:lnTo>
                    <a:pt x="576224" y="549897"/>
                  </a:lnTo>
                  <a:lnTo>
                    <a:pt x="577811" y="547649"/>
                  </a:lnTo>
                  <a:lnTo>
                    <a:pt x="579259" y="548474"/>
                  </a:lnTo>
                  <a:lnTo>
                    <a:pt x="581787" y="547052"/>
                  </a:lnTo>
                  <a:lnTo>
                    <a:pt x="584327" y="547052"/>
                  </a:lnTo>
                  <a:lnTo>
                    <a:pt x="586905" y="548284"/>
                  </a:lnTo>
                  <a:lnTo>
                    <a:pt x="592061" y="548284"/>
                  </a:lnTo>
                  <a:close/>
                </a:path>
                <a:path w="1519554" h="692150">
                  <a:moveTo>
                    <a:pt x="592836" y="608698"/>
                  </a:moveTo>
                  <a:lnTo>
                    <a:pt x="589521" y="609155"/>
                  </a:lnTo>
                  <a:lnTo>
                    <a:pt x="586003" y="607809"/>
                  </a:lnTo>
                  <a:lnTo>
                    <a:pt x="582485" y="609993"/>
                  </a:lnTo>
                  <a:lnTo>
                    <a:pt x="585736" y="612127"/>
                  </a:lnTo>
                  <a:lnTo>
                    <a:pt x="588886" y="609739"/>
                  </a:lnTo>
                  <a:lnTo>
                    <a:pt x="591807" y="610603"/>
                  </a:lnTo>
                  <a:lnTo>
                    <a:pt x="592836" y="608698"/>
                  </a:lnTo>
                  <a:close/>
                </a:path>
                <a:path w="1519554" h="692150">
                  <a:moveTo>
                    <a:pt x="605383" y="130810"/>
                  </a:moveTo>
                  <a:lnTo>
                    <a:pt x="603478" y="131787"/>
                  </a:lnTo>
                  <a:lnTo>
                    <a:pt x="600748" y="133578"/>
                  </a:lnTo>
                  <a:lnTo>
                    <a:pt x="597725" y="132613"/>
                  </a:lnTo>
                  <a:lnTo>
                    <a:pt x="594817" y="132651"/>
                  </a:lnTo>
                  <a:lnTo>
                    <a:pt x="594779" y="133756"/>
                  </a:lnTo>
                  <a:lnTo>
                    <a:pt x="596734" y="133705"/>
                  </a:lnTo>
                  <a:lnTo>
                    <a:pt x="598411" y="135255"/>
                  </a:lnTo>
                  <a:lnTo>
                    <a:pt x="600456" y="134747"/>
                  </a:lnTo>
                  <a:lnTo>
                    <a:pt x="603580" y="134721"/>
                  </a:lnTo>
                  <a:lnTo>
                    <a:pt x="604939" y="133756"/>
                  </a:lnTo>
                  <a:lnTo>
                    <a:pt x="605243" y="132321"/>
                  </a:lnTo>
                  <a:lnTo>
                    <a:pt x="605383" y="130810"/>
                  </a:lnTo>
                  <a:close/>
                </a:path>
                <a:path w="1519554" h="692150">
                  <a:moveTo>
                    <a:pt x="607491" y="438772"/>
                  </a:moveTo>
                  <a:lnTo>
                    <a:pt x="604532" y="431177"/>
                  </a:lnTo>
                  <a:lnTo>
                    <a:pt x="603313" y="432409"/>
                  </a:lnTo>
                  <a:lnTo>
                    <a:pt x="603656" y="433476"/>
                  </a:lnTo>
                  <a:lnTo>
                    <a:pt x="603351" y="434352"/>
                  </a:lnTo>
                  <a:lnTo>
                    <a:pt x="602500" y="435063"/>
                  </a:lnTo>
                  <a:lnTo>
                    <a:pt x="602513" y="435381"/>
                  </a:lnTo>
                  <a:lnTo>
                    <a:pt x="602576" y="436003"/>
                  </a:lnTo>
                  <a:lnTo>
                    <a:pt x="605586" y="438950"/>
                  </a:lnTo>
                  <a:lnTo>
                    <a:pt x="606234" y="438937"/>
                  </a:lnTo>
                  <a:lnTo>
                    <a:pt x="607123" y="441591"/>
                  </a:lnTo>
                  <a:lnTo>
                    <a:pt x="607491" y="438772"/>
                  </a:lnTo>
                  <a:close/>
                </a:path>
                <a:path w="1519554" h="692150">
                  <a:moveTo>
                    <a:pt x="623912" y="182499"/>
                  </a:moveTo>
                  <a:lnTo>
                    <a:pt x="622604" y="181775"/>
                  </a:lnTo>
                  <a:lnTo>
                    <a:pt x="621931" y="181165"/>
                  </a:lnTo>
                  <a:lnTo>
                    <a:pt x="620395" y="180454"/>
                  </a:lnTo>
                  <a:lnTo>
                    <a:pt x="618032" y="183959"/>
                  </a:lnTo>
                  <a:lnTo>
                    <a:pt x="617054" y="180238"/>
                  </a:lnTo>
                  <a:lnTo>
                    <a:pt x="616102" y="180238"/>
                  </a:lnTo>
                  <a:lnTo>
                    <a:pt x="616216" y="183908"/>
                  </a:lnTo>
                  <a:lnTo>
                    <a:pt x="618236" y="187540"/>
                  </a:lnTo>
                  <a:lnTo>
                    <a:pt x="619442" y="182079"/>
                  </a:lnTo>
                  <a:lnTo>
                    <a:pt x="622198" y="184035"/>
                  </a:lnTo>
                  <a:lnTo>
                    <a:pt x="623519" y="184721"/>
                  </a:lnTo>
                  <a:lnTo>
                    <a:pt x="623912" y="182499"/>
                  </a:lnTo>
                  <a:close/>
                </a:path>
                <a:path w="1519554" h="692150">
                  <a:moveTo>
                    <a:pt x="666788" y="240741"/>
                  </a:moveTo>
                  <a:lnTo>
                    <a:pt x="665149" y="239522"/>
                  </a:lnTo>
                  <a:lnTo>
                    <a:pt x="663498" y="238328"/>
                  </a:lnTo>
                  <a:lnTo>
                    <a:pt x="662076" y="238925"/>
                  </a:lnTo>
                  <a:lnTo>
                    <a:pt x="660704" y="239610"/>
                  </a:lnTo>
                  <a:lnTo>
                    <a:pt x="657999" y="240487"/>
                  </a:lnTo>
                  <a:lnTo>
                    <a:pt x="657110" y="241249"/>
                  </a:lnTo>
                  <a:lnTo>
                    <a:pt x="658710" y="244284"/>
                  </a:lnTo>
                  <a:lnTo>
                    <a:pt x="659739" y="242773"/>
                  </a:lnTo>
                  <a:lnTo>
                    <a:pt x="660654" y="242112"/>
                  </a:lnTo>
                  <a:lnTo>
                    <a:pt x="661263" y="241122"/>
                  </a:lnTo>
                  <a:lnTo>
                    <a:pt x="662254" y="241427"/>
                  </a:lnTo>
                  <a:lnTo>
                    <a:pt x="666788" y="240741"/>
                  </a:lnTo>
                  <a:close/>
                </a:path>
                <a:path w="1519554" h="692150">
                  <a:moveTo>
                    <a:pt x="743407" y="287185"/>
                  </a:moveTo>
                  <a:lnTo>
                    <a:pt x="739775" y="285508"/>
                  </a:lnTo>
                  <a:lnTo>
                    <a:pt x="739241" y="282778"/>
                  </a:lnTo>
                  <a:lnTo>
                    <a:pt x="739241" y="284518"/>
                  </a:lnTo>
                  <a:lnTo>
                    <a:pt x="738289" y="284530"/>
                  </a:lnTo>
                  <a:lnTo>
                    <a:pt x="737031" y="283984"/>
                  </a:lnTo>
                  <a:lnTo>
                    <a:pt x="738886" y="286016"/>
                  </a:lnTo>
                  <a:lnTo>
                    <a:pt x="737501" y="290499"/>
                  </a:lnTo>
                  <a:lnTo>
                    <a:pt x="741959" y="290550"/>
                  </a:lnTo>
                  <a:lnTo>
                    <a:pt x="743407" y="287185"/>
                  </a:lnTo>
                  <a:close/>
                </a:path>
                <a:path w="1519554" h="692150">
                  <a:moveTo>
                    <a:pt x="756259" y="258229"/>
                  </a:moveTo>
                  <a:lnTo>
                    <a:pt x="754646" y="255828"/>
                  </a:lnTo>
                  <a:lnTo>
                    <a:pt x="749820" y="256654"/>
                  </a:lnTo>
                  <a:lnTo>
                    <a:pt x="748842" y="256819"/>
                  </a:lnTo>
                  <a:lnTo>
                    <a:pt x="747903" y="258483"/>
                  </a:lnTo>
                  <a:lnTo>
                    <a:pt x="749249" y="258584"/>
                  </a:lnTo>
                  <a:lnTo>
                    <a:pt x="749973" y="259245"/>
                  </a:lnTo>
                  <a:lnTo>
                    <a:pt x="749833" y="260667"/>
                  </a:lnTo>
                  <a:lnTo>
                    <a:pt x="750760" y="260273"/>
                  </a:lnTo>
                  <a:lnTo>
                    <a:pt x="751560" y="259435"/>
                  </a:lnTo>
                  <a:lnTo>
                    <a:pt x="752703" y="259702"/>
                  </a:lnTo>
                  <a:lnTo>
                    <a:pt x="753338" y="258406"/>
                  </a:lnTo>
                  <a:lnTo>
                    <a:pt x="756259" y="258229"/>
                  </a:lnTo>
                  <a:close/>
                </a:path>
                <a:path w="1519554" h="692150">
                  <a:moveTo>
                    <a:pt x="760615" y="364756"/>
                  </a:moveTo>
                  <a:lnTo>
                    <a:pt x="759167" y="364756"/>
                  </a:lnTo>
                  <a:lnTo>
                    <a:pt x="759142" y="364604"/>
                  </a:lnTo>
                  <a:lnTo>
                    <a:pt x="759256" y="365417"/>
                  </a:lnTo>
                  <a:lnTo>
                    <a:pt x="759371" y="366217"/>
                  </a:lnTo>
                  <a:lnTo>
                    <a:pt x="759396" y="366433"/>
                  </a:lnTo>
                  <a:lnTo>
                    <a:pt x="760615" y="364756"/>
                  </a:lnTo>
                  <a:close/>
                </a:path>
                <a:path w="1519554" h="692150">
                  <a:moveTo>
                    <a:pt x="762673" y="361403"/>
                  </a:moveTo>
                  <a:lnTo>
                    <a:pt x="760463" y="360476"/>
                  </a:lnTo>
                  <a:lnTo>
                    <a:pt x="758571" y="360476"/>
                  </a:lnTo>
                  <a:lnTo>
                    <a:pt x="759053" y="364007"/>
                  </a:lnTo>
                  <a:lnTo>
                    <a:pt x="759142" y="364604"/>
                  </a:lnTo>
                  <a:lnTo>
                    <a:pt x="760730" y="364604"/>
                  </a:lnTo>
                  <a:lnTo>
                    <a:pt x="760615" y="364756"/>
                  </a:lnTo>
                  <a:lnTo>
                    <a:pt x="761212" y="364756"/>
                  </a:lnTo>
                  <a:lnTo>
                    <a:pt x="761149" y="364007"/>
                  </a:lnTo>
                  <a:lnTo>
                    <a:pt x="762673" y="361403"/>
                  </a:lnTo>
                  <a:close/>
                </a:path>
                <a:path w="1519554" h="692150">
                  <a:moveTo>
                    <a:pt x="763460" y="366217"/>
                  </a:moveTo>
                  <a:lnTo>
                    <a:pt x="763155" y="365417"/>
                  </a:lnTo>
                  <a:lnTo>
                    <a:pt x="761212" y="364756"/>
                  </a:lnTo>
                  <a:lnTo>
                    <a:pt x="761326" y="366217"/>
                  </a:lnTo>
                  <a:lnTo>
                    <a:pt x="761415" y="367271"/>
                  </a:lnTo>
                  <a:lnTo>
                    <a:pt x="762520" y="367271"/>
                  </a:lnTo>
                  <a:lnTo>
                    <a:pt x="763333" y="366864"/>
                  </a:lnTo>
                  <a:lnTo>
                    <a:pt x="763409" y="366433"/>
                  </a:lnTo>
                  <a:lnTo>
                    <a:pt x="763460" y="366217"/>
                  </a:lnTo>
                  <a:close/>
                </a:path>
                <a:path w="1519554" h="692150">
                  <a:moveTo>
                    <a:pt x="802182" y="374967"/>
                  </a:moveTo>
                  <a:lnTo>
                    <a:pt x="800468" y="374523"/>
                  </a:lnTo>
                  <a:lnTo>
                    <a:pt x="799668" y="371373"/>
                  </a:lnTo>
                  <a:lnTo>
                    <a:pt x="795947" y="373938"/>
                  </a:lnTo>
                  <a:lnTo>
                    <a:pt x="797636" y="375348"/>
                  </a:lnTo>
                  <a:lnTo>
                    <a:pt x="798245" y="376529"/>
                  </a:lnTo>
                  <a:lnTo>
                    <a:pt x="799261" y="377901"/>
                  </a:lnTo>
                  <a:lnTo>
                    <a:pt x="801408" y="378117"/>
                  </a:lnTo>
                  <a:lnTo>
                    <a:pt x="801585" y="376339"/>
                  </a:lnTo>
                  <a:lnTo>
                    <a:pt x="802182" y="374967"/>
                  </a:lnTo>
                  <a:close/>
                </a:path>
                <a:path w="1519554" h="692150">
                  <a:moveTo>
                    <a:pt x="873010" y="214274"/>
                  </a:moveTo>
                  <a:lnTo>
                    <a:pt x="872451" y="213626"/>
                  </a:lnTo>
                  <a:lnTo>
                    <a:pt x="871766" y="213067"/>
                  </a:lnTo>
                  <a:lnTo>
                    <a:pt x="870165" y="214757"/>
                  </a:lnTo>
                  <a:lnTo>
                    <a:pt x="866787" y="212598"/>
                  </a:lnTo>
                  <a:lnTo>
                    <a:pt x="865873" y="215785"/>
                  </a:lnTo>
                  <a:lnTo>
                    <a:pt x="866063" y="216966"/>
                  </a:lnTo>
                  <a:lnTo>
                    <a:pt x="866584" y="217817"/>
                  </a:lnTo>
                  <a:lnTo>
                    <a:pt x="867892" y="217982"/>
                  </a:lnTo>
                  <a:lnTo>
                    <a:pt x="868934" y="215874"/>
                  </a:lnTo>
                  <a:lnTo>
                    <a:pt x="871486" y="216560"/>
                  </a:lnTo>
                  <a:lnTo>
                    <a:pt x="872934" y="215239"/>
                  </a:lnTo>
                  <a:lnTo>
                    <a:pt x="873010" y="214274"/>
                  </a:lnTo>
                  <a:close/>
                </a:path>
                <a:path w="1519554" h="692150">
                  <a:moveTo>
                    <a:pt x="891197" y="688022"/>
                  </a:moveTo>
                  <a:lnTo>
                    <a:pt x="888784" y="687019"/>
                  </a:lnTo>
                  <a:lnTo>
                    <a:pt x="889596" y="685063"/>
                  </a:lnTo>
                  <a:lnTo>
                    <a:pt x="888530" y="684110"/>
                  </a:lnTo>
                  <a:lnTo>
                    <a:pt x="886434" y="684149"/>
                  </a:lnTo>
                  <a:lnTo>
                    <a:pt x="885545" y="686447"/>
                  </a:lnTo>
                  <a:lnTo>
                    <a:pt x="888796" y="688340"/>
                  </a:lnTo>
                  <a:lnTo>
                    <a:pt x="887107" y="690714"/>
                  </a:lnTo>
                  <a:lnTo>
                    <a:pt x="890143" y="691908"/>
                  </a:lnTo>
                  <a:lnTo>
                    <a:pt x="890066" y="691070"/>
                  </a:lnTo>
                  <a:lnTo>
                    <a:pt x="889889" y="690168"/>
                  </a:lnTo>
                  <a:lnTo>
                    <a:pt x="891019" y="689800"/>
                  </a:lnTo>
                  <a:lnTo>
                    <a:pt x="891197" y="688022"/>
                  </a:lnTo>
                  <a:close/>
                </a:path>
                <a:path w="1519554" h="692150">
                  <a:moveTo>
                    <a:pt x="894283" y="598830"/>
                  </a:moveTo>
                  <a:lnTo>
                    <a:pt x="890155" y="597027"/>
                  </a:lnTo>
                  <a:lnTo>
                    <a:pt x="885825" y="598170"/>
                  </a:lnTo>
                  <a:lnTo>
                    <a:pt x="881583" y="597966"/>
                  </a:lnTo>
                  <a:lnTo>
                    <a:pt x="881595" y="599363"/>
                  </a:lnTo>
                  <a:lnTo>
                    <a:pt x="884351" y="600710"/>
                  </a:lnTo>
                  <a:lnTo>
                    <a:pt x="887323" y="599795"/>
                  </a:lnTo>
                  <a:lnTo>
                    <a:pt x="890193" y="600100"/>
                  </a:lnTo>
                  <a:lnTo>
                    <a:pt x="891159" y="598398"/>
                  </a:lnTo>
                  <a:lnTo>
                    <a:pt x="892835" y="598982"/>
                  </a:lnTo>
                  <a:lnTo>
                    <a:pt x="894283" y="598830"/>
                  </a:lnTo>
                  <a:close/>
                </a:path>
                <a:path w="1519554" h="692150">
                  <a:moveTo>
                    <a:pt x="898575" y="447827"/>
                  </a:moveTo>
                  <a:lnTo>
                    <a:pt x="888377" y="447827"/>
                  </a:lnTo>
                  <a:lnTo>
                    <a:pt x="888377" y="449491"/>
                  </a:lnTo>
                  <a:lnTo>
                    <a:pt x="891755" y="448906"/>
                  </a:lnTo>
                  <a:lnTo>
                    <a:pt x="895477" y="450634"/>
                  </a:lnTo>
                  <a:lnTo>
                    <a:pt x="898575" y="447827"/>
                  </a:lnTo>
                  <a:close/>
                </a:path>
                <a:path w="1519554" h="692150">
                  <a:moveTo>
                    <a:pt x="910640" y="411886"/>
                  </a:moveTo>
                  <a:lnTo>
                    <a:pt x="909739" y="409943"/>
                  </a:lnTo>
                  <a:lnTo>
                    <a:pt x="906360" y="410438"/>
                  </a:lnTo>
                  <a:lnTo>
                    <a:pt x="902716" y="408940"/>
                  </a:lnTo>
                  <a:lnTo>
                    <a:pt x="899515" y="411886"/>
                  </a:lnTo>
                  <a:lnTo>
                    <a:pt x="910640" y="411886"/>
                  </a:lnTo>
                  <a:close/>
                </a:path>
                <a:path w="1519554" h="692150">
                  <a:moveTo>
                    <a:pt x="931506" y="259295"/>
                  </a:moveTo>
                  <a:lnTo>
                    <a:pt x="928903" y="259638"/>
                  </a:lnTo>
                  <a:lnTo>
                    <a:pt x="928966" y="260311"/>
                  </a:lnTo>
                  <a:lnTo>
                    <a:pt x="929030" y="260985"/>
                  </a:lnTo>
                  <a:lnTo>
                    <a:pt x="929093" y="261645"/>
                  </a:lnTo>
                  <a:lnTo>
                    <a:pt x="930833" y="262534"/>
                  </a:lnTo>
                  <a:lnTo>
                    <a:pt x="931430" y="259638"/>
                  </a:lnTo>
                  <a:lnTo>
                    <a:pt x="931506" y="259295"/>
                  </a:lnTo>
                  <a:close/>
                </a:path>
                <a:path w="1519554" h="692150">
                  <a:moveTo>
                    <a:pt x="931976" y="252869"/>
                  </a:moveTo>
                  <a:lnTo>
                    <a:pt x="929398" y="254419"/>
                  </a:lnTo>
                  <a:lnTo>
                    <a:pt x="929779" y="254825"/>
                  </a:lnTo>
                  <a:lnTo>
                    <a:pt x="931926" y="254825"/>
                  </a:lnTo>
                  <a:lnTo>
                    <a:pt x="931976" y="252869"/>
                  </a:lnTo>
                  <a:close/>
                </a:path>
                <a:path w="1519554" h="692150">
                  <a:moveTo>
                    <a:pt x="932522" y="259295"/>
                  </a:moveTo>
                  <a:lnTo>
                    <a:pt x="931722" y="258267"/>
                  </a:lnTo>
                  <a:lnTo>
                    <a:pt x="931506" y="259295"/>
                  </a:lnTo>
                  <a:lnTo>
                    <a:pt x="932522" y="259295"/>
                  </a:lnTo>
                  <a:close/>
                </a:path>
                <a:path w="1519554" h="692150">
                  <a:moveTo>
                    <a:pt x="933704" y="259016"/>
                  </a:moveTo>
                  <a:lnTo>
                    <a:pt x="932192" y="257403"/>
                  </a:lnTo>
                  <a:lnTo>
                    <a:pt x="931265" y="257403"/>
                  </a:lnTo>
                  <a:lnTo>
                    <a:pt x="933704" y="259016"/>
                  </a:lnTo>
                  <a:close/>
                </a:path>
                <a:path w="1519554" h="692150">
                  <a:moveTo>
                    <a:pt x="934542" y="259638"/>
                  </a:moveTo>
                  <a:lnTo>
                    <a:pt x="934148" y="259295"/>
                  </a:lnTo>
                  <a:lnTo>
                    <a:pt x="933983" y="259295"/>
                  </a:lnTo>
                  <a:lnTo>
                    <a:pt x="932522" y="259295"/>
                  </a:lnTo>
                  <a:lnTo>
                    <a:pt x="933742" y="260896"/>
                  </a:lnTo>
                  <a:lnTo>
                    <a:pt x="934542" y="259638"/>
                  </a:lnTo>
                  <a:close/>
                </a:path>
                <a:path w="1519554" h="692150">
                  <a:moveTo>
                    <a:pt x="934669" y="256667"/>
                  </a:moveTo>
                  <a:lnTo>
                    <a:pt x="934262" y="255054"/>
                  </a:lnTo>
                  <a:lnTo>
                    <a:pt x="929995" y="255054"/>
                  </a:lnTo>
                  <a:lnTo>
                    <a:pt x="932053" y="257238"/>
                  </a:lnTo>
                  <a:lnTo>
                    <a:pt x="934669" y="256667"/>
                  </a:lnTo>
                  <a:close/>
                </a:path>
                <a:path w="1519554" h="692150">
                  <a:moveTo>
                    <a:pt x="978687" y="209461"/>
                  </a:moveTo>
                  <a:lnTo>
                    <a:pt x="977811" y="209296"/>
                  </a:lnTo>
                  <a:lnTo>
                    <a:pt x="976858" y="209245"/>
                  </a:lnTo>
                  <a:lnTo>
                    <a:pt x="976452" y="208216"/>
                  </a:lnTo>
                  <a:lnTo>
                    <a:pt x="975398" y="209245"/>
                  </a:lnTo>
                  <a:lnTo>
                    <a:pt x="972705" y="209308"/>
                  </a:lnTo>
                  <a:lnTo>
                    <a:pt x="972286" y="210718"/>
                  </a:lnTo>
                  <a:lnTo>
                    <a:pt x="971207" y="211188"/>
                  </a:lnTo>
                  <a:lnTo>
                    <a:pt x="969873" y="211340"/>
                  </a:lnTo>
                  <a:lnTo>
                    <a:pt x="970102" y="211874"/>
                  </a:lnTo>
                  <a:lnTo>
                    <a:pt x="970483" y="212877"/>
                  </a:lnTo>
                  <a:lnTo>
                    <a:pt x="973353" y="211963"/>
                  </a:lnTo>
                  <a:lnTo>
                    <a:pt x="976782" y="212496"/>
                  </a:lnTo>
                  <a:lnTo>
                    <a:pt x="978687" y="209461"/>
                  </a:lnTo>
                  <a:close/>
                </a:path>
                <a:path w="1519554" h="692150">
                  <a:moveTo>
                    <a:pt x="999909" y="340283"/>
                  </a:moveTo>
                  <a:lnTo>
                    <a:pt x="999731" y="339039"/>
                  </a:lnTo>
                  <a:lnTo>
                    <a:pt x="999477" y="338150"/>
                  </a:lnTo>
                  <a:lnTo>
                    <a:pt x="995857" y="339331"/>
                  </a:lnTo>
                  <a:lnTo>
                    <a:pt x="996784" y="337959"/>
                  </a:lnTo>
                  <a:lnTo>
                    <a:pt x="996924" y="337197"/>
                  </a:lnTo>
                  <a:lnTo>
                    <a:pt x="993203" y="337451"/>
                  </a:lnTo>
                  <a:lnTo>
                    <a:pt x="993152" y="338328"/>
                  </a:lnTo>
                  <a:lnTo>
                    <a:pt x="993076" y="340067"/>
                  </a:lnTo>
                  <a:lnTo>
                    <a:pt x="995095" y="341718"/>
                  </a:lnTo>
                  <a:lnTo>
                    <a:pt x="997407" y="341401"/>
                  </a:lnTo>
                  <a:lnTo>
                    <a:pt x="999731" y="341020"/>
                  </a:lnTo>
                  <a:lnTo>
                    <a:pt x="999820" y="340525"/>
                  </a:lnTo>
                  <a:lnTo>
                    <a:pt x="999909" y="340283"/>
                  </a:lnTo>
                  <a:close/>
                </a:path>
                <a:path w="1519554" h="692150">
                  <a:moveTo>
                    <a:pt x="1033881" y="237502"/>
                  </a:moveTo>
                  <a:lnTo>
                    <a:pt x="1033170" y="236283"/>
                  </a:lnTo>
                  <a:lnTo>
                    <a:pt x="1031887" y="236562"/>
                  </a:lnTo>
                  <a:lnTo>
                    <a:pt x="1030795" y="236372"/>
                  </a:lnTo>
                  <a:lnTo>
                    <a:pt x="1025639" y="239153"/>
                  </a:lnTo>
                  <a:lnTo>
                    <a:pt x="1027290" y="240385"/>
                  </a:lnTo>
                  <a:lnTo>
                    <a:pt x="1024851" y="240360"/>
                  </a:lnTo>
                  <a:lnTo>
                    <a:pt x="1025029" y="241134"/>
                  </a:lnTo>
                  <a:lnTo>
                    <a:pt x="1028090" y="240195"/>
                  </a:lnTo>
                  <a:lnTo>
                    <a:pt x="1031506" y="240106"/>
                  </a:lnTo>
                  <a:lnTo>
                    <a:pt x="1033881" y="237502"/>
                  </a:lnTo>
                  <a:close/>
                </a:path>
                <a:path w="1519554" h="692150">
                  <a:moveTo>
                    <a:pt x="1035900" y="330263"/>
                  </a:moveTo>
                  <a:lnTo>
                    <a:pt x="1032344" y="329133"/>
                  </a:lnTo>
                  <a:lnTo>
                    <a:pt x="1028433" y="329374"/>
                  </a:lnTo>
                  <a:lnTo>
                    <a:pt x="1025067" y="327507"/>
                  </a:lnTo>
                  <a:lnTo>
                    <a:pt x="1023912" y="327596"/>
                  </a:lnTo>
                  <a:lnTo>
                    <a:pt x="1023162" y="328079"/>
                  </a:lnTo>
                  <a:lnTo>
                    <a:pt x="1023112" y="329349"/>
                  </a:lnTo>
                  <a:lnTo>
                    <a:pt x="1023874" y="329438"/>
                  </a:lnTo>
                  <a:lnTo>
                    <a:pt x="1024623" y="329552"/>
                  </a:lnTo>
                  <a:lnTo>
                    <a:pt x="1025956" y="329692"/>
                  </a:lnTo>
                  <a:lnTo>
                    <a:pt x="1026795" y="329209"/>
                  </a:lnTo>
                  <a:lnTo>
                    <a:pt x="1027049" y="330403"/>
                  </a:lnTo>
                  <a:lnTo>
                    <a:pt x="1026363" y="330949"/>
                  </a:lnTo>
                  <a:lnTo>
                    <a:pt x="1026033" y="331444"/>
                  </a:lnTo>
                  <a:lnTo>
                    <a:pt x="1034529" y="330644"/>
                  </a:lnTo>
                  <a:lnTo>
                    <a:pt x="1035900" y="330263"/>
                  </a:lnTo>
                  <a:close/>
                </a:path>
                <a:path w="1519554" h="692150">
                  <a:moveTo>
                    <a:pt x="1091857" y="170446"/>
                  </a:moveTo>
                  <a:lnTo>
                    <a:pt x="1091209" y="169125"/>
                  </a:lnTo>
                  <a:lnTo>
                    <a:pt x="1089050" y="169519"/>
                  </a:lnTo>
                  <a:lnTo>
                    <a:pt x="1089012" y="167716"/>
                  </a:lnTo>
                  <a:lnTo>
                    <a:pt x="1088974" y="167309"/>
                  </a:lnTo>
                  <a:lnTo>
                    <a:pt x="1086205" y="167538"/>
                  </a:lnTo>
                  <a:lnTo>
                    <a:pt x="1083030" y="170649"/>
                  </a:lnTo>
                  <a:lnTo>
                    <a:pt x="1083462" y="171234"/>
                  </a:lnTo>
                  <a:lnTo>
                    <a:pt x="1083906" y="172478"/>
                  </a:lnTo>
                  <a:lnTo>
                    <a:pt x="1086840" y="170243"/>
                  </a:lnTo>
                  <a:lnTo>
                    <a:pt x="1089406" y="170891"/>
                  </a:lnTo>
                  <a:lnTo>
                    <a:pt x="1091857" y="170446"/>
                  </a:lnTo>
                  <a:close/>
                </a:path>
                <a:path w="1519554" h="692150">
                  <a:moveTo>
                    <a:pt x="1130668" y="284949"/>
                  </a:moveTo>
                  <a:lnTo>
                    <a:pt x="1130630" y="283908"/>
                  </a:lnTo>
                  <a:lnTo>
                    <a:pt x="1127912" y="282968"/>
                  </a:lnTo>
                  <a:lnTo>
                    <a:pt x="1128420" y="286207"/>
                  </a:lnTo>
                  <a:lnTo>
                    <a:pt x="1126540" y="289369"/>
                  </a:lnTo>
                  <a:lnTo>
                    <a:pt x="1127683" y="292620"/>
                  </a:lnTo>
                  <a:lnTo>
                    <a:pt x="1129665" y="291680"/>
                  </a:lnTo>
                  <a:lnTo>
                    <a:pt x="1130363" y="289483"/>
                  </a:lnTo>
                  <a:lnTo>
                    <a:pt x="1128750" y="286956"/>
                  </a:lnTo>
                  <a:lnTo>
                    <a:pt x="1130668" y="284949"/>
                  </a:lnTo>
                  <a:close/>
                </a:path>
                <a:path w="1519554" h="692150">
                  <a:moveTo>
                    <a:pt x="1133475" y="336346"/>
                  </a:moveTo>
                  <a:lnTo>
                    <a:pt x="1131976" y="334708"/>
                  </a:lnTo>
                  <a:lnTo>
                    <a:pt x="1130058" y="334162"/>
                  </a:lnTo>
                  <a:lnTo>
                    <a:pt x="1127925" y="334175"/>
                  </a:lnTo>
                  <a:lnTo>
                    <a:pt x="1127544" y="334264"/>
                  </a:lnTo>
                  <a:lnTo>
                    <a:pt x="1126832" y="334454"/>
                  </a:lnTo>
                  <a:lnTo>
                    <a:pt x="1124851" y="336232"/>
                  </a:lnTo>
                  <a:lnTo>
                    <a:pt x="1126109" y="337058"/>
                  </a:lnTo>
                  <a:lnTo>
                    <a:pt x="1131468" y="337451"/>
                  </a:lnTo>
                  <a:lnTo>
                    <a:pt x="1132154" y="337134"/>
                  </a:lnTo>
                  <a:lnTo>
                    <a:pt x="1133157" y="337362"/>
                  </a:lnTo>
                  <a:lnTo>
                    <a:pt x="1133475" y="336346"/>
                  </a:lnTo>
                  <a:close/>
                </a:path>
                <a:path w="1519554" h="692150">
                  <a:moveTo>
                    <a:pt x="1181519" y="233324"/>
                  </a:moveTo>
                  <a:lnTo>
                    <a:pt x="1177632" y="234429"/>
                  </a:lnTo>
                  <a:lnTo>
                    <a:pt x="1174610" y="234213"/>
                  </a:lnTo>
                  <a:lnTo>
                    <a:pt x="1171562" y="234213"/>
                  </a:lnTo>
                  <a:lnTo>
                    <a:pt x="1174699" y="236575"/>
                  </a:lnTo>
                  <a:lnTo>
                    <a:pt x="1177823" y="237959"/>
                  </a:lnTo>
                  <a:lnTo>
                    <a:pt x="1181519" y="233324"/>
                  </a:lnTo>
                  <a:close/>
                </a:path>
                <a:path w="1519554" h="692150">
                  <a:moveTo>
                    <a:pt x="1197483" y="216750"/>
                  </a:moveTo>
                  <a:lnTo>
                    <a:pt x="1196987" y="213588"/>
                  </a:lnTo>
                  <a:lnTo>
                    <a:pt x="1195070" y="213880"/>
                  </a:lnTo>
                  <a:lnTo>
                    <a:pt x="1191615" y="215163"/>
                  </a:lnTo>
                  <a:lnTo>
                    <a:pt x="1189316" y="215353"/>
                  </a:lnTo>
                  <a:lnTo>
                    <a:pt x="1186942" y="214884"/>
                  </a:lnTo>
                  <a:lnTo>
                    <a:pt x="1184795" y="216700"/>
                  </a:lnTo>
                  <a:lnTo>
                    <a:pt x="1187932" y="217385"/>
                  </a:lnTo>
                  <a:lnTo>
                    <a:pt x="1190053" y="216738"/>
                  </a:lnTo>
                  <a:lnTo>
                    <a:pt x="1192136" y="215988"/>
                  </a:lnTo>
                  <a:lnTo>
                    <a:pt x="1195590" y="216585"/>
                  </a:lnTo>
                  <a:lnTo>
                    <a:pt x="1197483" y="216750"/>
                  </a:lnTo>
                  <a:close/>
                </a:path>
                <a:path w="1519554" h="692150">
                  <a:moveTo>
                    <a:pt x="1254963" y="177774"/>
                  </a:moveTo>
                  <a:lnTo>
                    <a:pt x="1254747" y="177419"/>
                  </a:lnTo>
                  <a:lnTo>
                    <a:pt x="1254582" y="177774"/>
                  </a:lnTo>
                  <a:lnTo>
                    <a:pt x="1254480" y="178003"/>
                  </a:lnTo>
                  <a:lnTo>
                    <a:pt x="1254798" y="178003"/>
                  </a:lnTo>
                  <a:lnTo>
                    <a:pt x="1254963" y="177774"/>
                  </a:lnTo>
                  <a:close/>
                </a:path>
                <a:path w="1519554" h="692150">
                  <a:moveTo>
                    <a:pt x="1257604" y="174447"/>
                  </a:moveTo>
                  <a:lnTo>
                    <a:pt x="1254569" y="173456"/>
                  </a:lnTo>
                  <a:lnTo>
                    <a:pt x="1253655" y="173710"/>
                  </a:lnTo>
                  <a:lnTo>
                    <a:pt x="1252931" y="174193"/>
                  </a:lnTo>
                  <a:lnTo>
                    <a:pt x="1252601" y="175145"/>
                  </a:lnTo>
                  <a:lnTo>
                    <a:pt x="1253578" y="175514"/>
                  </a:lnTo>
                  <a:lnTo>
                    <a:pt x="1254747" y="177419"/>
                  </a:lnTo>
                  <a:lnTo>
                    <a:pt x="1255204" y="176479"/>
                  </a:lnTo>
                  <a:lnTo>
                    <a:pt x="1257604" y="174447"/>
                  </a:lnTo>
                  <a:close/>
                </a:path>
                <a:path w="1519554" h="692150">
                  <a:moveTo>
                    <a:pt x="1258608" y="180365"/>
                  </a:moveTo>
                  <a:lnTo>
                    <a:pt x="1258531" y="179832"/>
                  </a:lnTo>
                  <a:lnTo>
                    <a:pt x="1258430" y="179070"/>
                  </a:lnTo>
                  <a:lnTo>
                    <a:pt x="1257769" y="178930"/>
                  </a:lnTo>
                  <a:lnTo>
                    <a:pt x="1254975" y="178320"/>
                  </a:lnTo>
                  <a:lnTo>
                    <a:pt x="1250835" y="178320"/>
                  </a:lnTo>
                  <a:lnTo>
                    <a:pt x="1250861" y="179336"/>
                  </a:lnTo>
                  <a:lnTo>
                    <a:pt x="1253172" y="178930"/>
                  </a:lnTo>
                  <a:lnTo>
                    <a:pt x="1255547" y="180365"/>
                  </a:lnTo>
                  <a:lnTo>
                    <a:pt x="1258608" y="180365"/>
                  </a:lnTo>
                  <a:close/>
                </a:path>
                <a:path w="1519554" h="692150">
                  <a:moveTo>
                    <a:pt x="1269441" y="267195"/>
                  </a:moveTo>
                  <a:lnTo>
                    <a:pt x="1268120" y="265722"/>
                  </a:lnTo>
                  <a:lnTo>
                    <a:pt x="1263942" y="266204"/>
                  </a:lnTo>
                  <a:lnTo>
                    <a:pt x="1266304" y="262610"/>
                  </a:lnTo>
                  <a:lnTo>
                    <a:pt x="1264627" y="262382"/>
                  </a:lnTo>
                  <a:lnTo>
                    <a:pt x="1263535" y="263512"/>
                  </a:lnTo>
                  <a:lnTo>
                    <a:pt x="1262380" y="264541"/>
                  </a:lnTo>
                  <a:lnTo>
                    <a:pt x="1262037" y="266661"/>
                  </a:lnTo>
                  <a:lnTo>
                    <a:pt x="1262824" y="267766"/>
                  </a:lnTo>
                  <a:lnTo>
                    <a:pt x="1265047" y="267639"/>
                  </a:lnTo>
                  <a:lnTo>
                    <a:pt x="1269441" y="267195"/>
                  </a:lnTo>
                  <a:close/>
                </a:path>
                <a:path w="1519554" h="692150">
                  <a:moveTo>
                    <a:pt x="1280160" y="86575"/>
                  </a:moveTo>
                  <a:lnTo>
                    <a:pt x="1278915" y="85293"/>
                  </a:lnTo>
                  <a:lnTo>
                    <a:pt x="1277048" y="85420"/>
                  </a:lnTo>
                  <a:lnTo>
                    <a:pt x="1274508" y="87363"/>
                  </a:lnTo>
                  <a:lnTo>
                    <a:pt x="1274203" y="89852"/>
                  </a:lnTo>
                  <a:lnTo>
                    <a:pt x="1275943" y="90678"/>
                  </a:lnTo>
                  <a:lnTo>
                    <a:pt x="1277404" y="89852"/>
                  </a:lnTo>
                  <a:lnTo>
                    <a:pt x="1278890" y="89077"/>
                  </a:lnTo>
                  <a:lnTo>
                    <a:pt x="1280045" y="87833"/>
                  </a:lnTo>
                  <a:lnTo>
                    <a:pt x="1280160" y="86575"/>
                  </a:lnTo>
                  <a:close/>
                </a:path>
                <a:path w="1519554" h="692150">
                  <a:moveTo>
                    <a:pt x="1303197" y="375196"/>
                  </a:moveTo>
                  <a:lnTo>
                    <a:pt x="1303121" y="374929"/>
                  </a:lnTo>
                  <a:lnTo>
                    <a:pt x="1298854" y="375564"/>
                  </a:lnTo>
                  <a:lnTo>
                    <a:pt x="1294790" y="373189"/>
                  </a:lnTo>
                  <a:lnTo>
                    <a:pt x="1290510" y="374142"/>
                  </a:lnTo>
                  <a:lnTo>
                    <a:pt x="1291463" y="375907"/>
                  </a:lnTo>
                  <a:lnTo>
                    <a:pt x="1295349" y="376034"/>
                  </a:lnTo>
                  <a:lnTo>
                    <a:pt x="1299235" y="377126"/>
                  </a:lnTo>
                  <a:lnTo>
                    <a:pt x="1303108" y="375742"/>
                  </a:lnTo>
                  <a:lnTo>
                    <a:pt x="1303197" y="375475"/>
                  </a:lnTo>
                  <a:lnTo>
                    <a:pt x="1303197" y="375196"/>
                  </a:lnTo>
                  <a:close/>
                </a:path>
                <a:path w="1519554" h="692150">
                  <a:moveTo>
                    <a:pt x="1312430" y="151307"/>
                  </a:moveTo>
                  <a:lnTo>
                    <a:pt x="1308290" y="149669"/>
                  </a:lnTo>
                  <a:lnTo>
                    <a:pt x="1304455" y="151599"/>
                  </a:lnTo>
                  <a:lnTo>
                    <a:pt x="1300518" y="152349"/>
                  </a:lnTo>
                  <a:lnTo>
                    <a:pt x="1304505" y="152196"/>
                  </a:lnTo>
                  <a:lnTo>
                    <a:pt x="1308481" y="151955"/>
                  </a:lnTo>
                  <a:lnTo>
                    <a:pt x="1312430" y="151307"/>
                  </a:lnTo>
                  <a:close/>
                </a:path>
                <a:path w="1519554" h="692150">
                  <a:moveTo>
                    <a:pt x="1312837" y="139674"/>
                  </a:moveTo>
                  <a:lnTo>
                    <a:pt x="1312557" y="140157"/>
                  </a:lnTo>
                  <a:lnTo>
                    <a:pt x="1310259" y="139674"/>
                  </a:lnTo>
                  <a:lnTo>
                    <a:pt x="1310030" y="139674"/>
                  </a:lnTo>
                  <a:lnTo>
                    <a:pt x="1311897" y="140843"/>
                  </a:lnTo>
                  <a:lnTo>
                    <a:pt x="1310982" y="142074"/>
                  </a:lnTo>
                  <a:lnTo>
                    <a:pt x="1309903" y="143319"/>
                  </a:lnTo>
                  <a:lnTo>
                    <a:pt x="1312545" y="143903"/>
                  </a:lnTo>
                  <a:lnTo>
                    <a:pt x="1312583" y="143319"/>
                  </a:lnTo>
                  <a:lnTo>
                    <a:pt x="1312672" y="142074"/>
                  </a:lnTo>
                  <a:lnTo>
                    <a:pt x="1312773" y="140627"/>
                  </a:lnTo>
                  <a:lnTo>
                    <a:pt x="1312811" y="140157"/>
                  </a:lnTo>
                  <a:lnTo>
                    <a:pt x="1312837" y="139674"/>
                  </a:lnTo>
                  <a:close/>
                </a:path>
                <a:path w="1519554" h="692150">
                  <a:moveTo>
                    <a:pt x="1312849" y="266471"/>
                  </a:moveTo>
                  <a:lnTo>
                    <a:pt x="1312811" y="265836"/>
                  </a:lnTo>
                  <a:lnTo>
                    <a:pt x="1312811" y="265531"/>
                  </a:lnTo>
                  <a:lnTo>
                    <a:pt x="1312557" y="265366"/>
                  </a:lnTo>
                  <a:lnTo>
                    <a:pt x="1312291" y="265341"/>
                  </a:lnTo>
                  <a:lnTo>
                    <a:pt x="1308950" y="266103"/>
                  </a:lnTo>
                  <a:lnTo>
                    <a:pt x="1305572" y="264464"/>
                  </a:lnTo>
                  <a:lnTo>
                    <a:pt x="1302397" y="266522"/>
                  </a:lnTo>
                  <a:lnTo>
                    <a:pt x="1304112" y="267855"/>
                  </a:lnTo>
                  <a:lnTo>
                    <a:pt x="1305814" y="267246"/>
                  </a:lnTo>
                  <a:lnTo>
                    <a:pt x="1307312" y="267677"/>
                  </a:lnTo>
                  <a:lnTo>
                    <a:pt x="1310868" y="267614"/>
                  </a:lnTo>
                  <a:lnTo>
                    <a:pt x="1311897" y="267728"/>
                  </a:lnTo>
                  <a:lnTo>
                    <a:pt x="1312811" y="267335"/>
                  </a:lnTo>
                  <a:lnTo>
                    <a:pt x="1312786" y="267030"/>
                  </a:lnTo>
                  <a:lnTo>
                    <a:pt x="1312786" y="266750"/>
                  </a:lnTo>
                  <a:lnTo>
                    <a:pt x="1312849" y="266471"/>
                  </a:lnTo>
                  <a:close/>
                </a:path>
                <a:path w="1519554" h="692150">
                  <a:moveTo>
                    <a:pt x="1319695" y="138620"/>
                  </a:moveTo>
                  <a:lnTo>
                    <a:pt x="1318056" y="138620"/>
                  </a:lnTo>
                  <a:lnTo>
                    <a:pt x="1317167" y="138811"/>
                  </a:lnTo>
                  <a:lnTo>
                    <a:pt x="1316570" y="137477"/>
                  </a:lnTo>
                  <a:lnTo>
                    <a:pt x="1314107" y="137477"/>
                  </a:lnTo>
                  <a:lnTo>
                    <a:pt x="1312837" y="139674"/>
                  </a:lnTo>
                  <a:lnTo>
                    <a:pt x="1313421" y="139674"/>
                  </a:lnTo>
                  <a:lnTo>
                    <a:pt x="1315770" y="140627"/>
                  </a:lnTo>
                  <a:lnTo>
                    <a:pt x="1319339" y="138811"/>
                  </a:lnTo>
                  <a:lnTo>
                    <a:pt x="1319695" y="138620"/>
                  </a:lnTo>
                  <a:close/>
                </a:path>
                <a:path w="1519554" h="692150">
                  <a:moveTo>
                    <a:pt x="1332369" y="143510"/>
                  </a:moveTo>
                  <a:lnTo>
                    <a:pt x="1331302" y="143281"/>
                  </a:lnTo>
                  <a:lnTo>
                    <a:pt x="1330007" y="143738"/>
                  </a:lnTo>
                  <a:lnTo>
                    <a:pt x="1329309" y="142443"/>
                  </a:lnTo>
                  <a:lnTo>
                    <a:pt x="1320584" y="142455"/>
                  </a:lnTo>
                  <a:lnTo>
                    <a:pt x="1319568" y="144729"/>
                  </a:lnTo>
                  <a:lnTo>
                    <a:pt x="1321079" y="144589"/>
                  </a:lnTo>
                  <a:lnTo>
                    <a:pt x="1322539" y="144500"/>
                  </a:lnTo>
                  <a:lnTo>
                    <a:pt x="1325740" y="143433"/>
                  </a:lnTo>
                  <a:lnTo>
                    <a:pt x="1329258" y="145440"/>
                  </a:lnTo>
                  <a:lnTo>
                    <a:pt x="1332369" y="143510"/>
                  </a:lnTo>
                  <a:close/>
                </a:path>
                <a:path w="1519554" h="692150">
                  <a:moveTo>
                    <a:pt x="1344536" y="322453"/>
                  </a:moveTo>
                  <a:lnTo>
                    <a:pt x="1342783" y="321030"/>
                  </a:lnTo>
                  <a:lnTo>
                    <a:pt x="1340485" y="322300"/>
                  </a:lnTo>
                  <a:lnTo>
                    <a:pt x="1338948" y="320865"/>
                  </a:lnTo>
                  <a:lnTo>
                    <a:pt x="1336992" y="319913"/>
                  </a:lnTo>
                  <a:lnTo>
                    <a:pt x="1337043" y="323291"/>
                  </a:lnTo>
                  <a:lnTo>
                    <a:pt x="1335201" y="322580"/>
                  </a:lnTo>
                  <a:lnTo>
                    <a:pt x="1336789" y="324700"/>
                  </a:lnTo>
                  <a:lnTo>
                    <a:pt x="1339062" y="323088"/>
                  </a:lnTo>
                  <a:lnTo>
                    <a:pt x="1340929" y="323659"/>
                  </a:lnTo>
                  <a:lnTo>
                    <a:pt x="1342059" y="323176"/>
                  </a:lnTo>
                  <a:lnTo>
                    <a:pt x="1343837" y="324421"/>
                  </a:lnTo>
                  <a:lnTo>
                    <a:pt x="1344536" y="322453"/>
                  </a:lnTo>
                  <a:close/>
                </a:path>
                <a:path w="1519554" h="692150">
                  <a:moveTo>
                    <a:pt x="1355445" y="35801"/>
                  </a:moveTo>
                  <a:lnTo>
                    <a:pt x="1353718" y="35382"/>
                  </a:lnTo>
                  <a:lnTo>
                    <a:pt x="1351978" y="34074"/>
                  </a:lnTo>
                  <a:lnTo>
                    <a:pt x="1350416" y="35585"/>
                  </a:lnTo>
                  <a:lnTo>
                    <a:pt x="1349679" y="37846"/>
                  </a:lnTo>
                  <a:lnTo>
                    <a:pt x="1355217" y="36360"/>
                  </a:lnTo>
                  <a:lnTo>
                    <a:pt x="1352321" y="39725"/>
                  </a:lnTo>
                  <a:lnTo>
                    <a:pt x="1353756" y="39725"/>
                  </a:lnTo>
                  <a:lnTo>
                    <a:pt x="1354442" y="40309"/>
                  </a:lnTo>
                  <a:lnTo>
                    <a:pt x="1355420" y="36766"/>
                  </a:lnTo>
                  <a:lnTo>
                    <a:pt x="1355432" y="36360"/>
                  </a:lnTo>
                  <a:lnTo>
                    <a:pt x="1355445" y="35801"/>
                  </a:lnTo>
                  <a:close/>
                </a:path>
                <a:path w="1519554" h="692150">
                  <a:moveTo>
                    <a:pt x="1358417" y="38785"/>
                  </a:moveTo>
                  <a:lnTo>
                    <a:pt x="1357426" y="38112"/>
                  </a:lnTo>
                  <a:lnTo>
                    <a:pt x="1354480" y="40347"/>
                  </a:lnTo>
                  <a:lnTo>
                    <a:pt x="1354582" y="41770"/>
                  </a:lnTo>
                  <a:lnTo>
                    <a:pt x="1356360" y="40386"/>
                  </a:lnTo>
                  <a:lnTo>
                    <a:pt x="1358417" y="38785"/>
                  </a:lnTo>
                  <a:close/>
                </a:path>
                <a:path w="1519554" h="692150">
                  <a:moveTo>
                    <a:pt x="1373886" y="320738"/>
                  </a:moveTo>
                  <a:lnTo>
                    <a:pt x="1372285" y="320916"/>
                  </a:lnTo>
                  <a:lnTo>
                    <a:pt x="1371904" y="319938"/>
                  </a:lnTo>
                  <a:lnTo>
                    <a:pt x="1369034" y="319849"/>
                  </a:lnTo>
                  <a:lnTo>
                    <a:pt x="1368691" y="320497"/>
                  </a:lnTo>
                  <a:lnTo>
                    <a:pt x="1368018" y="321767"/>
                  </a:lnTo>
                  <a:lnTo>
                    <a:pt x="1369161" y="324307"/>
                  </a:lnTo>
                  <a:lnTo>
                    <a:pt x="1371727" y="323824"/>
                  </a:lnTo>
                  <a:lnTo>
                    <a:pt x="1373771" y="324446"/>
                  </a:lnTo>
                  <a:lnTo>
                    <a:pt x="1373771" y="320890"/>
                  </a:lnTo>
                  <a:lnTo>
                    <a:pt x="1373886" y="320738"/>
                  </a:lnTo>
                  <a:close/>
                </a:path>
                <a:path w="1519554" h="692150">
                  <a:moveTo>
                    <a:pt x="1380947" y="228"/>
                  </a:moveTo>
                  <a:lnTo>
                    <a:pt x="1380794" y="0"/>
                  </a:lnTo>
                  <a:lnTo>
                    <a:pt x="1376045" y="0"/>
                  </a:lnTo>
                  <a:lnTo>
                    <a:pt x="1377607" y="520"/>
                  </a:lnTo>
                  <a:lnTo>
                    <a:pt x="1379232" y="711"/>
                  </a:lnTo>
                  <a:lnTo>
                    <a:pt x="1380947" y="228"/>
                  </a:lnTo>
                  <a:close/>
                </a:path>
                <a:path w="1519554" h="692150">
                  <a:moveTo>
                    <a:pt x="1391526" y="36118"/>
                  </a:moveTo>
                  <a:lnTo>
                    <a:pt x="1390154" y="33515"/>
                  </a:lnTo>
                  <a:lnTo>
                    <a:pt x="1389824" y="31292"/>
                  </a:lnTo>
                  <a:lnTo>
                    <a:pt x="1386357" y="30962"/>
                  </a:lnTo>
                  <a:lnTo>
                    <a:pt x="1386243" y="32092"/>
                  </a:lnTo>
                  <a:lnTo>
                    <a:pt x="1387652" y="34404"/>
                  </a:lnTo>
                  <a:lnTo>
                    <a:pt x="1388160" y="36423"/>
                  </a:lnTo>
                  <a:lnTo>
                    <a:pt x="1389811" y="37642"/>
                  </a:lnTo>
                  <a:lnTo>
                    <a:pt x="1390942" y="36931"/>
                  </a:lnTo>
                  <a:lnTo>
                    <a:pt x="1391526" y="36118"/>
                  </a:lnTo>
                  <a:close/>
                </a:path>
                <a:path w="1519554" h="692150">
                  <a:moveTo>
                    <a:pt x="1414513" y="22783"/>
                  </a:moveTo>
                  <a:lnTo>
                    <a:pt x="1412621" y="21323"/>
                  </a:lnTo>
                  <a:lnTo>
                    <a:pt x="1411287" y="22783"/>
                  </a:lnTo>
                  <a:lnTo>
                    <a:pt x="1411541" y="22783"/>
                  </a:lnTo>
                  <a:lnTo>
                    <a:pt x="1412163" y="24091"/>
                  </a:lnTo>
                  <a:lnTo>
                    <a:pt x="1412024" y="24091"/>
                  </a:lnTo>
                  <a:lnTo>
                    <a:pt x="1411249" y="24930"/>
                  </a:lnTo>
                  <a:lnTo>
                    <a:pt x="1410500" y="25895"/>
                  </a:lnTo>
                  <a:lnTo>
                    <a:pt x="1411630" y="26301"/>
                  </a:lnTo>
                  <a:lnTo>
                    <a:pt x="1411693" y="27292"/>
                  </a:lnTo>
                  <a:lnTo>
                    <a:pt x="1411833" y="28257"/>
                  </a:lnTo>
                  <a:lnTo>
                    <a:pt x="1413725" y="25374"/>
                  </a:lnTo>
                  <a:lnTo>
                    <a:pt x="1413840" y="24091"/>
                  </a:lnTo>
                  <a:lnTo>
                    <a:pt x="1413941" y="22910"/>
                  </a:lnTo>
                  <a:lnTo>
                    <a:pt x="1414513" y="22783"/>
                  </a:lnTo>
                  <a:close/>
                </a:path>
                <a:path w="1519554" h="692150">
                  <a:moveTo>
                    <a:pt x="1416519" y="23228"/>
                  </a:moveTo>
                  <a:lnTo>
                    <a:pt x="1415072" y="22783"/>
                  </a:lnTo>
                  <a:lnTo>
                    <a:pt x="1414513" y="22783"/>
                  </a:lnTo>
                  <a:lnTo>
                    <a:pt x="1415745" y="23736"/>
                  </a:lnTo>
                  <a:lnTo>
                    <a:pt x="1416519" y="23228"/>
                  </a:lnTo>
                  <a:close/>
                </a:path>
                <a:path w="1519554" h="692150">
                  <a:moveTo>
                    <a:pt x="1422361" y="238328"/>
                  </a:moveTo>
                  <a:lnTo>
                    <a:pt x="1417739" y="238493"/>
                  </a:lnTo>
                  <a:lnTo>
                    <a:pt x="1416837" y="239509"/>
                  </a:lnTo>
                  <a:lnTo>
                    <a:pt x="1414881" y="238493"/>
                  </a:lnTo>
                  <a:lnTo>
                    <a:pt x="1414043" y="240919"/>
                  </a:lnTo>
                  <a:lnTo>
                    <a:pt x="1417015" y="240766"/>
                  </a:lnTo>
                  <a:lnTo>
                    <a:pt x="1419656" y="241960"/>
                  </a:lnTo>
                  <a:lnTo>
                    <a:pt x="1422323" y="240309"/>
                  </a:lnTo>
                  <a:lnTo>
                    <a:pt x="1422361" y="238328"/>
                  </a:lnTo>
                  <a:close/>
                </a:path>
                <a:path w="1519554" h="692150">
                  <a:moveTo>
                    <a:pt x="1423428" y="22783"/>
                  </a:moveTo>
                  <a:lnTo>
                    <a:pt x="1419644" y="21323"/>
                  </a:lnTo>
                  <a:lnTo>
                    <a:pt x="1419428" y="21323"/>
                  </a:lnTo>
                  <a:lnTo>
                    <a:pt x="1416519" y="23228"/>
                  </a:lnTo>
                  <a:lnTo>
                    <a:pt x="1419288" y="24091"/>
                  </a:lnTo>
                  <a:lnTo>
                    <a:pt x="1420761" y="24371"/>
                  </a:lnTo>
                  <a:lnTo>
                    <a:pt x="1422095" y="24371"/>
                  </a:lnTo>
                  <a:lnTo>
                    <a:pt x="1422806" y="22910"/>
                  </a:lnTo>
                  <a:lnTo>
                    <a:pt x="1422869" y="22783"/>
                  </a:lnTo>
                  <a:lnTo>
                    <a:pt x="1423428" y="22783"/>
                  </a:lnTo>
                  <a:close/>
                </a:path>
                <a:path w="1519554" h="692150">
                  <a:moveTo>
                    <a:pt x="1427619" y="42075"/>
                  </a:moveTo>
                  <a:lnTo>
                    <a:pt x="1426933" y="38658"/>
                  </a:lnTo>
                  <a:lnTo>
                    <a:pt x="1425613" y="38671"/>
                  </a:lnTo>
                  <a:lnTo>
                    <a:pt x="1425194" y="37807"/>
                  </a:lnTo>
                  <a:lnTo>
                    <a:pt x="1425041" y="36703"/>
                  </a:lnTo>
                  <a:lnTo>
                    <a:pt x="1424025" y="38011"/>
                  </a:lnTo>
                  <a:lnTo>
                    <a:pt x="1423771" y="40474"/>
                  </a:lnTo>
                  <a:lnTo>
                    <a:pt x="1424203" y="43040"/>
                  </a:lnTo>
                  <a:lnTo>
                    <a:pt x="1423187" y="45427"/>
                  </a:lnTo>
                  <a:lnTo>
                    <a:pt x="1423454" y="46139"/>
                  </a:lnTo>
                  <a:lnTo>
                    <a:pt x="1423276" y="47053"/>
                  </a:lnTo>
                  <a:lnTo>
                    <a:pt x="1424190" y="47409"/>
                  </a:lnTo>
                  <a:lnTo>
                    <a:pt x="1425092" y="44488"/>
                  </a:lnTo>
                  <a:lnTo>
                    <a:pt x="1427619" y="42075"/>
                  </a:lnTo>
                  <a:close/>
                </a:path>
                <a:path w="1519554" h="692150">
                  <a:moveTo>
                    <a:pt x="1431010" y="58953"/>
                  </a:moveTo>
                  <a:lnTo>
                    <a:pt x="1430934" y="57213"/>
                  </a:lnTo>
                  <a:lnTo>
                    <a:pt x="1429994" y="56311"/>
                  </a:lnTo>
                  <a:lnTo>
                    <a:pt x="1428280" y="56210"/>
                  </a:lnTo>
                  <a:lnTo>
                    <a:pt x="1427264" y="57785"/>
                  </a:lnTo>
                  <a:lnTo>
                    <a:pt x="1425257" y="60921"/>
                  </a:lnTo>
                  <a:lnTo>
                    <a:pt x="1426413" y="62064"/>
                  </a:lnTo>
                  <a:lnTo>
                    <a:pt x="1427670" y="60629"/>
                  </a:lnTo>
                  <a:lnTo>
                    <a:pt x="1430248" y="61125"/>
                  </a:lnTo>
                  <a:lnTo>
                    <a:pt x="1431010" y="58953"/>
                  </a:lnTo>
                  <a:close/>
                </a:path>
                <a:path w="1519554" h="692150">
                  <a:moveTo>
                    <a:pt x="1456016" y="276263"/>
                  </a:moveTo>
                  <a:lnTo>
                    <a:pt x="1453007" y="276440"/>
                  </a:lnTo>
                  <a:lnTo>
                    <a:pt x="1452206" y="274929"/>
                  </a:lnTo>
                  <a:lnTo>
                    <a:pt x="1449438" y="277202"/>
                  </a:lnTo>
                  <a:lnTo>
                    <a:pt x="1450200" y="281749"/>
                  </a:lnTo>
                  <a:lnTo>
                    <a:pt x="1453349" y="278333"/>
                  </a:lnTo>
                  <a:lnTo>
                    <a:pt x="1455280" y="278942"/>
                  </a:lnTo>
                  <a:lnTo>
                    <a:pt x="1456016" y="276263"/>
                  </a:lnTo>
                  <a:close/>
                </a:path>
                <a:path w="1519554" h="692150">
                  <a:moveTo>
                    <a:pt x="1518399" y="60896"/>
                  </a:moveTo>
                  <a:lnTo>
                    <a:pt x="1516468" y="59245"/>
                  </a:lnTo>
                  <a:lnTo>
                    <a:pt x="1514665" y="57454"/>
                  </a:lnTo>
                  <a:lnTo>
                    <a:pt x="1513306" y="55270"/>
                  </a:lnTo>
                  <a:lnTo>
                    <a:pt x="1512341" y="57378"/>
                  </a:lnTo>
                  <a:lnTo>
                    <a:pt x="1513446" y="59702"/>
                  </a:lnTo>
                  <a:lnTo>
                    <a:pt x="1515694" y="61290"/>
                  </a:lnTo>
                  <a:lnTo>
                    <a:pt x="1516354" y="63881"/>
                  </a:lnTo>
                  <a:lnTo>
                    <a:pt x="1516303" y="62509"/>
                  </a:lnTo>
                  <a:lnTo>
                    <a:pt x="1516100" y="60985"/>
                  </a:lnTo>
                  <a:lnTo>
                    <a:pt x="1518335" y="61963"/>
                  </a:lnTo>
                  <a:lnTo>
                    <a:pt x="1518399" y="60896"/>
                  </a:lnTo>
                  <a:close/>
                </a:path>
                <a:path w="1519554" h="692150">
                  <a:moveTo>
                    <a:pt x="1519250" y="586803"/>
                  </a:moveTo>
                  <a:lnTo>
                    <a:pt x="1518132" y="586803"/>
                  </a:lnTo>
                  <a:lnTo>
                    <a:pt x="1518361" y="588391"/>
                  </a:lnTo>
                  <a:lnTo>
                    <a:pt x="1519250" y="588391"/>
                  </a:lnTo>
                  <a:lnTo>
                    <a:pt x="1519250" y="586803"/>
                  </a:lnTo>
                  <a:close/>
                </a:path>
                <a:path w="1519554" h="692150">
                  <a:moveTo>
                    <a:pt x="1519250" y="557123"/>
                  </a:moveTo>
                  <a:lnTo>
                    <a:pt x="1518259" y="558165"/>
                  </a:lnTo>
                  <a:lnTo>
                    <a:pt x="1518246" y="560755"/>
                  </a:lnTo>
                  <a:lnTo>
                    <a:pt x="1518246" y="565899"/>
                  </a:lnTo>
                  <a:lnTo>
                    <a:pt x="1518577" y="565797"/>
                  </a:lnTo>
                  <a:lnTo>
                    <a:pt x="1518920" y="565607"/>
                  </a:lnTo>
                  <a:lnTo>
                    <a:pt x="1519250" y="565531"/>
                  </a:lnTo>
                  <a:lnTo>
                    <a:pt x="1519250" y="557123"/>
                  </a:lnTo>
                  <a:close/>
                </a:path>
                <a:path w="1519554" h="692150">
                  <a:moveTo>
                    <a:pt x="1519250" y="522579"/>
                  </a:moveTo>
                  <a:lnTo>
                    <a:pt x="1518627" y="522579"/>
                  </a:lnTo>
                  <a:lnTo>
                    <a:pt x="1517802" y="524789"/>
                  </a:lnTo>
                  <a:lnTo>
                    <a:pt x="1519123" y="527367"/>
                  </a:lnTo>
                  <a:lnTo>
                    <a:pt x="1519250" y="529767"/>
                  </a:lnTo>
                  <a:lnTo>
                    <a:pt x="1519250" y="522579"/>
                  </a:lnTo>
                  <a:close/>
                </a:path>
                <a:path w="1519554" h="692150">
                  <a:moveTo>
                    <a:pt x="1519250" y="407327"/>
                  </a:moveTo>
                  <a:lnTo>
                    <a:pt x="1517497" y="406857"/>
                  </a:lnTo>
                  <a:lnTo>
                    <a:pt x="1517243" y="408406"/>
                  </a:lnTo>
                  <a:lnTo>
                    <a:pt x="1517078" y="411365"/>
                  </a:lnTo>
                  <a:lnTo>
                    <a:pt x="1517015" y="413283"/>
                  </a:lnTo>
                  <a:lnTo>
                    <a:pt x="1518069" y="414997"/>
                  </a:lnTo>
                  <a:lnTo>
                    <a:pt x="1518335" y="414439"/>
                  </a:lnTo>
                  <a:lnTo>
                    <a:pt x="1518754" y="414134"/>
                  </a:lnTo>
                  <a:lnTo>
                    <a:pt x="1519250" y="413956"/>
                  </a:lnTo>
                  <a:lnTo>
                    <a:pt x="1519250" y="4073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424667" y="2933684"/>
              <a:ext cx="1532255" cy="692150"/>
            </a:xfrm>
            <a:custGeom>
              <a:avLst/>
              <a:gdLst/>
              <a:ahLst/>
              <a:cxnLst/>
              <a:rect l="l" t="t" r="r" b="b"/>
              <a:pathLst>
                <a:path w="1532254" h="692150">
                  <a:moveTo>
                    <a:pt x="7416" y="42570"/>
                  </a:moveTo>
                  <a:lnTo>
                    <a:pt x="6591" y="42557"/>
                  </a:lnTo>
                  <a:lnTo>
                    <a:pt x="5867" y="42354"/>
                  </a:lnTo>
                  <a:lnTo>
                    <a:pt x="5562" y="41452"/>
                  </a:lnTo>
                  <a:lnTo>
                    <a:pt x="3784" y="43853"/>
                  </a:lnTo>
                  <a:lnTo>
                    <a:pt x="965" y="45415"/>
                  </a:lnTo>
                  <a:lnTo>
                    <a:pt x="0" y="48450"/>
                  </a:lnTo>
                  <a:lnTo>
                    <a:pt x="685" y="48234"/>
                  </a:lnTo>
                  <a:lnTo>
                    <a:pt x="1422" y="47396"/>
                  </a:lnTo>
                  <a:lnTo>
                    <a:pt x="1968" y="48628"/>
                  </a:lnTo>
                  <a:lnTo>
                    <a:pt x="4038" y="46850"/>
                  </a:lnTo>
                  <a:lnTo>
                    <a:pt x="5956" y="44894"/>
                  </a:lnTo>
                  <a:lnTo>
                    <a:pt x="7416" y="42570"/>
                  </a:lnTo>
                  <a:close/>
                </a:path>
                <a:path w="1532254" h="692150">
                  <a:moveTo>
                    <a:pt x="27165" y="287604"/>
                  </a:moveTo>
                  <a:lnTo>
                    <a:pt x="27012" y="286956"/>
                  </a:lnTo>
                  <a:lnTo>
                    <a:pt x="23456" y="286931"/>
                  </a:lnTo>
                  <a:lnTo>
                    <a:pt x="19773" y="285203"/>
                  </a:lnTo>
                  <a:lnTo>
                    <a:pt x="16395" y="287756"/>
                  </a:lnTo>
                  <a:lnTo>
                    <a:pt x="16408" y="288798"/>
                  </a:lnTo>
                  <a:lnTo>
                    <a:pt x="24015" y="289039"/>
                  </a:lnTo>
                  <a:lnTo>
                    <a:pt x="24041" y="288836"/>
                  </a:lnTo>
                  <a:lnTo>
                    <a:pt x="24117" y="288671"/>
                  </a:lnTo>
                  <a:lnTo>
                    <a:pt x="24257" y="288531"/>
                  </a:lnTo>
                  <a:lnTo>
                    <a:pt x="24993" y="287477"/>
                  </a:lnTo>
                  <a:lnTo>
                    <a:pt x="26187" y="287883"/>
                  </a:lnTo>
                  <a:lnTo>
                    <a:pt x="27165" y="287604"/>
                  </a:lnTo>
                  <a:close/>
                </a:path>
                <a:path w="1532254" h="692150">
                  <a:moveTo>
                    <a:pt x="115239" y="239331"/>
                  </a:moveTo>
                  <a:lnTo>
                    <a:pt x="113017" y="237439"/>
                  </a:lnTo>
                  <a:lnTo>
                    <a:pt x="110756" y="235635"/>
                  </a:lnTo>
                  <a:lnTo>
                    <a:pt x="107518" y="236550"/>
                  </a:lnTo>
                  <a:lnTo>
                    <a:pt x="106540" y="238315"/>
                  </a:lnTo>
                  <a:lnTo>
                    <a:pt x="114223" y="240334"/>
                  </a:lnTo>
                  <a:lnTo>
                    <a:pt x="115239" y="239331"/>
                  </a:lnTo>
                  <a:close/>
                </a:path>
                <a:path w="1532254" h="692150">
                  <a:moveTo>
                    <a:pt x="177076" y="306095"/>
                  </a:moveTo>
                  <a:lnTo>
                    <a:pt x="177063" y="303479"/>
                  </a:lnTo>
                  <a:lnTo>
                    <a:pt x="174802" y="303885"/>
                  </a:lnTo>
                  <a:lnTo>
                    <a:pt x="172427" y="302806"/>
                  </a:lnTo>
                  <a:lnTo>
                    <a:pt x="170256" y="304101"/>
                  </a:lnTo>
                  <a:lnTo>
                    <a:pt x="171450" y="305206"/>
                  </a:lnTo>
                  <a:lnTo>
                    <a:pt x="172961" y="307809"/>
                  </a:lnTo>
                  <a:lnTo>
                    <a:pt x="175018" y="307022"/>
                  </a:lnTo>
                  <a:lnTo>
                    <a:pt x="177076" y="306095"/>
                  </a:lnTo>
                  <a:close/>
                </a:path>
                <a:path w="1532254" h="692150">
                  <a:moveTo>
                    <a:pt x="182130" y="314540"/>
                  </a:moveTo>
                  <a:lnTo>
                    <a:pt x="180962" y="309968"/>
                  </a:lnTo>
                  <a:lnTo>
                    <a:pt x="177368" y="311137"/>
                  </a:lnTo>
                  <a:lnTo>
                    <a:pt x="174320" y="311124"/>
                  </a:lnTo>
                  <a:lnTo>
                    <a:pt x="175247" y="312064"/>
                  </a:lnTo>
                  <a:lnTo>
                    <a:pt x="176923" y="312242"/>
                  </a:lnTo>
                  <a:lnTo>
                    <a:pt x="177190" y="313855"/>
                  </a:lnTo>
                  <a:lnTo>
                    <a:pt x="178879" y="313397"/>
                  </a:lnTo>
                  <a:lnTo>
                    <a:pt x="180136" y="315823"/>
                  </a:lnTo>
                  <a:lnTo>
                    <a:pt x="182130" y="314540"/>
                  </a:lnTo>
                  <a:close/>
                </a:path>
                <a:path w="1532254" h="692150">
                  <a:moveTo>
                    <a:pt x="193713" y="46736"/>
                  </a:moveTo>
                  <a:lnTo>
                    <a:pt x="190601" y="47879"/>
                  </a:lnTo>
                  <a:lnTo>
                    <a:pt x="187858" y="44335"/>
                  </a:lnTo>
                  <a:lnTo>
                    <a:pt x="184670" y="45821"/>
                  </a:lnTo>
                  <a:lnTo>
                    <a:pt x="187439" y="49326"/>
                  </a:lnTo>
                  <a:lnTo>
                    <a:pt x="190487" y="49390"/>
                  </a:lnTo>
                  <a:lnTo>
                    <a:pt x="193713" y="46736"/>
                  </a:lnTo>
                  <a:close/>
                </a:path>
                <a:path w="1532254" h="692150">
                  <a:moveTo>
                    <a:pt x="211264" y="80784"/>
                  </a:moveTo>
                  <a:lnTo>
                    <a:pt x="211226" y="79222"/>
                  </a:lnTo>
                  <a:lnTo>
                    <a:pt x="210337" y="75336"/>
                  </a:lnTo>
                  <a:lnTo>
                    <a:pt x="208064" y="78663"/>
                  </a:lnTo>
                  <a:lnTo>
                    <a:pt x="206502" y="78320"/>
                  </a:lnTo>
                  <a:lnTo>
                    <a:pt x="205828" y="79375"/>
                  </a:lnTo>
                  <a:lnTo>
                    <a:pt x="204736" y="79311"/>
                  </a:lnTo>
                  <a:lnTo>
                    <a:pt x="203682" y="79400"/>
                  </a:lnTo>
                  <a:lnTo>
                    <a:pt x="206235" y="79730"/>
                  </a:lnTo>
                  <a:lnTo>
                    <a:pt x="208394" y="82219"/>
                  </a:lnTo>
                  <a:lnTo>
                    <a:pt x="211264" y="80784"/>
                  </a:lnTo>
                  <a:close/>
                </a:path>
                <a:path w="1532254" h="692150">
                  <a:moveTo>
                    <a:pt x="338112" y="216077"/>
                  </a:moveTo>
                  <a:lnTo>
                    <a:pt x="337439" y="215353"/>
                  </a:lnTo>
                  <a:lnTo>
                    <a:pt x="337096" y="214985"/>
                  </a:lnTo>
                  <a:lnTo>
                    <a:pt x="334568" y="215290"/>
                  </a:lnTo>
                  <a:lnTo>
                    <a:pt x="332054" y="215430"/>
                  </a:lnTo>
                  <a:lnTo>
                    <a:pt x="329653" y="214299"/>
                  </a:lnTo>
                  <a:lnTo>
                    <a:pt x="329285" y="217017"/>
                  </a:lnTo>
                  <a:lnTo>
                    <a:pt x="330669" y="217932"/>
                  </a:lnTo>
                  <a:lnTo>
                    <a:pt x="333146" y="217678"/>
                  </a:lnTo>
                  <a:lnTo>
                    <a:pt x="334594" y="216484"/>
                  </a:lnTo>
                  <a:lnTo>
                    <a:pt x="336804" y="217690"/>
                  </a:lnTo>
                  <a:lnTo>
                    <a:pt x="338112" y="216077"/>
                  </a:lnTo>
                  <a:close/>
                </a:path>
                <a:path w="1532254" h="692150">
                  <a:moveTo>
                    <a:pt x="424649" y="133616"/>
                  </a:moveTo>
                  <a:lnTo>
                    <a:pt x="421728" y="130949"/>
                  </a:lnTo>
                  <a:lnTo>
                    <a:pt x="417677" y="132181"/>
                  </a:lnTo>
                  <a:lnTo>
                    <a:pt x="414451" y="130454"/>
                  </a:lnTo>
                  <a:lnTo>
                    <a:pt x="416839" y="133299"/>
                  </a:lnTo>
                  <a:lnTo>
                    <a:pt x="420624" y="133019"/>
                  </a:lnTo>
                  <a:lnTo>
                    <a:pt x="423379" y="134924"/>
                  </a:lnTo>
                  <a:lnTo>
                    <a:pt x="424649" y="133616"/>
                  </a:lnTo>
                  <a:close/>
                </a:path>
                <a:path w="1532254" h="692150">
                  <a:moveTo>
                    <a:pt x="441794" y="165709"/>
                  </a:moveTo>
                  <a:lnTo>
                    <a:pt x="438327" y="163918"/>
                  </a:lnTo>
                  <a:lnTo>
                    <a:pt x="435190" y="165354"/>
                  </a:lnTo>
                  <a:lnTo>
                    <a:pt x="430872" y="166484"/>
                  </a:lnTo>
                  <a:lnTo>
                    <a:pt x="433527" y="167754"/>
                  </a:lnTo>
                  <a:lnTo>
                    <a:pt x="434987" y="169125"/>
                  </a:lnTo>
                  <a:lnTo>
                    <a:pt x="436956" y="167601"/>
                  </a:lnTo>
                  <a:lnTo>
                    <a:pt x="438162" y="165912"/>
                  </a:lnTo>
                  <a:lnTo>
                    <a:pt x="440639" y="167500"/>
                  </a:lnTo>
                  <a:lnTo>
                    <a:pt x="441794" y="165709"/>
                  </a:lnTo>
                  <a:close/>
                </a:path>
                <a:path w="1532254" h="692150">
                  <a:moveTo>
                    <a:pt x="455917" y="224320"/>
                  </a:moveTo>
                  <a:lnTo>
                    <a:pt x="452399" y="222440"/>
                  </a:lnTo>
                  <a:lnTo>
                    <a:pt x="450215" y="220218"/>
                  </a:lnTo>
                  <a:lnTo>
                    <a:pt x="445516" y="221183"/>
                  </a:lnTo>
                  <a:lnTo>
                    <a:pt x="448995" y="223177"/>
                  </a:lnTo>
                  <a:lnTo>
                    <a:pt x="451104" y="225590"/>
                  </a:lnTo>
                  <a:lnTo>
                    <a:pt x="455917" y="224320"/>
                  </a:lnTo>
                  <a:close/>
                </a:path>
                <a:path w="1532254" h="692150">
                  <a:moveTo>
                    <a:pt x="472262" y="248018"/>
                  </a:moveTo>
                  <a:lnTo>
                    <a:pt x="469125" y="248666"/>
                  </a:lnTo>
                  <a:lnTo>
                    <a:pt x="468363" y="243967"/>
                  </a:lnTo>
                  <a:lnTo>
                    <a:pt x="465099" y="245148"/>
                  </a:lnTo>
                  <a:lnTo>
                    <a:pt x="464134" y="245224"/>
                  </a:lnTo>
                  <a:lnTo>
                    <a:pt x="464032" y="245999"/>
                  </a:lnTo>
                  <a:lnTo>
                    <a:pt x="465010" y="246494"/>
                  </a:lnTo>
                  <a:lnTo>
                    <a:pt x="465823" y="247142"/>
                  </a:lnTo>
                  <a:lnTo>
                    <a:pt x="465848" y="248399"/>
                  </a:lnTo>
                  <a:lnTo>
                    <a:pt x="467969" y="249313"/>
                  </a:lnTo>
                  <a:lnTo>
                    <a:pt x="470090" y="249783"/>
                  </a:lnTo>
                  <a:lnTo>
                    <a:pt x="472262" y="248018"/>
                  </a:lnTo>
                  <a:close/>
                </a:path>
                <a:path w="1532254" h="692150">
                  <a:moveTo>
                    <a:pt x="556183" y="281952"/>
                  </a:moveTo>
                  <a:lnTo>
                    <a:pt x="556158" y="281635"/>
                  </a:lnTo>
                  <a:lnTo>
                    <a:pt x="556145" y="281012"/>
                  </a:lnTo>
                  <a:lnTo>
                    <a:pt x="555396" y="280974"/>
                  </a:lnTo>
                  <a:lnTo>
                    <a:pt x="554050" y="280720"/>
                  </a:lnTo>
                  <a:lnTo>
                    <a:pt x="554329" y="287718"/>
                  </a:lnTo>
                  <a:lnTo>
                    <a:pt x="551357" y="283819"/>
                  </a:lnTo>
                  <a:lnTo>
                    <a:pt x="549363" y="282968"/>
                  </a:lnTo>
                  <a:lnTo>
                    <a:pt x="547865" y="280860"/>
                  </a:lnTo>
                  <a:lnTo>
                    <a:pt x="545528" y="281482"/>
                  </a:lnTo>
                  <a:lnTo>
                    <a:pt x="543496" y="281139"/>
                  </a:lnTo>
                  <a:lnTo>
                    <a:pt x="540626" y="282803"/>
                  </a:lnTo>
                  <a:lnTo>
                    <a:pt x="543788" y="282524"/>
                  </a:lnTo>
                  <a:lnTo>
                    <a:pt x="546163" y="285407"/>
                  </a:lnTo>
                  <a:lnTo>
                    <a:pt x="549363" y="284962"/>
                  </a:lnTo>
                  <a:lnTo>
                    <a:pt x="551624" y="286042"/>
                  </a:lnTo>
                  <a:lnTo>
                    <a:pt x="553923" y="288823"/>
                  </a:lnTo>
                  <a:lnTo>
                    <a:pt x="556133" y="284886"/>
                  </a:lnTo>
                  <a:lnTo>
                    <a:pt x="554850" y="283883"/>
                  </a:lnTo>
                  <a:lnTo>
                    <a:pt x="554888" y="282905"/>
                  </a:lnTo>
                  <a:lnTo>
                    <a:pt x="556183" y="281952"/>
                  </a:lnTo>
                  <a:close/>
                </a:path>
                <a:path w="1532254" h="692150">
                  <a:moveTo>
                    <a:pt x="557530" y="324967"/>
                  </a:moveTo>
                  <a:lnTo>
                    <a:pt x="553821" y="324675"/>
                  </a:lnTo>
                  <a:lnTo>
                    <a:pt x="554456" y="326821"/>
                  </a:lnTo>
                  <a:lnTo>
                    <a:pt x="554037" y="329463"/>
                  </a:lnTo>
                  <a:lnTo>
                    <a:pt x="553707" y="330835"/>
                  </a:lnTo>
                  <a:lnTo>
                    <a:pt x="553427" y="332206"/>
                  </a:lnTo>
                  <a:lnTo>
                    <a:pt x="557072" y="333235"/>
                  </a:lnTo>
                  <a:lnTo>
                    <a:pt x="555777" y="329679"/>
                  </a:lnTo>
                  <a:lnTo>
                    <a:pt x="556945" y="328396"/>
                  </a:lnTo>
                  <a:lnTo>
                    <a:pt x="557085" y="326999"/>
                  </a:lnTo>
                  <a:lnTo>
                    <a:pt x="557530" y="324967"/>
                  </a:lnTo>
                  <a:close/>
                </a:path>
                <a:path w="1532254" h="692150">
                  <a:moveTo>
                    <a:pt x="558342" y="270598"/>
                  </a:moveTo>
                  <a:lnTo>
                    <a:pt x="555752" y="268160"/>
                  </a:lnTo>
                  <a:lnTo>
                    <a:pt x="555205" y="265480"/>
                  </a:lnTo>
                  <a:lnTo>
                    <a:pt x="553313" y="267030"/>
                  </a:lnTo>
                  <a:lnTo>
                    <a:pt x="555193" y="269773"/>
                  </a:lnTo>
                  <a:lnTo>
                    <a:pt x="553377" y="271360"/>
                  </a:lnTo>
                  <a:lnTo>
                    <a:pt x="553808" y="272745"/>
                  </a:lnTo>
                  <a:lnTo>
                    <a:pt x="554736" y="273456"/>
                  </a:lnTo>
                  <a:lnTo>
                    <a:pt x="556145" y="273596"/>
                  </a:lnTo>
                  <a:lnTo>
                    <a:pt x="558342" y="270598"/>
                  </a:lnTo>
                  <a:close/>
                </a:path>
                <a:path w="1532254" h="692150">
                  <a:moveTo>
                    <a:pt x="563473" y="602195"/>
                  </a:moveTo>
                  <a:lnTo>
                    <a:pt x="561301" y="598601"/>
                  </a:lnTo>
                  <a:lnTo>
                    <a:pt x="558698" y="599935"/>
                  </a:lnTo>
                  <a:lnTo>
                    <a:pt x="556171" y="600735"/>
                  </a:lnTo>
                  <a:lnTo>
                    <a:pt x="555167" y="602500"/>
                  </a:lnTo>
                  <a:lnTo>
                    <a:pt x="557860" y="602538"/>
                  </a:lnTo>
                  <a:lnTo>
                    <a:pt x="560616" y="603275"/>
                  </a:lnTo>
                  <a:lnTo>
                    <a:pt x="563473" y="602195"/>
                  </a:lnTo>
                  <a:close/>
                </a:path>
                <a:path w="1532254" h="692150">
                  <a:moveTo>
                    <a:pt x="563524" y="76568"/>
                  </a:moveTo>
                  <a:lnTo>
                    <a:pt x="552488" y="75526"/>
                  </a:lnTo>
                  <a:lnTo>
                    <a:pt x="552348" y="77050"/>
                  </a:lnTo>
                  <a:lnTo>
                    <a:pt x="563333" y="78155"/>
                  </a:lnTo>
                  <a:lnTo>
                    <a:pt x="563524" y="76568"/>
                  </a:lnTo>
                  <a:close/>
                </a:path>
                <a:path w="1532254" h="692150">
                  <a:moveTo>
                    <a:pt x="571030" y="479437"/>
                  </a:moveTo>
                  <a:lnTo>
                    <a:pt x="567118" y="480809"/>
                  </a:lnTo>
                  <a:lnTo>
                    <a:pt x="563079" y="476707"/>
                  </a:lnTo>
                  <a:lnTo>
                    <a:pt x="559206" y="480250"/>
                  </a:lnTo>
                  <a:lnTo>
                    <a:pt x="563130" y="480085"/>
                  </a:lnTo>
                  <a:lnTo>
                    <a:pt x="567207" y="481799"/>
                  </a:lnTo>
                  <a:lnTo>
                    <a:pt x="571030" y="479437"/>
                  </a:lnTo>
                  <a:close/>
                </a:path>
                <a:path w="1532254" h="692150">
                  <a:moveTo>
                    <a:pt x="574675" y="340296"/>
                  </a:moveTo>
                  <a:lnTo>
                    <a:pt x="573595" y="338251"/>
                  </a:lnTo>
                  <a:lnTo>
                    <a:pt x="572071" y="335673"/>
                  </a:lnTo>
                  <a:lnTo>
                    <a:pt x="569874" y="337159"/>
                  </a:lnTo>
                  <a:lnTo>
                    <a:pt x="567893" y="337299"/>
                  </a:lnTo>
                  <a:lnTo>
                    <a:pt x="567715" y="340055"/>
                  </a:lnTo>
                  <a:lnTo>
                    <a:pt x="570928" y="339356"/>
                  </a:lnTo>
                  <a:lnTo>
                    <a:pt x="571779" y="341071"/>
                  </a:lnTo>
                  <a:lnTo>
                    <a:pt x="573570" y="340893"/>
                  </a:lnTo>
                  <a:lnTo>
                    <a:pt x="574675" y="340296"/>
                  </a:lnTo>
                  <a:close/>
                </a:path>
                <a:path w="1532254" h="692150">
                  <a:moveTo>
                    <a:pt x="578802" y="330111"/>
                  </a:moveTo>
                  <a:lnTo>
                    <a:pt x="575144" y="326986"/>
                  </a:lnTo>
                  <a:lnTo>
                    <a:pt x="574979" y="331241"/>
                  </a:lnTo>
                  <a:lnTo>
                    <a:pt x="577049" y="334568"/>
                  </a:lnTo>
                  <a:lnTo>
                    <a:pt x="576478" y="338175"/>
                  </a:lnTo>
                  <a:lnTo>
                    <a:pt x="578332" y="337273"/>
                  </a:lnTo>
                  <a:lnTo>
                    <a:pt x="577646" y="333984"/>
                  </a:lnTo>
                  <a:lnTo>
                    <a:pt x="578802" y="330111"/>
                  </a:lnTo>
                  <a:close/>
                </a:path>
                <a:path w="1532254" h="692150">
                  <a:moveTo>
                    <a:pt x="584314" y="244995"/>
                  </a:moveTo>
                  <a:lnTo>
                    <a:pt x="583920" y="244449"/>
                  </a:lnTo>
                  <a:lnTo>
                    <a:pt x="583133" y="243395"/>
                  </a:lnTo>
                  <a:lnTo>
                    <a:pt x="582142" y="244792"/>
                  </a:lnTo>
                  <a:lnTo>
                    <a:pt x="581279" y="244373"/>
                  </a:lnTo>
                  <a:lnTo>
                    <a:pt x="580466" y="243217"/>
                  </a:lnTo>
                  <a:lnTo>
                    <a:pt x="580097" y="244157"/>
                  </a:lnTo>
                  <a:lnTo>
                    <a:pt x="579996" y="246024"/>
                  </a:lnTo>
                  <a:lnTo>
                    <a:pt x="578167" y="246684"/>
                  </a:lnTo>
                  <a:lnTo>
                    <a:pt x="577380" y="248081"/>
                  </a:lnTo>
                  <a:lnTo>
                    <a:pt x="581418" y="250939"/>
                  </a:lnTo>
                  <a:lnTo>
                    <a:pt x="581672" y="245287"/>
                  </a:lnTo>
                  <a:lnTo>
                    <a:pt x="584314" y="244995"/>
                  </a:lnTo>
                  <a:close/>
                </a:path>
                <a:path w="1532254" h="692150">
                  <a:moveTo>
                    <a:pt x="600633" y="398310"/>
                  </a:moveTo>
                  <a:lnTo>
                    <a:pt x="596684" y="396265"/>
                  </a:lnTo>
                  <a:lnTo>
                    <a:pt x="592556" y="398399"/>
                  </a:lnTo>
                  <a:lnTo>
                    <a:pt x="588543" y="397522"/>
                  </a:lnTo>
                  <a:lnTo>
                    <a:pt x="590969" y="400456"/>
                  </a:lnTo>
                  <a:lnTo>
                    <a:pt x="594182" y="398360"/>
                  </a:lnTo>
                  <a:lnTo>
                    <a:pt x="596912" y="399110"/>
                  </a:lnTo>
                  <a:lnTo>
                    <a:pt x="597941" y="397878"/>
                  </a:lnTo>
                  <a:lnTo>
                    <a:pt x="599376" y="398526"/>
                  </a:lnTo>
                  <a:lnTo>
                    <a:pt x="600633" y="398310"/>
                  </a:lnTo>
                  <a:close/>
                </a:path>
                <a:path w="1532254" h="692150">
                  <a:moveTo>
                    <a:pt x="613244" y="363448"/>
                  </a:moveTo>
                  <a:lnTo>
                    <a:pt x="612305" y="362508"/>
                  </a:lnTo>
                  <a:lnTo>
                    <a:pt x="610539" y="363448"/>
                  </a:lnTo>
                  <a:lnTo>
                    <a:pt x="613244" y="363448"/>
                  </a:lnTo>
                  <a:close/>
                </a:path>
                <a:path w="1532254" h="692150">
                  <a:moveTo>
                    <a:pt x="614565" y="365391"/>
                  </a:moveTo>
                  <a:lnTo>
                    <a:pt x="614159" y="364426"/>
                  </a:lnTo>
                  <a:lnTo>
                    <a:pt x="613740" y="363969"/>
                  </a:lnTo>
                  <a:lnTo>
                    <a:pt x="614235" y="364426"/>
                  </a:lnTo>
                  <a:lnTo>
                    <a:pt x="613727" y="363931"/>
                  </a:lnTo>
                  <a:lnTo>
                    <a:pt x="610235" y="363931"/>
                  </a:lnTo>
                  <a:lnTo>
                    <a:pt x="610095" y="364426"/>
                  </a:lnTo>
                  <a:lnTo>
                    <a:pt x="611847" y="364426"/>
                  </a:lnTo>
                  <a:lnTo>
                    <a:pt x="612343" y="365391"/>
                  </a:lnTo>
                  <a:lnTo>
                    <a:pt x="614565" y="365391"/>
                  </a:lnTo>
                  <a:close/>
                </a:path>
                <a:path w="1532254" h="692150">
                  <a:moveTo>
                    <a:pt x="615327" y="358495"/>
                  </a:moveTo>
                  <a:lnTo>
                    <a:pt x="608698" y="357708"/>
                  </a:lnTo>
                  <a:lnTo>
                    <a:pt x="612571" y="362343"/>
                  </a:lnTo>
                  <a:lnTo>
                    <a:pt x="614578" y="360934"/>
                  </a:lnTo>
                  <a:lnTo>
                    <a:pt x="614400" y="359219"/>
                  </a:lnTo>
                  <a:lnTo>
                    <a:pt x="614438" y="358495"/>
                  </a:lnTo>
                  <a:lnTo>
                    <a:pt x="615327" y="358495"/>
                  </a:lnTo>
                  <a:close/>
                </a:path>
                <a:path w="1532254" h="692150">
                  <a:moveTo>
                    <a:pt x="618528" y="507136"/>
                  </a:moveTo>
                  <a:lnTo>
                    <a:pt x="618413" y="507009"/>
                  </a:lnTo>
                  <a:lnTo>
                    <a:pt x="618134" y="506780"/>
                  </a:lnTo>
                  <a:lnTo>
                    <a:pt x="607606" y="506857"/>
                  </a:lnTo>
                  <a:lnTo>
                    <a:pt x="607568" y="507733"/>
                  </a:lnTo>
                  <a:lnTo>
                    <a:pt x="611149" y="509384"/>
                  </a:lnTo>
                  <a:lnTo>
                    <a:pt x="614680" y="509485"/>
                  </a:lnTo>
                  <a:lnTo>
                    <a:pt x="618210" y="507657"/>
                  </a:lnTo>
                  <a:lnTo>
                    <a:pt x="618337" y="507492"/>
                  </a:lnTo>
                  <a:lnTo>
                    <a:pt x="618439" y="507314"/>
                  </a:lnTo>
                  <a:lnTo>
                    <a:pt x="618528" y="507136"/>
                  </a:lnTo>
                  <a:close/>
                </a:path>
                <a:path w="1532254" h="692150">
                  <a:moveTo>
                    <a:pt x="624001" y="460260"/>
                  </a:moveTo>
                  <a:lnTo>
                    <a:pt x="623112" y="458749"/>
                  </a:lnTo>
                  <a:lnTo>
                    <a:pt x="622795" y="457149"/>
                  </a:lnTo>
                  <a:lnTo>
                    <a:pt x="623201" y="455447"/>
                  </a:lnTo>
                  <a:lnTo>
                    <a:pt x="622909" y="453555"/>
                  </a:lnTo>
                  <a:lnTo>
                    <a:pt x="622147" y="452526"/>
                  </a:lnTo>
                  <a:lnTo>
                    <a:pt x="619518" y="456133"/>
                  </a:lnTo>
                  <a:lnTo>
                    <a:pt x="619950" y="457835"/>
                  </a:lnTo>
                  <a:lnTo>
                    <a:pt x="621258" y="459295"/>
                  </a:lnTo>
                  <a:lnTo>
                    <a:pt x="622325" y="459168"/>
                  </a:lnTo>
                  <a:lnTo>
                    <a:pt x="621563" y="464223"/>
                  </a:lnTo>
                  <a:lnTo>
                    <a:pt x="624001" y="460260"/>
                  </a:lnTo>
                  <a:close/>
                </a:path>
                <a:path w="1532254" h="692150">
                  <a:moveTo>
                    <a:pt x="627748" y="485749"/>
                  </a:moveTo>
                  <a:lnTo>
                    <a:pt x="627684" y="484339"/>
                  </a:lnTo>
                  <a:lnTo>
                    <a:pt x="627672" y="483908"/>
                  </a:lnTo>
                  <a:lnTo>
                    <a:pt x="626681" y="483438"/>
                  </a:lnTo>
                  <a:lnTo>
                    <a:pt x="624573" y="484339"/>
                  </a:lnTo>
                  <a:lnTo>
                    <a:pt x="621372" y="481876"/>
                  </a:lnTo>
                  <a:lnTo>
                    <a:pt x="620128" y="485482"/>
                  </a:lnTo>
                  <a:lnTo>
                    <a:pt x="622719" y="485482"/>
                  </a:lnTo>
                  <a:lnTo>
                    <a:pt x="625157" y="487311"/>
                  </a:lnTo>
                  <a:lnTo>
                    <a:pt x="627748" y="485749"/>
                  </a:lnTo>
                  <a:close/>
                </a:path>
                <a:path w="1532254" h="692150">
                  <a:moveTo>
                    <a:pt x="628573" y="499808"/>
                  </a:moveTo>
                  <a:lnTo>
                    <a:pt x="625030" y="499491"/>
                  </a:lnTo>
                  <a:lnTo>
                    <a:pt x="621487" y="496684"/>
                  </a:lnTo>
                  <a:lnTo>
                    <a:pt x="617969" y="499808"/>
                  </a:lnTo>
                  <a:lnTo>
                    <a:pt x="621499" y="499262"/>
                  </a:lnTo>
                  <a:lnTo>
                    <a:pt x="625055" y="501599"/>
                  </a:lnTo>
                  <a:lnTo>
                    <a:pt x="628573" y="499808"/>
                  </a:lnTo>
                  <a:close/>
                </a:path>
                <a:path w="1532254" h="692150">
                  <a:moveTo>
                    <a:pt x="641477" y="51396"/>
                  </a:moveTo>
                  <a:lnTo>
                    <a:pt x="638683" y="51396"/>
                  </a:lnTo>
                  <a:lnTo>
                    <a:pt x="636968" y="51854"/>
                  </a:lnTo>
                  <a:lnTo>
                    <a:pt x="635508" y="50330"/>
                  </a:lnTo>
                  <a:lnTo>
                    <a:pt x="634961" y="49758"/>
                  </a:lnTo>
                  <a:lnTo>
                    <a:pt x="632637" y="50533"/>
                  </a:lnTo>
                  <a:lnTo>
                    <a:pt x="631888" y="51625"/>
                  </a:lnTo>
                  <a:lnTo>
                    <a:pt x="631329" y="51396"/>
                  </a:lnTo>
                  <a:lnTo>
                    <a:pt x="629691" y="51396"/>
                  </a:lnTo>
                  <a:lnTo>
                    <a:pt x="631139" y="53581"/>
                  </a:lnTo>
                  <a:lnTo>
                    <a:pt x="633577" y="51625"/>
                  </a:lnTo>
                  <a:lnTo>
                    <a:pt x="635177" y="50330"/>
                  </a:lnTo>
                  <a:lnTo>
                    <a:pt x="635215" y="50533"/>
                  </a:lnTo>
                  <a:lnTo>
                    <a:pt x="635330" y="51396"/>
                  </a:lnTo>
                  <a:lnTo>
                    <a:pt x="635393" y="51854"/>
                  </a:lnTo>
                  <a:lnTo>
                    <a:pt x="635508" y="52641"/>
                  </a:lnTo>
                  <a:lnTo>
                    <a:pt x="635609" y="53390"/>
                  </a:lnTo>
                  <a:lnTo>
                    <a:pt x="635647" y="53581"/>
                  </a:lnTo>
                  <a:lnTo>
                    <a:pt x="635749" y="54305"/>
                  </a:lnTo>
                  <a:lnTo>
                    <a:pt x="636409" y="54063"/>
                  </a:lnTo>
                  <a:lnTo>
                    <a:pt x="636371" y="52641"/>
                  </a:lnTo>
                  <a:lnTo>
                    <a:pt x="637641" y="53390"/>
                  </a:lnTo>
                  <a:lnTo>
                    <a:pt x="637603" y="53581"/>
                  </a:lnTo>
                  <a:lnTo>
                    <a:pt x="637501" y="54063"/>
                  </a:lnTo>
                  <a:lnTo>
                    <a:pt x="637463" y="55003"/>
                  </a:lnTo>
                  <a:lnTo>
                    <a:pt x="638251" y="55003"/>
                  </a:lnTo>
                  <a:lnTo>
                    <a:pt x="638454" y="54381"/>
                  </a:lnTo>
                  <a:lnTo>
                    <a:pt x="638543" y="54063"/>
                  </a:lnTo>
                  <a:lnTo>
                    <a:pt x="638670" y="53581"/>
                  </a:lnTo>
                  <a:lnTo>
                    <a:pt x="638848" y="52641"/>
                  </a:lnTo>
                  <a:lnTo>
                    <a:pt x="638962" y="52006"/>
                  </a:lnTo>
                  <a:lnTo>
                    <a:pt x="640981" y="52565"/>
                  </a:lnTo>
                  <a:lnTo>
                    <a:pt x="641223" y="52006"/>
                  </a:lnTo>
                  <a:lnTo>
                    <a:pt x="641286" y="51854"/>
                  </a:lnTo>
                  <a:lnTo>
                    <a:pt x="641388" y="51625"/>
                  </a:lnTo>
                  <a:lnTo>
                    <a:pt x="641477" y="51396"/>
                  </a:lnTo>
                  <a:close/>
                </a:path>
                <a:path w="1532254" h="692150">
                  <a:moveTo>
                    <a:pt x="658469" y="236423"/>
                  </a:moveTo>
                  <a:lnTo>
                    <a:pt x="657834" y="235978"/>
                  </a:lnTo>
                  <a:lnTo>
                    <a:pt x="653846" y="236385"/>
                  </a:lnTo>
                  <a:lnTo>
                    <a:pt x="652691" y="238086"/>
                  </a:lnTo>
                  <a:lnTo>
                    <a:pt x="653072" y="240995"/>
                  </a:lnTo>
                  <a:lnTo>
                    <a:pt x="655434" y="241871"/>
                  </a:lnTo>
                  <a:lnTo>
                    <a:pt x="655599" y="239547"/>
                  </a:lnTo>
                  <a:lnTo>
                    <a:pt x="656666" y="238556"/>
                  </a:lnTo>
                  <a:lnTo>
                    <a:pt x="657339" y="238226"/>
                  </a:lnTo>
                  <a:lnTo>
                    <a:pt x="658469" y="238404"/>
                  </a:lnTo>
                  <a:lnTo>
                    <a:pt x="658469" y="236423"/>
                  </a:lnTo>
                  <a:close/>
                </a:path>
                <a:path w="1532254" h="692150">
                  <a:moveTo>
                    <a:pt x="661924" y="249936"/>
                  </a:moveTo>
                  <a:lnTo>
                    <a:pt x="660641" y="248945"/>
                  </a:lnTo>
                  <a:lnTo>
                    <a:pt x="655967" y="248996"/>
                  </a:lnTo>
                  <a:lnTo>
                    <a:pt x="655789" y="250431"/>
                  </a:lnTo>
                  <a:lnTo>
                    <a:pt x="656247" y="251714"/>
                  </a:lnTo>
                  <a:lnTo>
                    <a:pt x="656932" y="252920"/>
                  </a:lnTo>
                  <a:lnTo>
                    <a:pt x="658152" y="251980"/>
                  </a:lnTo>
                  <a:lnTo>
                    <a:pt x="659803" y="253644"/>
                  </a:lnTo>
                  <a:lnTo>
                    <a:pt x="660958" y="252260"/>
                  </a:lnTo>
                  <a:lnTo>
                    <a:pt x="660488" y="251193"/>
                  </a:lnTo>
                  <a:lnTo>
                    <a:pt x="661924" y="249936"/>
                  </a:lnTo>
                  <a:close/>
                </a:path>
                <a:path w="1532254" h="692150">
                  <a:moveTo>
                    <a:pt x="674141" y="247992"/>
                  </a:moveTo>
                  <a:lnTo>
                    <a:pt x="673303" y="246888"/>
                  </a:lnTo>
                  <a:lnTo>
                    <a:pt x="672198" y="245948"/>
                  </a:lnTo>
                  <a:lnTo>
                    <a:pt x="671004" y="245935"/>
                  </a:lnTo>
                  <a:lnTo>
                    <a:pt x="669785" y="247434"/>
                  </a:lnTo>
                  <a:lnTo>
                    <a:pt x="668591" y="245910"/>
                  </a:lnTo>
                  <a:lnTo>
                    <a:pt x="665035" y="246253"/>
                  </a:lnTo>
                  <a:lnTo>
                    <a:pt x="668845" y="248170"/>
                  </a:lnTo>
                  <a:lnTo>
                    <a:pt x="667918" y="249085"/>
                  </a:lnTo>
                  <a:lnTo>
                    <a:pt x="669086" y="249123"/>
                  </a:lnTo>
                  <a:lnTo>
                    <a:pt x="669467" y="249847"/>
                  </a:lnTo>
                  <a:lnTo>
                    <a:pt x="669467" y="250901"/>
                  </a:lnTo>
                  <a:lnTo>
                    <a:pt x="671550" y="250888"/>
                  </a:lnTo>
                  <a:lnTo>
                    <a:pt x="670979" y="249910"/>
                  </a:lnTo>
                  <a:lnTo>
                    <a:pt x="670991" y="249339"/>
                  </a:lnTo>
                  <a:lnTo>
                    <a:pt x="674141" y="247992"/>
                  </a:lnTo>
                  <a:close/>
                </a:path>
                <a:path w="1532254" h="692150">
                  <a:moveTo>
                    <a:pt x="702500" y="210553"/>
                  </a:moveTo>
                  <a:lnTo>
                    <a:pt x="702449" y="210235"/>
                  </a:lnTo>
                  <a:lnTo>
                    <a:pt x="699693" y="212001"/>
                  </a:lnTo>
                  <a:lnTo>
                    <a:pt x="699300" y="207352"/>
                  </a:lnTo>
                  <a:lnTo>
                    <a:pt x="696887" y="208191"/>
                  </a:lnTo>
                  <a:lnTo>
                    <a:pt x="696671" y="209181"/>
                  </a:lnTo>
                  <a:lnTo>
                    <a:pt x="695998" y="210553"/>
                  </a:lnTo>
                  <a:lnTo>
                    <a:pt x="695642" y="211213"/>
                  </a:lnTo>
                  <a:lnTo>
                    <a:pt x="696925" y="211277"/>
                  </a:lnTo>
                  <a:lnTo>
                    <a:pt x="697826" y="211950"/>
                  </a:lnTo>
                  <a:lnTo>
                    <a:pt x="698500" y="212966"/>
                  </a:lnTo>
                  <a:lnTo>
                    <a:pt x="700252" y="213296"/>
                  </a:lnTo>
                  <a:lnTo>
                    <a:pt x="701738" y="213080"/>
                  </a:lnTo>
                  <a:lnTo>
                    <a:pt x="702462" y="211150"/>
                  </a:lnTo>
                  <a:lnTo>
                    <a:pt x="702500" y="210858"/>
                  </a:lnTo>
                  <a:lnTo>
                    <a:pt x="702500" y="210553"/>
                  </a:lnTo>
                  <a:close/>
                </a:path>
                <a:path w="1532254" h="692150">
                  <a:moveTo>
                    <a:pt x="743229" y="252666"/>
                  </a:moveTo>
                  <a:lnTo>
                    <a:pt x="743216" y="250228"/>
                  </a:lnTo>
                  <a:lnTo>
                    <a:pt x="740041" y="251434"/>
                  </a:lnTo>
                  <a:lnTo>
                    <a:pt x="736663" y="250342"/>
                  </a:lnTo>
                  <a:lnTo>
                    <a:pt x="733437" y="251066"/>
                  </a:lnTo>
                  <a:lnTo>
                    <a:pt x="734174" y="252818"/>
                  </a:lnTo>
                  <a:lnTo>
                    <a:pt x="736803" y="253047"/>
                  </a:lnTo>
                  <a:lnTo>
                    <a:pt x="738924" y="252450"/>
                  </a:lnTo>
                  <a:lnTo>
                    <a:pt x="741057" y="252310"/>
                  </a:lnTo>
                  <a:lnTo>
                    <a:pt x="743229" y="252666"/>
                  </a:lnTo>
                  <a:close/>
                </a:path>
                <a:path w="1532254" h="692150">
                  <a:moveTo>
                    <a:pt x="768019" y="258229"/>
                  </a:moveTo>
                  <a:lnTo>
                    <a:pt x="766406" y="255828"/>
                  </a:lnTo>
                  <a:lnTo>
                    <a:pt x="761580" y="256654"/>
                  </a:lnTo>
                  <a:lnTo>
                    <a:pt x="760603" y="256819"/>
                  </a:lnTo>
                  <a:lnTo>
                    <a:pt x="759663" y="258483"/>
                  </a:lnTo>
                  <a:lnTo>
                    <a:pt x="761009" y="258584"/>
                  </a:lnTo>
                  <a:lnTo>
                    <a:pt x="761733" y="259245"/>
                  </a:lnTo>
                  <a:lnTo>
                    <a:pt x="761593" y="260667"/>
                  </a:lnTo>
                  <a:lnTo>
                    <a:pt x="762520" y="260273"/>
                  </a:lnTo>
                  <a:lnTo>
                    <a:pt x="763320" y="259435"/>
                  </a:lnTo>
                  <a:lnTo>
                    <a:pt x="764463" y="259702"/>
                  </a:lnTo>
                  <a:lnTo>
                    <a:pt x="765098" y="258406"/>
                  </a:lnTo>
                  <a:lnTo>
                    <a:pt x="768019" y="258229"/>
                  </a:lnTo>
                  <a:close/>
                </a:path>
                <a:path w="1532254" h="692150">
                  <a:moveTo>
                    <a:pt x="883551" y="366026"/>
                  </a:moveTo>
                  <a:lnTo>
                    <a:pt x="881583" y="367144"/>
                  </a:lnTo>
                  <a:lnTo>
                    <a:pt x="881951" y="369531"/>
                  </a:lnTo>
                  <a:lnTo>
                    <a:pt x="880846" y="371119"/>
                  </a:lnTo>
                  <a:lnTo>
                    <a:pt x="881468" y="374269"/>
                  </a:lnTo>
                  <a:lnTo>
                    <a:pt x="876973" y="376237"/>
                  </a:lnTo>
                  <a:lnTo>
                    <a:pt x="877036" y="376491"/>
                  </a:lnTo>
                  <a:lnTo>
                    <a:pt x="877100" y="377012"/>
                  </a:lnTo>
                  <a:lnTo>
                    <a:pt x="880630" y="376999"/>
                  </a:lnTo>
                  <a:lnTo>
                    <a:pt x="881748" y="375170"/>
                  </a:lnTo>
                  <a:lnTo>
                    <a:pt x="882345" y="372122"/>
                  </a:lnTo>
                  <a:lnTo>
                    <a:pt x="883551" y="366026"/>
                  </a:lnTo>
                  <a:close/>
                </a:path>
                <a:path w="1532254" h="692150">
                  <a:moveTo>
                    <a:pt x="885126" y="532193"/>
                  </a:moveTo>
                  <a:lnTo>
                    <a:pt x="881646" y="531749"/>
                  </a:lnTo>
                  <a:lnTo>
                    <a:pt x="878801" y="531596"/>
                  </a:lnTo>
                  <a:lnTo>
                    <a:pt x="875931" y="532015"/>
                  </a:lnTo>
                  <a:lnTo>
                    <a:pt x="876871" y="533730"/>
                  </a:lnTo>
                  <a:lnTo>
                    <a:pt x="879894" y="535711"/>
                  </a:lnTo>
                  <a:lnTo>
                    <a:pt x="882332" y="534708"/>
                  </a:lnTo>
                  <a:lnTo>
                    <a:pt x="885126" y="532193"/>
                  </a:lnTo>
                  <a:close/>
                </a:path>
                <a:path w="1532254" h="692150">
                  <a:moveTo>
                    <a:pt x="896302" y="495388"/>
                  </a:moveTo>
                  <a:lnTo>
                    <a:pt x="892098" y="495681"/>
                  </a:lnTo>
                  <a:lnTo>
                    <a:pt x="888136" y="493166"/>
                  </a:lnTo>
                  <a:lnTo>
                    <a:pt x="883856" y="494157"/>
                  </a:lnTo>
                  <a:lnTo>
                    <a:pt x="883488" y="494157"/>
                  </a:lnTo>
                  <a:lnTo>
                    <a:pt x="883323" y="494220"/>
                  </a:lnTo>
                  <a:lnTo>
                    <a:pt x="883551" y="495947"/>
                  </a:lnTo>
                  <a:lnTo>
                    <a:pt x="887526" y="495935"/>
                  </a:lnTo>
                  <a:lnTo>
                    <a:pt x="891463" y="496100"/>
                  </a:lnTo>
                  <a:lnTo>
                    <a:pt x="895362" y="497014"/>
                  </a:lnTo>
                  <a:lnTo>
                    <a:pt x="896302" y="495388"/>
                  </a:lnTo>
                  <a:close/>
                </a:path>
                <a:path w="1532254" h="692150">
                  <a:moveTo>
                    <a:pt x="899934" y="654888"/>
                  </a:moveTo>
                  <a:lnTo>
                    <a:pt x="896886" y="651941"/>
                  </a:lnTo>
                  <a:lnTo>
                    <a:pt x="893648" y="653351"/>
                  </a:lnTo>
                  <a:lnTo>
                    <a:pt x="890460" y="654075"/>
                  </a:lnTo>
                  <a:lnTo>
                    <a:pt x="890498" y="655167"/>
                  </a:lnTo>
                  <a:lnTo>
                    <a:pt x="890282" y="656310"/>
                  </a:lnTo>
                  <a:lnTo>
                    <a:pt x="891451" y="656996"/>
                  </a:lnTo>
                  <a:lnTo>
                    <a:pt x="891209" y="655243"/>
                  </a:lnTo>
                  <a:lnTo>
                    <a:pt x="892111" y="654799"/>
                  </a:lnTo>
                  <a:lnTo>
                    <a:pt x="895756" y="654951"/>
                  </a:lnTo>
                  <a:lnTo>
                    <a:pt x="897839" y="654888"/>
                  </a:lnTo>
                  <a:lnTo>
                    <a:pt x="899934" y="654888"/>
                  </a:lnTo>
                  <a:close/>
                </a:path>
                <a:path w="1532254" h="692150">
                  <a:moveTo>
                    <a:pt x="906233" y="535724"/>
                  </a:moveTo>
                  <a:lnTo>
                    <a:pt x="903262" y="532904"/>
                  </a:lnTo>
                  <a:lnTo>
                    <a:pt x="899756" y="534187"/>
                  </a:lnTo>
                  <a:lnTo>
                    <a:pt x="895400" y="534073"/>
                  </a:lnTo>
                  <a:lnTo>
                    <a:pt x="899452" y="535736"/>
                  </a:lnTo>
                  <a:lnTo>
                    <a:pt x="902576" y="536740"/>
                  </a:lnTo>
                  <a:lnTo>
                    <a:pt x="905941" y="536816"/>
                  </a:lnTo>
                  <a:lnTo>
                    <a:pt x="906233" y="535724"/>
                  </a:lnTo>
                  <a:close/>
                </a:path>
                <a:path w="1532254" h="692150">
                  <a:moveTo>
                    <a:pt x="910755" y="471004"/>
                  </a:moveTo>
                  <a:lnTo>
                    <a:pt x="907745" y="470001"/>
                  </a:lnTo>
                  <a:lnTo>
                    <a:pt x="904748" y="470154"/>
                  </a:lnTo>
                  <a:lnTo>
                    <a:pt x="901661" y="471474"/>
                  </a:lnTo>
                  <a:lnTo>
                    <a:pt x="910691" y="472744"/>
                  </a:lnTo>
                  <a:lnTo>
                    <a:pt x="910755" y="471004"/>
                  </a:lnTo>
                  <a:close/>
                </a:path>
                <a:path w="1532254" h="692150">
                  <a:moveTo>
                    <a:pt x="913803" y="679665"/>
                  </a:moveTo>
                  <a:lnTo>
                    <a:pt x="910031" y="677964"/>
                  </a:lnTo>
                  <a:lnTo>
                    <a:pt x="906500" y="679805"/>
                  </a:lnTo>
                  <a:lnTo>
                    <a:pt x="903122" y="679069"/>
                  </a:lnTo>
                  <a:lnTo>
                    <a:pt x="903020" y="680351"/>
                  </a:lnTo>
                  <a:lnTo>
                    <a:pt x="906551" y="681443"/>
                  </a:lnTo>
                  <a:lnTo>
                    <a:pt x="910056" y="682129"/>
                  </a:lnTo>
                  <a:lnTo>
                    <a:pt x="913803" y="679665"/>
                  </a:lnTo>
                  <a:close/>
                </a:path>
                <a:path w="1532254" h="692150">
                  <a:moveTo>
                    <a:pt x="919441" y="689838"/>
                  </a:moveTo>
                  <a:lnTo>
                    <a:pt x="919403" y="689127"/>
                  </a:lnTo>
                  <a:lnTo>
                    <a:pt x="916876" y="687019"/>
                  </a:lnTo>
                  <a:lnTo>
                    <a:pt x="913638" y="687832"/>
                  </a:lnTo>
                  <a:lnTo>
                    <a:pt x="910805" y="687031"/>
                  </a:lnTo>
                  <a:lnTo>
                    <a:pt x="910971" y="688873"/>
                  </a:lnTo>
                  <a:lnTo>
                    <a:pt x="913892" y="688365"/>
                  </a:lnTo>
                  <a:lnTo>
                    <a:pt x="916330" y="692137"/>
                  </a:lnTo>
                  <a:lnTo>
                    <a:pt x="919441" y="689838"/>
                  </a:lnTo>
                  <a:close/>
                </a:path>
                <a:path w="1532254" h="692150">
                  <a:moveTo>
                    <a:pt x="923455" y="448576"/>
                  </a:moveTo>
                  <a:lnTo>
                    <a:pt x="919873" y="448881"/>
                  </a:lnTo>
                  <a:lnTo>
                    <a:pt x="916012" y="446519"/>
                  </a:lnTo>
                  <a:lnTo>
                    <a:pt x="911517" y="450215"/>
                  </a:lnTo>
                  <a:lnTo>
                    <a:pt x="916292" y="449059"/>
                  </a:lnTo>
                  <a:lnTo>
                    <a:pt x="919848" y="451154"/>
                  </a:lnTo>
                  <a:lnTo>
                    <a:pt x="923442" y="449707"/>
                  </a:lnTo>
                  <a:lnTo>
                    <a:pt x="923455" y="448576"/>
                  </a:lnTo>
                  <a:close/>
                </a:path>
                <a:path w="1532254" h="692150">
                  <a:moveTo>
                    <a:pt x="937158" y="347954"/>
                  </a:moveTo>
                  <a:lnTo>
                    <a:pt x="936383" y="347967"/>
                  </a:lnTo>
                  <a:lnTo>
                    <a:pt x="935532" y="348881"/>
                  </a:lnTo>
                  <a:lnTo>
                    <a:pt x="934885" y="347726"/>
                  </a:lnTo>
                  <a:lnTo>
                    <a:pt x="931824" y="346722"/>
                  </a:lnTo>
                  <a:lnTo>
                    <a:pt x="930186" y="346481"/>
                  </a:lnTo>
                  <a:lnTo>
                    <a:pt x="930046" y="347637"/>
                  </a:lnTo>
                  <a:lnTo>
                    <a:pt x="929932" y="348792"/>
                  </a:lnTo>
                  <a:lnTo>
                    <a:pt x="931265" y="349288"/>
                  </a:lnTo>
                  <a:lnTo>
                    <a:pt x="930249" y="350151"/>
                  </a:lnTo>
                  <a:lnTo>
                    <a:pt x="930262" y="350837"/>
                  </a:lnTo>
                  <a:lnTo>
                    <a:pt x="932408" y="350850"/>
                  </a:lnTo>
                  <a:lnTo>
                    <a:pt x="934085" y="350062"/>
                  </a:lnTo>
                  <a:lnTo>
                    <a:pt x="936485" y="350431"/>
                  </a:lnTo>
                  <a:lnTo>
                    <a:pt x="937158" y="347954"/>
                  </a:lnTo>
                  <a:close/>
                </a:path>
                <a:path w="1532254" h="692150">
                  <a:moveTo>
                    <a:pt x="937780" y="405625"/>
                  </a:moveTo>
                  <a:lnTo>
                    <a:pt x="933665" y="402920"/>
                  </a:lnTo>
                  <a:lnTo>
                    <a:pt x="930059" y="404037"/>
                  </a:lnTo>
                  <a:lnTo>
                    <a:pt x="926795" y="403644"/>
                  </a:lnTo>
                  <a:lnTo>
                    <a:pt x="929868" y="405587"/>
                  </a:lnTo>
                  <a:lnTo>
                    <a:pt x="933107" y="406273"/>
                  </a:lnTo>
                  <a:lnTo>
                    <a:pt x="937780" y="405625"/>
                  </a:lnTo>
                  <a:close/>
                </a:path>
                <a:path w="1532254" h="692150">
                  <a:moveTo>
                    <a:pt x="947115" y="287477"/>
                  </a:moveTo>
                  <a:lnTo>
                    <a:pt x="946492" y="284886"/>
                  </a:lnTo>
                  <a:lnTo>
                    <a:pt x="945515" y="284111"/>
                  </a:lnTo>
                  <a:lnTo>
                    <a:pt x="944499" y="284568"/>
                  </a:lnTo>
                  <a:lnTo>
                    <a:pt x="943483" y="284784"/>
                  </a:lnTo>
                  <a:lnTo>
                    <a:pt x="943216" y="287159"/>
                  </a:lnTo>
                  <a:lnTo>
                    <a:pt x="943470" y="289458"/>
                  </a:lnTo>
                  <a:lnTo>
                    <a:pt x="944397" y="292150"/>
                  </a:lnTo>
                  <a:lnTo>
                    <a:pt x="946899" y="289814"/>
                  </a:lnTo>
                  <a:lnTo>
                    <a:pt x="947115" y="287477"/>
                  </a:lnTo>
                  <a:close/>
                </a:path>
                <a:path w="1532254" h="692150">
                  <a:moveTo>
                    <a:pt x="1073480" y="222808"/>
                  </a:moveTo>
                  <a:lnTo>
                    <a:pt x="1069619" y="222389"/>
                  </a:lnTo>
                  <a:lnTo>
                    <a:pt x="1068438" y="226275"/>
                  </a:lnTo>
                  <a:lnTo>
                    <a:pt x="1065669" y="227660"/>
                  </a:lnTo>
                  <a:lnTo>
                    <a:pt x="1062380" y="227164"/>
                  </a:lnTo>
                  <a:lnTo>
                    <a:pt x="1060856" y="229666"/>
                  </a:lnTo>
                  <a:lnTo>
                    <a:pt x="1059040" y="231660"/>
                  </a:lnTo>
                  <a:lnTo>
                    <a:pt x="1057135" y="233324"/>
                  </a:lnTo>
                  <a:lnTo>
                    <a:pt x="1061427" y="233451"/>
                  </a:lnTo>
                  <a:lnTo>
                    <a:pt x="1063701" y="228981"/>
                  </a:lnTo>
                  <a:lnTo>
                    <a:pt x="1067777" y="228638"/>
                  </a:lnTo>
                  <a:lnTo>
                    <a:pt x="1067308" y="227850"/>
                  </a:lnTo>
                  <a:lnTo>
                    <a:pt x="1066825" y="227774"/>
                  </a:lnTo>
                  <a:lnTo>
                    <a:pt x="1068717" y="227850"/>
                  </a:lnTo>
                  <a:lnTo>
                    <a:pt x="1069886" y="226885"/>
                  </a:lnTo>
                  <a:lnTo>
                    <a:pt x="1072946" y="226275"/>
                  </a:lnTo>
                  <a:lnTo>
                    <a:pt x="1073150" y="226275"/>
                  </a:lnTo>
                  <a:lnTo>
                    <a:pt x="1073480" y="222808"/>
                  </a:lnTo>
                  <a:close/>
                </a:path>
                <a:path w="1532254" h="692150">
                  <a:moveTo>
                    <a:pt x="1074508" y="258127"/>
                  </a:moveTo>
                  <a:lnTo>
                    <a:pt x="1073454" y="256641"/>
                  </a:lnTo>
                  <a:lnTo>
                    <a:pt x="1070114" y="255219"/>
                  </a:lnTo>
                  <a:lnTo>
                    <a:pt x="1066050" y="257810"/>
                  </a:lnTo>
                  <a:lnTo>
                    <a:pt x="1063015" y="254723"/>
                  </a:lnTo>
                  <a:lnTo>
                    <a:pt x="1063104" y="258025"/>
                  </a:lnTo>
                  <a:lnTo>
                    <a:pt x="1072476" y="257886"/>
                  </a:lnTo>
                  <a:lnTo>
                    <a:pt x="1072819" y="257467"/>
                  </a:lnTo>
                  <a:lnTo>
                    <a:pt x="1074508" y="258127"/>
                  </a:lnTo>
                  <a:close/>
                </a:path>
                <a:path w="1532254" h="692150">
                  <a:moveTo>
                    <a:pt x="1086180" y="170446"/>
                  </a:moveTo>
                  <a:lnTo>
                    <a:pt x="1085570" y="167271"/>
                  </a:lnTo>
                  <a:lnTo>
                    <a:pt x="1083056" y="169062"/>
                  </a:lnTo>
                  <a:lnTo>
                    <a:pt x="1081405" y="168592"/>
                  </a:lnTo>
                  <a:lnTo>
                    <a:pt x="1079919" y="168821"/>
                  </a:lnTo>
                  <a:lnTo>
                    <a:pt x="1077887" y="167906"/>
                  </a:lnTo>
                  <a:lnTo>
                    <a:pt x="1077493" y="170446"/>
                  </a:lnTo>
                  <a:lnTo>
                    <a:pt x="1080376" y="172427"/>
                  </a:lnTo>
                  <a:lnTo>
                    <a:pt x="1083271" y="170091"/>
                  </a:lnTo>
                  <a:lnTo>
                    <a:pt x="1086180" y="170446"/>
                  </a:lnTo>
                  <a:close/>
                </a:path>
                <a:path w="1532254" h="692150">
                  <a:moveTo>
                    <a:pt x="1118628" y="228371"/>
                  </a:moveTo>
                  <a:lnTo>
                    <a:pt x="1118400" y="226720"/>
                  </a:lnTo>
                  <a:lnTo>
                    <a:pt x="1118006" y="226326"/>
                  </a:lnTo>
                  <a:lnTo>
                    <a:pt x="1117612" y="225717"/>
                  </a:lnTo>
                  <a:lnTo>
                    <a:pt x="1117219" y="226720"/>
                  </a:lnTo>
                  <a:lnTo>
                    <a:pt x="1117219" y="228371"/>
                  </a:lnTo>
                  <a:lnTo>
                    <a:pt x="1118628" y="228371"/>
                  </a:lnTo>
                  <a:close/>
                </a:path>
                <a:path w="1532254" h="692150">
                  <a:moveTo>
                    <a:pt x="1121194" y="233514"/>
                  </a:moveTo>
                  <a:lnTo>
                    <a:pt x="1121079" y="230797"/>
                  </a:lnTo>
                  <a:lnTo>
                    <a:pt x="1120889" y="230797"/>
                  </a:lnTo>
                  <a:lnTo>
                    <a:pt x="1119835" y="233032"/>
                  </a:lnTo>
                  <a:lnTo>
                    <a:pt x="1120127" y="234530"/>
                  </a:lnTo>
                  <a:lnTo>
                    <a:pt x="1121194" y="233514"/>
                  </a:lnTo>
                  <a:close/>
                </a:path>
                <a:path w="1532254" h="692150">
                  <a:moveTo>
                    <a:pt x="1121219" y="228841"/>
                  </a:moveTo>
                  <a:lnTo>
                    <a:pt x="1119962" y="228536"/>
                  </a:lnTo>
                  <a:lnTo>
                    <a:pt x="1117219" y="228536"/>
                  </a:lnTo>
                  <a:lnTo>
                    <a:pt x="1117219" y="229717"/>
                  </a:lnTo>
                  <a:lnTo>
                    <a:pt x="1118057" y="230657"/>
                  </a:lnTo>
                  <a:lnTo>
                    <a:pt x="1121181" y="230657"/>
                  </a:lnTo>
                  <a:lnTo>
                    <a:pt x="1121219" y="228841"/>
                  </a:lnTo>
                  <a:close/>
                </a:path>
                <a:path w="1532254" h="692150">
                  <a:moveTo>
                    <a:pt x="1122248" y="231203"/>
                  </a:moveTo>
                  <a:lnTo>
                    <a:pt x="1121359" y="230657"/>
                  </a:lnTo>
                  <a:lnTo>
                    <a:pt x="1121181" y="230657"/>
                  </a:lnTo>
                  <a:lnTo>
                    <a:pt x="1121156" y="232156"/>
                  </a:lnTo>
                  <a:lnTo>
                    <a:pt x="1122248" y="231203"/>
                  </a:lnTo>
                  <a:close/>
                </a:path>
                <a:path w="1532254" h="692150">
                  <a:moveTo>
                    <a:pt x="1125156" y="230657"/>
                  </a:moveTo>
                  <a:lnTo>
                    <a:pt x="1123619" y="230009"/>
                  </a:lnTo>
                  <a:lnTo>
                    <a:pt x="1122248" y="231203"/>
                  </a:lnTo>
                  <a:lnTo>
                    <a:pt x="1123480" y="231965"/>
                  </a:lnTo>
                  <a:lnTo>
                    <a:pt x="1124800" y="231521"/>
                  </a:lnTo>
                  <a:lnTo>
                    <a:pt x="1124851" y="230657"/>
                  </a:lnTo>
                  <a:lnTo>
                    <a:pt x="1125156" y="230657"/>
                  </a:lnTo>
                  <a:close/>
                </a:path>
                <a:path w="1532254" h="692150">
                  <a:moveTo>
                    <a:pt x="1143063" y="293649"/>
                  </a:moveTo>
                  <a:lnTo>
                    <a:pt x="1141425" y="291680"/>
                  </a:lnTo>
                  <a:lnTo>
                    <a:pt x="1139444" y="292620"/>
                  </a:lnTo>
                  <a:lnTo>
                    <a:pt x="1138250" y="294589"/>
                  </a:lnTo>
                  <a:lnTo>
                    <a:pt x="1138682" y="296570"/>
                  </a:lnTo>
                  <a:lnTo>
                    <a:pt x="1139393" y="298551"/>
                  </a:lnTo>
                  <a:lnTo>
                    <a:pt x="1140015" y="298183"/>
                  </a:lnTo>
                  <a:lnTo>
                    <a:pt x="1141272" y="297421"/>
                  </a:lnTo>
                  <a:lnTo>
                    <a:pt x="1142085" y="295529"/>
                  </a:lnTo>
                  <a:lnTo>
                    <a:pt x="1143063" y="293649"/>
                  </a:lnTo>
                  <a:close/>
                </a:path>
                <a:path w="1532254" h="692150">
                  <a:moveTo>
                    <a:pt x="1155052" y="130035"/>
                  </a:moveTo>
                  <a:lnTo>
                    <a:pt x="1153172" y="129882"/>
                  </a:lnTo>
                  <a:lnTo>
                    <a:pt x="1151140" y="130848"/>
                  </a:lnTo>
                  <a:lnTo>
                    <a:pt x="1151089" y="131991"/>
                  </a:lnTo>
                  <a:lnTo>
                    <a:pt x="1150581" y="132702"/>
                  </a:lnTo>
                  <a:lnTo>
                    <a:pt x="1149350" y="132676"/>
                  </a:lnTo>
                  <a:lnTo>
                    <a:pt x="1148194" y="133781"/>
                  </a:lnTo>
                  <a:lnTo>
                    <a:pt x="1150112" y="134670"/>
                  </a:lnTo>
                  <a:lnTo>
                    <a:pt x="1155014" y="132778"/>
                  </a:lnTo>
                  <a:lnTo>
                    <a:pt x="1155052" y="130035"/>
                  </a:lnTo>
                  <a:close/>
                </a:path>
                <a:path w="1532254" h="692150">
                  <a:moveTo>
                    <a:pt x="1280007" y="193865"/>
                  </a:moveTo>
                  <a:lnTo>
                    <a:pt x="1276096" y="193636"/>
                  </a:lnTo>
                  <a:lnTo>
                    <a:pt x="1272159" y="193281"/>
                  </a:lnTo>
                  <a:lnTo>
                    <a:pt x="1268374" y="194792"/>
                  </a:lnTo>
                  <a:lnTo>
                    <a:pt x="1268501" y="195973"/>
                  </a:lnTo>
                  <a:lnTo>
                    <a:pt x="1271422" y="197091"/>
                  </a:lnTo>
                  <a:lnTo>
                    <a:pt x="1274229" y="195414"/>
                  </a:lnTo>
                  <a:lnTo>
                    <a:pt x="1277099" y="195668"/>
                  </a:lnTo>
                  <a:lnTo>
                    <a:pt x="1280007" y="193865"/>
                  </a:lnTo>
                  <a:close/>
                </a:path>
                <a:path w="1532254" h="692150">
                  <a:moveTo>
                    <a:pt x="1285074" y="366420"/>
                  </a:moveTo>
                  <a:lnTo>
                    <a:pt x="1273606" y="365874"/>
                  </a:lnTo>
                  <a:lnTo>
                    <a:pt x="1279118" y="368973"/>
                  </a:lnTo>
                  <a:lnTo>
                    <a:pt x="1280680" y="368998"/>
                  </a:lnTo>
                  <a:lnTo>
                    <a:pt x="1285074" y="366420"/>
                  </a:lnTo>
                  <a:close/>
                </a:path>
                <a:path w="1532254" h="692150">
                  <a:moveTo>
                    <a:pt x="1317548" y="367499"/>
                  </a:moveTo>
                  <a:lnTo>
                    <a:pt x="1306106" y="367499"/>
                  </a:lnTo>
                  <a:lnTo>
                    <a:pt x="1306042" y="367779"/>
                  </a:lnTo>
                  <a:lnTo>
                    <a:pt x="1306080" y="368046"/>
                  </a:lnTo>
                  <a:lnTo>
                    <a:pt x="1306220" y="368300"/>
                  </a:lnTo>
                  <a:lnTo>
                    <a:pt x="1313116" y="369824"/>
                  </a:lnTo>
                  <a:lnTo>
                    <a:pt x="1317548" y="367499"/>
                  </a:lnTo>
                  <a:close/>
                </a:path>
                <a:path w="1532254" h="692150">
                  <a:moveTo>
                    <a:pt x="1329448" y="70789"/>
                  </a:moveTo>
                  <a:lnTo>
                    <a:pt x="1329143" y="69748"/>
                  </a:lnTo>
                  <a:lnTo>
                    <a:pt x="1328331" y="69202"/>
                  </a:lnTo>
                  <a:lnTo>
                    <a:pt x="1327429" y="68757"/>
                  </a:lnTo>
                  <a:lnTo>
                    <a:pt x="1324902" y="69138"/>
                  </a:lnTo>
                  <a:lnTo>
                    <a:pt x="1324660" y="72910"/>
                  </a:lnTo>
                  <a:lnTo>
                    <a:pt x="1321663" y="72631"/>
                  </a:lnTo>
                  <a:lnTo>
                    <a:pt x="1323517" y="74383"/>
                  </a:lnTo>
                  <a:lnTo>
                    <a:pt x="1326210" y="73507"/>
                  </a:lnTo>
                  <a:lnTo>
                    <a:pt x="1326769" y="71970"/>
                  </a:lnTo>
                  <a:lnTo>
                    <a:pt x="1328356" y="71666"/>
                  </a:lnTo>
                  <a:lnTo>
                    <a:pt x="1329448" y="70789"/>
                  </a:lnTo>
                  <a:close/>
                </a:path>
                <a:path w="1532254" h="692150">
                  <a:moveTo>
                    <a:pt x="1352219" y="0"/>
                  </a:moveTo>
                  <a:lnTo>
                    <a:pt x="1351064" y="0"/>
                  </a:lnTo>
                  <a:lnTo>
                    <a:pt x="1351445" y="63"/>
                  </a:lnTo>
                  <a:lnTo>
                    <a:pt x="1351838" y="88"/>
                  </a:lnTo>
                  <a:lnTo>
                    <a:pt x="1352219" y="0"/>
                  </a:lnTo>
                  <a:close/>
                </a:path>
                <a:path w="1532254" h="692150">
                  <a:moveTo>
                    <a:pt x="1360474" y="306336"/>
                  </a:moveTo>
                  <a:lnTo>
                    <a:pt x="1358468" y="305790"/>
                  </a:lnTo>
                  <a:lnTo>
                    <a:pt x="1357376" y="307454"/>
                  </a:lnTo>
                  <a:lnTo>
                    <a:pt x="1355153" y="308749"/>
                  </a:lnTo>
                  <a:lnTo>
                    <a:pt x="1353400" y="308279"/>
                  </a:lnTo>
                  <a:lnTo>
                    <a:pt x="1354074" y="311378"/>
                  </a:lnTo>
                  <a:lnTo>
                    <a:pt x="1355623" y="310769"/>
                  </a:lnTo>
                  <a:lnTo>
                    <a:pt x="1356525" y="311238"/>
                  </a:lnTo>
                  <a:lnTo>
                    <a:pt x="1357198" y="311099"/>
                  </a:lnTo>
                  <a:lnTo>
                    <a:pt x="1357515" y="311023"/>
                  </a:lnTo>
                  <a:lnTo>
                    <a:pt x="1357960" y="309524"/>
                  </a:lnTo>
                  <a:lnTo>
                    <a:pt x="1359611" y="309283"/>
                  </a:lnTo>
                  <a:lnTo>
                    <a:pt x="1360449" y="308216"/>
                  </a:lnTo>
                  <a:lnTo>
                    <a:pt x="1360462" y="306971"/>
                  </a:lnTo>
                  <a:lnTo>
                    <a:pt x="1360474" y="306336"/>
                  </a:lnTo>
                  <a:close/>
                </a:path>
                <a:path w="1532254" h="692150">
                  <a:moveTo>
                    <a:pt x="1370126" y="101638"/>
                  </a:moveTo>
                  <a:lnTo>
                    <a:pt x="1367409" y="101714"/>
                  </a:lnTo>
                  <a:lnTo>
                    <a:pt x="1365935" y="102209"/>
                  </a:lnTo>
                  <a:lnTo>
                    <a:pt x="1367675" y="105460"/>
                  </a:lnTo>
                  <a:lnTo>
                    <a:pt x="1365453" y="109156"/>
                  </a:lnTo>
                  <a:lnTo>
                    <a:pt x="1369060" y="110731"/>
                  </a:lnTo>
                  <a:lnTo>
                    <a:pt x="1368958" y="109258"/>
                  </a:lnTo>
                  <a:lnTo>
                    <a:pt x="1366761" y="107289"/>
                  </a:lnTo>
                  <a:lnTo>
                    <a:pt x="1370037" y="106603"/>
                  </a:lnTo>
                  <a:lnTo>
                    <a:pt x="1369656" y="105625"/>
                  </a:lnTo>
                  <a:lnTo>
                    <a:pt x="1368882" y="104775"/>
                  </a:lnTo>
                  <a:lnTo>
                    <a:pt x="1369479" y="102781"/>
                  </a:lnTo>
                  <a:lnTo>
                    <a:pt x="1370126" y="101638"/>
                  </a:lnTo>
                  <a:close/>
                </a:path>
                <a:path w="1532254" h="692150">
                  <a:moveTo>
                    <a:pt x="1385620" y="259664"/>
                  </a:moveTo>
                  <a:lnTo>
                    <a:pt x="1385366" y="256921"/>
                  </a:lnTo>
                  <a:lnTo>
                    <a:pt x="1383322" y="257797"/>
                  </a:lnTo>
                  <a:lnTo>
                    <a:pt x="1381734" y="257733"/>
                  </a:lnTo>
                  <a:lnTo>
                    <a:pt x="1381175" y="258102"/>
                  </a:lnTo>
                  <a:lnTo>
                    <a:pt x="1380642" y="258495"/>
                  </a:lnTo>
                  <a:lnTo>
                    <a:pt x="1380083" y="258864"/>
                  </a:lnTo>
                  <a:lnTo>
                    <a:pt x="1380109" y="259181"/>
                  </a:lnTo>
                  <a:lnTo>
                    <a:pt x="1380020" y="259461"/>
                  </a:lnTo>
                  <a:lnTo>
                    <a:pt x="1379816" y="259689"/>
                  </a:lnTo>
                  <a:lnTo>
                    <a:pt x="1379778" y="261874"/>
                  </a:lnTo>
                  <a:lnTo>
                    <a:pt x="1381379" y="261581"/>
                  </a:lnTo>
                  <a:lnTo>
                    <a:pt x="1382750" y="261645"/>
                  </a:lnTo>
                  <a:lnTo>
                    <a:pt x="1383703" y="260985"/>
                  </a:lnTo>
                  <a:lnTo>
                    <a:pt x="1385620" y="259664"/>
                  </a:lnTo>
                  <a:close/>
                </a:path>
                <a:path w="1532254" h="692150">
                  <a:moveTo>
                    <a:pt x="1398219" y="80568"/>
                  </a:moveTo>
                  <a:lnTo>
                    <a:pt x="1395044" y="80568"/>
                  </a:lnTo>
                  <a:lnTo>
                    <a:pt x="1392694" y="82029"/>
                  </a:lnTo>
                  <a:lnTo>
                    <a:pt x="1391716" y="85153"/>
                  </a:lnTo>
                  <a:lnTo>
                    <a:pt x="1391678" y="85280"/>
                  </a:lnTo>
                  <a:lnTo>
                    <a:pt x="1392504" y="85280"/>
                  </a:lnTo>
                  <a:lnTo>
                    <a:pt x="1392415" y="85890"/>
                  </a:lnTo>
                  <a:lnTo>
                    <a:pt x="1395031" y="84747"/>
                  </a:lnTo>
                  <a:lnTo>
                    <a:pt x="1398092" y="84074"/>
                  </a:lnTo>
                  <a:lnTo>
                    <a:pt x="1398219" y="80568"/>
                  </a:lnTo>
                  <a:close/>
                </a:path>
                <a:path w="1532254" h="692150">
                  <a:moveTo>
                    <a:pt x="1400683" y="69710"/>
                  </a:moveTo>
                  <a:lnTo>
                    <a:pt x="1398930" y="66636"/>
                  </a:lnTo>
                  <a:lnTo>
                    <a:pt x="1399082" y="63919"/>
                  </a:lnTo>
                  <a:lnTo>
                    <a:pt x="1396212" y="64008"/>
                  </a:lnTo>
                  <a:lnTo>
                    <a:pt x="1396339" y="64262"/>
                  </a:lnTo>
                  <a:lnTo>
                    <a:pt x="1396453" y="64528"/>
                  </a:lnTo>
                  <a:lnTo>
                    <a:pt x="1396517" y="64808"/>
                  </a:lnTo>
                  <a:lnTo>
                    <a:pt x="1398803" y="66878"/>
                  </a:lnTo>
                  <a:lnTo>
                    <a:pt x="1395793" y="68694"/>
                  </a:lnTo>
                  <a:lnTo>
                    <a:pt x="1396250" y="70662"/>
                  </a:lnTo>
                  <a:lnTo>
                    <a:pt x="1396720" y="71081"/>
                  </a:lnTo>
                  <a:lnTo>
                    <a:pt x="1397660" y="71907"/>
                  </a:lnTo>
                  <a:lnTo>
                    <a:pt x="1400683" y="69710"/>
                  </a:lnTo>
                  <a:close/>
                </a:path>
                <a:path w="1532254" h="692150">
                  <a:moveTo>
                    <a:pt x="1435950" y="47409"/>
                  </a:moveTo>
                  <a:lnTo>
                    <a:pt x="1435036" y="47053"/>
                  </a:lnTo>
                  <a:lnTo>
                    <a:pt x="1435214" y="46139"/>
                  </a:lnTo>
                  <a:lnTo>
                    <a:pt x="1434947" y="45427"/>
                  </a:lnTo>
                  <a:lnTo>
                    <a:pt x="1433042" y="46113"/>
                  </a:lnTo>
                  <a:lnTo>
                    <a:pt x="1430477" y="44792"/>
                  </a:lnTo>
                  <a:lnTo>
                    <a:pt x="1429169" y="47294"/>
                  </a:lnTo>
                  <a:lnTo>
                    <a:pt x="1430566" y="47790"/>
                  </a:lnTo>
                  <a:lnTo>
                    <a:pt x="1431175" y="49034"/>
                  </a:lnTo>
                  <a:lnTo>
                    <a:pt x="1431886" y="50177"/>
                  </a:lnTo>
                  <a:lnTo>
                    <a:pt x="1435950" y="47409"/>
                  </a:lnTo>
                  <a:close/>
                </a:path>
                <a:path w="1532254" h="692150">
                  <a:moveTo>
                    <a:pt x="1451762" y="36017"/>
                  </a:moveTo>
                  <a:lnTo>
                    <a:pt x="1450098" y="35801"/>
                  </a:lnTo>
                  <a:lnTo>
                    <a:pt x="1449628" y="34950"/>
                  </a:lnTo>
                  <a:lnTo>
                    <a:pt x="1446022" y="33909"/>
                  </a:lnTo>
                  <a:lnTo>
                    <a:pt x="1445920" y="34950"/>
                  </a:lnTo>
                  <a:lnTo>
                    <a:pt x="1445856" y="35801"/>
                  </a:lnTo>
                  <a:lnTo>
                    <a:pt x="1445768" y="36766"/>
                  </a:lnTo>
                  <a:lnTo>
                    <a:pt x="1444371" y="39154"/>
                  </a:lnTo>
                  <a:lnTo>
                    <a:pt x="1451292" y="37604"/>
                  </a:lnTo>
                  <a:lnTo>
                    <a:pt x="1451762" y="36017"/>
                  </a:lnTo>
                  <a:close/>
                </a:path>
                <a:path w="1532254" h="692150">
                  <a:moveTo>
                    <a:pt x="1472222" y="68008"/>
                  </a:moveTo>
                  <a:lnTo>
                    <a:pt x="1470825" y="65849"/>
                  </a:lnTo>
                  <a:lnTo>
                    <a:pt x="1470571" y="65786"/>
                  </a:lnTo>
                  <a:lnTo>
                    <a:pt x="1470317" y="65760"/>
                  </a:lnTo>
                  <a:lnTo>
                    <a:pt x="1470063" y="65849"/>
                  </a:lnTo>
                  <a:lnTo>
                    <a:pt x="1469783" y="66903"/>
                  </a:lnTo>
                  <a:lnTo>
                    <a:pt x="1468894" y="67233"/>
                  </a:lnTo>
                  <a:lnTo>
                    <a:pt x="1466977" y="67703"/>
                  </a:lnTo>
                  <a:lnTo>
                    <a:pt x="1465084" y="66941"/>
                  </a:lnTo>
                  <a:lnTo>
                    <a:pt x="1466684" y="70789"/>
                  </a:lnTo>
                  <a:lnTo>
                    <a:pt x="1467650" y="71450"/>
                  </a:lnTo>
                  <a:lnTo>
                    <a:pt x="1471625" y="69507"/>
                  </a:lnTo>
                  <a:lnTo>
                    <a:pt x="1472222" y="68008"/>
                  </a:lnTo>
                  <a:close/>
                </a:path>
                <a:path w="1532254" h="692150">
                  <a:moveTo>
                    <a:pt x="1530324" y="322567"/>
                  </a:moveTo>
                  <a:lnTo>
                    <a:pt x="1529918" y="317677"/>
                  </a:lnTo>
                  <a:lnTo>
                    <a:pt x="1528114" y="319582"/>
                  </a:lnTo>
                  <a:lnTo>
                    <a:pt x="1530324" y="322567"/>
                  </a:lnTo>
                  <a:close/>
                </a:path>
                <a:path w="1532254" h="692150">
                  <a:moveTo>
                    <a:pt x="1531010" y="324777"/>
                  </a:moveTo>
                  <a:lnTo>
                    <a:pt x="1530946" y="314198"/>
                  </a:lnTo>
                  <a:lnTo>
                    <a:pt x="1530819" y="314198"/>
                  </a:lnTo>
                  <a:lnTo>
                    <a:pt x="1530819" y="322808"/>
                  </a:lnTo>
                  <a:lnTo>
                    <a:pt x="1530413" y="322808"/>
                  </a:lnTo>
                  <a:lnTo>
                    <a:pt x="1527213" y="324777"/>
                  </a:lnTo>
                  <a:lnTo>
                    <a:pt x="1531010" y="324777"/>
                  </a:lnTo>
                  <a:close/>
                </a:path>
                <a:path w="1532254" h="692150">
                  <a:moveTo>
                    <a:pt x="1531010" y="154978"/>
                  </a:moveTo>
                  <a:lnTo>
                    <a:pt x="1529994" y="155079"/>
                  </a:lnTo>
                  <a:lnTo>
                    <a:pt x="1530096" y="162839"/>
                  </a:lnTo>
                  <a:lnTo>
                    <a:pt x="1530743" y="163169"/>
                  </a:lnTo>
                  <a:lnTo>
                    <a:pt x="1530934" y="163715"/>
                  </a:lnTo>
                  <a:lnTo>
                    <a:pt x="1531010" y="164325"/>
                  </a:lnTo>
                  <a:lnTo>
                    <a:pt x="1531010" y="154978"/>
                  </a:lnTo>
                  <a:close/>
                </a:path>
                <a:path w="1532254" h="692150">
                  <a:moveTo>
                    <a:pt x="1531010" y="143446"/>
                  </a:moveTo>
                  <a:lnTo>
                    <a:pt x="1530045" y="143433"/>
                  </a:lnTo>
                  <a:lnTo>
                    <a:pt x="1529829" y="146646"/>
                  </a:lnTo>
                  <a:lnTo>
                    <a:pt x="1530527" y="149961"/>
                  </a:lnTo>
                  <a:lnTo>
                    <a:pt x="1529232" y="153085"/>
                  </a:lnTo>
                  <a:lnTo>
                    <a:pt x="1531010" y="152120"/>
                  </a:lnTo>
                  <a:lnTo>
                    <a:pt x="1531010" y="143446"/>
                  </a:lnTo>
                  <a:close/>
                </a:path>
                <a:path w="1532254" h="692150">
                  <a:moveTo>
                    <a:pt x="1531010" y="110591"/>
                  </a:moveTo>
                  <a:lnTo>
                    <a:pt x="1530311" y="111429"/>
                  </a:lnTo>
                  <a:lnTo>
                    <a:pt x="1531010" y="111429"/>
                  </a:lnTo>
                  <a:lnTo>
                    <a:pt x="1531010" y="110591"/>
                  </a:lnTo>
                  <a:close/>
                </a:path>
                <a:path w="1532254" h="692150">
                  <a:moveTo>
                    <a:pt x="1531010" y="102489"/>
                  </a:moveTo>
                  <a:lnTo>
                    <a:pt x="1529791" y="103657"/>
                  </a:lnTo>
                  <a:lnTo>
                    <a:pt x="1529842" y="106553"/>
                  </a:lnTo>
                  <a:lnTo>
                    <a:pt x="1529689" y="108178"/>
                  </a:lnTo>
                  <a:lnTo>
                    <a:pt x="1531010" y="109093"/>
                  </a:lnTo>
                  <a:lnTo>
                    <a:pt x="1531010" y="102489"/>
                  </a:lnTo>
                  <a:close/>
                </a:path>
                <a:path w="1532254" h="692150">
                  <a:moveTo>
                    <a:pt x="1531810" y="109626"/>
                  </a:moveTo>
                  <a:lnTo>
                    <a:pt x="1531010" y="109626"/>
                  </a:lnTo>
                  <a:lnTo>
                    <a:pt x="1531010" y="110591"/>
                  </a:lnTo>
                  <a:lnTo>
                    <a:pt x="1531810" y="1096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4468901" y="2938370"/>
              <a:ext cx="1487170" cy="706755"/>
            </a:xfrm>
            <a:custGeom>
              <a:avLst/>
              <a:gdLst/>
              <a:ahLst/>
              <a:cxnLst/>
              <a:rect l="l" t="t" r="r" b="b"/>
              <a:pathLst>
                <a:path w="1487170" h="706754">
                  <a:moveTo>
                    <a:pt x="5930" y="4229"/>
                  </a:moveTo>
                  <a:lnTo>
                    <a:pt x="2311" y="0"/>
                  </a:lnTo>
                  <a:lnTo>
                    <a:pt x="1905" y="1079"/>
                  </a:lnTo>
                  <a:lnTo>
                    <a:pt x="901" y="1104"/>
                  </a:lnTo>
                  <a:lnTo>
                    <a:pt x="0" y="1320"/>
                  </a:lnTo>
                  <a:lnTo>
                    <a:pt x="419" y="3949"/>
                  </a:lnTo>
                  <a:lnTo>
                    <a:pt x="1231" y="4495"/>
                  </a:lnTo>
                  <a:lnTo>
                    <a:pt x="1981" y="5207"/>
                  </a:lnTo>
                  <a:lnTo>
                    <a:pt x="3086" y="5067"/>
                  </a:lnTo>
                  <a:lnTo>
                    <a:pt x="4076" y="4927"/>
                  </a:lnTo>
                  <a:lnTo>
                    <a:pt x="5219" y="5295"/>
                  </a:lnTo>
                  <a:lnTo>
                    <a:pt x="5930" y="4229"/>
                  </a:lnTo>
                  <a:close/>
                </a:path>
                <a:path w="1487170" h="706754">
                  <a:moveTo>
                    <a:pt x="7759" y="301764"/>
                  </a:moveTo>
                  <a:lnTo>
                    <a:pt x="4953" y="299567"/>
                  </a:lnTo>
                  <a:lnTo>
                    <a:pt x="4660" y="299567"/>
                  </a:lnTo>
                  <a:lnTo>
                    <a:pt x="2946" y="300723"/>
                  </a:lnTo>
                  <a:lnTo>
                    <a:pt x="6515" y="301929"/>
                  </a:lnTo>
                  <a:lnTo>
                    <a:pt x="7759" y="301764"/>
                  </a:lnTo>
                  <a:close/>
                </a:path>
                <a:path w="1487170" h="706754">
                  <a:moveTo>
                    <a:pt x="8966" y="301612"/>
                  </a:moveTo>
                  <a:lnTo>
                    <a:pt x="7759" y="301764"/>
                  </a:lnTo>
                  <a:lnTo>
                    <a:pt x="8966" y="302704"/>
                  </a:lnTo>
                  <a:lnTo>
                    <a:pt x="8966" y="301612"/>
                  </a:lnTo>
                  <a:close/>
                </a:path>
                <a:path w="1487170" h="706754">
                  <a:moveTo>
                    <a:pt x="14020" y="299961"/>
                  </a:moveTo>
                  <a:lnTo>
                    <a:pt x="12814" y="299567"/>
                  </a:lnTo>
                  <a:lnTo>
                    <a:pt x="11036" y="299961"/>
                  </a:lnTo>
                  <a:lnTo>
                    <a:pt x="10693" y="297713"/>
                  </a:lnTo>
                  <a:lnTo>
                    <a:pt x="10655" y="297472"/>
                  </a:lnTo>
                  <a:lnTo>
                    <a:pt x="8966" y="297713"/>
                  </a:lnTo>
                  <a:lnTo>
                    <a:pt x="8966" y="301612"/>
                  </a:lnTo>
                  <a:lnTo>
                    <a:pt x="10198" y="301447"/>
                  </a:lnTo>
                  <a:lnTo>
                    <a:pt x="13855" y="301447"/>
                  </a:lnTo>
                  <a:lnTo>
                    <a:pt x="13804" y="300596"/>
                  </a:lnTo>
                  <a:lnTo>
                    <a:pt x="13716" y="299961"/>
                  </a:lnTo>
                  <a:lnTo>
                    <a:pt x="14020" y="299961"/>
                  </a:lnTo>
                  <a:close/>
                </a:path>
                <a:path w="1487170" h="706754">
                  <a:moveTo>
                    <a:pt x="15913" y="282968"/>
                  </a:moveTo>
                  <a:lnTo>
                    <a:pt x="14909" y="282117"/>
                  </a:lnTo>
                  <a:lnTo>
                    <a:pt x="14249" y="283413"/>
                  </a:lnTo>
                  <a:lnTo>
                    <a:pt x="13017" y="283248"/>
                  </a:lnTo>
                  <a:lnTo>
                    <a:pt x="11874" y="283298"/>
                  </a:lnTo>
                  <a:lnTo>
                    <a:pt x="10922" y="286880"/>
                  </a:lnTo>
                  <a:lnTo>
                    <a:pt x="12687" y="286727"/>
                  </a:lnTo>
                  <a:lnTo>
                    <a:pt x="14897" y="287997"/>
                  </a:lnTo>
                  <a:lnTo>
                    <a:pt x="15824" y="285292"/>
                  </a:lnTo>
                  <a:lnTo>
                    <a:pt x="15659" y="284187"/>
                  </a:lnTo>
                  <a:lnTo>
                    <a:pt x="15913" y="282968"/>
                  </a:lnTo>
                  <a:close/>
                </a:path>
                <a:path w="1487170" h="706754">
                  <a:moveTo>
                    <a:pt x="78778" y="99949"/>
                  </a:moveTo>
                  <a:lnTo>
                    <a:pt x="77749" y="98996"/>
                  </a:lnTo>
                  <a:lnTo>
                    <a:pt x="75666" y="97116"/>
                  </a:lnTo>
                  <a:lnTo>
                    <a:pt x="74485" y="96443"/>
                  </a:lnTo>
                  <a:lnTo>
                    <a:pt x="73444" y="92811"/>
                  </a:lnTo>
                  <a:lnTo>
                    <a:pt x="72009" y="96913"/>
                  </a:lnTo>
                  <a:lnTo>
                    <a:pt x="72885" y="98323"/>
                  </a:lnTo>
                  <a:lnTo>
                    <a:pt x="75272" y="98628"/>
                  </a:lnTo>
                  <a:lnTo>
                    <a:pt x="74891" y="100939"/>
                  </a:lnTo>
                  <a:lnTo>
                    <a:pt x="76263" y="100939"/>
                  </a:lnTo>
                  <a:lnTo>
                    <a:pt x="77774" y="101384"/>
                  </a:lnTo>
                  <a:lnTo>
                    <a:pt x="78778" y="99949"/>
                  </a:lnTo>
                  <a:close/>
                </a:path>
                <a:path w="1487170" h="706754">
                  <a:moveTo>
                    <a:pt x="127215" y="300520"/>
                  </a:moveTo>
                  <a:lnTo>
                    <a:pt x="126022" y="299415"/>
                  </a:lnTo>
                  <a:lnTo>
                    <a:pt x="124675" y="297916"/>
                  </a:lnTo>
                  <a:lnTo>
                    <a:pt x="122936" y="297954"/>
                  </a:lnTo>
                  <a:lnTo>
                    <a:pt x="120269" y="298754"/>
                  </a:lnTo>
                  <a:lnTo>
                    <a:pt x="118186" y="297878"/>
                  </a:lnTo>
                  <a:lnTo>
                    <a:pt x="118821" y="301142"/>
                  </a:lnTo>
                  <a:lnTo>
                    <a:pt x="120243" y="301929"/>
                  </a:lnTo>
                  <a:lnTo>
                    <a:pt x="123431" y="300215"/>
                  </a:lnTo>
                  <a:lnTo>
                    <a:pt x="125374" y="300850"/>
                  </a:lnTo>
                  <a:lnTo>
                    <a:pt x="127215" y="300520"/>
                  </a:lnTo>
                  <a:close/>
                </a:path>
                <a:path w="1487170" h="706754">
                  <a:moveTo>
                    <a:pt x="135978" y="322376"/>
                  </a:moveTo>
                  <a:lnTo>
                    <a:pt x="131699" y="322287"/>
                  </a:lnTo>
                  <a:lnTo>
                    <a:pt x="130200" y="321056"/>
                  </a:lnTo>
                  <a:lnTo>
                    <a:pt x="130238" y="321995"/>
                  </a:lnTo>
                  <a:lnTo>
                    <a:pt x="130314" y="322999"/>
                  </a:lnTo>
                  <a:lnTo>
                    <a:pt x="128333" y="324408"/>
                  </a:lnTo>
                  <a:lnTo>
                    <a:pt x="128828" y="325310"/>
                  </a:lnTo>
                  <a:lnTo>
                    <a:pt x="130302" y="327469"/>
                  </a:lnTo>
                  <a:lnTo>
                    <a:pt x="131178" y="325932"/>
                  </a:lnTo>
                  <a:lnTo>
                    <a:pt x="132118" y="325780"/>
                  </a:lnTo>
                  <a:lnTo>
                    <a:pt x="135978" y="322376"/>
                  </a:lnTo>
                  <a:close/>
                </a:path>
                <a:path w="1487170" h="706754">
                  <a:moveTo>
                    <a:pt x="148234" y="20777"/>
                  </a:moveTo>
                  <a:lnTo>
                    <a:pt x="145872" y="21424"/>
                  </a:lnTo>
                  <a:lnTo>
                    <a:pt x="143040" y="21361"/>
                  </a:lnTo>
                  <a:lnTo>
                    <a:pt x="141643" y="23215"/>
                  </a:lnTo>
                  <a:lnTo>
                    <a:pt x="139763" y="22212"/>
                  </a:lnTo>
                  <a:lnTo>
                    <a:pt x="139801" y="22618"/>
                  </a:lnTo>
                  <a:lnTo>
                    <a:pt x="138734" y="23482"/>
                  </a:lnTo>
                  <a:lnTo>
                    <a:pt x="138899" y="23736"/>
                  </a:lnTo>
                  <a:lnTo>
                    <a:pt x="139192" y="24257"/>
                  </a:lnTo>
                  <a:lnTo>
                    <a:pt x="141744" y="24828"/>
                  </a:lnTo>
                  <a:lnTo>
                    <a:pt x="144145" y="24066"/>
                  </a:lnTo>
                  <a:lnTo>
                    <a:pt x="146583" y="23482"/>
                  </a:lnTo>
                  <a:lnTo>
                    <a:pt x="148234" y="20777"/>
                  </a:lnTo>
                  <a:close/>
                </a:path>
                <a:path w="1487170" h="706754">
                  <a:moveTo>
                    <a:pt x="149860" y="231749"/>
                  </a:moveTo>
                  <a:lnTo>
                    <a:pt x="148056" y="229997"/>
                  </a:lnTo>
                  <a:lnTo>
                    <a:pt x="147332" y="227723"/>
                  </a:lnTo>
                  <a:lnTo>
                    <a:pt x="144627" y="228777"/>
                  </a:lnTo>
                  <a:lnTo>
                    <a:pt x="143624" y="229704"/>
                  </a:lnTo>
                  <a:lnTo>
                    <a:pt x="143611" y="231152"/>
                  </a:lnTo>
                  <a:lnTo>
                    <a:pt x="143598" y="231876"/>
                  </a:lnTo>
                  <a:lnTo>
                    <a:pt x="143941" y="232143"/>
                  </a:lnTo>
                  <a:lnTo>
                    <a:pt x="144640" y="232676"/>
                  </a:lnTo>
                  <a:lnTo>
                    <a:pt x="145884" y="231178"/>
                  </a:lnTo>
                  <a:lnTo>
                    <a:pt x="147777" y="232156"/>
                  </a:lnTo>
                  <a:lnTo>
                    <a:pt x="149860" y="231749"/>
                  </a:lnTo>
                  <a:close/>
                </a:path>
                <a:path w="1487170" h="706754">
                  <a:moveTo>
                    <a:pt x="171881" y="60159"/>
                  </a:moveTo>
                  <a:lnTo>
                    <a:pt x="170205" y="58712"/>
                  </a:lnTo>
                  <a:lnTo>
                    <a:pt x="167487" y="59664"/>
                  </a:lnTo>
                  <a:lnTo>
                    <a:pt x="165620" y="56959"/>
                  </a:lnTo>
                  <a:lnTo>
                    <a:pt x="163715" y="56819"/>
                  </a:lnTo>
                  <a:lnTo>
                    <a:pt x="162775" y="59690"/>
                  </a:lnTo>
                  <a:lnTo>
                    <a:pt x="163449" y="60248"/>
                  </a:lnTo>
                  <a:lnTo>
                    <a:pt x="166484" y="60540"/>
                  </a:lnTo>
                  <a:lnTo>
                    <a:pt x="167995" y="61125"/>
                  </a:lnTo>
                  <a:lnTo>
                    <a:pt x="169532" y="61544"/>
                  </a:lnTo>
                  <a:lnTo>
                    <a:pt x="169926" y="60439"/>
                  </a:lnTo>
                  <a:lnTo>
                    <a:pt x="170878" y="60274"/>
                  </a:lnTo>
                  <a:lnTo>
                    <a:pt x="171881" y="60159"/>
                  </a:lnTo>
                  <a:close/>
                </a:path>
                <a:path w="1487170" h="706754">
                  <a:moveTo>
                    <a:pt x="292849" y="231914"/>
                  </a:moveTo>
                  <a:lnTo>
                    <a:pt x="289775" y="230949"/>
                  </a:lnTo>
                  <a:lnTo>
                    <a:pt x="287972" y="230822"/>
                  </a:lnTo>
                  <a:lnTo>
                    <a:pt x="287070" y="230771"/>
                  </a:lnTo>
                  <a:lnTo>
                    <a:pt x="286702" y="231063"/>
                  </a:lnTo>
                  <a:lnTo>
                    <a:pt x="285965" y="231686"/>
                  </a:lnTo>
                  <a:lnTo>
                    <a:pt x="286194" y="232930"/>
                  </a:lnTo>
                  <a:lnTo>
                    <a:pt x="286334" y="233540"/>
                  </a:lnTo>
                  <a:lnTo>
                    <a:pt x="288201" y="233426"/>
                  </a:lnTo>
                  <a:lnTo>
                    <a:pt x="290068" y="235419"/>
                  </a:lnTo>
                  <a:lnTo>
                    <a:pt x="291947" y="233565"/>
                  </a:lnTo>
                  <a:lnTo>
                    <a:pt x="292252" y="233032"/>
                  </a:lnTo>
                  <a:lnTo>
                    <a:pt x="292849" y="231914"/>
                  </a:lnTo>
                  <a:close/>
                </a:path>
                <a:path w="1487170" h="706754">
                  <a:moveTo>
                    <a:pt x="324866" y="253733"/>
                  </a:moveTo>
                  <a:lnTo>
                    <a:pt x="322618" y="254558"/>
                  </a:lnTo>
                  <a:lnTo>
                    <a:pt x="320408" y="255079"/>
                  </a:lnTo>
                  <a:lnTo>
                    <a:pt x="318122" y="255168"/>
                  </a:lnTo>
                  <a:lnTo>
                    <a:pt x="318084" y="256413"/>
                  </a:lnTo>
                  <a:lnTo>
                    <a:pt x="318071" y="257035"/>
                  </a:lnTo>
                  <a:lnTo>
                    <a:pt x="318376" y="257848"/>
                  </a:lnTo>
                  <a:lnTo>
                    <a:pt x="319062" y="258000"/>
                  </a:lnTo>
                  <a:lnTo>
                    <a:pt x="319824" y="258025"/>
                  </a:lnTo>
                  <a:lnTo>
                    <a:pt x="321602" y="257695"/>
                  </a:lnTo>
                  <a:lnTo>
                    <a:pt x="322084" y="256794"/>
                  </a:lnTo>
                  <a:lnTo>
                    <a:pt x="321868" y="254800"/>
                  </a:lnTo>
                  <a:lnTo>
                    <a:pt x="324396" y="255295"/>
                  </a:lnTo>
                  <a:lnTo>
                    <a:pt x="324866" y="253733"/>
                  </a:lnTo>
                  <a:close/>
                </a:path>
                <a:path w="1487170" h="706754">
                  <a:moveTo>
                    <a:pt x="340385" y="128079"/>
                  </a:moveTo>
                  <a:lnTo>
                    <a:pt x="339699" y="127927"/>
                  </a:lnTo>
                  <a:lnTo>
                    <a:pt x="335508" y="128295"/>
                  </a:lnTo>
                  <a:lnTo>
                    <a:pt x="336550" y="129997"/>
                  </a:lnTo>
                  <a:lnTo>
                    <a:pt x="337515" y="129997"/>
                  </a:lnTo>
                  <a:lnTo>
                    <a:pt x="340385" y="128079"/>
                  </a:lnTo>
                  <a:close/>
                </a:path>
                <a:path w="1487170" h="706754">
                  <a:moveTo>
                    <a:pt x="341388" y="128295"/>
                  </a:moveTo>
                  <a:lnTo>
                    <a:pt x="340956" y="127685"/>
                  </a:lnTo>
                  <a:lnTo>
                    <a:pt x="340385" y="128079"/>
                  </a:lnTo>
                  <a:lnTo>
                    <a:pt x="341388" y="128295"/>
                  </a:lnTo>
                  <a:close/>
                </a:path>
                <a:path w="1487170" h="706754">
                  <a:moveTo>
                    <a:pt x="348678" y="129628"/>
                  </a:moveTo>
                  <a:lnTo>
                    <a:pt x="343700" y="128803"/>
                  </a:lnTo>
                  <a:lnTo>
                    <a:pt x="341388" y="128295"/>
                  </a:lnTo>
                  <a:lnTo>
                    <a:pt x="344208" y="132270"/>
                  </a:lnTo>
                  <a:lnTo>
                    <a:pt x="348678" y="129628"/>
                  </a:lnTo>
                  <a:close/>
                </a:path>
                <a:path w="1487170" h="706754">
                  <a:moveTo>
                    <a:pt x="373265" y="223113"/>
                  </a:moveTo>
                  <a:lnTo>
                    <a:pt x="371690" y="221513"/>
                  </a:lnTo>
                  <a:lnTo>
                    <a:pt x="369506" y="221602"/>
                  </a:lnTo>
                  <a:lnTo>
                    <a:pt x="367563" y="221005"/>
                  </a:lnTo>
                  <a:lnTo>
                    <a:pt x="366496" y="222478"/>
                  </a:lnTo>
                  <a:lnTo>
                    <a:pt x="364794" y="221805"/>
                  </a:lnTo>
                  <a:lnTo>
                    <a:pt x="363410" y="222199"/>
                  </a:lnTo>
                  <a:lnTo>
                    <a:pt x="365150" y="222389"/>
                  </a:lnTo>
                  <a:lnTo>
                    <a:pt x="365417" y="224167"/>
                  </a:lnTo>
                  <a:lnTo>
                    <a:pt x="366496" y="225082"/>
                  </a:lnTo>
                  <a:lnTo>
                    <a:pt x="367525" y="223710"/>
                  </a:lnTo>
                  <a:lnTo>
                    <a:pt x="369023" y="224028"/>
                  </a:lnTo>
                  <a:lnTo>
                    <a:pt x="370420" y="223951"/>
                  </a:lnTo>
                  <a:lnTo>
                    <a:pt x="371119" y="222999"/>
                  </a:lnTo>
                  <a:lnTo>
                    <a:pt x="372008" y="222973"/>
                  </a:lnTo>
                  <a:lnTo>
                    <a:pt x="372999" y="223380"/>
                  </a:lnTo>
                  <a:lnTo>
                    <a:pt x="373265" y="223113"/>
                  </a:lnTo>
                  <a:close/>
                </a:path>
                <a:path w="1487170" h="706754">
                  <a:moveTo>
                    <a:pt x="451688" y="330288"/>
                  </a:moveTo>
                  <a:lnTo>
                    <a:pt x="450862" y="329819"/>
                  </a:lnTo>
                  <a:lnTo>
                    <a:pt x="447903" y="329704"/>
                  </a:lnTo>
                  <a:lnTo>
                    <a:pt x="445744" y="329755"/>
                  </a:lnTo>
                  <a:lnTo>
                    <a:pt x="443268" y="329755"/>
                  </a:lnTo>
                  <a:lnTo>
                    <a:pt x="444919" y="332524"/>
                  </a:lnTo>
                  <a:lnTo>
                    <a:pt x="447649" y="331711"/>
                  </a:lnTo>
                  <a:lnTo>
                    <a:pt x="450303" y="332790"/>
                  </a:lnTo>
                  <a:lnTo>
                    <a:pt x="451307" y="332168"/>
                  </a:lnTo>
                  <a:lnTo>
                    <a:pt x="451688" y="330288"/>
                  </a:lnTo>
                  <a:close/>
                </a:path>
                <a:path w="1487170" h="706754">
                  <a:moveTo>
                    <a:pt x="515277" y="133400"/>
                  </a:moveTo>
                  <a:lnTo>
                    <a:pt x="512813" y="131318"/>
                  </a:lnTo>
                  <a:lnTo>
                    <a:pt x="509549" y="132511"/>
                  </a:lnTo>
                  <a:lnTo>
                    <a:pt x="510717" y="134213"/>
                  </a:lnTo>
                  <a:lnTo>
                    <a:pt x="511873" y="135534"/>
                  </a:lnTo>
                  <a:lnTo>
                    <a:pt x="515277" y="133400"/>
                  </a:lnTo>
                  <a:close/>
                </a:path>
                <a:path w="1487170" h="706754">
                  <a:moveTo>
                    <a:pt x="516420" y="133591"/>
                  </a:moveTo>
                  <a:lnTo>
                    <a:pt x="515658" y="133159"/>
                  </a:lnTo>
                  <a:lnTo>
                    <a:pt x="515277" y="133400"/>
                  </a:lnTo>
                  <a:lnTo>
                    <a:pt x="515493" y="133591"/>
                  </a:lnTo>
                  <a:lnTo>
                    <a:pt x="516420" y="133591"/>
                  </a:lnTo>
                  <a:close/>
                </a:path>
                <a:path w="1487170" h="706754">
                  <a:moveTo>
                    <a:pt x="518706" y="133159"/>
                  </a:moveTo>
                  <a:lnTo>
                    <a:pt x="518566" y="133159"/>
                  </a:lnTo>
                  <a:lnTo>
                    <a:pt x="516420" y="133591"/>
                  </a:lnTo>
                  <a:lnTo>
                    <a:pt x="517144" y="134010"/>
                  </a:lnTo>
                  <a:lnTo>
                    <a:pt x="518706" y="134683"/>
                  </a:lnTo>
                  <a:lnTo>
                    <a:pt x="518706" y="133159"/>
                  </a:lnTo>
                  <a:close/>
                </a:path>
                <a:path w="1487170" h="706754">
                  <a:moveTo>
                    <a:pt x="530669" y="127457"/>
                  </a:moveTo>
                  <a:lnTo>
                    <a:pt x="530542" y="127228"/>
                  </a:lnTo>
                  <a:lnTo>
                    <a:pt x="526719" y="120777"/>
                  </a:lnTo>
                  <a:lnTo>
                    <a:pt x="525475" y="127101"/>
                  </a:lnTo>
                  <a:lnTo>
                    <a:pt x="526440" y="128104"/>
                  </a:lnTo>
                  <a:lnTo>
                    <a:pt x="528586" y="127228"/>
                  </a:lnTo>
                  <a:lnTo>
                    <a:pt x="530669" y="127457"/>
                  </a:lnTo>
                  <a:close/>
                </a:path>
                <a:path w="1487170" h="706754">
                  <a:moveTo>
                    <a:pt x="532815" y="125120"/>
                  </a:moveTo>
                  <a:lnTo>
                    <a:pt x="530821" y="127469"/>
                  </a:lnTo>
                  <a:lnTo>
                    <a:pt x="531190" y="127508"/>
                  </a:lnTo>
                  <a:lnTo>
                    <a:pt x="532815" y="125120"/>
                  </a:lnTo>
                  <a:close/>
                </a:path>
                <a:path w="1487170" h="706754">
                  <a:moveTo>
                    <a:pt x="538137" y="67716"/>
                  </a:moveTo>
                  <a:lnTo>
                    <a:pt x="534479" y="65760"/>
                  </a:lnTo>
                  <a:lnTo>
                    <a:pt x="530428" y="66217"/>
                  </a:lnTo>
                  <a:lnTo>
                    <a:pt x="526516" y="65773"/>
                  </a:lnTo>
                  <a:lnTo>
                    <a:pt x="526465" y="66827"/>
                  </a:lnTo>
                  <a:lnTo>
                    <a:pt x="538099" y="68795"/>
                  </a:lnTo>
                  <a:lnTo>
                    <a:pt x="538137" y="67716"/>
                  </a:lnTo>
                  <a:close/>
                </a:path>
                <a:path w="1487170" h="706754">
                  <a:moveTo>
                    <a:pt x="545947" y="488657"/>
                  </a:moveTo>
                  <a:lnTo>
                    <a:pt x="545757" y="487667"/>
                  </a:lnTo>
                  <a:lnTo>
                    <a:pt x="535127" y="487502"/>
                  </a:lnTo>
                  <a:lnTo>
                    <a:pt x="535152" y="487819"/>
                  </a:lnTo>
                  <a:lnTo>
                    <a:pt x="535114" y="488124"/>
                  </a:lnTo>
                  <a:lnTo>
                    <a:pt x="535038" y="488429"/>
                  </a:lnTo>
                  <a:lnTo>
                    <a:pt x="536181" y="489623"/>
                  </a:lnTo>
                  <a:lnTo>
                    <a:pt x="538111" y="488581"/>
                  </a:lnTo>
                  <a:lnTo>
                    <a:pt x="540169" y="488340"/>
                  </a:lnTo>
                  <a:lnTo>
                    <a:pt x="543648" y="489902"/>
                  </a:lnTo>
                  <a:lnTo>
                    <a:pt x="544893" y="490169"/>
                  </a:lnTo>
                  <a:lnTo>
                    <a:pt x="545947" y="488657"/>
                  </a:lnTo>
                  <a:close/>
                </a:path>
                <a:path w="1487170" h="706754">
                  <a:moveTo>
                    <a:pt x="557479" y="127292"/>
                  </a:moveTo>
                  <a:lnTo>
                    <a:pt x="546836" y="127292"/>
                  </a:lnTo>
                  <a:lnTo>
                    <a:pt x="550303" y="130822"/>
                  </a:lnTo>
                  <a:lnTo>
                    <a:pt x="553656" y="127774"/>
                  </a:lnTo>
                  <a:lnTo>
                    <a:pt x="556552" y="128892"/>
                  </a:lnTo>
                  <a:lnTo>
                    <a:pt x="557479" y="127292"/>
                  </a:lnTo>
                  <a:close/>
                </a:path>
                <a:path w="1487170" h="706754">
                  <a:moveTo>
                    <a:pt x="557491" y="611657"/>
                  </a:moveTo>
                  <a:lnTo>
                    <a:pt x="554431" y="610222"/>
                  </a:lnTo>
                  <a:lnTo>
                    <a:pt x="551421" y="610565"/>
                  </a:lnTo>
                  <a:lnTo>
                    <a:pt x="547154" y="612597"/>
                  </a:lnTo>
                  <a:lnTo>
                    <a:pt x="551319" y="613511"/>
                  </a:lnTo>
                  <a:lnTo>
                    <a:pt x="554621" y="612241"/>
                  </a:lnTo>
                  <a:lnTo>
                    <a:pt x="557491" y="613486"/>
                  </a:lnTo>
                  <a:lnTo>
                    <a:pt x="557491" y="611657"/>
                  </a:lnTo>
                  <a:close/>
                </a:path>
                <a:path w="1487170" h="706754">
                  <a:moveTo>
                    <a:pt x="565378" y="78536"/>
                  </a:moveTo>
                  <a:lnTo>
                    <a:pt x="562165" y="77355"/>
                  </a:lnTo>
                  <a:lnTo>
                    <a:pt x="558850" y="76809"/>
                  </a:lnTo>
                  <a:lnTo>
                    <a:pt x="555434" y="76885"/>
                  </a:lnTo>
                  <a:lnTo>
                    <a:pt x="554659" y="77914"/>
                  </a:lnTo>
                  <a:lnTo>
                    <a:pt x="553415" y="77343"/>
                  </a:lnTo>
                  <a:lnTo>
                    <a:pt x="552462" y="77787"/>
                  </a:lnTo>
                  <a:lnTo>
                    <a:pt x="554736" y="79870"/>
                  </a:lnTo>
                  <a:lnTo>
                    <a:pt x="558076" y="77711"/>
                  </a:lnTo>
                  <a:lnTo>
                    <a:pt x="560362" y="79743"/>
                  </a:lnTo>
                  <a:lnTo>
                    <a:pt x="561352" y="79578"/>
                  </a:lnTo>
                  <a:lnTo>
                    <a:pt x="562317" y="77800"/>
                  </a:lnTo>
                  <a:lnTo>
                    <a:pt x="564045" y="78930"/>
                  </a:lnTo>
                  <a:lnTo>
                    <a:pt x="565378" y="78536"/>
                  </a:lnTo>
                  <a:close/>
                </a:path>
                <a:path w="1487170" h="706754">
                  <a:moveTo>
                    <a:pt x="566229" y="486727"/>
                  </a:moveTo>
                  <a:lnTo>
                    <a:pt x="562610" y="487045"/>
                  </a:lnTo>
                  <a:lnTo>
                    <a:pt x="558850" y="485254"/>
                  </a:lnTo>
                  <a:lnTo>
                    <a:pt x="555345" y="487362"/>
                  </a:lnTo>
                  <a:lnTo>
                    <a:pt x="555510" y="488581"/>
                  </a:lnTo>
                  <a:lnTo>
                    <a:pt x="563397" y="488365"/>
                  </a:lnTo>
                  <a:lnTo>
                    <a:pt x="566229" y="486727"/>
                  </a:lnTo>
                  <a:close/>
                </a:path>
                <a:path w="1487170" h="706754">
                  <a:moveTo>
                    <a:pt x="575094" y="354495"/>
                  </a:moveTo>
                  <a:lnTo>
                    <a:pt x="575068" y="352640"/>
                  </a:lnTo>
                  <a:lnTo>
                    <a:pt x="573963" y="350024"/>
                  </a:lnTo>
                  <a:lnTo>
                    <a:pt x="573747" y="349808"/>
                  </a:lnTo>
                  <a:lnTo>
                    <a:pt x="573849" y="349529"/>
                  </a:lnTo>
                  <a:lnTo>
                    <a:pt x="573506" y="349059"/>
                  </a:lnTo>
                  <a:lnTo>
                    <a:pt x="572782" y="348094"/>
                  </a:lnTo>
                  <a:lnTo>
                    <a:pt x="570801" y="348145"/>
                  </a:lnTo>
                  <a:lnTo>
                    <a:pt x="571207" y="349656"/>
                  </a:lnTo>
                  <a:lnTo>
                    <a:pt x="571055" y="350862"/>
                  </a:lnTo>
                  <a:lnTo>
                    <a:pt x="571131" y="351142"/>
                  </a:lnTo>
                  <a:lnTo>
                    <a:pt x="571144" y="351421"/>
                  </a:lnTo>
                  <a:lnTo>
                    <a:pt x="571131" y="351713"/>
                  </a:lnTo>
                  <a:lnTo>
                    <a:pt x="571652" y="352475"/>
                  </a:lnTo>
                  <a:lnTo>
                    <a:pt x="572173" y="353237"/>
                  </a:lnTo>
                  <a:lnTo>
                    <a:pt x="572693" y="354012"/>
                  </a:lnTo>
                  <a:lnTo>
                    <a:pt x="574001" y="354444"/>
                  </a:lnTo>
                  <a:lnTo>
                    <a:pt x="575094" y="354495"/>
                  </a:lnTo>
                  <a:close/>
                </a:path>
                <a:path w="1487170" h="706754">
                  <a:moveTo>
                    <a:pt x="575818" y="574751"/>
                  </a:moveTo>
                  <a:lnTo>
                    <a:pt x="573862" y="573011"/>
                  </a:lnTo>
                  <a:lnTo>
                    <a:pt x="571665" y="573582"/>
                  </a:lnTo>
                  <a:lnTo>
                    <a:pt x="569595" y="575284"/>
                  </a:lnTo>
                  <a:lnTo>
                    <a:pt x="567143" y="573887"/>
                  </a:lnTo>
                  <a:lnTo>
                    <a:pt x="567118" y="575551"/>
                  </a:lnTo>
                  <a:lnTo>
                    <a:pt x="570166" y="576834"/>
                  </a:lnTo>
                  <a:lnTo>
                    <a:pt x="573062" y="576554"/>
                  </a:lnTo>
                  <a:lnTo>
                    <a:pt x="575818" y="574751"/>
                  </a:lnTo>
                  <a:close/>
                </a:path>
                <a:path w="1487170" h="706754">
                  <a:moveTo>
                    <a:pt x="583857" y="103886"/>
                  </a:moveTo>
                  <a:lnTo>
                    <a:pt x="582803" y="101981"/>
                  </a:lnTo>
                  <a:lnTo>
                    <a:pt x="582764" y="99885"/>
                  </a:lnTo>
                  <a:lnTo>
                    <a:pt x="582625" y="97790"/>
                  </a:lnTo>
                  <a:lnTo>
                    <a:pt x="580466" y="99212"/>
                  </a:lnTo>
                  <a:lnTo>
                    <a:pt x="579348" y="100990"/>
                  </a:lnTo>
                  <a:lnTo>
                    <a:pt x="581482" y="105702"/>
                  </a:lnTo>
                  <a:lnTo>
                    <a:pt x="582663" y="104787"/>
                  </a:lnTo>
                  <a:lnTo>
                    <a:pt x="583857" y="103886"/>
                  </a:lnTo>
                  <a:close/>
                </a:path>
                <a:path w="1487170" h="706754">
                  <a:moveTo>
                    <a:pt x="589483" y="109626"/>
                  </a:moveTo>
                  <a:lnTo>
                    <a:pt x="589343" y="108331"/>
                  </a:lnTo>
                  <a:lnTo>
                    <a:pt x="589267" y="107683"/>
                  </a:lnTo>
                  <a:lnTo>
                    <a:pt x="588543" y="107759"/>
                  </a:lnTo>
                  <a:lnTo>
                    <a:pt x="587082" y="107950"/>
                  </a:lnTo>
                  <a:lnTo>
                    <a:pt x="585266" y="109804"/>
                  </a:lnTo>
                  <a:lnTo>
                    <a:pt x="585685" y="106553"/>
                  </a:lnTo>
                  <a:lnTo>
                    <a:pt x="584568" y="106832"/>
                  </a:lnTo>
                  <a:lnTo>
                    <a:pt x="583450" y="108813"/>
                  </a:lnTo>
                  <a:lnTo>
                    <a:pt x="583946" y="110490"/>
                  </a:lnTo>
                  <a:lnTo>
                    <a:pt x="585279" y="111506"/>
                  </a:lnTo>
                  <a:lnTo>
                    <a:pt x="586498" y="112598"/>
                  </a:lnTo>
                  <a:lnTo>
                    <a:pt x="587171" y="111264"/>
                  </a:lnTo>
                  <a:lnTo>
                    <a:pt x="588073" y="110185"/>
                  </a:lnTo>
                  <a:lnTo>
                    <a:pt x="589483" y="109626"/>
                  </a:lnTo>
                  <a:close/>
                </a:path>
                <a:path w="1487170" h="706754">
                  <a:moveTo>
                    <a:pt x="591400" y="533412"/>
                  </a:moveTo>
                  <a:lnTo>
                    <a:pt x="588429" y="534276"/>
                  </a:lnTo>
                  <a:lnTo>
                    <a:pt x="586066" y="531558"/>
                  </a:lnTo>
                  <a:lnTo>
                    <a:pt x="582434" y="532244"/>
                  </a:lnTo>
                  <a:lnTo>
                    <a:pt x="586460" y="535609"/>
                  </a:lnTo>
                  <a:lnTo>
                    <a:pt x="588137" y="535813"/>
                  </a:lnTo>
                  <a:lnTo>
                    <a:pt x="591400" y="533412"/>
                  </a:lnTo>
                  <a:close/>
                </a:path>
                <a:path w="1487170" h="706754">
                  <a:moveTo>
                    <a:pt x="606679" y="517639"/>
                  </a:moveTo>
                  <a:lnTo>
                    <a:pt x="604837" y="515747"/>
                  </a:lnTo>
                  <a:lnTo>
                    <a:pt x="605269" y="513905"/>
                  </a:lnTo>
                  <a:lnTo>
                    <a:pt x="604812" y="513854"/>
                  </a:lnTo>
                  <a:lnTo>
                    <a:pt x="603923" y="513727"/>
                  </a:lnTo>
                  <a:lnTo>
                    <a:pt x="603491" y="514870"/>
                  </a:lnTo>
                  <a:lnTo>
                    <a:pt x="603973" y="516597"/>
                  </a:lnTo>
                  <a:lnTo>
                    <a:pt x="601980" y="516763"/>
                  </a:lnTo>
                  <a:lnTo>
                    <a:pt x="601179" y="517906"/>
                  </a:lnTo>
                  <a:lnTo>
                    <a:pt x="599897" y="517575"/>
                  </a:lnTo>
                  <a:lnTo>
                    <a:pt x="598779" y="517779"/>
                  </a:lnTo>
                  <a:lnTo>
                    <a:pt x="600849" y="519353"/>
                  </a:lnTo>
                  <a:lnTo>
                    <a:pt x="601357" y="519836"/>
                  </a:lnTo>
                  <a:lnTo>
                    <a:pt x="602564" y="519150"/>
                  </a:lnTo>
                  <a:lnTo>
                    <a:pt x="603808" y="518871"/>
                  </a:lnTo>
                  <a:lnTo>
                    <a:pt x="605142" y="519455"/>
                  </a:lnTo>
                  <a:lnTo>
                    <a:pt x="606679" y="517639"/>
                  </a:lnTo>
                  <a:close/>
                </a:path>
                <a:path w="1487170" h="706754">
                  <a:moveTo>
                    <a:pt x="630567" y="218655"/>
                  </a:moveTo>
                  <a:lnTo>
                    <a:pt x="628992" y="217982"/>
                  </a:lnTo>
                  <a:lnTo>
                    <a:pt x="627354" y="219341"/>
                  </a:lnTo>
                  <a:lnTo>
                    <a:pt x="626910" y="221564"/>
                  </a:lnTo>
                  <a:lnTo>
                    <a:pt x="626833" y="223659"/>
                  </a:lnTo>
                  <a:lnTo>
                    <a:pt x="629183" y="224980"/>
                  </a:lnTo>
                  <a:lnTo>
                    <a:pt x="630085" y="223926"/>
                  </a:lnTo>
                  <a:lnTo>
                    <a:pt x="630301" y="222669"/>
                  </a:lnTo>
                  <a:lnTo>
                    <a:pt x="630326" y="221348"/>
                  </a:lnTo>
                  <a:lnTo>
                    <a:pt x="629932" y="220192"/>
                  </a:lnTo>
                  <a:lnTo>
                    <a:pt x="630567" y="218655"/>
                  </a:lnTo>
                  <a:close/>
                </a:path>
                <a:path w="1487170" h="706754">
                  <a:moveTo>
                    <a:pt x="641070" y="215785"/>
                  </a:moveTo>
                  <a:lnTo>
                    <a:pt x="640054" y="212839"/>
                  </a:lnTo>
                  <a:lnTo>
                    <a:pt x="638352" y="213563"/>
                  </a:lnTo>
                  <a:lnTo>
                    <a:pt x="637057" y="213321"/>
                  </a:lnTo>
                  <a:lnTo>
                    <a:pt x="636422" y="213042"/>
                  </a:lnTo>
                  <a:lnTo>
                    <a:pt x="635127" y="212483"/>
                  </a:lnTo>
                  <a:lnTo>
                    <a:pt x="634987" y="212763"/>
                  </a:lnTo>
                  <a:lnTo>
                    <a:pt x="634885" y="213067"/>
                  </a:lnTo>
                  <a:lnTo>
                    <a:pt x="634834" y="213398"/>
                  </a:lnTo>
                  <a:lnTo>
                    <a:pt x="635825" y="214744"/>
                  </a:lnTo>
                  <a:lnTo>
                    <a:pt x="637489" y="213995"/>
                  </a:lnTo>
                  <a:lnTo>
                    <a:pt x="639521" y="214858"/>
                  </a:lnTo>
                  <a:lnTo>
                    <a:pt x="636092" y="215315"/>
                  </a:lnTo>
                  <a:lnTo>
                    <a:pt x="636016" y="216357"/>
                  </a:lnTo>
                  <a:lnTo>
                    <a:pt x="637794" y="215252"/>
                  </a:lnTo>
                  <a:lnTo>
                    <a:pt x="637705" y="219519"/>
                  </a:lnTo>
                  <a:lnTo>
                    <a:pt x="640613" y="216852"/>
                  </a:lnTo>
                  <a:lnTo>
                    <a:pt x="641070" y="215785"/>
                  </a:lnTo>
                  <a:close/>
                </a:path>
                <a:path w="1487170" h="706754">
                  <a:moveTo>
                    <a:pt x="665886" y="376008"/>
                  </a:moveTo>
                  <a:lnTo>
                    <a:pt x="664171" y="374345"/>
                  </a:lnTo>
                  <a:lnTo>
                    <a:pt x="662025" y="375627"/>
                  </a:lnTo>
                  <a:lnTo>
                    <a:pt x="660146" y="375158"/>
                  </a:lnTo>
                  <a:lnTo>
                    <a:pt x="658253" y="374154"/>
                  </a:lnTo>
                  <a:lnTo>
                    <a:pt x="657301" y="374764"/>
                  </a:lnTo>
                  <a:lnTo>
                    <a:pt x="655548" y="374878"/>
                  </a:lnTo>
                  <a:lnTo>
                    <a:pt x="656640" y="376745"/>
                  </a:lnTo>
                  <a:lnTo>
                    <a:pt x="665886" y="376008"/>
                  </a:lnTo>
                  <a:close/>
                </a:path>
                <a:path w="1487170" h="706754">
                  <a:moveTo>
                    <a:pt x="702818" y="372287"/>
                  </a:moveTo>
                  <a:lnTo>
                    <a:pt x="697001" y="372287"/>
                  </a:lnTo>
                  <a:lnTo>
                    <a:pt x="696823" y="373430"/>
                  </a:lnTo>
                  <a:lnTo>
                    <a:pt x="697560" y="374180"/>
                  </a:lnTo>
                  <a:lnTo>
                    <a:pt x="698169" y="375005"/>
                  </a:lnTo>
                  <a:lnTo>
                    <a:pt x="698766" y="376034"/>
                  </a:lnTo>
                  <a:lnTo>
                    <a:pt x="699236" y="377253"/>
                  </a:lnTo>
                  <a:lnTo>
                    <a:pt x="700798" y="377063"/>
                  </a:lnTo>
                  <a:lnTo>
                    <a:pt x="700125" y="374954"/>
                  </a:lnTo>
                  <a:lnTo>
                    <a:pt x="702576" y="374053"/>
                  </a:lnTo>
                  <a:lnTo>
                    <a:pt x="702818" y="372287"/>
                  </a:lnTo>
                  <a:close/>
                </a:path>
                <a:path w="1487170" h="706754">
                  <a:moveTo>
                    <a:pt x="735355" y="271513"/>
                  </a:moveTo>
                  <a:lnTo>
                    <a:pt x="733425" y="270002"/>
                  </a:lnTo>
                  <a:lnTo>
                    <a:pt x="732637" y="269798"/>
                  </a:lnTo>
                  <a:lnTo>
                    <a:pt x="731926" y="269455"/>
                  </a:lnTo>
                  <a:lnTo>
                    <a:pt x="731012" y="270497"/>
                  </a:lnTo>
                  <a:lnTo>
                    <a:pt x="730961" y="272427"/>
                  </a:lnTo>
                  <a:lnTo>
                    <a:pt x="732701" y="272719"/>
                  </a:lnTo>
                  <a:lnTo>
                    <a:pt x="730389" y="275056"/>
                  </a:lnTo>
                  <a:lnTo>
                    <a:pt x="733272" y="275259"/>
                  </a:lnTo>
                  <a:lnTo>
                    <a:pt x="733577" y="274421"/>
                  </a:lnTo>
                  <a:lnTo>
                    <a:pt x="735355" y="271513"/>
                  </a:lnTo>
                  <a:close/>
                </a:path>
                <a:path w="1487170" h="706754">
                  <a:moveTo>
                    <a:pt x="788352" y="373316"/>
                  </a:moveTo>
                  <a:lnTo>
                    <a:pt x="785533" y="373316"/>
                  </a:lnTo>
                  <a:lnTo>
                    <a:pt x="785266" y="375158"/>
                  </a:lnTo>
                  <a:lnTo>
                    <a:pt x="785152" y="375958"/>
                  </a:lnTo>
                  <a:lnTo>
                    <a:pt x="787120" y="375158"/>
                  </a:lnTo>
                  <a:lnTo>
                    <a:pt x="788352" y="373316"/>
                  </a:lnTo>
                  <a:close/>
                </a:path>
                <a:path w="1487170" h="706754">
                  <a:moveTo>
                    <a:pt x="790333" y="369430"/>
                  </a:moveTo>
                  <a:lnTo>
                    <a:pt x="787831" y="369430"/>
                  </a:lnTo>
                  <a:lnTo>
                    <a:pt x="785507" y="371919"/>
                  </a:lnTo>
                  <a:lnTo>
                    <a:pt x="784225" y="373164"/>
                  </a:lnTo>
                  <a:lnTo>
                    <a:pt x="788466" y="373164"/>
                  </a:lnTo>
                  <a:lnTo>
                    <a:pt x="789063" y="372262"/>
                  </a:lnTo>
                  <a:lnTo>
                    <a:pt x="790333" y="369430"/>
                  </a:lnTo>
                  <a:close/>
                </a:path>
                <a:path w="1487170" h="706754">
                  <a:moveTo>
                    <a:pt x="831494" y="378993"/>
                  </a:moveTo>
                  <a:lnTo>
                    <a:pt x="831240" y="377342"/>
                  </a:lnTo>
                  <a:lnTo>
                    <a:pt x="831126" y="376605"/>
                  </a:lnTo>
                  <a:lnTo>
                    <a:pt x="828573" y="373875"/>
                  </a:lnTo>
                  <a:lnTo>
                    <a:pt x="828446" y="373735"/>
                  </a:lnTo>
                  <a:lnTo>
                    <a:pt x="828421" y="373875"/>
                  </a:lnTo>
                  <a:lnTo>
                    <a:pt x="829665" y="375983"/>
                  </a:lnTo>
                  <a:lnTo>
                    <a:pt x="827697" y="377342"/>
                  </a:lnTo>
                  <a:lnTo>
                    <a:pt x="831494" y="378993"/>
                  </a:lnTo>
                  <a:close/>
                </a:path>
                <a:path w="1487170" h="706754">
                  <a:moveTo>
                    <a:pt x="832840" y="372071"/>
                  </a:moveTo>
                  <a:lnTo>
                    <a:pt x="832739" y="371551"/>
                  </a:lnTo>
                  <a:lnTo>
                    <a:pt x="829538" y="371551"/>
                  </a:lnTo>
                  <a:lnTo>
                    <a:pt x="828992" y="372071"/>
                  </a:lnTo>
                  <a:lnTo>
                    <a:pt x="832840" y="372071"/>
                  </a:lnTo>
                  <a:close/>
                </a:path>
                <a:path w="1487170" h="706754">
                  <a:moveTo>
                    <a:pt x="832866" y="372325"/>
                  </a:moveTo>
                  <a:lnTo>
                    <a:pt x="828776" y="372325"/>
                  </a:lnTo>
                  <a:lnTo>
                    <a:pt x="828992" y="372071"/>
                  </a:lnTo>
                  <a:lnTo>
                    <a:pt x="828713" y="372325"/>
                  </a:lnTo>
                  <a:lnTo>
                    <a:pt x="828636" y="373418"/>
                  </a:lnTo>
                  <a:lnTo>
                    <a:pt x="828598" y="373697"/>
                  </a:lnTo>
                  <a:lnTo>
                    <a:pt x="832866" y="372325"/>
                  </a:lnTo>
                  <a:close/>
                </a:path>
                <a:path w="1487170" h="706754">
                  <a:moveTo>
                    <a:pt x="834618" y="545706"/>
                  </a:moveTo>
                  <a:lnTo>
                    <a:pt x="833488" y="542582"/>
                  </a:lnTo>
                  <a:lnTo>
                    <a:pt x="832904" y="541020"/>
                  </a:lnTo>
                  <a:lnTo>
                    <a:pt x="830338" y="542036"/>
                  </a:lnTo>
                  <a:lnTo>
                    <a:pt x="830110" y="542582"/>
                  </a:lnTo>
                  <a:lnTo>
                    <a:pt x="829614" y="543661"/>
                  </a:lnTo>
                  <a:lnTo>
                    <a:pt x="830935" y="544360"/>
                  </a:lnTo>
                  <a:lnTo>
                    <a:pt x="830580" y="545744"/>
                  </a:lnTo>
                  <a:lnTo>
                    <a:pt x="830935" y="546836"/>
                  </a:lnTo>
                  <a:lnTo>
                    <a:pt x="832116" y="546328"/>
                  </a:lnTo>
                  <a:lnTo>
                    <a:pt x="833666" y="546976"/>
                  </a:lnTo>
                  <a:lnTo>
                    <a:pt x="834618" y="545706"/>
                  </a:lnTo>
                  <a:close/>
                </a:path>
                <a:path w="1487170" h="706754">
                  <a:moveTo>
                    <a:pt x="839139" y="512559"/>
                  </a:moveTo>
                  <a:lnTo>
                    <a:pt x="833513" y="511759"/>
                  </a:lnTo>
                  <a:lnTo>
                    <a:pt x="833272" y="511251"/>
                  </a:lnTo>
                  <a:lnTo>
                    <a:pt x="835545" y="504952"/>
                  </a:lnTo>
                  <a:lnTo>
                    <a:pt x="835660" y="503123"/>
                  </a:lnTo>
                  <a:lnTo>
                    <a:pt x="834974" y="503428"/>
                  </a:lnTo>
                  <a:lnTo>
                    <a:pt x="834301" y="503720"/>
                  </a:lnTo>
                  <a:lnTo>
                    <a:pt x="833615" y="504024"/>
                  </a:lnTo>
                  <a:lnTo>
                    <a:pt x="834009" y="506958"/>
                  </a:lnTo>
                  <a:lnTo>
                    <a:pt x="833018" y="509727"/>
                  </a:lnTo>
                  <a:lnTo>
                    <a:pt x="832586" y="512559"/>
                  </a:lnTo>
                  <a:lnTo>
                    <a:pt x="839139" y="512559"/>
                  </a:lnTo>
                  <a:close/>
                </a:path>
                <a:path w="1487170" h="706754">
                  <a:moveTo>
                    <a:pt x="852233" y="663409"/>
                  </a:moveTo>
                  <a:lnTo>
                    <a:pt x="851979" y="662178"/>
                  </a:lnTo>
                  <a:lnTo>
                    <a:pt x="852043" y="661035"/>
                  </a:lnTo>
                  <a:lnTo>
                    <a:pt x="851903" y="659714"/>
                  </a:lnTo>
                  <a:lnTo>
                    <a:pt x="851128" y="658761"/>
                  </a:lnTo>
                  <a:lnTo>
                    <a:pt x="850239" y="657872"/>
                  </a:lnTo>
                  <a:lnTo>
                    <a:pt x="849731" y="658342"/>
                  </a:lnTo>
                  <a:lnTo>
                    <a:pt x="848715" y="659269"/>
                  </a:lnTo>
                  <a:lnTo>
                    <a:pt x="849020" y="661047"/>
                  </a:lnTo>
                  <a:lnTo>
                    <a:pt x="846150" y="664298"/>
                  </a:lnTo>
                  <a:lnTo>
                    <a:pt x="850887" y="664044"/>
                  </a:lnTo>
                  <a:lnTo>
                    <a:pt x="852233" y="663409"/>
                  </a:lnTo>
                  <a:close/>
                </a:path>
                <a:path w="1487170" h="706754">
                  <a:moveTo>
                    <a:pt x="855903" y="601954"/>
                  </a:moveTo>
                  <a:lnTo>
                    <a:pt x="853897" y="600583"/>
                  </a:lnTo>
                  <a:lnTo>
                    <a:pt x="851700" y="601218"/>
                  </a:lnTo>
                  <a:lnTo>
                    <a:pt x="849439" y="601459"/>
                  </a:lnTo>
                  <a:lnTo>
                    <a:pt x="849236" y="602564"/>
                  </a:lnTo>
                  <a:lnTo>
                    <a:pt x="849363" y="602665"/>
                  </a:lnTo>
                  <a:lnTo>
                    <a:pt x="851344" y="603821"/>
                  </a:lnTo>
                  <a:lnTo>
                    <a:pt x="853478" y="603453"/>
                  </a:lnTo>
                  <a:lnTo>
                    <a:pt x="855700" y="603211"/>
                  </a:lnTo>
                  <a:lnTo>
                    <a:pt x="855789" y="602996"/>
                  </a:lnTo>
                  <a:lnTo>
                    <a:pt x="855903" y="602869"/>
                  </a:lnTo>
                  <a:lnTo>
                    <a:pt x="855814" y="602551"/>
                  </a:lnTo>
                  <a:lnTo>
                    <a:pt x="855814" y="602246"/>
                  </a:lnTo>
                  <a:lnTo>
                    <a:pt x="855903" y="601954"/>
                  </a:lnTo>
                  <a:close/>
                </a:path>
                <a:path w="1487170" h="706754">
                  <a:moveTo>
                    <a:pt x="859942" y="705307"/>
                  </a:moveTo>
                  <a:lnTo>
                    <a:pt x="857199" y="703681"/>
                  </a:lnTo>
                  <a:lnTo>
                    <a:pt x="857719" y="702691"/>
                  </a:lnTo>
                  <a:lnTo>
                    <a:pt x="858926" y="701840"/>
                  </a:lnTo>
                  <a:lnTo>
                    <a:pt x="858875" y="701471"/>
                  </a:lnTo>
                  <a:lnTo>
                    <a:pt x="858748" y="700760"/>
                  </a:lnTo>
                  <a:lnTo>
                    <a:pt x="856246" y="696569"/>
                  </a:lnTo>
                  <a:lnTo>
                    <a:pt x="857161" y="702221"/>
                  </a:lnTo>
                  <a:lnTo>
                    <a:pt x="855954" y="701725"/>
                  </a:lnTo>
                  <a:lnTo>
                    <a:pt x="855929" y="703414"/>
                  </a:lnTo>
                  <a:lnTo>
                    <a:pt x="855129" y="705243"/>
                  </a:lnTo>
                  <a:lnTo>
                    <a:pt x="856843" y="706589"/>
                  </a:lnTo>
                  <a:lnTo>
                    <a:pt x="858901" y="706615"/>
                  </a:lnTo>
                  <a:lnTo>
                    <a:pt x="859942" y="705866"/>
                  </a:lnTo>
                  <a:lnTo>
                    <a:pt x="859942" y="705307"/>
                  </a:lnTo>
                  <a:close/>
                </a:path>
                <a:path w="1487170" h="706754">
                  <a:moveTo>
                    <a:pt x="863536" y="205867"/>
                  </a:moveTo>
                  <a:lnTo>
                    <a:pt x="860501" y="208191"/>
                  </a:lnTo>
                  <a:lnTo>
                    <a:pt x="859586" y="207314"/>
                  </a:lnTo>
                  <a:lnTo>
                    <a:pt x="857999" y="207429"/>
                  </a:lnTo>
                  <a:lnTo>
                    <a:pt x="855052" y="208381"/>
                  </a:lnTo>
                  <a:lnTo>
                    <a:pt x="854938" y="209410"/>
                  </a:lnTo>
                  <a:lnTo>
                    <a:pt x="860094" y="210832"/>
                  </a:lnTo>
                  <a:lnTo>
                    <a:pt x="862672" y="209397"/>
                  </a:lnTo>
                  <a:lnTo>
                    <a:pt x="863536" y="205867"/>
                  </a:lnTo>
                  <a:close/>
                </a:path>
                <a:path w="1487170" h="706754">
                  <a:moveTo>
                    <a:pt x="866940" y="383679"/>
                  </a:moveTo>
                  <a:lnTo>
                    <a:pt x="865251" y="381749"/>
                  </a:lnTo>
                  <a:lnTo>
                    <a:pt x="860056" y="383057"/>
                  </a:lnTo>
                  <a:lnTo>
                    <a:pt x="863612" y="387057"/>
                  </a:lnTo>
                  <a:lnTo>
                    <a:pt x="862799" y="389724"/>
                  </a:lnTo>
                  <a:lnTo>
                    <a:pt x="863650" y="389712"/>
                  </a:lnTo>
                  <a:lnTo>
                    <a:pt x="864768" y="387045"/>
                  </a:lnTo>
                  <a:lnTo>
                    <a:pt x="863473" y="385152"/>
                  </a:lnTo>
                  <a:lnTo>
                    <a:pt x="866940" y="383679"/>
                  </a:lnTo>
                  <a:close/>
                </a:path>
                <a:path w="1487170" h="706754">
                  <a:moveTo>
                    <a:pt x="882535" y="502666"/>
                  </a:moveTo>
                  <a:lnTo>
                    <a:pt x="878370" y="502691"/>
                  </a:lnTo>
                  <a:lnTo>
                    <a:pt x="874344" y="501408"/>
                  </a:lnTo>
                  <a:lnTo>
                    <a:pt x="870153" y="501865"/>
                  </a:lnTo>
                  <a:lnTo>
                    <a:pt x="874141" y="503986"/>
                  </a:lnTo>
                  <a:lnTo>
                    <a:pt x="878357" y="503161"/>
                  </a:lnTo>
                  <a:lnTo>
                    <a:pt x="882535" y="502666"/>
                  </a:lnTo>
                  <a:close/>
                </a:path>
                <a:path w="1487170" h="706754">
                  <a:moveTo>
                    <a:pt x="900391" y="312915"/>
                  </a:moveTo>
                  <a:lnTo>
                    <a:pt x="900036" y="310527"/>
                  </a:lnTo>
                  <a:lnTo>
                    <a:pt x="898601" y="311797"/>
                  </a:lnTo>
                  <a:lnTo>
                    <a:pt x="897470" y="312077"/>
                  </a:lnTo>
                  <a:lnTo>
                    <a:pt x="896416" y="312991"/>
                  </a:lnTo>
                  <a:lnTo>
                    <a:pt x="896416" y="318008"/>
                  </a:lnTo>
                  <a:lnTo>
                    <a:pt x="897128" y="318973"/>
                  </a:lnTo>
                  <a:lnTo>
                    <a:pt x="897788" y="318008"/>
                  </a:lnTo>
                  <a:lnTo>
                    <a:pt x="898474" y="317957"/>
                  </a:lnTo>
                  <a:lnTo>
                    <a:pt x="898728" y="315823"/>
                  </a:lnTo>
                  <a:lnTo>
                    <a:pt x="900391" y="312915"/>
                  </a:lnTo>
                  <a:close/>
                </a:path>
                <a:path w="1487170" h="706754">
                  <a:moveTo>
                    <a:pt x="934694" y="281393"/>
                  </a:moveTo>
                  <a:lnTo>
                    <a:pt x="933475" y="281025"/>
                  </a:lnTo>
                  <a:lnTo>
                    <a:pt x="931037" y="282536"/>
                  </a:lnTo>
                  <a:lnTo>
                    <a:pt x="931557" y="279400"/>
                  </a:lnTo>
                  <a:lnTo>
                    <a:pt x="928471" y="281901"/>
                  </a:lnTo>
                  <a:lnTo>
                    <a:pt x="928497" y="282651"/>
                  </a:lnTo>
                  <a:lnTo>
                    <a:pt x="928535" y="283387"/>
                  </a:lnTo>
                  <a:lnTo>
                    <a:pt x="928560" y="284137"/>
                  </a:lnTo>
                  <a:lnTo>
                    <a:pt x="931570" y="285369"/>
                  </a:lnTo>
                  <a:lnTo>
                    <a:pt x="932916" y="282917"/>
                  </a:lnTo>
                  <a:lnTo>
                    <a:pt x="934694" y="281393"/>
                  </a:lnTo>
                  <a:close/>
                </a:path>
                <a:path w="1487170" h="706754">
                  <a:moveTo>
                    <a:pt x="975067" y="332727"/>
                  </a:moveTo>
                  <a:lnTo>
                    <a:pt x="964450" y="332511"/>
                  </a:lnTo>
                  <a:lnTo>
                    <a:pt x="964311" y="333273"/>
                  </a:lnTo>
                  <a:lnTo>
                    <a:pt x="963383" y="334645"/>
                  </a:lnTo>
                  <a:lnTo>
                    <a:pt x="967003" y="333463"/>
                  </a:lnTo>
                  <a:lnTo>
                    <a:pt x="967257" y="334352"/>
                  </a:lnTo>
                  <a:lnTo>
                    <a:pt x="967435" y="335597"/>
                  </a:lnTo>
                  <a:lnTo>
                    <a:pt x="971232" y="334454"/>
                  </a:lnTo>
                  <a:lnTo>
                    <a:pt x="972083" y="332917"/>
                  </a:lnTo>
                  <a:lnTo>
                    <a:pt x="974140" y="334073"/>
                  </a:lnTo>
                  <a:lnTo>
                    <a:pt x="975067" y="332727"/>
                  </a:lnTo>
                  <a:close/>
                </a:path>
                <a:path w="1487170" h="706754">
                  <a:moveTo>
                    <a:pt x="996264" y="177457"/>
                  </a:moveTo>
                  <a:lnTo>
                    <a:pt x="994422" y="177393"/>
                  </a:lnTo>
                  <a:lnTo>
                    <a:pt x="995235" y="176161"/>
                  </a:lnTo>
                  <a:lnTo>
                    <a:pt x="995324" y="175260"/>
                  </a:lnTo>
                  <a:lnTo>
                    <a:pt x="992746" y="175983"/>
                  </a:lnTo>
                  <a:lnTo>
                    <a:pt x="987590" y="177406"/>
                  </a:lnTo>
                  <a:lnTo>
                    <a:pt x="989088" y="177685"/>
                  </a:lnTo>
                  <a:lnTo>
                    <a:pt x="990777" y="177546"/>
                  </a:lnTo>
                  <a:lnTo>
                    <a:pt x="991527" y="179324"/>
                  </a:lnTo>
                  <a:lnTo>
                    <a:pt x="993406" y="179476"/>
                  </a:lnTo>
                  <a:lnTo>
                    <a:pt x="994791" y="178346"/>
                  </a:lnTo>
                  <a:lnTo>
                    <a:pt x="996264" y="177457"/>
                  </a:lnTo>
                  <a:close/>
                </a:path>
                <a:path w="1487170" h="706754">
                  <a:moveTo>
                    <a:pt x="1025029" y="350443"/>
                  </a:moveTo>
                  <a:lnTo>
                    <a:pt x="1022527" y="350304"/>
                  </a:lnTo>
                  <a:lnTo>
                    <a:pt x="1020686" y="347548"/>
                  </a:lnTo>
                  <a:lnTo>
                    <a:pt x="1017130" y="349338"/>
                  </a:lnTo>
                  <a:lnTo>
                    <a:pt x="1016000" y="348856"/>
                  </a:lnTo>
                  <a:lnTo>
                    <a:pt x="1016038" y="351167"/>
                  </a:lnTo>
                  <a:lnTo>
                    <a:pt x="1016927" y="351980"/>
                  </a:lnTo>
                  <a:lnTo>
                    <a:pt x="1020203" y="350570"/>
                  </a:lnTo>
                  <a:lnTo>
                    <a:pt x="1022680" y="351688"/>
                  </a:lnTo>
                  <a:lnTo>
                    <a:pt x="1025029" y="350443"/>
                  </a:lnTo>
                  <a:close/>
                </a:path>
                <a:path w="1487170" h="706754">
                  <a:moveTo>
                    <a:pt x="1061872" y="334251"/>
                  </a:moveTo>
                  <a:lnTo>
                    <a:pt x="1058037" y="333044"/>
                  </a:lnTo>
                  <a:lnTo>
                    <a:pt x="1055331" y="332930"/>
                  </a:lnTo>
                  <a:lnTo>
                    <a:pt x="1052677" y="334429"/>
                  </a:lnTo>
                  <a:lnTo>
                    <a:pt x="1052436" y="336156"/>
                  </a:lnTo>
                  <a:lnTo>
                    <a:pt x="1055255" y="335711"/>
                  </a:lnTo>
                  <a:lnTo>
                    <a:pt x="1058227" y="335876"/>
                  </a:lnTo>
                  <a:lnTo>
                    <a:pt x="1061872" y="334251"/>
                  </a:lnTo>
                  <a:close/>
                </a:path>
                <a:path w="1487170" h="706754">
                  <a:moveTo>
                    <a:pt x="1091399" y="216242"/>
                  </a:moveTo>
                  <a:lnTo>
                    <a:pt x="1090142" y="215125"/>
                  </a:lnTo>
                  <a:lnTo>
                    <a:pt x="1083640" y="216484"/>
                  </a:lnTo>
                  <a:lnTo>
                    <a:pt x="1083741" y="217830"/>
                  </a:lnTo>
                  <a:lnTo>
                    <a:pt x="1084630" y="218211"/>
                  </a:lnTo>
                  <a:lnTo>
                    <a:pt x="1085786" y="218274"/>
                  </a:lnTo>
                  <a:lnTo>
                    <a:pt x="1090371" y="218046"/>
                  </a:lnTo>
                  <a:lnTo>
                    <a:pt x="1090371" y="217258"/>
                  </a:lnTo>
                  <a:lnTo>
                    <a:pt x="1090714" y="216649"/>
                  </a:lnTo>
                  <a:lnTo>
                    <a:pt x="1091399" y="216242"/>
                  </a:lnTo>
                  <a:close/>
                </a:path>
                <a:path w="1487170" h="706754">
                  <a:moveTo>
                    <a:pt x="1094879" y="274751"/>
                  </a:moveTo>
                  <a:lnTo>
                    <a:pt x="1090574" y="272999"/>
                  </a:lnTo>
                  <a:lnTo>
                    <a:pt x="1092428" y="270573"/>
                  </a:lnTo>
                  <a:lnTo>
                    <a:pt x="1089291" y="271627"/>
                  </a:lnTo>
                  <a:lnTo>
                    <a:pt x="1087589" y="275539"/>
                  </a:lnTo>
                  <a:lnTo>
                    <a:pt x="1091628" y="275488"/>
                  </a:lnTo>
                  <a:lnTo>
                    <a:pt x="1093139" y="277177"/>
                  </a:lnTo>
                  <a:lnTo>
                    <a:pt x="1094879" y="274751"/>
                  </a:lnTo>
                  <a:close/>
                </a:path>
                <a:path w="1487170" h="706754">
                  <a:moveTo>
                    <a:pt x="1106957" y="332486"/>
                  </a:moveTo>
                  <a:lnTo>
                    <a:pt x="1105115" y="331177"/>
                  </a:lnTo>
                  <a:lnTo>
                    <a:pt x="1103287" y="329704"/>
                  </a:lnTo>
                  <a:lnTo>
                    <a:pt x="1101001" y="331660"/>
                  </a:lnTo>
                  <a:lnTo>
                    <a:pt x="1100683" y="332676"/>
                  </a:lnTo>
                  <a:lnTo>
                    <a:pt x="1099680" y="332447"/>
                  </a:lnTo>
                  <a:lnTo>
                    <a:pt x="1098994" y="332765"/>
                  </a:lnTo>
                  <a:lnTo>
                    <a:pt x="1103985" y="335445"/>
                  </a:lnTo>
                  <a:lnTo>
                    <a:pt x="1104049" y="333514"/>
                  </a:lnTo>
                  <a:lnTo>
                    <a:pt x="1105636" y="333159"/>
                  </a:lnTo>
                  <a:lnTo>
                    <a:pt x="1106957" y="332486"/>
                  </a:lnTo>
                  <a:close/>
                </a:path>
                <a:path w="1487170" h="706754">
                  <a:moveTo>
                    <a:pt x="1132763" y="334911"/>
                  </a:moveTo>
                  <a:lnTo>
                    <a:pt x="1132255" y="334378"/>
                  </a:lnTo>
                  <a:lnTo>
                    <a:pt x="1129512" y="334492"/>
                  </a:lnTo>
                  <a:lnTo>
                    <a:pt x="1128217" y="334746"/>
                  </a:lnTo>
                  <a:lnTo>
                    <a:pt x="1127239" y="333616"/>
                  </a:lnTo>
                  <a:lnTo>
                    <a:pt x="1126223" y="333641"/>
                  </a:lnTo>
                  <a:lnTo>
                    <a:pt x="1125613" y="334848"/>
                  </a:lnTo>
                  <a:lnTo>
                    <a:pt x="1125321" y="335445"/>
                  </a:lnTo>
                  <a:lnTo>
                    <a:pt x="1125651" y="335737"/>
                  </a:lnTo>
                  <a:lnTo>
                    <a:pt x="1125956" y="336029"/>
                  </a:lnTo>
                  <a:lnTo>
                    <a:pt x="1126274" y="336308"/>
                  </a:lnTo>
                  <a:lnTo>
                    <a:pt x="1128217" y="337654"/>
                  </a:lnTo>
                  <a:lnTo>
                    <a:pt x="1130134" y="337629"/>
                  </a:lnTo>
                  <a:lnTo>
                    <a:pt x="1132090" y="336359"/>
                  </a:lnTo>
                  <a:lnTo>
                    <a:pt x="1132763" y="334911"/>
                  </a:lnTo>
                  <a:close/>
                </a:path>
                <a:path w="1487170" h="706754">
                  <a:moveTo>
                    <a:pt x="1152309" y="247129"/>
                  </a:moveTo>
                  <a:lnTo>
                    <a:pt x="1152283" y="245478"/>
                  </a:lnTo>
                  <a:lnTo>
                    <a:pt x="1149388" y="246265"/>
                  </a:lnTo>
                  <a:lnTo>
                    <a:pt x="1146098" y="244843"/>
                  </a:lnTo>
                  <a:lnTo>
                    <a:pt x="1143139" y="247091"/>
                  </a:lnTo>
                  <a:lnTo>
                    <a:pt x="1146390" y="249758"/>
                  </a:lnTo>
                  <a:lnTo>
                    <a:pt x="1149362" y="246710"/>
                  </a:lnTo>
                  <a:lnTo>
                    <a:pt x="1152309" y="247129"/>
                  </a:lnTo>
                  <a:close/>
                </a:path>
                <a:path w="1487170" h="706754">
                  <a:moveTo>
                    <a:pt x="1198016" y="255092"/>
                  </a:moveTo>
                  <a:lnTo>
                    <a:pt x="1195057" y="255892"/>
                  </a:lnTo>
                  <a:lnTo>
                    <a:pt x="1192149" y="252552"/>
                  </a:lnTo>
                  <a:lnTo>
                    <a:pt x="1189164" y="254965"/>
                  </a:lnTo>
                  <a:lnTo>
                    <a:pt x="1190701" y="254977"/>
                  </a:lnTo>
                  <a:lnTo>
                    <a:pt x="1192149" y="255104"/>
                  </a:lnTo>
                  <a:lnTo>
                    <a:pt x="1192237" y="257149"/>
                  </a:lnTo>
                  <a:lnTo>
                    <a:pt x="1194257" y="258914"/>
                  </a:lnTo>
                  <a:lnTo>
                    <a:pt x="1196047" y="256120"/>
                  </a:lnTo>
                  <a:lnTo>
                    <a:pt x="1198016" y="256857"/>
                  </a:lnTo>
                  <a:lnTo>
                    <a:pt x="1198016" y="255092"/>
                  </a:lnTo>
                  <a:close/>
                </a:path>
                <a:path w="1487170" h="706754">
                  <a:moveTo>
                    <a:pt x="1220609" y="362610"/>
                  </a:moveTo>
                  <a:lnTo>
                    <a:pt x="1219517" y="361708"/>
                  </a:lnTo>
                  <a:lnTo>
                    <a:pt x="1218679" y="360934"/>
                  </a:lnTo>
                  <a:lnTo>
                    <a:pt x="1218590" y="361086"/>
                  </a:lnTo>
                  <a:lnTo>
                    <a:pt x="1218336" y="361708"/>
                  </a:lnTo>
                  <a:lnTo>
                    <a:pt x="1220609" y="362610"/>
                  </a:lnTo>
                  <a:close/>
                </a:path>
                <a:path w="1487170" h="706754">
                  <a:moveTo>
                    <a:pt x="1227874" y="361086"/>
                  </a:moveTo>
                  <a:lnTo>
                    <a:pt x="1225207" y="361708"/>
                  </a:lnTo>
                  <a:lnTo>
                    <a:pt x="1222870" y="359460"/>
                  </a:lnTo>
                  <a:lnTo>
                    <a:pt x="1220177" y="360553"/>
                  </a:lnTo>
                  <a:lnTo>
                    <a:pt x="1224699" y="363220"/>
                  </a:lnTo>
                  <a:lnTo>
                    <a:pt x="1226959" y="361708"/>
                  </a:lnTo>
                  <a:lnTo>
                    <a:pt x="1227874" y="361086"/>
                  </a:lnTo>
                  <a:close/>
                </a:path>
                <a:path w="1487170" h="706754">
                  <a:moveTo>
                    <a:pt x="1255356" y="334645"/>
                  </a:moveTo>
                  <a:lnTo>
                    <a:pt x="1251991" y="334035"/>
                  </a:lnTo>
                  <a:lnTo>
                    <a:pt x="1249222" y="334187"/>
                  </a:lnTo>
                  <a:lnTo>
                    <a:pt x="1246454" y="334479"/>
                  </a:lnTo>
                  <a:lnTo>
                    <a:pt x="1246479" y="336207"/>
                  </a:lnTo>
                  <a:lnTo>
                    <a:pt x="1249400" y="336740"/>
                  </a:lnTo>
                  <a:lnTo>
                    <a:pt x="1252283" y="337032"/>
                  </a:lnTo>
                  <a:lnTo>
                    <a:pt x="1255356" y="334645"/>
                  </a:lnTo>
                  <a:close/>
                </a:path>
                <a:path w="1487170" h="706754">
                  <a:moveTo>
                    <a:pt x="1258011" y="321729"/>
                  </a:moveTo>
                  <a:lnTo>
                    <a:pt x="1257109" y="319913"/>
                  </a:lnTo>
                  <a:lnTo>
                    <a:pt x="1253667" y="319582"/>
                  </a:lnTo>
                  <a:lnTo>
                    <a:pt x="1250581" y="321030"/>
                  </a:lnTo>
                  <a:lnTo>
                    <a:pt x="1247394" y="321856"/>
                  </a:lnTo>
                  <a:lnTo>
                    <a:pt x="1247724" y="322186"/>
                  </a:lnTo>
                  <a:lnTo>
                    <a:pt x="1249629" y="322313"/>
                  </a:lnTo>
                  <a:lnTo>
                    <a:pt x="1251991" y="320675"/>
                  </a:lnTo>
                  <a:lnTo>
                    <a:pt x="1253197" y="323570"/>
                  </a:lnTo>
                  <a:lnTo>
                    <a:pt x="1254836" y="323049"/>
                  </a:lnTo>
                  <a:lnTo>
                    <a:pt x="1256055" y="321449"/>
                  </a:lnTo>
                  <a:lnTo>
                    <a:pt x="1258011" y="321729"/>
                  </a:lnTo>
                  <a:close/>
                </a:path>
                <a:path w="1487170" h="706754">
                  <a:moveTo>
                    <a:pt x="1279423" y="136156"/>
                  </a:moveTo>
                  <a:lnTo>
                    <a:pt x="1277442" y="134924"/>
                  </a:lnTo>
                  <a:lnTo>
                    <a:pt x="1275372" y="133959"/>
                  </a:lnTo>
                  <a:lnTo>
                    <a:pt x="1273683" y="133896"/>
                  </a:lnTo>
                  <a:lnTo>
                    <a:pt x="1273302" y="136753"/>
                  </a:lnTo>
                  <a:lnTo>
                    <a:pt x="1274394" y="137452"/>
                  </a:lnTo>
                  <a:lnTo>
                    <a:pt x="1276604" y="138861"/>
                  </a:lnTo>
                  <a:lnTo>
                    <a:pt x="1276896" y="138836"/>
                  </a:lnTo>
                  <a:lnTo>
                    <a:pt x="1277175" y="138760"/>
                  </a:lnTo>
                  <a:lnTo>
                    <a:pt x="1277429" y="138633"/>
                  </a:lnTo>
                  <a:lnTo>
                    <a:pt x="1278509" y="137388"/>
                  </a:lnTo>
                  <a:lnTo>
                    <a:pt x="1279423" y="136156"/>
                  </a:lnTo>
                  <a:close/>
                </a:path>
                <a:path w="1487170" h="706754">
                  <a:moveTo>
                    <a:pt x="1289062" y="261759"/>
                  </a:moveTo>
                  <a:lnTo>
                    <a:pt x="1287297" y="261645"/>
                  </a:lnTo>
                  <a:lnTo>
                    <a:pt x="1280375" y="261785"/>
                  </a:lnTo>
                  <a:lnTo>
                    <a:pt x="1280312" y="262064"/>
                  </a:lnTo>
                  <a:lnTo>
                    <a:pt x="1280312" y="262343"/>
                  </a:lnTo>
                  <a:lnTo>
                    <a:pt x="1280337" y="262648"/>
                  </a:lnTo>
                  <a:lnTo>
                    <a:pt x="1282115" y="263804"/>
                  </a:lnTo>
                  <a:lnTo>
                    <a:pt x="1283919" y="264845"/>
                  </a:lnTo>
                  <a:lnTo>
                    <a:pt x="1286154" y="264718"/>
                  </a:lnTo>
                  <a:lnTo>
                    <a:pt x="1286484" y="263105"/>
                  </a:lnTo>
                  <a:lnTo>
                    <a:pt x="1288402" y="263055"/>
                  </a:lnTo>
                  <a:lnTo>
                    <a:pt x="1289062" y="261759"/>
                  </a:lnTo>
                  <a:close/>
                </a:path>
                <a:path w="1487170" h="706754">
                  <a:moveTo>
                    <a:pt x="1330731" y="311124"/>
                  </a:moveTo>
                  <a:lnTo>
                    <a:pt x="1330020" y="309968"/>
                  </a:lnTo>
                  <a:lnTo>
                    <a:pt x="1329677" y="308711"/>
                  </a:lnTo>
                  <a:lnTo>
                    <a:pt x="1329766" y="307340"/>
                  </a:lnTo>
                  <a:lnTo>
                    <a:pt x="1329118" y="307022"/>
                  </a:lnTo>
                  <a:lnTo>
                    <a:pt x="1327823" y="306362"/>
                  </a:lnTo>
                  <a:lnTo>
                    <a:pt x="1325702" y="308686"/>
                  </a:lnTo>
                  <a:lnTo>
                    <a:pt x="1328559" y="311696"/>
                  </a:lnTo>
                  <a:lnTo>
                    <a:pt x="1326756" y="314071"/>
                  </a:lnTo>
                  <a:lnTo>
                    <a:pt x="1330731" y="311124"/>
                  </a:lnTo>
                  <a:close/>
                </a:path>
                <a:path w="1487170" h="706754">
                  <a:moveTo>
                    <a:pt x="1331569" y="112153"/>
                  </a:moveTo>
                  <a:lnTo>
                    <a:pt x="1329004" y="111709"/>
                  </a:lnTo>
                  <a:lnTo>
                    <a:pt x="1326349" y="109651"/>
                  </a:lnTo>
                  <a:lnTo>
                    <a:pt x="1323962" y="112572"/>
                  </a:lnTo>
                  <a:lnTo>
                    <a:pt x="1324927" y="114503"/>
                  </a:lnTo>
                  <a:lnTo>
                    <a:pt x="1327772" y="114604"/>
                  </a:lnTo>
                  <a:lnTo>
                    <a:pt x="1328458" y="112877"/>
                  </a:lnTo>
                  <a:lnTo>
                    <a:pt x="1331239" y="114414"/>
                  </a:lnTo>
                  <a:lnTo>
                    <a:pt x="1331569" y="112153"/>
                  </a:lnTo>
                  <a:close/>
                </a:path>
                <a:path w="1487170" h="706754">
                  <a:moveTo>
                    <a:pt x="1364564" y="11404"/>
                  </a:moveTo>
                  <a:lnTo>
                    <a:pt x="1364157" y="10121"/>
                  </a:lnTo>
                  <a:lnTo>
                    <a:pt x="1363091" y="11137"/>
                  </a:lnTo>
                  <a:lnTo>
                    <a:pt x="1364564" y="11404"/>
                  </a:lnTo>
                  <a:close/>
                </a:path>
                <a:path w="1487170" h="706754">
                  <a:moveTo>
                    <a:pt x="1366278" y="8128"/>
                  </a:moveTo>
                  <a:lnTo>
                    <a:pt x="1364627" y="6896"/>
                  </a:lnTo>
                  <a:lnTo>
                    <a:pt x="1363522" y="8128"/>
                  </a:lnTo>
                  <a:lnTo>
                    <a:pt x="1364157" y="10121"/>
                  </a:lnTo>
                  <a:lnTo>
                    <a:pt x="1366278" y="8128"/>
                  </a:lnTo>
                  <a:close/>
                </a:path>
                <a:path w="1487170" h="706754">
                  <a:moveTo>
                    <a:pt x="1366710" y="11798"/>
                  </a:moveTo>
                  <a:lnTo>
                    <a:pt x="1364564" y="11404"/>
                  </a:lnTo>
                  <a:lnTo>
                    <a:pt x="1364881" y="12420"/>
                  </a:lnTo>
                  <a:lnTo>
                    <a:pt x="1364970" y="12674"/>
                  </a:lnTo>
                  <a:lnTo>
                    <a:pt x="1362671" y="11798"/>
                  </a:lnTo>
                  <a:lnTo>
                    <a:pt x="1360424" y="10934"/>
                  </a:lnTo>
                  <a:lnTo>
                    <a:pt x="1358938" y="12420"/>
                  </a:lnTo>
                  <a:lnTo>
                    <a:pt x="1360093" y="13220"/>
                  </a:lnTo>
                  <a:lnTo>
                    <a:pt x="1362417" y="11798"/>
                  </a:lnTo>
                  <a:lnTo>
                    <a:pt x="1362468" y="12420"/>
                  </a:lnTo>
                  <a:lnTo>
                    <a:pt x="1362544" y="13220"/>
                  </a:lnTo>
                  <a:lnTo>
                    <a:pt x="1362646" y="14363"/>
                  </a:lnTo>
                  <a:lnTo>
                    <a:pt x="1363497" y="12915"/>
                  </a:lnTo>
                  <a:lnTo>
                    <a:pt x="1365783" y="13500"/>
                  </a:lnTo>
                  <a:lnTo>
                    <a:pt x="1365872" y="13220"/>
                  </a:lnTo>
                  <a:lnTo>
                    <a:pt x="1365986" y="12915"/>
                  </a:lnTo>
                  <a:lnTo>
                    <a:pt x="1366075" y="12674"/>
                  </a:lnTo>
                  <a:lnTo>
                    <a:pt x="1366393" y="11798"/>
                  </a:lnTo>
                  <a:lnTo>
                    <a:pt x="1366710" y="11798"/>
                  </a:lnTo>
                  <a:close/>
                </a:path>
                <a:path w="1487170" h="706754">
                  <a:moveTo>
                    <a:pt x="1366850" y="100114"/>
                  </a:moveTo>
                  <a:lnTo>
                    <a:pt x="1366088" y="100050"/>
                  </a:lnTo>
                  <a:lnTo>
                    <a:pt x="1364564" y="99949"/>
                  </a:lnTo>
                  <a:lnTo>
                    <a:pt x="1362938" y="101206"/>
                  </a:lnTo>
                  <a:lnTo>
                    <a:pt x="1360589" y="101549"/>
                  </a:lnTo>
                  <a:lnTo>
                    <a:pt x="1359738" y="103784"/>
                  </a:lnTo>
                  <a:lnTo>
                    <a:pt x="1360881" y="104381"/>
                  </a:lnTo>
                  <a:lnTo>
                    <a:pt x="1360525" y="105537"/>
                  </a:lnTo>
                  <a:lnTo>
                    <a:pt x="1360716" y="106489"/>
                  </a:lnTo>
                  <a:lnTo>
                    <a:pt x="1366850" y="100114"/>
                  </a:lnTo>
                  <a:close/>
                </a:path>
                <a:path w="1487170" h="706754">
                  <a:moveTo>
                    <a:pt x="1380147" y="16637"/>
                  </a:moveTo>
                  <a:lnTo>
                    <a:pt x="1379753" y="15697"/>
                  </a:lnTo>
                  <a:lnTo>
                    <a:pt x="1378229" y="15328"/>
                  </a:lnTo>
                  <a:lnTo>
                    <a:pt x="1379347" y="12534"/>
                  </a:lnTo>
                  <a:lnTo>
                    <a:pt x="1379499" y="10985"/>
                  </a:lnTo>
                  <a:lnTo>
                    <a:pt x="1377569" y="11150"/>
                  </a:lnTo>
                  <a:lnTo>
                    <a:pt x="1375981" y="11277"/>
                  </a:lnTo>
                  <a:lnTo>
                    <a:pt x="1376095" y="12852"/>
                  </a:lnTo>
                  <a:lnTo>
                    <a:pt x="1376121" y="14198"/>
                  </a:lnTo>
                  <a:lnTo>
                    <a:pt x="1376133" y="16256"/>
                  </a:lnTo>
                  <a:lnTo>
                    <a:pt x="1376819" y="17602"/>
                  </a:lnTo>
                  <a:lnTo>
                    <a:pt x="1378978" y="17907"/>
                  </a:lnTo>
                  <a:lnTo>
                    <a:pt x="1380147" y="16637"/>
                  </a:lnTo>
                  <a:close/>
                </a:path>
                <a:path w="1487170" h="706754">
                  <a:moveTo>
                    <a:pt x="1387487" y="79095"/>
                  </a:moveTo>
                  <a:lnTo>
                    <a:pt x="1386205" y="77063"/>
                  </a:lnTo>
                  <a:lnTo>
                    <a:pt x="1385290" y="76911"/>
                  </a:lnTo>
                  <a:lnTo>
                    <a:pt x="1384300" y="78562"/>
                  </a:lnTo>
                  <a:lnTo>
                    <a:pt x="1382102" y="79451"/>
                  </a:lnTo>
                  <a:lnTo>
                    <a:pt x="1382445" y="82410"/>
                  </a:lnTo>
                  <a:lnTo>
                    <a:pt x="1383042" y="83299"/>
                  </a:lnTo>
                  <a:lnTo>
                    <a:pt x="1382915" y="84289"/>
                  </a:lnTo>
                  <a:lnTo>
                    <a:pt x="1383931" y="84493"/>
                  </a:lnTo>
                  <a:lnTo>
                    <a:pt x="1383995" y="83350"/>
                  </a:lnTo>
                  <a:lnTo>
                    <a:pt x="1384363" y="82448"/>
                  </a:lnTo>
                  <a:lnTo>
                    <a:pt x="1386205" y="80429"/>
                  </a:lnTo>
                  <a:lnTo>
                    <a:pt x="1387487" y="79095"/>
                  </a:lnTo>
                  <a:close/>
                </a:path>
                <a:path w="1487170" h="706754">
                  <a:moveTo>
                    <a:pt x="1407528" y="31330"/>
                  </a:moveTo>
                  <a:lnTo>
                    <a:pt x="1405864" y="31115"/>
                  </a:lnTo>
                  <a:lnTo>
                    <a:pt x="1405394" y="30264"/>
                  </a:lnTo>
                  <a:lnTo>
                    <a:pt x="1401787" y="29222"/>
                  </a:lnTo>
                  <a:lnTo>
                    <a:pt x="1401686" y="30264"/>
                  </a:lnTo>
                  <a:lnTo>
                    <a:pt x="1401622" y="31115"/>
                  </a:lnTo>
                  <a:lnTo>
                    <a:pt x="1401533" y="32080"/>
                  </a:lnTo>
                  <a:lnTo>
                    <a:pt x="1400136" y="34467"/>
                  </a:lnTo>
                  <a:lnTo>
                    <a:pt x="1407058" y="32918"/>
                  </a:lnTo>
                  <a:lnTo>
                    <a:pt x="1407528" y="31330"/>
                  </a:lnTo>
                  <a:close/>
                </a:path>
                <a:path w="1487170" h="706754">
                  <a:moveTo>
                    <a:pt x="1486776" y="646480"/>
                  </a:moveTo>
                  <a:lnTo>
                    <a:pt x="1486408" y="646480"/>
                  </a:lnTo>
                  <a:lnTo>
                    <a:pt x="1484591" y="648347"/>
                  </a:lnTo>
                  <a:lnTo>
                    <a:pt x="1486331" y="650316"/>
                  </a:lnTo>
                  <a:lnTo>
                    <a:pt x="1486776" y="652284"/>
                  </a:lnTo>
                  <a:lnTo>
                    <a:pt x="1486776" y="646480"/>
                  </a:lnTo>
                  <a:close/>
                </a:path>
                <a:path w="1487170" h="706754">
                  <a:moveTo>
                    <a:pt x="1486776" y="436651"/>
                  </a:moveTo>
                  <a:lnTo>
                    <a:pt x="1485646" y="436372"/>
                  </a:lnTo>
                  <a:lnTo>
                    <a:pt x="1485861" y="438569"/>
                  </a:lnTo>
                  <a:lnTo>
                    <a:pt x="1486458" y="440766"/>
                  </a:lnTo>
                  <a:lnTo>
                    <a:pt x="1485798" y="443001"/>
                  </a:lnTo>
                  <a:lnTo>
                    <a:pt x="1486192" y="443026"/>
                  </a:lnTo>
                  <a:lnTo>
                    <a:pt x="1486509" y="443077"/>
                  </a:lnTo>
                  <a:lnTo>
                    <a:pt x="1486776" y="443166"/>
                  </a:lnTo>
                  <a:lnTo>
                    <a:pt x="1486776" y="436651"/>
                  </a:lnTo>
                  <a:close/>
                </a:path>
                <a:path w="1487170" h="706754">
                  <a:moveTo>
                    <a:pt x="1486776" y="180555"/>
                  </a:moveTo>
                  <a:lnTo>
                    <a:pt x="1485646" y="180378"/>
                  </a:lnTo>
                  <a:lnTo>
                    <a:pt x="1483626" y="183324"/>
                  </a:lnTo>
                  <a:lnTo>
                    <a:pt x="1486535" y="186182"/>
                  </a:lnTo>
                  <a:lnTo>
                    <a:pt x="1485836" y="189115"/>
                  </a:lnTo>
                  <a:lnTo>
                    <a:pt x="1486776" y="188137"/>
                  </a:lnTo>
                  <a:lnTo>
                    <a:pt x="1486776" y="1805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4538942" y="2944759"/>
              <a:ext cx="1417320" cy="672465"/>
            </a:xfrm>
            <a:custGeom>
              <a:avLst/>
              <a:gdLst/>
              <a:ahLst/>
              <a:cxnLst/>
              <a:rect l="l" t="t" r="r" b="b"/>
              <a:pathLst>
                <a:path w="1417320" h="672464">
                  <a:moveTo>
                    <a:pt x="7442" y="46088"/>
                  </a:moveTo>
                  <a:lnTo>
                    <a:pt x="2768" y="47586"/>
                  </a:lnTo>
                  <a:lnTo>
                    <a:pt x="1257" y="45948"/>
                  </a:lnTo>
                  <a:lnTo>
                    <a:pt x="0" y="46520"/>
                  </a:lnTo>
                  <a:lnTo>
                    <a:pt x="812" y="47421"/>
                  </a:lnTo>
                  <a:lnTo>
                    <a:pt x="889" y="48221"/>
                  </a:lnTo>
                  <a:lnTo>
                    <a:pt x="3898" y="50927"/>
                  </a:lnTo>
                  <a:lnTo>
                    <a:pt x="4635" y="51193"/>
                  </a:lnTo>
                  <a:lnTo>
                    <a:pt x="5410" y="51879"/>
                  </a:lnTo>
                  <a:lnTo>
                    <a:pt x="5956" y="50685"/>
                  </a:lnTo>
                  <a:lnTo>
                    <a:pt x="7442" y="46088"/>
                  </a:lnTo>
                  <a:close/>
                </a:path>
                <a:path w="1417320" h="672464">
                  <a:moveTo>
                    <a:pt x="17462" y="240715"/>
                  </a:moveTo>
                  <a:lnTo>
                    <a:pt x="16776" y="239433"/>
                  </a:lnTo>
                  <a:lnTo>
                    <a:pt x="15722" y="237972"/>
                  </a:lnTo>
                  <a:lnTo>
                    <a:pt x="11595" y="238239"/>
                  </a:lnTo>
                  <a:lnTo>
                    <a:pt x="13423" y="236054"/>
                  </a:lnTo>
                  <a:lnTo>
                    <a:pt x="12674" y="235280"/>
                  </a:lnTo>
                  <a:lnTo>
                    <a:pt x="10871" y="234772"/>
                  </a:lnTo>
                  <a:lnTo>
                    <a:pt x="10464" y="235572"/>
                  </a:lnTo>
                  <a:lnTo>
                    <a:pt x="9791" y="235966"/>
                  </a:lnTo>
                  <a:lnTo>
                    <a:pt x="8902" y="235966"/>
                  </a:lnTo>
                  <a:lnTo>
                    <a:pt x="10706" y="239433"/>
                  </a:lnTo>
                  <a:lnTo>
                    <a:pt x="14478" y="239356"/>
                  </a:lnTo>
                  <a:lnTo>
                    <a:pt x="17462" y="240715"/>
                  </a:lnTo>
                  <a:close/>
                </a:path>
                <a:path w="1417320" h="672464">
                  <a:moveTo>
                    <a:pt x="30149" y="31877"/>
                  </a:moveTo>
                  <a:lnTo>
                    <a:pt x="28079" y="31432"/>
                  </a:lnTo>
                  <a:lnTo>
                    <a:pt x="27190" y="30568"/>
                  </a:lnTo>
                  <a:lnTo>
                    <a:pt x="26009" y="31457"/>
                  </a:lnTo>
                  <a:lnTo>
                    <a:pt x="23241" y="28841"/>
                  </a:lnTo>
                  <a:lnTo>
                    <a:pt x="23253" y="32359"/>
                  </a:lnTo>
                  <a:lnTo>
                    <a:pt x="24142" y="32651"/>
                  </a:lnTo>
                  <a:lnTo>
                    <a:pt x="25019" y="33058"/>
                  </a:lnTo>
                  <a:lnTo>
                    <a:pt x="27063" y="33426"/>
                  </a:lnTo>
                  <a:lnTo>
                    <a:pt x="28524" y="34899"/>
                  </a:lnTo>
                  <a:lnTo>
                    <a:pt x="30149" y="31877"/>
                  </a:lnTo>
                  <a:close/>
                </a:path>
                <a:path w="1417320" h="672464">
                  <a:moveTo>
                    <a:pt x="45135" y="242150"/>
                  </a:moveTo>
                  <a:lnTo>
                    <a:pt x="44437" y="240753"/>
                  </a:lnTo>
                  <a:lnTo>
                    <a:pt x="43764" y="240461"/>
                  </a:lnTo>
                  <a:lnTo>
                    <a:pt x="43256" y="240093"/>
                  </a:lnTo>
                  <a:lnTo>
                    <a:pt x="38760" y="239661"/>
                  </a:lnTo>
                  <a:lnTo>
                    <a:pt x="37858" y="239979"/>
                  </a:lnTo>
                  <a:lnTo>
                    <a:pt x="36563" y="239052"/>
                  </a:lnTo>
                  <a:lnTo>
                    <a:pt x="35928" y="240563"/>
                  </a:lnTo>
                  <a:lnTo>
                    <a:pt x="38277" y="242481"/>
                  </a:lnTo>
                  <a:lnTo>
                    <a:pt x="41186" y="241541"/>
                  </a:lnTo>
                  <a:lnTo>
                    <a:pt x="44399" y="242366"/>
                  </a:lnTo>
                  <a:lnTo>
                    <a:pt x="45135" y="242150"/>
                  </a:lnTo>
                  <a:close/>
                </a:path>
                <a:path w="1417320" h="672464">
                  <a:moveTo>
                    <a:pt x="49237" y="32372"/>
                  </a:moveTo>
                  <a:lnTo>
                    <a:pt x="48869" y="26936"/>
                  </a:lnTo>
                  <a:lnTo>
                    <a:pt x="45847" y="27889"/>
                  </a:lnTo>
                  <a:lnTo>
                    <a:pt x="43713" y="27152"/>
                  </a:lnTo>
                  <a:lnTo>
                    <a:pt x="43192" y="27533"/>
                  </a:lnTo>
                  <a:lnTo>
                    <a:pt x="42748" y="27686"/>
                  </a:lnTo>
                  <a:lnTo>
                    <a:pt x="42570" y="28333"/>
                  </a:lnTo>
                  <a:lnTo>
                    <a:pt x="42938" y="28575"/>
                  </a:lnTo>
                  <a:lnTo>
                    <a:pt x="43459" y="28714"/>
                  </a:lnTo>
                  <a:lnTo>
                    <a:pt x="43789" y="28740"/>
                  </a:lnTo>
                  <a:lnTo>
                    <a:pt x="44183" y="28676"/>
                  </a:lnTo>
                  <a:lnTo>
                    <a:pt x="44983" y="29298"/>
                  </a:lnTo>
                  <a:lnTo>
                    <a:pt x="45491" y="29895"/>
                  </a:lnTo>
                  <a:lnTo>
                    <a:pt x="47447" y="31661"/>
                  </a:lnTo>
                  <a:lnTo>
                    <a:pt x="49237" y="32372"/>
                  </a:lnTo>
                  <a:close/>
                </a:path>
                <a:path w="1417320" h="672464">
                  <a:moveTo>
                    <a:pt x="51892" y="117754"/>
                  </a:moveTo>
                  <a:lnTo>
                    <a:pt x="48755" y="116179"/>
                  </a:lnTo>
                  <a:lnTo>
                    <a:pt x="45999" y="117754"/>
                  </a:lnTo>
                  <a:lnTo>
                    <a:pt x="46367" y="117754"/>
                  </a:lnTo>
                  <a:lnTo>
                    <a:pt x="49631" y="118173"/>
                  </a:lnTo>
                  <a:lnTo>
                    <a:pt x="51295" y="117754"/>
                  </a:lnTo>
                  <a:lnTo>
                    <a:pt x="51892" y="117754"/>
                  </a:lnTo>
                  <a:close/>
                </a:path>
                <a:path w="1417320" h="672464">
                  <a:moveTo>
                    <a:pt x="56222" y="116027"/>
                  </a:moveTo>
                  <a:lnTo>
                    <a:pt x="54965" y="116027"/>
                  </a:lnTo>
                  <a:lnTo>
                    <a:pt x="54114" y="114947"/>
                  </a:lnTo>
                  <a:lnTo>
                    <a:pt x="53200" y="114947"/>
                  </a:lnTo>
                  <a:lnTo>
                    <a:pt x="51892" y="117754"/>
                  </a:lnTo>
                  <a:lnTo>
                    <a:pt x="53289" y="117754"/>
                  </a:lnTo>
                  <a:lnTo>
                    <a:pt x="55270" y="118643"/>
                  </a:lnTo>
                  <a:lnTo>
                    <a:pt x="55587" y="117754"/>
                  </a:lnTo>
                  <a:lnTo>
                    <a:pt x="55702" y="117424"/>
                  </a:lnTo>
                  <a:lnTo>
                    <a:pt x="56159" y="116179"/>
                  </a:lnTo>
                  <a:lnTo>
                    <a:pt x="56222" y="116027"/>
                  </a:lnTo>
                  <a:close/>
                </a:path>
                <a:path w="1417320" h="672464">
                  <a:moveTo>
                    <a:pt x="73647" y="56870"/>
                  </a:moveTo>
                  <a:lnTo>
                    <a:pt x="70548" y="56235"/>
                  </a:lnTo>
                  <a:lnTo>
                    <a:pt x="68160" y="53733"/>
                  </a:lnTo>
                  <a:lnTo>
                    <a:pt x="65455" y="56667"/>
                  </a:lnTo>
                  <a:lnTo>
                    <a:pt x="62966" y="55816"/>
                  </a:lnTo>
                  <a:lnTo>
                    <a:pt x="64109" y="57645"/>
                  </a:lnTo>
                  <a:lnTo>
                    <a:pt x="66586" y="55867"/>
                  </a:lnTo>
                  <a:lnTo>
                    <a:pt x="67767" y="57594"/>
                  </a:lnTo>
                  <a:lnTo>
                    <a:pt x="69811" y="58572"/>
                  </a:lnTo>
                  <a:lnTo>
                    <a:pt x="73647" y="56870"/>
                  </a:lnTo>
                  <a:close/>
                </a:path>
                <a:path w="1417320" h="672464">
                  <a:moveTo>
                    <a:pt x="75438" y="260134"/>
                  </a:moveTo>
                  <a:lnTo>
                    <a:pt x="73621" y="258356"/>
                  </a:lnTo>
                  <a:lnTo>
                    <a:pt x="70345" y="257556"/>
                  </a:lnTo>
                  <a:lnTo>
                    <a:pt x="69405" y="259080"/>
                  </a:lnTo>
                  <a:lnTo>
                    <a:pt x="69938" y="262064"/>
                  </a:lnTo>
                  <a:lnTo>
                    <a:pt x="70815" y="262928"/>
                  </a:lnTo>
                  <a:lnTo>
                    <a:pt x="71780" y="262763"/>
                  </a:lnTo>
                  <a:lnTo>
                    <a:pt x="72758" y="262280"/>
                  </a:lnTo>
                  <a:lnTo>
                    <a:pt x="73367" y="261035"/>
                  </a:lnTo>
                  <a:lnTo>
                    <a:pt x="75438" y="260134"/>
                  </a:lnTo>
                  <a:close/>
                </a:path>
                <a:path w="1417320" h="672464">
                  <a:moveTo>
                    <a:pt x="133654" y="232473"/>
                  </a:moveTo>
                  <a:lnTo>
                    <a:pt x="131800" y="232067"/>
                  </a:lnTo>
                  <a:lnTo>
                    <a:pt x="125945" y="231038"/>
                  </a:lnTo>
                  <a:lnTo>
                    <a:pt x="125222" y="231648"/>
                  </a:lnTo>
                  <a:lnTo>
                    <a:pt x="124167" y="232867"/>
                  </a:lnTo>
                  <a:lnTo>
                    <a:pt x="128104" y="233083"/>
                  </a:lnTo>
                  <a:lnTo>
                    <a:pt x="130340" y="234454"/>
                  </a:lnTo>
                  <a:lnTo>
                    <a:pt x="132791" y="233781"/>
                  </a:lnTo>
                  <a:lnTo>
                    <a:pt x="133654" y="232473"/>
                  </a:lnTo>
                  <a:close/>
                </a:path>
                <a:path w="1417320" h="672464">
                  <a:moveTo>
                    <a:pt x="180365" y="133743"/>
                  </a:moveTo>
                  <a:lnTo>
                    <a:pt x="179870" y="131775"/>
                  </a:lnTo>
                  <a:lnTo>
                    <a:pt x="178562" y="131165"/>
                  </a:lnTo>
                  <a:lnTo>
                    <a:pt x="177330" y="130492"/>
                  </a:lnTo>
                  <a:lnTo>
                    <a:pt x="176517" y="131318"/>
                  </a:lnTo>
                  <a:lnTo>
                    <a:pt x="175577" y="131724"/>
                  </a:lnTo>
                  <a:lnTo>
                    <a:pt x="174409" y="131368"/>
                  </a:lnTo>
                  <a:lnTo>
                    <a:pt x="172046" y="132753"/>
                  </a:lnTo>
                  <a:lnTo>
                    <a:pt x="176110" y="133832"/>
                  </a:lnTo>
                  <a:lnTo>
                    <a:pt x="178193" y="133616"/>
                  </a:lnTo>
                  <a:lnTo>
                    <a:pt x="180365" y="133743"/>
                  </a:lnTo>
                  <a:close/>
                </a:path>
                <a:path w="1417320" h="672464">
                  <a:moveTo>
                    <a:pt x="194614" y="322795"/>
                  </a:moveTo>
                  <a:lnTo>
                    <a:pt x="194475" y="320560"/>
                  </a:lnTo>
                  <a:lnTo>
                    <a:pt x="192290" y="319595"/>
                  </a:lnTo>
                  <a:lnTo>
                    <a:pt x="190042" y="320509"/>
                  </a:lnTo>
                  <a:lnTo>
                    <a:pt x="186055" y="320268"/>
                  </a:lnTo>
                  <a:lnTo>
                    <a:pt x="186893" y="321513"/>
                  </a:lnTo>
                  <a:lnTo>
                    <a:pt x="187020" y="322351"/>
                  </a:lnTo>
                  <a:lnTo>
                    <a:pt x="191693" y="322414"/>
                  </a:lnTo>
                  <a:lnTo>
                    <a:pt x="192595" y="321767"/>
                  </a:lnTo>
                  <a:lnTo>
                    <a:pt x="194614" y="322795"/>
                  </a:lnTo>
                  <a:close/>
                </a:path>
                <a:path w="1417320" h="672464">
                  <a:moveTo>
                    <a:pt x="208597" y="332320"/>
                  </a:moveTo>
                  <a:lnTo>
                    <a:pt x="200583" y="332828"/>
                  </a:lnTo>
                  <a:lnTo>
                    <a:pt x="201168" y="334022"/>
                  </a:lnTo>
                  <a:lnTo>
                    <a:pt x="201460" y="334606"/>
                  </a:lnTo>
                  <a:lnTo>
                    <a:pt x="204114" y="335305"/>
                  </a:lnTo>
                  <a:lnTo>
                    <a:pt x="206514" y="334873"/>
                  </a:lnTo>
                  <a:lnTo>
                    <a:pt x="208597" y="332320"/>
                  </a:lnTo>
                  <a:close/>
                </a:path>
                <a:path w="1417320" h="672464">
                  <a:moveTo>
                    <a:pt x="274231" y="129425"/>
                  </a:moveTo>
                  <a:lnTo>
                    <a:pt x="271183" y="128422"/>
                  </a:lnTo>
                  <a:lnTo>
                    <a:pt x="269379" y="125958"/>
                  </a:lnTo>
                  <a:lnTo>
                    <a:pt x="267487" y="123596"/>
                  </a:lnTo>
                  <a:lnTo>
                    <a:pt x="267169" y="123609"/>
                  </a:lnTo>
                  <a:lnTo>
                    <a:pt x="266509" y="123609"/>
                  </a:lnTo>
                  <a:lnTo>
                    <a:pt x="268414" y="127457"/>
                  </a:lnTo>
                  <a:lnTo>
                    <a:pt x="269354" y="129400"/>
                  </a:lnTo>
                  <a:lnTo>
                    <a:pt x="269951" y="129781"/>
                  </a:lnTo>
                  <a:lnTo>
                    <a:pt x="270979" y="129362"/>
                  </a:lnTo>
                  <a:lnTo>
                    <a:pt x="271183" y="130429"/>
                  </a:lnTo>
                  <a:lnTo>
                    <a:pt x="272300" y="131356"/>
                  </a:lnTo>
                  <a:lnTo>
                    <a:pt x="272275" y="130022"/>
                  </a:lnTo>
                  <a:lnTo>
                    <a:pt x="272923" y="129400"/>
                  </a:lnTo>
                  <a:lnTo>
                    <a:pt x="274231" y="129425"/>
                  </a:lnTo>
                  <a:close/>
                </a:path>
                <a:path w="1417320" h="672464">
                  <a:moveTo>
                    <a:pt x="279069" y="164363"/>
                  </a:moveTo>
                  <a:lnTo>
                    <a:pt x="276783" y="164350"/>
                  </a:lnTo>
                  <a:lnTo>
                    <a:pt x="274383" y="163906"/>
                  </a:lnTo>
                  <a:lnTo>
                    <a:pt x="271919" y="166166"/>
                  </a:lnTo>
                  <a:lnTo>
                    <a:pt x="274675" y="167182"/>
                  </a:lnTo>
                  <a:lnTo>
                    <a:pt x="276809" y="167741"/>
                  </a:lnTo>
                  <a:lnTo>
                    <a:pt x="278993" y="166065"/>
                  </a:lnTo>
                  <a:lnTo>
                    <a:pt x="279069" y="164363"/>
                  </a:lnTo>
                  <a:close/>
                </a:path>
                <a:path w="1417320" h="672464">
                  <a:moveTo>
                    <a:pt x="317741" y="201180"/>
                  </a:moveTo>
                  <a:lnTo>
                    <a:pt x="316382" y="198348"/>
                  </a:lnTo>
                  <a:lnTo>
                    <a:pt x="312775" y="198628"/>
                  </a:lnTo>
                  <a:lnTo>
                    <a:pt x="311023" y="196342"/>
                  </a:lnTo>
                  <a:lnTo>
                    <a:pt x="310692" y="197421"/>
                  </a:lnTo>
                  <a:lnTo>
                    <a:pt x="309651" y="197142"/>
                  </a:lnTo>
                  <a:lnTo>
                    <a:pt x="308914" y="197434"/>
                  </a:lnTo>
                  <a:lnTo>
                    <a:pt x="316661" y="202349"/>
                  </a:lnTo>
                  <a:lnTo>
                    <a:pt x="317741" y="201180"/>
                  </a:lnTo>
                  <a:close/>
                </a:path>
                <a:path w="1417320" h="672464">
                  <a:moveTo>
                    <a:pt x="392506" y="313397"/>
                  </a:moveTo>
                  <a:lnTo>
                    <a:pt x="390093" y="311950"/>
                  </a:lnTo>
                  <a:lnTo>
                    <a:pt x="387629" y="310642"/>
                  </a:lnTo>
                  <a:lnTo>
                    <a:pt x="384721" y="310591"/>
                  </a:lnTo>
                  <a:lnTo>
                    <a:pt x="384644" y="311772"/>
                  </a:lnTo>
                  <a:lnTo>
                    <a:pt x="386867" y="313664"/>
                  </a:lnTo>
                  <a:lnTo>
                    <a:pt x="389521" y="314452"/>
                  </a:lnTo>
                  <a:lnTo>
                    <a:pt x="392353" y="314833"/>
                  </a:lnTo>
                  <a:lnTo>
                    <a:pt x="392506" y="313397"/>
                  </a:lnTo>
                  <a:close/>
                </a:path>
                <a:path w="1417320" h="672464">
                  <a:moveTo>
                    <a:pt x="419671" y="194767"/>
                  </a:moveTo>
                  <a:lnTo>
                    <a:pt x="419493" y="194246"/>
                  </a:lnTo>
                  <a:lnTo>
                    <a:pt x="418211" y="192303"/>
                  </a:lnTo>
                  <a:lnTo>
                    <a:pt x="415861" y="191820"/>
                  </a:lnTo>
                  <a:lnTo>
                    <a:pt x="416648" y="189496"/>
                  </a:lnTo>
                  <a:lnTo>
                    <a:pt x="412762" y="190500"/>
                  </a:lnTo>
                  <a:lnTo>
                    <a:pt x="415061" y="191262"/>
                  </a:lnTo>
                  <a:lnTo>
                    <a:pt x="415772" y="193573"/>
                  </a:lnTo>
                  <a:lnTo>
                    <a:pt x="417868" y="195834"/>
                  </a:lnTo>
                  <a:lnTo>
                    <a:pt x="418490" y="196075"/>
                  </a:lnTo>
                  <a:lnTo>
                    <a:pt x="419671" y="194767"/>
                  </a:lnTo>
                  <a:close/>
                </a:path>
                <a:path w="1417320" h="672464">
                  <a:moveTo>
                    <a:pt x="428180" y="614464"/>
                  </a:moveTo>
                  <a:lnTo>
                    <a:pt x="419608" y="613956"/>
                  </a:lnTo>
                  <a:lnTo>
                    <a:pt x="419874" y="615683"/>
                  </a:lnTo>
                  <a:lnTo>
                    <a:pt x="422605" y="615302"/>
                  </a:lnTo>
                  <a:lnTo>
                    <a:pt x="425450" y="616508"/>
                  </a:lnTo>
                  <a:lnTo>
                    <a:pt x="428180" y="614464"/>
                  </a:lnTo>
                  <a:close/>
                </a:path>
                <a:path w="1417320" h="672464">
                  <a:moveTo>
                    <a:pt x="444182" y="215658"/>
                  </a:moveTo>
                  <a:lnTo>
                    <a:pt x="443992" y="214744"/>
                  </a:lnTo>
                  <a:lnTo>
                    <a:pt x="441299" y="212725"/>
                  </a:lnTo>
                  <a:lnTo>
                    <a:pt x="440067" y="209981"/>
                  </a:lnTo>
                  <a:lnTo>
                    <a:pt x="437095" y="209918"/>
                  </a:lnTo>
                  <a:lnTo>
                    <a:pt x="437578" y="212928"/>
                  </a:lnTo>
                  <a:lnTo>
                    <a:pt x="441413" y="213423"/>
                  </a:lnTo>
                  <a:lnTo>
                    <a:pt x="442201" y="216433"/>
                  </a:lnTo>
                  <a:lnTo>
                    <a:pt x="443141" y="216509"/>
                  </a:lnTo>
                  <a:lnTo>
                    <a:pt x="444182" y="215658"/>
                  </a:lnTo>
                  <a:close/>
                </a:path>
                <a:path w="1417320" h="672464">
                  <a:moveTo>
                    <a:pt x="450773" y="346113"/>
                  </a:moveTo>
                  <a:lnTo>
                    <a:pt x="447636" y="346430"/>
                  </a:lnTo>
                  <a:lnTo>
                    <a:pt x="444525" y="345427"/>
                  </a:lnTo>
                  <a:lnTo>
                    <a:pt x="441375" y="345871"/>
                  </a:lnTo>
                  <a:lnTo>
                    <a:pt x="444487" y="346303"/>
                  </a:lnTo>
                  <a:lnTo>
                    <a:pt x="447446" y="348488"/>
                  </a:lnTo>
                  <a:lnTo>
                    <a:pt x="450773" y="346113"/>
                  </a:lnTo>
                  <a:close/>
                </a:path>
                <a:path w="1417320" h="672464">
                  <a:moveTo>
                    <a:pt x="458457" y="147993"/>
                  </a:moveTo>
                  <a:lnTo>
                    <a:pt x="454812" y="148145"/>
                  </a:lnTo>
                  <a:lnTo>
                    <a:pt x="451015" y="147485"/>
                  </a:lnTo>
                  <a:lnTo>
                    <a:pt x="447802" y="149783"/>
                  </a:lnTo>
                  <a:lnTo>
                    <a:pt x="451281" y="150901"/>
                  </a:lnTo>
                  <a:lnTo>
                    <a:pt x="454850" y="149377"/>
                  </a:lnTo>
                  <a:lnTo>
                    <a:pt x="458444" y="149644"/>
                  </a:lnTo>
                  <a:lnTo>
                    <a:pt x="458457" y="147993"/>
                  </a:lnTo>
                  <a:close/>
                </a:path>
                <a:path w="1417320" h="672464">
                  <a:moveTo>
                    <a:pt x="459346" y="295071"/>
                  </a:moveTo>
                  <a:lnTo>
                    <a:pt x="458762" y="292671"/>
                  </a:lnTo>
                  <a:lnTo>
                    <a:pt x="456641" y="291299"/>
                  </a:lnTo>
                  <a:lnTo>
                    <a:pt x="455447" y="289306"/>
                  </a:lnTo>
                  <a:lnTo>
                    <a:pt x="454507" y="289687"/>
                  </a:lnTo>
                  <a:lnTo>
                    <a:pt x="454494" y="290525"/>
                  </a:lnTo>
                  <a:lnTo>
                    <a:pt x="454418" y="291325"/>
                  </a:lnTo>
                  <a:lnTo>
                    <a:pt x="455803" y="292862"/>
                  </a:lnTo>
                  <a:lnTo>
                    <a:pt x="455993" y="295351"/>
                  </a:lnTo>
                  <a:lnTo>
                    <a:pt x="458317" y="296113"/>
                  </a:lnTo>
                  <a:lnTo>
                    <a:pt x="459346" y="295071"/>
                  </a:lnTo>
                  <a:close/>
                </a:path>
                <a:path w="1417320" h="672464">
                  <a:moveTo>
                    <a:pt x="460629" y="121069"/>
                  </a:moveTo>
                  <a:lnTo>
                    <a:pt x="460502" y="120840"/>
                  </a:lnTo>
                  <a:lnTo>
                    <a:pt x="456679" y="114388"/>
                  </a:lnTo>
                  <a:lnTo>
                    <a:pt x="455434" y="120713"/>
                  </a:lnTo>
                  <a:lnTo>
                    <a:pt x="456399" y="121716"/>
                  </a:lnTo>
                  <a:lnTo>
                    <a:pt x="458546" y="120840"/>
                  </a:lnTo>
                  <a:lnTo>
                    <a:pt x="460629" y="121069"/>
                  </a:lnTo>
                  <a:close/>
                </a:path>
                <a:path w="1417320" h="672464">
                  <a:moveTo>
                    <a:pt x="462775" y="118732"/>
                  </a:moveTo>
                  <a:lnTo>
                    <a:pt x="460781" y="121081"/>
                  </a:lnTo>
                  <a:lnTo>
                    <a:pt x="461149" y="121119"/>
                  </a:lnTo>
                  <a:lnTo>
                    <a:pt x="462775" y="118732"/>
                  </a:lnTo>
                  <a:close/>
                </a:path>
                <a:path w="1417320" h="672464">
                  <a:moveTo>
                    <a:pt x="472694" y="342696"/>
                  </a:moveTo>
                  <a:lnTo>
                    <a:pt x="472236" y="341960"/>
                  </a:lnTo>
                  <a:lnTo>
                    <a:pt x="470331" y="338899"/>
                  </a:lnTo>
                  <a:lnTo>
                    <a:pt x="468934" y="340525"/>
                  </a:lnTo>
                  <a:lnTo>
                    <a:pt x="468058" y="342531"/>
                  </a:lnTo>
                  <a:lnTo>
                    <a:pt x="470573" y="341960"/>
                  </a:lnTo>
                  <a:lnTo>
                    <a:pt x="469912" y="345528"/>
                  </a:lnTo>
                  <a:lnTo>
                    <a:pt x="471906" y="345528"/>
                  </a:lnTo>
                  <a:lnTo>
                    <a:pt x="471982" y="344538"/>
                  </a:lnTo>
                  <a:lnTo>
                    <a:pt x="471703" y="343446"/>
                  </a:lnTo>
                  <a:lnTo>
                    <a:pt x="472694" y="342696"/>
                  </a:lnTo>
                  <a:close/>
                </a:path>
                <a:path w="1417320" h="672464">
                  <a:moveTo>
                    <a:pt x="481596" y="191439"/>
                  </a:moveTo>
                  <a:lnTo>
                    <a:pt x="479945" y="191300"/>
                  </a:lnTo>
                  <a:lnTo>
                    <a:pt x="478116" y="191985"/>
                  </a:lnTo>
                  <a:lnTo>
                    <a:pt x="476770" y="190385"/>
                  </a:lnTo>
                  <a:lnTo>
                    <a:pt x="475221" y="190677"/>
                  </a:lnTo>
                  <a:lnTo>
                    <a:pt x="472935" y="189484"/>
                  </a:lnTo>
                  <a:lnTo>
                    <a:pt x="472732" y="192443"/>
                  </a:lnTo>
                  <a:lnTo>
                    <a:pt x="474192" y="195097"/>
                  </a:lnTo>
                  <a:lnTo>
                    <a:pt x="477012" y="190842"/>
                  </a:lnTo>
                  <a:lnTo>
                    <a:pt x="478459" y="193573"/>
                  </a:lnTo>
                  <a:lnTo>
                    <a:pt x="478904" y="191998"/>
                  </a:lnTo>
                  <a:lnTo>
                    <a:pt x="481076" y="192913"/>
                  </a:lnTo>
                  <a:lnTo>
                    <a:pt x="481596" y="191439"/>
                  </a:lnTo>
                  <a:close/>
                </a:path>
                <a:path w="1417320" h="672464">
                  <a:moveTo>
                    <a:pt x="485673" y="382765"/>
                  </a:moveTo>
                  <a:lnTo>
                    <a:pt x="482079" y="382358"/>
                  </a:lnTo>
                  <a:lnTo>
                    <a:pt x="479539" y="380060"/>
                  </a:lnTo>
                  <a:lnTo>
                    <a:pt x="476758" y="382346"/>
                  </a:lnTo>
                  <a:lnTo>
                    <a:pt x="476669" y="383400"/>
                  </a:lnTo>
                  <a:lnTo>
                    <a:pt x="479361" y="383286"/>
                  </a:lnTo>
                  <a:lnTo>
                    <a:pt x="482180" y="384644"/>
                  </a:lnTo>
                  <a:lnTo>
                    <a:pt x="485673" y="382765"/>
                  </a:lnTo>
                  <a:close/>
                </a:path>
                <a:path w="1417320" h="672464">
                  <a:moveTo>
                    <a:pt x="487832" y="112814"/>
                  </a:moveTo>
                  <a:lnTo>
                    <a:pt x="473964" y="112814"/>
                  </a:lnTo>
                  <a:lnTo>
                    <a:pt x="473862" y="113957"/>
                  </a:lnTo>
                  <a:lnTo>
                    <a:pt x="478053" y="112915"/>
                  </a:lnTo>
                  <a:lnTo>
                    <a:pt x="482485" y="115646"/>
                  </a:lnTo>
                  <a:lnTo>
                    <a:pt x="487832" y="112814"/>
                  </a:lnTo>
                  <a:close/>
                </a:path>
                <a:path w="1417320" h="672464">
                  <a:moveTo>
                    <a:pt x="488099" y="34366"/>
                  </a:moveTo>
                  <a:lnTo>
                    <a:pt x="486854" y="34544"/>
                  </a:lnTo>
                  <a:lnTo>
                    <a:pt x="483247" y="34213"/>
                  </a:lnTo>
                  <a:lnTo>
                    <a:pt x="480580" y="33909"/>
                  </a:lnTo>
                  <a:lnTo>
                    <a:pt x="477901" y="33642"/>
                  </a:lnTo>
                  <a:lnTo>
                    <a:pt x="477875" y="33909"/>
                  </a:lnTo>
                  <a:lnTo>
                    <a:pt x="477761" y="34442"/>
                  </a:lnTo>
                  <a:lnTo>
                    <a:pt x="480123" y="36360"/>
                  </a:lnTo>
                  <a:lnTo>
                    <a:pt x="483323" y="35166"/>
                  </a:lnTo>
                  <a:lnTo>
                    <a:pt x="486587" y="37045"/>
                  </a:lnTo>
                  <a:lnTo>
                    <a:pt x="487946" y="36995"/>
                  </a:lnTo>
                  <a:lnTo>
                    <a:pt x="488099" y="34366"/>
                  </a:lnTo>
                  <a:close/>
                </a:path>
                <a:path w="1417320" h="672464">
                  <a:moveTo>
                    <a:pt x="492277" y="228219"/>
                  </a:moveTo>
                  <a:lnTo>
                    <a:pt x="491286" y="226326"/>
                  </a:lnTo>
                  <a:lnTo>
                    <a:pt x="489191" y="225742"/>
                  </a:lnTo>
                  <a:lnTo>
                    <a:pt x="487286" y="226466"/>
                  </a:lnTo>
                  <a:lnTo>
                    <a:pt x="485394" y="227215"/>
                  </a:lnTo>
                  <a:lnTo>
                    <a:pt x="486219" y="227558"/>
                  </a:lnTo>
                  <a:lnTo>
                    <a:pt x="486422" y="228206"/>
                  </a:lnTo>
                  <a:lnTo>
                    <a:pt x="486359" y="229031"/>
                  </a:lnTo>
                  <a:lnTo>
                    <a:pt x="488454" y="229641"/>
                  </a:lnTo>
                  <a:lnTo>
                    <a:pt x="490550" y="230174"/>
                  </a:lnTo>
                  <a:lnTo>
                    <a:pt x="492277" y="228219"/>
                  </a:lnTo>
                  <a:close/>
                </a:path>
                <a:path w="1417320" h="672464">
                  <a:moveTo>
                    <a:pt x="494245" y="80048"/>
                  </a:moveTo>
                  <a:lnTo>
                    <a:pt x="493979" y="78257"/>
                  </a:lnTo>
                  <a:lnTo>
                    <a:pt x="491375" y="77825"/>
                  </a:lnTo>
                  <a:lnTo>
                    <a:pt x="488734" y="75806"/>
                  </a:lnTo>
                  <a:lnTo>
                    <a:pt x="485419" y="78562"/>
                  </a:lnTo>
                  <a:lnTo>
                    <a:pt x="494245" y="80048"/>
                  </a:lnTo>
                  <a:close/>
                </a:path>
                <a:path w="1417320" h="672464">
                  <a:moveTo>
                    <a:pt x="495071" y="590562"/>
                  </a:moveTo>
                  <a:lnTo>
                    <a:pt x="494207" y="590194"/>
                  </a:lnTo>
                  <a:lnTo>
                    <a:pt x="493471" y="589432"/>
                  </a:lnTo>
                  <a:lnTo>
                    <a:pt x="492391" y="589724"/>
                  </a:lnTo>
                  <a:lnTo>
                    <a:pt x="491299" y="589635"/>
                  </a:lnTo>
                  <a:lnTo>
                    <a:pt x="490093" y="589953"/>
                  </a:lnTo>
                  <a:lnTo>
                    <a:pt x="489318" y="588810"/>
                  </a:lnTo>
                  <a:lnTo>
                    <a:pt x="487451" y="588797"/>
                  </a:lnTo>
                  <a:lnTo>
                    <a:pt x="486219" y="591159"/>
                  </a:lnTo>
                  <a:lnTo>
                    <a:pt x="490207" y="591731"/>
                  </a:lnTo>
                  <a:lnTo>
                    <a:pt x="492874" y="592785"/>
                  </a:lnTo>
                  <a:lnTo>
                    <a:pt x="495071" y="590562"/>
                  </a:lnTo>
                  <a:close/>
                </a:path>
                <a:path w="1417320" h="672464">
                  <a:moveTo>
                    <a:pt x="498563" y="167513"/>
                  </a:moveTo>
                  <a:lnTo>
                    <a:pt x="495566" y="166458"/>
                  </a:lnTo>
                  <a:lnTo>
                    <a:pt x="492620" y="165849"/>
                  </a:lnTo>
                  <a:lnTo>
                    <a:pt x="489750" y="167513"/>
                  </a:lnTo>
                  <a:lnTo>
                    <a:pt x="498563" y="167513"/>
                  </a:lnTo>
                  <a:close/>
                </a:path>
                <a:path w="1417320" h="672464">
                  <a:moveTo>
                    <a:pt x="499402" y="503605"/>
                  </a:moveTo>
                  <a:lnTo>
                    <a:pt x="497243" y="500710"/>
                  </a:lnTo>
                  <a:lnTo>
                    <a:pt x="493979" y="504850"/>
                  </a:lnTo>
                  <a:lnTo>
                    <a:pt x="499402" y="503605"/>
                  </a:lnTo>
                  <a:close/>
                </a:path>
                <a:path w="1417320" h="672464">
                  <a:moveTo>
                    <a:pt x="501599" y="504494"/>
                  </a:moveTo>
                  <a:lnTo>
                    <a:pt x="499503" y="503745"/>
                  </a:lnTo>
                  <a:lnTo>
                    <a:pt x="500773" y="505434"/>
                  </a:lnTo>
                  <a:lnTo>
                    <a:pt x="501599" y="504494"/>
                  </a:lnTo>
                  <a:close/>
                </a:path>
                <a:path w="1417320" h="672464">
                  <a:moveTo>
                    <a:pt x="508165" y="503605"/>
                  </a:moveTo>
                  <a:lnTo>
                    <a:pt x="506285" y="503186"/>
                  </a:lnTo>
                  <a:lnTo>
                    <a:pt x="504532" y="503923"/>
                  </a:lnTo>
                  <a:lnTo>
                    <a:pt x="503072" y="502780"/>
                  </a:lnTo>
                  <a:lnTo>
                    <a:pt x="501599" y="504494"/>
                  </a:lnTo>
                  <a:lnTo>
                    <a:pt x="503656" y="505218"/>
                  </a:lnTo>
                  <a:lnTo>
                    <a:pt x="506895" y="503923"/>
                  </a:lnTo>
                  <a:lnTo>
                    <a:pt x="507682" y="503605"/>
                  </a:lnTo>
                  <a:lnTo>
                    <a:pt x="508165" y="503605"/>
                  </a:lnTo>
                  <a:close/>
                </a:path>
                <a:path w="1417320" h="672464">
                  <a:moveTo>
                    <a:pt x="513054" y="136385"/>
                  </a:moveTo>
                  <a:lnTo>
                    <a:pt x="511771" y="136258"/>
                  </a:lnTo>
                  <a:lnTo>
                    <a:pt x="510819" y="135915"/>
                  </a:lnTo>
                  <a:lnTo>
                    <a:pt x="511644" y="134327"/>
                  </a:lnTo>
                  <a:lnTo>
                    <a:pt x="510197" y="133946"/>
                  </a:lnTo>
                  <a:lnTo>
                    <a:pt x="510730" y="132054"/>
                  </a:lnTo>
                  <a:lnTo>
                    <a:pt x="509511" y="131521"/>
                  </a:lnTo>
                  <a:lnTo>
                    <a:pt x="508088" y="131610"/>
                  </a:lnTo>
                  <a:lnTo>
                    <a:pt x="507187" y="132359"/>
                  </a:lnTo>
                  <a:lnTo>
                    <a:pt x="509549" y="135039"/>
                  </a:lnTo>
                  <a:lnTo>
                    <a:pt x="509841" y="136893"/>
                  </a:lnTo>
                  <a:lnTo>
                    <a:pt x="510641" y="138633"/>
                  </a:lnTo>
                  <a:lnTo>
                    <a:pt x="513054" y="136385"/>
                  </a:lnTo>
                  <a:close/>
                </a:path>
                <a:path w="1417320" h="672464">
                  <a:moveTo>
                    <a:pt x="515645" y="494652"/>
                  </a:moveTo>
                  <a:lnTo>
                    <a:pt x="511492" y="494652"/>
                  </a:lnTo>
                  <a:lnTo>
                    <a:pt x="510768" y="494614"/>
                  </a:lnTo>
                  <a:lnTo>
                    <a:pt x="510451" y="494169"/>
                  </a:lnTo>
                  <a:lnTo>
                    <a:pt x="510133" y="494563"/>
                  </a:lnTo>
                  <a:lnTo>
                    <a:pt x="507619" y="494385"/>
                  </a:lnTo>
                  <a:lnTo>
                    <a:pt x="506857" y="494652"/>
                  </a:lnTo>
                  <a:lnTo>
                    <a:pt x="502843" y="496062"/>
                  </a:lnTo>
                  <a:lnTo>
                    <a:pt x="505510" y="496062"/>
                  </a:lnTo>
                  <a:lnTo>
                    <a:pt x="507288" y="495274"/>
                  </a:lnTo>
                  <a:lnTo>
                    <a:pt x="508635" y="496506"/>
                  </a:lnTo>
                  <a:lnTo>
                    <a:pt x="509587" y="495274"/>
                  </a:lnTo>
                  <a:lnTo>
                    <a:pt x="510070" y="494652"/>
                  </a:lnTo>
                  <a:lnTo>
                    <a:pt x="510819" y="494652"/>
                  </a:lnTo>
                  <a:lnTo>
                    <a:pt x="513816" y="498551"/>
                  </a:lnTo>
                  <a:lnTo>
                    <a:pt x="515645" y="494652"/>
                  </a:lnTo>
                  <a:close/>
                </a:path>
                <a:path w="1417320" h="672464">
                  <a:moveTo>
                    <a:pt x="517423" y="228320"/>
                  </a:moveTo>
                  <a:lnTo>
                    <a:pt x="516039" y="228079"/>
                  </a:lnTo>
                  <a:lnTo>
                    <a:pt x="514007" y="228206"/>
                  </a:lnTo>
                  <a:lnTo>
                    <a:pt x="513384" y="228168"/>
                  </a:lnTo>
                  <a:lnTo>
                    <a:pt x="512749" y="228168"/>
                  </a:lnTo>
                  <a:lnTo>
                    <a:pt x="511924" y="228371"/>
                  </a:lnTo>
                  <a:lnTo>
                    <a:pt x="510921" y="228206"/>
                  </a:lnTo>
                  <a:lnTo>
                    <a:pt x="510616" y="229336"/>
                  </a:lnTo>
                  <a:lnTo>
                    <a:pt x="511873" y="229895"/>
                  </a:lnTo>
                  <a:lnTo>
                    <a:pt x="513092" y="230606"/>
                  </a:lnTo>
                  <a:lnTo>
                    <a:pt x="514426" y="230974"/>
                  </a:lnTo>
                  <a:lnTo>
                    <a:pt x="515404" y="231228"/>
                  </a:lnTo>
                  <a:lnTo>
                    <a:pt x="516953" y="231482"/>
                  </a:lnTo>
                  <a:lnTo>
                    <a:pt x="517423" y="228320"/>
                  </a:lnTo>
                  <a:close/>
                </a:path>
                <a:path w="1417320" h="672464">
                  <a:moveTo>
                    <a:pt x="518477" y="563232"/>
                  </a:moveTo>
                  <a:lnTo>
                    <a:pt x="518439" y="562927"/>
                  </a:lnTo>
                  <a:lnTo>
                    <a:pt x="518236" y="562648"/>
                  </a:lnTo>
                  <a:lnTo>
                    <a:pt x="516293" y="562457"/>
                  </a:lnTo>
                  <a:lnTo>
                    <a:pt x="515391" y="563791"/>
                  </a:lnTo>
                  <a:lnTo>
                    <a:pt x="513613" y="566483"/>
                  </a:lnTo>
                  <a:lnTo>
                    <a:pt x="514578" y="567410"/>
                  </a:lnTo>
                  <a:lnTo>
                    <a:pt x="517309" y="568337"/>
                  </a:lnTo>
                  <a:lnTo>
                    <a:pt x="517563" y="566699"/>
                  </a:lnTo>
                  <a:lnTo>
                    <a:pt x="517080" y="564946"/>
                  </a:lnTo>
                  <a:lnTo>
                    <a:pt x="518325" y="563537"/>
                  </a:lnTo>
                  <a:lnTo>
                    <a:pt x="518477" y="563232"/>
                  </a:lnTo>
                  <a:close/>
                </a:path>
                <a:path w="1417320" h="672464">
                  <a:moveTo>
                    <a:pt x="531025" y="293865"/>
                  </a:moveTo>
                  <a:lnTo>
                    <a:pt x="529704" y="292481"/>
                  </a:lnTo>
                  <a:lnTo>
                    <a:pt x="529628" y="290576"/>
                  </a:lnTo>
                  <a:lnTo>
                    <a:pt x="529564" y="289674"/>
                  </a:lnTo>
                  <a:lnTo>
                    <a:pt x="529526" y="288810"/>
                  </a:lnTo>
                  <a:lnTo>
                    <a:pt x="527786" y="288696"/>
                  </a:lnTo>
                  <a:lnTo>
                    <a:pt x="526656" y="289585"/>
                  </a:lnTo>
                  <a:lnTo>
                    <a:pt x="525500" y="290410"/>
                  </a:lnTo>
                  <a:lnTo>
                    <a:pt x="525538" y="290639"/>
                  </a:lnTo>
                  <a:lnTo>
                    <a:pt x="525475" y="290830"/>
                  </a:lnTo>
                  <a:lnTo>
                    <a:pt x="525310" y="290982"/>
                  </a:lnTo>
                  <a:lnTo>
                    <a:pt x="526389" y="291084"/>
                  </a:lnTo>
                  <a:lnTo>
                    <a:pt x="527558" y="290944"/>
                  </a:lnTo>
                  <a:lnTo>
                    <a:pt x="528421" y="293128"/>
                  </a:lnTo>
                  <a:lnTo>
                    <a:pt x="527697" y="295097"/>
                  </a:lnTo>
                  <a:lnTo>
                    <a:pt x="531025" y="293865"/>
                  </a:lnTo>
                  <a:close/>
                </a:path>
                <a:path w="1417320" h="672464">
                  <a:moveTo>
                    <a:pt x="534593" y="360819"/>
                  </a:moveTo>
                  <a:lnTo>
                    <a:pt x="534314" y="360286"/>
                  </a:lnTo>
                  <a:lnTo>
                    <a:pt x="533717" y="359244"/>
                  </a:lnTo>
                  <a:lnTo>
                    <a:pt x="532130" y="359156"/>
                  </a:lnTo>
                  <a:lnTo>
                    <a:pt x="530466" y="359257"/>
                  </a:lnTo>
                  <a:lnTo>
                    <a:pt x="529145" y="358063"/>
                  </a:lnTo>
                  <a:lnTo>
                    <a:pt x="528269" y="358330"/>
                  </a:lnTo>
                  <a:lnTo>
                    <a:pt x="527024" y="358546"/>
                  </a:lnTo>
                  <a:lnTo>
                    <a:pt x="528218" y="361873"/>
                  </a:lnTo>
                  <a:lnTo>
                    <a:pt x="530301" y="360832"/>
                  </a:lnTo>
                  <a:lnTo>
                    <a:pt x="531825" y="361137"/>
                  </a:lnTo>
                  <a:lnTo>
                    <a:pt x="533793" y="360984"/>
                  </a:lnTo>
                  <a:lnTo>
                    <a:pt x="534327" y="360845"/>
                  </a:lnTo>
                  <a:lnTo>
                    <a:pt x="534593" y="360819"/>
                  </a:lnTo>
                  <a:close/>
                </a:path>
                <a:path w="1417320" h="672464">
                  <a:moveTo>
                    <a:pt x="555396" y="2222"/>
                  </a:moveTo>
                  <a:lnTo>
                    <a:pt x="548817" y="0"/>
                  </a:lnTo>
                  <a:lnTo>
                    <a:pt x="545223" y="1028"/>
                  </a:lnTo>
                  <a:lnTo>
                    <a:pt x="548335" y="571"/>
                  </a:lnTo>
                  <a:lnTo>
                    <a:pt x="550151" y="4241"/>
                  </a:lnTo>
                  <a:lnTo>
                    <a:pt x="553339" y="3416"/>
                  </a:lnTo>
                  <a:lnTo>
                    <a:pt x="553631" y="2324"/>
                  </a:lnTo>
                  <a:lnTo>
                    <a:pt x="554596" y="2425"/>
                  </a:lnTo>
                  <a:lnTo>
                    <a:pt x="555396" y="2222"/>
                  </a:lnTo>
                  <a:close/>
                </a:path>
                <a:path w="1417320" h="672464">
                  <a:moveTo>
                    <a:pt x="783056" y="619709"/>
                  </a:moveTo>
                  <a:lnTo>
                    <a:pt x="779754" y="618413"/>
                  </a:lnTo>
                  <a:lnTo>
                    <a:pt x="776363" y="619010"/>
                  </a:lnTo>
                  <a:lnTo>
                    <a:pt x="772414" y="618820"/>
                  </a:lnTo>
                  <a:lnTo>
                    <a:pt x="775614" y="621512"/>
                  </a:lnTo>
                  <a:lnTo>
                    <a:pt x="778941" y="620255"/>
                  </a:lnTo>
                  <a:lnTo>
                    <a:pt x="781875" y="620979"/>
                  </a:lnTo>
                  <a:lnTo>
                    <a:pt x="783056" y="619709"/>
                  </a:lnTo>
                  <a:close/>
                </a:path>
                <a:path w="1417320" h="672464">
                  <a:moveTo>
                    <a:pt x="792251" y="531774"/>
                  </a:moveTo>
                  <a:lnTo>
                    <a:pt x="788797" y="530123"/>
                  </a:lnTo>
                  <a:lnTo>
                    <a:pt x="785850" y="530059"/>
                  </a:lnTo>
                  <a:lnTo>
                    <a:pt x="783005" y="529539"/>
                  </a:lnTo>
                  <a:lnTo>
                    <a:pt x="782955" y="530631"/>
                  </a:lnTo>
                  <a:lnTo>
                    <a:pt x="785609" y="532053"/>
                  </a:lnTo>
                  <a:lnTo>
                    <a:pt x="788301" y="533234"/>
                  </a:lnTo>
                  <a:lnTo>
                    <a:pt x="792251" y="531774"/>
                  </a:lnTo>
                  <a:close/>
                </a:path>
                <a:path w="1417320" h="672464">
                  <a:moveTo>
                    <a:pt x="805230" y="630491"/>
                  </a:moveTo>
                  <a:lnTo>
                    <a:pt x="803376" y="628611"/>
                  </a:lnTo>
                  <a:lnTo>
                    <a:pt x="794156" y="627595"/>
                  </a:lnTo>
                  <a:lnTo>
                    <a:pt x="797547" y="630059"/>
                  </a:lnTo>
                  <a:lnTo>
                    <a:pt x="801433" y="630097"/>
                  </a:lnTo>
                  <a:lnTo>
                    <a:pt x="805230" y="630491"/>
                  </a:lnTo>
                  <a:close/>
                </a:path>
                <a:path w="1417320" h="672464">
                  <a:moveTo>
                    <a:pt x="807453" y="319684"/>
                  </a:moveTo>
                  <a:lnTo>
                    <a:pt x="804570" y="315671"/>
                  </a:lnTo>
                  <a:lnTo>
                    <a:pt x="807085" y="316166"/>
                  </a:lnTo>
                  <a:lnTo>
                    <a:pt x="807173" y="315252"/>
                  </a:lnTo>
                  <a:lnTo>
                    <a:pt x="805992" y="314147"/>
                  </a:lnTo>
                  <a:lnTo>
                    <a:pt x="805383" y="313601"/>
                  </a:lnTo>
                  <a:lnTo>
                    <a:pt x="803414" y="314667"/>
                  </a:lnTo>
                  <a:lnTo>
                    <a:pt x="803529" y="317474"/>
                  </a:lnTo>
                  <a:lnTo>
                    <a:pt x="801408" y="318414"/>
                  </a:lnTo>
                  <a:lnTo>
                    <a:pt x="802335" y="318757"/>
                  </a:lnTo>
                  <a:lnTo>
                    <a:pt x="803503" y="318274"/>
                  </a:lnTo>
                  <a:lnTo>
                    <a:pt x="804252" y="319239"/>
                  </a:lnTo>
                  <a:lnTo>
                    <a:pt x="805256" y="319189"/>
                  </a:lnTo>
                  <a:lnTo>
                    <a:pt x="807453" y="319684"/>
                  </a:lnTo>
                  <a:close/>
                </a:path>
                <a:path w="1417320" h="672464">
                  <a:moveTo>
                    <a:pt x="816952" y="671436"/>
                  </a:moveTo>
                  <a:lnTo>
                    <a:pt x="814895" y="668858"/>
                  </a:lnTo>
                  <a:lnTo>
                    <a:pt x="812393" y="669429"/>
                  </a:lnTo>
                  <a:lnTo>
                    <a:pt x="810133" y="669251"/>
                  </a:lnTo>
                  <a:lnTo>
                    <a:pt x="809180" y="671042"/>
                  </a:lnTo>
                  <a:lnTo>
                    <a:pt x="811593" y="671880"/>
                  </a:lnTo>
                  <a:lnTo>
                    <a:pt x="814044" y="671728"/>
                  </a:lnTo>
                  <a:lnTo>
                    <a:pt x="816952" y="671436"/>
                  </a:lnTo>
                  <a:close/>
                </a:path>
                <a:path w="1417320" h="672464">
                  <a:moveTo>
                    <a:pt x="820610" y="656653"/>
                  </a:moveTo>
                  <a:lnTo>
                    <a:pt x="817638" y="654367"/>
                  </a:lnTo>
                  <a:lnTo>
                    <a:pt x="817270" y="654367"/>
                  </a:lnTo>
                  <a:lnTo>
                    <a:pt x="813346" y="656488"/>
                  </a:lnTo>
                  <a:lnTo>
                    <a:pt x="810145" y="654367"/>
                  </a:lnTo>
                  <a:lnTo>
                    <a:pt x="810094" y="654812"/>
                  </a:lnTo>
                  <a:lnTo>
                    <a:pt x="809053" y="656653"/>
                  </a:lnTo>
                  <a:lnTo>
                    <a:pt x="813028" y="656653"/>
                  </a:lnTo>
                  <a:lnTo>
                    <a:pt x="816838" y="657618"/>
                  </a:lnTo>
                  <a:lnTo>
                    <a:pt x="820610" y="656653"/>
                  </a:lnTo>
                  <a:close/>
                </a:path>
                <a:path w="1417320" h="672464">
                  <a:moveTo>
                    <a:pt x="833221" y="304774"/>
                  </a:moveTo>
                  <a:lnTo>
                    <a:pt x="831888" y="304190"/>
                  </a:lnTo>
                  <a:lnTo>
                    <a:pt x="831418" y="303060"/>
                  </a:lnTo>
                  <a:lnTo>
                    <a:pt x="831303" y="301688"/>
                  </a:lnTo>
                  <a:lnTo>
                    <a:pt x="830084" y="301625"/>
                  </a:lnTo>
                  <a:lnTo>
                    <a:pt x="828878" y="301574"/>
                  </a:lnTo>
                  <a:lnTo>
                    <a:pt x="827646" y="301510"/>
                  </a:lnTo>
                  <a:lnTo>
                    <a:pt x="827506" y="304292"/>
                  </a:lnTo>
                  <a:lnTo>
                    <a:pt x="827430" y="305689"/>
                  </a:lnTo>
                  <a:lnTo>
                    <a:pt x="828560" y="305409"/>
                  </a:lnTo>
                  <a:lnTo>
                    <a:pt x="829995" y="304139"/>
                  </a:lnTo>
                  <a:lnTo>
                    <a:pt x="830351" y="306527"/>
                  </a:lnTo>
                  <a:lnTo>
                    <a:pt x="833221" y="304774"/>
                  </a:lnTo>
                  <a:close/>
                </a:path>
                <a:path w="1417320" h="672464">
                  <a:moveTo>
                    <a:pt x="862342" y="326009"/>
                  </a:moveTo>
                  <a:lnTo>
                    <a:pt x="862304" y="322478"/>
                  </a:lnTo>
                  <a:lnTo>
                    <a:pt x="860755" y="321652"/>
                  </a:lnTo>
                  <a:lnTo>
                    <a:pt x="859091" y="323735"/>
                  </a:lnTo>
                  <a:lnTo>
                    <a:pt x="857554" y="322313"/>
                  </a:lnTo>
                  <a:lnTo>
                    <a:pt x="850823" y="322300"/>
                  </a:lnTo>
                  <a:lnTo>
                    <a:pt x="851052" y="325716"/>
                  </a:lnTo>
                  <a:lnTo>
                    <a:pt x="854544" y="323303"/>
                  </a:lnTo>
                  <a:lnTo>
                    <a:pt x="855713" y="325031"/>
                  </a:lnTo>
                  <a:lnTo>
                    <a:pt x="858545" y="325158"/>
                  </a:lnTo>
                  <a:lnTo>
                    <a:pt x="859586" y="326529"/>
                  </a:lnTo>
                  <a:lnTo>
                    <a:pt x="860971" y="326186"/>
                  </a:lnTo>
                  <a:lnTo>
                    <a:pt x="862342" y="326009"/>
                  </a:lnTo>
                  <a:close/>
                </a:path>
                <a:path w="1417320" h="672464">
                  <a:moveTo>
                    <a:pt x="875055" y="321259"/>
                  </a:moveTo>
                  <a:lnTo>
                    <a:pt x="874115" y="319468"/>
                  </a:lnTo>
                  <a:lnTo>
                    <a:pt x="873887" y="319468"/>
                  </a:lnTo>
                  <a:lnTo>
                    <a:pt x="872655" y="320040"/>
                  </a:lnTo>
                  <a:lnTo>
                    <a:pt x="872134" y="320344"/>
                  </a:lnTo>
                  <a:lnTo>
                    <a:pt x="871943" y="320040"/>
                  </a:lnTo>
                  <a:lnTo>
                    <a:pt x="871181" y="318871"/>
                  </a:lnTo>
                  <a:lnTo>
                    <a:pt x="869416" y="319468"/>
                  </a:lnTo>
                  <a:lnTo>
                    <a:pt x="868362" y="319468"/>
                  </a:lnTo>
                  <a:lnTo>
                    <a:pt x="868311" y="320040"/>
                  </a:lnTo>
                  <a:lnTo>
                    <a:pt x="868222" y="321259"/>
                  </a:lnTo>
                  <a:lnTo>
                    <a:pt x="869683" y="321259"/>
                  </a:lnTo>
                  <a:lnTo>
                    <a:pt x="870165" y="320040"/>
                  </a:lnTo>
                  <a:lnTo>
                    <a:pt x="871270" y="320370"/>
                  </a:lnTo>
                  <a:lnTo>
                    <a:pt x="872070" y="320370"/>
                  </a:lnTo>
                  <a:lnTo>
                    <a:pt x="871613" y="321259"/>
                  </a:lnTo>
                  <a:lnTo>
                    <a:pt x="871372" y="321881"/>
                  </a:lnTo>
                  <a:lnTo>
                    <a:pt x="871270" y="322122"/>
                  </a:lnTo>
                  <a:lnTo>
                    <a:pt x="869886" y="321881"/>
                  </a:lnTo>
                  <a:lnTo>
                    <a:pt x="869632" y="321386"/>
                  </a:lnTo>
                  <a:lnTo>
                    <a:pt x="868133" y="321386"/>
                  </a:lnTo>
                  <a:lnTo>
                    <a:pt x="867270" y="323113"/>
                  </a:lnTo>
                  <a:lnTo>
                    <a:pt x="870216" y="323989"/>
                  </a:lnTo>
                  <a:lnTo>
                    <a:pt x="872528" y="322148"/>
                  </a:lnTo>
                  <a:lnTo>
                    <a:pt x="875055" y="321259"/>
                  </a:lnTo>
                  <a:close/>
                </a:path>
                <a:path w="1417320" h="672464">
                  <a:moveTo>
                    <a:pt x="893483" y="240106"/>
                  </a:moveTo>
                  <a:lnTo>
                    <a:pt x="892771" y="240106"/>
                  </a:lnTo>
                  <a:lnTo>
                    <a:pt x="891717" y="240271"/>
                  </a:lnTo>
                  <a:lnTo>
                    <a:pt x="890714" y="239128"/>
                  </a:lnTo>
                  <a:lnTo>
                    <a:pt x="889495" y="238036"/>
                  </a:lnTo>
                  <a:lnTo>
                    <a:pt x="888009" y="236753"/>
                  </a:lnTo>
                  <a:lnTo>
                    <a:pt x="885583" y="237070"/>
                  </a:lnTo>
                  <a:lnTo>
                    <a:pt x="884529" y="235077"/>
                  </a:lnTo>
                  <a:lnTo>
                    <a:pt x="883285" y="235115"/>
                  </a:lnTo>
                  <a:lnTo>
                    <a:pt x="882865" y="235889"/>
                  </a:lnTo>
                  <a:lnTo>
                    <a:pt x="882777" y="236994"/>
                  </a:lnTo>
                  <a:lnTo>
                    <a:pt x="883399" y="238861"/>
                  </a:lnTo>
                  <a:lnTo>
                    <a:pt x="885837" y="238315"/>
                  </a:lnTo>
                  <a:lnTo>
                    <a:pt x="886663" y="239903"/>
                  </a:lnTo>
                  <a:lnTo>
                    <a:pt x="886968" y="239903"/>
                  </a:lnTo>
                  <a:lnTo>
                    <a:pt x="887247" y="239966"/>
                  </a:lnTo>
                  <a:lnTo>
                    <a:pt x="887539" y="240106"/>
                  </a:lnTo>
                  <a:lnTo>
                    <a:pt x="888301" y="242138"/>
                  </a:lnTo>
                  <a:lnTo>
                    <a:pt x="893064" y="240271"/>
                  </a:lnTo>
                  <a:lnTo>
                    <a:pt x="893483" y="240106"/>
                  </a:lnTo>
                  <a:close/>
                </a:path>
                <a:path w="1417320" h="672464">
                  <a:moveTo>
                    <a:pt x="893521" y="240855"/>
                  </a:moveTo>
                  <a:lnTo>
                    <a:pt x="892848" y="242138"/>
                  </a:lnTo>
                  <a:lnTo>
                    <a:pt x="891540" y="244716"/>
                  </a:lnTo>
                  <a:lnTo>
                    <a:pt x="892454" y="245059"/>
                  </a:lnTo>
                  <a:lnTo>
                    <a:pt x="893216" y="245059"/>
                  </a:lnTo>
                  <a:lnTo>
                    <a:pt x="893432" y="243865"/>
                  </a:lnTo>
                  <a:lnTo>
                    <a:pt x="893521" y="240855"/>
                  </a:lnTo>
                  <a:close/>
                </a:path>
                <a:path w="1417320" h="672464">
                  <a:moveTo>
                    <a:pt x="893876" y="240106"/>
                  </a:moveTo>
                  <a:lnTo>
                    <a:pt x="893546" y="240106"/>
                  </a:lnTo>
                  <a:lnTo>
                    <a:pt x="893521" y="240855"/>
                  </a:lnTo>
                  <a:lnTo>
                    <a:pt x="893800" y="240271"/>
                  </a:lnTo>
                  <a:lnTo>
                    <a:pt x="893876" y="240106"/>
                  </a:lnTo>
                  <a:close/>
                </a:path>
                <a:path w="1417320" h="672464">
                  <a:moveTo>
                    <a:pt x="901230" y="235038"/>
                  </a:moveTo>
                  <a:lnTo>
                    <a:pt x="900899" y="234340"/>
                  </a:lnTo>
                  <a:lnTo>
                    <a:pt x="900518" y="233654"/>
                  </a:lnTo>
                  <a:lnTo>
                    <a:pt x="899833" y="232029"/>
                  </a:lnTo>
                  <a:lnTo>
                    <a:pt x="900087" y="230555"/>
                  </a:lnTo>
                  <a:lnTo>
                    <a:pt x="898512" y="230657"/>
                  </a:lnTo>
                  <a:lnTo>
                    <a:pt x="897991" y="230682"/>
                  </a:lnTo>
                  <a:lnTo>
                    <a:pt x="897445" y="231267"/>
                  </a:lnTo>
                  <a:lnTo>
                    <a:pt x="895921" y="232803"/>
                  </a:lnTo>
                  <a:lnTo>
                    <a:pt x="896747" y="233680"/>
                  </a:lnTo>
                  <a:lnTo>
                    <a:pt x="898004" y="235077"/>
                  </a:lnTo>
                  <a:lnTo>
                    <a:pt x="898626" y="235572"/>
                  </a:lnTo>
                  <a:lnTo>
                    <a:pt x="899210" y="236080"/>
                  </a:lnTo>
                  <a:lnTo>
                    <a:pt x="899528" y="235064"/>
                  </a:lnTo>
                  <a:lnTo>
                    <a:pt x="900493" y="235267"/>
                  </a:lnTo>
                  <a:lnTo>
                    <a:pt x="901230" y="235038"/>
                  </a:lnTo>
                  <a:close/>
                </a:path>
                <a:path w="1417320" h="672464">
                  <a:moveTo>
                    <a:pt x="936028" y="342887"/>
                  </a:moveTo>
                  <a:lnTo>
                    <a:pt x="933551" y="341160"/>
                  </a:lnTo>
                  <a:lnTo>
                    <a:pt x="930897" y="341668"/>
                  </a:lnTo>
                  <a:lnTo>
                    <a:pt x="928255" y="342023"/>
                  </a:lnTo>
                  <a:lnTo>
                    <a:pt x="928344" y="342226"/>
                  </a:lnTo>
                  <a:lnTo>
                    <a:pt x="928306" y="342353"/>
                  </a:lnTo>
                  <a:lnTo>
                    <a:pt x="928116" y="342417"/>
                  </a:lnTo>
                  <a:lnTo>
                    <a:pt x="930681" y="344144"/>
                  </a:lnTo>
                  <a:lnTo>
                    <a:pt x="933348" y="343496"/>
                  </a:lnTo>
                  <a:lnTo>
                    <a:pt x="936028" y="342887"/>
                  </a:lnTo>
                  <a:close/>
                </a:path>
                <a:path w="1417320" h="672464">
                  <a:moveTo>
                    <a:pt x="1008062" y="227025"/>
                  </a:moveTo>
                  <a:lnTo>
                    <a:pt x="1007706" y="225501"/>
                  </a:lnTo>
                  <a:lnTo>
                    <a:pt x="1004354" y="223545"/>
                  </a:lnTo>
                  <a:lnTo>
                    <a:pt x="1001382" y="226695"/>
                  </a:lnTo>
                  <a:lnTo>
                    <a:pt x="998143" y="226250"/>
                  </a:lnTo>
                  <a:lnTo>
                    <a:pt x="998054" y="226517"/>
                  </a:lnTo>
                  <a:lnTo>
                    <a:pt x="998042" y="226796"/>
                  </a:lnTo>
                  <a:lnTo>
                    <a:pt x="998054" y="227076"/>
                  </a:lnTo>
                  <a:lnTo>
                    <a:pt x="1000658" y="227507"/>
                  </a:lnTo>
                  <a:lnTo>
                    <a:pt x="1003287" y="226237"/>
                  </a:lnTo>
                  <a:lnTo>
                    <a:pt x="1007173" y="227799"/>
                  </a:lnTo>
                  <a:lnTo>
                    <a:pt x="1008062" y="227025"/>
                  </a:lnTo>
                  <a:close/>
                </a:path>
                <a:path w="1417320" h="672464">
                  <a:moveTo>
                    <a:pt x="1034897" y="238963"/>
                  </a:moveTo>
                  <a:lnTo>
                    <a:pt x="1028014" y="236994"/>
                  </a:lnTo>
                  <a:lnTo>
                    <a:pt x="1024102" y="237147"/>
                  </a:lnTo>
                  <a:lnTo>
                    <a:pt x="1026223" y="237782"/>
                  </a:lnTo>
                  <a:lnTo>
                    <a:pt x="1028192" y="238683"/>
                  </a:lnTo>
                  <a:lnTo>
                    <a:pt x="1029931" y="240068"/>
                  </a:lnTo>
                  <a:lnTo>
                    <a:pt x="1032738" y="240068"/>
                  </a:lnTo>
                  <a:lnTo>
                    <a:pt x="1034415" y="239788"/>
                  </a:lnTo>
                  <a:lnTo>
                    <a:pt x="1034897" y="238963"/>
                  </a:lnTo>
                  <a:close/>
                </a:path>
                <a:path w="1417320" h="672464">
                  <a:moveTo>
                    <a:pt x="1059154" y="251510"/>
                  </a:moveTo>
                  <a:lnTo>
                    <a:pt x="1057871" y="252044"/>
                  </a:lnTo>
                  <a:lnTo>
                    <a:pt x="1056614" y="253263"/>
                  </a:lnTo>
                  <a:lnTo>
                    <a:pt x="1055268" y="251625"/>
                  </a:lnTo>
                  <a:lnTo>
                    <a:pt x="1054290" y="251714"/>
                  </a:lnTo>
                  <a:lnTo>
                    <a:pt x="1053896" y="253022"/>
                  </a:lnTo>
                  <a:lnTo>
                    <a:pt x="1051941" y="253403"/>
                  </a:lnTo>
                  <a:lnTo>
                    <a:pt x="1052169" y="255016"/>
                  </a:lnTo>
                  <a:lnTo>
                    <a:pt x="1054379" y="256616"/>
                  </a:lnTo>
                  <a:lnTo>
                    <a:pt x="1055852" y="253009"/>
                  </a:lnTo>
                  <a:lnTo>
                    <a:pt x="1057973" y="254381"/>
                  </a:lnTo>
                  <a:lnTo>
                    <a:pt x="1058367" y="254000"/>
                  </a:lnTo>
                  <a:lnTo>
                    <a:pt x="1059103" y="253199"/>
                  </a:lnTo>
                  <a:lnTo>
                    <a:pt x="1059154" y="251510"/>
                  </a:lnTo>
                  <a:close/>
                </a:path>
                <a:path w="1417320" h="672464">
                  <a:moveTo>
                    <a:pt x="1089787" y="226872"/>
                  </a:moveTo>
                  <a:lnTo>
                    <a:pt x="1087818" y="226872"/>
                  </a:lnTo>
                  <a:lnTo>
                    <a:pt x="1085037" y="226872"/>
                  </a:lnTo>
                  <a:lnTo>
                    <a:pt x="1084326" y="228168"/>
                  </a:lnTo>
                  <a:lnTo>
                    <a:pt x="1087691" y="228854"/>
                  </a:lnTo>
                  <a:lnTo>
                    <a:pt x="1089672" y="227101"/>
                  </a:lnTo>
                  <a:lnTo>
                    <a:pt x="1089787" y="226872"/>
                  </a:lnTo>
                  <a:close/>
                </a:path>
                <a:path w="1417320" h="672464">
                  <a:moveTo>
                    <a:pt x="1091044" y="223113"/>
                  </a:moveTo>
                  <a:lnTo>
                    <a:pt x="1091031" y="222580"/>
                  </a:lnTo>
                  <a:lnTo>
                    <a:pt x="1089190" y="223113"/>
                  </a:lnTo>
                  <a:lnTo>
                    <a:pt x="1091044" y="223113"/>
                  </a:lnTo>
                  <a:close/>
                </a:path>
                <a:path w="1417320" h="672464">
                  <a:moveTo>
                    <a:pt x="1091057" y="224320"/>
                  </a:moveTo>
                  <a:lnTo>
                    <a:pt x="1091044" y="223316"/>
                  </a:lnTo>
                  <a:lnTo>
                    <a:pt x="1088313" y="223316"/>
                  </a:lnTo>
                  <a:lnTo>
                    <a:pt x="1088326" y="225348"/>
                  </a:lnTo>
                  <a:lnTo>
                    <a:pt x="1087970" y="226402"/>
                  </a:lnTo>
                  <a:lnTo>
                    <a:pt x="1090015" y="226402"/>
                  </a:lnTo>
                  <a:lnTo>
                    <a:pt x="1091057" y="224320"/>
                  </a:lnTo>
                  <a:close/>
                </a:path>
                <a:path w="1417320" h="672464">
                  <a:moveTo>
                    <a:pt x="1109687" y="331914"/>
                  </a:moveTo>
                  <a:lnTo>
                    <a:pt x="1105065" y="330479"/>
                  </a:lnTo>
                  <a:lnTo>
                    <a:pt x="1100429" y="331050"/>
                  </a:lnTo>
                  <a:lnTo>
                    <a:pt x="1095768" y="331711"/>
                  </a:lnTo>
                  <a:lnTo>
                    <a:pt x="1096225" y="332308"/>
                  </a:lnTo>
                  <a:lnTo>
                    <a:pt x="1097851" y="331597"/>
                  </a:lnTo>
                  <a:lnTo>
                    <a:pt x="1099058" y="333336"/>
                  </a:lnTo>
                  <a:lnTo>
                    <a:pt x="1100607" y="333019"/>
                  </a:lnTo>
                  <a:lnTo>
                    <a:pt x="1103528" y="331863"/>
                  </a:lnTo>
                  <a:lnTo>
                    <a:pt x="1106601" y="331914"/>
                  </a:lnTo>
                  <a:lnTo>
                    <a:pt x="1109687" y="331914"/>
                  </a:lnTo>
                  <a:close/>
                </a:path>
                <a:path w="1417320" h="672464">
                  <a:moveTo>
                    <a:pt x="1139609" y="327126"/>
                  </a:moveTo>
                  <a:lnTo>
                    <a:pt x="1138415" y="326961"/>
                  </a:lnTo>
                  <a:lnTo>
                    <a:pt x="1136916" y="327317"/>
                  </a:lnTo>
                  <a:lnTo>
                    <a:pt x="1136700" y="325450"/>
                  </a:lnTo>
                  <a:lnTo>
                    <a:pt x="1131951" y="327253"/>
                  </a:lnTo>
                  <a:lnTo>
                    <a:pt x="1131874" y="329361"/>
                  </a:lnTo>
                  <a:lnTo>
                    <a:pt x="1133284" y="329349"/>
                  </a:lnTo>
                  <a:lnTo>
                    <a:pt x="1134783" y="329222"/>
                  </a:lnTo>
                  <a:lnTo>
                    <a:pt x="1136523" y="328803"/>
                  </a:lnTo>
                  <a:lnTo>
                    <a:pt x="1138326" y="328612"/>
                  </a:lnTo>
                  <a:lnTo>
                    <a:pt x="1139609" y="327126"/>
                  </a:lnTo>
                  <a:close/>
                </a:path>
                <a:path w="1417320" h="672464">
                  <a:moveTo>
                    <a:pt x="1154074" y="361086"/>
                  </a:moveTo>
                  <a:lnTo>
                    <a:pt x="1145387" y="360959"/>
                  </a:lnTo>
                  <a:lnTo>
                    <a:pt x="1145260" y="362305"/>
                  </a:lnTo>
                  <a:lnTo>
                    <a:pt x="1148143" y="363347"/>
                  </a:lnTo>
                  <a:lnTo>
                    <a:pt x="1151128" y="362534"/>
                  </a:lnTo>
                  <a:lnTo>
                    <a:pt x="1154036" y="362864"/>
                  </a:lnTo>
                  <a:lnTo>
                    <a:pt x="1154074" y="361086"/>
                  </a:lnTo>
                  <a:close/>
                </a:path>
                <a:path w="1417320" h="672464">
                  <a:moveTo>
                    <a:pt x="1167688" y="328206"/>
                  </a:moveTo>
                  <a:lnTo>
                    <a:pt x="1164742" y="326618"/>
                  </a:lnTo>
                  <a:lnTo>
                    <a:pt x="1161846" y="328383"/>
                  </a:lnTo>
                  <a:lnTo>
                    <a:pt x="1158925" y="328383"/>
                  </a:lnTo>
                  <a:lnTo>
                    <a:pt x="1158951" y="330034"/>
                  </a:lnTo>
                  <a:lnTo>
                    <a:pt x="1165733" y="330034"/>
                  </a:lnTo>
                  <a:lnTo>
                    <a:pt x="1167688" y="328206"/>
                  </a:lnTo>
                  <a:close/>
                </a:path>
                <a:path w="1417320" h="672464">
                  <a:moveTo>
                    <a:pt x="1171994" y="76288"/>
                  </a:moveTo>
                  <a:lnTo>
                    <a:pt x="1170762" y="76136"/>
                  </a:lnTo>
                  <a:lnTo>
                    <a:pt x="1166812" y="78282"/>
                  </a:lnTo>
                  <a:lnTo>
                    <a:pt x="1167079" y="79514"/>
                  </a:lnTo>
                  <a:lnTo>
                    <a:pt x="1165872" y="80733"/>
                  </a:lnTo>
                  <a:lnTo>
                    <a:pt x="1166736" y="81991"/>
                  </a:lnTo>
                  <a:lnTo>
                    <a:pt x="1169111" y="82016"/>
                  </a:lnTo>
                  <a:lnTo>
                    <a:pt x="1169670" y="79298"/>
                  </a:lnTo>
                  <a:lnTo>
                    <a:pt x="1171689" y="78778"/>
                  </a:lnTo>
                  <a:lnTo>
                    <a:pt x="1171994" y="76288"/>
                  </a:lnTo>
                  <a:close/>
                </a:path>
                <a:path w="1417320" h="672464">
                  <a:moveTo>
                    <a:pt x="1199832" y="64325"/>
                  </a:moveTo>
                  <a:lnTo>
                    <a:pt x="1197571" y="64439"/>
                  </a:lnTo>
                  <a:lnTo>
                    <a:pt x="1194803" y="66535"/>
                  </a:lnTo>
                  <a:lnTo>
                    <a:pt x="1194435" y="66979"/>
                  </a:lnTo>
                  <a:lnTo>
                    <a:pt x="1193673" y="67589"/>
                  </a:lnTo>
                  <a:lnTo>
                    <a:pt x="1194193" y="68922"/>
                  </a:lnTo>
                  <a:lnTo>
                    <a:pt x="1195362" y="68186"/>
                  </a:lnTo>
                  <a:lnTo>
                    <a:pt x="1196124" y="68567"/>
                  </a:lnTo>
                  <a:lnTo>
                    <a:pt x="1197419" y="68567"/>
                  </a:lnTo>
                  <a:lnTo>
                    <a:pt x="1198626" y="68211"/>
                  </a:lnTo>
                  <a:lnTo>
                    <a:pt x="1199654" y="67386"/>
                  </a:lnTo>
                  <a:lnTo>
                    <a:pt x="1198803" y="66522"/>
                  </a:lnTo>
                  <a:lnTo>
                    <a:pt x="1199832" y="64325"/>
                  </a:lnTo>
                  <a:close/>
                </a:path>
                <a:path w="1417320" h="672464">
                  <a:moveTo>
                    <a:pt x="1275486" y="246938"/>
                  </a:moveTo>
                  <a:lnTo>
                    <a:pt x="1273759" y="246557"/>
                  </a:lnTo>
                  <a:lnTo>
                    <a:pt x="1272286" y="245910"/>
                  </a:lnTo>
                  <a:lnTo>
                    <a:pt x="1272336" y="243776"/>
                  </a:lnTo>
                  <a:lnTo>
                    <a:pt x="1270685" y="244690"/>
                  </a:lnTo>
                  <a:lnTo>
                    <a:pt x="1268552" y="244817"/>
                  </a:lnTo>
                  <a:lnTo>
                    <a:pt x="1267460" y="246659"/>
                  </a:lnTo>
                  <a:lnTo>
                    <a:pt x="1269047" y="246722"/>
                  </a:lnTo>
                  <a:lnTo>
                    <a:pt x="1271092" y="245846"/>
                  </a:lnTo>
                  <a:lnTo>
                    <a:pt x="1271346" y="248589"/>
                  </a:lnTo>
                  <a:lnTo>
                    <a:pt x="1273073" y="248920"/>
                  </a:lnTo>
                  <a:lnTo>
                    <a:pt x="1274381" y="248170"/>
                  </a:lnTo>
                  <a:lnTo>
                    <a:pt x="1275486" y="246938"/>
                  </a:lnTo>
                  <a:close/>
                </a:path>
                <a:path w="1417320" h="672464">
                  <a:moveTo>
                    <a:pt x="1280439" y="30810"/>
                  </a:moveTo>
                  <a:lnTo>
                    <a:pt x="1279131" y="29654"/>
                  </a:lnTo>
                  <a:lnTo>
                    <a:pt x="1277200" y="32346"/>
                  </a:lnTo>
                  <a:lnTo>
                    <a:pt x="1273683" y="32435"/>
                  </a:lnTo>
                  <a:lnTo>
                    <a:pt x="1271333" y="34442"/>
                  </a:lnTo>
                  <a:lnTo>
                    <a:pt x="1272400" y="35509"/>
                  </a:lnTo>
                  <a:lnTo>
                    <a:pt x="1275626" y="34886"/>
                  </a:lnTo>
                  <a:lnTo>
                    <a:pt x="1277962" y="32715"/>
                  </a:lnTo>
                  <a:lnTo>
                    <a:pt x="1280439" y="30810"/>
                  </a:lnTo>
                  <a:close/>
                </a:path>
                <a:path w="1417320" h="672464">
                  <a:moveTo>
                    <a:pt x="1290840" y="97993"/>
                  </a:moveTo>
                  <a:lnTo>
                    <a:pt x="1289697" y="97396"/>
                  </a:lnTo>
                  <a:lnTo>
                    <a:pt x="1286992" y="97345"/>
                  </a:lnTo>
                  <a:lnTo>
                    <a:pt x="1286979" y="100571"/>
                  </a:lnTo>
                  <a:lnTo>
                    <a:pt x="1284922" y="101307"/>
                  </a:lnTo>
                  <a:lnTo>
                    <a:pt x="1286027" y="102362"/>
                  </a:lnTo>
                  <a:lnTo>
                    <a:pt x="1289367" y="101371"/>
                  </a:lnTo>
                  <a:lnTo>
                    <a:pt x="1290675" y="100101"/>
                  </a:lnTo>
                  <a:lnTo>
                    <a:pt x="1290485" y="99148"/>
                  </a:lnTo>
                  <a:lnTo>
                    <a:pt x="1290840" y="97993"/>
                  </a:lnTo>
                  <a:close/>
                </a:path>
                <a:path w="1417320" h="672464">
                  <a:moveTo>
                    <a:pt x="1337335" y="54876"/>
                  </a:moveTo>
                  <a:lnTo>
                    <a:pt x="1336090" y="54851"/>
                  </a:lnTo>
                  <a:lnTo>
                    <a:pt x="1335239" y="54419"/>
                  </a:lnTo>
                  <a:lnTo>
                    <a:pt x="1335354" y="52971"/>
                  </a:lnTo>
                  <a:lnTo>
                    <a:pt x="1332903" y="54394"/>
                  </a:lnTo>
                  <a:lnTo>
                    <a:pt x="1329182" y="52184"/>
                  </a:lnTo>
                  <a:lnTo>
                    <a:pt x="1327442" y="55689"/>
                  </a:lnTo>
                  <a:lnTo>
                    <a:pt x="1328470" y="56603"/>
                  </a:lnTo>
                  <a:lnTo>
                    <a:pt x="1331188" y="54825"/>
                  </a:lnTo>
                  <a:lnTo>
                    <a:pt x="1334566" y="56400"/>
                  </a:lnTo>
                  <a:lnTo>
                    <a:pt x="1337335" y="54876"/>
                  </a:lnTo>
                  <a:close/>
                </a:path>
                <a:path w="1417320" h="672464">
                  <a:moveTo>
                    <a:pt x="1409280" y="42760"/>
                  </a:moveTo>
                  <a:lnTo>
                    <a:pt x="1408658" y="42151"/>
                  </a:lnTo>
                  <a:lnTo>
                    <a:pt x="1408404" y="38366"/>
                  </a:lnTo>
                  <a:lnTo>
                    <a:pt x="1404404" y="37249"/>
                  </a:lnTo>
                  <a:lnTo>
                    <a:pt x="1405305" y="41236"/>
                  </a:lnTo>
                  <a:lnTo>
                    <a:pt x="1409280" y="42760"/>
                  </a:lnTo>
                  <a:close/>
                </a:path>
                <a:path w="1417320" h="672464">
                  <a:moveTo>
                    <a:pt x="1410792" y="44196"/>
                  </a:moveTo>
                  <a:lnTo>
                    <a:pt x="1409280" y="42760"/>
                  </a:lnTo>
                  <a:lnTo>
                    <a:pt x="1409827" y="46304"/>
                  </a:lnTo>
                  <a:lnTo>
                    <a:pt x="1410792" y="44196"/>
                  </a:lnTo>
                  <a:close/>
                </a:path>
                <a:path w="1417320" h="672464">
                  <a:moveTo>
                    <a:pt x="1416735" y="251536"/>
                  </a:moveTo>
                  <a:lnTo>
                    <a:pt x="1415719" y="251561"/>
                  </a:lnTo>
                  <a:lnTo>
                    <a:pt x="1414627" y="251333"/>
                  </a:lnTo>
                  <a:lnTo>
                    <a:pt x="1413878" y="252349"/>
                  </a:lnTo>
                  <a:lnTo>
                    <a:pt x="1414602" y="255206"/>
                  </a:lnTo>
                  <a:lnTo>
                    <a:pt x="1414780" y="256387"/>
                  </a:lnTo>
                  <a:lnTo>
                    <a:pt x="1414945" y="257568"/>
                  </a:lnTo>
                  <a:lnTo>
                    <a:pt x="1416608" y="257289"/>
                  </a:lnTo>
                  <a:lnTo>
                    <a:pt x="1416735" y="257162"/>
                  </a:lnTo>
                  <a:lnTo>
                    <a:pt x="1416735" y="251536"/>
                  </a:lnTo>
                  <a:close/>
                </a:path>
                <a:path w="1417320" h="672464">
                  <a:moveTo>
                    <a:pt x="1416735" y="125349"/>
                  </a:moveTo>
                  <a:lnTo>
                    <a:pt x="1415961" y="127685"/>
                  </a:lnTo>
                  <a:lnTo>
                    <a:pt x="1415529" y="129971"/>
                  </a:lnTo>
                  <a:lnTo>
                    <a:pt x="1415770" y="132359"/>
                  </a:lnTo>
                  <a:lnTo>
                    <a:pt x="1416735" y="132372"/>
                  </a:lnTo>
                  <a:lnTo>
                    <a:pt x="1416735" y="1253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4431347" y="2933684"/>
              <a:ext cx="1524635" cy="716280"/>
            </a:xfrm>
            <a:custGeom>
              <a:avLst/>
              <a:gdLst/>
              <a:ahLst/>
              <a:cxnLst/>
              <a:rect l="l" t="t" r="r" b="b"/>
              <a:pathLst>
                <a:path w="1524635" h="716279">
                  <a:moveTo>
                    <a:pt x="5981" y="35941"/>
                  </a:moveTo>
                  <a:lnTo>
                    <a:pt x="4991" y="35534"/>
                  </a:lnTo>
                  <a:lnTo>
                    <a:pt x="4838" y="34645"/>
                  </a:lnTo>
                  <a:lnTo>
                    <a:pt x="4749" y="33731"/>
                  </a:lnTo>
                  <a:lnTo>
                    <a:pt x="0" y="38747"/>
                  </a:lnTo>
                  <a:lnTo>
                    <a:pt x="927" y="39116"/>
                  </a:lnTo>
                  <a:lnTo>
                    <a:pt x="2120" y="38468"/>
                  </a:lnTo>
                  <a:lnTo>
                    <a:pt x="2844" y="39547"/>
                  </a:lnTo>
                  <a:lnTo>
                    <a:pt x="4826" y="39166"/>
                  </a:lnTo>
                  <a:lnTo>
                    <a:pt x="5308" y="37477"/>
                  </a:lnTo>
                  <a:lnTo>
                    <a:pt x="5981" y="35941"/>
                  </a:lnTo>
                  <a:close/>
                </a:path>
                <a:path w="1524635" h="716279">
                  <a:moveTo>
                    <a:pt x="38696" y="292455"/>
                  </a:moveTo>
                  <a:lnTo>
                    <a:pt x="36791" y="290880"/>
                  </a:lnTo>
                  <a:lnTo>
                    <a:pt x="36499" y="290753"/>
                  </a:lnTo>
                  <a:lnTo>
                    <a:pt x="35902" y="290550"/>
                  </a:lnTo>
                  <a:lnTo>
                    <a:pt x="31089" y="290868"/>
                  </a:lnTo>
                  <a:lnTo>
                    <a:pt x="31064" y="292265"/>
                  </a:lnTo>
                  <a:lnTo>
                    <a:pt x="32118" y="292506"/>
                  </a:lnTo>
                  <a:lnTo>
                    <a:pt x="33159" y="292760"/>
                  </a:lnTo>
                  <a:lnTo>
                    <a:pt x="34963" y="292061"/>
                  </a:lnTo>
                  <a:lnTo>
                    <a:pt x="36982" y="294817"/>
                  </a:lnTo>
                  <a:lnTo>
                    <a:pt x="38696" y="292455"/>
                  </a:lnTo>
                  <a:close/>
                </a:path>
                <a:path w="1524635" h="716279">
                  <a:moveTo>
                    <a:pt x="51308" y="62153"/>
                  </a:moveTo>
                  <a:lnTo>
                    <a:pt x="49263" y="58166"/>
                  </a:lnTo>
                  <a:lnTo>
                    <a:pt x="46812" y="58610"/>
                  </a:lnTo>
                  <a:lnTo>
                    <a:pt x="47790" y="60642"/>
                  </a:lnTo>
                  <a:lnTo>
                    <a:pt x="47472" y="62077"/>
                  </a:lnTo>
                  <a:lnTo>
                    <a:pt x="48717" y="63398"/>
                  </a:lnTo>
                  <a:lnTo>
                    <a:pt x="49339" y="64046"/>
                  </a:lnTo>
                  <a:lnTo>
                    <a:pt x="51308" y="62153"/>
                  </a:lnTo>
                  <a:close/>
                </a:path>
                <a:path w="1524635" h="716279">
                  <a:moveTo>
                    <a:pt x="57061" y="286346"/>
                  </a:moveTo>
                  <a:lnTo>
                    <a:pt x="56184" y="285661"/>
                  </a:lnTo>
                  <a:lnTo>
                    <a:pt x="54483" y="285737"/>
                  </a:lnTo>
                  <a:lnTo>
                    <a:pt x="53860" y="285800"/>
                  </a:lnTo>
                  <a:lnTo>
                    <a:pt x="53225" y="285851"/>
                  </a:lnTo>
                  <a:lnTo>
                    <a:pt x="52603" y="285915"/>
                  </a:lnTo>
                  <a:lnTo>
                    <a:pt x="52387" y="286181"/>
                  </a:lnTo>
                  <a:lnTo>
                    <a:pt x="52336" y="286486"/>
                  </a:lnTo>
                  <a:lnTo>
                    <a:pt x="52463" y="286804"/>
                  </a:lnTo>
                  <a:lnTo>
                    <a:pt x="53467" y="287655"/>
                  </a:lnTo>
                  <a:lnTo>
                    <a:pt x="53213" y="288874"/>
                  </a:lnTo>
                  <a:lnTo>
                    <a:pt x="53378" y="289979"/>
                  </a:lnTo>
                  <a:lnTo>
                    <a:pt x="54648" y="289585"/>
                  </a:lnTo>
                  <a:lnTo>
                    <a:pt x="56667" y="290753"/>
                  </a:lnTo>
                  <a:lnTo>
                    <a:pt x="57061" y="286346"/>
                  </a:lnTo>
                  <a:close/>
                </a:path>
                <a:path w="1524635" h="716279">
                  <a:moveTo>
                    <a:pt x="117995" y="29413"/>
                  </a:moveTo>
                  <a:lnTo>
                    <a:pt x="115874" y="29425"/>
                  </a:lnTo>
                  <a:lnTo>
                    <a:pt x="114211" y="30746"/>
                  </a:lnTo>
                  <a:lnTo>
                    <a:pt x="112395" y="30124"/>
                  </a:lnTo>
                  <a:lnTo>
                    <a:pt x="111455" y="31508"/>
                  </a:lnTo>
                  <a:lnTo>
                    <a:pt x="110109" y="30873"/>
                  </a:lnTo>
                  <a:lnTo>
                    <a:pt x="108877" y="30822"/>
                  </a:lnTo>
                  <a:lnTo>
                    <a:pt x="108534" y="31076"/>
                  </a:lnTo>
                  <a:lnTo>
                    <a:pt x="108331" y="31178"/>
                  </a:lnTo>
                  <a:lnTo>
                    <a:pt x="112839" y="32842"/>
                  </a:lnTo>
                  <a:lnTo>
                    <a:pt x="114960" y="32524"/>
                  </a:lnTo>
                  <a:lnTo>
                    <a:pt x="117995" y="29413"/>
                  </a:lnTo>
                  <a:close/>
                </a:path>
                <a:path w="1524635" h="716279">
                  <a:moveTo>
                    <a:pt x="157124" y="122567"/>
                  </a:moveTo>
                  <a:lnTo>
                    <a:pt x="156933" y="121462"/>
                  </a:lnTo>
                  <a:lnTo>
                    <a:pt x="156883" y="120421"/>
                  </a:lnTo>
                  <a:lnTo>
                    <a:pt x="155308" y="120523"/>
                  </a:lnTo>
                  <a:lnTo>
                    <a:pt x="152971" y="116865"/>
                  </a:lnTo>
                  <a:lnTo>
                    <a:pt x="151993" y="122897"/>
                  </a:lnTo>
                  <a:lnTo>
                    <a:pt x="154508" y="122720"/>
                  </a:lnTo>
                  <a:lnTo>
                    <a:pt x="155930" y="123164"/>
                  </a:lnTo>
                  <a:lnTo>
                    <a:pt x="157124" y="122567"/>
                  </a:lnTo>
                  <a:close/>
                </a:path>
                <a:path w="1524635" h="716279">
                  <a:moveTo>
                    <a:pt x="188214" y="307390"/>
                  </a:moveTo>
                  <a:lnTo>
                    <a:pt x="185661" y="307390"/>
                  </a:lnTo>
                  <a:lnTo>
                    <a:pt x="187007" y="308178"/>
                  </a:lnTo>
                  <a:lnTo>
                    <a:pt x="188214" y="307390"/>
                  </a:lnTo>
                  <a:close/>
                </a:path>
                <a:path w="1524635" h="716279">
                  <a:moveTo>
                    <a:pt x="192824" y="309156"/>
                  </a:moveTo>
                  <a:lnTo>
                    <a:pt x="190969" y="308559"/>
                  </a:lnTo>
                  <a:lnTo>
                    <a:pt x="191173" y="307390"/>
                  </a:lnTo>
                  <a:lnTo>
                    <a:pt x="191274" y="306768"/>
                  </a:lnTo>
                  <a:lnTo>
                    <a:pt x="189636" y="306768"/>
                  </a:lnTo>
                  <a:lnTo>
                    <a:pt x="189674" y="307251"/>
                  </a:lnTo>
                  <a:lnTo>
                    <a:pt x="188442" y="307251"/>
                  </a:lnTo>
                  <a:lnTo>
                    <a:pt x="189407" y="306628"/>
                  </a:lnTo>
                  <a:lnTo>
                    <a:pt x="191300" y="306628"/>
                  </a:lnTo>
                  <a:lnTo>
                    <a:pt x="191350" y="306311"/>
                  </a:lnTo>
                  <a:lnTo>
                    <a:pt x="190004" y="305358"/>
                  </a:lnTo>
                  <a:lnTo>
                    <a:pt x="188379" y="307200"/>
                  </a:lnTo>
                  <a:lnTo>
                    <a:pt x="186080" y="305117"/>
                  </a:lnTo>
                  <a:lnTo>
                    <a:pt x="183781" y="306311"/>
                  </a:lnTo>
                  <a:lnTo>
                    <a:pt x="185407" y="307251"/>
                  </a:lnTo>
                  <a:lnTo>
                    <a:pt x="188341" y="307251"/>
                  </a:lnTo>
                  <a:lnTo>
                    <a:pt x="188214" y="307390"/>
                  </a:lnTo>
                  <a:lnTo>
                    <a:pt x="189674" y="307390"/>
                  </a:lnTo>
                  <a:lnTo>
                    <a:pt x="189750" y="308178"/>
                  </a:lnTo>
                  <a:lnTo>
                    <a:pt x="189826" y="309156"/>
                  </a:lnTo>
                  <a:lnTo>
                    <a:pt x="189915" y="310172"/>
                  </a:lnTo>
                  <a:lnTo>
                    <a:pt x="191884" y="310172"/>
                  </a:lnTo>
                  <a:lnTo>
                    <a:pt x="192824" y="309156"/>
                  </a:lnTo>
                  <a:close/>
                </a:path>
                <a:path w="1524635" h="716279">
                  <a:moveTo>
                    <a:pt x="230682" y="68681"/>
                  </a:moveTo>
                  <a:lnTo>
                    <a:pt x="226999" y="68757"/>
                  </a:lnTo>
                  <a:lnTo>
                    <a:pt x="223520" y="67703"/>
                  </a:lnTo>
                  <a:lnTo>
                    <a:pt x="219989" y="66941"/>
                  </a:lnTo>
                  <a:lnTo>
                    <a:pt x="219989" y="67754"/>
                  </a:lnTo>
                  <a:lnTo>
                    <a:pt x="223507" y="68783"/>
                  </a:lnTo>
                  <a:lnTo>
                    <a:pt x="226936" y="71043"/>
                  </a:lnTo>
                  <a:lnTo>
                    <a:pt x="230682" y="68681"/>
                  </a:lnTo>
                  <a:close/>
                </a:path>
                <a:path w="1524635" h="716279">
                  <a:moveTo>
                    <a:pt x="241249" y="243547"/>
                  </a:moveTo>
                  <a:lnTo>
                    <a:pt x="239395" y="243141"/>
                  </a:lnTo>
                  <a:lnTo>
                    <a:pt x="233540" y="242112"/>
                  </a:lnTo>
                  <a:lnTo>
                    <a:pt x="232816" y="242722"/>
                  </a:lnTo>
                  <a:lnTo>
                    <a:pt x="231762" y="243941"/>
                  </a:lnTo>
                  <a:lnTo>
                    <a:pt x="235699" y="244157"/>
                  </a:lnTo>
                  <a:lnTo>
                    <a:pt x="237934" y="245529"/>
                  </a:lnTo>
                  <a:lnTo>
                    <a:pt x="240385" y="244856"/>
                  </a:lnTo>
                  <a:lnTo>
                    <a:pt x="241249" y="243547"/>
                  </a:lnTo>
                  <a:close/>
                </a:path>
                <a:path w="1524635" h="716279">
                  <a:moveTo>
                    <a:pt x="245198" y="253098"/>
                  </a:moveTo>
                  <a:lnTo>
                    <a:pt x="245173" y="251841"/>
                  </a:lnTo>
                  <a:lnTo>
                    <a:pt x="242912" y="251714"/>
                  </a:lnTo>
                  <a:lnTo>
                    <a:pt x="240639" y="251218"/>
                  </a:lnTo>
                  <a:lnTo>
                    <a:pt x="238391" y="251879"/>
                  </a:lnTo>
                  <a:lnTo>
                    <a:pt x="238391" y="252780"/>
                  </a:lnTo>
                  <a:lnTo>
                    <a:pt x="238683" y="253542"/>
                  </a:lnTo>
                  <a:lnTo>
                    <a:pt x="239522" y="254000"/>
                  </a:lnTo>
                  <a:lnTo>
                    <a:pt x="241414" y="253796"/>
                  </a:lnTo>
                  <a:lnTo>
                    <a:pt x="243357" y="254749"/>
                  </a:lnTo>
                  <a:lnTo>
                    <a:pt x="245198" y="253720"/>
                  </a:lnTo>
                  <a:lnTo>
                    <a:pt x="245198" y="253098"/>
                  </a:lnTo>
                  <a:close/>
                </a:path>
                <a:path w="1524635" h="716279">
                  <a:moveTo>
                    <a:pt x="262826" y="327126"/>
                  </a:moveTo>
                  <a:lnTo>
                    <a:pt x="258889" y="330212"/>
                  </a:lnTo>
                  <a:lnTo>
                    <a:pt x="256844" y="329526"/>
                  </a:lnTo>
                  <a:lnTo>
                    <a:pt x="257784" y="332384"/>
                  </a:lnTo>
                  <a:lnTo>
                    <a:pt x="258432" y="332651"/>
                  </a:lnTo>
                  <a:lnTo>
                    <a:pt x="259702" y="333171"/>
                  </a:lnTo>
                  <a:lnTo>
                    <a:pt x="260515" y="332333"/>
                  </a:lnTo>
                  <a:lnTo>
                    <a:pt x="261543" y="332320"/>
                  </a:lnTo>
                  <a:lnTo>
                    <a:pt x="262597" y="332384"/>
                  </a:lnTo>
                  <a:lnTo>
                    <a:pt x="262826" y="327126"/>
                  </a:lnTo>
                  <a:close/>
                </a:path>
                <a:path w="1524635" h="716279">
                  <a:moveTo>
                    <a:pt x="369544" y="314248"/>
                  </a:moveTo>
                  <a:lnTo>
                    <a:pt x="366687" y="316026"/>
                  </a:lnTo>
                  <a:lnTo>
                    <a:pt x="366217" y="312597"/>
                  </a:lnTo>
                  <a:lnTo>
                    <a:pt x="362559" y="315074"/>
                  </a:lnTo>
                  <a:lnTo>
                    <a:pt x="364693" y="316484"/>
                  </a:lnTo>
                  <a:lnTo>
                    <a:pt x="364337" y="317817"/>
                  </a:lnTo>
                  <a:lnTo>
                    <a:pt x="365010" y="318135"/>
                  </a:lnTo>
                  <a:lnTo>
                    <a:pt x="366369" y="318808"/>
                  </a:lnTo>
                  <a:lnTo>
                    <a:pt x="365760" y="316839"/>
                  </a:lnTo>
                  <a:lnTo>
                    <a:pt x="367690" y="316395"/>
                  </a:lnTo>
                  <a:lnTo>
                    <a:pt x="369544" y="314248"/>
                  </a:lnTo>
                  <a:close/>
                </a:path>
                <a:path w="1524635" h="716279">
                  <a:moveTo>
                    <a:pt x="401993" y="160947"/>
                  </a:moveTo>
                  <a:lnTo>
                    <a:pt x="401104" y="158292"/>
                  </a:lnTo>
                  <a:lnTo>
                    <a:pt x="401383" y="154063"/>
                  </a:lnTo>
                  <a:lnTo>
                    <a:pt x="396455" y="156857"/>
                  </a:lnTo>
                  <a:lnTo>
                    <a:pt x="397332" y="159004"/>
                  </a:lnTo>
                  <a:lnTo>
                    <a:pt x="399834" y="159321"/>
                  </a:lnTo>
                  <a:lnTo>
                    <a:pt x="401116" y="160985"/>
                  </a:lnTo>
                  <a:lnTo>
                    <a:pt x="401561" y="160934"/>
                  </a:lnTo>
                  <a:lnTo>
                    <a:pt x="401993" y="160947"/>
                  </a:lnTo>
                  <a:close/>
                </a:path>
                <a:path w="1524635" h="716279">
                  <a:moveTo>
                    <a:pt x="414807" y="306374"/>
                  </a:moveTo>
                  <a:lnTo>
                    <a:pt x="412242" y="305549"/>
                  </a:lnTo>
                  <a:lnTo>
                    <a:pt x="409321" y="306070"/>
                  </a:lnTo>
                  <a:lnTo>
                    <a:pt x="407022" y="304241"/>
                  </a:lnTo>
                  <a:lnTo>
                    <a:pt x="407200" y="304952"/>
                  </a:lnTo>
                  <a:lnTo>
                    <a:pt x="408000" y="305714"/>
                  </a:lnTo>
                  <a:lnTo>
                    <a:pt x="406844" y="306324"/>
                  </a:lnTo>
                  <a:lnTo>
                    <a:pt x="408495" y="308165"/>
                  </a:lnTo>
                  <a:lnTo>
                    <a:pt x="410540" y="308610"/>
                  </a:lnTo>
                  <a:lnTo>
                    <a:pt x="412877" y="308063"/>
                  </a:lnTo>
                  <a:lnTo>
                    <a:pt x="413512" y="307492"/>
                  </a:lnTo>
                  <a:lnTo>
                    <a:pt x="414807" y="306374"/>
                  </a:lnTo>
                  <a:close/>
                </a:path>
                <a:path w="1524635" h="716279">
                  <a:moveTo>
                    <a:pt x="443039" y="324942"/>
                  </a:moveTo>
                  <a:lnTo>
                    <a:pt x="442937" y="324624"/>
                  </a:lnTo>
                  <a:lnTo>
                    <a:pt x="435127" y="323786"/>
                  </a:lnTo>
                  <a:lnTo>
                    <a:pt x="435292" y="324370"/>
                  </a:lnTo>
                  <a:lnTo>
                    <a:pt x="432816" y="324942"/>
                  </a:lnTo>
                  <a:lnTo>
                    <a:pt x="437222" y="325805"/>
                  </a:lnTo>
                  <a:lnTo>
                    <a:pt x="439623" y="325564"/>
                  </a:lnTo>
                  <a:lnTo>
                    <a:pt x="441972" y="325628"/>
                  </a:lnTo>
                  <a:lnTo>
                    <a:pt x="442683" y="325208"/>
                  </a:lnTo>
                  <a:lnTo>
                    <a:pt x="443039" y="324942"/>
                  </a:lnTo>
                  <a:close/>
                </a:path>
                <a:path w="1524635" h="716279">
                  <a:moveTo>
                    <a:pt x="450659" y="246214"/>
                  </a:moveTo>
                  <a:lnTo>
                    <a:pt x="447078" y="245706"/>
                  </a:lnTo>
                  <a:lnTo>
                    <a:pt x="443484" y="244576"/>
                  </a:lnTo>
                  <a:lnTo>
                    <a:pt x="440067" y="247167"/>
                  </a:lnTo>
                  <a:lnTo>
                    <a:pt x="443560" y="246341"/>
                  </a:lnTo>
                  <a:lnTo>
                    <a:pt x="447217" y="248742"/>
                  </a:lnTo>
                  <a:lnTo>
                    <a:pt x="450316" y="246341"/>
                  </a:lnTo>
                  <a:lnTo>
                    <a:pt x="450481" y="246214"/>
                  </a:lnTo>
                  <a:lnTo>
                    <a:pt x="450659" y="246214"/>
                  </a:lnTo>
                  <a:close/>
                </a:path>
                <a:path w="1524635" h="716279">
                  <a:moveTo>
                    <a:pt x="507530" y="251117"/>
                  </a:moveTo>
                  <a:lnTo>
                    <a:pt x="506564" y="248259"/>
                  </a:lnTo>
                  <a:lnTo>
                    <a:pt x="504367" y="247688"/>
                  </a:lnTo>
                  <a:lnTo>
                    <a:pt x="501535" y="247777"/>
                  </a:lnTo>
                  <a:lnTo>
                    <a:pt x="502373" y="250063"/>
                  </a:lnTo>
                  <a:lnTo>
                    <a:pt x="504278" y="250825"/>
                  </a:lnTo>
                  <a:lnTo>
                    <a:pt x="505891" y="251917"/>
                  </a:lnTo>
                  <a:lnTo>
                    <a:pt x="507530" y="251117"/>
                  </a:lnTo>
                  <a:close/>
                </a:path>
                <a:path w="1524635" h="716279">
                  <a:moveTo>
                    <a:pt x="523227" y="127025"/>
                  </a:moveTo>
                  <a:lnTo>
                    <a:pt x="520077" y="124104"/>
                  </a:lnTo>
                  <a:lnTo>
                    <a:pt x="517232" y="126936"/>
                  </a:lnTo>
                  <a:lnTo>
                    <a:pt x="514273" y="127990"/>
                  </a:lnTo>
                  <a:lnTo>
                    <a:pt x="522262" y="127990"/>
                  </a:lnTo>
                  <a:lnTo>
                    <a:pt x="523227" y="127025"/>
                  </a:lnTo>
                  <a:close/>
                </a:path>
                <a:path w="1524635" h="716279">
                  <a:moveTo>
                    <a:pt x="529107" y="595947"/>
                  </a:moveTo>
                  <a:lnTo>
                    <a:pt x="528142" y="594931"/>
                  </a:lnTo>
                  <a:lnTo>
                    <a:pt x="526999" y="595210"/>
                  </a:lnTo>
                  <a:lnTo>
                    <a:pt x="525119" y="595858"/>
                  </a:lnTo>
                  <a:lnTo>
                    <a:pt x="523240" y="596734"/>
                  </a:lnTo>
                  <a:lnTo>
                    <a:pt x="521423" y="595058"/>
                  </a:lnTo>
                  <a:lnTo>
                    <a:pt x="520065" y="594982"/>
                  </a:lnTo>
                  <a:lnTo>
                    <a:pt x="518553" y="594614"/>
                  </a:lnTo>
                  <a:lnTo>
                    <a:pt x="517855" y="596811"/>
                  </a:lnTo>
                  <a:lnTo>
                    <a:pt x="521741" y="596442"/>
                  </a:lnTo>
                  <a:lnTo>
                    <a:pt x="525487" y="597535"/>
                  </a:lnTo>
                  <a:lnTo>
                    <a:pt x="529107" y="595947"/>
                  </a:lnTo>
                  <a:close/>
                </a:path>
                <a:path w="1524635" h="716279">
                  <a:moveTo>
                    <a:pt x="544855" y="517296"/>
                  </a:moveTo>
                  <a:lnTo>
                    <a:pt x="541820" y="515899"/>
                  </a:lnTo>
                  <a:lnTo>
                    <a:pt x="539496" y="516153"/>
                  </a:lnTo>
                  <a:lnTo>
                    <a:pt x="536079" y="518363"/>
                  </a:lnTo>
                  <a:lnTo>
                    <a:pt x="539432" y="517906"/>
                  </a:lnTo>
                  <a:lnTo>
                    <a:pt x="542010" y="519163"/>
                  </a:lnTo>
                  <a:lnTo>
                    <a:pt x="544855" y="517296"/>
                  </a:lnTo>
                  <a:close/>
                </a:path>
                <a:path w="1524635" h="716279">
                  <a:moveTo>
                    <a:pt x="565848" y="86169"/>
                  </a:moveTo>
                  <a:lnTo>
                    <a:pt x="564870" y="85039"/>
                  </a:lnTo>
                  <a:lnTo>
                    <a:pt x="562305" y="84721"/>
                  </a:lnTo>
                  <a:lnTo>
                    <a:pt x="559841" y="81902"/>
                  </a:lnTo>
                  <a:lnTo>
                    <a:pt x="556971" y="84899"/>
                  </a:lnTo>
                  <a:lnTo>
                    <a:pt x="563956" y="86410"/>
                  </a:lnTo>
                  <a:lnTo>
                    <a:pt x="565010" y="86410"/>
                  </a:lnTo>
                  <a:lnTo>
                    <a:pt x="565277" y="86296"/>
                  </a:lnTo>
                  <a:lnTo>
                    <a:pt x="565556" y="86220"/>
                  </a:lnTo>
                  <a:lnTo>
                    <a:pt x="565848" y="86169"/>
                  </a:lnTo>
                  <a:close/>
                </a:path>
                <a:path w="1524635" h="716279">
                  <a:moveTo>
                    <a:pt x="576478" y="523252"/>
                  </a:moveTo>
                  <a:lnTo>
                    <a:pt x="576376" y="522465"/>
                  </a:lnTo>
                  <a:lnTo>
                    <a:pt x="574255" y="521335"/>
                  </a:lnTo>
                  <a:lnTo>
                    <a:pt x="572096" y="522947"/>
                  </a:lnTo>
                  <a:lnTo>
                    <a:pt x="569302" y="522185"/>
                  </a:lnTo>
                  <a:lnTo>
                    <a:pt x="568744" y="522770"/>
                  </a:lnTo>
                  <a:lnTo>
                    <a:pt x="568794" y="524306"/>
                  </a:lnTo>
                  <a:lnTo>
                    <a:pt x="569506" y="524383"/>
                  </a:lnTo>
                  <a:lnTo>
                    <a:pt x="571944" y="524421"/>
                  </a:lnTo>
                  <a:lnTo>
                    <a:pt x="573773" y="523151"/>
                  </a:lnTo>
                  <a:lnTo>
                    <a:pt x="575602" y="524383"/>
                  </a:lnTo>
                  <a:lnTo>
                    <a:pt x="576414" y="523976"/>
                  </a:lnTo>
                  <a:lnTo>
                    <a:pt x="576478" y="523252"/>
                  </a:lnTo>
                  <a:close/>
                </a:path>
                <a:path w="1524635" h="716279">
                  <a:moveTo>
                    <a:pt x="577151" y="288251"/>
                  </a:moveTo>
                  <a:lnTo>
                    <a:pt x="574268" y="287032"/>
                  </a:lnTo>
                  <a:lnTo>
                    <a:pt x="573024" y="285178"/>
                  </a:lnTo>
                  <a:lnTo>
                    <a:pt x="572376" y="284175"/>
                  </a:lnTo>
                  <a:lnTo>
                    <a:pt x="570699" y="284797"/>
                  </a:lnTo>
                  <a:lnTo>
                    <a:pt x="569976" y="286562"/>
                  </a:lnTo>
                  <a:lnTo>
                    <a:pt x="573201" y="286562"/>
                  </a:lnTo>
                  <a:lnTo>
                    <a:pt x="574560" y="288747"/>
                  </a:lnTo>
                  <a:lnTo>
                    <a:pt x="575868" y="291350"/>
                  </a:lnTo>
                  <a:lnTo>
                    <a:pt x="577151" y="288251"/>
                  </a:lnTo>
                  <a:close/>
                </a:path>
                <a:path w="1524635" h="716279">
                  <a:moveTo>
                    <a:pt x="597039" y="366217"/>
                  </a:moveTo>
                  <a:lnTo>
                    <a:pt x="596646" y="365582"/>
                  </a:lnTo>
                  <a:lnTo>
                    <a:pt x="595871" y="364299"/>
                  </a:lnTo>
                  <a:lnTo>
                    <a:pt x="594753" y="364286"/>
                  </a:lnTo>
                  <a:lnTo>
                    <a:pt x="593610" y="364223"/>
                  </a:lnTo>
                  <a:lnTo>
                    <a:pt x="592899" y="365328"/>
                  </a:lnTo>
                  <a:lnTo>
                    <a:pt x="593979" y="366610"/>
                  </a:lnTo>
                  <a:lnTo>
                    <a:pt x="591883" y="370382"/>
                  </a:lnTo>
                  <a:lnTo>
                    <a:pt x="595985" y="369290"/>
                  </a:lnTo>
                  <a:lnTo>
                    <a:pt x="596049" y="368173"/>
                  </a:lnTo>
                  <a:lnTo>
                    <a:pt x="595782" y="366928"/>
                  </a:lnTo>
                  <a:lnTo>
                    <a:pt x="597039" y="366217"/>
                  </a:lnTo>
                  <a:close/>
                </a:path>
                <a:path w="1524635" h="716279">
                  <a:moveTo>
                    <a:pt x="597420" y="402628"/>
                  </a:moveTo>
                  <a:lnTo>
                    <a:pt x="597319" y="402348"/>
                  </a:lnTo>
                  <a:lnTo>
                    <a:pt x="597166" y="401802"/>
                  </a:lnTo>
                  <a:lnTo>
                    <a:pt x="590232" y="402590"/>
                  </a:lnTo>
                  <a:lnTo>
                    <a:pt x="589953" y="402945"/>
                  </a:lnTo>
                  <a:lnTo>
                    <a:pt x="589419" y="403694"/>
                  </a:lnTo>
                  <a:lnTo>
                    <a:pt x="590423" y="403961"/>
                  </a:lnTo>
                  <a:lnTo>
                    <a:pt x="591642" y="403720"/>
                  </a:lnTo>
                  <a:lnTo>
                    <a:pt x="592251" y="404901"/>
                  </a:lnTo>
                  <a:lnTo>
                    <a:pt x="597420" y="402628"/>
                  </a:lnTo>
                  <a:close/>
                </a:path>
                <a:path w="1524635" h="716279">
                  <a:moveTo>
                    <a:pt x="607466" y="523519"/>
                  </a:moveTo>
                  <a:lnTo>
                    <a:pt x="603580" y="521563"/>
                  </a:lnTo>
                  <a:lnTo>
                    <a:pt x="603338" y="521525"/>
                  </a:lnTo>
                  <a:lnTo>
                    <a:pt x="599833" y="522262"/>
                  </a:lnTo>
                  <a:lnTo>
                    <a:pt x="599846" y="523278"/>
                  </a:lnTo>
                  <a:lnTo>
                    <a:pt x="604608" y="524268"/>
                  </a:lnTo>
                  <a:lnTo>
                    <a:pt x="607466" y="523519"/>
                  </a:lnTo>
                  <a:close/>
                </a:path>
                <a:path w="1524635" h="716279">
                  <a:moveTo>
                    <a:pt x="615696" y="105308"/>
                  </a:moveTo>
                  <a:lnTo>
                    <a:pt x="613130" y="104076"/>
                  </a:lnTo>
                  <a:lnTo>
                    <a:pt x="610450" y="103517"/>
                  </a:lnTo>
                  <a:lnTo>
                    <a:pt x="607618" y="103797"/>
                  </a:lnTo>
                  <a:lnTo>
                    <a:pt x="607847" y="104063"/>
                  </a:lnTo>
                  <a:lnTo>
                    <a:pt x="607733" y="104394"/>
                  </a:lnTo>
                  <a:lnTo>
                    <a:pt x="610235" y="105892"/>
                  </a:lnTo>
                  <a:lnTo>
                    <a:pt x="612889" y="106159"/>
                  </a:lnTo>
                  <a:lnTo>
                    <a:pt x="615696" y="105308"/>
                  </a:lnTo>
                  <a:close/>
                </a:path>
                <a:path w="1524635" h="716279">
                  <a:moveTo>
                    <a:pt x="623354" y="156375"/>
                  </a:moveTo>
                  <a:lnTo>
                    <a:pt x="622706" y="154317"/>
                  </a:lnTo>
                  <a:lnTo>
                    <a:pt x="620306" y="153111"/>
                  </a:lnTo>
                  <a:lnTo>
                    <a:pt x="618299" y="155079"/>
                  </a:lnTo>
                  <a:lnTo>
                    <a:pt x="618261" y="155359"/>
                  </a:lnTo>
                  <a:lnTo>
                    <a:pt x="618274" y="155638"/>
                  </a:lnTo>
                  <a:lnTo>
                    <a:pt x="618337" y="155930"/>
                  </a:lnTo>
                  <a:lnTo>
                    <a:pt x="619798" y="157124"/>
                  </a:lnTo>
                  <a:lnTo>
                    <a:pt x="621182" y="158432"/>
                  </a:lnTo>
                  <a:lnTo>
                    <a:pt x="623112" y="158877"/>
                  </a:lnTo>
                  <a:lnTo>
                    <a:pt x="623354" y="156375"/>
                  </a:lnTo>
                  <a:close/>
                </a:path>
                <a:path w="1524635" h="716279">
                  <a:moveTo>
                    <a:pt x="626237" y="179349"/>
                  </a:moveTo>
                  <a:lnTo>
                    <a:pt x="625792" y="176479"/>
                  </a:lnTo>
                  <a:lnTo>
                    <a:pt x="624078" y="176276"/>
                  </a:lnTo>
                  <a:lnTo>
                    <a:pt x="623290" y="177558"/>
                  </a:lnTo>
                  <a:lnTo>
                    <a:pt x="622071" y="177292"/>
                  </a:lnTo>
                  <a:lnTo>
                    <a:pt x="620890" y="177190"/>
                  </a:lnTo>
                  <a:lnTo>
                    <a:pt x="620598" y="177177"/>
                  </a:lnTo>
                  <a:lnTo>
                    <a:pt x="620382" y="177279"/>
                  </a:lnTo>
                  <a:lnTo>
                    <a:pt x="620242" y="177546"/>
                  </a:lnTo>
                  <a:lnTo>
                    <a:pt x="619315" y="179120"/>
                  </a:lnTo>
                  <a:lnTo>
                    <a:pt x="621182" y="180238"/>
                  </a:lnTo>
                  <a:lnTo>
                    <a:pt x="622134" y="180238"/>
                  </a:lnTo>
                  <a:lnTo>
                    <a:pt x="623404" y="179019"/>
                  </a:lnTo>
                  <a:lnTo>
                    <a:pt x="626237" y="179349"/>
                  </a:lnTo>
                  <a:close/>
                </a:path>
                <a:path w="1524635" h="716279">
                  <a:moveTo>
                    <a:pt x="629831" y="523125"/>
                  </a:moveTo>
                  <a:lnTo>
                    <a:pt x="625995" y="522135"/>
                  </a:lnTo>
                  <a:lnTo>
                    <a:pt x="622173" y="521360"/>
                  </a:lnTo>
                  <a:lnTo>
                    <a:pt x="618413" y="523367"/>
                  </a:lnTo>
                  <a:lnTo>
                    <a:pt x="622236" y="524141"/>
                  </a:lnTo>
                  <a:lnTo>
                    <a:pt x="626033" y="523608"/>
                  </a:lnTo>
                  <a:lnTo>
                    <a:pt x="629831" y="523125"/>
                  </a:lnTo>
                  <a:close/>
                </a:path>
                <a:path w="1524635" h="716279">
                  <a:moveTo>
                    <a:pt x="660603" y="231482"/>
                  </a:moveTo>
                  <a:lnTo>
                    <a:pt x="658977" y="228854"/>
                  </a:lnTo>
                  <a:lnTo>
                    <a:pt x="657034" y="227368"/>
                  </a:lnTo>
                  <a:lnTo>
                    <a:pt x="654037" y="229704"/>
                  </a:lnTo>
                  <a:lnTo>
                    <a:pt x="655459" y="231190"/>
                  </a:lnTo>
                  <a:lnTo>
                    <a:pt x="658025" y="230759"/>
                  </a:lnTo>
                  <a:lnTo>
                    <a:pt x="659117" y="232778"/>
                  </a:lnTo>
                  <a:lnTo>
                    <a:pt x="659815" y="232575"/>
                  </a:lnTo>
                  <a:lnTo>
                    <a:pt x="660476" y="232321"/>
                  </a:lnTo>
                  <a:lnTo>
                    <a:pt x="660603" y="231482"/>
                  </a:lnTo>
                  <a:close/>
                </a:path>
                <a:path w="1524635" h="716279">
                  <a:moveTo>
                    <a:pt x="676897" y="254101"/>
                  </a:moveTo>
                  <a:lnTo>
                    <a:pt x="676097" y="251688"/>
                  </a:lnTo>
                  <a:lnTo>
                    <a:pt x="673455" y="251269"/>
                  </a:lnTo>
                  <a:lnTo>
                    <a:pt x="670534" y="249123"/>
                  </a:lnTo>
                  <a:lnTo>
                    <a:pt x="668604" y="252945"/>
                  </a:lnTo>
                  <a:lnTo>
                    <a:pt x="674166" y="253111"/>
                  </a:lnTo>
                  <a:lnTo>
                    <a:pt x="674535" y="252272"/>
                  </a:lnTo>
                  <a:lnTo>
                    <a:pt x="676897" y="254101"/>
                  </a:lnTo>
                  <a:close/>
                </a:path>
                <a:path w="1524635" h="716279">
                  <a:moveTo>
                    <a:pt x="679157" y="379691"/>
                  </a:moveTo>
                  <a:lnTo>
                    <a:pt x="675424" y="377685"/>
                  </a:lnTo>
                  <a:lnTo>
                    <a:pt x="675068" y="378079"/>
                  </a:lnTo>
                  <a:lnTo>
                    <a:pt x="674725" y="378460"/>
                  </a:lnTo>
                  <a:lnTo>
                    <a:pt x="674357" y="378841"/>
                  </a:lnTo>
                  <a:lnTo>
                    <a:pt x="674446" y="380238"/>
                  </a:lnTo>
                  <a:lnTo>
                    <a:pt x="674128" y="381520"/>
                  </a:lnTo>
                  <a:lnTo>
                    <a:pt x="673455" y="382739"/>
                  </a:lnTo>
                  <a:lnTo>
                    <a:pt x="675360" y="383552"/>
                  </a:lnTo>
                  <a:lnTo>
                    <a:pt x="678434" y="381635"/>
                  </a:lnTo>
                  <a:lnTo>
                    <a:pt x="679157" y="379691"/>
                  </a:lnTo>
                  <a:close/>
                </a:path>
                <a:path w="1524635" h="716279">
                  <a:moveTo>
                    <a:pt x="730123" y="253047"/>
                  </a:moveTo>
                  <a:lnTo>
                    <a:pt x="727494" y="252818"/>
                  </a:lnTo>
                  <a:lnTo>
                    <a:pt x="726160" y="254088"/>
                  </a:lnTo>
                  <a:lnTo>
                    <a:pt x="724598" y="254165"/>
                  </a:lnTo>
                  <a:lnTo>
                    <a:pt x="722934" y="253644"/>
                  </a:lnTo>
                  <a:lnTo>
                    <a:pt x="722845" y="254114"/>
                  </a:lnTo>
                  <a:lnTo>
                    <a:pt x="725297" y="254457"/>
                  </a:lnTo>
                  <a:lnTo>
                    <a:pt x="723531" y="256946"/>
                  </a:lnTo>
                  <a:lnTo>
                    <a:pt x="724763" y="257898"/>
                  </a:lnTo>
                  <a:lnTo>
                    <a:pt x="725385" y="256755"/>
                  </a:lnTo>
                  <a:lnTo>
                    <a:pt x="726135" y="257606"/>
                  </a:lnTo>
                  <a:lnTo>
                    <a:pt x="726833" y="257759"/>
                  </a:lnTo>
                  <a:lnTo>
                    <a:pt x="727862" y="256146"/>
                  </a:lnTo>
                  <a:lnTo>
                    <a:pt x="727367" y="253453"/>
                  </a:lnTo>
                  <a:lnTo>
                    <a:pt x="730123" y="253047"/>
                  </a:lnTo>
                  <a:close/>
                </a:path>
                <a:path w="1524635" h="716279">
                  <a:moveTo>
                    <a:pt x="795566" y="250139"/>
                  </a:moveTo>
                  <a:lnTo>
                    <a:pt x="790803" y="250177"/>
                  </a:lnTo>
                  <a:lnTo>
                    <a:pt x="789825" y="251536"/>
                  </a:lnTo>
                  <a:lnTo>
                    <a:pt x="787133" y="250253"/>
                  </a:lnTo>
                  <a:lnTo>
                    <a:pt x="786917" y="252755"/>
                  </a:lnTo>
                  <a:lnTo>
                    <a:pt x="790740" y="252806"/>
                  </a:lnTo>
                  <a:lnTo>
                    <a:pt x="791997" y="251282"/>
                  </a:lnTo>
                  <a:lnTo>
                    <a:pt x="794727" y="252412"/>
                  </a:lnTo>
                  <a:lnTo>
                    <a:pt x="795566" y="250139"/>
                  </a:lnTo>
                  <a:close/>
                </a:path>
                <a:path w="1524635" h="716279">
                  <a:moveTo>
                    <a:pt x="843940" y="379196"/>
                  </a:moveTo>
                  <a:lnTo>
                    <a:pt x="843902" y="377520"/>
                  </a:lnTo>
                  <a:lnTo>
                    <a:pt x="841933" y="378548"/>
                  </a:lnTo>
                  <a:lnTo>
                    <a:pt x="837946" y="374065"/>
                  </a:lnTo>
                  <a:lnTo>
                    <a:pt x="837730" y="379806"/>
                  </a:lnTo>
                  <a:lnTo>
                    <a:pt x="838771" y="379945"/>
                  </a:lnTo>
                  <a:lnTo>
                    <a:pt x="840498" y="379209"/>
                  </a:lnTo>
                  <a:lnTo>
                    <a:pt x="841438" y="379539"/>
                  </a:lnTo>
                  <a:lnTo>
                    <a:pt x="841032" y="381660"/>
                  </a:lnTo>
                  <a:lnTo>
                    <a:pt x="841298" y="381660"/>
                  </a:lnTo>
                  <a:lnTo>
                    <a:pt x="841806" y="381711"/>
                  </a:lnTo>
                  <a:lnTo>
                    <a:pt x="842111" y="380517"/>
                  </a:lnTo>
                  <a:lnTo>
                    <a:pt x="842441" y="379361"/>
                  </a:lnTo>
                  <a:lnTo>
                    <a:pt x="843940" y="379196"/>
                  </a:lnTo>
                  <a:close/>
                </a:path>
                <a:path w="1524635" h="716279">
                  <a:moveTo>
                    <a:pt x="872007" y="616800"/>
                  </a:moveTo>
                  <a:lnTo>
                    <a:pt x="870673" y="615315"/>
                  </a:lnTo>
                  <a:lnTo>
                    <a:pt x="871220" y="614400"/>
                  </a:lnTo>
                  <a:lnTo>
                    <a:pt x="871207" y="613702"/>
                  </a:lnTo>
                  <a:lnTo>
                    <a:pt x="871194" y="612317"/>
                  </a:lnTo>
                  <a:lnTo>
                    <a:pt x="870927" y="612317"/>
                  </a:lnTo>
                  <a:lnTo>
                    <a:pt x="870648" y="612292"/>
                  </a:lnTo>
                  <a:lnTo>
                    <a:pt x="870394" y="612241"/>
                  </a:lnTo>
                  <a:lnTo>
                    <a:pt x="867219" y="612432"/>
                  </a:lnTo>
                  <a:lnTo>
                    <a:pt x="866317" y="613333"/>
                  </a:lnTo>
                  <a:lnTo>
                    <a:pt x="867676" y="613981"/>
                  </a:lnTo>
                  <a:lnTo>
                    <a:pt x="868464" y="614807"/>
                  </a:lnTo>
                  <a:lnTo>
                    <a:pt x="867257" y="616280"/>
                  </a:lnTo>
                  <a:lnTo>
                    <a:pt x="868514" y="615988"/>
                  </a:lnTo>
                  <a:lnTo>
                    <a:pt x="869569" y="616254"/>
                  </a:lnTo>
                  <a:lnTo>
                    <a:pt x="870318" y="617372"/>
                  </a:lnTo>
                  <a:lnTo>
                    <a:pt x="872007" y="616800"/>
                  </a:lnTo>
                  <a:close/>
                </a:path>
                <a:path w="1524635" h="716279">
                  <a:moveTo>
                    <a:pt x="885278" y="535038"/>
                  </a:moveTo>
                  <a:lnTo>
                    <a:pt x="883996" y="533298"/>
                  </a:lnTo>
                  <a:lnTo>
                    <a:pt x="884059" y="532282"/>
                  </a:lnTo>
                  <a:lnTo>
                    <a:pt x="884770" y="530923"/>
                  </a:lnTo>
                  <a:lnTo>
                    <a:pt x="884821" y="529501"/>
                  </a:lnTo>
                  <a:lnTo>
                    <a:pt x="883005" y="529577"/>
                  </a:lnTo>
                  <a:lnTo>
                    <a:pt x="881189" y="529640"/>
                  </a:lnTo>
                  <a:lnTo>
                    <a:pt x="882167" y="531520"/>
                  </a:lnTo>
                  <a:lnTo>
                    <a:pt x="881011" y="534250"/>
                  </a:lnTo>
                  <a:lnTo>
                    <a:pt x="881888" y="535178"/>
                  </a:lnTo>
                  <a:lnTo>
                    <a:pt x="885278" y="535038"/>
                  </a:lnTo>
                  <a:close/>
                </a:path>
                <a:path w="1524635" h="716279">
                  <a:moveTo>
                    <a:pt x="888530" y="614400"/>
                  </a:moveTo>
                  <a:lnTo>
                    <a:pt x="888377" y="614260"/>
                  </a:lnTo>
                  <a:lnTo>
                    <a:pt x="886574" y="612736"/>
                  </a:lnTo>
                  <a:lnTo>
                    <a:pt x="884682" y="613371"/>
                  </a:lnTo>
                  <a:lnTo>
                    <a:pt x="881875" y="614006"/>
                  </a:lnTo>
                  <a:lnTo>
                    <a:pt x="884275" y="616254"/>
                  </a:lnTo>
                  <a:lnTo>
                    <a:pt x="886104" y="616775"/>
                  </a:lnTo>
                  <a:lnTo>
                    <a:pt x="888403" y="615302"/>
                  </a:lnTo>
                  <a:lnTo>
                    <a:pt x="888530" y="614400"/>
                  </a:lnTo>
                  <a:close/>
                </a:path>
                <a:path w="1524635" h="716279">
                  <a:moveTo>
                    <a:pt x="894511" y="506501"/>
                  </a:moveTo>
                  <a:lnTo>
                    <a:pt x="888466" y="502094"/>
                  </a:lnTo>
                  <a:lnTo>
                    <a:pt x="888022" y="503313"/>
                  </a:lnTo>
                  <a:lnTo>
                    <a:pt x="887526" y="504596"/>
                  </a:lnTo>
                  <a:lnTo>
                    <a:pt x="888555" y="504888"/>
                  </a:lnTo>
                  <a:lnTo>
                    <a:pt x="891171" y="505574"/>
                  </a:lnTo>
                  <a:lnTo>
                    <a:pt x="894511" y="506501"/>
                  </a:lnTo>
                  <a:close/>
                </a:path>
                <a:path w="1524635" h="716279">
                  <a:moveTo>
                    <a:pt x="896632" y="700405"/>
                  </a:moveTo>
                  <a:lnTo>
                    <a:pt x="895388" y="698665"/>
                  </a:lnTo>
                  <a:lnTo>
                    <a:pt x="893025" y="699820"/>
                  </a:lnTo>
                  <a:lnTo>
                    <a:pt x="893508" y="706412"/>
                  </a:lnTo>
                  <a:lnTo>
                    <a:pt x="894715" y="706907"/>
                  </a:lnTo>
                  <a:lnTo>
                    <a:pt x="893800" y="701255"/>
                  </a:lnTo>
                  <a:lnTo>
                    <a:pt x="896302" y="705446"/>
                  </a:lnTo>
                  <a:lnTo>
                    <a:pt x="896467" y="704367"/>
                  </a:lnTo>
                  <a:lnTo>
                    <a:pt x="896226" y="702449"/>
                  </a:lnTo>
                  <a:lnTo>
                    <a:pt x="896632" y="700405"/>
                  </a:lnTo>
                  <a:close/>
                </a:path>
                <a:path w="1524635" h="716279">
                  <a:moveTo>
                    <a:pt x="907961" y="673392"/>
                  </a:moveTo>
                  <a:lnTo>
                    <a:pt x="907008" y="671626"/>
                  </a:lnTo>
                  <a:lnTo>
                    <a:pt x="899261" y="671715"/>
                  </a:lnTo>
                  <a:lnTo>
                    <a:pt x="899248" y="672236"/>
                  </a:lnTo>
                  <a:lnTo>
                    <a:pt x="899287" y="672490"/>
                  </a:lnTo>
                  <a:lnTo>
                    <a:pt x="902004" y="674370"/>
                  </a:lnTo>
                  <a:lnTo>
                    <a:pt x="905065" y="673188"/>
                  </a:lnTo>
                  <a:lnTo>
                    <a:pt x="907961" y="673392"/>
                  </a:lnTo>
                  <a:close/>
                </a:path>
                <a:path w="1524635" h="716279">
                  <a:moveTo>
                    <a:pt x="909650" y="372681"/>
                  </a:moveTo>
                  <a:lnTo>
                    <a:pt x="909358" y="371868"/>
                  </a:lnTo>
                  <a:lnTo>
                    <a:pt x="908926" y="372681"/>
                  </a:lnTo>
                  <a:lnTo>
                    <a:pt x="908862" y="372808"/>
                  </a:lnTo>
                  <a:lnTo>
                    <a:pt x="909205" y="373049"/>
                  </a:lnTo>
                  <a:lnTo>
                    <a:pt x="909650" y="372681"/>
                  </a:lnTo>
                  <a:close/>
                </a:path>
                <a:path w="1524635" h="716279">
                  <a:moveTo>
                    <a:pt x="911656" y="374815"/>
                  </a:moveTo>
                  <a:lnTo>
                    <a:pt x="909205" y="373062"/>
                  </a:lnTo>
                  <a:lnTo>
                    <a:pt x="907821" y="374230"/>
                  </a:lnTo>
                  <a:lnTo>
                    <a:pt x="907072" y="376199"/>
                  </a:lnTo>
                  <a:lnTo>
                    <a:pt x="911021" y="376199"/>
                  </a:lnTo>
                  <a:lnTo>
                    <a:pt x="911656" y="374815"/>
                  </a:lnTo>
                  <a:close/>
                </a:path>
                <a:path w="1524635" h="716279">
                  <a:moveTo>
                    <a:pt x="911961" y="369290"/>
                  </a:moveTo>
                  <a:lnTo>
                    <a:pt x="908291" y="369290"/>
                  </a:lnTo>
                  <a:lnTo>
                    <a:pt x="909066" y="371017"/>
                  </a:lnTo>
                  <a:lnTo>
                    <a:pt x="909358" y="371868"/>
                  </a:lnTo>
                  <a:lnTo>
                    <a:pt x="909815" y="371017"/>
                  </a:lnTo>
                  <a:lnTo>
                    <a:pt x="911961" y="369290"/>
                  </a:lnTo>
                  <a:close/>
                </a:path>
                <a:path w="1524635" h="716279">
                  <a:moveTo>
                    <a:pt x="920419" y="714578"/>
                  </a:moveTo>
                  <a:lnTo>
                    <a:pt x="917117" y="714908"/>
                  </a:lnTo>
                  <a:lnTo>
                    <a:pt x="914285" y="712393"/>
                  </a:lnTo>
                  <a:lnTo>
                    <a:pt x="910920" y="713257"/>
                  </a:lnTo>
                  <a:lnTo>
                    <a:pt x="910844" y="714362"/>
                  </a:lnTo>
                  <a:lnTo>
                    <a:pt x="913968" y="715987"/>
                  </a:lnTo>
                  <a:lnTo>
                    <a:pt x="917155" y="715860"/>
                  </a:lnTo>
                  <a:lnTo>
                    <a:pt x="920419" y="714578"/>
                  </a:lnTo>
                  <a:close/>
                </a:path>
                <a:path w="1524635" h="716279">
                  <a:moveTo>
                    <a:pt x="932954" y="375005"/>
                  </a:moveTo>
                  <a:lnTo>
                    <a:pt x="929754" y="372948"/>
                  </a:lnTo>
                  <a:lnTo>
                    <a:pt x="927430" y="375005"/>
                  </a:lnTo>
                  <a:lnTo>
                    <a:pt x="932954" y="375005"/>
                  </a:lnTo>
                  <a:close/>
                </a:path>
                <a:path w="1524635" h="716279">
                  <a:moveTo>
                    <a:pt x="938898" y="305663"/>
                  </a:moveTo>
                  <a:lnTo>
                    <a:pt x="937425" y="304558"/>
                  </a:lnTo>
                  <a:lnTo>
                    <a:pt x="938834" y="302183"/>
                  </a:lnTo>
                  <a:lnTo>
                    <a:pt x="936980" y="301244"/>
                  </a:lnTo>
                  <a:lnTo>
                    <a:pt x="934961" y="302933"/>
                  </a:lnTo>
                  <a:lnTo>
                    <a:pt x="936510" y="305181"/>
                  </a:lnTo>
                  <a:lnTo>
                    <a:pt x="936066" y="307111"/>
                  </a:lnTo>
                  <a:lnTo>
                    <a:pt x="936091" y="308063"/>
                  </a:lnTo>
                  <a:lnTo>
                    <a:pt x="936282" y="308330"/>
                  </a:lnTo>
                  <a:lnTo>
                    <a:pt x="936536" y="308419"/>
                  </a:lnTo>
                  <a:lnTo>
                    <a:pt x="936879" y="308343"/>
                  </a:lnTo>
                  <a:lnTo>
                    <a:pt x="937996" y="307784"/>
                  </a:lnTo>
                  <a:lnTo>
                    <a:pt x="938771" y="306971"/>
                  </a:lnTo>
                  <a:lnTo>
                    <a:pt x="938898" y="305663"/>
                  </a:lnTo>
                  <a:close/>
                </a:path>
                <a:path w="1524635" h="716279">
                  <a:moveTo>
                    <a:pt x="939507" y="375005"/>
                  </a:moveTo>
                  <a:lnTo>
                    <a:pt x="937996" y="373189"/>
                  </a:lnTo>
                  <a:lnTo>
                    <a:pt x="936713" y="372948"/>
                  </a:lnTo>
                  <a:lnTo>
                    <a:pt x="935228" y="373189"/>
                  </a:lnTo>
                  <a:lnTo>
                    <a:pt x="932954" y="375005"/>
                  </a:lnTo>
                  <a:lnTo>
                    <a:pt x="939507" y="375005"/>
                  </a:lnTo>
                  <a:close/>
                </a:path>
                <a:path w="1524635" h="716279">
                  <a:moveTo>
                    <a:pt x="940206" y="298691"/>
                  </a:moveTo>
                  <a:lnTo>
                    <a:pt x="940104" y="297053"/>
                  </a:lnTo>
                  <a:lnTo>
                    <a:pt x="939863" y="293776"/>
                  </a:lnTo>
                  <a:lnTo>
                    <a:pt x="938301" y="294030"/>
                  </a:lnTo>
                  <a:lnTo>
                    <a:pt x="938631" y="296303"/>
                  </a:lnTo>
                  <a:lnTo>
                    <a:pt x="936955" y="296443"/>
                  </a:lnTo>
                  <a:lnTo>
                    <a:pt x="935558" y="297459"/>
                  </a:lnTo>
                  <a:lnTo>
                    <a:pt x="935672" y="298526"/>
                  </a:lnTo>
                  <a:lnTo>
                    <a:pt x="936879" y="299605"/>
                  </a:lnTo>
                  <a:lnTo>
                    <a:pt x="937895" y="299529"/>
                  </a:lnTo>
                  <a:lnTo>
                    <a:pt x="938911" y="299466"/>
                  </a:lnTo>
                  <a:lnTo>
                    <a:pt x="939914" y="299389"/>
                  </a:lnTo>
                  <a:lnTo>
                    <a:pt x="940117" y="299199"/>
                  </a:lnTo>
                  <a:lnTo>
                    <a:pt x="940206" y="298970"/>
                  </a:lnTo>
                  <a:lnTo>
                    <a:pt x="940206" y="298691"/>
                  </a:lnTo>
                  <a:close/>
                </a:path>
                <a:path w="1524635" h="716279">
                  <a:moveTo>
                    <a:pt x="1046391" y="177253"/>
                  </a:moveTo>
                  <a:lnTo>
                    <a:pt x="1044702" y="177152"/>
                  </a:lnTo>
                  <a:lnTo>
                    <a:pt x="1042835" y="177863"/>
                  </a:lnTo>
                  <a:lnTo>
                    <a:pt x="1041488" y="176199"/>
                  </a:lnTo>
                  <a:lnTo>
                    <a:pt x="1038948" y="177088"/>
                  </a:lnTo>
                  <a:lnTo>
                    <a:pt x="1039482" y="179705"/>
                  </a:lnTo>
                  <a:lnTo>
                    <a:pt x="1039736" y="181025"/>
                  </a:lnTo>
                  <a:lnTo>
                    <a:pt x="1040879" y="177863"/>
                  </a:lnTo>
                  <a:lnTo>
                    <a:pt x="1045006" y="179984"/>
                  </a:lnTo>
                  <a:lnTo>
                    <a:pt x="1046391" y="177253"/>
                  </a:lnTo>
                  <a:close/>
                </a:path>
                <a:path w="1524635" h="716279">
                  <a:moveTo>
                    <a:pt x="1076591" y="251028"/>
                  </a:moveTo>
                  <a:lnTo>
                    <a:pt x="1073899" y="248983"/>
                  </a:lnTo>
                  <a:lnTo>
                    <a:pt x="1071054" y="250926"/>
                  </a:lnTo>
                  <a:lnTo>
                    <a:pt x="1068285" y="250723"/>
                  </a:lnTo>
                  <a:lnTo>
                    <a:pt x="1066977" y="251841"/>
                  </a:lnTo>
                  <a:lnTo>
                    <a:pt x="1076540" y="252666"/>
                  </a:lnTo>
                  <a:lnTo>
                    <a:pt x="1076591" y="251028"/>
                  </a:lnTo>
                  <a:close/>
                </a:path>
                <a:path w="1524635" h="716279">
                  <a:moveTo>
                    <a:pt x="1108557" y="170459"/>
                  </a:moveTo>
                  <a:lnTo>
                    <a:pt x="1107719" y="168821"/>
                  </a:lnTo>
                  <a:lnTo>
                    <a:pt x="1105535" y="170129"/>
                  </a:lnTo>
                  <a:lnTo>
                    <a:pt x="1104620" y="168668"/>
                  </a:lnTo>
                  <a:lnTo>
                    <a:pt x="1103160" y="168859"/>
                  </a:lnTo>
                  <a:lnTo>
                    <a:pt x="1101585" y="167386"/>
                  </a:lnTo>
                  <a:lnTo>
                    <a:pt x="1100074" y="169037"/>
                  </a:lnTo>
                  <a:lnTo>
                    <a:pt x="1102448" y="172504"/>
                  </a:lnTo>
                  <a:lnTo>
                    <a:pt x="1105636" y="170802"/>
                  </a:lnTo>
                  <a:lnTo>
                    <a:pt x="1108557" y="170459"/>
                  </a:lnTo>
                  <a:close/>
                </a:path>
                <a:path w="1524635" h="716279">
                  <a:moveTo>
                    <a:pt x="1134592" y="297421"/>
                  </a:moveTo>
                  <a:lnTo>
                    <a:pt x="1132713" y="298551"/>
                  </a:lnTo>
                  <a:lnTo>
                    <a:pt x="1132624" y="299821"/>
                  </a:lnTo>
                  <a:lnTo>
                    <a:pt x="1131976" y="300748"/>
                  </a:lnTo>
                  <a:lnTo>
                    <a:pt x="1131036" y="301536"/>
                  </a:lnTo>
                  <a:lnTo>
                    <a:pt x="1130947" y="303263"/>
                  </a:lnTo>
                  <a:lnTo>
                    <a:pt x="1132713" y="304241"/>
                  </a:lnTo>
                  <a:lnTo>
                    <a:pt x="1133030" y="305295"/>
                  </a:lnTo>
                  <a:lnTo>
                    <a:pt x="1133271" y="305320"/>
                  </a:lnTo>
                  <a:lnTo>
                    <a:pt x="1133513" y="305308"/>
                  </a:lnTo>
                  <a:lnTo>
                    <a:pt x="1133754" y="305257"/>
                  </a:lnTo>
                  <a:lnTo>
                    <a:pt x="1134021" y="302653"/>
                  </a:lnTo>
                  <a:lnTo>
                    <a:pt x="1134592" y="297421"/>
                  </a:lnTo>
                  <a:close/>
                </a:path>
                <a:path w="1524635" h="716279">
                  <a:moveTo>
                    <a:pt x="1135367" y="228739"/>
                  </a:moveTo>
                  <a:lnTo>
                    <a:pt x="1132713" y="228739"/>
                  </a:lnTo>
                  <a:lnTo>
                    <a:pt x="1129995" y="228269"/>
                  </a:lnTo>
                  <a:lnTo>
                    <a:pt x="1125359" y="229412"/>
                  </a:lnTo>
                  <a:lnTo>
                    <a:pt x="1126045" y="230530"/>
                  </a:lnTo>
                  <a:lnTo>
                    <a:pt x="1127988" y="230784"/>
                  </a:lnTo>
                  <a:lnTo>
                    <a:pt x="1132763" y="230606"/>
                  </a:lnTo>
                  <a:lnTo>
                    <a:pt x="1133373" y="229679"/>
                  </a:lnTo>
                  <a:lnTo>
                    <a:pt x="1135037" y="230314"/>
                  </a:lnTo>
                  <a:lnTo>
                    <a:pt x="1135367" y="228739"/>
                  </a:lnTo>
                  <a:close/>
                </a:path>
                <a:path w="1524635" h="716279">
                  <a:moveTo>
                    <a:pt x="1135608" y="248069"/>
                  </a:moveTo>
                  <a:lnTo>
                    <a:pt x="1132624" y="245681"/>
                  </a:lnTo>
                  <a:lnTo>
                    <a:pt x="1129334" y="246545"/>
                  </a:lnTo>
                  <a:lnTo>
                    <a:pt x="1126070" y="247142"/>
                  </a:lnTo>
                  <a:lnTo>
                    <a:pt x="1125105" y="247116"/>
                  </a:lnTo>
                  <a:lnTo>
                    <a:pt x="1124153" y="247040"/>
                  </a:lnTo>
                  <a:lnTo>
                    <a:pt x="1122387" y="247065"/>
                  </a:lnTo>
                  <a:lnTo>
                    <a:pt x="1121448" y="247205"/>
                  </a:lnTo>
                  <a:lnTo>
                    <a:pt x="1121778" y="249047"/>
                  </a:lnTo>
                  <a:lnTo>
                    <a:pt x="1122375" y="250139"/>
                  </a:lnTo>
                  <a:lnTo>
                    <a:pt x="1125702" y="248348"/>
                  </a:lnTo>
                  <a:lnTo>
                    <a:pt x="1128712" y="250037"/>
                  </a:lnTo>
                  <a:lnTo>
                    <a:pt x="1131074" y="248234"/>
                  </a:lnTo>
                  <a:lnTo>
                    <a:pt x="1131379" y="248259"/>
                  </a:lnTo>
                  <a:lnTo>
                    <a:pt x="1131697" y="248221"/>
                  </a:lnTo>
                  <a:lnTo>
                    <a:pt x="1135608" y="248069"/>
                  </a:lnTo>
                  <a:close/>
                </a:path>
                <a:path w="1524635" h="716279">
                  <a:moveTo>
                    <a:pt x="1150239" y="251599"/>
                  </a:moveTo>
                  <a:lnTo>
                    <a:pt x="1150150" y="251421"/>
                  </a:lnTo>
                  <a:lnTo>
                    <a:pt x="1150137" y="251244"/>
                  </a:lnTo>
                  <a:lnTo>
                    <a:pt x="1150213" y="251040"/>
                  </a:lnTo>
                  <a:lnTo>
                    <a:pt x="1147800" y="249504"/>
                  </a:lnTo>
                  <a:lnTo>
                    <a:pt x="1145120" y="250037"/>
                  </a:lnTo>
                  <a:lnTo>
                    <a:pt x="1142492" y="250037"/>
                  </a:lnTo>
                  <a:lnTo>
                    <a:pt x="1142009" y="250863"/>
                  </a:lnTo>
                  <a:lnTo>
                    <a:pt x="1140333" y="251142"/>
                  </a:lnTo>
                  <a:lnTo>
                    <a:pt x="1143558" y="252107"/>
                  </a:lnTo>
                  <a:lnTo>
                    <a:pt x="1150239" y="251599"/>
                  </a:lnTo>
                  <a:close/>
                </a:path>
                <a:path w="1524635" h="716279">
                  <a:moveTo>
                    <a:pt x="1216621" y="292442"/>
                  </a:moveTo>
                  <a:lnTo>
                    <a:pt x="1215847" y="292595"/>
                  </a:lnTo>
                  <a:lnTo>
                    <a:pt x="1214399" y="292506"/>
                  </a:lnTo>
                  <a:lnTo>
                    <a:pt x="1213294" y="292506"/>
                  </a:lnTo>
                  <a:lnTo>
                    <a:pt x="1212189" y="292481"/>
                  </a:lnTo>
                  <a:lnTo>
                    <a:pt x="1210487" y="292976"/>
                  </a:lnTo>
                  <a:lnTo>
                    <a:pt x="1207757" y="291922"/>
                  </a:lnTo>
                  <a:lnTo>
                    <a:pt x="1207947" y="295567"/>
                  </a:lnTo>
                  <a:lnTo>
                    <a:pt x="1210487" y="295427"/>
                  </a:lnTo>
                  <a:lnTo>
                    <a:pt x="1212481" y="293116"/>
                  </a:lnTo>
                  <a:lnTo>
                    <a:pt x="1215110" y="293751"/>
                  </a:lnTo>
                  <a:lnTo>
                    <a:pt x="1215517" y="293585"/>
                  </a:lnTo>
                  <a:lnTo>
                    <a:pt x="1216152" y="293509"/>
                  </a:lnTo>
                  <a:lnTo>
                    <a:pt x="1216621" y="292442"/>
                  </a:lnTo>
                  <a:close/>
                </a:path>
                <a:path w="1524635" h="716279">
                  <a:moveTo>
                    <a:pt x="1237386" y="125044"/>
                  </a:moveTo>
                  <a:lnTo>
                    <a:pt x="1232992" y="124231"/>
                  </a:lnTo>
                  <a:lnTo>
                    <a:pt x="1233068" y="127584"/>
                  </a:lnTo>
                  <a:lnTo>
                    <a:pt x="1232446" y="130263"/>
                  </a:lnTo>
                  <a:lnTo>
                    <a:pt x="1234452" y="128828"/>
                  </a:lnTo>
                  <a:lnTo>
                    <a:pt x="1236700" y="127584"/>
                  </a:lnTo>
                  <a:lnTo>
                    <a:pt x="1237386" y="125044"/>
                  </a:lnTo>
                  <a:close/>
                </a:path>
                <a:path w="1524635" h="716279">
                  <a:moveTo>
                    <a:pt x="1263611" y="252945"/>
                  </a:moveTo>
                  <a:lnTo>
                    <a:pt x="1261821" y="253885"/>
                  </a:lnTo>
                  <a:lnTo>
                    <a:pt x="1259890" y="254635"/>
                  </a:lnTo>
                  <a:lnTo>
                    <a:pt x="1258303" y="255866"/>
                  </a:lnTo>
                  <a:lnTo>
                    <a:pt x="1257414" y="256527"/>
                  </a:lnTo>
                  <a:lnTo>
                    <a:pt x="1257896" y="257581"/>
                  </a:lnTo>
                  <a:lnTo>
                    <a:pt x="1259205" y="257835"/>
                  </a:lnTo>
                  <a:lnTo>
                    <a:pt x="1260665" y="258127"/>
                  </a:lnTo>
                  <a:lnTo>
                    <a:pt x="1261592" y="257035"/>
                  </a:lnTo>
                  <a:lnTo>
                    <a:pt x="1262786" y="256628"/>
                  </a:lnTo>
                  <a:lnTo>
                    <a:pt x="1262913" y="255358"/>
                  </a:lnTo>
                  <a:lnTo>
                    <a:pt x="1262189" y="253911"/>
                  </a:lnTo>
                  <a:lnTo>
                    <a:pt x="1263611" y="252945"/>
                  </a:lnTo>
                  <a:close/>
                </a:path>
                <a:path w="1524635" h="716279">
                  <a:moveTo>
                    <a:pt x="1299540" y="368300"/>
                  </a:moveTo>
                  <a:lnTo>
                    <a:pt x="1299400" y="368046"/>
                  </a:lnTo>
                  <a:lnTo>
                    <a:pt x="1299362" y="367779"/>
                  </a:lnTo>
                  <a:lnTo>
                    <a:pt x="1299425" y="367499"/>
                  </a:lnTo>
                  <a:lnTo>
                    <a:pt x="1296657" y="367030"/>
                  </a:lnTo>
                  <a:lnTo>
                    <a:pt x="1293901" y="367220"/>
                  </a:lnTo>
                  <a:lnTo>
                    <a:pt x="1290853" y="367665"/>
                  </a:lnTo>
                  <a:lnTo>
                    <a:pt x="1293850" y="369290"/>
                  </a:lnTo>
                  <a:lnTo>
                    <a:pt x="1296631" y="369697"/>
                  </a:lnTo>
                  <a:lnTo>
                    <a:pt x="1299540" y="368300"/>
                  </a:lnTo>
                  <a:close/>
                </a:path>
                <a:path w="1524635" h="716279">
                  <a:moveTo>
                    <a:pt x="1339405" y="150342"/>
                  </a:moveTo>
                  <a:lnTo>
                    <a:pt x="1336636" y="147942"/>
                  </a:lnTo>
                  <a:lnTo>
                    <a:pt x="1334439" y="149987"/>
                  </a:lnTo>
                  <a:lnTo>
                    <a:pt x="1332382" y="149453"/>
                  </a:lnTo>
                  <a:lnTo>
                    <a:pt x="1328508" y="150215"/>
                  </a:lnTo>
                  <a:lnTo>
                    <a:pt x="1331925" y="151091"/>
                  </a:lnTo>
                  <a:lnTo>
                    <a:pt x="1335316" y="151371"/>
                  </a:lnTo>
                  <a:lnTo>
                    <a:pt x="1339405" y="150342"/>
                  </a:lnTo>
                  <a:close/>
                </a:path>
                <a:path w="1524635" h="716279">
                  <a:moveTo>
                    <a:pt x="1373403" y="130225"/>
                  </a:moveTo>
                  <a:lnTo>
                    <a:pt x="1370279" y="128460"/>
                  </a:lnTo>
                  <a:lnTo>
                    <a:pt x="1367688" y="128181"/>
                  </a:lnTo>
                  <a:lnTo>
                    <a:pt x="1364754" y="130543"/>
                  </a:lnTo>
                  <a:lnTo>
                    <a:pt x="1367777" y="130975"/>
                  </a:lnTo>
                  <a:lnTo>
                    <a:pt x="1370355" y="131165"/>
                  </a:lnTo>
                  <a:lnTo>
                    <a:pt x="1373403" y="130225"/>
                  </a:lnTo>
                  <a:close/>
                </a:path>
                <a:path w="1524635" h="716279">
                  <a:moveTo>
                    <a:pt x="1386789" y="127292"/>
                  </a:moveTo>
                  <a:lnTo>
                    <a:pt x="1386751" y="127025"/>
                  </a:lnTo>
                  <a:lnTo>
                    <a:pt x="1385227" y="126682"/>
                  </a:lnTo>
                  <a:lnTo>
                    <a:pt x="1383703" y="126250"/>
                  </a:lnTo>
                  <a:lnTo>
                    <a:pt x="1381201" y="125844"/>
                  </a:lnTo>
                  <a:lnTo>
                    <a:pt x="1380159" y="126060"/>
                  </a:lnTo>
                  <a:lnTo>
                    <a:pt x="1379588" y="126936"/>
                  </a:lnTo>
                  <a:lnTo>
                    <a:pt x="1378991" y="127812"/>
                  </a:lnTo>
                  <a:lnTo>
                    <a:pt x="1379905" y="128371"/>
                  </a:lnTo>
                  <a:lnTo>
                    <a:pt x="1381099" y="130086"/>
                  </a:lnTo>
                  <a:lnTo>
                    <a:pt x="1382014" y="129603"/>
                  </a:lnTo>
                  <a:lnTo>
                    <a:pt x="1385163" y="127355"/>
                  </a:lnTo>
                  <a:lnTo>
                    <a:pt x="1386763" y="127800"/>
                  </a:lnTo>
                  <a:lnTo>
                    <a:pt x="1386789" y="127546"/>
                  </a:lnTo>
                  <a:lnTo>
                    <a:pt x="1386789" y="127292"/>
                  </a:lnTo>
                  <a:close/>
                </a:path>
                <a:path w="1524635" h="716279">
                  <a:moveTo>
                    <a:pt x="1406080" y="321703"/>
                  </a:moveTo>
                  <a:lnTo>
                    <a:pt x="1403083" y="321703"/>
                  </a:lnTo>
                  <a:lnTo>
                    <a:pt x="1400035" y="320954"/>
                  </a:lnTo>
                  <a:lnTo>
                    <a:pt x="1397127" y="322338"/>
                  </a:lnTo>
                  <a:lnTo>
                    <a:pt x="1398397" y="324548"/>
                  </a:lnTo>
                  <a:lnTo>
                    <a:pt x="1400619" y="323265"/>
                  </a:lnTo>
                  <a:lnTo>
                    <a:pt x="1402372" y="323748"/>
                  </a:lnTo>
                  <a:lnTo>
                    <a:pt x="1403794" y="323977"/>
                  </a:lnTo>
                  <a:lnTo>
                    <a:pt x="1404975" y="323443"/>
                  </a:lnTo>
                  <a:lnTo>
                    <a:pt x="1406080" y="322630"/>
                  </a:lnTo>
                  <a:lnTo>
                    <a:pt x="1406080" y="321703"/>
                  </a:lnTo>
                  <a:close/>
                </a:path>
                <a:path w="1524635" h="716279">
                  <a:moveTo>
                    <a:pt x="1430286" y="0"/>
                  </a:moveTo>
                  <a:lnTo>
                    <a:pt x="1428940" y="0"/>
                  </a:lnTo>
                  <a:lnTo>
                    <a:pt x="1429397" y="38"/>
                  </a:lnTo>
                  <a:lnTo>
                    <a:pt x="1429842" y="101"/>
                  </a:lnTo>
                  <a:lnTo>
                    <a:pt x="1430286" y="228"/>
                  </a:lnTo>
                  <a:lnTo>
                    <a:pt x="1430286" y="0"/>
                  </a:lnTo>
                  <a:close/>
                </a:path>
                <a:path w="1524635" h="716279">
                  <a:moveTo>
                    <a:pt x="1435976" y="291147"/>
                  </a:moveTo>
                  <a:lnTo>
                    <a:pt x="1434693" y="290969"/>
                  </a:lnTo>
                  <a:lnTo>
                    <a:pt x="1433690" y="291325"/>
                  </a:lnTo>
                  <a:lnTo>
                    <a:pt x="1433131" y="292569"/>
                  </a:lnTo>
                  <a:lnTo>
                    <a:pt x="1430985" y="294487"/>
                  </a:lnTo>
                  <a:lnTo>
                    <a:pt x="1431975" y="295605"/>
                  </a:lnTo>
                  <a:lnTo>
                    <a:pt x="1434109" y="296443"/>
                  </a:lnTo>
                  <a:lnTo>
                    <a:pt x="1435747" y="295033"/>
                  </a:lnTo>
                  <a:lnTo>
                    <a:pt x="1435430" y="292938"/>
                  </a:lnTo>
                  <a:lnTo>
                    <a:pt x="1435976" y="291147"/>
                  </a:lnTo>
                  <a:close/>
                </a:path>
                <a:path w="1524635" h="716279">
                  <a:moveTo>
                    <a:pt x="1452308" y="32943"/>
                  </a:moveTo>
                  <a:lnTo>
                    <a:pt x="1448765" y="31991"/>
                  </a:lnTo>
                  <a:lnTo>
                    <a:pt x="1447279" y="33870"/>
                  </a:lnTo>
                  <a:lnTo>
                    <a:pt x="1443507" y="31267"/>
                  </a:lnTo>
                  <a:lnTo>
                    <a:pt x="1442897" y="34671"/>
                  </a:lnTo>
                  <a:lnTo>
                    <a:pt x="1442859" y="34874"/>
                  </a:lnTo>
                  <a:lnTo>
                    <a:pt x="1444193" y="33870"/>
                  </a:lnTo>
                  <a:lnTo>
                    <a:pt x="1444536" y="33870"/>
                  </a:lnTo>
                  <a:lnTo>
                    <a:pt x="1445437" y="35052"/>
                  </a:lnTo>
                  <a:lnTo>
                    <a:pt x="1446657" y="35623"/>
                  </a:lnTo>
                  <a:lnTo>
                    <a:pt x="1448727" y="34671"/>
                  </a:lnTo>
                  <a:lnTo>
                    <a:pt x="1449120" y="33870"/>
                  </a:lnTo>
                  <a:lnTo>
                    <a:pt x="1448866" y="33870"/>
                  </a:lnTo>
                  <a:lnTo>
                    <a:pt x="1452308" y="32943"/>
                  </a:lnTo>
                  <a:close/>
                </a:path>
                <a:path w="1524635" h="716279">
                  <a:moveTo>
                    <a:pt x="1461858" y="225971"/>
                  </a:moveTo>
                  <a:lnTo>
                    <a:pt x="1460004" y="226745"/>
                  </a:lnTo>
                  <a:lnTo>
                    <a:pt x="1459204" y="227203"/>
                  </a:lnTo>
                  <a:lnTo>
                    <a:pt x="1457401" y="227660"/>
                  </a:lnTo>
                  <a:lnTo>
                    <a:pt x="1456423" y="227685"/>
                  </a:lnTo>
                  <a:lnTo>
                    <a:pt x="1455458" y="227799"/>
                  </a:lnTo>
                  <a:lnTo>
                    <a:pt x="1453578" y="230593"/>
                  </a:lnTo>
                  <a:lnTo>
                    <a:pt x="1453527" y="230924"/>
                  </a:lnTo>
                  <a:lnTo>
                    <a:pt x="1456512" y="229755"/>
                  </a:lnTo>
                  <a:lnTo>
                    <a:pt x="1458734" y="229717"/>
                  </a:lnTo>
                  <a:lnTo>
                    <a:pt x="1460601" y="229196"/>
                  </a:lnTo>
                  <a:lnTo>
                    <a:pt x="1461858" y="225971"/>
                  </a:lnTo>
                  <a:close/>
                </a:path>
                <a:path w="1524635" h="716279">
                  <a:moveTo>
                    <a:pt x="1524330" y="617042"/>
                  </a:moveTo>
                  <a:lnTo>
                    <a:pt x="1524063" y="617093"/>
                  </a:lnTo>
                  <a:lnTo>
                    <a:pt x="1523530" y="622084"/>
                  </a:lnTo>
                  <a:lnTo>
                    <a:pt x="1524330" y="623811"/>
                  </a:lnTo>
                  <a:lnTo>
                    <a:pt x="1524330" y="617042"/>
                  </a:lnTo>
                  <a:close/>
                </a:path>
                <a:path w="1524635" h="716279">
                  <a:moveTo>
                    <a:pt x="1524330" y="175437"/>
                  </a:moveTo>
                  <a:lnTo>
                    <a:pt x="1523149" y="175463"/>
                  </a:lnTo>
                  <a:lnTo>
                    <a:pt x="1524279" y="178435"/>
                  </a:lnTo>
                  <a:lnTo>
                    <a:pt x="1521510" y="181381"/>
                  </a:lnTo>
                  <a:lnTo>
                    <a:pt x="1523136" y="184327"/>
                  </a:lnTo>
                  <a:lnTo>
                    <a:pt x="1524266" y="182219"/>
                  </a:lnTo>
                  <a:lnTo>
                    <a:pt x="1524330" y="175437"/>
                  </a:lnTo>
                  <a:close/>
                </a:path>
                <a:path w="1524635" h="716279">
                  <a:moveTo>
                    <a:pt x="1524330" y="0"/>
                  </a:moveTo>
                  <a:lnTo>
                    <a:pt x="1521942" y="0"/>
                  </a:lnTo>
                  <a:lnTo>
                    <a:pt x="1522425" y="609"/>
                  </a:lnTo>
                  <a:lnTo>
                    <a:pt x="1523339" y="1143"/>
                  </a:lnTo>
                  <a:lnTo>
                    <a:pt x="1523352" y="1943"/>
                  </a:lnTo>
                  <a:lnTo>
                    <a:pt x="1523365" y="2260"/>
                  </a:lnTo>
                  <a:lnTo>
                    <a:pt x="1523365" y="2578"/>
                  </a:lnTo>
                  <a:lnTo>
                    <a:pt x="1523377" y="2908"/>
                  </a:lnTo>
                  <a:lnTo>
                    <a:pt x="1523733" y="3403"/>
                  </a:lnTo>
                  <a:lnTo>
                    <a:pt x="1524050" y="3632"/>
                  </a:lnTo>
                  <a:lnTo>
                    <a:pt x="1524330" y="3683"/>
                  </a:lnTo>
                  <a:lnTo>
                    <a:pt x="1524330" y="1346"/>
                  </a:lnTo>
                  <a:lnTo>
                    <a:pt x="15243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473117" y="2944111"/>
              <a:ext cx="1482725" cy="673735"/>
            </a:xfrm>
            <a:custGeom>
              <a:avLst/>
              <a:gdLst/>
              <a:ahLst/>
              <a:cxnLst/>
              <a:rect l="l" t="t" r="r" b="b"/>
              <a:pathLst>
                <a:path w="1482725" h="673735">
                  <a:moveTo>
                    <a:pt x="8026" y="2019"/>
                  </a:moveTo>
                  <a:lnTo>
                    <a:pt x="4965" y="0"/>
                  </a:lnTo>
                  <a:lnTo>
                    <a:pt x="127" y="1308"/>
                  </a:lnTo>
                  <a:lnTo>
                    <a:pt x="0" y="2324"/>
                  </a:lnTo>
                  <a:lnTo>
                    <a:pt x="1854" y="3378"/>
                  </a:lnTo>
                  <a:lnTo>
                    <a:pt x="4635" y="3378"/>
                  </a:lnTo>
                  <a:lnTo>
                    <a:pt x="5397" y="2019"/>
                  </a:lnTo>
                  <a:lnTo>
                    <a:pt x="5829" y="2019"/>
                  </a:lnTo>
                  <a:lnTo>
                    <a:pt x="6908" y="2324"/>
                  </a:lnTo>
                  <a:lnTo>
                    <a:pt x="8026" y="2019"/>
                  </a:lnTo>
                  <a:close/>
                </a:path>
                <a:path w="1482725" h="673735">
                  <a:moveTo>
                    <a:pt x="37490" y="224561"/>
                  </a:moveTo>
                  <a:lnTo>
                    <a:pt x="36728" y="223253"/>
                  </a:lnTo>
                  <a:lnTo>
                    <a:pt x="34975" y="223418"/>
                  </a:lnTo>
                  <a:lnTo>
                    <a:pt x="34429" y="221538"/>
                  </a:lnTo>
                  <a:lnTo>
                    <a:pt x="33045" y="221094"/>
                  </a:lnTo>
                  <a:lnTo>
                    <a:pt x="29870" y="221195"/>
                  </a:lnTo>
                  <a:lnTo>
                    <a:pt x="30861" y="223862"/>
                  </a:lnTo>
                  <a:lnTo>
                    <a:pt x="33909" y="223507"/>
                  </a:lnTo>
                  <a:lnTo>
                    <a:pt x="35623" y="225120"/>
                  </a:lnTo>
                  <a:lnTo>
                    <a:pt x="36995" y="225094"/>
                  </a:lnTo>
                  <a:lnTo>
                    <a:pt x="37490" y="224561"/>
                  </a:lnTo>
                  <a:close/>
                </a:path>
                <a:path w="1482725" h="673735">
                  <a:moveTo>
                    <a:pt x="57823" y="80733"/>
                  </a:moveTo>
                  <a:lnTo>
                    <a:pt x="56984" y="79819"/>
                  </a:lnTo>
                  <a:lnTo>
                    <a:pt x="56451" y="79222"/>
                  </a:lnTo>
                  <a:lnTo>
                    <a:pt x="54063" y="78854"/>
                  </a:lnTo>
                  <a:lnTo>
                    <a:pt x="53301" y="76669"/>
                  </a:lnTo>
                  <a:lnTo>
                    <a:pt x="52984" y="78536"/>
                  </a:lnTo>
                  <a:lnTo>
                    <a:pt x="52882" y="79222"/>
                  </a:lnTo>
                  <a:lnTo>
                    <a:pt x="52793" y="79705"/>
                  </a:lnTo>
                  <a:lnTo>
                    <a:pt x="52616" y="79565"/>
                  </a:lnTo>
                  <a:lnTo>
                    <a:pt x="51155" y="78536"/>
                  </a:lnTo>
                  <a:lnTo>
                    <a:pt x="49593" y="77685"/>
                  </a:lnTo>
                  <a:lnTo>
                    <a:pt x="49403" y="78536"/>
                  </a:lnTo>
                  <a:lnTo>
                    <a:pt x="49326" y="78854"/>
                  </a:lnTo>
                  <a:lnTo>
                    <a:pt x="49250" y="79222"/>
                  </a:lnTo>
                  <a:lnTo>
                    <a:pt x="49174" y="79565"/>
                  </a:lnTo>
                  <a:lnTo>
                    <a:pt x="50253" y="79819"/>
                  </a:lnTo>
                  <a:lnTo>
                    <a:pt x="51155" y="79565"/>
                  </a:lnTo>
                  <a:lnTo>
                    <a:pt x="51600" y="79565"/>
                  </a:lnTo>
                  <a:lnTo>
                    <a:pt x="52285" y="80733"/>
                  </a:lnTo>
                  <a:lnTo>
                    <a:pt x="57823" y="80733"/>
                  </a:lnTo>
                  <a:close/>
                </a:path>
                <a:path w="1482725" h="673735">
                  <a:moveTo>
                    <a:pt x="65062" y="94246"/>
                  </a:moveTo>
                  <a:lnTo>
                    <a:pt x="61696" y="94386"/>
                  </a:lnTo>
                  <a:lnTo>
                    <a:pt x="59004" y="93091"/>
                  </a:lnTo>
                  <a:lnTo>
                    <a:pt x="56857" y="95796"/>
                  </a:lnTo>
                  <a:lnTo>
                    <a:pt x="59334" y="95504"/>
                  </a:lnTo>
                  <a:lnTo>
                    <a:pt x="62077" y="97294"/>
                  </a:lnTo>
                  <a:lnTo>
                    <a:pt x="65062" y="94246"/>
                  </a:lnTo>
                  <a:close/>
                </a:path>
                <a:path w="1482725" h="673735">
                  <a:moveTo>
                    <a:pt x="90119" y="103454"/>
                  </a:moveTo>
                  <a:lnTo>
                    <a:pt x="90106" y="103200"/>
                  </a:lnTo>
                  <a:lnTo>
                    <a:pt x="90043" y="102946"/>
                  </a:lnTo>
                  <a:lnTo>
                    <a:pt x="89471" y="100355"/>
                  </a:lnTo>
                  <a:lnTo>
                    <a:pt x="87541" y="99796"/>
                  </a:lnTo>
                  <a:lnTo>
                    <a:pt x="85267" y="99771"/>
                  </a:lnTo>
                  <a:lnTo>
                    <a:pt x="85255" y="100152"/>
                  </a:lnTo>
                  <a:lnTo>
                    <a:pt x="85229" y="100558"/>
                  </a:lnTo>
                  <a:lnTo>
                    <a:pt x="85217" y="100952"/>
                  </a:lnTo>
                  <a:lnTo>
                    <a:pt x="86055" y="103263"/>
                  </a:lnTo>
                  <a:lnTo>
                    <a:pt x="87426" y="104609"/>
                  </a:lnTo>
                  <a:lnTo>
                    <a:pt x="90068" y="103708"/>
                  </a:lnTo>
                  <a:lnTo>
                    <a:pt x="90119" y="103454"/>
                  </a:lnTo>
                  <a:close/>
                </a:path>
                <a:path w="1482725" h="673735">
                  <a:moveTo>
                    <a:pt x="147358" y="62115"/>
                  </a:moveTo>
                  <a:lnTo>
                    <a:pt x="145961" y="60502"/>
                  </a:lnTo>
                  <a:lnTo>
                    <a:pt x="145021" y="59740"/>
                  </a:lnTo>
                  <a:lnTo>
                    <a:pt x="144335" y="59194"/>
                  </a:lnTo>
                  <a:lnTo>
                    <a:pt x="142405" y="58305"/>
                  </a:lnTo>
                  <a:lnTo>
                    <a:pt x="139458" y="60159"/>
                  </a:lnTo>
                  <a:lnTo>
                    <a:pt x="140665" y="60159"/>
                  </a:lnTo>
                  <a:lnTo>
                    <a:pt x="142417" y="59740"/>
                  </a:lnTo>
                  <a:lnTo>
                    <a:pt x="144043" y="63881"/>
                  </a:lnTo>
                  <a:lnTo>
                    <a:pt x="145732" y="62623"/>
                  </a:lnTo>
                  <a:lnTo>
                    <a:pt x="147358" y="62115"/>
                  </a:lnTo>
                  <a:close/>
                </a:path>
                <a:path w="1482725" h="673735">
                  <a:moveTo>
                    <a:pt x="193179" y="154851"/>
                  </a:moveTo>
                  <a:lnTo>
                    <a:pt x="190563" y="153035"/>
                  </a:lnTo>
                  <a:lnTo>
                    <a:pt x="188290" y="153047"/>
                  </a:lnTo>
                  <a:lnTo>
                    <a:pt x="185978" y="153327"/>
                  </a:lnTo>
                  <a:lnTo>
                    <a:pt x="185178" y="154355"/>
                  </a:lnTo>
                  <a:lnTo>
                    <a:pt x="185204" y="155105"/>
                  </a:lnTo>
                  <a:lnTo>
                    <a:pt x="187655" y="155181"/>
                  </a:lnTo>
                  <a:lnTo>
                    <a:pt x="190144" y="156083"/>
                  </a:lnTo>
                  <a:lnTo>
                    <a:pt x="193179" y="154851"/>
                  </a:lnTo>
                  <a:close/>
                </a:path>
                <a:path w="1482725" h="673735">
                  <a:moveTo>
                    <a:pt x="205689" y="77546"/>
                  </a:moveTo>
                  <a:lnTo>
                    <a:pt x="194818" y="77546"/>
                  </a:lnTo>
                  <a:lnTo>
                    <a:pt x="194779" y="77749"/>
                  </a:lnTo>
                  <a:lnTo>
                    <a:pt x="194652" y="77876"/>
                  </a:lnTo>
                  <a:lnTo>
                    <a:pt x="194437" y="77901"/>
                  </a:lnTo>
                  <a:lnTo>
                    <a:pt x="198183" y="78587"/>
                  </a:lnTo>
                  <a:lnTo>
                    <a:pt x="201917" y="80200"/>
                  </a:lnTo>
                  <a:lnTo>
                    <a:pt x="205689" y="77546"/>
                  </a:lnTo>
                  <a:close/>
                </a:path>
                <a:path w="1482725" h="673735">
                  <a:moveTo>
                    <a:pt x="229590" y="86487"/>
                  </a:moveTo>
                  <a:lnTo>
                    <a:pt x="226771" y="85356"/>
                  </a:lnTo>
                  <a:lnTo>
                    <a:pt x="223977" y="84366"/>
                  </a:lnTo>
                  <a:lnTo>
                    <a:pt x="220218" y="87617"/>
                  </a:lnTo>
                  <a:lnTo>
                    <a:pt x="229450" y="87617"/>
                  </a:lnTo>
                  <a:lnTo>
                    <a:pt x="229590" y="86487"/>
                  </a:lnTo>
                  <a:close/>
                </a:path>
                <a:path w="1482725" h="673735">
                  <a:moveTo>
                    <a:pt x="265252" y="342265"/>
                  </a:moveTo>
                  <a:lnTo>
                    <a:pt x="262089" y="338620"/>
                  </a:lnTo>
                  <a:lnTo>
                    <a:pt x="258292" y="341858"/>
                  </a:lnTo>
                  <a:lnTo>
                    <a:pt x="254609" y="341312"/>
                  </a:lnTo>
                  <a:lnTo>
                    <a:pt x="254495" y="342112"/>
                  </a:lnTo>
                  <a:lnTo>
                    <a:pt x="255587" y="342328"/>
                  </a:lnTo>
                  <a:lnTo>
                    <a:pt x="256057" y="342328"/>
                  </a:lnTo>
                  <a:lnTo>
                    <a:pt x="256540" y="342379"/>
                  </a:lnTo>
                  <a:lnTo>
                    <a:pt x="265252" y="342265"/>
                  </a:lnTo>
                  <a:close/>
                </a:path>
                <a:path w="1482725" h="673735">
                  <a:moveTo>
                    <a:pt x="276479" y="97015"/>
                  </a:moveTo>
                  <a:lnTo>
                    <a:pt x="269074" y="94411"/>
                  </a:lnTo>
                  <a:lnTo>
                    <a:pt x="267754" y="95008"/>
                  </a:lnTo>
                  <a:lnTo>
                    <a:pt x="267563" y="95897"/>
                  </a:lnTo>
                  <a:lnTo>
                    <a:pt x="268389" y="97040"/>
                  </a:lnTo>
                  <a:lnTo>
                    <a:pt x="270306" y="97396"/>
                  </a:lnTo>
                  <a:lnTo>
                    <a:pt x="274142" y="98145"/>
                  </a:lnTo>
                  <a:lnTo>
                    <a:pt x="274662" y="97231"/>
                  </a:lnTo>
                  <a:lnTo>
                    <a:pt x="276479" y="97015"/>
                  </a:lnTo>
                  <a:close/>
                </a:path>
                <a:path w="1482725" h="673735">
                  <a:moveTo>
                    <a:pt x="276656" y="328726"/>
                  </a:moveTo>
                  <a:lnTo>
                    <a:pt x="272846" y="326720"/>
                  </a:lnTo>
                  <a:lnTo>
                    <a:pt x="270090" y="329514"/>
                  </a:lnTo>
                  <a:lnTo>
                    <a:pt x="266992" y="330771"/>
                  </a:lnTo>
                  <a:lnTo>
                    <a:pt x="276656" y="328726"/>
                  </a:lnTo>
                  <a:close/>
                </a:path>
                <a:path w="1482725" h="673735">
                  <a:moveTo>
                    <a:pt x="285750" y="213321"/>
                  </a:moveTo>
                  <a:lnTo>
                    <a:pt x="283425" y="213487"/>
                  </a:lnTo>
                  <a:lnTo>
                    <a:pt x="280530" y="212585"/>
                  </a:lnTo>
                  <a:lnTo>
                    <a:pt x="280060" y="216306"/>
                  </a:lnTo>
                  <a:lnTo>
                    <a:pt x="283768" y="217271"/>
                  </a:lnTo>
                  <a:lnTo>
                    <a:pt x="283375" y="215658"/>
                  </a:lnTo>
                  <a:lnTo>
                    <a:pt x="284035" y="214782"/>
                  </a:lnTo>
                  <a:lnTo>
                    <a:pt x="285686" y="214630"/>
                  </a:lnTo>
                  <a:lnTo>
                    <a:pt x="285750" y="213321"/>
                  </a:lnTo>
                  <a:close/>
                </a:path>
                <a:path w="1482725" h="673735">
                  <a:moveTo>
                    <a:pt x="350862" y="154686"/>
                  </a:moveTo>
                  <a:lnTo>
                    <a:pt x="347103" y="152361"/>
                  </a:lnTo>
                  <a:lnTo>
                    <a:pt x="346671" y="157632"/>
                  </a:lnTo>
                  <a:lnTo>
                    <a:pt x="343903" y="157327"/>
                  </a:lnTo>
                  <a:lnTo>
                    <a:pt x="343903" y="157886"/>
                  </a:lnTo>
                  <a:lnTo>
                    <a:pt x="343890" y="158445"/>
                  </a:lnTo>
                  <a:lnTo>
                    <a:pt x="343890" y="159004"/>
                  </a:lnTo>
                  <a:lnTo>
                    <a:pt x="346417" y="157911"/>
                  </a:lnTo>
                  <a:lnTo>
                    <a:pt x="348996" y="156908"/>
                  </a:lnTo>
                  <a:lnTo>
                    <a:pt x="350862" y="154686"/>
                  </a:lnTo>
                  <a:close/>
                </a:path>
                <a:path w="1482725" h="673735">
                  <a:moveTo>
                    <a:pt x="436651" y="323049"/>
                  </a:moveTo>
                  <a:lnTo>
                    <a:pt x="433578" y="324269"/>
                  </a:lnTo>
                  <a:lnTo>
                    <a:pt x="431977" y="320662"/>
                  </a:lnTo>
                  <a:lnTo>
                    <a:pt x="429209" y="321005"/>
                  </a:lnTo>
                  <a:lnTo>
                    <a:pt x="429958" y="322351"/>
                  </a:lnTo>
                  <a:lnTo>
                    <a:pt x="429120" y="322821"/>
                  </a:lnTo>
                  <a:lnTo>
                    <a:pt x="428028" y="323126"/>
                  </a:lnTo>
                  <a:lnTo>
                    <a:pt x="430872" y="323723"/>
                  </a:lnTo>
                  <a:lnTo>
                    <a:pt x="433705" y="325640"/>
                  </a:lnTo>
                  <a:lnTo>
                    <a:pt x="436651" y="323049"/>
                  </a:lnTo>
                  <a:close/>
                </a:path>
                <a:path w="1482725" h="673735">
                  <a:moveTo>
                    <a:pt x="440804" y="255295"/>
                  </a:moveTo>
                  <a:lnTo>
                    <a:pt x="439750" y="252412"/>
                  </a:lnTo>
                  <a:lnTo>
                    <a:pt x="437057" y="253504"/>
                  </a:lnTo>
                  <a:lnTo>
                    <a:pt x="435038" y="252907"/>
                  </a:lnTo>
                  <a:lnTo>
                    <a:pt x="433984" y="253085"/>
                  </a:lnTo>
                  <a:lnTo>
                    <a:pt x="433260" y="253606"/>
                  </a:lnTo>
                  <a:lnTo>
                    <a:pt x="433146" y="254762"/>
                  </a:lnTo>
                  <a:lnTo>
                    <a:pt x="435686" y="254927"/>
                  </a:lnTo>
                  <a:lnTo>
                    <a:pt x="440804" y="255295"/>
                  </a:lnTo>
                  <a:close/>
                </a:path>
                <a:path w="1482725" h="673735">
                  <a:moveTo>
                    <a:pt x="479602" y="320751"/>
                  </a:moveTo>
                  <a:lnTo>
                    <a:pt x="478675" y="319201"/>
                  </a:lnTo>
                  <a:lnTo>
                    <a:pt x="476681" y="318947"/>
                  </a:lnTo>
                  <a:lnTo>
                    <a:pt x="474599" y="319239"/>
                  </a:lnTo>
                  <a:lnTo>
                    <a:pt x="472732" y="318211"/>
                  </a:lnTo>
                  <a:lnTo>
                    <a:pt x="470649" y="319239"/>
                  </a:lnTo>
                  <a:lnTo>
                    <a:pt x="473354" y="321437"/>
                  </a:lnTo>
                  <a:lnTo>
                    <a:pt x="476567" y="320598"/>
                  </a:lnTo>
                  <a:lnTo>
                    <a:pt x="479602" y="320751"/>
                  </a:lnTo>
                  <a:close/>
                </a:path>
                <a:path w="1482725" h="673735">
                  <a:moveTo>
                    <a:pt x="498589" y="207479"/>
                  </a:moveTo>
                  <a:lnTo>
                    <a:pt x="498271" y="203936"/>
                  </a:lnTo>
                  <a:lnTo>
                    <a:pt x="495033" y="203720"/>
                  </a:lnTo>
                  <a:lnTo>
                    <a:pt x="494309" y="201574"/>
                  </a:lnTo>
                  <a:lnTo>
                    <a:pt x="494195" y="202780"/>
                  </a:lnTo>
                  <a:lnTo>
                    <a:pt x="493877" y="203644"/>
                  </a:lnTo>
                  <a:lnTo>
                    <a:pt x="492442" y="202704"/>
                  </a:lnTo>
                  <a:lnTo>
                    <a:pt x="493344" y="205562"/>
                  </a:lnTo>
                  <a:lnTo>
                    <a:pt x="496138" y="205587"/>
                  </a:lnTo>
                  <a:lnTo>
                    <a:pt x="498589" y="207479"/>
                  </a:lnTo>
                  <a:close/>
                </a:path>
                <a:path w="1482725" h="673735">
                  <a:moveTo>
                    <a:pt x="506945" y="162001"/>
                  </a:moveTo>
                  <a:lnTo>
                    <a:pt x="504037" y="159981"/>
                  </a:lnTo>
                  <a:lnTo>
                    <a:pt x="501091" y="159156"/>
                  </a:lnTo>
                  <a:lnTo>
                    <a:pt x="498017" y="161086"/>
                  </a:lnTo>
                  <a:lnTo>
                    <a:pt x="500926" y="162737"/>
                  </a:lnTo>
                  <a:lnTo>
                    <a:pt x="503986" y="161099"/>
                  </a:lnTo>
                  <a:lnTo>
                    <a:pt x="506945" y="162001"/>
                  </a:lnTo>
                  <a:close/>
                </a:path>
                <a:path w="1482725" h="673735">
                  <a:moveTo>
                    <a:pt x="541832" y="346151"/>
                  </a:moveTo>
                  <a:lnTo>
                    <a:pt x="540727" y="345224"/>
                  </a:lnTo>
                  <a:lnTo>
                    <a:pt x="538518" y="343344"/>
                  </a:lnTo>
                  <a:lnTo>
                    <a:pt x="537527" y="344093"/>
                  </a:lnTo>
                  <a:lnTo>
                    <a:pt x="537806" y="345186"/>
                  </a:lnTo>
                  <a:lnTo>
                    <a:pt x="537730" y="346176"/>
                  </a:lnTo>
                  <a:lnTo>
                    <a:pt x="538403" y="347154"/>
                  </a:lnTo>
                  <a:lnTo>
                    <a:pt x="537933" y="348767"/>
                  </a:lnTo>
                  <a:lnTo>
                    <a:pt x="539457" y="349262"/>
                  </a:lnTo>
                  <a:lnTo>
                    <a:pt x="540181" y="348894"/>
                  </a:lnTo>
                  <a:lnTo>
                    <a:pt x="541655" y="348119"/>
                  </a:lnTo>
                  <a:lnTo>
                    <a:pt x="541718" y="347459"/>
                  </a:lnTo>
                  <a:lnTo>
                    <a:pt x="541769" y="346811"/>
                  </a:lnTo>
                  <a:lnTo>
                    <a:pt x="541832" y="346151"/>
                  </a:lnTo>
                  <a:close/>
                </a:path>
                <a:path w="1482725" h="673735">
                  <a:moveTo>
                    <a:pt x="547420" y="654050"/>
                  </a:moveTo>
                  <a:lnTo>
                    <a:pt x="547395" y="653453"/>
                  </a:lnTo>
                  <a:lnTo>
                    <a:pt x="539699" y="653516"/>
                  </a:lnTo>
                  <a:lnTo>
                    <a:pt x="539699" y="655129"/>
                  </a:lnTo>
                  <a:lnTo>
                    <a:pt x="542353" y="655599"/>
                  </a:lnTo>
                  <a:lnTo>
                    <a:pt x="544944" y="655421"/>
                  </a:lnTo>
                  <a:lnTo>
                    <a:pt x="547420" y="654342"/>
                  </a:lnTo>
                  <a:lnTo>
                    <a:pt x="547420" y="654050"/>
                  </a:lnTo>
                  <a:close/>
                </a:path>
                <a:path w="1482725" h="673735">
                  <a:moveTo>
                    <a:pt x="548576" y="63957"/>
                  </a:moveTo>
                  <a:lnTo>
                    <a:pt x="546061" y="62814"/>
                  </a:lnTo>
                  <a:lnTo>
                    <a:pt x="543433" y="62839"/>
                  </a:lnTo>
                  <a:lnTo>
                    <a:pt x="540778" y="63271"/>
                  </a:lnTo>
                  <a:lnTo>
                    <a:pt x="541286" y="67233"/>
                  </a:lnTo>
                  <a:lnTo>
                    <a:pt x="544639" y="63957"/>
                  </a:lnTo>
                  <a:lnTo>
                    <a:pt x="546138" y="65392"/>
                  </a:lnTo>
                  <a:lnTo>
                    <a:pt x="547154" y="65252"/>
                  </a:lnTo>
                  <a:lnTo>
                    <a:pt x="548144" y="65074"/>
                  </a:lnTo>
                  <a:lnTo>
                    <a:pt x="548576" y="63957"/>
                  </a:lnTo>
                  <a:close/>
                </a:path>
                <a:path w="1482725" h="673735">
                  <a:moveTo>
                    <a:pt x="555472" y="318719"/>
                  </a:moveTo>
                  <a:lnTo>
                    <a:pt x="552196" y="319341"/>
                  </a:lnTo>
                  <a:lnTo>
                    <a:pt x="551319" y="319582"/>
                  </a:lnTo>
                  <a:lnTo>
                    <a:pt x="550341" y="318998"/>
                  </a:lnTo>
                  <a:lnTo>
                    <a:pt x="550113" y="319163"/>
                  </a:lnTo>
                  <a:lnTo>
                    <a:pt x="549846" y="319239"/>
                  </a:lnTo>
                  <a:lnTo>
                    <a:pt x="549567" y="319227"/>
                  </a:lnTo>
                  <a:lnTo>
                    <a:pt x="549567" y="321881"/>
                  </a:lnTo>
                  <a:lnTo>
                    <a:pt x="551319" y="322999"/>
                  </a:lnTo>
                  <a:lnTo>
                    <a:pt x="552767" y="322668"/>
                  </a:lnTo>
                  <a:lnTo>
                    <a:pt x="553948" y="320992"/>
                  </a:lnTo>
                  <a:lnTo>
                    <a:pt x="554316" y="320141"/>
                  </a:lnTo>
                  <a:lnTo>
                    <a:pt x="555472" y="318719"/>
                  </a:lnTo>
                  <a:close/>
                </a:path>
                <a:path w="1482725" h="673735">
                  <a:moveTo>
                    <a:pt x="555650" y="392201"/>
                  </a:moveTo>
                  <a:lnTo>
                    <a:pt x="555548" y="391922"/>
                  </a:lnTo>
                  <a:lnTo>
                    <a:pt x="555396" y="391375"/>
                  </a:lnTo>
                  <a:lnTo>
                    <a:pt x="548462" y="392163"/>
                  </a:lnTo>
                  <a:lnTo>
                    <a:pt x="548182" y="392518"/>
                  </a:lnTo>
                  <a:lnTo>
                    <a:pt x="547649" y="393268"/>
                  </a:lnTo>
                  <a:lnTo>
                    <a:pt x="548652" y="393534"/>
                  </a:lnTo>
                  <a:lnTo>
                    <a:pt x="549871" y="393293"/>
                  </a:lnTo>
                  <a:lnTo>
                    <a:pt x="550481" y="394474"/>
                  </a:lnTo>
                  <a:lnTo>
                    <a:pt x="555650" y="392201"/>
                  </a:lnTo>
                  <a:close/>
                </a:path>
                <a:path w="1482725" h="673735">
                  <a:moveTo>
                    <a:pt x="561060" y="387743"/>
                  </a:moveTo>
                  <a:lnTo>
                    <a:pt x="558025" y="385889"/>
                  </a:lnTo>
                  <a:lnTo>
                    <a:pt x="557580" y="385838"/>
                  </a:lnTo>
                  <a:lnTo>
                    <a:pt x="557123" y="385902"/>
                  </a:lnTo>
                  <a:lnTo>
                    <a:pt x="558266" y="388010"/>
                  </a:lnTo>
                  <a:lnTo>
                    <a:pt x="555167" y="388035"/>
                  </a:lnTo>
                  <a:lnTo>
                    <a:pt x="554888" y="389559"/>
                  </a:lnTo>
                  <a:lnTo>
                    <a:pt x="556793" y="390156"/>
                  </a:lnTo>
                  <a:lnTo>
                    <a:pt x="558406" y="388874"/>
                  </a:lnTo>
                  <a:lnTo>
                    <a:pt x="559879" y="389877"/>
                  </a:lnTo>
                  <a:lnTo>
                    <a:pt x="560844" y="389483"/>
                  </a:lnTo>
                  <a:lnTo>
                    <a:pt x="561009" y="388645"/>
                  </a:lnTo>
                  <a:lnTo>
                    <a:pt x="561060" y="387743"/>
                  </a:lnTo>
                  <a:close/>
                </a:path>
                <a:path w="1482725" h="673735">
                  <a:moveTo>
                    <a:pt x="566077" y="93637"/>
                  </a:moveTo>
                  <a:lnTo>
                    <a:pt x="565848" y="93370"/>
                  </a:lnTo>
                  <a:lnTo>
                    <a:pt x="563816" y="91198"/>
                  </a:lnTo>
                  <a:lnTo>
                    <a:pt x="561301" y="92532"/>
                  </a:lnTo>
                  <a:lnTo>
                    <a:pt x="558990" y="92405"/>
                  </a:lnTo>
                  <a:lnTo>
                    <a:pt x="557961" y="93370"/>
                  </a:lnTo>
                  <a:lnTo>
                    <a:pt x="560514" y="95072"/>
                  </a:lnTo>
                  <a:lnTo>
                    <a:pt x="563283" y="93840"/>
                  </a:lnTo>
                  <a:lnTo>
                    <a:pt x="565962" y="93967"/>
                  </a:lnTo>
                  <a:lnTo>
                    <a:pt x="566077" y="93637"/>
                  </a:lnTo>
                  <a:close/>
                </a:path>
                <a:path w="1482725" h="673735">
                  <a:moveTo>
                    <a:pt x="567613" y="642073"/>
                  </a:moveTo>
                  <a:lnTo>
                    <a:pt x="565632" y="642391"/>
                  </a:lnTo>
                  <a:lnTo>
                    <a:pt x="564083" y="644156"/>
                  </a:lnTo>
                  <a:lnTo>
                    <a:pt x="561898" y="643864"/>
                  </a:lnTo>
                  <a:lnTo>
                    <a:pt x="561898" y="645439"/>
                  </a:lnTo>
                  <a:lnTo>
                    <a:pt x="564603" y="645706"/>
                  </a:lnTo>
                  <a:lnTo>
                    <a:pt x="565505" y="648042"/>
                  </a:lnTo>
                  <a:lnTo>
                    <a:pt x="564273" y="650163"/>
                  </a:lnTo>
                  <a:lnTo>
                    <a:pt x="563841" y="652348"/>
                  </a:lnTo>
                  <a:lnTo>
                    <a:pt x="564083" y="652500"/>
                  </a:lnTo>
                  <a:lnTo>
                    <a:pt x="565988" y="652538"/>
                  </a:lnTo>
                  <a:lnTo>
                    <a:pt x="565823" y="653859"/>
                  </a:lnTo>
                  <a:lnTo>
                    <a:pt x="565708" y="655116"/>
                  </a:lnTo>
                  <a:lnTo>
                    <a:pt x="563372" y="654481"/>
                  </a:lnTo>
                  <a:lnTo>
                    <a:pt x="562902" y="656374"/>
                  </a:lnTo>
                  <a:lnTo>
                    <a:pt x="562432" y="658266"/>
                  </a:lnTo>
                  <a:lnTo>
                    <a:pt x="561962" y="660146"/>
                  </a:lnTo>
                  <a:lnTo>
                    <a:pt x="563943" y="660146"/>
                  </a:lnTo>
                  <a:lnTo>
                    <a:pt x="565442" y="658914"/>
                  </a:lnTo>
                  <a:lnTo>
                    <a:pt x="565899" y="657263"/>
                  </a:lnTo>
                  <a:lnTo>
                    <a:pt x="565950" y="655421"/>
                  </a:lnTo>
                  <a:lnTo>
                    <a:pt x="567194" y="652538"/>
                  </a:lnTo>
                  <a:lnTo>
                    <a:pt x="565492" y="649427"/>
                  </a:lnTo>
                  <a:lnTo>
                    <a:pt x="566674" y="646557"/>
                  </a:lnTo>
                  <a:lnTo>
                    <a:pt x="566978" y="645058"/>
                  </a:lnTo>
                  <a:lnTo>
                    <a:pt x="567309" y="643559"/>
                  </a:lnTo>
                  <a:lnTo>
                    <a:pt x="567613" y="642073"/>
                  </a:lnTo>
                  <a:close/>
                </a:path>
                <a:path w="1482725" h="673735">
                  <a:moveTo>
                    <a:pt x="580529" y="568375"/>
                  </a:moveTo>
                  <a:lnTo>
                    <a:pt x="580402" y="568058"/>
                  </a:lnTo>
                  <a:lnTo>
                    <a:pt x="579437" y="567131"/>
                  </a:lnTo>
                  <a:lnTo>
                    <a:pt x="569645" y="567270"/>
                  </a:lnTo>
                  <a:lnTo>
                    <a:pt x="571601" y="569010"/>
                  </a:lnTo>
                  <a:lnTo>
                    <a:pt x="574548" y="567550"/>
                  </a:lnTo>
                  <a:lnTo>
                    <a:pt x="577481" y="570039"/>
                  </a:lnTo>
                  <a:lnTo>
                    <a:pt x="580415" y="569010"/>
                  </a:lnTo>
                  <a:lnTo>
                    <a:pt x="580529" y="568693"/>
                  </a:lnTo>
                  <a:lnTo>
                    <a:pt x="580529" y="568375"/>
                  </a:lnTo>
                  <a:close/>
                </a:path>
                <a:path w="1482725" h="673735">
                  <a:moveTo>
                    <a:pt x="610095" y="272821"/>
                  </a:moveTo>
                  <a:lnTo>
                    <a:pt x="609396" y="271564"/>
                  </a:lnTo>
                  <a:lnTo>
                    <a:pt x="609447" y="269887"/>
                  </a:lnTo>
                  <a:lnTo>
                    <a:pt x="609396" y="269240"/>
                  </a:lnTo>
                  <a:lnTo>
                    <a:pt x="609371" y="268605"/>
                  </a:lnTo>
                  <a:lnTo>
                    <a:pt x="607771" y="266674"/>
                  </a:lnTo>
                  <a:lnTo>
                    <a:pt x="607453" y="267754"/>
                  </a:lnTo>
                  <a:lnTo>
                    <a:pt x="607174" y="268833"/>
                  </a:lnTo>
                  <a:lnTo>
                    <a:pt x="606526" y="270979"/>
                  </a:lnTo>
                  <a:lnTo>
                    <a:pt x="606107" y="272046"/>
                  </a:lnTo>
                  <a:lnTo>
                    <a:pt x="606894" y="273100"/>
                  </a:lnTo>
                  <a:lnTo>
                    <a:pt x="607352" y="273685"/>
                  </a:lnTo>
                  <a:lnTo>
                    <a:pt x="608012" y="273697"/>
                  </a:lnTo>
                  <a:lnTo>
                    <a:pt x="610095" y="272821"/>
                  </a:lnTo>
                  <a:close/>
                </a:path>
                <a:path w="1482725" h="673735">
                  <a:moveTo>
                    <a:pt x="813968" y="261137"/>
                  </a:moveTo>
                  <a:lnTo>
                    <a:pt x="812038" y="258495"/>
                  </a:lnTo>
                  <a:lnTo>
                    <a:pt x="811072" y="263753"/>
                  </a:lnTo>
                  <a:lnTo>
                    <a:pt x="813727" y="265722"/>
                  </a:lnTo>
                  <a:lnTo>
                    <a:pt x="812812" y="263347"/>
                  </a:lnTo>
                  <a:lnTo>
                    <a:pt x="813968" y="261137"/>
                  </a:lnTo>
                  <a:close/>
                </a:path>
                <a:path w="1482725" h="673735">
                  <a:moveTo>
                    <a:pt x="815975" y="269201"/>
                  </a:moveTo>
                  <a:lnTo>
                    <a:pt x="815340" y="268782"/>
                  </a:lnTo>
                  <a:lnTo>
                    <a:pt x="812634" y="267957"/>
                  </a:lnTo>
                  <a:lnTo>
                    <a:pt x="810856" y="267309"/>
                  </a:lnTo>
                  <a:lnTo>
                    <a:pt x="809053" y="266712"/>
                  </a:lnTo>
                  <a:lnTo>
                    <a:pt x="808482" y="266674"/>
                  </a:lnTo>
                  <a:lnTo>
                    <a:pt x="808177" y="266687"/>
                  </a:lnTo>
                  <a:lnTo>
                    <a:pt x="808837" y="269633"/>
                  </a:lnTo>
                  <a:lnTo>
                    <a:pt x="811669" y="269519"/>
                  </a:lnTo>
                  <a:lnTo>
                    <a:pt x="814501" y="271081"/>
                  </a:lnTo>
                  <a:lnTo>
                    <a:pt x="815225" y="271030"/>
                  </a:lnTo>
                  <a:lnTo>
                    <a:pt x="815975" y="269201"/>
                  </a:lnTo>
                  <a:close/>
                </a:path>
                <a:path w="1482725" h="673735">
                  <a:moveTo>
                    <a:pt x="849884" y="478967"/>
                  </a:moveTo>
                  <a:lnTo>
                    <a:pt x="849744" y="478345"/>
                  </a:lnTo>
                  <a:lnTo>
                    <a:pt x="849655" y="478028"/>
                  </a:lnTo>
                  <a:lnTo>
                    <a:pt x="847445" y="477354"/>
                  </a:lnTo>
                  <a:lnTo>
                    <a:pt x="845159" y="475742"/>
                  </a:lnTo>
                  <a:lnTo>
                    <a:pt x="842975" y="478739"/>
                  </a:lnTo>
                  <a:lnTo>
                    <a:pt x="845477" y="478790"/>
                  </a:lnTo>
                  <a:lnTo>
                    <a:pt x="847559" y="481088"/>
                  </a:lnTo>
                  <a:lnTo>
                    <a:pt x="849884" y="478967"/>
                  </a:lnTo>
                  <a:close/>
                </a:path>
                <a:path w="1482725" h="673735">
                  <a:moveTo>
                    <a:pt x="859510" y="471144"/>
                  </a:moveTo>
                  <a:lnTo>
                    <a:pt x="856653" y="470789"/>
                  </a:lnTo>
                  <a:lnTo>
                    <a:pt x="850925" y="470065"/>
                  </a:lnTo>
                  <a:lnTo>
                    <a:pt x="850569" y="465670"/>
                  </a:lnTo>
                  <a:lnTo>
                    <a:pt x="848296" y="469430"/>
                  </a:lnTo>
                  <a:lnTo>
                    <a:pt x="846975" y="469150"/>
                  </a:lnTo>
                  <a:lnTo>
                    <a:pt x="846328" y="469150"/>
                  </a:lnTo>
                  <a:lnTo>
                    <a:pt x="845680" y="469125"/>
                  </a:lnTo>
                  <a:lnTo>
                    <a:pt x="845032" y="469125"/>
                  </a:lnTo>
                  <a:lnTo>
                    <a:pt x="844892" y="470446"/>
                  </a:lnTo>
                  <a:lnTo>
                    <a:pt x="846264" y="471982"/>
                  </a:lnTo>
                  <a:lnTo>
                    <a:pt x="848067" y="471119"/>
                  </a:lnTo>
                  <a:lnTo>
                    <a:pt x="849680" y="471322"/>
                  </a:lnTo>
                  <a:lnTo>
                    <a:pt x="851573" y="472376"/>
                  </a:lnTo>
                  <a:lnTo>
                    <a:pt x="853643" y="471843"/>
                  </a:lnTo>
                  <a:lnTo>
                    <a:pt x="855637" y="471957"/>
                  </a:lnTo>
                  <a:lnTo>
                    <a:pt x="856767" y="470903"/>
                  </a:lnTo>
                  <a:lnTo>
                    <a:pt x="858215" y="471385"/>
                  </a:lnTo>
                  <a:lnTo>
                    <a:pt x="859510" y="471144"/>
                  </a:lnTo>
                  <a:close/>
                </a:path>
                <a:path w="1482725" h="673735">
                  <a:moveTo>
                    <a:pt x="860552" y="397649"/>
                  </a:moveTo>
                  <a:lnTo>
                    <a:pt x="860348" y="396494"/>
                  </a:lnTo>
                  <a:lnTo>
                    <a:pt x="860120" y="395249"/>
                  </a:lnTo>
                  <a:lnTo>
                    <a:pt x="855929" y="396328"/>
                  </a:lnTo>
                  <a:lnTo>
                    <a:pt x="857008" y="398462"/>
                  </a:lnTo>
                  <a:lnTo>
                    <a:pt x="856818" y="400088"/>
                  </a:lnTo>
                  <a:lnTo>
                    <a:pt x="857440" y="399935"/>
                  </a:lnTo>
                  <a:lnTo>
                    <a:pt x="858075" y="399783"/>
                  </a:lnTo>
                  <a:lnTo>
                    <a:pt x="858697" y="399643"/>
                  </a:lnTo>
                  <a:lnTo>
                    <a:pt x="859663" y="399300"/>
                  </a:lnTo>
                  <a:lnTo>
                    <a:pt x="860272" y="398627"/>
                  </a:lnTo>
                  <a:lnTo>
                    <a:pt x="860552" y="397649"/>
                  </a:lnTo>
                  <a:close/>
                </a:path>
                <a:path w="1482725" h="673735">
                  <a:moveTo>
                    <a:pt x="865936" y="455028"/>
                  </a:moveTo>
                  <a:lnTo>
                    <a:pt x="865339" y="453390"/>
                  </a:lnTo>
                  <a:lnTo>
                    <a:pt x="863663" y="453377"/>
                  </a:lnTo>
                  <a:lnTo>
                    <a:pt x="861352" y="452386"/>
                  </a:lnTo>
                  <a:lnTo>
                    <a:pt x="859917" y="452297"/>
                  </a:lnTo>
                  <a:lnTo>
                    <a:pt x="858621" y="453542"/>
                  </a:lnTo>
                  <a:lnTo>
                    <a:pt x="858570" y="454279"/>
                  </a:lnTo>
                  <a:lnTo>
                    <a:pt x="859688" y="455764"/>
                  </a:lnTo>
                  <a:lnTo>
                    <a:pt x="860894" y="454926"/>
                  </a:lnTo>
                  <a:lnTo>
                    <a:pt x="863307" y="454317"/>
                  </a:lnTo>
                  <a:lnTo>
                    <a:pt x="864450" y="456145"/>
                  </a:lnTo>
                  <a:lnTo>
                    <a:pt x="865936" y="455028"/>
                  </a:lnTo>
                  <a:close/>
                </a:path>
                <a:path w="1482725" h="673735">
                  <a:moveTo>
                    <a:pt x="870077" y="415988"/>
                  </a:moveTo>
                  <a:lnTo>
                    <a:pt x="866851" y="415023"/>
                  </a:lnTo>
                  <a:lnTo>
                    <a:pt x="863638" y="415175"/>
                  </a:lnTo>
                  <a:lnTo>
                    <a:pt x="860412" y="415937"/>
                  </a:lnTo>
                  <a:lnTo>
                    <a:pt x="862304" y="418084"/>
                  </a:lnTo>
                  <a:lnTo>
                    <a:pt x="865301" y="415810"/>
                  </a:lnTo>
                  <a:lnTo>
                    <a:pt x="867270" y="417652"/>
                  </a:lnTo>
                  <a:lnTo>
                    <a:pt x="867702" y="417753"/>
                  </a:lnTo>
                  <a:lnTo>
                    <a:pt x="868121" y="417690"/>
                  </a:lnTo>
                  <a:lnTo>
                    <a:pt x="870077" y="415988"/>
                  </a:lnTo>
                  <a:close/>
                </a:path>
                <a:path w="1482725" h="673735">
                  <a:moveTo>
                    <a:pt x="873887" y="370497"/>
                  </a:moveTo>
                  <a:lnTo>
                    <a:pt x="867270" y="369925"/>
                  </a:lnTo>
                  <a:lnTo>
                    <a:pt x="867156" y="370103"/>
                  </a:lnTo>
                  <a:lnTo>
                    <a:pt x="867117" y="370293"/>
                  </a:lnTo>
                  <a:lnTo>
                    <a:pt x="867156" y="370522"/>
                  </a:lnTo>
                  <a:lnTo>
                    <a:pt x="865797" y="372160"/>
                  </a:lnTo>
                  <a:lnTo>
                    <a:pt x="866063" y="372313"/>
                  </a:lnTo>
                  <a:lnTo>
                    <a:pt x="866330" y="372427"/>
                  </a:lnTo>
                  <a:lnTo>
                    <a:pt x="866635" y="372478"/>
                  </a:lnTo>
                  <a:lnTo>
                    <a:pt x="873810" y="372186"/>
                  </a:lnTo>
                  <a:lnTo>
                    <a:pt x="873887" y="370497"/>
                  </a:lnTo>
                  <a:close/>
                </a:path>
                <a:path w="1482725" h="673735">
                  <a:moveTo>
                    <a:pt x="875957" y="669899"/>
                  </a:moveTo>
                  <a:lnTo>
                    <a:pt x="867308" y="670966"/>
                  </a:lnTo>
                  <a:lnTo>
                    <a:pt x="870534" y="673150"/>
                  </a:lnTo>
                  <a:lnTo>
                    <a:pt x="872756" y="672680"/>
                  </a:lnTo>
                  <a:lnTo>
                    <a:pt x="875004" y="671690"/>
                  </a:lnTo>
                  <a:lnTo>
                    <a:pt x="875957" y="669899"/>
                  </a:lnTo>
                  <a:close/>
                </a:path>
                <a:path w="1482725" h="673735">
                  <a:moveTo>
                    <a:pt x="876096" y="548944"/>
                  </a:moveTo>
                  <a:lnTo>
                    <a:pt x="875804" y="547814"/>
                  </a:lnTo>
                  <a:lnTo>
                    <a:pt x="869302" y="547814"/>
                  </a:lnTo>
                  <a:lnTo>
                    <a:pt x="871105" y="550113"/>
                  </a:lnTo>
                  <a:lnTo>
                    <a:pt x="872959" y="550214"/>
                  </a:lnTo>
                  <a:lnTo>
                    <a:pt x="874750" y="550456"/>
                  </a:lnTo>
                  <a:lnTo>
                    <a:pt x="875195" y="549605"/>
                  </a:lnTo>
                  <a:lnTo>
                    <a:pt x="876096" y="548944"/>
                  </a:lnTo>
                  <a:close/>
                </a:path>
                <a:path w="1482725" h="673735">
                  <a:moveTo>
                    <a:pt x="889698" y="664667"/>
                  </a:moveTo>
                  <a:lnTo>
                    <a:pt x="888568" y="663968"/>
                  </a:lnTo>
                  <a:lnTo>
                    <a:pt x="888212" y="663968"/>
                  </a:lnTo>
                  <a:lnTo>
                    <a:pt x="882675" y="664121"/>
                  </a:lnTo>
                  <a:lnTo>
                    <a:pt x="880605" y="665073"/>
                  </a:lnTo>
                  <a:lnTo>
                    <a:pt x="885634" y="665937"/>
                  </a:lnTo>
                  <a:lnTo>
                    <a:pt x="887069" y="665772"/>
                  </a:lnTo>
                  <a:lnTo>
                    <a:pt x="888746" y="666343"/>
                  </a:lnTo>
                  <a:lnTo>
                    <a:pt x="889698" y="664667"/>
                  </a:lnTo>
                  <a:close/>
                </a:path>
                <a:path w="1482725" h="673735">
                  <a:moveTo>
                    <a:pt x="1010615" y="251218"/>
                  </a:moveTo>
                  <a:lnTo>
                    <a:pt x="1010589" y="250558"/>
                  </a:lnTo>
                  <a:lnTo>
                    <a:pt x="1010564" y="249237"/>
                  </a:lnTo>
                  <a:lnTo>
                    <a:pt x="1005916" y="250469"/>
                  </a:lnTo>
                  <a:lnTo>
                    <a:pt x="1006665" y="255866"/>
                  </a:lnTo>
                  <a:lnTo>
                    <a:pt x="1008862" y="252095"/>
                  </a:lnTo>
                  <a:lnTo>
                    <a:pt x="1010615" y="251218"/>
                  </a:lnTo>
                  <a:close/>
                </a:path>
                <a:path w="1482725" h="673735">
                  <a:moveTo>
                    <a:pt x="1033081" y="247459"/>
                  </a:moveTo>
                  <a:lnTo>
                    <a:pt x="1030909" y="246291"/>
                  </a:lnTo>
                  <a:lnTo>
                    <a:pt x="1028941" y="246303"/>
                  </a:lnTo>
                  <a:lnTo>
                    <a:pt x="1027010" y="243903"/>
                  </a:lnTo>
                  <a:lnTo>
                    <a:pt x="1025004" y="246214"/>
                  </a:lnTo>
                  <a:lnTo>
                    <a:pt x="1026058" y="247700"/>
                  </a:lnTo>
                  <a:lnTo>
                    <a:pt x="1024369" y="247040"/>
                  </a:lnTo>
                  <a:lnTo>
                    <a:pt x="1024026" y="247459"/>
                  </a:lnTo>
                  <a:lnTo>
                    <a:pt x="1027049" y="248983"/>
                  </a:lnTo>
                  <a:lnTo>
                    <a:pt x="1030071" y="247611"/>
                  </a:lnTo>
                  <a:lnTo>
                    <a:pt x="1033081" y="247459"/>
                  </a:lnTo>
                  <a:close/>
                </a:path>
                <a:path w="1482725" h="673735">
                  <a:moveTo>
                    <a:pt x="1050518" y="155524"/>
                  </a:moveTo>
                  <a:lnTo>
                    <a:pt x="1050213" y="155105"/>
                  </a:lnTo>
                  <a:lnTo>
                    <a:pt x="1042644" y="156413"/>
                  </a:lnTo>
                  <a:lnTo>
                    <a:pt x="1043457" y="157734"/>
                  </a:lnTo>
                  <a:lnTo>
                    <a:pt x="1047127" y="156806"/>
                  </a:lnTo>
                  <a:lnTo>
                    <a:pt x="1045527" y="160058"/>
                  </a:lnTo>
                  <a:lnTo>
                    <a:pt x="1045794" y="160210"/>
                  </a:lnTo>
                  <a:lnTo>
                    <a:pt x="1046060" y="160261"/>
                  </a:lnTo>
                  <a:lnTo>
                    <a:pt x="1046340" y="160223"/>
                  </a:lnTo>
                  <a:lnTo>
                    <a:pt x="1049515" y="157111"/>
                  </a:lnTo>
                  <a:lnTo>
                    <a:pt x="1050518" y="155524"/>
                  </a:lnTo>
                  <a:close/>
                </a:path>
                <a:path w="1482725" h="673735">
                  <a:moveTo>
                    <a:pt x="1057287" y="233057"/>
                  </a:moveTo>
                  <a:lnTo>
                    <a:pt x="1057135" y="231825"/>
                  </a:lnTo>
                  <a:lnTo>
                    <a:pt x="1053896" y="231622"/>
                  </a:lnTo>
                  <a:lnTo>
                    <a:pt x="1050594" y="231051"/>
                  </a:lnTo>
                  <a:lnTo>
                    <a:pt x="1047686" y="233387"/>
                  </a:lnTo>
                  <a:lnTo>
                    <a:pt x="1050886" y="232206"/>
                  </a:lnTo>
                  <a:lnTo>
                    <a:pt x="1054125" y="234175"/>
                  </a:lnTo>
                  <a:lnTo>
                    <a:pt x="1057287" y="233057"/>
                  </a:lnTo>
                  <a:close/>
                </a:path>
                <a:path w="1482725" h="673735">
                  <a:moveTo>
                    <a:pt x="1081570" y="135051"/>
                  </a:moveTo>
                  <a:lnTo>
                    <a:pt x="1080350" y="134899"/>
                  </a:lnTo>
                  <a:lnTo>
                    <a:pt x="1078979" y="135089"/>
                  </a:lnTo>
                  <a:lnTo>
                    <a:pt x="1078280" y="133680"/>
                  </a:lnTo>
                  <a:lnTo>
                    <a:pt x="1076566" y="134073"/>
                  </a:lnTo>
                  <a:lnTo>
                    <a:pt x="1075156" y="134708"/>
                  </a:lnTo>
                  <a:lnTo>
                    <a:pt x="1075651" y="136893"/>
                  </a:lnTo>
                  <a:lnTo>
                    <a:pt x="1076998" y="136994"/>
                  </a:lnTo>
                  <a:lnTo>
                    <a:pt x="1078560" y="136309"/>
                  </a:lnTo>
                  <a:lnTo>
                    <a:pt x="1079487" y="137922"/>
                  </a:lnTo>
                  <a:lnTo>
                    <a:pt x="1080922" y="137515"/>
                  </a:lnTo>
                  <a:lnTo>
                    <a:pt x="1081163" y="136207"/>
                  </a:lnTo>
                  <a:lnTo>
                    <a:pt x="1081570" y="135051"/>
                  </a:lnTo>
                  <a:close/>
                </a:path>
                <a:path w="1482725" h="673735">
                  <a:moveTo>
                    <a:pt x="1109586" y="209169"/>
                  </a:moveTo>
                  <a:lnTo>
                    <a:pt x="1108481" y="207619"/>
                  </a:lnTo>
                  <a:lnTo>
                    <a:pt x="1106868" y="207238"/>
                  </a:lnTo>
                  <a:lnTo>
                    <a:pt x="1105268" y="206883"/>
                  </a:lnTo>
                  <a:lnTo>
                    <a:pt x="1103655" y="206502"/>
                  </a:lnTo>
                  <a:lnTo>
                    <a:pt x="1102690" y="206692"/>
                  </a:lnTo>
                  <a:lnTo>
                    <a:pt x="1103591" y="208419"/>
                  </a:lnTo>
                  <a:lnTo>
                    <a:pt x="1105585" y="209753"/>
                  </a:lnTo>
                  <a:lnTo>
                    <a:pt x="1106576" y="210439"/>
                  </a:lnTo>
                  <a:lnTo>
                    <a:pt x="1106817" y="210591"/>
                  </a:lnTo>
                  <a:lnTo>
                    <a:pt x="1107084" y="210680"/>
                  </a:lnTo>
                  <a:lnTo>
                    <a:pt x="1107363" y="210680"/>
                  </a:lnTo>
                  <a:lnTo>
                    <a:pt x="1108786" y="210032"/>
                  </a:lnTo>
                  <a:lnTo>
                    <a:pt x="1109586" y="209169"/>
                  </a:lnTo>
                  <a:close/>
                </a:path>
                <a:path w="1482725" h="673735">
                  <a:moveTo>
                    <a:pt x="1118209" y="209461"/>
                  </a:moveTo>
                  <a:lnTo>
                    <a:pt x="1117434" y="208356"/>
                  </a:lnTo>
                  <a:lnTo>
                    <a:pt x="1117028" y="207137"/>
                  </a:lnTo>
                  <a:lnTo>
                    <a:pt x="1117257" y="205778"/>
                  </a:lnTo>
                  <a:lnTo>
                    <a:pt x="1115555" y="206171"/>
                  </a:lnTo>
                  <a:lnTo>
                    <a:pt x="1113155" y="204736"/>
                  </a:lnTo>
                  <a:lnTo>
                    <a:pt x="1112393" y="207606"/>
                  </a:lnTo>
                  <a:lnTo>
                    <a:pt x="1114082" y="208305"/>
                  </a:lnTo>
                  <a:lnTo>
                    <a:pt x="1117473" y="209715"/>
                  </a:lnTo>
                  <a:lnTo>
                    <a:pt x="1117765" y="209804"/>
                  </a:lnTo>
                  <a:lnTo>
                    <a:pt x="1118019" y="209715"/>
                  </a:lnTo>
                  <a:lnTo>
                    <a:pt x="1118209" y="209461"/>
                  </a:lnTo>
                  <a:close/>
                </a:path>
                <a:path w="1482725" h="673735">
                  <a:moveTo>
                    <a:pt x="1162050" y="332943"/>
                  </a:moveTo>
                  <a:lnTo>
                    <a:pt x="1161592" y="332359"/>
                  </a:lnTo>
                  <a:lnTo>
                    <a:pt x="1156055" y="331901"/>
                  </a:lnTo>
                  <a:lnTo>
                    <a:pt x="1156220" y="332168"/>
                  </a:lnTo>
                  <a:lnTo>
                    <a:pt x="1156182" y="332397"/>
                  </a:lnTo>
                  <a:lnTo>
                    <a:pt x="1155966" y="332613"/>
                  </a:lnTo>
                  <a:lnTo>
                    <a:pt x="1156017" y="336423"/>
                  </a:lnTo>
                  <a:lnTo>
                    <a:pt x="1159484" y="333984"/>
                  </a:lnTo>
                  <a:lnTo>
                    <a:pt x="1160881" y="335305"/>
                  </a:lnTo>
                  <a:lnTo>
                    <a:pt x="1160856" y="334314"/>
                  </a:lnTo>
                  <a:lnTo>
                    <a:pt x="1161199" y="333502"/>
                  </a:lnTo>
                  <a:lnTo>
                    <a:pt x="1162050" y="332943"/>
                  </a:lnTo>
                  <a:close/>
                </a:path>
                <a:path w="1482725" h="673735">
                  <a:moveTo>
                    <a:pt x="1201521" y="89306"/>
                  </a:moveTo>
                  <a:lnTo>
                    <a:pt x="1201496" y="88773"/>
                  </a:lnTo>
                  <a:lnTo>
                    <a:pt x="1201496" y="87693"/>
                  </a:lnTo>
                  <a:lnTo>
                    <a:pt x="1199172" y="87363"/>
                  </a:lnTo>
                  <a:lnTo>
                    <a:pt x="1196911" y="87439"/>
                  </a:lnTo>
                  <a:lnTo>
                    <a:pt x="1194816" y="88658"/>
                  </a:lnTo>
                  <a:lnTo>
                    <a:pt x="1198600" y="90170"/>
                  </a:lnTo>
                  <a:lnTo>
                    <a:pt x="1199845" y="90766"/>
                  </a:lnTo>
                  <a:lnTo>
                    <a:pt x="1200581" y="89700"/>
                  </a:lnTo>
                  <a:lnTo>
                    <a:pt x="1201521" y="89306"/>
                  </a:lnTo>
                  <a:close/>
                </a:path>
                <a:path w="1482725" h="673735">
                  <a:moveTo>
                    <a:pt x="1202804" y="194919"/>
                  </a:moveTo>
                  <a:lnTo>
                    <a:pt x="1202220" y="192874"/>
                  </a:lnTo>
                  <a:lnTo>
                    <a:pt x="1201166" y="192151"/>
                  </a:lnTo>
                  <a:lnTo>
                    <a:pt x="1199578" y="192151"/>
                  </a:lnTo>
                  <a:lnTo>
                    <a:pt x="1199578" y="194005"/>
                  </a:lnTo>
                  <a:lnTo>
                    <a:pt x="1195438" y="191693"/>
                  </a:lnTo>
                  <a:lnTo>
                    <a:pt x="1196784" y="194919"/>
                  </a:lnTo>
                  <a:lnTo>
                    <a:pt x="1202804" y="194919"/>
                  </a:lnTo>
                  <a:close/>
                </a:path>
                <a:path w="1482725" h="673735">
                  <a:moveTo>
                    <a:pt x="1250149" y="152590"/>
                  </a:moveTo>
                  <a:lnTo>
                    <a:pt x="1249654" y="151612"/>
                  </a:lnTo>
                  <a:lnTo>
                    <a:pt x="1248714" y="151447"/>
                  </a:lnTo>
                  <a:lnTo>
                    <a:pt x="1247787" y="151231"/>
                  </a:lnTo>
                  <a:lnTo>
                    <a:pt x="1246339" y="152336"/>
                  </a:lnTo>
                  <a:lnTo>
                    <a:pt x="1244714" y="154622"/>
                  </a:lnTo>
                  <a:lnTo>
                    <a:pt x="1247686" y="156527"/>
                  </a:lnTo>
                  <a:lnTo>
                    <a:pt x="1249540" y="154813"/>
                  </a:lnTo>
                  <a:lnTo>
                    <a:pt x="1250149" y="152590"/>
                  </a:lnTo>
                  <a:close/>
                </a:path>
                <a:path w="1482725" h="673735">
                  <a:moveTo>
                    <a:pt x="1287627" y="323151"/>
                  </a:moveTo>
                  <a:lnTo>
                    <a:pt x="1285316" y="321259"/>
                  </a:lnTo>
                  <a:lnTo>
                    <a:pt x="1282839" y="322122"/>
                  </a:lnTo>
                  <a:lnTo>
                    <a:pt x="1279550" y="322211"/>
                  </a:lnTo>
                  <a:lnTo>
                    <a:pt x="1282674" y="324726"/>
                  </a:lnTo>
                  <a:lnTo>
                    <a:pt x="1285151" y="323748"/>
                  </a:lnTo>
                  <a:lnTo>
                    <a:pt x="1287627" y="323151"/>
                  </a:lnTo>
                  <a:close/>
                </a:path>
                <a:path w="1482725" h="673735">
                  <a:moveTo>
                    <a:pt x="1297965" y="86956"/>
                  </a:moveTo>
                  <a:lnTo>
                    <a:pt x="1294612" y="86436"/>
                  </a:lnTo>
                  <a:lnTo>
                    <a:pt x="1291259" y="85966"/>
                  </a:lnTo>
                  <a:lnTo>
                    <a:pt x="1290434" y="90284"/>
                  </a:lnTo>
                  <a:lnTo>
                    <a:pt x="1297965" y="86956"/>
                  </a:lnTo>
                  <a:close/>
                </a:path>
                <a:path w="1482725" h="673735">
                  <a:moveTo>
                    <a:pt x="1309116" y="139776"/>
                  </a:moveTo>
                  <a:lnTo>
                    <a:pt x="1308938" y="137909"/>
                  </a:lnTo>
                  <a:lnTo>
                    <a:pt x="1305763" y="137934"/>
                  </a:lnTo>
                  <a:lnTo>
                    <a:pt x="1302499" y="136245"/>
                  </a:lnTo>
                  <a:lnTo>
                    <a:pt x="1299095" y="138442"/>
                  </a:lnTo>
                  <a:lnTo>
                    <a:pt x="1309116" y="139776"/>
                  </a:lnTo>
                  <a:close/>
                </a:path>
                <a:path w="1482725" h="673735">
                  <a:moveTo>
                    <a:pt x="1324508" y="265722"/>
                  </a:moveTo>
                  <a:lnTo>
                    <a:pt x="1324419" y="261810"/>
                  </a:lnTo>
                  <a:lnTo>
                    <a:pt x="1322451" y="260680"/>
                  </a:lnTo>
                  <a:lnTo>
                    <a:pt x="1319072" y="262801"/>
                  </a:lnTo>
                  <a:lnTo>
                    <a:pt x="1323162" y="264680"/>
                  </a:lnTo>
                  <a:lnTo>
                    <a:pt x="1322666" y="266700"/>
                  </a:lnTo>
                  <a:lnTo>
                    <a:pt x="1323898" y="266065"/>
                  </a:lnTo>
                  <a:lnTo>
                    <a:pt x="1324508" y="265722"/>
                  </a:lnTo>
                  <a:close/>
                </a:path>
                <a:path w="1482725" h="673735">
                  <a:moveTo>
                    <a:pt x="1333423" y="31432"/>
                  </a:moveTo>
                  <a:lnTo>
                    <a:pt x="1329474" y="30403"/>
                  </a:lnTo>
                  <a:lnTo>
                    <a:pt x="1327746" y="32702"/>
                  </a:lnTo>
                  <a:lnTo>
                    <a:pt x="1324584" y="34709"/>
                  </a:lnTo>
                  <a:lnTo>
                    <a:pt x="1328724" y="35013"/>
                  </a:lnTo>
                  <a:lnTo>
                    <a:pt x="1330693" y="33274"/>
                  </a:lnTo>
                  <a:lnTo>
                    <a:pt x="1333423" y="31432"/>
                  </a:lnTo>
                  <a:close/>
                </a:path>
                <a:path w="1482725" h="673735">
                  <a:moveTo>
                    <a:pt x="1349209" y="61480"/>
                  </a:moveTo>
                  <a:lnTo>
                    <a:pt x="1348270" y="60655"/>
                  </a:lnTo>
                  <a:lnTo>
                    <a:pt x="1347800" y="60236"/>
                  </a:lnTo>
                  <a:lnTo>
                    <a:pt x="1346377" y="61658"/>
                  </a:lnTo>
                  <a:lnTo>
                    <a:pt x="1343126" y="61709"/>
                  </a:lnTo>
                  <a:lnTo>
                    <a:pt x="1344104" y="65379"/>
                  </a:lnTo>
                  <a:lnTo>
                    <a:pt x="1346161" y="64262"/>
                  </a:lnTo>
                  <a:lnTo>
                    <a:pt x="1348244" y="63677"/>
                  </a:lnTo>
                  <a:lnTo>
                    <a:pt x="1349209" y="61480"/>
                  </a:lnTo>
                  <a:close/>
                </a:path>
                <a:path w="1482725" h="673735">
                  <a:moveTo>
                    <a:pt x="1353527" y="51054"/>
                  </a:moveTo>
                  <a:lnTo>
                    <a:pt x="1352765" y="50126"/>
                  </a:lnTo>
                  <a:lnTo>
                    <a:pt x="1352232" y="50558"/>
                  </a:lnTo>
                  <a:lnTo>
                    <a:pt x="1348854" y="49237"/>
                  </a:lnTo>
                  <a:lnTo>
                    <a:pt x="1348740" y="50596"/>
                  </a:lnTo>
                  <a:lnTo>
                    <a:pt x="1351457" y="51193"/>
                  </a:lnTo>
                  <a:lnTo>
                    <a:pt x="1352181" y="50596"/>
                  </a:lnTo>
                  <a:lnTo>
                    <a:pt x="1352372" y="50596"/>
                  </a:lnTo>
                  <a:lnTo>
                    <a:pt x="1353527" y="51054"/>
                  </a:lnTo>
                  <a:close/>
                </a:path>
                <a:path w="1482725" h="673735">
                  <a:moveTo>
                    <a:pt x="1355445" y="44805"/>
                  </a:moveTo>
                  <a:lnTo>
                    <a:pt x="1350784" y="47726"/>
                  </a:lnTo>
                  <a:lnTo>
                    <a:pt x="1352765" y="50126"/>
                  </a:lnTo>
                  <a:lnTo>
                    <a:pt x="1353185" y="49771"/>
                  </a:lnTo>
                  <a:lnTo>
                    <a:pt x="1354607" y="47726"/>
                  </a:lnTo>
                  <a:lnTo>
                    <a:pt x="1355445" y="44805"/>
                  </a:lnTo>
                  <a:close/>
                </a:path>
                <a:path w="1482725" h="673735">
                  <a:moveTo>
                    <a:pt x="1357439" y="63741"/>
                  </a:moveTo>
                  <a:lnTo>
                    <a:pt x="1354442" y="63284"/>
                  </a:lnTo>
                  <a:lnTo>
                    <a:pt x="1352753" y="64668"/>
                  </a:lnTo>
                  <a:lnTo>
                    <a:pt x="1351572" y="66992"/>
                  </a:lnTo>
                  <a:lnTo>
                    <a:pt x="1352892" y="67551"/>
                  </a:lnTo>
                  <a:lnTo>
                    <a:pt x="1353553" y="67818"/>
                  </a:lnTo>
                  <a:lnTo>
                    <a:pt x="1355356" y="67005"/>
                  </a:lnTo>
                  <a:lnTo>
                    <a:pt x="1356436" y="65519"/>
                  </a:lnTo>
                  <a:lnTo>
                    <a:pt x="1357439" y="63741"/>
                  </a:lnTo>
                  <a:close/>
                </a:path>
                <a:path w="1482725" h="673735">
                  <a:moveTo>
                    <a:pt x="1373708" y="94945"/>
                  </a:moveTo>
                  <a:lnTo>
                    <a:pt x="1366824" y="96278"/>
                  </a:lnTo>
                  <a:lnTo>
                    <a:pt x="1369314" y="98056"/>
                  </a:lnTo>
                  <a:lnTo>
                    <a:pt x="1371739" y="98806"/>
                  </a:lnTo>
                  <a:lnTo>
                    <a:pt x="1373708" y="94945"/>
                  </a:lnTo>
                  <a:close/>
                </a:path>
                <a:path w="1482725" h="673735">
                  <a:moveTo>
                    <a:pt x="1376895" y="84289"/>
                  </a:moveTo>
                  <a:lnTo>
                    <a:pt x="1376870" y="83578"/>
                  </a:lnTo>
                  <a:lnTo>
                    <a:pt x="1376680" y="82943"/>
                  </a:lnTo>
                  <a:lnTo>
                    <a:pt x="1375981" y="82613"/>
                  </a:lnTo>
                  <a:lnTo>
                    <a:pt x="1374178" y="83540"/>
                  </a:lnTo>
                  <a:lnTo>
                    <a:pt x="1372146" y="84099"/>
                  </a:lnTo>
                  <a:lnTo>
                    <a:pt x="1370939" y="86106"/>
                  </a:lnTo>
                  <a:lnTo>
                    <a:pt x="1371460" y="86855"/>
                  </a:lnTo>
                  <a:lnTo>
                    <a:pt x="1374305" y="87617"/>
                  </a:lnTo>
                  <a:lnTo>
                    <a:pt x="1375283" y="85318"/>
                  </a:lnTo>
                  <a:lnTo>
                    <a:pt x="1376895" y="84289"/>
                  </a:lnTo>
                  <a:close/>
                </a:path>
                <a:path w="1482725" h="673735">
                  <a:moveTo>
                    <a:pt x="1383690" y="62357"/>
                  </a:moveTo>
                  <a:lnTo>
                    <a:pt x="1381899" y="62598"/>
                  </a:lnTo>
                  <a:lnTo>
                    <a:pt x="1379867" y="62179"/>
                  </a:lnTo>
                  <a:lnTo>
                    <a:pt x="1378381" y="65151"/>
                  </a:lnTo>
                  <a:lnTo>
                    <a:pt x="1378699" y="65786"/>
                  </a:lnTo>
                  <a:lnTo>
                    <a:pt x="1381379" y="67830"/>
                  </a:lnTo>
                  <a:lnTo>
                    <a:pt x="1381836" y="64033"/>
                  </a:lnTo>
                  <a:lnTo>
                    <a:pt x="1383690" y="65024"/>
                  </a:lnTo>
                  <a:lnTo>
                    <a:pt x="1382268" y="64135"/>
                  </a:lnTo>
                  <a:lnTo>
                    <a:pt x="1382318" y="63246"/>
                  </a:lnTo>
                  <a:lnTo>
                    <a:pt x="1383690" y="62357"/>
                  </a:lnTo>
                  <a:close/>
                </a:path>
                <a:path w="1482725" h="673735">
                  <a:moveTo>
                    <a:pt x="1392580" y="229755"/>
                  </a:moveTo>
                  <a:lnTo>
                    <a:pt x="1390523" y="228231"/>
                  </a:lnTo>
                  <a:lnTo>
                    <a:pt x="1387652" y="229717"/>
                  </a:lnTo>
                  <a:lnTo>
                    <a:pt x="1385671" y="227901"/>
                  </a:lnTo>
                  <a:lnTo>
                    <a:pt x="1385633" y="229882"/>
                  </a:lnTo>
                  <a:lnTo>
                    <a:pt x="1387449" y="230466"/>
                  </a:lnTo>
                  <a:lnTo>
                    <a:pt x="1388084" y="233210"/>
                  </a:lnTo>
                  <a:lnTo>
                    <a:pt x="1390561" y="232587"/>
                  </a:lnTo>
                  <a:lnTo>
                    <a:pt x="1388897" y="229958"/>
                  </a:lnTo>
                  <a:lnTo>
                    <a:pt x="1390865" y="229958"/>
                  </a:lnTo>
                  <a:lnTo>
                    <a:pt x="1392580" y="229755"/>
                  </a:lnTo>
                  <a:close/>
                </a:path>
                <a:path w="1482725" h="673735">
                  <a:moveTo>
                    <a:pt x="1393659" y="273634"/>
                  </a:moveTo>
                  <a:lnTo>
                    <a:pt x="1393024" y="272326"/>
                  </a:lnTo>
                  <a:lnTo>
                    <a:pt x="1392148" y="273469"/>
                  </a:lnTo>
                  <a:lnTo>
                    <a:pt x="1391399" y="273431"/>
                  </a:lnTo>
                  <a:lnTo>
                    <a:pt x="1389735" y="274294"/>
                  </a:lnTo>
                  <a:lnTo>
                    <a:pt x="1390802" y="275971"/>
                  </a:lnTo>
                  <a:lnTo>
                    <a:pt x="1390281" y="277164"/>
                  </a:lnTo>
                  <a:lnTo>
                    <a:pt x="1390154" y="278142"/>
                  </a:lnTo>
                  <a:lnTo>
                    <a:pt x="1389532" y="279412"/>
                  </a:lnTo>
                  <a:lnTo>
                    <a:pt x="1391437" y="279285"/>
                  </a:lnTo>
                  <a:lnTo>
                    <a:pt x="1391704" y="278688"/>
                  </a:lnTo>
                  <a:lnTo>
                    <a:pt x="1391348" y="277698"/>
                  </a:lnTo>
                  <a:lnTo>
                    <a:pt x="1392466" y="277622"/>
                  </a:lnTo>
                  <a:lnTo>
                    <a:pt x="1393659" y="273634"/>
                  </a:lnTo>
                  <a:close/>
                </a:path>
                <a:path w="1482725" h="673735">
                  <a:moveTo>
                    <a:pt x="1427568" y="5270"/>
                  </a:moveTo>
                  <a:lnTo>
                    <a:pt x="1427213" y="4038"/>
                  </a:lnTo>
                  <a:lnTo>
                    <a:pt x="1426857" y="3670"/>
                  </a:lnTo>
                  <a:lnTo>
                    <a:pt x="1426171" y="2895"/>
                  </a:lnTo>
                  <a:lnTo>
                    <a:pt x="1424520" y="3365"/>
                  </a:lnTo>
                  <a:lnTo>
                    <a:pt x="1422717" y="3632"/>
                  </a:lnTo>
                  <a:lnTo>
                    <a:pt x="1422298" y="5765"/>
                  </a:lnTo>
                  <a:lnTo>
                    <a:pt x="1422768" y="6248"/>
                  </a:lnTo>
                  <a:lnTo>
                    <a:pt x="1423695" y="7175"/>
                  </a:lnTo>
                  <a:lnTo>
                    <a:pt x="1426184" y="6946"/>
                  </a:lnTo>
                  <a:lnTo>
                    <a:pt x="1426425" y="5930"/>
                  </a:lnTo>
                  <a:lnTo>
                    <a:pt x="1427568" y="5270"/>
                  </a:lnTo>
                  <a:close/>
                </a:path>
                <a:path w="1482725" h="673735">
                  <a:moveTo>
                    <a:pt x="1481645" y="388797"/>
                  </a:moveTo>
                  <a:lnTo>
                    <a:pt x="1480629" y="388797"/>
                  </a:lnTo>
                  <a:lnTo>
                    <a:pt x="1481086" y="389953"/>
                  </a:lnTo>
                  <a:lnTo>
                    <a:pt x="1481645" y="388797"/>
                  </a:lnTo>
                  <a:close/>
                </a:path>
                <a:path w="1482725" h="673735">
                  <a:moveTo>
                    <a:pt x="1482559" y="437426"/>
                  </a:moveTo>
                  <a:lnTo>
                    <a:pt x="1482293" y="437337"/>
                  </a:lnTo>
                  <a:lnTo>
                    <a:pt x="1481975" y="437286"/>
                  </a:lnTo>
                  <a:lnTo>
                    <a:pt x="1481582" y="437261"/>
                  </a:lnTo>
                  <a:lnTo>
                    <a:pt x="1479994" y="439191"/>
                  </a:lnTo>
                  <a:lnTo>
                    <a:pt x="1480769" y="441083"/>
                  </a:lnTo>
                  <a:lnTo>
                    <a:pt x="1481683" y="442963"/>
                  </a:lnTo>
                  <a:lnTo>
                    <a:pt x="1482013" y="442874"/>
                  </a:lnTo>
                  <a:lnTo>
                    <a:pt x="1482305" y="442722"/>
                  </a:lnTo>
                  <a:lnTo>
                    <a:pt x="1482559" y="442556"/>
                  </a:lnTo>
                  <a:lnTo>
                    <a:pt x="1482559" y="437426"/>
                  </a:lnTo>
                  <a:close/>
                </a:path>
                <a:path w="1482725" h="673735">
                  <a:moveTo>
                    <a:pt x="1482559" y="391134"/>
                  </a:moveTo>
                  <a:lnTo>
                    <a:pt x="1481556" y="391134"/>
                  </a:lnTo>
                  <a:lnTo>
                    <a:pt x="1480921" y="394792"/>
                  </a:lnTo>
                  <a:lnTo>
                    <a:pt x="1482559" y="394792"/>
                  </a:lnTo>
                  <a:lnTo>
                    <a:pt x="1482559" y="391134"/>
                  </a:lnTo>
                  <a:close/>
                </a:path>
                <a:path w="1482725" h="673735">
                  <a:moveTo>
                    <a:pt x="1482559" y="153898"/>
                  </a:moveTo>
                  <a:lnTo>
                    <a:pt x="1482483" y="153289"/>
                  </a:lnTo>
                  <a:lnTo>
                    <a:pt x="1482293" y="152742"/>
                  </a:lnTo>
                  <a:lnTo>
                    <a:pt x="1481645" y="152412"/>
                  </a:lnTo>
                  <a:lnTo>
                    <a:pt x="1480832" y="155651"/>
                  </a:lnTo>
                  <a:lnTo>
                    <a:pt x="1481505" y="158851"/>
                  </a:lnTo>
                  <a:lnTo>
                    <a:pt x="1481721" y="162077"/>
                  </a:lnTo>
                  <a:lnTo>
                    <a:pt x="1482559" y="162064"/>
                  </a:lnTo>
                  <a:lnTo>
                    <a:pt x="1482559" y="1538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4422089" y="2935475"/>
              <a:ext cx="1534160" cy="722630"/>
            </a:xfrm>
            <a:custGeom>
              <a:avLst/>
              <a:gdLst/>
              <a:ahLst/>
              <a:cxnLst/>
              <a:rect l="l" t="t" r="r" b="b"/>
              <a:pathLst>
                <a:path w="1534160" h="722629">
                  <a:moveTo>
                    <a:pt x="7315" y="286194"/>
                  </a:moveTo>
                  <a:lnTo>
                    <a:pt x="5156" y="284149"/>
                  </a:lnTo>
                  <a:lnTo>
                    <a:pt x="2578" y="284911"/>
                  </a:lnTo>
                  <a:lnTo>
                    <a:pt x="0" y="285140"/>
                  </a:lnTo>
                  <a:lnTo>
                    <a:pt x="1752" y="287172"/>
                  </a:lnTo>
                  <a:lnTo>
                    <a:pt x="3530" y="286397"/>
                  </a:lnTo>
                  <a:lnTo>
                    <a:pt x="5676" y="287756"/>
                  </a:lnTo>
                  <a:lnTo>
                    <a:pt x="7099" y="286397"/>
                  </a:lnTo>
                  <a:lnTo>
                    <a:pt x="7315" y="286194"/>
                  </a:lnTo>
                  <a:close/>
                </a:path>
                <a:path w="1534160" h="722629">
                  <a:moveTo>
                    <a:pt x="139128" y="6172"/>
                  </a:moveTo>
                  <a:lnTo>
                    <a:pt x="137769" y="5727"/>
                  </a:lnTo>
                  <a:lnTo>
                    <a:pt x="135585" y="6819"/>
                  </a:lnTo>
                  <a:lnTo>
                    <a:pt x="135458" y="4140"/>
                  </a:lnTo>
                  <a:lnTo>
                    <a:pt x="135356" y="3835"/>
                  </a:lnTo>
                  <a:lnTo>
                    <a:pt x="135115" y="3225"/>
                  </a:lnTo>
                  <a:lnTo>
                    <a:pt x="132372" y="3238"/>
                  </a:lnTo>
                  <a:lnTo>
                    <a:pt x="132956" y="4216"/>
                  </a:lnTo>
                  <a:lnTo>
                    <a:pt x="133477" y="5207"/>
                  </a:lnTo>
                  <a:lnTo>
                    <a:pt x="133273" y="6413"/>
                  </a:lnTo>
                  <a:lnTo>
                    <a:pt x="134924" y="6807"/>
                  </a:lnTo>
                  <a:lnTo>
                    <a:pt x="136347" y="8013"/>
                  </a:lnTo>
                  <a:lnTo>
                    <a:pt x="138176" y="7708"/>
                  </a:lnTo>
                  <a:lnTo>
                    <a:pt x="138493" y="7188"/>
                  </a:lnTo>
                  <a:lnTo>
                    <a:pt x="138798" y="6680"/>
                  </a:lnTo>
                  <a:lnTo>
                    <a:pt x="139128" y="6172"/>
                  </a:lnTo>
                  <a:close/>
                </a:path>
                <a:path w="1534160" h="722629">
                  <a:moveTo>
                    <a:pt x="163347" y="2057"/>
                  </a:moveTo>
                  <a:lnTo>
                    <a:pt x="163334" y="228"/>
                  </a:lnTo>
                  <a:lnTo>
                    <a:pt x="154749" y="0"/>
                  </a:lnTo>
                  <a:lnTo>
                    <a:pt x="154597" y="1041"/>
                  </a:lnTo>
                  <a:lnTo>
                    <a:pt x="157505" y="1333"/>
                  </a:lnTo>
                  <a:lnTo>
                    <a:pt x="160248" y="3225"/>
                  </a:lnTo>
                  <a:lnTo>
                    <a:pt x="163347" y="2057"/>
                  </a:lnTo>
                  <a:close/>
                </a:path>
                <a:path w="1534160" h="722629">
                  <a:moveTo>
                    <a:pt x="168198" y="45605"/>
                  </a:moveTo>
                  <a:lnTo>
                    <a:pt x="164452" y="45732"/>
                  </a:lnTo>
                  <a:lnTo>
                    <a:pt x="163220" y="47929"/>
                  </a:lnTo>
                  <a:lnTo>
                    <a:pt x="163918" y="49885"/>
                  </a:lnTo>
                  <a:lnTo>
                    <a:pt x="165188" y="51765"/>
                  </a:lnTo>
                  <a:lnTo>
                    <a:pt x="165315" y="50952"/>
                  </a:lnTo>
                  <a:lnTo>
                    <a:pt x="165366" y="50114"/>
                  </a:lnTo>
                  <a:lnTo>
                    <a:pt x="166179" y="49606"/>
                  </a:lnTo>
                  <a:lnTo>
                    <a:pt x="167322" y="47548"/>
                  </a:lnTo>
                  <a:lnTo>
                    <a:pt x="168198" y="45605"/>
                  </a:lnTo>
                  <a:close/>
                </a:path>
                <a:path w="1534160" h="722629">
                  <a:moveTo>
                    <a:pt x="170903" y="249402"/>
                  </a:moveTo>
                  <a:lnTo>
                    <a:pt x="169760" y="248627"/>
                  </a:lnTo>
                  <a:lnTo>
                    <a:pt x="169176" y="248246"/>
                  </a:lnTo>
                  <a:lnTo>
                    <a:pt x="168008" y="249123"/>
                  </a:lnTo>
                  <a:lnTo>
                    <a:pt x="166700" y="249212"/>
                  </a:lnTo>
                  <a:lnTo>
                    <a:pt x="165303" y="248996"/>
                  </a:lnTo>
                  <a:lnTo>
                    <a:pt x="164325" y="249758"/>
                  </a:lnTo>
                  <a:lnTo>
                    <a:pt x="164134" y="250888"/>
                  </a:lnTo>
                  <a:lnTo>
                    <a:pt x="167335" y="251244"/>
                  </a:lnTo>
                  <a:lnTo>
                    <a:pt x="169672" y="251866"/>
                  </a:lnTo>
                  <a:lnTo>
                    <a:pt x="170903" y="249402"/>
                  </a:lnTo>
                  <a:close/>
                </a:path>
                <a:path w="1534160" h="722629">
                  <a:moveTo>
                    <a:pt x="175996" y="292696"/>
                  </a:moveTo>
                  <a:lnTo>
                    <a:pt x="173926" y="289547"/>
                  </a:lnTo>
                  <a:lnTo>
                    <a:pt x="172148" y="294030"/>
                  </a:lnTo>
                  <a:lnTo>
                    <a:pt x="170141" y="292900"/>
                  </a:lnTo>
                  <a:lnTo>
                    <a:pt x="171069" y="294551"/>
                  </a:lnTo>
                  <a:lnTo>
                    <a:pt x="172681" y="294627"/>
                  </a:lnTo>
                  <a:lnTo>
                    <a:pt x="175907" y="294805"/>
                  </a:lnTo>
                  <a:lnTo>
                    <a:pt x="175933" y="294093"/>
                  </a:lnTo>
                  <a:lnTo>
                    <a:pt x="175971" y="293382"/>
                  </a:lnTo>
                  <a:lnTo>
                    <a:pt x="175996" y="292696"/>
                  </a:lnTo>
                  <a:close/>
                </a:path>
                <a:path w="1534160" h="722629">
                  <a:moveTo>
                    <a:pt x="191223" y="289064"/>
                  </a:moveTo>
                  <a:lnTo>
                    <a:pt x="188214" y="288429"/>
                  </a:lnTo>
                  <a:lnTo>
                    <a:pt x="186766" y="288061"/>
                  </a:lnTo>
                  <a:lnTo>
                    <a:pt x="186753" y="290855"/>
                  </a:lnTo>
                  <a:lnTo>
                    <a:pt x="188493" y="290855"/>
                  </a:lnTo>
                  <a:lnTo>
                    <a:pt x="191223" y="293497"/>
                  </a:lnTo>
                  <a:lnTo>
                    <a:pt x="191223" y="289064"/>
                  </a:lnTo>
                  <a:close/>
                </a:path>
                <a:path w="1534160" h="722629">
                  <a:moveTo>
                    <a:pt x="202171" y="259537"/>
                  </a:moveTo>
                  <a:lnTo>
                    <a:pt x="199275" y="259575"/>
                  </a:lnTo>
                  <a:lnTo>
                    <a:pt x="197307" y="256781"/>
                  </a:lnTo>
                  <a:lnTo>
                    <a:pt x="194398" y="257022"/>
                  </a:lnTo>
                  <a:lnTo>
                    <a:pt x="194424" y="259803"/>
                  </a:lnTo>
                  <a:lnTo>
                    <a:pt x="196646" y="259588"/>
                  </a:lnTo>
                  <a:lnTo>
                    <a:pt x="198424" y="259956"/>
                  </a:lnTo>
                  <a:lnTo>
                    <a:pt x="198716" y="260057"/>
                  </a:lnTo>
                  <a:lnTo>
                    <a:pt x="199009" y="259981"/>
                  </a:lnTo>
                  <a:lnTo>
                    <a:pt x="202171" y="259537"/>
                  </a:lnTo>
                  <a:close/>
                </a:path>
                <a:path w="1534160" h="722629">
                  <a:moveTo>
                    <a:pt x="223393" y="64325"/>
                  </a:moveTo>
                  <a:lnTo>
                    <a:pt x="222770" y="63563"/>
                  </a:lnTo>
                  <a:lnTo>
                    <a:pt x="220941" y="63106"/>
                  </a:lnTo>
                  <a:lnTo>
                    <a:pt x="219811" y="63144"/>
                  </a:lnTo>
                  <a:lnTo>
                    <a:pt x="218694" y="63055"/>
                  </a:lnTo>
                  <a:lnTo>
                    <a:pt x="217690" y="63169"/>
                  </a:lnTo>
                  <a:lnTo>
                    <a:pt x="216738" y="63334"/>
                  </a:lnTo>
                  <a:lnTo>
                    <a:pt x="216344" y="64439"/>
                  </a:lnTo>
                  <a:lnTo>
                    <a:pt x="217792" y="65722"/>
                  </a:lnTo>
                  <a:lnTo>
                    <a:pt x="219811" y="64617"/>
                  </a:lnTo>
                  <a:lnTo>
                    <a:pt x="221996" y="66027"/>
                  </a:lnTo>
                  <a:lnTo>
                    <a:pt x="222719" y="65798"/>
                  </a:lnTo>
                  <a:lnTo>
                    <a:pt x="223393" y="64325"/>
                  </a:lnTo>
                  <a:close/>
                </a:path>
                <a:path w="1534160" h="722629">
                  <a:moveTo>
                    <a:pt x="262318" y="249796"/>
                  </a:moveTo>
                  <a:lnTo>
                    <a:pt x="260413" y="247167"/>
                  </a:lnTo>
                  <a:lnTo>
                    <a:pt x="258914" y="249161"/>
                  </a:lnTo>
                  <a:lnTo>
                    <a:pt x="257327" y="250240"/>
                  </a:lnTo>
                  <a:lnTo>
                    <a:pt x="257949" y="251879"/>
                  </a:lnTo>
                  <a:lnTo>
                    <a:pt x="259816" y="252044"/>
                  </a:lnTo>
                  <a:lnTo>
                    <a:pt x="261912" y="252691"/>
                  </a:lnTo>
                  <a:lnTo>
                    <a:pt x="262318" y="249796"/>
                  </a:lnTo>
                  <a:close/>
                </a:path>
                <a:path w="1534160" h="722629">
                  <a:moveTo>
                    <a:pt x="280797" y="181076"/>
                  </a:moveTo>
                  <a:lnTo>
                    <a:pt x="280428" y="180835"/>
                  </a:lnTo>
                  <a:lnTo>
                    <a:pt x="279704" y="180352"/>
                  </a:lnTo>
                  <a:lnTo>
                    <a:pt x="278066" y="181305"/>
                  </a:lnTo>
                  <a:lnTo>
                    <a:pt x="276364" y="178562"/>
                  </a:lnTo>
                  <a:lnTo>
                    <a:pt x="274751" y="180467"/>
                  </a:lnTo>
                  <a:lnTo>
                    <a:pt x="274650" y="181724"/>
                  </a:lnTo>
                  <a:lnTo>
                    <a:pt x="274967" y="182626"/>
                  </a:lnTo>
                  <a:lnTo>
                    <a:pt x="276504" y="182473"/>
                  </a:lnTo>
                  <a:lnTo>
                    <a:pt x="277888" y="181902"/>
                  </a:lnTo>
                  <a:lnTo>
                    <a:pt x="279819" y="182956"/>
                  </a:lnTo>
                  <a:lnTo>
                    <a:pt x="280797" y="181076"/>
                  </a:lnTo>
                  <a:close/>
                </a:path>
                <a:path w="1534160" h="722629">
                  <a:moveTo>
                    <a:pt x="287566" y="328612"/>
                  </a:moveTo>
                  <a:lnTo>
                    <a:pt x="285546" y="327583"/>
                  </a:lnTo>
                  <a:lnTo>
                    <a:pt x="283514" y="326974"/>
                  </a:lnTo>
                  <a:lnTo>
                    <a:pt x="281559" y="328752"/>
                  </a:lnTo>
                  <a:lnTo>
                    <a:pt x="280771" y="331952"/>
                  </a:lnTo>
                  <a:lnTo>
                    <a:pt x="283298" y="331025"/>
                  </a:lnTo>
                  <a:lnTo>
                    <a:pt x="284822" y="331368"/>
                  </a:lnTo>
                  <a:lnTo>
                    <a:pt x="284518" y="330784"/>
                  </a:lnTo>
                  <a:lnTo>
                    <a:pt x="282829" y="330174"/>
                  </a:lnTo>
                  <a:lnTo>
                    <a:pt x="284873" y="329679"/>
                  </a:lnTo>
                  <a:lnTo>
                    <a:pt x="285813" y="329438"/>
                  </a:lnTo>
                  <a:lnTo>
                    <a:pt x="287096" y="330073"/>
                  </a:lnTo>
                  <a:lnTo>
                    <a:pt x="287566" y="328612"/>
                  </a:lnTo>
                  <a:close/>
                </a:path>
                <a:path w="1534160" h="722629">
                  <a:moveTo>
                    <a:pt x="374675" y="279730"/>
                  </a:moveTo>
                  <a:lnTo>
                    <a:pt x="372160" y="277939"/>
                  </a:lnTo>
                  <a:lnTo>
                    <a:pt x="371665" y="277583"/>
                  </a:lnTo>
                  <a:lnTo>
                    <a:pt x="371233" y="277063"/>
                  </a:lnTo>
                  <a:lnTo>
                    <a:pt x="369163" y="279501"/>
                  </a:lnTo>
                  <a:lnTo>
                    <a:pt x="370205" y="281317"/>
                  </a:lnTo>
                  <a:lnTo>
                    <a:pt x="370560" y="283387"/>
                  </a:lnTo>
                  <a:lnTo>
                    <a:pt x="370827" y="283654"/>
                  </a:lnTo>
                  <a:lnTo>
                    <a:pt x="371005" y="283921"/>
                  </a:lnTo>
                  <a:lnTo>
                    <a:pt x="371932" y="282905"/>
                  </a:lnTo>
                  <a:lnTo>
                    <a:pt x="371360" y="281216"/>
                  </a:lnTo>
                  <a:lnTo>
                    <a:pt x="374675" y="279730"/>
                  </a:lnTo>
                  <a:close/>
                </a:path>
                <a:path w="1534160" h="722629">
                  <a:moveTo>
                    <a:pt x="386397" y="249428"/>
                  </a:moveTo>
                  <a:lnTo>
                    <a:pt x="386384" y="248754"/>
                  </a:lnTo>
                  <a:lnTo>
                    <a:pt x="383133" y="247332"/>
                  </a:lnTo>
                  <a:lnTo>
                    <a:pt x="382193" y="249631"/>
                  </a:lnTo>
                  <a:lnTo>
                    <a:pt x="380466" y="250571"/>
                  </a:lnTo>
                  <a:lnTo>
                    <a:pt x="382816" y="252691"/>
                  </a:lnTo>
                  <a:lnTo>
                    <a:pt x="384467" y="251764"/>
                  </a:lnTo>
                  <a:lnTo>
                    <a:pt x="386397" y="249428"/>
                  </a:lnTo>
                  <a:close/>
                </a:path>
                <a:path w="1534160" h="722629">
                  <a:moveTo>
                    <a:pt x="395528" y="250736"/>
                  </a:moveTo>
                  <a:lnTo>
                    <a:pt x="393014" y="249097"/>
                  </a:lnTo>
                  <a:lnTo>
                    <a:pt x="390423" y="248932"/>
                  </a:lnTo>
                  <a:lnTo>
                    <a:pt x="387248" y="249516"/>
                  </a:lnTo>
                  <a:lnTo>
                    <a:pt x="389966" y="252437"/>
                  </a:lnTo>
                  <a:lnTo>
                    <a:pt x="392976" y="250431"/>
                  </a:lnTo>
                  <a:lnTo>
                    <a:pt x="395528" y="250736"/>
                  </a:lnTo>
                  <a:close/>
                </a:path>
                <a:path w="1534160" h="722629">
                  <a:moveTo>
                    <a:pt x="398056" y="288366"/>
                  </a:moveTo>
                  <a:lnTo>
                    <a:pt x="395325" y="289153"/>
                  </a:lnTo>
                  <a:lnTo>
                    <a:pt x="393407" y="288772"/>
                  </a:lnTo>
                  <a:lnTo>
                    <a:pt x="392518" y="288912"/>
                  </a:lnTo>
                  <a:lnTo>
                    <a:pt x="391604" y="288975"/>
                  </a:lnTo>
                  <a:lnTo>
                    <a:pt x="391083" y="289890"/>
                  </a:lnTo>
                  <a:lnTo>
                    <a:pt x="392620" y="290779"/>
                  </a:lnTo>
                  <a:lnTo>
                    <a:pt x="394665" y="290360"/>
                  </a:lnTo>
                  <a:lnTo>
                    <a:pt x="395986" y="291807"/>
                  </a:lnTo>
                  <a:lnTo>
                    <a:pt x="396621" y="291807"/>
                  </a:lnTo>
                  <a:lnTo>
                    <a:pt x="397878" y="291833"/>
                  </a:lnTo>
                  <a:lnTo>
                    <a:pt x="398056" y="288366"/>
                  </a:lnTo>
                  <a:close/>
                </a:path>
                <a:path w="1534160" h="722629">
                  <a:moveTo>
                    <a:pt x="403339" y="296735"/>
                  </a:moveTo>
                  <a:lnTo>
                    <a:pt x="402005" y="294563"/>
                  </a:lnTo>
                  <a:lnTo>
                    <a:pt x="399618" y="293560"/>
                  </a:lnTo>
                  <a:lnTo>
                    <a:pt x="397878" y="291833"/>
                  </a:lnTo>
                  <a:lnTo>
                    <a:pt x="395986" y="291807"/>
                  </a:lnTo>
                  <a:lnTo>
                    <a:pt x="396989" y="294640"/>
                  </a:lnTo>
                  <a:lnTo>
                    <a:pt x="400050" y="295478"/>
                  </a:lnTo>
                  <a:lnTo>
                    <a:pt x="401739" y="297637"/>
                  </a:lnTo>
                  <a:lnTo>
                    <a:pt x="402272" y="297345"/>
                  </a:lnTo>
                  <a:lnTo>
                    <a:pt x="403339" y="296735"/>
                  </a:lnTo>
                  <a:close/>
                </a:path>
                <a:path w="1534160" h="722629">
                  <a:moveTo>
                    <a:pt x="414401" y="195160"/>
                  </a:moveTo>
                  <a:lnTo>
                    <a:pt x="414121" y="192100"/>
                  </a:lnTo>
                  <a:lnTo>
                    <a:pt x="411378" y="191122"/>
                  </a:lnTo>
                  <a:lnTo>
                    <a:pt x="409943" y="195160"/>
                  </a:lnTo>
                  <a:lnTo>
                    <a:pt x="414401" y="195160"/>
                  </a:lnTo>
                  <a:close/>
                </a:path>
                <a:path w="1534160" h="722629">
                  <a:moveTo>
                    <a:pt x="414909" y="195643"/>
                  </a:moveTo>
                  <a:lnTo>
                    <a:pt x="414845" y="195313"/>
                  </a:lnTo>
                  <a:lnTo>
                    <a:pt x="414413" y="195313"/>
                  </a:lnTo>
                  <a:lnTo>
                    <a:pt x="414909" y="195643"/>
                  </a:lnTo>
                  <a:close/>
                </a:path>
                <a:path w="1534160" h="722629">
                  <a:moveTo>
                    <a:pt x="416560" y="196723"/>
                  </a:moveTo>
                  <a:lnTo>
                    <a:pt x="414909" y="195643"/>
                  </a:lnTo>
                  <a:lnTo>
                    <a:pt x="415315" y="197802"/>
                  </a:lnTo>
                  <a:lnTo>
                    <a:pt x="416560" y="196723"/>
                  </a:lnTo>
                  <a:close/>
                </a:path>
                <a:path w="1534160" h="722629">
                  <a:moveTo>
                    <a:pt x="427088" y="251256"/>
                  </a:moveTo>
                  <a:lnTo>
                    <a:pt x="426415" y="250913"/>
                  </a:lnTo>
                  <a:lnTo>
                    <a:pt x="425729" y="250596"/>
                  </a:lnTo>
                  <a:lnTo>
                    <a:pt x="425069" y="250266"/>
                  </a:lnTo>
                  <a:lnTo>
                    <a:pt x="422922" y="249948"/>
                  </a:lnTo>
                  <a:lnTo>
                    <a:pt x="421055" y="250380"/>
                  </a:lnTo>
                  <a:lnTo>
                    <a:pt x="419722" y="252488"/>
                  </a:lnTo>
                  <a:lnTo>
                    <a:pt x="422109" y="251460"/>
                  </a:lnTo>
                  <a:lnTo>
                    <a:pt x="424802" y="252869"/>
                  </a:lnTo>
                  <a:lnTo>
                    <a:pt x="427088" y="251256"/>
                  </a:lnTo>
                  <a:close/>
                </a:path>
                <a:path w="1534160" h="722629">
                  <a:moveTo>
                    <a:pt x="487565" y="255955"/>
                  </a:moveTo>
                  <a:lnTo>
                    <a:pt x="486371" y="255066"/>
                  </a:lnTo>
                  <a:lnTo>
                    <a:pt x="486067" y="254165"/>
                  </a:lnTo>
                  <a:lnTo>
                    <a:pt x="485127" y="253784"/>
                  </a:lnTo>
                  <a:lnTo>
                    <a:pt x="483285" y="252984"/>
                  </a:lnTo>
                  <a:lnTo>
                    <a:pt x="481241" y="253898"/>
                  </a:lnTo>
                  <a:lnTo>
                    <a:pt x="482066" y="255511"/>
                  </a:lnTo>
                  <a:lnTo>
                    <a:pt x="483806" y="255816"/>
                  </a:lnTo>
                  <a:lnTo>
                    <a:pt x="485178" y="256654"/>
                  </a:lnTo>
                  <a:lnTo>
                    <a:pt x="485508" y="256730"/>
                  </a:lnTo>
                  <a:lnTo>
                    <a:pt x="486130" y="256895"/>
                  </a:lnTo>
                  <a:lnTo>
                    <a:pt x="487565" y="255955"/>
                  </a:lnTo>
                  <a:close/>
                </a:path>
                <a:path w="1534160" h="722629">
                  <a:moveTo>
                    <a:pt x="542455" y="151117"/>
                  </a:moveTo>
                  <a:lnTo>
                    <a:pt x="539953" y="149237"/>
                  </a:lnTo>
                  <a:lnTo>
                    <a:pt x="537273" y="149542"/>
                  </a:lnTo>
                  <a:lnTo>
                    <a:pt x="534631" y="149466"/>
                  </a:lnTo>
                  <a:lnTo>
                    <a:pt x="534631" y="149745"/>
                  </a:lnTo>
                  <a:lnTo>
                    <a:pt x="534606" y="150279"/>
                  </a:lnTo>
                  <a:lnTo>
                    <a:pt x="542455" y="151117"/>
                  </a:lnTo>
                  <a:close/>
                </a:path>
                <a:path w="1534160" h="722629">
                  <a:moveTo>
                    <a:pt x="561657" y="287972"/>
                  </a:moveTo>
                  <a:lnTo>
                    <a:pt x="560628" y="286664"/>
                  </a:lnTo>
                  <a:lnTo>
                    <a:pt x="559193" y="287108"/>
                  </a:lnTo>
                  <a:lnTo>
                    <a:pt x="557860" y="287083"/>
                  </a:lnTo>
                  <a:lnTo>
                    <a:pt x="556260" y="288417"/>
                  </a:lnTo>
                  <a:lnTo>
                    <a:pt x="556780" y="290131"/>
                  </a:lnTo>
                  <a:lnTo>
                    <a:pt x="556983" y="291807"/>
                  </a:lnTo>
                  <a:lnTo>
                    <a:pt x="557580" y="291833"/>
                  </a:lnTo>
                  <a:lnTo>
                    <a:pt x="558190" y="291846"/>
                  </a:lnTo>
                  <a:lnTo>
                    <a:pt x="558774" y="291871"/>
                  </a:lnTo>
                  <a:lnTo>
                    <a:pt x="558914" y="291934"/>
                  </a:lnTo>
                  <a:lnTo>
                    <a:pt x="558825" y="289915"/>
                  </a:lnTo>
                  <a:lnTo>
                    <a:pt x="559841" y="288658"/>
                  </a:lnTo>
                  <a:lnTo>
                    <a:pt x="561657" y="287972"/>
                  </a:lnTo>
                  <a:close/>
                </a:path>
                <a:path w="1534160" h="722629">
                  <a:moveTo>
                    <a:pt x="563600" y="150317"/>
                  </a:moveTo>
                  <a:lnTo>
                    <a:pt x="560717" y="150926"/>
                  </a:lnTo>
                  <a:lnTo>
                    <a:pt x="557784" y="148767"/>
                  </a:lnTo>
                  <a:lnTo>
                    <a:pt x="554837" y="151003"/>
                  </a:lnTo>
                  <a:lnTo>
                    <a:pt x="561454" y="152095"/>
                  </a:lnTo>
                  <a:lnTo>
                    <a:pt x="561949" y="151231"/>
                  </a:lnTo>
                  <a:lnTo>
                    <a:pt x="563537" y="151701"/>
                  </a:lnTo>
                  <a:lnTo>
                    <a:pt x="563600" y="150317"/>
                  </a:lnTo>
                  <a:close/>
                </a:path>
                <a:path w="1534160" h="722629">
                  <a:moveTo>
                    <a:pt x="566470" y="351078"/>
                  </a:moveTo>
                  <a:lnTo>
                    <a:pt x="566420" y="350012"/>
                  </a:lnTo>
                  <a:lnTo>
                    <a:pt x="564400" y="350558"/>
                  </a:lnTo>
                  <a:lnTo>
                    <a:pt x="562470" y="347929"/>
                  </a:lnTo>
                  <a:lnTo>
                    <a:pt x="560158" y="349694"/>
                  </a:lnTo>
                  <a:lnTo>
                    <a:pt x="561936" y="352564"/>
                  </a:lnTo>
                  <a:lnTo>
                    <a:pt x="564184" y="351904"/>
                  </a:lnTo>
                  <a:lnTo>
                    <a:pt x="566470" y="351078"/>
                  </a:lnTo>
                  <a:close/>
                </a:path>
                <a:path w="1534160" h="722629">
                  <a:moveTo>
                    <a:pt x="569518" y="67843"/>
                  </a:moveTo>
                  <a:lnTo>
                    <a:pt x="566864" y="66916"/>
                  </a:lnTo>
                  <a:lnTo>
                    <a:pt x="564210" y="66395"/>
                  </a:lnTo>
                  <a:lnTo>
                    <a:pt x="560857" y="67513"/>
                  </a:lnTo>
                  <a:lnTo>
                    <a:pt x="563206" y="69570"/>
                  </a:lnTo>
                  <a:lnTo>
                    <a:pt x="565442" y="68859"/>
                  </a:lnTo>
                  <a:lnTo>
                    <a:pt x="567537" y="68808"/>
                  </a:lnTo>
                  <a:lnTo>
                    <a:pt x="569518" y="67843"/>
                  </a:lnTo>
                  <a:close/>
                </a:path>
                <a:path w="1534160" h="722629">
                  <a:moveTo>
                    <a:pt x="587044" y="192074"/>
                  </a:moveTo>
                  <a:lnTo>
                    <a:pt x="586828" y="191884"/>
                  </a:lnTo>
                  <a:lnTo>
                    <a:pt x="584708" y="190258"/>
                  </a:lnTo>
                  <a:lnTo>
                    <a:pt x="582269" y="191744"/>
                  </a:lnTo>
                  <a:lnTo>
                    <a:pt x="580059" y="191160"/>
                  </a:lnTo>
                  <a:lnTo>
                    <a:pt x="579958" y="191947"/>
                  </a:lnTo>
                  <a:lnTo>
                    <a:pt x="582168" y="191770"/>
                  </a:lnTo>
                  <a:lnTo>
                    <a:pt x="580859" y="193065"/>
                  </a:lnTo>
                  <a:lnTo>
                    <a:pt x="582002" y="194144"/>
                  </a:lnTo>
                  <a:lnTo>
                    <a:pt x="583361" y="194437"/>
                  </a:lnTo>
                  <a:lnTo>
                    <a:pt x="584860" y="193992"/>
                  </a:lnTo>
                  <a:lnTo>
                    <a:pt x="584809" y="192506"/>
                  </a:lnTo>
                  <a:lnTo>
                    <a:pt x="585597" y="192100"/>
                  </a:lnTo>
                  <a:lnTo>
                    <a:pt x="586930" y="192341"/>
                  </a:lnTo>
                  <a:lnTo>
                    <a:pt x="587044" y="192074"/>
                  </a:lnTo>
                  <a:close/>
                </a:path>
                <a:path w="1534160" h="722629">
                  <a:moveTo>
                    <a:pt x="597928" y="304101"/>
                  </a:moveTo>
                  <a:lnTo>
                    <a:pt x="596099" y="301383"/>
                  </a:lnTo>
                  <a:lnTo>
                    <a:pt x="595045" y="299250"/>
                  </a:lnTo>
                  <a:lnTo>
                    <a:pt x="591896" y="299580"/>
                  </a:lnTo>
                  <a:lnTo>
                    <a:pt x="593483" y="301091"/>
                  </a:lnTo>
                  <a:lnTo>
                    <a:pt x="594093" y="303758"/>
                  </a:lnTo>
                  <a:lnTo>
                    <a:pt x="597928" y="304101"/>
                  </a:lnTo>
                  <a:close/>
                </a:path>
                <a:path w="1534160" h="722629">
                  <a:moveTo>
                    <a:pt x="600303" y="139547"/>
                  </a:moveTo>
                  <a:lnTo>
                    <a:pt x="600252" y="137960"/>
                  </a:lnTo>
                  <a:lnTo>
                    <a:pt x="597789" y="139115"/>
                  </a:lnTo>
                  <a:lnTo>
                    <a:pt x="594817" y="137490"/>
                  </a:lnTo>
                  <a:lnTo>
                    <a:pt x="592429" y="139242"/>
                  </a:lnTo>
                  <a:lnTo>
                    <a:pt x="595096" y="139509"/>
                  </a:lnTo>
                  <a:lnTo>
                    <a:pt x="597687" y="140512"/>
                  </a:lnTo>
                  <a:lnTo>
                    <a:pt x="600303" y="139547"/>
                  </a:lnTo>
                  <a:close/>
                </a:path>
                <a:path w="1534160" h="722629">
                  <a:moveTo>
                    <a:pt x="602272" y="562343"/>
                  </a:moveTo>
                  <a:lnTo>
                    <a:pt x="599211" y="561784"/>
                  </a:lnTo>
                  <a:lnTo>
                    <a:pt x="596404" y="562394"/>
                  </a:lnTo>
                  <a:lnTo>
                    <a:pt x="592455" y="564388"/>
                  </a:lnTo>
                  <a:lnTo>
                    <a:pt x="601345" y="563968"/>
                  </a:lnTo>
                  <a:lnTo>
                    <a:pt x="602272" y="562343"/>
                  </a:lnTo>
                  <a:close/>
                </a:path>
                <a:path w="1534160" h="722629">
                  <a:moveTo>
                    <a:pt x="603351" y="655078"/>
                  </a:moveTo>
                  <a:lnTo>
                    <a:pt x="600773" y="653897"/>
                  </a:lnTo>
                  <a:lnTo>
                    <a:pt x="598297" y="651789"/>
                  </a:lnTo>
                  <a:lnTo>
                    <a:pt x="595553" y="654240"/>
                  </a:lnTo>
                  <a:lnTo>
                    <a:pt x="596620" y="655078"/>
                  </a:lnTo>
                  <a:lnTo>
                    <a:pt x="603351" y="655078"/>
                  </a:lnTo>
                  <a:close/>
                </a:path>
                <a:path w="1534160" h="722629">
                  <a:moveTo>
                    <a:pt x="607021" y="316357"/>
                  </a:moveTo>
                  <a:lnTo>
                    <a:pt x="606958" y="313016"/>
                  </a:lnTo>
                  <a:lnTo>
                    <a:pt x="605523" y="311010"/>
                  </a:lnTo>
                  <a:lnTo>
                    <a:pt x="602348" y="310324"/>
                  </a:lnTo>
                  <a:lnTo>
                    <a:pt x="602234" y="311391"/>
                  </a:lnTo>
                  <a:lnTo>
                    <a:pt x="605231" y="311607"/>
                  </a:lnTo>
                  <a:lnTo>
                    <a:pt x="603834" y="316001"/>
                  </a:lnTo>
                  <a:lnTo>
                    <a:pt x="607021" y="316357"/>
                  </a:lnTo>
                  <a:close/>
                </a:path>
                <a:path w="1534160" h="722629">
                  <a:moveTo>
                    <a:pt x="609104" y="521487"/>
                  </a:moveTo>
                  <a:lnTo>
                    <a:pt x="609092" y="520471"/>
                  </a:lnTo>
                  <a:lnTo>
                    <a:pt x="606539" y="520496"/>
                  </a:lnTo>
                  <a:lnTo>
                    <a:pt x="601459" y="520573"/>
                  </a:lnTo>
                  <a:lnTo>
                    <a:pt x="601306" y="521436"/>
                  </a:lnTo>
                  <a:lnTo>
                    <a:pt x="601954" y="521843"/>
                  </a:lnTo>
                  <a:lnTo>
                    <a:pt x="602449" y="522363"/>
                  </a:lnTo>
                  <a:lnTo>
                    <a:pt x="604583" y="521398"/>
                  </a:lnTo>
                  <a:lnTo>
                    <a:pt x="607174" y="523976"/>
                  </a:lnTo>
                  <a:lnTo>
                    <a:pt x="609104" y="521487"/>
                  </a:lnTo>
                  <a:close/>
                </a:path>
                <a:path w="1534160" h="722629">
                  <a:moveTo>
                    <a:pt x="628573" y="61988"/>
                  </a:moveTo>
                  <a:lnTo>
                    <a:pt x="626643" y="61925"/>
                  </a:lnTo>
                  <a:lnTo>
                    <a:pt x="624700" y="58978"/>
                  </a:lnTo>
                  <a:lnTo>
                    <a:pt x="622769" y="62001"/>
                  </a:lnTo>
                  <a:lnTo>
                    <a:pt x="623836" y="63588"/>
                  </a:lnTo>
                  <a:lnTo>
                    <a:pt x="625983" y="63080"/>
                  </a:lnTo>
                  <a:lnTo>
                    <a:pt x="627227" y="64325"/>
                  </a:lnTo>
                  <a:lnTo>
                    <a:pt x="628205" y="63842"/>
                  </a:lnTo>
                  <a:lnTo>
                    <a:pt x="628510" y="62979"/>
                  </a:lnTo>
                  <a:lnTo>
                    <a:pt x="628573" y="61988"/>
                  </a:lnTo>
                  <a:close/>
                </a:path>
                <a:path w="1534160" h="722629">
                  <a:moveTo>
                    <a:pt x="631558" y="577011"/>
                  </a:moveTo>
                  <a:lnTo>
                    <a:pt x="631431" y="576694"/>
                  </a:lnTo>
                  <a:lnTo>
                    <a:pt x="630466" y="575767"/>
                  </a:lnTo>
                  <a:lnTo>
                    <a:pt x="620674" y="575906"/>
                  </a:lnTo>
                  <a:lnTo>
                    <a:pt x="622630" y="577646"/>
                  </a:lnTo>
                  <a:lnTo>
                    <a:pt x="625576" y="576186"/>
                  </a:lnTo>
                  <a:lnTo>
                    <a:pt x="628510" y="578675"/>
                  </a:lnTo>
                  <a:lnTo>
                    <a:pt x="631444" y="577646"/>
                  </a:lnTo>
                  <a:lnTo>
                    <a:pt x="631558" y="577329"/>
                  </a:lnTo>
                  <a:lnTo>
                    <a:pt x="631558" y="577011"/>
                  </a:lnTo>
                  <a:close/>
                </a:path>
                <a:path w="1534160" h="722629">
                  <a:moveTo>
                    <a:pt x="633425" y="48501"/>
                  </a:moveTo>
                  <a:lnTo>
                    <a:pt x="630186" y="47713"/>
                  </a:lnTo>
                  <a:lnTo>
                    <a:pt x="626973" y="46659"/>
                  </a:lnTo>
                  <a:lnTo>
                    <a:pt x="623557" y="46863"/>
                  </a:lnTo>
                  <a:lnTo>
                    <a:pt x="623468" y="47066"/>
                  </a:lnTo>
                  <a:lnTo>
                    <a:pt x="623468" y="47244"/>
                  </a:lnTo>
                  <a:lnTo>
                    <a:pt x="623544" y="47421"/>
                  </a:lnTo>
                  <a:lnTo>
                    <a:pt x="627659" y="49403"/>
                  </a:lnTo>
                  <a:lnTo>
                    <a:pt x="629412" y="48006"/>
                  </a:lnTo>
                  <a:lnTo>
                    <a:pt x="631520" y="48958"/>
                  </a:lnTo>
                  <a:lnTo>
                    <a:pt x="633425" y="48501"/>
                  </a:lnTo>
                  <a:close/>
                </a:path>
                <a:path w="1534160" h="722629">
                  <a:moveTo>
                    <a:pt x="670801" y="293598"/>
                  </a:moveTo>
                  <a:lnTo>
                    <a:pt x="670242" y="291744"/>
                  </a:lnTo>
                  <a:lnTo>
                    <a:pt x="668070" y="290855"/>
                  </a:lnTo>
                  <a:lnTo>
                    <a:pt x="667791" y="290741"/>
                  </a:lnTo>
                  <a:lnTo>
                    <a:pt x="666965" y="291223"/>
                  </a:lnTo>
                  <a:lnTo>
                    <a:pt x="667118" y="293649"/>
                  </a:lnTo>
                  <a:lnTo>
                    <a:pt x="668553" y="294995"/>
                  </a:lnTo>
                  <a:lnTo>
                    <a:pt x="670483" y="296011"/>
                  </a:lnTo>
                  <a:lnTo>
                    <a:pt x="670636" y="295833"/>
                  </a:lnTo>
                  <a:lnTo>
                    <a:pt x="670788" y="295706"/>
                  </a:lnTo>
                  <a:lnTo>
                    <a:pt x="670801" y="293598"/>
                  </a:lnTo>
                  <a:close/>
                </a:path>
                <a:path w="1534160" h="722629">
                  <a:moveTo>
                    <a:pt x="675030" y="19519"/>
                  </a:moveTo>
                  <a:lnTo>
                    <a:pt x="673963" y="18351"/>
                  </a:lnTo>
                  <a:lnTo>
                    <a:pt x="673658" y="18427"/>
                  </a:lnTo>
                  <a:lnTo>
                    <a:pt x="673366" y="18529"/>
                  </a:lnTo>
                  <a:lnTo>
                    <a:pt x="673087" y="18669"/>
                  </a:lnTo>
                  <a:lnTo>
                    <a:pt x="672325" y="20802"/>
                  </a:lnTo>
                  <a:lnTo>
                    <a:pt x="670509" y="22809"/>
                  </a:lnTo>
                  <a:lnTo>
                    <a:pt x="672109" y="25298"/>
                  </a:lnTo>
                  <a:lnTo>
                    <a:pt x="672553" y="24993"/>
                  </a:lnTo>
                  <a:lnTo>
                    <a:pt x="673430" y="24409"/>
                  </a:lnTo>
                  <a:lnTo>
                    <a:pt x="674052" y="23444"/>
                  </a:lnTo>
                  <a:lnTo>
                    <a:pt x="675030" y="19519"/>
                  </a:lnTo>
                  <a:close/>
                </a:path>
                <a:path w="1534160" h="722629">
                  <a:moveTo>
                    <a:pt x="716635" y="250913"/>
                  </a:moveTo>
                  <a:lnTo>
                    <a:pt x="713968" y="248208"/>
                  </a:lnTo>
                  <a:lnTo>
                    <a:pt x="711390" y="248437"/>
                  </a:lnTo>
                  <a:lnTo>
                    <a:pt x="708901" y="251180"/>
                  </a:lnTo>
                  <a:lnTo>
                    <a:pt x="714756" y="251320"/>
                  </a:lnTo>
                  <a:lnTo>
                    <a:pt x="716635" y="250913"/>
                  </a:lnTo>
                  <a:close/>
                </a:path>
                <a:path w="1534160" h="722629">
                  <a:moveTo>
                    <a:pt x="756310" y="330784"/>
                  </a:moveTo>
                  <a:lnTo>
                    <a:pt x="754532" y="329552"/>
                  </a:lnTo>
                  <a:lnTo>
                    <a:pt x="753719" y="328853"/>
                  </a:lnTo>
                  <a:lnTo>
                    <a:pt x="752475" y="330492"/>
                  </a:lnTo>
                  <a:lnTo>
                    <a:pt x="750506" y="332447"/>
                  </a:lnTo>
                  <a:lnTo>
                    <a:pt x="752398" y="333273"/>
                  </a:lnTo>
                  <a:lnTo>
                    <a:pt x="754468" y="333641"/>
                  </a:lnTo>
                  <a:lnTo>
                    <a:pt x="755370" y="332193"/>
                  </a:lnTo>
                  <a:lnTo>
                    <a:pt x="756310" y="330784"/>
                  </a:lnTo>
                  <a:close/>
                </a:path>
                <a:path w="1534160" h="722629">
                  <a:moveTo>
                    <a:pt x="869797" y="255003"/>
                  </a:moveTo>
                  <a:lnTo>
                    <a:pt x="869721" y="254304"/>
                  </a:lnTo>
                  <a:lnTo>
                    <a:pt x="868794" y="253987"/>
                  </a:lnTo>
                  <a:lnTo>
                    <a:pt x="866584" y="254317"/>
                  </a:lnTo>
                  <a:lnTo>
                    <a:pt x="865276" y="255612"/>
                  </a:lnTo>
                  <a:lnTo>
                    <a:pt x="864819" y="257784"/>
                  </a:lnTo>
                  <a:lnTo>
                    <a:pt x="865149" y="258114"/>
                  </a:lnTo>
                  <a:lnTo>
                    <a:pt x="865759" y="258800"/>
                  </a:lnTo>
                  <a:lnTo>
                    <a:pt x="869594" y="255828"/>
                  </a:lnTo>
                  <a:lnTo>
                    <a:pt x="869797" y="255003"/>
                  </a:lnTo>
                  <a:close/>
                </a:path>
                <a:path w="1534160" h="722629">
                  <a:moveTo>
                    <a:pt x="890181" y="537540"/>
                  </a:moveTo>
                  <a:lnTo>
                    <a:pt x="887425" y="534974"/>
                  </a:lnTo>
                  <a:lnTo>
                    <a:pt x="883881" y="536790"/>
                  </a:lnTo>
                  <a:lnTo>
                    <a:pt x="886853" y="539330"/>
                  </a:lnTo>
                  <a:lnTo>
                    <a:pt x="889762" y="537540"/>
                  </a:lnTo>
                  <a:lnTo>
                    <a:pt x="890181" y="537540"/>
                  </a:lnTo>
                  <a:close/>
                </a:path>
                <a:path w="1534160" h="722629">
                  <a:moveTo>
                    <a:pt x="895972" y="622274"/>
                  </a:moveTo>
                  <a:lnTo>
                    <a:pt x="892949" y="619709"/>
                  </a:lnTo>
                  <a:lnTo>
                    <a:pt x="890333" y="620191"/>
                  </a:lnTo>
                  <a:lnTo>
                    <a:pt x="887056" y="620649"/>
                  </a:lnTo>
                  <a:lnTo>
                    <a:pt x="889965" y="622833"/>
                  </a:lnTo>
                  <a:lnTo>
                    <a:pt x="892644" y="622363"/>
                  </a:lnTo>
                  <a:lnTo>
                    <a:pt x="895972" y="622274"/>
                  </a:lnTo>
                  <a:close/>
                </a:path>
                <a:path w="1534160" h="722629">
                  <a:moveTo>
                    <a:pt x="899858" y="538822"/>
                  </a:moveTo>
                  <a:lnTo>
                    <a:pt x="897724" y="537730"/>
                  </a:lnTo>
                  <a:lnTo>
                    <a:pt x="895527" y="536956"/>
                  </a:lnTo>
                  <a:lnTo>
                    <a:pt x="893076" y="537146"/>
                  </a:lnTo>
                  <a:lnTo>
                    <a:pt x="893000" y="537514"/>
                  </a:lnTo>
                  <a:lnTo>
                    <a:pt x="893076" y="537146"/>
                  </a:lnTo>
                  <a:lnTo>
                    <a:pt x="890397" y="537514"/>
                  </a:lnTo>
                  <a:lnTo>
                    <a:pt x="889774" y="537146"/>
                  </a:lnTo>
                  <a:lnTo>
                    <a:pt x="890181" y="537540"/>
                  </a:lnTo>
                  <a:lnTo>
                    <a:pt x="890460" y="537540"/>
                  </a:lnTo>
                  <a:lnTo>
                    <a:pt x="892822" y="538276"/>
                  </a:lnTo>
                  <a:lnTo>
                    <a:pt x="894918" y="539788"/>
                  </a:lnTo>
                  <a:lnTo>
                    <a:pt x="897318" y="540080"/>
                  </a:lnTo>
                  <a:lnTo>
                    <a:pt x="899807" y="539915"/>
                  </a:lnTo>
                  <a:lnTo>
                    <a:pt x="899858" y="538822"/>
                  </a:lnTo>
                  <a:close/>
                </a:path>
                <a:path w="1534160" h="722629">
                  <a:moveTo>
                    <a:pt x="920902" y="480987"/>
                  </a:moveTo>
                  <a:lnTo>
                    <a:pt x="913282" y="479958"/>
                  </a:lnTo>
                  <a:lnTo>
                    <a:pt x="911402" y="480822"/>
                  </a:lnTo>
                  <a:lnTo>
                    <a:pt x="914158" y="481812"/>
                  </a:lnTo>
                  <a:lnTo>
                    <a:pt x="916901" y="483133"/>
                  </a:lnTo>
                  <a:lnTo>
                    <a:pt x="920902" y="480987"/>
                  </a:lnTo>
                  <a:close/>
                </a:path>
                <a:path w="1534160" h="722629">
                  <a:moveTo>
                    <a:pt x="924242" y="720166"/>
                  </a:moveTo>
                  <a:lnTo>
                    <a:pt x="922134" y="718858"/>
                  </a:lnTo>
                  <a:lnTo>
                    <a:pt x="920508" y="718756"/>
                  </a:lnTo>
                  <a:lnTo>
                    <a:pt x="918794" y="719861"/>
                  </a:lnTo>
                  <a:lnTo>
                    <a:pt x="918921" y="720788"/>
                  </a:lnTo>
                  <a:lnTo>
                    <a:pt x="920902" y="722312"/>
                  </a:lnTo>
                  <a:lnTo>
                    <a:pt x="922426" y="721690"/>
                  </a:lnTo>
                  <a:lnTo>
                    <a:pt x="924242" y="720166"/>
                  </a:lnTo>
                  <a:close/>
                </a:path>
                <a:path w="1534160" h="722629">
                  <a:moveTo>
                    <a:pt x="934986" y="349059"/>
                  </a:moveTo>
                  <a:lnTo>
                    <a:pt x="932840" y="349046"/>
                  </a:lnTo>
                  <a:lnTo>
                    <a:pt x="932573" y="351129"/>
                  </a:lnTo>
                  <a:lnTo>
                    <a:pt x="930719" y="352196"/>
                  </a:lnTo>
                  <a:lnTo>
                    <a:pt x="929805" y="353860"/>
                  </a:lnTo>
                  <a:lnTo>
                    <a:pt x="929868" y="354863"/>
                  </a:lnTo>
                  <a:lnTo>
                    <a:pt x="933348" y="354495"/>
                  </a:lnTo>
                  <a:lnTo>
                    <a:pt x="933805" y="351459"/>
                  </a:lnTo>
                  <a:lnTo>
                    <a:pt x="934986" y="349059"/>
                  </a:lnTo>
                  <a:close/>
                </a:path>
                <a:path w="1534160" h="722629">
                  <a:moveTo>
                    <a:pt x="948397" y="330835"/>
                  </a:moveTo>
                  <a:lnTo>
                    <a:pt x="947661" y="329285"/>
                  </a:lnTo>
                  <a:lnTo>
                    <a:pt x="947229" y="327698"/>
                  </a:lnTo>
                  <a:lnTo>
                    <a:pt x="945857" y="327634"/>
                  </a:lnTo>
                  <a:lnTo>
                    <a:pt x="944435" y="327520"/>
                  </a:lnTo>
                  <a:lnTo>
                    <a:pt x="945349" y="329653"/>
                  </a:lnTo>
                  <a:lnTo>
                    <a:pt x="945413" y="330949"/>
                  </a:lnTo>
                  <a:lnTo>
                    <a:pt x="945464" y="332244"/>
                  </a:lnTo>
                  <a:lnTo>
                    <a:pt x="945527" y="333527"/>
                  </a:lnTo>
                  <a:lnTo>
                    <a:pt x="946378" y="333209"/>
                  </a:lnTo>
                  <a:lnTo>
                    <a:pt x="947229" y="332892"/>
                  </a:lnTo>
                  <a:lnTo>
                    <a:pt x="948080" y="332574"/>
                  </a:lnTo>
                  <a:lnTo>
                    <a:pt x="948397" y="330835"/>
                  </a:lnTo>
                  <a:close/>
                </a:path>
                <a:path w="1534160" h="722629">
                  <a:moveTo>
                    <a:pt x="954989" y="303301"/>
                  </a:moveTo>
                  <a:lnTo>
                    <a:pt x="953719" y="302145"/>
                  </a:lnTo>
                  <a:lnTo>
                    <a:pt x="952271" y="301840"/>
                  </a:lnTo>
                  <a:lnTo>
                    <a:pt x="950569" y="305206"/>
                  </a:lnTo>
                  <a:lnTo>
                    <a:pt x="951649" y="306514"/>
                  </a:lnTo>
                  <a:lnTo>
                    <a:pt x="953211" y="307378"/>
                  </a:lnTo>
                  <a:lnTo>
                    <a:pt x="954811" y="306463"/>
                  </a:lnTo>
                  <a:lnTo>
                    <a:pt x="953350" y="304215"/>
                  </a:lnTo>
                  <a:lnTo>
                    <a:pt x="954989" y="303301"/>
                  </a:lnTo>
                  <a:close/>
                </a:path>
                <a:path w="1534160" h="722629">
                  <a:moveTo>
                    <a:pt x="1006297" y="327507"/>
                  </a:moveTo>
                  <a:lnTo>
                    <a:pt x="1005433" y="326694"/>
                  </a:lnTo>
                  <a:lnTo>
                    <a:pt x="1004785" y="326669"/>
                  </a:lnTo>
                  <a:lnTo>
                    <a:pt x="1004125" y="326732"/>
                  </a:lnTo>
                  <a:lnTo>
                    <a:pt x="1002588" y="326453"/>
                  </a:lnTo>
                  <a:lnTo>
                    <a:pt x="1001585" y="325970"/>
                  </a:lnTo>
                  <a:lnTo>
                    <a:pt x="1000429" y="327888"/>
                  </a:lnTo>
                  <a:lnTo>
                    <a:pt x="1001191" y="328561"/>
                  </a:lnTo>
                  <a:lnTo>
                    <a:pt x="1002309" y="330174"/>
                  </a:lnTo>
                  <a:lnTo>
                    <a:pt x="1003376" y="329971"/>
                  </a:lnTo>
                  <a:lnTo>
                    <a:pt x="1004989" y="328980"/>
                  </a:lnTo>
                  <a:lnTo>
                    <a:pt x="1005598" y="328168"/>
                  </a:lnTo>
                  <a:lnTo>
                    <a:pt x="1006297" y="327507"/>
                  </a:lnTo>
                  <a:close/>
                </a:path>
                <a:path w="1534160" h="722629">
                  <a:moveTo>
                    <a:pt x="1010437" y="271716"/>
                  </a:moveTo>
                  <a:lnTo>
                    <a:pt x="1009192" y="270535"/>
                  </a:lnTo>
                  <a:lnTo>
                    <a:pt x="1010158" y="275285"/>
                  </a:lnTo>
                  <a:lnTo>
                    <a:pt x="1008316" y="272503"/>
                  </a:lnTo>
                  <a:lnTo>
                    <a:pt x="1005344" y="275196"/>
                  </a:lnTo>
                  <a:lnTo>
                    <a:pt x="1006525" y="276466"/>
                  </a:lnTo>
                  <a:lnTo>
                    <a:pt x="1007833" y="276275"/>
                  </a:lnTo>
                  <a:lnTo>
                    <a:pt x="1009345" y="276860"/>
                  </a:lnTo>
                  <a:lnTo>
                    <a:pt x="1010285" y="275412"/>
                  </a:lnTo>
                  <a:lnTo>
                    <a:pt x="1010437" y="271716"/>
                  </a:lnTo>
                  <a:close/>
                </a:path>
                <a:path w="1534160" h="722629">
                  <a:moveTo>
                    <a:pt x="1033868" y="254812"/>
                  </a:moveTo>
                  <a:lnTo>
                    <a:pt x="1033018" y="254292"/>
                  </a:lnTo>
                  <a:lnTo>
                    <a:pt x="1031836" y="252818"/>
                  </a:lnTo>
                  <a:lnTo>
                    <a:pt x="1031316" y="253212"/>
                  </a:lnTo>
                  <a:lnTo>
                    <a:pt x="1030300" y="252590"/>
                  </a:lnTo>
                  <a:lnTo>
                    <a:pt x="1030300" y="254812"/>
                  </a:lnTo>
                  <a:lnTo>
                    <a:pt x="1029131" y="254812"/>
                  </a:lnTo>
                  <a:lnTo>
                    <a:pt x="1029538" y="254520"/>
                  </a:lnTo>
                  <a:lnTo>
                    <a:pt x="1029919" y="254241"/>
                  </a:lnTo>
                  <a:lnTo>
                    <a:pt x="1029589" y="254520"/>
                  </a:lnTo>
                  <a:lnTo>
                    <a:pt x="1030300" y="254812"/>
                  </a:lnTo>
                  <a:lnTo>
                    <a:pt x="1030300" y="252590"/>
                  </a:lnTo>
                  <a:lnTo>
                    <a:pt x="1030071" y="252437"/>
                  </a:lnTo>
                  <a:lnTo>
                    <a:pt x="1026769" y="253123"/>
                  </a:lnTo>
                  <a:lnTo>
                    <a:pt x="1025448" y="252247"/>
                  </a:lnTo>
                  <a:lnTo>
                    <a:pt x="1024166" y="251472"/>
                  </a:lnTo>
                  <a:lnTo>
                    <a:pt x="1024064" y="252818"/>
                  </a:lnTo>
                  <a:lnTo>
                    <a:pt x="1023975" y="254038"/>
                  </a:lnTo>
                  <a:lnTo>
                    <a:pt x="1024966" y="254520"/>
                  </a:lnTo>
                  <a:lnTo>
                    <a:pt x="1025613" y="255282"/>
                  </a:lnTo>
                  <a:lnTo>
                    <a:pt x="1025804" y="255905"/>
                  </a:lnTo>
                  <a:lnTo>
                    <a:pt x="1025880" y="256146"/>
                  </a:lnTo>
                  <a:lnTo>
                    <a:pt x="1026528" y="256146"/>
                  </a:lnTo>
                  <a:lnTo>
                    <a:pt x="1026744" y="255905"/>
                  </a:lnTo>
                  <a:lnTo>
                    <a:pt x="1028255" y="254736"/>
                  </a:lnTo>
                  <a:lnTo>
                    <a:pt x="1028484" y="254965"/>
                  </a:lnTo>
                  <a:lnTo>
                    <a:pt x="1028661" y="255155"/>
                  </a:lnTo>
                  <a:lnTo>
                    <a:pt x="1028941" y="254965"/>
                  </a:lnTo>
                  <a:lnTo>
                    <a:pt x="1030668" y="254965"/>
                  </a:lnTo>
                  <a:lnTo>
                    <a:pt x="1031455" y="255282"/>
                  </a:lnTo>
                  <a:lnTo>
                    <a:pt x="1033830" y="255282"/>
                  </a:lnTo>
                  <a:lnTo>
                    <a:pt x="1033703" y="255143"/>
                  </a:lnTo>
                  <a:lnTo>
                    <a:pt x="1033780" y="254965"/>
                  </a:lnTo>
                  <a:lnTo>
                    <a:pt x="1033564" y="254965"/>
                  </a:lnTo>
                  <a:lnTo>
                    <a:pt x="1033449" y="254812"/>
                  </a:lnTo>
                  <a:lnTo>
                    <a:pt x="1033868" y="254812"/>
                  </a:lnTo>
                  <a:close/>
                </a:path>
                <a:path w="1534160" h="722629">
                  <a:moveTo>
                    <a:pt x="1034872" y="253669"/>
                  </a:moveTo>
                  <a:lnTo>
                    <a:pt x="1034618" y="253669"/>
                  </a:lnTo>
                  <a:lnTo>
                    <a:pt x="1033868" y="254812"/>
                  </a:lnTo>
                  <a:lnTo>
                    <a:pt x="1033780" y="254965"/>
                  </a:lnTo>
                  <a:lnTo>
                    <a:pt x="1034110" y="254965"/>
                  </a:lnTo>
                  <a:lnTo>
                    <a:pt x="1034872" y="253669"/>
                  </a:lnTo>
                  <a:close/>
                </a:path>
                <a:path w="1534160" h="722629">
                  <a:moveTo>
                    <a:pt x="1036739" y="253212"/>
                  </a:moveTo>
                  <a:lnTo>
                    <a:pt x="1036701" y="250609"/>
                  </a:lnTo>
                  <a:lnTo>
                    <a:pt x="1034923" y="253593"/>
                  </a:lnTo>
                  <a:lnTo>
                    <a:pt x="1036231" y="253212"/>
                  </a:lnTo>
                  <a:lnTo>
                    <a:pt x="1036739" y="253212"/>
                  </a:lnTo>
                  <a:close/>
                </a:path>
                <a:path w="1534160" h="722629">
                  <a:moveTo>
                    <a:pt x="1048143" y="329641"/>
                  </a:moveTo>
                  <a:lnTo>
                    <a:pt x="1043432" y="330212"/>
                  </a:lnTo>
                  <a:lnTo>
                    <a:pt x="1043228" y="330365"/>
                  </a:lnTo>
                  <a:lnTo>
                    <a:pt x="1043419" y="332613"/>
                  </a:lnTo>
                  <a:lnTo>
                    <a:pt x="1044968" y="332638"/>
                  </a:lnTo>
                  <a:lnTo>
                    <a:pt x="1048054" y="332714"/>
                  </a:lnTo>
                  <a:lnTo>
                    <a:pt x="1048080" y="331685"/>
                  </a:lnTo>
                  <a:lnTo>
                    <a:pt x="1048118" y="330657"/>
                  </a:lnTo>
                  <a:lnTo>
                    <a:pt x="1048143" y="329641"/>
                  </a:lnTo>
                  <a:close/>
                </a:path>
                <a:path w="1534160" h="722629">
                  <a:moveTo>
                    <a:pt x="1077544" y="248932"/>
                  </a:moveTo>
                  <a:lnTo>
                    <a:pt x="1077417" y="248373"/>
                  </a:lnTo>
                  <a:lnTo>
                    <a:pt x="1077188" y="247256"/>
                  </a:lnTo>
                  <a:lnTo>
                    <a:pt x="1075207" y="245287"/>
                  </a:lnTo>
                  <a:lnTo>
                    <a:pt x="1073137" y="246481"/>
                  </a:lnTo>
                  <a:lnTo>
                    <a:pt x="1072108" y="247091"/>
                  </a:lnTo>
                  <a:lnTo>
                    <a:pt x="1075956" y="247840"/>
                  </a:lnTo>
                  <a:lnTo>
                    <a:pt x="1072781" y="249148"/>
                  </a:lnTo>
                  <a:lnTo>
                    <a:pt x="1072349" y="250240"/>
                  </a:lnTo>
                  <a:lnTo>
                    <a:pt x="1073658" y="250177"/>
                  </a:lnTo>
                  <a:lnTo>
                    <a:pt x="1076236" y="250050"/>
                  </a:lnTo>
                  <a:lnTo>
                    <a:pt x="1077544" y="248932"/>
                  </a:lnTo>
                  <a:close/>
                </a:path>
                <a:path w="1534160" h="722629">
                  <a:moveTo>
                    <a:pt x="1143127" y="310705"/>
                  </a:moveTo>
                  <a:lnTo>
                    <a:pt x="1139215" y="312458"/>
                  </a:lnTo>
                  <a:lnTo>
                    <a:pt x="1141209" y="315175"/>
                  </a:lnTo>
                  <a:lnTo>
                    <a:pt x="1141730" y="317715"/>
                  </a:lnTo>
                  <a:lnTo>
                    <a:pt x="1143127" y="310705"/>
                  </a:lnTo>
                  <a:close/>
                </a:path>
                <a:path w="1534160" h="722629">
                  <a:moveTo>
                    <a:pt x="1152690" y="132880"/>
                  </a:moveTo>
                  <a:lnTo>
                    <a:pt x="1150772" y="131991"/>
                  </a:lnTo>
                  <a:lnTo>
                    <a:pt x="1149731" y="131737"/>
                  </a:lnTo>
                  <a:lnTo>
                    <a:pt x="1148575" y="131673"/>
                  </a:lnTo>
                  <a:lnTo>
                    <a:pt x="1148283" y="130327"/>
                  </a:lnTo>
                  <a:lnTo>
                    <a:pt x="1147851" y="129959"/>
                  </a:lnTo>
                  <a:lnTo>
                    <a:pt x="1147114" y="130263"/>
                  </a:lnTo>
                  <a:lnTo>
                    <a:pt x="1146822" y="130848"/>
                  </a:lnTo>
                  <a:lnTo>
                    <a:pt x="1146810" y="131610"/>
                  </a:lnTo>
                  <a:lnTo>
                    <a:pt x="1147330" y="132892"/>
                  </a:lnTo>
                  <a:lnTo>
                    <a:pt x="1148080" y="134137"/>
                  </a:lnTo>
                  <a:lnTo>
                    <a:pt x="1147851" y="135623"/>
                  </a:lnTo>
                  <a:lnTo>
                    <a:pt x="1152690" y="132880"/>
                  </a:lnTo>
                  <a:close/>
                </a:path>
                <a:path w="1534160" h="722629">
                  <a:moveTo>
                    <a:pt x="1167726" y="250177"/>
                  </a:moveTo>
                  <a:lnTo>
                    <a:pt x="1164869" y="247015"/>
                  </a:lnTo>
                  <a:lnTo>
                    <a:pt x="1162088" y="249605"/>
                  </a:lnTo>
                  <a:lnTo>
                    <a:pt x="1159471" y="249250"/>
                  </a:lnTo>
                  <a:lnTo>
                    <a:pt x="1159395" y="249453"/>
                  </a:lnTo>
                  <a:lnTo>
                    <a:pt x="1159408" y="249631"/>
                  </a:lnTo>
                  <a:lnTo>
                    <a:pt x="1159497" y="249809"/>
                  </a:lnTo>
                  <a:lnTo>
                    <a:pt x="1162177" y="253136"/>
                  </a:lnTo>
                  <a:lnTo>
                    <a:pt x="1164729" y="248958"/>
                  </a:lnTo>
                  <a:lnTo>
                    <a:pt x="1167726" y="250177"/>
                  </a:lnTo>
                  <a:close/>
                </a:path>
                <a:path w="1534160" h="722629">
                  <a:moveTo>
                    <a:pt x="1181976" y="118681"/>
                  </a:moveTo>
                  <a:lnTo>
                    <a:pt x="1181049" y="116954"/>
                  </a:lnTo>
                  <a:lnTo>
                    <a:pt x="1178725" y="119456"/>
                  </a:lnTo>
                  <a:lnTo>
                    <a:pt x="1177937" y="117348"/>
                  </a:lnTo>
                  <a:lnTo>
                    <a:pt x="1176616" y="117119"/>
                  </a:lnTo>
                  <a:lnTo>
                    <a:pt x="1176223" y="118097"/>
                  </a:lnTo>
                  <a:lnTo>
                    <a:pt x="1175804" y="119024"/>
                  </a:lnTo>
                  <a:lnTo>
                    <a:pt x="1177937" y="121132"/>
                  </a:lnTo>
                  <a:lnTo>
                    <a:pt x="1179283" y="120319"/>
                  </a:lnTo>
                  <a:lnTo>
                    <a:pt x="1181265" y="120535"/>
                  </a:lnTo>
                  <a:lnTo>
                    <a:pt x="1181976" y="118681"/>
                  </a:lnTo>
                  <a:close/>
                </a:path>
                <a:path w="1534160" h="722629">
                  <a:moveTo>
                    <a:pt x="1219504" y="199694"/>
                  </a:moveTo>
                  <a:lnTo>
                    <a:pt x="1217256" y="200660"/>
                  </a:lnTo>
                  <a:lnTo>
                    <a:pt x="1213307" y="197434"/>
                  </a:lnTo>
                  <a:lnTo>
                    <a:pt x="1212710" y="202463"/>
                  </a:lnTo>
                  <a:lnTo>
                    <a:pt x="1215148" y="201968"/>
                  </a:lnTo>
                  <a:lnTo>
                    <a:pt x="1217637" y="201561"/>
                  </a:lnTo>
                  <a:lnTo>
                    <a:pt x="1219504" y="199694"/>
                  </a:lnTo>
                  <a:close/>
                </a:path>
                <a:path w="1534160" h="722629">
                  <a:moveTo>
                    <a:pt x="1220685" y="252958"/>
                  </a:moveTo>
                  <a:lnTo>
                    <a:pt x="1217803" y="251269"/>
                  </a:lnTo>
                  <a:lnTo>
                    <a:pt x="1215275" y="253060"/>
                  </a:lnTo>
                  <a:lnTo>
                    <a:pt x="1212392" y="253339"/>
                  </a:lnTo>
                  <a:lnTo>
                    <a:pt x="1214094" y="256362"/>
                  </a:lnTo>
                  <a:lnTo>
                    <a:pt x="1215809" y="255511"/>
                  </a:lnTo>
                  <a:lnTo>
                    <a:pt x="1217561" y="254139"/>
                  </a:lnTo>
                  <a:lnTo>
                    <a:pt x="1218222" y="252717"/>
                  </a:lnTo>
                  <a:lnTo>
                    <a:pt x="1219593" y="253187"/>
                  </a:lnTo>
                  <a:lnTo>
                    <a:pt x="1220685" y="252958"/>
                  </a:lnTo>
                  <a:close/>
                </a:path>
                <a:path w="1534160" h="722629">
                  <a:moveTo>
                    <a:pt x="1274775" y="252539"/>
                  </a:moveTo>
                  <a:lnTo>
                    <a:pt x="1272870" y="251155"/>
                  </a:lnTo>
                  <a:lnTo>
                    <a:pt x="1271447" y="252120"/>
                  </a:lnTo>
                  <a:lnTo>
                    <a:pt x="1272171" y="253568"/>
                  </a:lnTo>
                  <a:lnTo>
                    <a:pt x="1272044" y="254838"/>
                  </a:lnTo>
                  <a:lnTo>
                    <a:pt x="1274089" y="255460"/>
                  </a:lnTo>
                  <a:lnTo>
                    <a:pt x="1274648" y="255905"/>
                  </a:lnTo>
                  <a:lnTo>
                    <a:pt x="1274737" y="253568"/>
                  </a:lnTo>
                  <a:lnTo>
                    <a:pt x="1274775" y="252539"/>
                  </a:lnTo>
                  <a:close/>
                </a:path>
                <a:path w="1534160" h="722629">
                  <a:moveTo>
                    <a:pt x="1275080" y="256260"/>
                  </a:moveTo>
                  <a:lnTo>
                    <a:pt x="1274648" y="255905"/>
                  </a:lnTo>
                  <a:lnTo>
                    <a:pt x="1274635" y="256260"/>
                  </a:lnTo>
                  <a:lnTo>
                    <a:pt x="1275080" y="256260"/>
                  </a:lnTo>
                  <a:close/>
                </a:path>
                <a:path w="1534160" h="722629">
                  <a:moveTo>
                    <a:pt x="1278801" y="255054"/>
                  </a:moveTo>
                  <a:lnTo>
                    <a:pt x="1275080" y="256260"/>
                  </a:lnTo>
                  <a:lnTo>
                    <a:pt x="1276007" y="256984"/>
                  </a:lnTo>
                  <a:lnTo>
                    <a:pt x="1278801" y="255054"/>
                  </a:lnTo>
                  <a:close/>
                </a:path>
                <a:path w="1534160" h="722629">
                  <a:moveTo>
                    <a:pt x="1278953" y="105117"/>
                  </a:moveTo>
                  <a:lnTo>
                    <a:pt x="1278648" y="105117"/>
                  </a:lnTo>
                  <a:lnTo>
                    <a:pt x="1277188" y="104368"/>
                  </a:lnTo>
                  <a:lnTo>
                    <a:pt x="1277239" y="106146"/>
                  </a:lnTo>
                  <a:lnTo>
                    <a:pt x="1278445" y="107416"/>
                  </a:lnTo>
                  <a:lnTo>
                    <a:pt x="1278509" y="106819"/>
                  </a:lnTo>
                  <a:lnTo>
                    <a:pt x="1278953" y="105117"/>
                  </a:lnTo>
                  <a:close/>
                </a:path>
                <a:path w="1534160" h="722629">
                  <a:moveTo>
                    <a:pt x="1284630" y="106959"/>
                  </a:moveTo>
                  <a:lnTo>
                    <a:pt x="1282865" y="103784"/>
                  </a:lnTo>
                  <a:lnTo>
                    <a:pt x="1280845" y="105117"/>
                  </a:lnTo>
                  <a:lnTo>
                    <a:pt x="1279080" y="105117"/>
                  </a:lnTo>
                  <a:lnTo>
                    <a:pt x="1280820" y="106146"/>
                  </a:lnTo>
                  <a:lnTo>
                    <a:pt x="1281557" y="106819"/>
                  </a:lnTo>
                  <a:lnTo>
                    <a:pt x="1283411" y="107416"/>
                  </a:lnTo>
                  <a:lnTo>
                    <a:pt x="1284630" y="106959"/>
                  </a:lnTo>
                  <a:close/>
                </a:path>
                <a:path w="1534160" h="722629">
                  <a:moveTo>
                    <a:pt x="1295603" y="192722"/>
                  </a:moveTo>
                  <a:lnTo>
                    <a:pt x="1294803" y="190373"/>
                  </a:lnTo>
                  <a:lnTo>
                    <a:pt x="1293914" y="190157"/>
                  </a:lnTo>
                  <a:lnTo>
                    <a:pt x="1291297" y="192176"/>
                  </a:lnTo>
                  <a:lnTo>
                    <a:pt x="1289278" y="191884"/>
                  </a:lnTo>
                  <a:lnTo>
                    <a:pt x="1287424" y="192278"/>
                  </a:lnTo>
                  <a:lnTo>
                    <a:pt x="1285824" y="192189"/>
                  </a:lnTo>
                  <a:lnTo>
                    <a:pt x="1284274" y="190436"/>
                  </a:lnTo>
                  <a:lnTo>
                    <a:pt x="1282585" y="192074"/>
                  </a:lnTo>
                  <a:lnTo>
                    <a:pt x="1279677" y="193878"/>
                  </a:lnTo>
                  <a:lnTo>
                    <a:pt x="1282293" y="193357"/>
                  </a:lnTo>
                  <a:lnTo>
                    <a:pt x="1285049" y="194843"/>
                  </a:lnTo>
                  <a:lnTo>
                    <a:pt x="1287589" y="193357"/>
                  </a:lnTo>
                  <a:lnTo>
                    <a:pt x="1289570" y="193332"/>
                  </a:lnTo>
                  <a:lnTo>
                    <a:pt x="1291539" y="194284"/>
                  </a:lnTo>
                  <a:lnTo>
                    <a:pt x="1294320" y="192722"/>
                  </a:lnTo>
                  <a:lnTo>
                    <a:pt x="1295603" y="192722"/>
                  </a:lnTo>
                  <a:close/>
                </a:path>
                <a:path w="1534160" h="722629">
                  <a:moveTo>
                    <a:pt x="1303807" y="152120"/>
                  </a:moveTo>
                  <a:lnTo>
                    <a:pt x="1301953" y="149225"/>
                  </a:lnTo>
                  <a:lnTo>
                    <a:pt x="1299108" y="150456"/>
                  </a:lnTo>
                  <a:lnTo>
                    <a:pt x="1297508" y="152006"/>
                  </a:lnTo>
                  <a:lnTo>
                    <a:pt x="1298968" y="152552"/>
                  </a:lnTo>
                  <a:lnTo>
                    <a:pt x="1300022" y="153238"/>
                  </a:lnTo>
                  <a:lnTo>
                    <a:pt x="1303807" y="152120"/>
                  </a:lnTo>
                  <a:close/>
                </a:path>
                <a:path w="1534160" h="722629">
                  <a:moveTo>
                    <a:pt x="1374825" y="109728"/>
                  </a:moveTo>
                  <a:lnTo>
                    <a:pt x="1374025" y="108902"/>
                  </a:lnTo>
                  <a:lnTo>
                    <a:pt x="1373759" y="108242"/>
                  </a:lnTo>
                  <a:lnTo>
                    <a:pt x="1373314" y="107124"/>
                  </a:lnTo>
                  <a:lnTo>
                    <a:pt x="1372997" y="105956"/>
                  </a:lnTo>
                  <a:lnTo>
                    <a:pt x="1372616" y="104813"/>
                  </a:lnTo>
                  <a:lnTo>
                    <a:pt x="1369339" y="105498"/>
                  </a:lnTo>
                  <a:lnTo>
                    <a:pt x="1371536" y="107467"/>
                  </a:lnTo>
                  <a:lnTo>
                    <a:pt x="1371638" y="108940"/>
                  </a:lnTo>
                  <a:lnTo>
                    <a:pt x="1372374" y="109435"/>
                  </a:lnTo>
                  <a:lnTo>
                    <a:pt x="1372971" y="110591"/>
                  </a:lnTo>
                  <a:lnTo>
                    <a:pt x="1374825" y="109728"/>
                  </a:lnTo>
                  <a:close/>
                </a:path>
                <a:path w="1534160" h="722629">
                  <a:moveTo>
                    <a:pt x="1419910" y="91973"/>
                  </a:moveTo>
                  <a:lnTo>
                    <a:pt x="1419669" y="89916"/>
                  </a:lnTo>
                  <a:lnTo>
                    <a:pt x="1418882" y="87617"/>
                  </a:lnTo>
                  <a:lnTo>
                    <a:pt x="1415910" y="89458"/>
                  </a:lnTo>
                  <a:lnTo>
                    <a:pt x="1417789" y="92036"/>
                  </a:lnTo>
                  <a:lnTo>
                    <a:pt x="1417383" y="94107"/>
                  </a:lnTo>
                  <a:lnTo>
                    <a:pt x="1417993" y="94107"/>
                  </a:lnTo>
                  <a:lnTo>
                    <a:pt x="1419199" y="94132"/>
                  </a:lnTo>
                  <a:lnTo>
                    <a:pt x="1419910" y="91973"/>
                  </a:lnTo>
                  <a:close/>
                </a:path>
                <a:path w="1534160" h="722629">
                  <a:moveTo>
                    <a:pt x="1440713" y="27609"/>
                  </a:moveTo>
                  <a:lnTo>
                    <a:pt x="1438884" y="27673"/>
                  </a:lnTo>
                  <a:lnTo>
                    <a:pt x="1437767" y="27724"/>
                  </a:lnTo>
                  <a:lnTo>
                    <a:pt x="1437246" y="28498"/>
                  </a:lnTo>
                  <a:lnTo>
                    <a:pt x="1437474" y="30924"/>
                  </a:lnTo>
                  <a:lnTo>
                    <a:pt x="1437309" y="32270"/>
                  </a:lnTo>
                  <a:lnTo>
                    <a:pt x="1438617" y="33083"/>
                  </a:lnTo>
                  <a:lnTo>
                    <a:pt x="1439786" y="34239"/>
                  </a:lnTo>
                  <a:lnTo>
                    <a:pt x="1440116" y="34239"/>
                  </a:lnTo>
                  <a:lnTo>
                    <a:pt x="1440421" y="34150"/>
                  </a:lnTo>
                  <a:lnTo>
                    <a:pt x="1440675" y="33947"/>
                  </a:lnTo>
                  <a:lnTo>
                    <a:pt x="1440370" y="32537"/>
                  </a:lnTo>
                  <a:lnTo>
                    <a:pt x="1440129" y="31127"/>
                  </a:lnTo>
                  <a:lnTo>
                    <a:pt x="1439735" y="29756"/>
                  </a:lnTo>
                  <a:lnTo>
                    <a:pt x="1439532" y="29032"/>
                  </a:lnTo>
                  <a:lnTo>
                    <a:pt x="1440713" y="27609"/>
                  </a:lnTo>
                  <a:close/>
                </a:path>
                <a:path w="1534160" h="722629">
                  <a:moveTo>
                    <a:pt x="1459014" y="284022"/>
                  </a:moveTo>
                  <a:lnTo>
                    <a:pt x="1457718" y="284721"/>
                  </a:lnTo>
                  <a:lnTo>
                    <a:pt x="1457071" y="285076"/>
                  </a:lnTo>
                  <a:lnTo>
                    <a:pt x="1456270" y="286334"/>
                  </a:lnTo>
                  <a:lnTo>
                    <a:pt x="1454899" y="287477"/>
                  </a:lnTo>
                  <a:lnTo>
                    <a:pt x="1456055" y="289179"/>
                  </a:lnTo>
                  <a:lnTo>
                    <a:pt x="1456245" y="289445"/>
                  </a:lnTo>
                  <a:lnTo>
                    <a:pt x="1457007" y="289674"/>
                  </a:lnTo>
                  <a:lnTo>
                    <a:pt x="1458506" y="288683"/>
                  </a:lnTo>
                  <a:lnTo>
                    <a:pt x="1458861" y="287337"/>
                  </a:lnTo>
                  <a:lnTo>
                    <a:pt x="1458976" y="285902"/>
                  </a:lnTo>
                  <a:lnTo>
                    <a:pt x="1459014" y="285280"/>
                  </a:lnTo>
                  <a:lnTo>
                    <a:pt x="1459001" y="284657"/>
                  </a:lnTo>
                  <a:lnTo>
                    <a:pt x="1459014" y="284022"/>
                  </a:lnTo>
                  <a:close/>
                </a:path>
                <a:path w="1534160" h="722629">
                  <a:moveTo>
                    <a:pt x="1510080" y="306730"/>
                  </a:moveTo>
                  <a:lnTo>
                    <a:pt x="1509788" y="304736"/>
                  </a:lnTo>
                  <a:lnTo>
                    <a:pt x="1507121" y="302564"/>
                  </a:lnTo>
                  <a:lnTo>
                    <a:pt x="1506905" y="303123"/>
                  </a:lnTo>
                  <a:lnTo>
                    <a:pt x="1506689" y="303695"/>
                  </a:lnTo>
                  <a:lnTo>
                    <a:pt x="1506486" y="304266"/>
                  </a:lnTo>
                  <a:lnTo>
                    <a:pt x="1506766" y="305295"/>
                  </a:lnTo>
                  <a:lnTo>
                    <a:pt x="1506004" y="305854"/>
                  </a:lnTo>
                  <a:lnTo>
                    <a:pt x="1505496" y="306527"/>
                  </a:lnTo>
                  <a:lnTo>
                    <a:pt x="1505546" y="307352"/>
                  </a:lnTo>
                  <a:lnTo>
                    <a:pt x="1505839" y="308025"/>
                  </a:lnTo>
                  <a:lnTo>
                    <a:pt x="1506626" y="308394"/>
                  </a:lnTo>
                  <a:lnTo>
                    <a:pt x="1510080" y="306730"/>
                  </a:lnTo>
                  <a:close/>
                </a:path>
                <a:path w="1534160" h="722629">
                  <a:moveTo>
                    <a:pt x="1533588" y="347395"/>
                  </a:moveTo>
                  <a:lnTo>
                    <a:pt x="1533359" y="347383"/>
                  </a:lnTo>
                  <a:lnTo>
                    <a:pt x="1530692" y="347687"/>
                  </a:lnTo>
                  <a:lnTo>
                    <a:pt x="1533423" y="350418"/>
                  </a:lnTo>
                  <a:lnTo>
                    <a:pt x="1532750" y="351993"/>
                  </a:lnTo>
                  <a:lnTo>
                    <a:pt x="1533080" y="351815"/>
                  </a:lnTo>
                  <a:lnTo>
                    <a:pt x="1533359" y="351688"/>
                  </a:lnTo>
                  <a:lnTo>
                    <a:pt x="1533588" y="351612"/>
                  </a:lnTo>
                  <a:lnTo>
                    <a:pt x="1533588" y="3473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4465078" y="2933684"/>
              <a:ext cx="1490980" cy="711200"/>
            </a:xfrm>
            <a:custGeom>
              <a:avLst/>
              <a:gdLst/>
              <a:ahLst/>
              <a:cxnLst/>
              <a:rect l="l" t="t" r="r" b="b"/>
              <a:pathLst>
                <a:path w="1490979" h="711200">
                  <a:moveTo>
                    <a:pt x="8102" y="12877"/>
                  </a:moveTo>
                  <a:lnTo>
                    <a:pt x="5676" y="11099"/>
                  </a:lnTo>
                  <a:lnTo>
                    <a:pt x="3276" y="11099"/>
                  </a:lnTo>
                  <a:lnTo>
                    <a:pt x="0" y="13322"/>
                  </a:lnTo>
                  <a:lnTo>
                    <a:pt x="3340" y="13322"/>
                  </a:lnTo>
                  <a:lnTo>
                    <a:pt x="5740" y="14465"/>
                  </a:lnTo>
                  <a:lnTo>
                    <a:pt x="7886" y="12877"/>
                  </a:lnTo>
                  <a:lnTo>
                    <a:pt x="8102" y="12877"/>
                  </a:lnTo>
                  <a:close/>
                </a:path>
                <a:path w="1490979" h="711200">
                  <a:moveTo>
                    <a:pt x="31000" y="66700"/>
                  </a:moveTo>
                  <a:lnTo>
                    <a:pt x="27101" y="68008"/>
                  </a:lnTo>
                  <a:lnTo>
                    <a:pt x="24472" y="67525"/>
                  </a:lnTo>
                  <a:lnTo>
                    <a:pt x="27190" y="70027"/>
                  </a:lnTo>
                  <a:lnTo>
                    <a:pt x="27343" y="71704"/>
                  </a:lnTo>
                  <a:lnTo>
                    <a:pt x="30340" y="71742"/>
                  </a:lnTo>
                  <a:lnTo>
                    <a:pt x="31000" y="66700"/>
                  </a:lnTo>
                  <a:close/>
                </a:path>
                <a:path w="1490979" h="711200">
                  <a:moveTo>
                    <a:pt x="86169" y="102831"/>
                  </a:moveTo>
                  <a:lnTo>
                    <a:pt x="84797" y="102476"/>
                  </a:lnTo>
                  <a:lnTo>
                    <a:pt x="84378" y="102831"/>
                  </a:lnTo>
                  <a:lnTo>
                    <a:pt x="86169" y="102831"/>
                  </a:lnTo>
                  <a:close/>
                </a:path>
                <a:path w="1490979" h="711200">
                  <a:moveTo>
                    <a:pt x="90436" y="101003"/>
                  </a:moveTo>
                  <a:lnTo>
                    <a:pt x="87299" y="101003"/>
                  </a:lnTo>
                  <a:lnTo>
                    <a:pt x="87388" y="102958"/>
                  </a:lnTo>
                  <a:lnTo>
                    <a:pt x="84543" y="102958"/>
                  </a:lnTo>
                  <a:lnTo>
                    <a:pt x="85813" y="105105"/>
                  </a:lnTo>
                  <a:lnTo>
                    <a:pt x="88188" y="104521"/>
                  </a:lnTo>
                  <a:lnTo>
                    <a:pt x="89966" y="104521"/>
                  </a:lnTo>
                  <a:lnTo>
                    <a:pt x="88480" y="103416"/>
                  </a:lnTo>
                  <a:lnTo>
                    <a:pt x="90093" y="102235"/>
                  </a:lnTo>
                  <a:lnTo>
                    <a:pt x="90436" y="101003"/>
                  </a:lnTo>
                  <a:close/>
                </a:path>
                <a:path w="1490979" h="711200">
                  <a:moveTo>
                    <a:pt x="104749" y="95923"/>
                  </a:moveTo>
                  <a:lnTo>
                    <a:pt x="103136" y="93764"/>
                  </a:lnTo>
                  <a:lnTo>
                    <a:pt x="101003" y="94272"/>
                  </a:lnTo>
                  <a:lnTo>
                    <a:pt x="99060" y="94195"/>
                  </a:lnTo>
                  <a:lnTo>
                    <a:pt x="99047" y="94767"/>
                  </a:lnTo>
                  <a:lnTo>
                    <a:pt x="99021" y="95059"/>
                  </a:lnTo>
                  <a:lnTo>
                    <a:pt x="100609" y="96037"/>
                  </a:lnTo>
                  <a:lnTo>
                    <a:pt x="102006" y="97523"/>
                  </a:lnTo>
                  <a:lnTo>
                    <a:pt x="104317" y="97231"/>
                  </a:lnTo>
                  <a:lnTo>
                    <a:pt x="104749" y="95923"/>
                  </a:lnTo>
                  <a:close/>
                </a:path>
                <a:path w="1490979" h="711200">
                  <a:moveTo>
                    <a:pt x="107835" y="46278"/>
                  </a:moveTo>
                  <a:lnTo>
                    <a:pt x="105473" y="43230"/>
                  </a:lnTo>
                  <a:lnTo>
                    <a:pt x="104736" y="44538"/>
                  </a:lnTo>
                  <a:lnTo>
                    <a:pt x="104965" y="45618"/>
                  </a:lnTo>
                  <a:lnTo>
                    <a:pt x="105029" y="45923"/>
                  </a:lnTo>
                  <a:lnTo>
                    <a:pt x="105105" y="46278"/>
                  </a:lnTo>
                  <a:lnTo>
                    <a:pt x="105219" y="46812"/>
                  </a:lnTo>
                  <a:lnTo>
                    <a:pt x="105270" y="47053"/>
                  </a:lnTo>
                  <a:lnTo>
                    <a:pt x="106489" y="47802"/>
                  </a:lnTo>
                  <a:lnTo>
                    <a:pt x="107784" y="48437"/>
                  </a:lnTo>
                  <a:lnTo>
                    <a:pt x="107835" y="46278"/>
                  </a:lnTo>
                  <a:close/>
                </a:path>
                <a:path w="1490979" h="711200">
                  <a:moveTo>
                    <a:pt x="108585" y="45923"/>
                  </a:moveTo>
                  <a:lnTo>
                    <a:pt x="108013" y="45618"/>
                  </a:lnTo>
                  <a:lnTo>
                    <a:pt x="107962" y="46278"/>
                  </a:lnTo>
                  <a:lnTo>
                    <a:pt x="108585" y="45923"/>
                  </a:lnTo>
                  <a:close/>
                </a:path>
                <a:path w="1490979" h="711200">
                  <a:moveTo>
                    <a:pt x="111747" y="46443"/>
                  </a:moveTo>
                  <a:lnTo>
                    <a:pt x="110261" y="44970"/>
                  </a:lnTo>
                  <a:lnTo>
                    <a:pt x="108585" y="45923"/>
                  </a:lnTo>
                  <a:lnTo>
                    <a:pt x="109245" y="46278"/>
                  </a:lnTo>
                  <a:lnTo>
                    <a:pt x="107962" y="46278"/>
                  </a:lnTo>
                  <a:lnTo>
                    <a:pt x="107835" y="46278"/>
                  </a:lnTo>
                  <a:lnTo>
                    <a:pt x="107975" y="46443"/>
                  </a:lnTo>
                  <a:lnTo>
                    <a:pt x="109562" y="46443"/>
                  </a:lnTo>
                  <a:lnTo>
                    <a:pt x="110261" y="46812"/>
                  </a:lnTo>
                  <a:lnTo>
                    <a:pt x="111747" y="46443"/>
                  </a:lnTo>
                  <a:close/>
                </a:path>
                <a:path w="1490979" h="711200">
                  <a:moveTo>
                    <a:pt x="133629" y="65049"/>
                  </a:moveTo>
                  <a:lnTo>
                    <a:pt x="132422" y="62268"/>
                  </a:lnTo>
                  <a:lnTo>
                    <a:pt x="130467" y="61404"/>
                  </a:lnTo>
                  <a:lnTo>
                    <a:pt x="129171" y="59918"/>
                  </a:lnTo>
                  <a:lnTo>
                    <a:pt x="128485" y="60667"/>
                  </a:lnTo>
                  <a:lnTo>
                    <a:pt x="128143" y="61036"/>
                  </a:lnTo>
                  <a:lnTo>
                    <a:pt x="128676" y="63881"/>
                  </a:lnTo>
                  <a:lnTo>
                    <a:pt x="130467" y="64782"/>
                  </a:lnTo>
                  <a:lnTo>
                    <a:pt x="133629" y="65049"/>
                  </a:lnTo>
                  <a:close/>
                </a:path>
                <a:path w="1490979" h="711200">
                  <a:moveTo>
                    <a:pt x="164731" y="250964"/>
                  </a:moveTo>
                  <a:lnTo>
                    <a:pt x="164680" y="249745"/>
                  </a:lnTo>
                  <a:lnTo>
                    <a:pt x="164490" y="248043"/>
                  </a:lnTo>
                  <a:lnTo>
                    <a:pt x="163779" y="246100"/>
                  </a:lnTo>
                  <a:lnTo>
                    <a:pt x="159829" y="249593"/>
                  </a:lnTo>
                  <a:lnTo>
                    <a:pt x="158915" y="249593"/>
                  </a:lnTo>
                  <a:lnTo>
                    <a:pt x="158051" y="249923"/>
                  </a:lnTo>
                  <a:lnTo>
                    <a:pt x="159651" y="249923"/>
                  </a:lnTo>
                  <a:lnTo>
                    <a:pt x="160362" y="249745"/>
                  </a:lnTo>
                  <a:lnTo>
                    <a:pt x="161061" y="250964"/>
                  </a:lnTo>
                  <a:lnTo>
                    <a:pt x="162331" y="251383"/>
                  </a:lnTo>
                  <a:lnTo>
                    <a:pt x="163398" y="251383"/>
                  </a:lnTo>
                  <a:lnTo>
                    <a:pt x="164731" y="250964"/>
                  </a:lnTo>
                  <a:close/>
                </a:path>
                <a:path w="1490979" h="711200">
                  <a:moveTo>
                    <a:pt x="169265" y="315391"/>
                  </a:moveTo>
                  <a:lnTo>
                    <a:pt x="166204" y="316204"/>
                  </a:lnTo>
                  <a:lnTo>
                    <a:pt x="165925" y="315023"/>
                  </a:lnTo>
                  <a:lnTo>
                    <a:pt x="165277" y="315010"/>
                  </a:lnTo>
                  <a:lnTo>
                    <a:pt x="164617" y="314960"/>
                  </a:lnTo>
                  <a:lnTo>
                    <a:pt x="163969" y="314934"/>
                  </a:lnTo>
                  <a:lnTo>
                    <a:pt x="163512" y="315810"/>
                  </a:lnTo>
                  <a:lnTo>
                    <a:pt x="161836" y="316255"/>
                  </a:lnTo>
                  <a:lnTo>
                    <a:pt x="162991" y="317703"/>
                  </a:lnTo>
                  <a:lnTo>
                    <a:pt x="167868" y="317766"/>
                  </a:lnTo>
                  <a:lnTo>
                    <a:pt x="169265" y="315391"/>
                  </a:lnTo>
                  <a:close/>
                </a:path>
                <a:path w="1490979" h="711200">
                  <a:moveTo>
                    <a:pt x="181394" y="257492"/>
                  </a:moveTo>
                  <a:lnTo>
                    <a:pt x="180428" y="255778"/>
                  </a:lnTo>
                  <a:lnTo>
                    <a:pt x="178066" y="256159"/>
                  </a:lnTo>
                  <a:lnTo>
                    <a:pt x="175425" y="255498"/>
                  </a:lnTo>
                  <a:lnTo>
                    <a:pt x="173570" y="257695"/>
                  </a:lnTo>
                  <a:lnTo>
                    <a:pt x="174815" y="258140"/>
                  </a:lnTo>
                  <a:lnTo>
                    <a:pt x="176377" y="257251"/>
                  </a:lnTo>
                  <a:lnTo>
                    <a:pt x="177431" y="258572"/>
                  </a:lnTo>
                  <a:lnTo>
                    <a:pt x="181394" y="257492"/>
                  </a:lnTo>
                  <a:close/>
                </a:path>
                <a:path w="1490979" h="711200">
                  <a:moveTo>
                    <a:pt x="200710" y="79667"/>
                  </a:moveTo>
                  <a:lnTo>
                    <a:pt x="197993" y="77508"/>
                  </a:lnTo>
                  <a:lnTo>
                    <a:pt x="195186" y="80416"/>
                  </a:lnTo>
                  <a:lnTo>
                    <a:pt x="193167" y="78346"/>
                  </a:lnTo>
                  <a:lnTo>
                    <a:pt x="192125" y="79413"/>
                  </a:lnTo>
                  <a:lnTo>
                    <a:pt x="194754" y="80645"/>
                  </a:lnTo>
                  <a:lnTo>
                    <a:pt x="197396" y="80860"/>
                  </a:lnTo>
                  <a:lnTo>
                    <a:pt x="200710" y="79667"/>
                  </a:lnTo>
                  <a:close/>
                </a:path>
                <a:path w="1490979" h="711200">
                  <a:moveTo>
                    <a:pt x="293865" y="201409"/>
                  </a:moveTo>
                  <a:lnTo>
                    <a:pt x="290093" y="199517"/>
                  </a:lnTo>
                  <a:lnTo>
                    <a:pt x="285330" y="202844"/>
                  </a:lnTo>
                  <a:lnTo>
                    <a:pt x="292569" y="201828"/>
                  </a:lnTo>
                  <a:lnTo>
                    <a:pt x="291642" y="203771"/>
                  </a:lnTo>
                  <a:lnTo>
                    <a:pt x="291757" y="203581"/>
                  </a:lnTo>
                  <a:lnTo>
                    <a:pt x="292709" y="203098"/>
                  </a:lnTo>
                  <a:lnTo>
                    <a:pt x="293471" y="202425"/>
                  </a:lnTo>
                  <a:lnTo>
                    <a:pt x="293865" y="201409"/>
                  </a:lnTo>
                  <a:close/>
                </a:path>
                <a:path w="1490979" h="711200">
                  <a:moveTo>
                    <a:pt x="317804" y="239979"/>
                  </a:moveTo>
                  <a:lnTo>
                    <a:pt x="312280" y="239217"/>
                  </a:lnTo>
                  <a:lnTo>
                    <a:pt x="308330" y="239496"/>
                  </a:lnTo>
                  <a:lnTo>
                    <a:pt x="308330" y="239776"/>
                  </a:lnTo>
                  <a:lnTo>
                    <a:pt x="308381" y="240360"/>
                  </a:lnTo>
                  <a:lnTo>
                    <a:pt x="311175" y="239661"/>
                  </a:lnTo>
                  <a:lnTo>
                    <a:pt x="314071" y="242544"/>
                  </a:lnTo>
                  <a:lnTo>
                    <a:pt x="317804" y="239979"/>
                  </a:lnTo>
                  <a:close/>
                </a:path>
                <a:path w="1490979" h="711200">
                  <a:moveTo>
                    <a:pt x="338366" y="282079"/>
                  </a:moveTo>
                  <a:lnTo>
                    <a:pt x="336384" y="282067"/>
                  </a:lnTo>
                  <a:lnTo>
                    <a:pt x="334175" y="281165"/>
                  </a:lnTo>
                  <a:lnTo>
                    <a:pt x="332714" y="283311"/>
                  </a:lnTo>
                  <a:lnTo>
                    <a:pt x="332536" y="283552"/>
                  </a:lnTo>
                  <a:lnTo>
                    <a:pt x="332714" y="284378"/>
                  </a:lnTo>
                  <a:lnTo>
                    <a:pt x="332968" y="284556"/>
                  </a:lnTo>
                  <a:lnTo>
                    <a:pt x="334746" y="285673"/>
                  </a:lnTo>
                  <a:lnTo>
                    <a:pt x="336181" y="283616"/>
                  </a:lnTo>
                  <a:lnTo>
                    <a:pt x="338048" y="283946"/>
                  </a:lnTo>
                  <a:lnTo>
                    <a:pt x="338213" y="283845"/>
                  </a:lnTo>
                  <a:lnTo>
                    <a:pt x="338366" y="283794"/>
                  </a:lnTo>
                  <a:lnTo>
                    <a:pt x="338366" y="282079"/>
                  </a:lnTo>
                  <a:close/>
                </a:path>
                <a:path w="1490979" h="711200">
                  <a:moveTo>
                    <a:pt x="371386" y="225691"/>
                  </a:moveTo>
                  <a:lnTo>
                    <a:pt x="370014" y="224104"/>
                  </a:lnTo>
                  <a:lnTo>
                    <a:pt x="368185" y="224942"/>
                  </a:lnTo>
                  <a:lnTo>
                    <a:pt x="366534" y="224790"/>
                  </a:lnTo>
                  <a:lnTo>
                    <a:pt x="365340" y="224942"/>
                  </a:lnTo>
                  <a:lnTo>
                    <a:pt x="364578" y="225488"/>
                  </a:lnTo>
                  <a:lnTo>
                    <a:pt x="364553" y="226796"/>
                  </a:lnTo>
                  <a:lnTo>
                    <a:pt x="367233" y="226885"/>
                  </a:lnTo>
                  <a:lnTo>
                    <a:pt x="368617" y="226491"/>
                  </a:lnTo>
                  <a:lnTo>
                    <a:pt x="370319" y="227164"/>
                  </a:lnTo>
                  <a:lnTo>
                    <a:pt x="371386" y="225691"/>
                  </a:lnTo>
                  <a:close/>
                </a:path>
                <a:path w="1490979" h="711200">
                  <a:moveTo>
                    <a:pt x="388874" y="262369"/>
                  </a:moveTo>
                  <a:lnTo>
                    <a:pt x="388785" y="260642"/>
                  </a:lnTo>
                  <a:lnTo>
                    <a:pt x="386626" y="258114"/>
                  </a:lnTo>
                  <a:lnTo>
                    <a:pt x="385038" y="258800"/>
                  </a:lnTo>
                  <a:lnTo>
                    <a:pt x="383844" y="261556"/>
                  </a:lnTo>
                  <a:lnTo>
                    <a:pt x="384835" y="261924"/>
                  </a:lnTo>
                  <a:lnTo>
                    <a:pt x="385521" y="262597"/>
                  </a:lnTo>
                  <a:lnTo>
                    <a:pt x="385889" y="263575"/>
                  </a:lnTo>
                  <a:lnTo>
                    <a:pt x="387172" y="263893"/>
                  </a:lnTo>
                  <a:lnTo>
                    <a:pt x="387070" y="260807"/>
                  </a:lnTo>
                  <a:lnTo>
                    <a:pt x="388874" y="262369"/>
                  </a:lnTo>
                  <a:close/>
                </a:path>
                <a:path w="1490979" h="711200">
                  <a:moveTo>
                    <a:pt x="435724" y="313448"/>
                  </a:moveTo>
                  <a:lnTo>
                    <a:pt x="433984" y="314159"/>
                  </a:lnTo>
                  <a:lnTo>
                    <a:pt x="432092" y="312216"/>
                  </a:lnTo>
                  <a:lnTo>
                    <a:pt x="430453" y="313905"/>
                  </a:lnTo>
                  <a:lnTo>
                    <a:pt x="429260" y="315023"/>
                  </a:lnTo>
                  <a:lnTo>
                    <a:pt x="431977" y="317030"/>
                  </a:lnTo>
                  <a:lnTo>
                    <a:pt x="433882" y="315429"/>
                  </a:lnTo>
                  <a:lnTo>
                    <a:pt x="435724" y="313448"/>
                  </a:lnTo>
                  <a:close/>
                </a:path>
                <a:path w="1490979" h="711200">
                  <a:moveTo>
                    <a:pt x="437997" y="332778"/>
                  </a:moveTo>
                  <a:lnTo>
                    <a:pt x="437248" y="331431"/>
                  </a:lnTo>
                  <a:lnTo>
                    <a:pt x="434492" y="330352"/>
                  </a:lnTo>
                  <a:lnTo>
                    <a:pt x="433616" y="330492"/>
                  </a:lnTo>
                  <a:lnTo>
                    <a:pt x="432752" y="330669"/>
                  </a:lnTo>
                  <a:lnTo>
                    <a:pt x="432295" y="331571"/>
                  </a:lnTo>
                  <a:lnTo>
                    <a:pt x="433184" y="332955"/>
                  </a:lnTo>
                  <a:lnTo>
                    <a:pt x="434517" y="333438"/>
                  </a:lnTo>
                  <a:lnTo>
                    <a:pt x="436067" y="333552"/>
                  </a:lnTo>
                  <a:lnTo>
                    <a:pt x="437159" y="333248"/>
                  </a:lnTo>
                  <a:lnTo>
                    <a:pt x="437997" y="332778"/>
                  </a:lnTo>
                  <a:close/>
                </a:path>
                <a:path w="1490979" h="711200">
                  <a:moveTo>
                    <a:pt x="496849" y="677418"/>
                  </a:moveTo>
                  <a:lnTo>
                    <a:pt x="488556" y="677418"/>
                  </a:lnTo>
                  <a:lnTo>
                    <a:pt x="488530" y="679170"/>
                  </a:lnTo>
                  <a:lnTo>
                    <a:pt x="496849" y="678408"/>
                  </a:lnTo>
                  <a:lnTo>
                    <a:pt x="496849" y="677418"/>
                  </a:lnTo>
                  <a:close/>
                </a:path>
                <a:path w="1490979" h="711200">
                  <a:moveTo>
                    <a:pt x="516559" y="315620"/>
                  </a:moveTo>
                  <a:lnTo>
                    <a:pt x="515721" y="313309"/>
                  </a:lnTo>
                  <a:lnTo>
                    <a:pt x="515708" y="311061"/>
                  </a:lnTo>
                  <a:lnTo>
                    <a:pt x="514680" y="311010"/>
                  </a:lnTo>
                  <a:lnTo>
                    <a:pt x="513080" y="313334"/>
                  </a:lnTo>
                  <a:lnTo>
                    <a:pt x="513676" y="315531"/>
                  </a:lnTo>
                  <a:lnTo>
                    <a:pt x="514921" y="318706"/>
                  </a:lnTo>
                  <a:lnTo>
                    <a:pt x="516559" y="315620"/>
                  </a:lnTo>
                  <a:close/>
                </a:path>
                <a:path w="1490979" h="711200">
                  <a:moveTo>
                    <a:pt x="520611" y="152107"/>
                  </a:moveTo>
                  <a:lnTo>
                    <a:pt x="517728" y="152717"/>
                  </a:lnTo>
                  <a:lnTo>
                    <a:pt x="514794" y="150558"/>
                  </a:lnTo>
                  <a:lnTo>
                    <a:pt x="511848" y="152793"/>
                  </a:lnTo>
                  <a:lnTo>
                    <a:pt x="518464" y="153885"/>
                  </a:lnTo>
                  <a:lnTo>
                    <a:pt x="518960" y="153022"/>
                  </a:lnTo>
                  <a:lnTo>
                    <a:pt x="520547" y="153492"/>
                  </a:lnTo>
                  <a:lnTo>
                    <a:pt x="520611" y="152107"/>
                  </a:lnTo>
                  <a:close/>
                </a:path>
                <a:path w="1490979" h="711200">
                  <a:moveTo>
                    <a:pt x="547827" y="123888"/>
                  </a:moveTo>
                  <a:lnTo>
                    <a:pt x="545706" y="123507"/>
                  </a:lnTo>
                  <a:lnTo>
                    <a:pt x="543814" y="121412"/>
                  </a:lnTo>
                  <a:lnTo>
                    <a:pt x="540131" y="123278"/>
                  </a:lnTo>
                  <a:lnTo>
                    <a:pt x="543433" y="123888"/>
                  </a:lnTo>
                  <a:lnTo>
                    <a:pt x="545122" y="125857"/>
                  </a:lnTo>
                  <a:lnTo>
                    <a:pt x="547725" y="125031"/>
                  </a:lnTo>
                  <a:lnTo>
                    <a:pt x="547801" y="124282"/>
                  </a:lnTo>
                  <a:lnTo>
                    <a:pt x="547827" y="123888"/>
                  </a:lnTo>
                  <a:close/>
                </a:path>
                <a:path w="1490979" h="711200">
                  <a:moveTo>
                    <a:pt x="548195" y="371487"/>
                  </a:moveTo>
                  <a:lnTo>
                    <a:pt x="538302" y="370217"/>
                  </a:lnTo>
                  <a:lnTo>
                    <a:pt x="542074" y="373037"/>
                  </a:lnTo>
                  <a:lnTo>
                    <a:pt x="545299" y="371563"/>
                  </a:lnTo>
                  <a:lnTo>
                    <a:pt x="548081" y="372732"/>
                  </a:lnTo>
                  <a:lnTo>
                    <a:pt x="548195" y="371487"/>
                  </a:lnTo>
                  <a:close/>
                </a:path>
                <a:path w="1490979" h="711200">
                  <a:moveTo>
                    <a:pt x="548728" y="594055"/>
                  </a:moveTo>
                  <a:lnTo>
                    <a:pt x="547751" y="593128"/>
                  </a:lnTo>
                  <a:lnTo>
                    <a:pt x="545655" y="593420"/>
                  </a:lnTo>
                  <a:lnTo>
                    <a:pt x="543433" y="592493"/>
                  </a:lnTo>
                  <a:lnTo>
                    <a:pt x="540639" y="593648"/>
                  </a:lnTo>
                  <a:lnTo>
                    <a:pt x="543763" y="595541"/>
                  </a:lnTo>
                  <a:lnTo>
                    <a:pt x="546201" y="595566"/>
                  </a:lnTo>
                  <a:lnTo>
                    <a:pt x="548728" y="594055"/>
                  </a:lnTo>
                  <a:close/>
                </a:path>
                <a:path w="1490979" h="711200">
                  <a:moveTo>
                    <a:pt x="552589" y="683768"/>
                  </a:moveTo>
                  <a:lnTo>
                    <a:pt x="552577" y="683463"/>
                  </a:lnTo>
                  <a:lnTo>
                    <a:pt x="552551" y="683158"/>
                  </a:lnTo>
                  <a:lnTo>
                    <a:pt x="550176" y="682383"/>
                  </a:lnTo>
                  <a:lnTo>
                    <a:pt x="547738" y="680948"/>
                  </a:lnTo>
                  <a:lnTo>
                    <a:pt x="545325" y="683615"/>
                  </a:lnTo>
                  <a:lnTo>
                    <a:pt x="547878" y="684834"/>
                  </a:lnTo>
                  <a:lnTo>
                    <a:pt x="550278" y="683602"/>
                  </a:lnTo>
                  <a:lnTo>
                    <a:pt x="552564" y="684085"/>
                  </a:lnTo>
                  <a:lnTo>
                    <a:pt x="552589" y="683768"/>
                  </a:lnTo>
                  <a:close/>
                </a:path>
                <a:path w="1490979" h="711200">
                  <a:moveTo>
                    <a:pt x="563448" y="74409"/>
                  </a:moveTo>
                  <a:lnTo>
                    <a:pt x="561187" y="72834"/>
                  </a:lnTo>
                  <a:lnTo>
                    <a:pt x="558876" y="75463"/>
                  </a:lnTo>
                  <a:lnTo>
                    <a:pt x="556615" y="74383"/>
                  </a:lnTo>
                  <a:lnTo>
                    <a:pt x="556183" y="75501"/>
                  </a:lnTo>
                  <a:lnTo>
                    <a:pt x="555193" y="75679"/>
                  </a:lnTo>
                  <a:lnTo>
                    <a:pt x="554177" y="75819"/>
                  </a:lnTo>
                  <a:lnTo>
                    <a:pt x="556488" y="77266"/>
                  </a:lnTo>
                  <a:lnTo>
                    <a:pt x="558787" y="76390"/>
                  </a:lnTo>
                  <a:lnTo>
                    <a:pt x="561098" y="75831"/>
                  </a:lnTo>
                  <a:lnTo>
                    <a:pt x="561428" y="74599"/>
                  </a:lnTo>
                  <a:lnTo>
                    <a:pt x="562559" y="74688"/>
                  </a:lnTo>
                  <a:lnTo>
                    <a:pt x="563448" y="74409"/>
                  </a:lnTo>
                  <a:close/>
                </a:path>
                <a:path w="1490979" h="711200">
                  <a:moveTo>
                    <a:pt x="566839" y="394716"/>
                  </a:moveTo>
                  <a:lnTo>
                    <a:pt x="565746" y="393674"/>
                  </a:lnTo>
                  <a:lnTo>
                    <a:pt x="564959" y="392531"/>
                  </a:lnTo>
                  <a:lnTo>
                    <a:pt x="562203" y="392468"/>
                  </a:lnTo>
                  <a:lnTo>
                    <a:pt x="560997" y="395439"/>
                  </a:lnTo>
                  <a:lnTo>
                    <a:pt x="564134" y="395084"/>
                  </a:lnTo>
                  <a:lnTo>
                    <a:pt x="565162" y="396328"/>
                  </a:lnTo>
                  <a:lnTo>
                    <a:pt x="565619" y="396265"/>
                  </a:lnTo>
                  <a:lnTo>
                    <a:pt x="566064" y="396316"/>
                  </a:lnTo>
                  <a:lnTo>
                    <a:pt x="566839" y="394716"/>
                  </a:lnTo>
                  <a:close/>
                </a:path>
                <a:path w="1490979" h="711200">
                  <a:moveTo>
                    <a:pt x="572516" y="672668"/>
                  </a:moveTo>
                  <a:lnTo>
                    <a:pt x="571982" y="670572"/>
                  </a:lnTo>
                  <a:lnTo>
                    <a:pt x="570001" y="670572"/>
                  </a:lnTo>
                  <a:lnTo>
                    <a:pt x="569722" y="671791"/>
                  </a:lnTo>
                  <a:lnTo>
                    <a:pt x="568820" y="672553"/>
                  </a:lnTo>
                  <a:lnTo>
                    <a:pt x="567918" y="673303"/>
                  </a:lnTo>
                  <a:lnTo>
                    <a:pt x="568248" y="674408"/>
                  </a:lnTo>
                  <a:lnTo>
                    <a:pt x="568998" y="675055"/>
                  </a:lnTo>
                  <a:lnTo>
                    <a:pt x="570052" y="675436"/>
                  </a:lnTo>
                  <a:lnTo>
                    <a:pt x="571931" y="674306"/>
                  </a:lnTo>
                  <a:lnTo>
                    <a:pt x="572516" y="672668"/>
                  </a:lnTo>
                  <a:close/>
                </a:path>
                <a:path w="1490979" h="711200">
                  <a:moveTo>
                    <a:pt x="578713" y="84391"/>
                  </a:moveTo>
                  <a:lnTo>
                    <a:pt x="577151" y="84213"/>
                  </a:lnTo>
                  <a:lnTo>
                    <a:pt x="575538" y="84150"/>
                  </a:lnTo>
                  <a:lnTo>
                    <a:pt x="572566" y="83477"/>
                  </a:lnTo>
                  <a:lnTo>
                    <a:pt x="571766" y="83578"/>
                  </a:lnTo>
                  <a:lnTo>
                    <a:pt x="571919" y="85267"/>
                  </a:lnTo>
                  <a:lnTo>
                    <a:pt x="577710" y="86309"/>
                  </a:lnTo>
                  <a:lnTo>
                    <a:pt x="578713" y="84391"/>
                  </a:lnTo>
                  <a:close/>
                </a:path>
                <a:path w="1490979" h="711200">
                  <a:moveTo>
                    <a:pt x="581914" y="459168"/>
                  </a:moveTo>
                  <a:lnTo>
                    <a:pt x="580847" y="459295"/>
                  </a:lnTo>
                  <a:lnTo>
                    <a:pt x="580059" y="461670"/>
                  </a:lnTo>
                  <a:lnTo>
                    <a:pt x="580694" y="463626"/>
                  </a:lnTo>
                  <a:lnTo>
                    <a:pt x="581266" y="464045"/>
                  </a:lnTo>
                  <a:lnTo>
                    <a:pt x="581304" y="463181"/>
                  </a:lnTo>
                  <a:lnTo>
                    <a:pt x="581888" y="459295"/>
                  </a:lnTo>
                  <a:lnTo>
                    <a:pt x="581914" y="459168"/>
                  </a:lnTo>
                  <a:close/>
                </a:path>
                <a:path w="1490979" h="711200">
                  <a:moveTo>
                    <a:pt x="581977" y="190360"/>
                  </a:moveTo>
                  <a:lnTo>
                    <a:pt x="578561" y="189814"/>
                  </a:lnTo>
                  <a:lnTo>
                    <a:pt x="576402" y="189661"/>
                  </a:lnTo>
                  <a:lnTo>
                    <a:pt x="574205" y="190906"/>
                  </a:lnTo>
                  <a:lnTo>
                    <a:pt x="576427" y="192125"/>
                  </a:lnTo>
                  <a:lnTo>
                    <a:pt x="578637" y="192493"/>
                  </a:lnTo>
                  <a:lnTo>
                    <a:pt x="581977" y="190360"/>
                  </a:lnTo>
                  <a:close/>
                </a:path>
                <a:path w="1490979" h="711200">
                  <a:moveTo>
                    <a:pt x="584873" y="460921"/>
                  </a:moveTo>
                  <a:lnTo>
                    <a:pt x="583590" y="460260"/>
                  </a:lnTo>
                  <a:lnTo>
                    <a:pt x="581520" y="463626"/>
                  </a:lnTo>
                  <a:lnTo>
                    <a:pt x="581507" y="464223"/>
                  </a:lnTo>
                  <a:lnTo>
                    <a:pt x="583730" y="464045"/>
                  </a:lnTo>
                  <a:lnTo>
                    <a:pt x="584555" y="463181"/>
                  </a:lnTo>
                  <a:lnTo>
                    <a:pt x="584263" y="462203"/>
                  </a:lnTo>
                  <a:lnTo>
                    <a:pt x="584873" y="460921"/>
                  </a:lnTo>
                  <a:close/>
                </a:path>
                <a:path w="1490979" h="711200">
                  <a:moveTo>
                    <a:pt x="589318" y="564349"/>
                  </a:moveTo>
                  <a:lnTo>
                    <a:pt x="586981" y="562178"/>
                  </a:lnTo>
                  <a:lnTo>
                    <a:pt x="584593" y="564057"/>
                  </a:lnTo>
                  <a:lnTo>
                    <a:pt x="585609" y="565810"/>
                  </a:lnTo>
                  <a:lnTo>
                    <a:pt x="587781" y="565810"/>
                  </a:lnTo>
                  <a:lnTo>
                    <a:pt x="589318" y="564349"/>
                  </a:lnTo>
                  <a:close/>
                </a:path>
                <a:path w="1490979" h="711200">
                  <a:moveTo>
                    <a:pt x="590689" y="564349"/>
                  </a:moveTo>
                  <a:lnTo>
                    <a:pt x="589851" y="563841"/>
                  </a:lnTo>
                  <a:lnTo>
                    <a:pt x="589318" y="564349"/>
                  </a:lnTo>
                  <a:lnTo>
                    <a:pt x="589927" y="564908"/>
                  </a:lnTo>
                  <a:lnTo>
                    <a:pt x="590689" y="564349"/>
                  </a:lnTo>
                  <a:close/>
                </a:path>
                <a:path w="1490979" h="711200">
                  <a:moveTo>
                    <a:pt x="592328" y="563143"/>
                  </a:moveTo>
                  <a:lnTo>
                    <a:pt x="590715" y="564349"/>
                  </a:lnTo>
                  <a:lnTo>
                    <a:pt x="592175" y="565200"/>
                  </a:lnTo>
                  <a:lnTo>
                    <a:pt x="592251" y="564718"/>
                  </a:lnTo>
                  <a:lnTo>
                    <a:pt x="592328" y="563143"/>
                  </a:lnTo>
                  <a:close/>
                </a:path>
                <a:path w="1490979" h="711200">
                  <a:moveTo>
                    <a:pt x="595795" y="116103"/>
                  </a:moveTo>
                  <a:lnTo>
                    <a:pt x="593305" y="114312"/>
                  </a:lnTo>
                  <a:lnTo>
                    <a:pt x="591896" y="114871"/>
                  </a:lnTo>
                  <a:lnTo>
                    <a:pt x="590994" y="115951"/>
                  </a:lnTo>
                  <a:lnTo>
                    <a:pt x="590321" y="117284"/>
                  </a:lnTo>
                  <a:lnTo>
                    <a:pt x="590346" y="118046"/>
                  </a:lnTo>
                  <a:lnTo>
                    <a:pt x="590143" y="118872"/>
                  </a:lnTo>
                  <a:lnTo>
                    <a:pt x="591883" y="119849"/>
                  </a:lnTo>
                  <a:lnTo>
                    <a:pt x="592315" y="120116"/>
                  </a:lnTo>
                  <a:lnTo>
                    <a:pt x="594220" y="119189"/>
                  </a:lnTo>
                  <a:lnTo>
                    <a:pt x="593940" y="118198"/>
                  </a:lnTo>
                  <a:lnTo>
                    <a:pt x="592328" y="118300"/>
                  </a:lnTo>
                  <a:lnTo>
                    <a:pt x="592518" y="116027"/>
                  </a:lnTo>
                  <a:lnTo>
                    <a:pt x="595795" y="116103"/>
                  </a:lnTo>
                  <a:close/>
                </a:path>
                <a:path w="1490979" h="711200">
                  <a:moveTo>
                    <a:pt x="624090" y="7581"/>
                  </a:moveTo>
                  <a:lnTo>
                    <a:pt x="622236" y="6045"/>
                  </a:lnTo>
                  <a:lnTo>
                    <a:pt x="620166" y="6921"/>
                  </a:lnTo>
                  <a:lnTo>
                    <a:pt x="624090" y="7581"/>
                  </a:lnTo>
                  <a:close/>
                </a:path>
                <a:path w="1490979" h="711200">
                  <a:moveTo>
                    <a:pt x="629627" y="8483"/>
                  </a:moveTo>
                  <a:lnTo>
                    <a:pt x="628954" y="7670"/>
                  </a:lnTo>
                  <a:lnTo>
                    <a:pt x="627481" y="5880"/>
                  </a:lnTo>
                  <a:lnTo>
                    <a:pt x="624738" y="7670"/>
                  </a:lnTo>
                  <a:lnTo>
                    <a:pt x="624217" y="7670"/>
                  </a:lnTo>
                  <a:lnTo>
                    <a:pt x="624446" y="7861"/>
                  </a:lnTo>
                  <a:lnTo>
                    <a:pt x="624725" y="7683"/>
                  </a:lnTo>
                  <a:lnTo>
                    <a:pt x="629627" y="8483"/>
                  </a:lnTo>
                  <a:close/>
                </a:path>
                <a:path w="1490979" h="711200">
                  <a:moveTo>
                    <a:pt x="630097" y="20459"/>
                  </a:moveTo>
                  <a:lnTo>
                    <a:pt x="627519" y="20472"/>
                  </a:lnTo>
                  <a:lnTo>
                    <a:pt x="626884" y="22352"/>
                  </a:lnTo>
                  <a:lnTo>
                    <a:pt x="626325" y="24320"/>
                  </a:lnTo>
                  <a:lnTo>
                    <a:pt x="627392" y="25425"/>
                  </a:lnTo>
                  <a:lnTo>
                    <a:pt x="627100" y="26873"/>
                  </a:lnTo>
                  <a:lnTo>
                    <a:pt x="627253" y="28206"/>
                  </a:lnTo>
                  <a:lnTo>
                    <a:pt x="628497" y="27457"/>
                  </a:lnTo>
                  <a:lnTo>
                    <a:pt x="629119" y="27089"/>
                  </a:lnTo>
                  <a:lnTo>
                    <a:pt x="627519" y="24599"/>
                  </a:lnTo>
                  <a:lnTo>
                    <a:pt x="629335" y="22593"/>
                  </a:lnTo>
                  <a:lnTo>
                    <a:pt x="630097" y="20459"/>
                  </a:lnTo>
                  <a:close/>
                </a:path>
                <a:path w="1490979" h="711200">
                  <a:moveTo>
                    <a:pt x="644613" y="14503"/>
                  </a:moveTo>
                  <a:lnTo>
                    <a:pt x="643318" y="14859"/>
                  </a:lnTo>
                  <a:lnTo>
                    <a:pt x="640727" y="15532"/>
                  </a:lnTo>
                  <a:lnTo>
                    <a:pt x="639572" y="17246"/>
                  </a:lnTo>
                  <a:lnTo>
                    <a:pt x="639787" y="19189"/>
                  </a:lnTo>
                  <a:lnTo>
                    <a:pt x="639724" y="21094"/>
                  </a:lnTo>
                  <a:lnTo>
                    <a:pt x="640740" y="19634"/>
                  </a:lnTo>
                  <a:lnTo>
                    <a:pt x="642556" y="19532"/>
                  </a:lnTo>
                  <a:lnTo>
                    <a:pt x="643890" y="18618"/>
                  </a:lnTo>
                  <a:lnTo>
                    <a:pt x="643102" y="18313"/>
                  </a:lnTo>
                  <a:lnTo>
                    <a:pt x="641692" y="18961"/>
                  </a:lnTo>
                  <a:lnTo>
                    <a:pt x="641565" y="17780"/>
                  </a:lnTo>
                  <a:lnTo>
                    <a:pt x="641426" y="16573"/>
                  </a:lnTo>
                  <a:lnTo>
                    <a:pt x="642734" y="16598"/>
                  </a:lnTo>
                  <a:lnTo>
                    <a:pt x="643648" y="16471"/>
                  </a:lnTo>
                  <a:lnTo>
                    <a:pt x="644613" y="14503"/>
                  </a:lnTo>
                  <a:close/>
                </a:path>
                <a:path w="1490979" h="711200">
                  <a:moveTo>
                    <a:pt x="770610" y="377901"/>
                  </a:moveTo>
                  <a:lnTo>
                    <a:pt x="769594" y="376529"/>
                  </a:lnTo>
                  <a:lnTo>
                    <a:pt x="767676" y="377024"/>
                  </a:lnTo>
                  <a:lnTo>
                    <a:pt x="766406" y="377748"/>
                  </a:lnTo>
                  <a:lnTo>
                    <a:pt x="765759" y="378104"/>
                  </a:lnTo>
                  <a:lnTo>
                    <a:pt x="765733" y="378383"/>
                  </a:lnTo>
                  <a:lnTo>
                    <a:pt x="765670" y="379958"/>
                  </a:lnTo>
                  <a:lnTo>
                    <a:pt x="766711" y="381800"/>
                  </a:lnTo>
                  <a:lnTo>
                    <a:pt x="767041" y="381825"/>
                  </a:lnTo>
                  <a:lnTo>
                    <a:pt x="767346" y="381774"/>
                  </a:lnTo>
                  <a:lnTo>
                    <a:pt x="767651" y="381660"/>
                  </a:lnTo>
                  <a:lnTo>
                    <a:pt x="770610" y="377901"/>
                  </a:lnTo>
                  <a:close/>
                </a:path>
                <a:path w="1490979" h="711200">
                  <a:moveTo>
                    <a:pt x="814006" y="287159"/>
                  </a:moveTo>
                  <a:lnTo>
                    <a:pt x="811949" y="283273"/>
                  </a:lnTo>
                  <a:lnTo>
                    <a:pt x="811085" y="282168"/>
                  </a:lnTo>
                  <a:lnTo>
                    <a:pt x="810323" y="281025"/>
                  </a:lnTo>
                  <a:lnTo>
                    <a:pt x="808113" y="282981"/>
                  </a:lnTo>
                  <a:lnTo>
                    <a:pt x="810272" y="284835"/>
                  </a:lnTo>
                  <a:lnTo>
                    <a:pt x="810475" y="286727"/>
                  </a:lnTo>
                  <a:lnTo>
                    <a:pt x="812063" y="286804"/>
                  </a:lnTo>
                  <a:lnTo>
                    <a:pt x="814006" y="287159"/>
                  </a:lnTo>
                  <a:close/>
                </a:path>
                <a:path w="1490979" h="711200">
                  <a:moveTo>
                    <a:pt x="826719" y="285216"/>
                  </a:moveTo>
                  <a:lnTo>
                    <a:pt x="823353" y="285216"/>
                  </a:lnTo>
                  <a:lnTo>
                    <a:pt x="823899" y="286842"/>
                  </a:lnTo>
                  <a:lnTo>
                    <a:pt x="826719" y="285216"/>
                  </a:lnTo>
                  <a:close/>
                </a:path>
                <a:path w="1490979" h="711200">
                  <a:moveTo>
                    <a:pt x="827074" y="285013"/>
                  </a:moveTo>
                  <a:lnTo>
                    <a:pt x="826998" y="283933"/>
                  </a:lnTo>
                  <a:lnTo>
                    <a:pt x="826884" y="282067"/>
                  </a:lnTo>
                  <a:lnTo>
                    <a:pt x="822921" y="283933"/>
                  </a:lnTo>
                  <a:lnTo>
                    <a:pt x="823277" y="285013"/>
                  </a:lnTo>
                  <a:lnTo>
                    <a:pt x="827074" y="285013"/>
                  </a:lnTo>
                  <a:close/>
                </a:path>
                <a:path w="1490979" h="711200">
                  <a:moveTo>
                    <a:pt x="827811" y="287616"/>
                  </a:moveTo>
                  <a:lnTo>
                    <a:pt x="827570" y="286829"/>
                  </a:lnTo>
                  <a:lnTo>
                    <a:pt x="827087" y="285216"/>
                  </a:lnTo>
                  <a:lnTo>
                    <a:pt x="827074" y="285013"/>
                  </a:lnTo>
                  <a:lnTo>
                    <a:pt x="826719" y="285216"/>
                  </a:lnTo>
                  <a:lnTo>
                    <a:pt x="826960" y="285699"/>
                  </a:lnTo>
                  <a:lnTo>
                    <a:pt x="826071" y="289255"/>
                  </a:lnTo>
                  <a:lnTo>
                    <a:pt x="827786" y="289585"/>
                  </a:lnTo>
                  <a:lnTo>
                    <a:pt x="827811" y="287616"/>
                  </a:lnTo>
                  <a:close/>
                </a:path>
                <a:path w="1490979" h="711200">
                  <a:moveTo>
                    <a:pt x="833488" y="380669"/>
                  </a:moveTo>
                  <a:lnTo>
                    <a:pt x="832294" y="378650"/>
                  </a:lnTo>
                  <a:lnTo>
                    <a:pt x="832612" y="376948"/>
                  </a:lnTo>
                  <a:lnTo>
                    <a:pt x="831481" y="376809"/>
                  </a:lnTo>
                  <a:lnTo>
                    <a:pt x="830567" y="377304"/>
                  </a:lnTo>
                  <a:lnTo>
                    <a:pt x="829691" y="377913"/>
                  </a:lnTo>
                  <a:lnTo>
                    <a:pt x="829360" y="378841"/>
                  </a:lnTo>
                  <a:lnTo>
                    <a:pt x="829005" y="379780"/>
                  </a:lnTo>
                  <a:lnTo>
                    <a:pt x="828675" y="380695"/>
                  </a:lnTo>
                  <a:lnTo>
                    <a:pt x="829386" y="381101"/>
                  </a:lnTo>
                  <a:lnTo>
                    <a:pt x="830110" y="381495"/>
                  </a:lnTo>
                  <a:lnTo>
                    <a:pt x="830808" y="381889"/>
                  </a:lnTo>
                  <a:lnTo>
                    <a:pt x="831049" y="381939"/>
                  </a:lnTo>
                  <a:lnTo>
                    <a:pt x="831519" y="382028"/>
                  </a:lnTo>
                  <a:lnTo>
                    <a:pt x="833488" y="380669"/>
                  </a:lnTo>
                  <a:close/>
                </a:path>
                <a:path w="1490979" h="711200">
                  <a:moveTo>
                    <a:pt x="842581" y="592683"/>
                  </a:moveTo>
                  <a:lnTo>
                    <a:pt x="841768" y="592302"/>
                  </a:lnTo>
                  <a:lnTo>
                    <a:pt x="840511" y="592302"/>
                  </a:lnTo>
                  <a:lnTo>
                    <a:pt x="839889" y="593090"/>
                  </a:lnTo>
                  <a:lnTo>
                    <a:pt x="837717" y="593090"/>
                  </a:lnTo>
                  <a:lnTo>
                    <a:pt x="838530" y="594969"/>
                  </a:lnTo>
                  <a:lnTo>
                    <a:pt x="841349" y="597916"/>
                  </a:lnTo>
                  <a:lnTo>
                    <a:pt x="841400" y="596595"/>
                  </a:lnTo>
                  <a:lnTo>
                    <a:pt x="840841" y="595185"/>
                  </a:lnTo>
                  <a:lnTo>
                    <a:pt x="842048" y="594093"/>
                  </a:lnTo>
                  <a:lnTo>
                    <a:pt x="842429" y="593090"/>
                  </a:lnTo>
                  <a:lnTo>
                    <a:pt x="842518" y="592848"/>
                  </a:lnTo>
                  <a:lnTo>
                    <a:pt x="842581" y="592683"/>
                  </a:lnTo>
                  <a:close/>
                </a:path>
                <a:path w="1490979" h="711200">
                  <a:moveTo>
                    <a:pt x="853186" y="526034"/>
                  </a:moveTo>
                  <a:lnTo>
                    <a:pt x="850963" y="524471"/>
                  </a:lnTo>
                  <a:lnTo>
                    <a:pt x="848474" y="525526"/>
                  </a:lnTo>
                  <a:lnTo>
                    <a:pt x="846112" y="525322"/>
                  </a:lnTo>
                  <a:lnTo>
                    <a:pt x="845083" y="526275"/>
                  </a:lnTo>
                  <a:lnTo>
                    <a:pt x="847242" y="527888"/>
                  </a:lnTo>
                  <a:lnTo>
                    <a:pt x="849693" y="526923"/>
                  </a:lnTo>
                  <a:lnTo>
                    <a:pt x="851992" y="527088"/>
                  </a:lnTo>
                  <a:lnTo>
                    <a:pt x="853186" y="526034"/>
                  </a:lnTo>
                  <a:close/>
                </a:path>
                <a:path w="1490979" h="711200">
                  <a:moveTo>
                    <a:pt x="864997" y="316103"/>
                  </a:moveTo>
                  <a:lnTo>
                    <a:pt x="860945" y="315696"/>
                  </a:lnTo>
                  <a:lnTo>
                    <a:pt x="860412" y="317792"/>
                  </a:lnTo>
                  <a:lnTo>
                    <a:pt x="860679" y="320611"/>
                  </a:lnTo>
                  <a:lnTo>
                    <a:pt x="860767" y="321081"/>
                  </a:lnTo>
                  <a:lnTo>
                    <a:pt x="860844" y="321576"/>
                  </a:lnTo>
                  <a:lnTo>
                    <a:pt x="860933" y="322046"/>
                  </a:lnTo>
                  <a:lnTo>
                    <a:pt x="864997" y="316103"/>
                  </a:lnTo>
                  <a:close/>
                </a:path>
                <a:path w="1490979" h="711200">
                  <a:moveTo>
                    <a:pt x="867397" y="457098"/>
                  </a:moveTo>
                  <a:lnTo>
                    <a:pt x="867384" y="456526"/>
                  </a:lnTo>
                  <a:lnTo>
                    <a:pt x="865149" y="456552"/>
                  </a:lnTo>
                  <a:lnTo>
                    <a:pt x="862901" y="456590"/>
                  </a:lnTo>
                  <a:lnTo>
                    <a:pt x="860666" y="456615"/>
                  </a:lnTo>
                  <a:lnTo>
                    <a:pt x="860691" y="458279"/>
                  </a:lnTo>
                  <a:lnTo>
                    <a:pt x="867397" y="458254"/>
                  </a:lnTo>
                  <a:lnTo>
                    <a:pt x="867397" y="457098"/>
                  </a:lnTo>
                  <a:close/>
                </a:path>
                <a:path w="1490979" h="711200">
                  <a:moveTo>
                    <a:pt x="873366" y="633577"/>
                  </a:moveTo>
                  <a:lnTo>
                    <a:pt x="870902" y="632358"/>
                  </a:lnTo>
                  <a:lnTo>
                    <a:pt x="868489" y="630872"/>
                  </a:lnTo>
                  <a:lnTo>
                    <a:pt x="865543" y="631837"/>
                  </a:lnTo>
                  <a:lnTo>
                    <a:pt x="862622" y="631901"/>
                  </a:lnTo>
                  <a:lnTo>
                    <a:pt x="859751" y="631520"/>
                  </a:lnTo>
                  <a:lnTo>
                    <a:pt x="856919" y="630783"/>
                  </a:lnTo>
                  <a:lnTo>
                    <a:pt x="855738" y="632053"/>
                  </a:lnTo>
                  <a:lnTo>
                    <a:pt x="858939" y="633564"/>
                  </a:lnTo>
                  <a:lnTo>
                    <a:pt x="862355" y="632612"/>
                  </a:lnTo>
                  <a:lnTo>
                    <a:pt x="865644" y="632942"/>
                  </a:lnTo>
                  <a:lnTo>
                    <a:pt x="868540" y="632320"/>
                  </a:lnTo>
                  <a:lnTo>
                    <a:pt x="870546" y="634771"/>
                  </a:lnTo>
                  <a:lnTo>
                    <a:pt x="873175" y="635076"/>
                  </a:lnTo>
                  <a:lnTo>
                    <a:pt x="873366" y="633577"/>
                  </a:lnTo>
                  <a:close/>
                </a:path>
                <a:path w="1490979" h="711200">
                  <a:moveTo>
                    <a:pt x="880884" y="296418"/>
                  </a:moveTo>
                  <a:lnTo>
                    <a:pt x="880452" y="295744"/>
                  </a:lnTo>
                  <a:lnTo>
                    <a:pt x="877976" y="295389"/>
                  </a:lnTo>
                  <a:lnTo>
                    <a:pt x="878573" y="297624"/>
                  </a:lnTo>
                  <a:lnTo>
                    <a:pt x="875969" y="300202"/>
                  </a:lnTo>
                  <a:lnTo>
                    <a:pt x="876236" y="301536"/>
                  </a:lnTo>
                  <a:lnTo>
                    <a:pt x="877074" y="301129"/>
                  </a:lnTo>
                  <a:lnTo>
                    <a:pt x="877963" y="300812"/>
                  </a:lnTo>
                  <a:lnTo>
                    <a:pt x="880021" y="299504"/>
                  </a:lnTo>
                  <a:lnTo>
                    <a:pt x="880681" y="298234"/>
                  </a:lnTo>
                  <a:lnTo>
                    <a:pt x="880884" y="296418"/>
                  </a:lnTo>
                  <a:close/>
                </a:path>
                <a:path w="1490979" h="711200">
                  <a:moveTo>
                    <a:pt x="902258" y="675462"/>
                  </a:moveTo>
                  <a:lnTo>
                    <a:pt x="897737" y="675093"/>
                  </a:lnTo>
                  <a:lnTo>
                    <a:pt x="896785" y="676770"/>
                  </a:lnTo>
                  <a:lnTo>
                    <a:pt x="895108" y="676198"/>
                  </a:lnTo>
                  <a:lnTo>
                    <a:pt x="893673" y="676363"/>
                  </a:lnTo>
                  <a:lnTo>
                    <a:pt x="896378" y="677989"/>
                  </a:lnTo>
                  <a:lnTo>
                    <a:pt x="899312" y="677151"/>
                  </a:lnTo>
                  <a:lnTo>
                    <a:pt x="902157" y="677164"/>
                  </a:lnTo>
                  <a:lnTo>
                    <a:pt x="902258" y="675462"/>
                  </a:lnTo>
                  <a:close/>
                </a:path>
                <a:path w="1490979" h="711200">
                  <a:moveTo>
                    <a:pt x="905090" y="334365"/>
                  </a:moveTo>
                  <a:lnTo>
                    <a:pt x="902538" y="335318"/>
                  </a:lnTo>
                  <a:lnTo>
                    <a:pt x="902462" y="336181"/>
                  </a:lnTo>
                  <a:lnTo>
                    <a:pt x="902360" y="337210"/>
                  </a:lnTo>
                  <a:lnTo>
                    <a:pt x="899744" y="340029"/>
                  </a:lnTo>
                  <a:lnTo>
                    <a:pt x="904316" y="340029"/>
                  </a:lnTo>
                  <a:lnTo>
                    <a:pt x="904608" y="338239"/>
                  </a:lnTo>
                  <a:lnTo>
                    <a:pt x="903973" y="336181"/>
                  </a:lnTo>
                  <a:lnTo>
                    <a:pt x="905090" y="334365"/>
                  </a:lnTo>
                  <a:close/>
                </a:path>
                <a:path w="1490979" h="711200">
                  <a:moveTo>
                    <a:pt x="906487" y="708939"/>
                  </a:moveTo>
                  <a:lnTo>
                    <a:pt x="904379" y="709701"/>
                  </a:lnTo>
                  <a:lnTo>
                    <a:pt x="902068" y="707186"/>
                  </a:lnTo>
                  <a:lnTo>
                    <a:pt x="899426" y="709701"/>
                  </a:lnTo>
                  <a:lnTo>
                    <a:pt x="902423" y="710539"/>
                  </a:lnTo>
                  <a:lnTo>
                    <a:pt x="904608" y="710882"/>
                  </a:lnTo>
                  <a:lnTo>
                    <a:pt x="906487" y="708939"/>
                  </a:lnTo>
                  <a:close/>
                </a:path>
                <a:path w="1490979" h="711200">
                  <a:moveTo>
                    <a:pt x="977900" y="247561"/>
                  </a:moveTo>
                  <a:lnTo>
                    <a:pt x="976668" y="246672"/>
                  </a:lnTo>
                  <a:lnTo>
                    <a:pt x="975093" y="246113"/>
                  </a:lnTo>
                  <a:lnTo>
                    <a:pt x="974356" y="246341"/>
                  </a:lnTo>
                  <a:lnTo>
                    <a:pt x="973391" y="246138"/>
                  </a:lnTo>
                  <a:lnTo>
                    <a:pt x="973074" y="247154"/>
                  </a:lnTo>
                  <a:lnTo>
                    <a:pt x="973950" y="248678"/>
                  </a:lnTo>
                  <a:lnTo>
                    <a:pt x="974953" y="250075"/>
                  </a:lnTo>
                  <a:lnTo>
                    <a:pt x="977265" y="250088"/>
                  </a:lnTo>
                  <a:lnTo>
                    <a:pt x="977900" y="249643"/>
                  </a:lnTo>
                  <a:lnTo>
                    <a:pt x="977900" y="247561"/>
                  </a:lnTo>
                  <a:close/>
                </a:path>
                <a:path w="1490979" h="711200">
                  <a:moveTo>
                    <a:pt x="984046" y="337337"/>
                  </a:moveTo>
                  <a:lnTo>
                    <a:pt x="979716" y="337134"/>
                  </a:lnTo>
                  <a:lnTo>
                    <a:pt x="979411" y="337134"/>
                  </a:lnTo>
                  <a:lnTo>
                    <a:pt x="979131" y="337223"/>
                  </a:lnTo>
                  <a:lnTo>
                    <a:pt x="978890" y="337413"/>
                  </a:lnTo>
                  <a:lnTo>
                    <a:pt x="977963" y="338759"/>
                  </a:lnTo>
                  <a:lnTo>
                    <a:pt x="975906" y="337604"/>
                  </a:lnTo>
                  <a:lnTo>
                    <a:pt x="975055" y="339140"/>
                  </a:lnTo>
                  <a:lnTo>
                    <a:pt x="975372" y="339305"/>
                  </a:lnTo>
                  <a:lnTo>
                    <a:pt x="975728" y="339305"/>
                  </a:lnTo>
                  <a:lnTo>
                    <a:pt x="981379" y="339305"/>
                  </a:lnTo>
                  <a:lnTo>
                    <a:pt x="983881" y="338950"/>
                  </a:lnTo>
                  <a:lnTo>
                    <a:pt x="984046" y="337337"/>
                  </a:lnTo>
                  <a:close/>
                </a:path>
                <a:path w="1490979" h="711200">
                  <a:moveTo>
                    <a:pt x="986624" y="256895"/>
                  </a:moveTo>
                  <a:lnTo>
                    <a:pt x="984796" y="256895"/>
                  </a:lnTo>
                  <a:lnTo>
                    <a:pt x="983754" y="257695"/>
                  </a:lnTo>
                  <a:lnTo>
                    <a:pt x="986624" y="256895"/>
                  </a:lnTo>
                  <a:close/>
                </a:path>
                <a:path w="1490979" h="711200">
                  <a:moveTo>
                    <a:pt x="987463" y="256667"/>
                  </a:moveTo>
                  <a:lnTo>
                    <a:pt x="985913" y="256032"/>
                  </a:lnTo>
                  <a:lnTo>
                    <a:pt x="985100" y="256667"/>
                  </a:lnTo>
                  <a:lnTo>
                    <a:pt x="987463" y="256667"/>
                  </a:lnTo>
                  <a:close/>
                </a:path>
                <a:path w="1490979" h="711200">
                  <a:moveTo>
                    <a:pt x="987894" y="256895"/>
                  </a:moveTo>
                  <a:lnTo>
                    <a:pt x="987844" y="256667"/>
                  </a:lnTo>
                  <a:lnTo>
                    <a:pt x="987463" y="256667"/>
                  </a:lnTo>
                  <a:lnTo>
                    <a:pt x="986624" y="256895"/>
                  </a:lnTo>
                  <a:lnTo>
                    <a:pt x="987894" y="256895"/>
                  </a:lnTo>
                  <a:close/>
                </a:path>
                <a:path w="1490979" h="711200">
                  <a:moveTo>
                    <a:pt x="990765" y="260540"/>
                  </a:moveTo>
                  <a:lnTo>
                    <a:pt x="989723" y="259359"/>
                  </a:lnTo>
                  <a:lnTo>
                    <a:pt x="989609" y="258127"/>
                  </a:lnTo>
                  <a:lnTo>
                    <a:pt x="990574" y="257035"/>
                  </a:lnTo>
                  <a:lnTo>
                    <a:pt x="990688" y="256895"/>
                  </a:lnTo>
                  <a:lnTo>
                    <a:pt x="987894" y="256895"/>
                  </a:lnTo>
                  <a:lnTo>
                    <a:pt x="988339" y="259359"/>
                  </a:lnTo>
                  <a:lnTo>
                    <a:pt x="988428" y="259829"/>
                  </a:lnTo>
                  <a:lnTo>
                    <a:pt x="989634" y="262331"/>
                  </a:lnTo>
                  <a:lnTo>
                    <a:pt x="989685" y="261518"/>
                  </a:lnTo>
                  <a:lnTo>
                    <a:pt x="989990" y="260883"/>
                  </a:lnTo>
                  <a:lnTo>
                    <a:pt x="990765" y="260540"/>
                  </a:lnTo>
                  <a:close/>
                </a:path>
                <a:path w="1490979" h="711200">
                  <a:moveTo>
                    <a:pt x="1010869" y="235534"/>
                  </a:moveTo>
                  <a:lnTo>
                    <a:pt x="1004100" y="235419"/>
                  </a:lnTo>
                  <a:lnTo>
                    <a:pt x="1002144" y="236372"/>
                  </a:lnTo>
                  <a:lnTo>
                    <a:pt x="1003236" y="236562"/>
                  </a:lnTo>
                  <a:lnTo>
                    <a:pt x="1004519" y="236283"/>
                  </a:lnTo>
                  <a:lnTo>
                    <a:pt x="1005230" y="237502"/>
                  </a:lnTo>
                  <a:lnTo>
                    <a:pt x="1007237" y="237210"/>
                  </a:lnTo>
                  <a:lnTo>
                    <a:pt x="1009700" y="238252"/>
                  </a:lnTo>
                  <a:lnTo>
                    <a:pt x="1010869" y="235534"/>
                  </a:lnTo>
                  <a:close/>
                </a:path>
                <a:path w="1490979" h="711200">
                  <a:moveTo>
                    <a:pt x="1045616" y="216928"/>
                  </a:moveTo>
                  <a:lnTo>
                    <a:pt x="1043965" y="217576"/>
                  </a:lnTo>
                  <a:lnTo>
                    <a:pt x="1041958" y="214998"/>
                  </a:lnTo>
                  <a:lnTo>
                    <a:pt x="1040472" y="217817"/>
                  </a:lnTo>
                  <a:lnTo>
                    <a:pt x="1040650" y="218643"/>
                  </a:lnTo>
                  <a:lnTo>
                    <a:pt x="1040853" y="218706"/>
                  </a:lnTo>
                  <a:lnTo>
                    <a:pt x="1042758" y="219392"/>
                  </a:lnTo>
                  <a:lnTo>
                    <a:pt x="1044486" y="219202"/>
                  </a:lnTo>
                  <a:lnTo>
                    <a:pt x="1045616" y="216928"/>
                  </a:lnTo>
                  <a:close/>
                </a:path>
                <a:path w="1490979" h="711200">
                  <a:moveTo>
                    <a:pt x="1062202" y="238201"/>
                  </a:moveTo>
                  <a:lnTo>
                    <a:pt x="1060780" y="235546"/>
                  </a:lnTo>
                  <a:lnTo>
                    <a:pt x="1058240" y="237426"/>
                  </a:lnTo>
                  <a:lnTo>
                    <a:pt x="1056335" y="236728"/>
                  </a:lnTo>
                  <a:lnTo>
                    <a:pt x="1056703" y="237566"/>
                  </a:lnTo>
                  <a:lnTo>
                    <a:pt x="1057046" y="238417"/>
                  </a:lnTo>
                  <a:lnTo>
                    <a:pt x="1057414" y="239255"/>
                  </a:lnTo>
                  <a:lnTo>
                    <a:pt x="1059116" y="239445"/>
                  </a:lnTo>
                  <a:lnTo>
                    <a:pt x="1060704" y="239064"/>
                  </a:lnTo>
                  <a:lnTo>
                    <a:pt x="1062202" y="238201"/>
                  </a:lnTo>
                  <a:close/>
                </a:path>
                <a:path w="1490979" h="711200">
                  <a:moveTo>
                    <a:pt x="1078763" y="241858"/>
                  </a:moveTo>
                  <a:lnTo>
                    <a:pt x="1075956" y="239903"/>
                  </a:lnTo>
                  <a:lnTo>
                    <a:pt x="1074356" y="242455"/>
                  </a:lnTo>
                  <a:lnTo>
                    <a:pt x="1072375" y="243344"/>
                  </a:lnTo>
                  <a:lnTo>
                    <a:pt x="1074572" y="243598"/>
                  </a:lnTo>
                  <a:lnTo>
                    <a:pt x="1076998" y="244348"/>
                  </a:lnTo>
                  <a:lnTo>
                    <a:pt x="1078763" y="241858"/>
                  </a:lnTo>
                  <a:close/>
                </a:path>
                <a:path w="1490979" h="711200">
                  <a:moveTo>
                    <a:pt x="1102258" y="307746"/>
                  </a:moveTo>
                  <a:lnTo>
                    <a:pt x="1100023" y="305257"/>
                  </a:lnTo>
                  <a:lnTo>
                    <a:pt x="1099781" y="305308"/>
                  </a:lnTo>
                  <a:lnTo>
                    <a:pt x="1099540" y="305320"/>
                  </a:lnTo>
                  <a:lnTo>
                    <a:pt x="1099299" y="305295"/>
                  </a:lnTo>
                  <a:lnTo>
                    <a:pt x="1098638" y="307086"/>
                  </a:lnTo>
                  <a:lnTo>
                    <a:pt x="1095743" y="308610"/>
                  </a:lnTo>
                  <a:lnTo>
                    <a:pt x="1098778" y="310972"/>
                  </a:lnTo>
                  <a:lnTo>
                    <a:pt x="1099781" y="309105"/>
                  </a:lnTo>
                  <a:lnTo>
                    <a:pt x="1102258" y="307746"/>
                  </a:lnTo>
                  <a:close/>
                </a:path>
                <a:path w="1490979" h="711200">
                  <a:moveTo>
                    <a:pt x="1141222" y="296697"/>
                  </a:moveTo>
                  <a:lnTo>
                    <a:pt x="1133043" y="296697"/>
                  </a:lnTo>
                  <a:lnTo>
                    <a:pt x="1135735" y="299199"/>
                  </a:lnTo>
                  <a:lnTo>
                    <a:pt x="1137920" y="298538"/>
                  </a:lnTo>
                  <a:lnTo>
                    <a:pt x="1141222" y="296697"/>
                  </a:lnTo>
                  <a:close/>
                </a:path>
                <a:path w="1490979" h="711200">
                  <a:moveTo>
                    <a:pt x="1144993" y="251472"/>
                  </a:moveTo>
                  <a:lnTo>
                    <a:pt x="1142695" y="250024"/>
                  </a:lnTo>
                  <a:lnTo>
                    <a:pt x="1140383" y="249186"/>
                  </a:lnTo>
                  <a:lnTo>
                    <a:pt x="1137958" y="251231"/>
                  </a:lnTo>
                  <a:lnTo>
                    <a:pt x="1140650" y="252691"/>
                  </a:lnTo>
                  <a:lnTo>
                    <a:pt x="1141793" y="251231"/>
                  </a:lnTo>
                  <a:lnTo>
                    <a:pt x="1143800" y="252831"/>
                  </a:lnTo>
                  <a:lnTo>
                    <a:pt x="1144993" y="251472"/>
                  </a:lnTo>
                  <a:close/>
                </a:path>
                <a:path w="1490979" h="711200">
                  <a:moveTo>
                    <a:pt x="1280426" y="143548"/>
                  </a:moveTo>
                  <a:lnTo>
                    <a:pt x="1278216" y="142138"/>
                  </a:lnTo>
                  <a:lnTo>
                    <a:pt x="1277124" y="141439"/>
                  </a:lnTo>
                  <a:lnTo>
                    <a:pt x="1272603" y="143459"/>
                  </a:lnTo>
                  <a:lnTo>
                    <a:pt x="1273530" y="143471"/>
                  </a:lnTo>
                  <a:lnTo>
                    <a:pt x="1274445" y="143497"/>
                  </a:lnTo>
                  <a:lnTo>
                    <a:pt x="1275372" y="143510"/>
                  </a:lnTo>
                  <a:lnTo>
                    <a:pt x="1277480" y="143306"/>
                  </a:lnTo>
                  <a:lnTo>
                    <a:pt x="1278153" y="144614"/>
                  </a:lnTo>
                  <a:lnTo>
                    <a:pt x="1278394" y="146380"/>
                  </a:lnTo>
                  <a:lnTo>
                    <a:pt x="1280210" y="144335"/>
                  </a:lnTo>
                  <a:lnTo>
                    <a:pt x="1280287" y="144081"/>
                  </a:lnTo>
                  <a:lnTo>
                    <a:pt x="1280350" y="143802"/>
                  </a:lnTo>
                  <a:lnTo>
                    <a:pt x="1280426" y="143548"/>
                  </a:lnTo>
                  <a:close/>
                </a:path>
                <a:path w="1490979" h="711200">
                  <a:moveTo>
                    <a:pt x="1297139" y="110236"/>
                  </a:moveTo>
                  <a:lnTo>
                    <a:pt x="1296187" y="109893"/>
                  </a:lnTo>
                  <a:lnTo>
                    <a:pt x="1293787" y="110324"/>
                  </a:lnTo>
                  <a:lnTo>
                    <a:pt x="1292098" y="110604"/>
                  </a:lnTo>
                  <a:lnTo>
                    <a:pt x="1291818" y="113588"/>
                  </a:lnTo>
                  <a:lnTo>
                    <a:pt x="1293228" y="113258"/>
                  </a:lnTo>
                  <a:lnTo>
                    <a:pt x="1294104" y="113334"/>
                  </a:lnTo>
                  <a:lnTo>
                    <a:pt x="1295336" y="113157"/>
                  </a:lnTo>
                  <a:lnTo>
                    <a:pt x="1296771" y="113182"/>
                  </a:lnTo>
                  <a:lnTo>
                    <a:pt x="1297139" y="110236"/>
                  </a:lnTo>
                  <a:close/>
                </a:path>
                <a:path w="1490979" h="711200">
                  <a:moveTo>
                    <a:pt x="1337564" y="93980"/>
                  </a:moveTo>
                  <a:lnTo>
                    <a:pt x="1336776" y="93840"/>
                  </a:lnTo>
                  <a:lnTo>
                    <a:pt x="1335900" y="93827"/>
                  </a:lnTo>
                  <a:lnTo>
                    <a:pt x="1335633" y="92811"/>
                  </a:lnTo>
                  <a:lnTo>
                    <a:pt x="1334287" y="93002"/>
                  </a:lnTo>
                  <a:lnTo>
                    <a:pt x="1333614" y="93078"/>
                  </a:lnTo>
                  <a:lnTo>
                    <a:pt x="1332966" y="94221"/>
                  </a:lnTo>
                  <a:lnTo>
                    <a:pt x="1331099" y="93675"/>
                  </a:lnTo>
                  <a:lnTo>
                    <a:pt x="1330706" y="95186"/>
                  </a:lnTo>
                  <a:lnTo>
                    <a:pt x="1333157" y="95732"/>
                  </a:lnTo>
                  <a:lnTo>
                    <a:pt x="1335862" y="97663"/>
                  </a:lnTo>
                  <a:lnTo>
                    <a:pt x="1337564" y="93980"/>
                  </a:lnTo>
                  <a:close/>
                </a:path>
                <a:path w="1490979" h="711200">
                  <a:moveTo>
                    <a:pt x="1372476" y="101244"/>
                  </a:moveTo>
                  <a:lnTo>
                    <a:pt x="1371206" y="100609"/>
                  </a:lnTo>
                  <a:lnTo>
                    <a:pt x="1368780" y="100888"/>
                  </a:lnTo>
                  <a:lnTo>
                    <a:pt x="1368056" y="102400"/>
                  </a:lnTo>
                  <a:lnTo>
                    <a:pt x="1368386" y="104635"/>
                  </a:lnTo>
                  <a:lnTo>
                    <a:pt x="1369910" y="104736"/>
                  </a:lnTo>
                  <a:lnTo>
                    <a:pt x="1370672" y="104800"/>
                  </a:lnTo>
                  <a:lnTo>
                    <a:pt x="1372285" y="103517"/>
                  </a:lnTo>
                  <a:lnTo>
                    <a:pt x="1372298" y="102400"/>
                  </a:lnTo>
                  <a:lnTo>
                    <a:pt x="1372476" y="101244"/>
                  </a:lnTo>
                  <a:close/>
                </a:path>
                <a:path w="1490979" h="711200">
                  <a:moveTo>
                    <a:pt x="1403337" y="241363"/>
                  </a:moveTo>
                  <a:lnTo>
                    <a:pt x="1402435" y="240957"/>
                  </a:lnTo>
                  <a:lnTo>
                    <a:pt x="1400619" y="240182"/>
                  </a:lnTo>
                  <a:lnTo>
                    <a:pt x="1398905" y="240385"/>
                  </a:lnTo>
                  <a:lnTo>
                    <a:pt x="1396936" y="240385"/>
                  </a:lnTo>
                  <a:lnTo>
                    <a:pt x="1398600" y="243014"/>
                  </a:lnTo>
                  <a:lnTo>
                    <a:pt x="1399857" y="243205"/>
                  </a:lnTo>
                  <a:lnTo>
                    <a:pt x="1401089" y="243941"/>
                  </a:lnTo>
                  <a:lnTo>
                    <a:pt x="1402410" y="243281"/>
                  </a:lnTo>
                  <a:lnTo>
                    <a:pt x="1403337" y="241363"/>
                  </a:lnTo>
                  <a:close/>
                </a:path>
                <a:path w="1490979" h="711200">
                  <a:moveTo>
                    <a:pt x="1411516" y="240880"/>
                  </a:moveTo>
                  <a:lnTo>
                    <a:pt x="1409750" y="240512"/>
                  </a:lnTo>
                  <a:lnTo>
                    <a:pt x="1409204" y="240512"/>
                  </a:lnTo>
                  <a:lnTo>
                    <a:pt x="1409293" y="242239"/>
                  </a:lnTo>
                  <a:lnTo>
                    <a:pt x="1411516" y="240880"/>
                  </a:lnTo>
                  <a:close/>
                </a:path>
                <a:path w="1490979" h="711200">
                  <a:moveTo>
                    <a:pt x="1412265" y="315772"/>
                  </a:moveTo>
                  <a:lnTo>
                    <a:pt x="1409560" y="314413"/>
                  </a:lnTo>
                  <a:lnTo>
                    <a:pt x="1406829" y="314807"/>
                  </a:lnTo>
                  <a:lnTo>
                    <a:pt x="1404112" y="315734"/>
                  </a:lnTo>
                  <a:lnTo>
                    <a:pt x="1405115" y="316090"/>
                  </a:lnTo>
                  <a:lnTo>
                    <a:pt x="1406321" y="316204"/>
                  </a:lnTo>
                  <a:lnTo>
                    <a:pt x="1406232" y="317728"/>
                  </a:lnTo>
                  <a:lnTo>
                    <a:pt x="1409166" y="317868"/>
                  </a:lnTo>
                  <a:lnTo>
                    <a:pt x="1409217" y="315709"/>
                  </a:lnTo>
                  <a:lnTo>
                    <a:pt x="1410931" y="316039"/>
                  </a:lnTo>
                  <a:lnTo>
                    <a:pt x="1412265" y="315772"/>
                  </a:lnTo>
                  <a:close/>
                </a:path>
                <a:path w="1490979" h="711200">
                  <a:moveTo>
                    <a:pt x="1413294" y="239826"/>
                  </a:moveTo>
                  <a:lnTo>
                    <a:pt x="1411516" y="240880"/>
                  </a:lnTo>
                  <a:lnTo>
                    <a:pt x="1412494" y="241084"/>
                  </a:lnTo>
                  <a:lnTo>
                    <a:pt x="1412976" y="240703"/>
                  </a:lnTo>
                  <a:lnTo>
                    <a:pt x="1413294" y="239826"/>
                  </a:lnTo>
                  <a:close/>
                </a:path>
                <a:path w="1490979" h="711200">
                  <a:moveTo>
                    <a:pt x="1414081" y="239826"/>
                  </a:moveTo>
                  <a:lnTo>
                    <a:pt x="1412976" y="240703"/>
                  </a:lnTo>
                  <a:lnTo>
                    <a:pt x="1412113" y="243052"/>
                  </a:lnTo>
                  <a:lnTo>
                    <a:pt x="1414056" y="243052"/>
                  </a:lnTo>
                  <a:lnTo>
                    <a:pt x="1414081" y="239826"/>
                  </a:lnTo>
                  <a:close/>
                </a:path>
                <a:path w="1490979" h="711200">
                  <a:moveTo>
                    <a:pt x="1417904" y="239369"/>
                  </a:moveTo>
                  <a:lnTo>
                    <a:pt x="1415542" y="238658"/>
                  </a:lnTo>
                  <a:lnTo>
                    <a:pt x="1414640" y="239369"/>
                  </a:lnTo>
                  <a:lnTo>
                    <a:pt x="1417904" y="239369"/>
                  </a:lnTo>
                  <a:close/>
                </a:path>
                <a:path w="1490979" h="711200">
                  <a:moveTo>
                    <a:pt x="1418869" y="239674"/>
                  </a:moveTo>
                  <a:lnTo>
                    <a:pt x="1418399" y="239522"/>
                  </a:lnTo>
                  <a:lnTo>
                    <a:pt x="1414449" y="239522"/>
                  </a:lnTo>
                  <a:lnTo>
                    <a:pt x="1414640" y="239369"/>
                  </a:lnTo>
                  <a:lnTo>
                    <a:pt x="1414081" y="239369"/>
                  </a:lnTo>
                  <a:lnTo>
                    <a:pt x="1414081" y="239826"/>
                  </a:lnTo>
                  <a:lnTo>
                    <a:pt x="1414449" y="239534"/>
                  </a:lnTo>
                  <a:lnTo>
                    <a:pt x="1416888" y="240512"/>
                  </a:lnTo>
                  <a:lnTo>
                    <a:pt x="1418767" y="240512"/>
                  </a:lnTo>
                  <a:lnTo>
                    <a:pt x="1418869" y="239674"/>
                  </a:lnTo>
                  <a:close/>
                </a:path>
                <a:path w="1490979" h="711200">
                  <a:moveTo>
                    <a:pt x="1432471" y="0"/>
                  </a:moveTo>
                  <a:lnTo>
                    <a:pt x="1428775" y="0"/>
                  </a:lnTo>
                  <a:lnTo>
                    <a:pt x="1429372" y="165"/>
                  </a:lnTo>
                  <a:lnTo>
                    <a:pt x="1429956" y="444"/>
                  </a:lnTo>
                  <a:lnTo>
                    <a:pt x="1430515" y="863"/>
                  </a:lnTo>
                  <a:lnTo>
                    <a:pt x="1431124" y="1270"/>
                  </a:lnTo>
                  <a:lnTo>
                    <a:pt x="1431531" y="2057"/>
                  </a:lnTo>
                  <a:lnTo>
                    <a:pt x="1432445" y="1765"/>
                  </a:lnTo>
                  <a:lnTo>
                    <a:pt x="1432471" y="596"/>
                  </a:lnTo>
                  <a:lnTo>
                    <a:pt x="1432471" y="0"/>
                  </a:lnTo>
                  <a:close/>
                </a:path>
                <a:path w="1490979" h="711200">
                  <a:moveTo>
                    <a:pt x="1443037" y="82638"/>
                  </a:moveTo>
                  <a:lnTo>
                    <a:pt x="1440307" y="82727"/>
                  </a:lnTo>
                  <a:lnTo>
                    <a:pt x="1437843" y="81178"/>
                  </a:lnTo>
                  <a:lnTo>
                    <a:pt x="1435087" y="84353"/>
                  </a:lnTo>
                  <a:lnTo>
                    <a:pt x="1438287" y="84035"/>
                  </a:lnTo>
                  <a:lnTo>
                    <a:pt x="1440764" y="85318"/>
                  </a:lnTo>
                  <a:lnTo>
                    <a:pt x="1443037" y="82638"/>
                  </a:lnTo>
                  <a:close/>
                </a:path>
                <a:path w="1490979" h="711200">
                  <a:moveTo>
                    <a:pt x="1446415" y="52158"/>
                  </a:moveTo>
                  <a:lnTo>
                    <a:pt x="1446136" y="49453"/>
                  </a:lnTo>
                  <a:lnTo>
                    <a:pt x="1445221" y="49212"/>
                  </a:lnTo>
                  <a:lnTo>
                    <a:pt x="1442910" y="50863"/>
                  </a:lnTo>
                  <a:lnTo>
                    <a:pt x="1442821" y="52616"/>
                  </a:lnTo>
                  <a:lnTo>
                    <a:pt x="1443456" y="54610"/>
                  </a:lnTo>
                  <a:lnTo>
                    <a:pt x="1446263" y="54165"/>
                  </a:lnTo>
                  <a:lnTo>
                    <a:pt x="1446415" y="52158"/>
                  </a:lnTo>
                  <a:close/>
                </a:path>
                <a:path w="1490979" h="711200">
                  <a:moveTo>
                    <a:pt x="1463586" y="1651"/>
                  </a:moveTo>
                  <a:lnTo>
                    <a:pt x="1461579" y="482"/>
                  </a:lnTo>
                  <a:lnTo>
                    <a:pt x="1459788" y="76"/>
                  </a:lnTo>
                  <a:lnTo>
                    <a:pt x="1458087" y="0"/>
                  </a:lnTo>
                  <a:lnTo>
                    <a:pt x="1456829" y="0"/>
                  </a:lnTo>
                  <a:lnTo>
                    <a:pt x="1455864" y="38"/>
                  </a:lnTo>
                  <a:lnTo>
                    <a:pt x="1453984" y="254"/>
                  </a:lnTo>
                  <a:lnTo>
                    <a:pt x="1457604" y="1752"/>
                  </a:lnTo>
                  <a:lnTo>
                    <a:pt x="1460398" y="2006"/>
                  </a:lnTo>
                  <a:lnTo>
                    <a:pt x="1463586" y="1651"/>
                  </a:lnTo>
                  <a:close/>
                </a:path>
                <a:path w="1490979" h="711200">
                  <a:moveTo>
                    <a:pt x="1490599" y="111429"/>
                  </a:moveTo>
                  <a:lnTo>
                    <a:pt x="1489900" y="111429"/>
                  </a:lnTo>
                  <a:lnTo>
                    <a:pt x="1489887" y="113538"/>
                  </a:lnTo>
                  <a:lnTo>
                    <a:pt x="1488554" y="115874"/>
                  </a:lnTo>
                  <a:lnTo>
                    <a:pt x="1490599" y="117843"/>
                  </a:lnTo>
                  <a:lnTo>
                    <a:pt x="1490599" y="1114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4450499" y="2967174"/>
              <a:ext cx="1505585" cy="676910"/>
            </a:xfrm>
            <a:custGeom>
              <a:avLst/>
              <a:gdLst/>
              <a:ahLst/>
              <a:cxnLst/>
              <a:rect l="l" t="t" r="r" b="b"/>
              <a:pathLst>
                <a:path w="1505585" h="676910">
                  <a:moveTo>
                    <a:pt x="7086" y="189534"/>
                  </a:moveTo>
                  <a:lnTo>
                    <a:pt x="5740" y="189560"/>
                  </a:lnTo>
                  <a:lnTo>
                    <a:pt x="4584" y="189128"/>
                  </a:lnTo>
                  <a:lnTo>
                    <a:pt x="1663" y="185547"/>
                  </a:lnTo>
                  <a:lnTo>
                    <a:pt x="939" y="187706"/>
                  </a:lnTo>
                  <a:lnTo>
                    <a:pt x="0" y="189128"/>
                  </a:lnTo>
                  <a:lnTo>
                    <a:pt x="1498" y="190334"/>
                  </a:lnTo>
                  <a:lnTo>
                    <a:pt x="3276" y="190487"/>
                  </a:lnTo>
                  <a:lnTo>
                    <a:pt x="5105" y="190487"/>
                  </a:lnTo>
                  <a:lnTo>
                    <a:pt x="7086" y="189534"/>
                  </a:lnTo>
                  <a:close/>
                </a:path>
                <a:path w="1505585" h="676910">
                  <a:moveTo>
                    <a:pt x="22085" y="22593"/>
                  </a:moveTo>
                  <a:lnTo>
                    <a:pt x="20142" y="22771"/>
                  </a:lnTo>
                  <a:lnTo>
                    <a:pt x="18859" y="20434"/>
                  </a:lnTo>
                  <a:lnTo>
                    <a:pt x="16522" y="21310"/>
                  </a:lnTo>
                  <a:lnTo>
                    <a:pt x="17818" y="24117"/>
                  </a:lnTo>
                  <a:lnTo>
                    <a:pt x="19862" y="23774"/>
                  </a:lnTo>
                  <a:lnTo>
                    <a:pt x="22085" y="22593"/>
                  </a:lnTo>
                  <a:close/>
                </a:path>
                <a:path w="1505585" h="676910">
                  <a:moveTo>
                    <a:pt x="89268" y="287324"/>
                  </a:moveTo>
                  <a:lnTo>
                    <a:pt x="86614" y="284581"/>
                  </a:lnTo>
                  <a:lnTo>
                    <a:pt x="86487" y="286397"/>
                  </a:lnTo>
                  <a:lnTo>
                    <a:pt x="85305" y="287083"/>
                  </a:lnTo>
                  <a:lnTo>
                    <a:pt x="83693" y="287274"/>
                  </a:lnTo>
                  <a:lnTo>
                    <a:pt x="83693" y="287553"/>
                  </a:lnTo>
                  <a:lnTo>
                    <a:pt x="83654" y="288124"/>
                  </a:lnTo>
                  <a:lnTo>
                    <a:pt x="84556" y="289166"/>
                  </a:lnTo>
                  <a:lnTo>
                    <a:pt x="85153" y="289102"/>
                  </a:lnTo>
                  <a:lnTo>
                    <a:pt x="86347" y="289001"/>
                  </a:lnTo>
                  <a:lnTo>
                    <a:pt x="89268" y="287324"/>
                  </a:lnTo>
                  <a:close/>
                </a:path>
                <a:path w="1505585" h="676910">
                  <a:moveTo>
                    <a:pt x="95313" y="5499"/>
                  </a:moveTo>
                  <a:lnTo>
                    <a:pt x="94564" y="5321"/>
                  </a:lnTo>
                  <a:lnTo>
                    <a:pt x="91897" y="5321"/>
                  </a:lnTo>
                  <a:lnTo>
                    <a:pt x="91782" y="5499"/>
                  </a:lnTo>
                  <a:lnTo>
                    <a:pt x="95313" y="5499"/>
                  </a:lnTo>
                  <a:close/>
                </a:path>
                <a:path w="1505585" h="676910">
                  <a:moveTo>
                    <a:pt x="97332" y="5664"/>
                  </a:moveTo>
                  <a:lnTo>
                    <a:pt x="91668" y="5664"/>
                  </a:lnTo>
                  <a:lnTo>
                    <a:pt x="91363" y="6146"/>
                  </a:lnTo>
                  <a:lnTo>
                    <a:pt x="92786" y="7188"/>
                  </a:lnTo>
                  <a:lnTo>
                    <a:pt x="93751" y="9258"/>
                  </a:lnTo>
                  <a:lnTo>
                    <a:pt x="96012" y="8293"/>
                  </a:lnTo>
                  <a:lnTo>
                    <a:pt x="97332" y="5664"/>
                  </a:lnTo>
                  <a:close/>
                </a:path>
                <a:path w="1505585" h="676910">
                  <a:moveTo>
                    <a:pt x="109715" y="286207"/>
                  </a:moveTo>
                  <a:lnTo>
                    <a:pt x="109639" y="285953"/>
                  </a:lnTo>
                  <a:lnTo>
                    <a:pt x="109639" y="285699"/>
                  </a:lnTo>
                  <a:lnTo>
                    <a:pt x="109702" y="285457"/>
                  </a:lnTo>
                  <a:lnTo>
                    <a:pt x="103974" y="285102"/>
                  </a:lnTo>
                  <a:lnTo>
                    <a:pt x="102450" y="285800"/>
                  </a:lnTo>
                  <a:lnTo>
                    <a:pt x="103441" y="286524"/>
                  </a:lnTo>
                  <a:lnTo>
                    <a:pt x="103949" y="287248"/>
                  </a:lnTo>
                  <a:lnTo>
                    <a:pt x="105803" y="287020"/>
                  </a:lnTo>
                  <a:lnTo>
                    <a:pt x="107708" y="287972"/>
                  </a:lnTo>
                  <a:lnTo>
                    <a:pt x="109537" y="287108"/>
                  </a:lnTo>
                  <a:lnTo>
                    <a:pt x="109588" y="286804"/>
                  </a:lnTo>
                  <a:lnTo>
                    <a:pt x="109715" y="286207"/>
                  </a:lnTo>
                  <a:close/>
                </a:path>
                <a:path w="1505585" h="676910">
                  <a:moveTo>
                    <a:pt x="113436" y="285457"/>
                  </a:moveTo>
                  <a:lnTo>
                    <a:pt x="112191" y="284657"/>
                  </a:lnTo>
                  <a:lnTo>
                    <a:pt x="110934" y="284048"/>
                  </a:lnTo>
                  <a:lnTo>
                    <a:pt x="109702" y="285457"/>
                  </a:lnTo>
                  <a:lnTo>
                    <a:pt x="109715" y="286207"/>
                  </a:lnTo>
                  <a:lnTo>
                    <a:pt x="113347" y="286207"/>
                  </a:lnTo>
                  <a:lnTo>
                    <a:pt x="113436" y="285457"/>
                  </a:lnTo>
                  <a:close/>
                </a:path>
                <a:path w="1505585" h="676910">
                  <a:moveTo>
                    <a:pt x="115023" y="289471"/>
                  </a:moveTo>
                  <a:lnTo>
                    <a:pt x="113245" y="287108"/>
                  </a:lnTo>
                  <a:lnTo>
                    <a:pt x="113322" y="286359"/>
                  </a:lnTo>
                  <a:lnTo>
                    <a:pt x="112522" y="286359"/>
                  </a:lnTo>
                  <a:lnTo>
                    <a:pt x="111366" y="288632"/>
                  </a:lnTo>
                  <a:lnTo>
                    <a:pt x="111785" y="290055"/>
                  </a:lnTo>
                  <a:lnTo>
                    <a:pt x="115023" y="289471"/>
                  </a:lnTo>
                  <a:close/>
                </a:path>
                <a:path w="1505585" h="676910">
                  <a:moveTo>
                    <a:pt x="142303" y="92214"/>
                  </a:moveTo>
                  <a:lnTo>
                    <a:pt x="141655" y="90411"/>
                  </a:lnTo>
                  <a:lnTo>
                    <a:pt x="137731" y="86931"/>
                  </a:lnTo>
                  <a:lnTo>
                    <a:pt x="137782" y="87972"/>
                  </a:lnTo>
                  <a:lnTo>
                    <a:pt x="137972" y="89077"/>
                  </a:lnTo>
                  <a:lnTo>
                    <a:pt x="136779" y="89674"/>
                  </a:lnTo>
                  <a:lnTo>
                    <a:pt x="137248" y="92595"/>
                  </a:lnTo>
                  <a:lnTo>
                    <a:pt x="140093" y="91452"/>
                  </a:lnTo>
                  <a:lnTo>
                    <a:pt x="141643" y="92532"/>
                  </a:lnTo>
                  <a:lnTo>
                    <a:pt x="141859" y="92443"/>
                  </a:lnTo>
                  <a:lnTo>
                    <a:pt x="142303" y="92214"/>
                  </a:lnTo>
                  <a:close/>
                </a:path>
                <a:path w="1505585" h="676910">
                  <a:moveTo>
                    <a:pt x="151815" y="109207"/>
                  </a:moveTo>
                  <a:lnTo>
                    <a:pt x="151257" y="108546"/>
                  </a:lnTo>
                  <a:lnTo>
                    <a:pt x="144119" y="109207"/>
                  </a:lnTo>
                  <a:lnTo>
                    <a:pt x="151815" y="109207"/>
                  </a:lnTo>
                  <a:close/>
                </a:path>
                <a:path w="1505585" h="676910">
                  <a:moveTo>
                    <a:pt x="155219" y="289648"/>
                  </a:moveTo>
                  <a:lnTo>
                    <a:pt x="152844" y="289864"/>
                  </a:lnTo>
                  <a:lnTo>
                    <a:pt x="151701" y="289801"/>
                  </a:lnTo>
                  <a:lnTo>
                    <a:pt x="150279" y="289699"/>
                  </a:lnTo>
                  <a:lnTo>
                    <a:pt x="148564" y="288290"/>
                  </a:lnTo>
                  <a:lnTo>
                    <a:pt x="147396" y="290423"/>
                  </a:lnTo>
                  <a:lnTo>
                    <a:pt x="148120" y="290918"/>
                  </a:lnTo>
                  <a:lnTo>
                    <a:pt x="148488" y="291223"/>
                  </a:lnTo>
                  <a:lnTo>
                    <a:pt x="150253" y="290779"/>
                  </a:lnTo>
                  <a:lnTo>
                    <a:pt x="151815" y="291426"/>
                  </a:lnTo>
                  <a:lnTo>
                    <a:pt x="153365" y="292112"/>
                  </a:lnTo>
                  <a:lnTo>
                    <a:pt x="155219" y="289648"/>
                  </a:lnTo>
                  <a:close/>
                </a:path>
                <a:path w="1505585" h="676910">
                  <a:moveTo>
                    <a:pt x="156210" y="35179"/>
                  </a:moveTo>
                  <a:lnTo>
                    <a:pt x="155028" y="33451"/>
                  </a:lnTo>
                  <a:lnTo>
                    <a:pt x="152552" y="35229"/>
                  </a:lnTo>
                  <a:lnTo>
                    <a:pt x="151409" y="33401"/>
                  </a:lnTo>
                  <a:lnTo>
                    <a:pt x="149529" y="32448"/>
                  </a:lnTo>
                  <a:lnTo>
                    <a:pt x="148056" y="33782"/>
                  </a:lnTo>
                  <a:lnTo>
                    <a:pt x="148005" y="34988"/>
                  </a:lnTo>
                  <a:lnTo>
                    <a:pt x="152171" y="35471"/>
                  </a:lnTo>
                  <a:lnTo>
                    <a:pt x="154203" y="35217"/>
                  </a:lnTo>
                  <a:lnTo>
                    <a:pt x="156210" y="35179"/>
                  </a:lnTo>
                  <a:close/>
                </a:path>
                <a:path w="1505585" h="676910">
                  <a:moveTo>
                    <a:pt x="163931" y="252958"/>
                  </a:moveTo>
                  <a:lnTo>
                    <a:pt x="162280" y="251777"/>
                  </a:lnTo>
                  <a:lnTo>
                    <a:pt x="161683" y="250304"/>
                  </a:lnTo>
                  <a:lnTo>
                    <a:pt x="161328" y="249974"/>
                  </a:lnTo>
                  <a:lnTo>
                    <a:pt x="161048" y="249580"/>
                  </a:lnTo>
                  <a:lnTo>
                    <a:pt x="159232" y="249580"/>
                  </a:lnTo>
                  <a:lnTo>
                    <a:pt x="159296" y="250355"/>
                  </a:lnTo>
                  <a:lnTo>
                    <a:pt x="159080" y="251409"/>
                  </a:lnTo>
                  <a:lnTo>
                    <a:pt x="159486" y="251866"/>
                  </a:lnTo>
                  <a:lnTo>
                    <a:pt x="160248" y="252641"/>
                  </a:lnTo>
                  <a:lnTo>
                    <a:pt x="160324" y="254825"/>
                  </a:lnTo>
                  <a:lnTo>
                    <a:pt x="163931" y="252958"/>
                  </a:lnTo>
                  <a:close/>
                </a:path>
                <a:path w="1505585" h="676910">
                  <a:moveTo>
                    <a:pt x="163931" y="109308"/>
                  </a:moveTo>
                  <a:lnTo>
                    <a:pt x="160858" y="106794"/>
                  </a:lnTo>
                  <a:lnTo>
                    <a:pt x="157708" y="109512"/>
                  </a:lnTo>
                  <a:lnTo>
                    <a:pt x="154609" y="109207"/>
                  </a:lnTo>
                  <a:lnTo>
                    <a:pt x="151815" y="109207"/>
                  </a:lnTo>
                  <a:lnTo>
                    <a:pt x="154622" y="112483"/>
                  </a:lnTo>
                  <a:lnTo>
                    <a:pt x="157759" y="110401"/>
                  </a:lnTo>
                  <a:lnTo>
                    <a:pt x="158280" y="110058"/>
                  </a:lnTo>
                  <a:lnTo>
                    <a:pt x="160096" y="109626"/>
                  </a:lnTo>
                  <a:lnTo>
                    <a:pt x="162013" y="110718"/>
                  </a:lnTo>
                  <a:lnTo>
                    <a:pt x="163791" y="109677"/>
                  </a:lnTo>
                  <a:lnTo>
                    <a:pt x="163931" y="109308"/>
                  </a:lnTo>
                  <a:close/>
                </a:path>
                <a:path w="1505585" h="676910">
                  <a:moveTo>
                    <a:pt x="176580" y="104152"/>
                  </a:moveTo>
                  <a:lnTo>
                    <a:pt x="174980" y="103860"/>
                  </a:lnTo>
                  <a:lnTo>
                    <a:pt x="171780" y="103238"/>
                  </a:lnTo>
                  <a:lnTo>
                    <a:pt x="171704" y="104381"/>
                  </a:lnTo>
                  <a:lnTo>
                    <a:pt x="171221" y="105105"/>
                  </a:lnTo>
                  <a:lnTo>
                    <a:pt x="169964" y="105041"/>
                  </a:lnTo>
                  <a:lnTo>
                    <a:pt x="169392" y="105892"/>
                  </a:lnTo>
                  <a:lnTo>
                    <a:pt x="170167" y="105943"/>
                  </a:lnTo>
                  <a:lnTo>
                    <a:pt x="170637" y="106184"/>
                  </a:lnTo>
                  <a:lnTo>
                    <a:pt x="172745" y="105854"/>
                  </a:lnTo>
                  <a:lnTo>
                    <a:pt x="175260" y="106781"/>
                  </a:lnTo>
                  <a:lnTo>
                    <a:pt x="176580" y="104152"/>
                  </a:lnTo>
                  <a:close/>
                </a:path>
                <a:path w="1505585" h="676910">
                  <a:moveTo>
                    <a:pt x="182308" y="123634"/>
                  </a:moveTo>
                  <a:lnTo>
                    <a:pt x="180111" y="123736"/>
                  </a:lnTo>
                  <a:lnTo>
                    <a:pt x="177596" y="122466"/>
                  </a:lnTo>
                  <a:lnTo>
                    <a:pt x="175628" y="125006"/>
                  </a:lnTo>
                  <a:lnTo>
                    <a:pt x="177749" y="125945"/>
                  </a:lnTo>
                  <a:lnTo>
                    <a:pt x="179590" y="125463"/>
                  </a:lnTo>
                  <a:lnTo>
                    <a:pt x="181419" y="125247"/>
                  </a:lnTo>
                  <a:lnTo>
                    <a:pt x="181711" y="124701"/>
                  </a:lnTo>
                  <a:lnTo>
                    <a:pt x="182016" y="124180"/>
                  </a:lnTo>
                  <a:lnTo>
                    <a:pt x="182308" y="123634"/>
                  </a:lnTo>
                  <a:close/>
                </a:path>
                <a:path w="1505585" h="676910">
                  <a:moveTo>
                    <a:pt x="192011" y="225082"/>
                  </a:moveTo>
                  <a:lnTo>
                    <a:pt x="190957" y="223761"/>
                  </a:lnTo>
                  <a:lnTo>
                    <a:pt x="189395" y="224650"/>
                  </a:lnTo>
                  <a:lnTo>
                    <a:pt x="188150" y="224205"/>
                  </a:lnTo>
                  <a:lnTo>
                    <a:pt x="185356" y="224332"/>
                  </a:lnTo>
                  <a:lnTo>
                    <a:pt x="184378" y="226187"/>
                  </a:lnTo>
                  <a:lnTo>
                    <a:pt x="186486" y="226415"/>
                  </a:lnTo>
                  <a:lnTo>
                    <a:pt x="192011" y="225082"/>
                  </a:lnTo>
                  <a:close/>
                </a:path>
                <a:path w="1505585" h="676910">
                  <a:moveTo>
                    <a:pt x="227965" y="209778"/>
                  </a:moveTo>
                  <a:lnTo>
                    <a:pt x="227914" y="209016"/>
                  </a:lnTo>
                  <a:lnTo>
                    <a:pt x="226961" y="208699"/>
                  </a:lnTo>
                  <a:lnTo>
                    <a:pt x="225640" y="210235"/>
                  </a:lnTo>
                  <a:lnTo>
                    <a:pt x="223723" y="209677"/>
                  </a:lnTo>
                  <a:lnTo>
                    <a:pt x="222097" y="210058"/>
                  </a:lnTo>
                  <a:lnTo>
                    <a:pt x="221805" y="210502"/>
                  </a:lnTo>
                  <a:lnTo>
                    <a:pt x="221513" y="210921"/>
                  </a:lnTo>
                  <a:lnTo>
                    <a:pt x="221234" y="211366"/>
                  </a:lnTo>
                  <a:lnTo>
                    <a:pt x="223520" y="211709"/>
                  </a:lnTo>
                  <a:lnTo>
                    <a:pt x="225780" y="211759"/>
                  </a:lnTo>
                  <a:lnTo>
                    <a:pt x="227901" y="210591"/>
                  </a:lnTo>
                  <a:lnTo>
                    <a:pt x="227965" y="209778"/>
                  </a:lnTo>
                  <a:close/>
                </a:path>
                <a:path w="1505585" h="676910">
                  <a:moveTo>
                    <a:pt x="251294" y="148653"/>
                  </a:moveTo>
                  <a:lnTo>
                    <a:pt x="249212" y="146367"/>
                  </a:lnTo>
                  <a:lnTo>
                    <a:pt x="245579" y="147154"/>
                  </a:lnTo>
                  <a:lnTo>
                    <a:pt x="243547" y="144741"/>
                  </a:lnTo>
                  <a:lnTo>
                    <a:pt x="243217" y="145008"/>
                  </a:lnTo>
                  <a:lnTo>
                    <a:pt x="243446" y="147561"/>
                  </a:lnTo>
                  <a:lnTo>
                    <a:pt x="246341" y="148767"/>
                  </a:lnTo>
                  <a:lnTo>
                    <a:pt x="247954" y="146862"/>
                  </a:lnTo>
                  <a:lnTo>
                    <a:pt x="249656" y="149606"/>
                  </a:lnTo>
                  <a:lnTo>
                    <a:pt x="251294" y="148653"/>
                  </a:lnTo>
                  <a:close/>
                </a:path>
                <a:path w="1505585" h="676910">
                  <a:moveTo>
                    <a:pt x="272199" y="296545"/>
                  </a:moveTo>
                  <a:lnTo>
                    <a:pt x="268859" y="300482"/>
                  </a:lnTo>
                  <a:lnTo>
                    <a:pt x="267423" y="300050"/>
                  </a:lnTo>
                  <a:lnTo>
                    <a:pt x="266852" y="300659"/>
                  </a:lnTo>
                  <a:lnTo>
                    <a:pt x="266573" y="300964"/>
                  </a:lnTo>
                  <a:lnTo>
                    <a:pt x="267982" y="302641"/>
                  </a:lnTo>
                  <a:lnTo>
                    <a:pt x="269862" y="301586"/>
                  </a:lnTo>
                  <a:lnTo>
                    <a:pt x="271513" y="301840"/>
                  </a:lnTo>
                  <a:lnTo>
                    <a:pt x="272199" y="296545"/>
                  </a:lnTo>
                  <a:close/>
                </a:path>
                <a:path w="1505585" h="676910">
                  <a:moveTo>
                    <a:pt x="301244" y="298399"/>
                  </a:moveTo>
                  <a:lnTo>
                    <a:pt x="299885" y="296214"/>
                  </a:lnTo>
                  <a:lnTo>
                    <a:pt x="300634" y="295059"/>
                  </a:lnTo>
                  <a:lnTo>
                    <a:pt x="297789" y="295148"/>
                  </a:lnTo>
                  <a:lnTo>
                    <a:pt x="296697" y="295592"/>
                  </a:lnTo>
                  <a:lnTo>
                    <a:pt x="294386" y="296570"/>
                  </a:lnTo>
                  <a:lnTo>
                    <a:pt x="295884" y="297446"/>
                  </a:lnTo>
                  <a:lnTo>
                    <a:pt x="297967" y="296887"/>
                  </a:lnTo>
                  <a:lnTo>
                    <a:pt x="298831" y="298754"/>
                  </a:lnTo>
                  <a:lnTo>
                    <a:pt x="301244" y="298399"/>
                  </a:lnTo>
                  <a:close/>
                </a:path>
                <a:path w="1505585" h="676910">
                  <a:moveTo>
                    <a:pt x="306501" y="213766"/>
                  </a:moveTo>
                  <a:lnTo>
                    <a:pt x="306070" y="212813"/>
                  </a:lnTo>
                  <a:lnTo>
                    <a:pt x="305193" y="212636"/>
                  </a:lnTo>
                  <a:lnTo>
                    <a:pt x="304292" y="212509"/>
                  </a:lnTo>
                  <a:lnTo>
                    <a:pt x="302742" y="211734"/>
                  </a:lnTo>
                  <a:lnTo>
                    <a:pt x="301269" y="210502"/>
                  </a:lnTo>
                  <a:lnTo>
                    <a:pt x="299148" y="211683"/>
                  </a:lnTo>
                  <a:lnTo>
                    <a:pt x="298945" y="212521"/>
                  </a:lnTo>
                  <a:lnTo>
                    <a:pt x="300367" y="214045"/>
                  </a:lnTo>
                  <a:lnTo>
                    <a:pt x="302094" y="213512"/>
                  </a:lnTo>
                  <a:lnTo>
                    <a:pt x="304596" y="213741"/>
                  </a:lnTo>
                  <a:lnTo>
                    <a:pt x="305562" y="213728"/>
                  </a:lnTo>
                  <a:lnTo>
                    <a:pt x="306501" y="213766"/>
                  </a:lnTo>
                  <a:close/>
                </a:path>
                <a:path w="1505585" h="676910">
                  <a:moveTo>
                    <a:pt x="385775" y="211162"/>
                  </a:moveTo>
                  <a:lnTo>
                    <a:pt x="385140" y="207518"/>
                  </a:lnTo>
                  <a:lnTo>
                    <a:pt x="384187" y="206298"/>
                  </a:lnTo>
                  <a:lnTo>
                    <a:pt x="382181" y="206895"/>
                  </a:lnTo>
                  <a:lnTo>
                    <a:pt x="381762" y="208305"/>
                  </a:lnTo>
                  <a:lnTo>
                    <a:pt x="382346" y="209524"/>
                  </a:lnTo>
                  <a:lnTo>
                    <a:pt x="382943" y="210743"/>
                  </a:lnTo>
                  <a:lnTo>
                    <a:pt x="384048" y="210604"/>
                  </a:lnTo>
                  <a:lnTo>
                    <a:pt x="385775" y="211162"/>
                  </a:lnTo>
                  <a:close/>
                </a:path>
                <a:path w="1505585" h="676910">
                  <a:moveTo>
                    <a:pt x="423138" y="278117"/>
                  </a:moveTo>
                  <a:lnTo>
                    <a:pt x="421271" y="277952"/>
                  </a:lnTo>
                  <a:lnTo>
                    <a:pt x="417880" y="277698"/>
                  </a:lnTo>
                  <a:lnTo>
                    <a:pt x="417880" y="279374"/>
                  </a:lnTo>
                  <a:lnTo>
                    <a:pt x="419709" y="279946"/>
                  </a:lnTo>
                  <a:lnTo>
                    <a:pt x="421703" y="281381"/>
                  </a:lnTo>
                  <a:lnTo>
                    <a:pt x="423138" y="278117"/>
                  </a:lnTo>
                  <a:close/>
                </a:path>
                <a:path w="1505585" h="676910">
                  <a:moveTo>
                    <a:pt x="467487" y="292366"/>
                  </a:moveTo>
                  <a:lnTo>
                    <a:pt x="464286" y="291795"/>
                  </a:lnTo>
                  <a:lnTo>
                    <a:pt x="462089" y="291947"/>
                  </a:lnTo>
                  <a:lnTo>
                    <a:pt x="459308" y="293827"/>
                  </a:lnTo>
                  <a:lnTo>
                    <a:pt x="462470" y="293979"/>
                  </a:lnTo>
                  <a:lnTo>
                    <a:pt x="464832" y="294855"/>
                  </a:lnTo>
                  <a:lnTo>
                    <a:pt x="467487" y="292366"/>
                  </a:lnTo>
                  <a:close/>
                </a:path>
                <a:path w="1505585" h="676910">
                  <a:moveTo>
                    <a:pt x="472262" y="287223"/>
                  </a:moveTo>
                  <a:lnTo>
                    <a:pt x="471043" y="285521"/>
                  </a:lnTo>
                  <a:lnTo>
                    <a:pt x="469011" y="285864"/>
                  </a:lnTo>
                  <a:lnTo>
                    <a:pt x="467360" y="285292"/>
                  </a:lnTo>
                  <a:lnTo>
                    <a:pt x="464680" y="283781"/>
                  </a:lnTo>
                  <a:lnTo>
                    <a:pt x="461924" y="283705"/>
                  </a:lnTo>
                  <a:lnTo>
                    <a:pt x="457796" y="284137"/>
                  </a:lnTo>
                  <a:lnTo>
                    <a:pt x="460463" y="285699"/>
                  </a:lnTo>
                  <a:lnTo>
                    <a:pt x="461899" y="286270"/>
                  </a:lnTo>
                  <a:lnTo>
                    <a:pt x="463550" y="286143"/>
                  </a:lnTo>
                  <a:lnTo>
                    <a:pt x="465696" y="287058"/>
                  </a:lnTo>
                  <a:lnTo>
                    <a:pt x="468210" y="286905"/>
                  </a:lnTo>
                  <a:lnTo>
                    <a:pt x="470154" y="288404"/>
                  </a:lnTo>
                  <a:lnTo>
                    <a:pt x="470560" y="287489"/>
                  </a:lnTo>
                  <a:lnTo>
                    <a:pt x="471373" y="287286"/>
                  </a:lnTo>
                  <a:lnTo>
                    <a:pt x="472262" y="287223"/>
                  </a:lnTo>
                  <a:close/>
                </a:path>
                <a:path w="1505585" h="676910">
                  <a:moveTo>
                    <a:pt x="495350" y="295148"/>
                  </a:moveTo>
                  <a:lnTo>
                    <a:pt x="493001" y="294055"/>
                  </a:lnTo>
                  <a:lnTo>
                    <a:pt x="490677" y="293674"/>
                  </a:lnTo>
                  <a:lnTo>
                    <a:pt x="488035" y="295109"/>
                  </a:lnTo>
                  <a:lnTo>
                    <a:pt x="489813" y="296849"/>
                  </a:lnTo>
                  <a:lnTo>
                    <a:pt x="491617" y="296113"/>
                  </a:lnTo>
                  <a:lnTo>
                    <a:pt x="493268" y="296176"/>
                  </a:lnTo>
                  <a:lnTo>
                    <a:pt x="495350" y="295148"/>
                  </a:lnTo>
                  <a:close/>
                </a:path>
                <a:path w="1505585" h="676910">
                  <a:moveTo>
                    <a:pt x="518731" y="579018"/>
                  </a:moveTo>
                  <a:lnTo>
                    <a:pt x="518706" y="578383"/>
                  </a:lnTo>
                  <a:lnTo>
                    <a:pt x="518668" y="577735"/>
                  </a:lnTo>
                  <a:lnTo>
                    <a:pt x="518642" y="577088"/>
                  </a:lnTo>
                  <a:lnTo>
                    <a:pt x="517525" y="576224"/>
                  </a:lnTo>
                  <a:lnTo>
                    <a:pt x="516407" y="575157"/>
                  </a:lnTo>
                  <a:lnTo>
                    <a:pt x="514921" y="576300"/>
                  </a:lnTo>
                  <a:lnTo>
                    <a:pt x="514324" y="576757"/>
                  </a:lnTo>
                  <a:lnTo>
                    <a:pt x="514629" y="577469"/>
                  </a:lnTo>
                  <a:lnTo>
                    <a:pt x="515035" y="577964"/>
                  </a:lnTo>
                  <a:lnTo>
                    <a:pt x="516001" y="579158"/>
                  </a:lnTo>
                  <a:lnTo>
                    <a:pt x="516902" y="580783"/>
                  </a:lnTo>
                  <a:lnTo>
                    <a:pt x="518731" y="579018"/>
                  </a:lnTo>
                  <a:close/>
                </a:path>
                <a:path w="1505585" h="676910">
                  <a:moveTo>
                    <a:pt x="531241" y="301853"/>
                  </a:moveTo>
                  <a:lnTo>
                    <a:pt x="531202" y="299745"/>
                  </a:lnTo>
                  <a:lnTo>
                    <a:pt x="527596" y="298716"/>
                  </a:lnTo>
                  <a:lnTo>
                    <a:pt x="528447" y="301853"/>
                  </a:lnTo>
                  <a:lnTo>
                    <a:pt x="531241" y="301853"/>
                  </a:lnTo>
                  <a:close/>
                </a:path>
                <a:path w="1505585" h="676910">
                  <a:moveTo>
                    <a:pt x="531241" y="299745"/>
                  </a:moveTo>
                  <a:lnTo>
                    <a:pt x="531114" y="294906"/>
                  </a:lnTo>
                  <a:lnTo>
                    <a:pt x="529945" y="296189"/>
                  </a:lnTo>
                  <a:lnTo>
                    <a:pt x="531241" y="299745"/>
                  </a:lnTo>
                  <a:close/>
                </a:path>
                <a:path w="1505585" h="676910">
                  <a:moveTo>
                    <a:pt x="553250" y="88658"/>
                  </a:moveTo>
                  <a:lnTo>
                    <a:pt x="545833" y="88658"/>
                  </a:lnTo>
                  <a:lnTo>
                    <a:pt x="545757" y="89674"/>
                  </a:lnTo>
                  <a:lnTo>
                    <a:pt x="548208" y="90792"/>
                  </a:lnTo>
                  <a:lnTo>
                    <a:pt x="550443" y="90335"/>
                  </a:lnTo>
                  <a:lnTo>
                    <a:pt x="553250" y="88658"/>
                  </a:lnTo>
                  <a:close/>
                </a:path>
                <a:path w="1505585" h="676910">
                  <a:moveTo>
                    <a:pt x="554240" y="650201"/>
                  </a:moveTo>
                  <a:lnTo>
                    <a:pt x="551713" y="649973"/>
                  </a:lnTo>
                  <a:lnTo>
                    <a:pt x="549071" y="648449"/>
                  </a:lnTo>
                  <a:lnTo>
                    <a:pt x="546836" y="650633"/>
                  </a:lnTo>
                  <a:lnTo>
                    <a:pt x="549249" y="650773"/>
                  </a:lnTo>
                  <a:lnTo>
                    <a:pt x="551903" y="652297"/>
                  </a:lnTo>
                  <a:lnTo>
                    <a:pt x="554240" y="650201"/>
                  </a:lnTo>
                  <a:close/>
                </a:path>
                <a:path w="1505585" h="676910">
                  <a:moveTo>
                    <a:pt x="565924" y="566877"/>
                  </a:moveTo>
                  <a:lnTo>
                    <a:pt x="563003" y="566254"/>
                  </a:lnTo>
                  <a:lnTo>
                    <a:pt x="560959" y="565797"/>
                  </a:lnTo>
                  <a:lnTo>
                    <a:pt x="558431" y="568058"/>
                  </a:lnTo>
                  <a:lnTo>
                    <a:pt x="561111" y="568401"/>
                  </a:lnTo>
                  <a:lnTo>
                    <a:pt x="563270" y="568998"/>
                  </a:lnTo>
                  <a:lnTo>
                    <a:pt x="565924" y="566877"/>
                  </a:lnTo>
                  <a:close/>
                </a:path>
                <a:path w="1505585" h="676910">
                  <a:moveTo>
                    <a:pt x="568210" y="575818"/>
                  </a:moveTo>
                  <a:lnTo>
                    <a:pt x="564527" y="574370"/>
                  </a:lnTo>
                  <a:lnTo>
                    <a:pt x="562178" y="573925"/>
                  </a:lnTo>
                  <a:lnTo>
                    <a:pt x="560197" y="576897"/>
                  </a:lnTo>
                  <a:lnTo>
                    <a:pt x="568210" y="575818"/>
                  </a:lnTo>
                  <a:close/>
                </a:path>
                <a:path w="1505585" h="676910">
                  <a:moveTo>
                    <a:pt x="568490" y="67576"/>
                  </a:moveTo>
                  <a:lnTo>
                    <a:pt x="566318" y="68160"/>
                  </a:lnTo>
                  <a:lnTo>
                    <a:pt x="563854" y="66332"/>
                  </a:lnTo>
                  <a:lnTo>
                    <a:pt x="561390" y="68897"/>
                  </a:lnTo>
                  <a:lnTo>
                    <a:pt x="564324" y="69519"/>
                  </a:lnTo>
                  <a:lnTo>
                    <a:pt x="566585" y="69507"/>
                  </a:lnTo>
                  <a:lnTo>
                    <a:pt x="568490" y="67576"/>
                  </a:lnTo>
                  <a:close/>
                </a:path>
                <a:path w="1505585" h="676910">
                  <a:moveTo>
                    <a:pt x="574929" y="150736"/>
                  </a:moveTo>
                  <a:lnTo>
                    <a:pt x="572249" y="150520"/>
                  </a:lnTo>
                  <a:lnTo>
                    <a:pt x="566902" y="150101"/>
                  </a:lnTo>
                  <a:lnTo>
                    <a:pt x="569379" y="152006"/>
                  </a:lnTo>
                  <a:lnTo>
                    <a:pt x="572173" y="152133"/>
                  </a:lnTo>
                  <a:lnTo>
                    <a:pt x="574929" y="152425"/>
                  </a:lnTo>
                  <a:lnTo>
                    <a:pt x="574929" y="150736"/>
                  </a:lnTo>
                  <a:close/>
                </a:path>
                <a:path w="1505585" h="676910">
                  <a:moveTo>
                    <a:pt x="580504" y="480606"/>
                  </a:moveTo>
                  <a:lnTo>
                    <a:pt x="577456" y="479336"/>
                  </a:lnTo>
                  <a:lnTo>
                    <a:pt x="575119" y="480453"/>
                  </a:lnTo>
                  <a:lnTo>
                    <a:pt x="571627" y="482168"/>
                  </a:lnTo>
                  <a:lnTo>
                    <a:pt x="575335" y="481799"/>
                  </a:lnTo>
                  <a:lnTo>
                    <a:pt x="578040" y="482968"/>
                  </a:lnTo>
                  <a:lnTo>
                    <a:pt x="580504" y="480606"/>
                  </a:lnTo>
                  <a:close/>
                </a:path>
                <a:path w="1505585" h="676910">
                  <a:moveTo>
                    <a:pt x="580758" y="612927"/>
                  </a:moveTo>
                  <a:lnTo>
                    <a:pt x="578675" y="613079"/>
                  </a:lnTo>
                  <a:lnTo>
                    <a:pt x="576478" y="612216"/>
                  </a:lnTo>
                  <a:lnTo>
                    <a:pt x="574014" y="613537"/>
                  </a:lnTo>
                  <a:lnTo>
                    <a:pt x="576592" y="616089"/>
                  </a:lnTo>
                  <a:lnTo>
                    <a:pt x="578662" y="614768"/>
                  </a:lnTo>
                  <a:lnTo>
                    <a:pt x="580732" y="613765"/>
                  </a:lnTo>
                  <a:lnTo>
                    <a:pt x="580707" y="613486"/>
                  </a:lnTo>
                  <a:lnTo>
                    <a:pt x="580720" y="613206"/>
                  </a:lnTo>
                  <a:lnTo>
                    <a:pt x="580758" y="612927"/>
                  </a:lnTo>
                  <a:close/>
                </a:path>
                <a:path w="1505585" h="676910">
                  <a:moveTo>
                    <a:pt x="585546" y="605091"/>
                  </a:moveTo>
                  <a:lnTo>
                    <a:pt x="582650" y="605739"/>
                  </a:lnTo>
                  <a:lnTo>
                    <a:pt x="579716" y="603694"/>
                  </a:lnTo>
                  <a:lnTo>
                    <a:pt x="576846" y="605243"/>
                  </a:lnTo>
                  <a:lnTo>
                    <a:pt x="576897" y="606386"/>
                  </a:lnTo>
                  <a:lnTo>
                    <a:pt x="579183" y="607314"/>
                  </a:lnTo>
                  <a:lnTo>
                    <a:pt x="581329" y="605472"/>
                  </a:lnTo>
                  <a:lnTo>
                    <a:pt x="583577" y="606082"/>
                  </a:lnTo>
                  <a:lnTo>
                    <a:pt x="584377" y="606018"/>
                  </a:lnTo>
                  <a:lnTo>
                    <a:pt x="585190" y="606018"/>
                  </a:lnTo>
                  <a:lnTo>
                    <a:pt x="585546" y="605091"/>
                  </a:lnTo>
                  <a:close/>
                </a:path>
                <a:path w="1505585" h="676910">
                  <a:moveTo>
                    <a:pt x="590448" y="87566"/>
                  </a:moveTo>
                  <a:lnTo>
                    <a:pt x="589749" y="86271"/>
                  </a:lnTo>
                  <a:lnTo>
                    <a:pt x="589381" y="85623"/>
                  </a:lnTo>
                  <a:lnTo>
                    <a:pt x="587387" y="85915"/>
                  </a:lnTo>
                  <a:lnTo>
                    <a:pt x="585241" y="84150"/>
                  </a:lnTo>
                  <a:lnTo>
                    <a:pt x="582714" y="86004"/>
                  </a:lnTo>
                  <a:lnTo>
                    <a:pt x="587552" y="87591"/>
                  </a:lnTo>
                  <a:lnTo>
                    <a:pt x="590448" y="87566"/>
                  </a:lnTo>
                  <a:close/>
                </a:path>
                <a:path w="1505585" h="676910">
                  <a:moveTo>
                    <a:pt x="590778" y="430060"/>
                  </a:moveTo>
                  <a:lnTo>
                    <a:pt x="588746" y="429069"/>
                  </a:lnTo>
                  <a:lnTo>
                    <a:pt x="586803" y="428421"/>
                  </a:lnTo>
                  <a:lnTo>
                    <a:pt x="584733" y="429907"/>
                  </a:lnTo>
                  <a:lnTo>
                    <a:pt x="587502" y="431571"/>
                  </a:lnTo>
                  <a:lnTo>
                    <a:pt x="588772" y="431673"/>
                  </a:lnTo>
                  <a:lnTo>
                    <a:pt x="590029" y="431723"/>
                  </a:lnTo>
                  <a:lnTo>
                    <a:pt x="590778" y="430060"/>
                  </a:lnTo>
                  <a:close/>
                </a:path>
                <a:path w="1505585" h="676910">
                  <a:moveTo>
                    <a:pt x="597509" y="146011"/>
                  </a:moveTo>
                  <a:lnTo>
                    <a:pt x="596290" y="145034"/>
                  </a:lnTo>
                  <a:lnTo>
                    <a:pt x="594080" y="146875"/>
                  </a:lnTo>
                  <a:lnTo>
                    <a:pt x="591756" y="141884"/>
                  </a:lnTo>
                  <a:lnTo>
                    <a:pt x="588518" y="146164"/>
                  </a:lnTo>
                  <a:lnTo>
                    <a:pt x="592277" y="144945"/>
                  </a:lnTo>
                  <a:lnTo>
                    <a:pt x="594626" y="147942"/>
                  </a:lnTo>
                  <a:lnTo>
                    <a:pt x="597509" y="146011"/>
                  </a:lnTo>
                  <a:close/>
                </a:path>
                <a:path w="1505585" h="676910">
                  <a:moveTo>
                    <a:pt x="597725" y="513080"/>
                  </a:moveTo>
                  <a:lnTo>
                    <a:pt x="595744" y="512368"/>
                  </a:lnTo>
                  <a:lnTo>
                    <a:pt x="593737" y="511530"/>
                  </a:lnTo>
                  <a:lnTo>
                    <a:pt x="591299" y="513168"/>
                  </a:lnTo>
                  <a:lnTo>
                    <a:pt x="593788" y="514375"/>
                  </a:lnTo>
                  <a:lnTo>
                    <a:pt x="595757" y="514350"/>
                  </a:lnTo>
                  <a:lnTo>
                    <a:pt x="597725" y="513080"/>
                  </a:lnTo>
                  <a:close/>
                </a:path>
                <a:path w="1505585" h="676910">
                  <a:moveTo>
                    <a:pt x="598068" y="140868"/>
                  </a:moveTo>
                  <a:lnTo>
                    <a:pt x="595185" y="139585"/>
                  </a:lnTo>
                  <a:lnTo>
                    <a:pt x="593610" y="138938"/>
                  </a:lnTo>
                  <a:lnTo>
                    <a:pt x="591693" y="140220"/>
                  </a:lnTo>
                  <a:lnTo>
                    <a:pt x="591667" y="141173"/>
                  </a:lnTo>
                  <a:lnTo>
                    <a:pt x="593471" y="142341"/>
                  </a:lnTo>
                  <a:lnTo>
                    <a:pt x="595071" y="141757"/>
                  </a:lnTo>
                  <a:lnTo>
                    <a:pt x="598068" y="140868"/>
                  </a:lnTo>
                  <a:close/>
                </a:path>
                <a:path w="1505585" h="676910">
                  <a:moveTo>
                    <a:pt x="602957" y="495731"/>
                  </a:moveTo>
                  <a:lnTo>
                    <a:pt x="600735" y="495693"/>
                  </a:lnTo>
                  <a:lnTo>
                    <a:pt x="598728" y="494207"/>
                  </a:lnTo>
                  <a:lnTo>
                    <a:pt x="596430" y="494893"/>
                  </a:lnTo>
                  <a:lnTo>
                    <a:pt x="596163" y="495782"/>
                  </a:lnTo>
                  <a:lnTo>
                    <a:pt x="596265" y="496493"/>
                  </a:lnTo>
                  <a:lnTo>
                    <a:pt x="597281" y="496811"/>
                  </a:lnTo>
                  <a:lnTo>
                    <a:pt x="599071" y="495922"/>
                  </a:lnTo>
                  <a:lnTo>
                    <a:pt x="601459" y="498322"/>
                  </a:lnTo>
                  <a:lnTo>
                    <a:pt x="602957" y="495731"/>
                  </a:lnTo>
                  <a:close/>
                </a:path>
                <a:path w="1505585" h="676910">
                  <a:moveTo>
                    <a:pt x="606933" y="481126"/>
                  </a:moveTo>
                  <a:lnTo>
                    <a:pt x="605066" y="480275"/>
                  </a:lnTo>
                  <a:lnTo>
                    <a:pt x="603097" y="480326"/>
                  </a:lnTo>
                  <a:lnTo>
                    <a:pt x="600900" y="479158"/>
                  </a:lnTo>
                  <a:lnTo>
                    <a:pt x="598754" y="481507"/>
                  </a:lnTo>
                  <a:lnTo>
                    <a:pt x="601891" y="482168"/>
                  </a:lnTo>
                  <a:lnTo>
                    <a:pt x="604443" y="482587"/>
                  </a:lnTo>
                  <a:lnTo>
                    <a:pt x="606933" y="481126"/>
                  </a:lnTo>
                  <a:close/>
                </a:path>
                <a:path w="1505585" h="676910">
                  <a:moveTo>
                    <a:pt x="607949" y="572287"/>
                  </a:moveTo>
                  <a:lnTo>
                    <a:pt x="607656" y="571119"/>
                  </a:lnTo>
                  <a:lnTo>
                    <a:pt x="607568" y="569556"/>
                  </a:lnTo>
                  <a:lnTo>
                    <a:pt x="605929" y="569683"/>
                  </a:lnTo>
                  <a:lnTo>
                    <a:pt x="604393" y="569810"/>
                  </a:lnTo>
                  <a:lnTo>
                    <a:pt x="605129" y="571398"/>
                  </a:lnTo>
                  <a:lnTo>
                    <a:pt x="604824" y="572325"/>
                  </a:lnTo>
                  <a:lnTo>
                    <a:pt x="604888" y="573100"/>
                  </a:lnTo>
                  <a:lnTo>
                    <a:pt x="605142" y="573747"/>
                  </a:lnTo>
                  <a:lnTo>
                    <a:pt x="605929" y="574078"/>
                  </a:lnTo>
                  <a:lnTo>
                    <a:pt x="606742" y="574027"/>
                  </a:lnTo>
                  <a:lnTo>
                    <a:pt x="607479" y="573811"/>
                  </a:lnTo>
                  <a:lnTo>
                    <a:pt x="607910" y="573036"/>
                  </a:lnTo>
                  <a:lnTo>
                    <a:pt x="607936" y="572782"/>
                  </a:lnTo>
                  <a:lnTo>
                    <a:pt x="607936" y="572541"/>
                  </a:lnTo>
                  <a:lnTo>
                    <a:pt x="607949" y="572287"/>
                  </a:lnTo>
                  <a:close/>
                </a:path>
                <a:path w="1505585" h="676910">
                  <a:moveTo>
                    <a:pt x="613537" y="515683"/>
                  </a:moveTo>
                  <a:lnTo>
                    <a:pt x="612813" y="514959"/>
                  </a:lnTo>
                  <a:lnTo>
                    <a:pt x="610679" y="514032"/>
                  </a:lnTo>
                  <a:lnTo>
                    <a:pt x="611898" y="516534"/>
                  </a:lnTo>
                  <a:lnTo>
                    <a:pt x="607542" y="517944"/>
                  </a:lnTo>
                  <a:lnTo>
                    <a:pt x="609409" y="520573"/>
                  </a:lnTo>
                  <a:lnTo>
                    <a:pt x="611428" y="520192"/>
                  </a:lnTo>
                  <a:lnTo>
                    <a:pt x="610603" y="517283"/>
                  </a:lnTo>
                  <a:lnTo>
                    <a:pt x="612648" y="516928"/>
                  </a:lnTo>
                  <a:lnTo>
                    <a:pt x="613117" y="516318"/>
                  </a:lnTo>
                  <a:lnTo>
                    <a:pt x="613537" y="515683"/>
                  </a:lnTo>
                  <a:close/>
                </a:path>
                <a:path w="1505585" h="676910">
                  <a:moveTo>
                    <a:pt x="614870" y="211836"/>
                  </a:moveTo>
                  <a:lnTo>
                    <a:pt x="614057" y="209397"/>
                  </a:lnTo>
                  <a:lnTo>
                    <a:pt x="612190" y="209702"/>
                  </a:lnTo>
                  <a:lnTo>
                    <a:pt x="611225" y="208813"/>
                  </a:lnTo>
                  <a:lnTo>
                    <a:pt x="610489" y="208838"/>
                  </a:lnTo>
                  <a:lnTo>
                    <a:pt x="609828" y="208940"/>
                  </a:lnTo>
                  <a:lnTo>
                    <a:pt x="609815" y="212001"/>
                  </a:lnTo>
                  <a:lnTo>
                    <a:pt x="611924" y="211709"/>
                  </a:lnTo>
                  <a:lnTo>
                    <a:pt x="613841" y="212559"/>
                  </a:lnTo>
                  <a:lnTo>
                    <a:pt x="614870" y="211836"/>
                  </a:lnTo>
                  <a:close/>
                </a:path>
                <a:path w="1505585" h="676910">
                  <a:moveTo>
                    <a:pt x="716572" y="346202"/>
                  </a:moveTo>
                  <a:lnTo>
                    <a:pt x="715962" y="345376"/>
                  </a:lnTo>
                  <a:lnTo>
                    <a:pt x="715225" y="344627"/>
                  </a:lnTo>
                  <a:lnTo>
                    <a:pt x="715403" y="343484"/>
                  </a:lnTo>
                  <a:lnTo>
                    <a:pt x="714235" y="342531"/>
                  </a:lnTo>
                  <a:lnTo>
                    <a:pt x="713371" y="340537"/>
                  </a:lnTo>
                  <a:lnTo>
                    <a:pt x="711403" y="342341"/>
                  </a:lnTo>
                  <a:lnTo>
                    <a:pt x="711492" y="343281"/>
                  </a:lnTo>
                  <a:lnTo>
                    <a:pt x="711695" y="344170"/>
                  </a:lnTo>
                  <a:lnTo>
                    <a:pt x="712673" y="344639"/>
                  </a:lnTo>
                  <a:lnTo>
                    <a:pt x="714362" y="344258"/>
                  </a:lnTo>
                  <a:lnTo>
                    <a:pt x="714794" y="346392"/>
                  </a:lnTo>
                  <a:lnTo>
                    <a:pt x="716254" y="346468"/>
                  </a:lnTo>
                  <a:lnTo>
                    <a:pt x="716572" y="346202"/>
                  </a:lnTo>
                  <a:close/>
                </a:path>
                <a:path w="1505585" h="676910">
                  <a:moveTo>
                    <a:pt x="851293" y="573303"/>
                  </a:moveTo>
                  <a:lnTo>
                    <a:pt x="851103" y="572414"/>
                  </a:lnTo>
                  <a:lnTo>
                    <a:pt x="851103" y="571423"/>
                  </a:lnTo>
                  <a:lnTo>
                    <a:pt x="849998" y="571055"/>
                  </a:lnTo>
                  <a:lnTo>
                    <a:pt x="849388" y="571423"/>
                  </a:lnTo>
                  <a:lnTo>
                    <a:pt x="848791" y="571792"/>
                  </a:lnTo>
                  <a:lnTo>
                    <a:pt x="848194" y="572147"/>
                  </a:lnTo>
                  <a:lnTo>
                    <a:pt x="848080" y="573405"/>
                  </a:lnTo>
                  <a:lnTo>
                    <a:pt x="848055" y="574027"/>
                  </a:lnTo>
                  <a:lnTo>
                    <a:pt x="848156" y="575170"/>
                  </a:lnTo>
                  <a:lnTo>
                    <a:pt x="848664" y="575894"/>
                  </a:lnTo>
                  <a:lnTo>
                    <a:pt x="849934" y="575856"/>
                  </a:lnTo>
                  <a:lnTo>
                    <a:pt x="850379" y="575005"/>
                  </a:lnTo>
                  <a:lnTo>
                    <a:pt x="850849" y="574154"/>
                  </a:lnTo>
                  <a:lnTo>
                    <a:pt x="851293" y="573303"/>
                  </a:lnTo>
                  <a:close/>
                </a:path>
                <a:path w="1505585" h="676910">
                  <a:moveTo>
                    <a:pt x="879576" y="282613"/>
                  </a:moveTo>
                  <a:lnTo>
                    <a:pt x="875525" y="282206"/>
                  </a:lnTo>
                  <a:lnTo>
                    <a:pt x="874991" y="284302"/>
                  </a:lnTo>
                  <a:lnTo>
                    <a:pt x="875258" y="287121"/>
                  </a:lnTo>
                  <a:lnTo>
                    <a:pt x="875347" y="287591"/>
                  </a:lnTo>
                  <a:lnTo>
                    <a:pt x="875423" y="288086"/>
                  </a:lnTo>
                  <a:lnTo>
                    <a:pt x="875512" y="288556"/>
                  </a:lnTo>
                  <a:lnTo>
                    <a:pt x="879576" y="282613"/>
                  </a:lnTo>
                  <a:close/>
                </a:path>
                <a:path w="1505585" h="676910">
                  <a:moveTo>
                    <a:pt x="885926" y="663219"/>
                  </a:moveTo>
                  <a:lnTo>
                    <a:pt x="884313" y="661365"/>
                  </a:lnTo>
                  <a:lnTo>
                    <a:pt x="882307" y="662711"/>
                  </a:lnTo>
                  <a:lnTo>
                    <a:pt x="880237" y="662228"/>
                  </a:lnTo>
                  <a:lnTo>
                    <a:pt x="879817" y="662622"/>
                  </a:lnTo>
                  <a:lnTo>
                    <a:pt x="879132" y="662940"/>
                  </a:lnTo>
                  <a:lnTo>
                    <a:pt x="881062" y="665060"/>
                  </a:lnTo>
                  <a:lnTo>
                    <a:pt x="883246" y="664400"/>
                  </a:lnTo>
                  <a:lnTo>
                    <a:pt x="885520" y="664121"/>
                  </a:lnTo>
                  <a:lnTo>
                    <a:pt x="885926" y="663219"/>
                  </a:lnTo>
                  <a:close/>
                </a:path>
                <a:path w="1505585" h="676910">
                  <a:moveTo>
                    <a:pt x="887945" y="472909"/>
                  </a:moveTo>
                  <a:lnTo>
                    <a:pt x="884466" y="471322"/>
                  </a:lnTo>
                  <a:lnTo>
                    <a:pt x="881900" y="471081"/>
                  </a:lnTo>
                  <a:lnTo>
                    <a:pt x="879221" y="471551"/>
                  </a:lnTo>
                  <a:lnTo>
                    <a:pt x="879233" y="473151"/>
                  </a:lnTo>
                  <a:lnTo>
                    <a:pt x="881722" y="472147"/>
                  </a:lnTo>
                  <a:lnTo>
                    <a:pt x="884339" y="473494"/>
                  </a:lnTo>
                  <a:lnTo>
                    <a:pt x="887945" y="472909"/>
                  </a:lnTo>
                  <a:close/>
                </a:path>
                <a:path w="1505585" h="676910">
                  <a:moveTo>
                    <a:pt x="905903" y="479361"/>
                  </a:moveTo>
                  <a:lnTo>
                    <a:pt x="904963" y="479094"/>
                  </a:lnTo>
                  <a:lnTo>
                    <a:pt x="901661" y="479018"/>
                  </a:lnTo>
                  <a:lnTo>
                    <a:pt x="896645" y="479031"/>
                  </a:lnTo>
                  <a:lnTo>
                    <a:pt x="896620" y="480123"/>
                  </a:lnTo>
                  <a:lnTo>
                    <a:pt x="897966" y="480682"/>
                  </a:lnTo>
                  <a:lnTo>
                    <a:pt x="898652" y="480949"/>
                  </a:lnTo>
                  <a:lnTo>
                    <a:pt x="900226" y="480098"/>
                  </a:lnTo>
                  <a:lnTo>
                    <a:pt x="901801" y="479132"/>
                  </a:lnTo>
                  <a:lnTo>
                    <a:pt x="903351" y="481012"/>
                  </a:lnTo>
                  <a:lnTo>
                    <a:pt x="904125" y="481050"/>
                  </a:lnTo>
                  <a:lnTo>
                    <a:pt x="905090" y="481266"/>
                  </a:lnTo>
                  <a:lnTo>
                    <a:pt x="905903" y="479361"/>
                  </a:lnTo>
                  <a:close/>
                </a:path>
                <a:path w="1505585" h="676910">
                  <a:moveTo>
                    <a:pt x="908367" y="674992"/>
                  </a:moveTo>
                  <a:lnTo>
                    <a:pt x="907732" y="673468"/>
                  </a:lnTo>
                  <a:lnTo>
                    <a:pt x="906246" y="674065"/>
                  </a:lnTo>
                  <a:lnTo>
                    <a:pt x="902474" y="672782"/>
                  </a:lnTo>
                  <a:lnTo>
                    <a:pt x="902309" y="674255"/>
                  </a:lnTo>
                  <a:lnTo>
                    <a:pt x="904036" y="676846"/>
                  </a:lnTo>
                  <a:lnTo>
                    <a:pt x="906208" y="675843"/>
                  </a:lnTo>
                  <a:lnTo>
                    <a:pt x="908367" y="674992"/>
                  </a:lnTo>
                  <a:close/>
                </a:path>
                <a:path w="1505585" h="676910">
                  <a:moveTo>
                    <a:pt x="918133" y="277761"/>
                  </a:moveTo>
                  <a:lnTo>
                    <a:pt x="915758" y="275831"/>
                  </a:lnTo>
                  <a:lnTo>
                    <a:pt x="916940" y="274574"/>
                  </a:lnTo>
                  <a:lnTo>
                    <a:pt x="916940" y="274243"/>
                  </a:lnTo>
                  <a:lnTo>
                    <a:pt x="916914" y="273621"/>
                  </a:lnTo>
                  <a:lnTo>
                    <a:pt x="913079" y="277558"/>
                  </a:lnTo>
                  <a:lnTo>
                    <a:pt x="913511" y="278511"/>
                  </a:lnTo>
                  <a:lnTo>
                    <a:pt x="914412" y="278587"/>
                  </a:lnTo>
                  <a:lnTo>
                    <a:pt x="915276" y="278714"/>
                  </a:lnTo>
                  <a:lnTo>
                    <a:pt x="915581" y="278650"/>
                  </a:lnTo>
                  <a:lnTo>
                    <a:pt x="915860" y="278701"/>
                  </a:lnTo>
                  <a:lnTo>
                    <a:pt x="916114" y="278866"/>
                  </a:lnTo>
                  <a:lnTo>
                    <a:pt x="918133" y="277761"/>
                  </a:lnTo>
                  <a:close/>
                </a:path>
                <a:path w="1505585" h="676910">
                  <a:moveTo>
                    <a:pt x="922362" y="650544"/>
                  </a:moveTo>
                  <a:lnTo>
                    <a:pt x="919556" y="649249"/>
                  </a:lnTo>
                  <a:lnTo>
                    <a:pt x="917714" y="649782"/>
                  </a:lnTo>
                  <a:lnTo>
                    <a:pt x="914984" y="650189"/>
                  </a:lnTo>
                  <a:lnTo>
                    <a:pt x="917613" y="651840"/>
                  </a:lnTo>
                  <a:lnTo>
                    <a:pt x="919441" y="652043"/>
                  </a:lnTo>
                  <a:lnTo>
                    <a:pt x="922362" y="650544"/>
                  </a:lnTo>
                  <a:close/>
                </a:path>
                <a:path w="1505585" h="676910">
                  <a:moveTo>
                    <a:pt x="924344" y="669023"/>
                  </a:moveTo>
                  <a:lnTo>
                    <a:pt x="922248" y="667397"/>
                  </a:lnTo>
                  <a:lnTo>
                    <a:pt x="920623" y="666838"/>
                  </a:lnTo>
                  <a:lnTo>
                    <a:pt x="918527" y="667512"/>
                  </a:lnTo>
                  <a:lnTo>
                    <a:pt x="918311" y="668464"/>
                  </a:lnTo>
                  <a:lnTo>
                    <a:pt x="919988" y="669582"/>
                  </a:lnTo>
                  <a:lnTo>
                    <a:pt x="921639" y="670229"/>
                  </a:lnTo>
                  <a:lnTo>
                    <a:pt x="924344" y="669023"/>
                  </a:lnTo>
                  <a:close/>
                </a:path>
                <a:path w="1505585" h="676910">
                  <a:moveTo>
                    <a:pt x="1029322" y="142989"/>
                  </a:moveTo>
                  <a:lnTo>
                    <a:pt x="1028979" y="140055"/>
                  </a:lnTo>
                  <a:lnTo>
                    <a:pt x="1028471" y="141046"/>
                  </a:lnTo>
                  <a:lnTo>
                    <a:pt x="1028115" y="142227"/>
                  </a:lnTo>
                  <a:lnTo>
                    <a:pt x="1026579" y="141820"/>
                  </a:lnTo>
                  <a:lnTo>
                    <a:pt x="1022362" y="142684"/>
                  </a:lnTo>
                  <a:lnTo>
                    <a:pt x="1023683" y="144373"/>
                  </a:lnTo>
                  <a:lnTo>
                    <a:pt x="1025550" y="143662"/>
                  </a:lnTo>
                  <a:lnTo>
                    <a:pt x="1027239" y="143764"/>
                  </a:lnTo>
                  <a:lnTo>
                    <a:pt x="1029322" y="142989"/>
                  </a:lnTo>
                  <a:close/>
                </a:path>
                <a:path w="1505585" h="676910">
                  <a:moveTo>
                    <a:pt x="1041044" y="280619"/>
                  </a:moveTo>
                  <a:lnTo>
                    <a:pt x="1038085" y="281292"/>
                  </a:lnTo>
                  <a:lnTo>
                    <a:pt x="1035177" y="278345"/>
                  </a:lnTo>
                  <a:lnTo>
                    <a:pt x="1032192" y="280416"/>
                  </a:lnTo>
                  <a:lnTo>
                    <a:pt x="1033183" y="280670"/>
                  </a:lnTo>
                  <a:lnTo>
                    <a:pt x="1034364" y="280327"/>
                  </a:lnTo>
                  <a:lnTo>
                    <a:pt x="1035113" y="281330"/>
                  </a:lnTo>
                  <a:lnTo>
                    <a:pt x="1037132" y="280974"/>
                  </a:lnTo>
                  <a:lnTo>
                    <a:pt x="1038936" y="283654"/>
                  </a:lnTo>
                  <a:lnTo>
                    <a:pt x="1041044" y="281711"/>
                  </a:lnTo>
                  <a:lnTo>
                    <a:pt x="1041044" y="280619"/>
                  </a:lnTo>
                  <a:close/>
                </a:path>
                <a:path w="1505585" h="676910">
                  <a:moveTo>
                    <a:pt x="1128788" y="212610"/>
                  </a:moveTo>
                  <a:lnTo>
                    <a:pt x="1128407" y="211950"/>
                  </a:lnTo>
                  <a:lnTo>
                    <a:pt x="1127798" y="211950"/>
                  </a:lnTo>
                  <a:lnTo>
                    <a:pt x="1125893" y="212026"/>
                  </a:lnTo>
                  <a:lnTo>
                    <a:pt x="1124140" y="211836"/>
                  </a:lnTo>
                  <a:lnTo>
                    <a:pt x="1122108" y="211074"/>
                  </a:lnTo>
                  <a:lnTo>
                    <a:pt x="1122972" y="213220"/>
                  </a:lnTo>
                  <a:lnTo>
                    <a:pt x="1123581" y="214668"/>
                  </a:lnTo>
                  <a:lnTo>
                    <a:pt x="1125867" y="213639"/>
                  </a:lnTo>
                  <a:lnTo>
                    <a:pt x="1128064" y="213550"/>
                  </a:lnTo>
                  <a:lnTo>
                    <a:pt x="1128687" y="213423"/>
                  </a:lnTo>
                  <a:lnTo>
                    <a:pt x="1128788" y="212610"/>
                  </a:lnTo>
                  <a:close/>
                </a:path>
                <a:path w="1505585" h="676910">
                  <a:moveTo>
                    <a:pt x="1163142" y="189242"/>
                  </a:moveTo>
                  <a:lnTo>
                    <a:pt x="1163129" y="187566"/>
                  </a:lnTo>
                  <a:lnTo>
                    <a:pt x="1160399" y="186766"/>
                  </a:lnTo>
                  <a:lnTo>
                    <a:pt x="1157884" y="187667"/>
                  </a:lnTo>
                  <a:lnTo>
                    <a:pt x="1155382" y="188607"/>
                  </a:lnTo>
                  <a:lnTo>
                    <a:pt x="1155776" y="188925"/>
                  </a:lnTo>
                  <a:lnTo>
                    <a:pt x="1156601" y="189522"/>
                  </a:lnTo>
                  <a:lnTo>
                    <a:pt x="1163142" y="189242"/>
                  </a:lnTo>
                  <a:close/>
                </a:path>
                <a:path w="1505585" h="676910">
                  <a:moveTo>
                    <a:pt x="1191564" y="187807"/>
                  </a:moveTo>
                  <a:lnTo>
                    <a:pt x="1189469" y="188099"/>
                  </a:lnTo>
                  <a:lnTo>
                    <a:pt x="1187551" y="185356"/>
                  </a:lnTo>
                  <a:lnTo>
                    <a:pt x="1185405" y="187604"/>
                  </a:lnTo>
                  <a:lnTo>
                    <a:pt x="1185405" y="188125"/>
                  </a:lnTo>
                  <a:lnTo>
                    <a:pt x="1185379" y="188633"/>
                  </a:lnTo>
                  <a:lnTo>
                    <a:pt x="1185379" y="189153"/>
                  </a:lnTo>
                  <a:lnTo>
                    <a:pt x="1187627" y="189636"/>
                  </a:lnTo>
                  <a:lnTo>
                    <a:pt x="1189659" y="189153"/>
                  </a:lnTo>
                  <a:lnTo>
                    <a:pt x="1191564" y="187807"/>
                  </a:lnTo>
                  <a:close/>
                </a:path>
                <a:path w="1505585" h="676910">
                  <a:moveTo>
                    <a:pt x="1242720" y="60121"/>
                  </a:moveTo>
                  <a:lnTo>
                    <a:pt x="1242682" y="59829"/>
                  </a:lnTo>
                  <a:lnTo>
                    <a:pt x="1242542" y="59550"/>
                  </a:lnTo>
                  <a:lnTo>
                    <a:pt x="1238465" y="59728"/>
                  </a:lnTo>
                  <a:lnTo>
                    <a:pt x="1237691" y="61442"/>
                  </a:lnTo>
                  <a:lnTo>
                    <a:pt x="1238250" y="61937"/>
                  </a:lnTo>
                  <a:lnTo>
                    <a:pt x="1238758" y="62496"/>
                  </a:lnTo>
                  <a:lnTo>
                    <a:pt x="1238643" y="63347"/>
                  </a:lnTo>
                  <a:lnTo>
                    <a:pt x="1239431" y="64071"/>
                  </a:lnTo>
                  <a:lnTo>
                    <a:pt x="1240332" y="64401"/>
                  </a:lnTo>
                  <a:lnTo>
                    <a:pt x="1241412" y="64160"/>
                  </a:lnTo>
                  <a:lnTo>
                    <a:pt x="1241450" y="63588"/>
                  </a:lnTo>
                  <a:lnTo>
                    <a:pt x="1241552" y="62458"/>
                  </a:lnTo>
                  <a:lnTo>
                    <a:pt x="1240840" y="62128"/>
                  </a:lnTo>
                  <a:lnTo>
                    <a:pt x="1239850" y="61722"/>
                  </a:lnTo>
                  <a:lnTo>
                    <a:pt x="1240701" y="60413"/>
                  </a:lnTo>
                  <a:lnTo>
                    <a:pt x="1241856" y="60553"/>
                  </a:lnTo>
                  <a:lnTo>
                    <a:pt x="1242618" y="60439"/>
                  </a:lnTo>
                  <a:lnTo>
                    <a:pt x="1242720" y="60121"/>
                  </a:lnTo>
                  <a:close/>
                </a:path>
                <a:path w="1505585" h="676910">
                  <a:moveTo>
                    <a:pt x="1247279" y="228282"/>
                  </a:moveTo>
                  <a:lnTo>
                    <a:pt x="1246060" y="228282"/>
                  </a:lnTo>
                  <a:lnTo>
                    <a:pt x="1243609" y="228307"/>
                  </a:lnTo>
                  <a:lnTo>
                    <a:pt x="1242936" y="229463"/>
                  </a:lnTo>
                  <a:lnTo>
                    <a:pt x="1242593" y="230035"/>
                  </a:lnTo>
                  <a:lnTo>
                    <a:pt x="1243685" y="230962"/>
                  </a:lnTo>
                  <a:lnTo>
                    <a:pt x="1244993" y="231038"/>
                  </a:lnTo>
                  <a:lnTo>
                    <a:pt x="1246327" y="230911"/>
                  </a:lnTo>
                  <a:lnTo>
                    <a:pt x="1246974" y="229158"/>
                  </a:lnTo>
                  <a:lnTo>
                    <a:pt x="1247279" y="228282"/>
                  </a:lnTo>
                  <a:close/>
                </a:path>
                <a:path w="1505585" h="676910">
                  <a:moveTo>
                    <a:pt x="1345742" y="50203"/>
                  </a:moveTo>
                  <a:lnTo>
                    <a:pt x="1345184" y="47015"/>
                  </a:lnTo>
                  <a:lnTo>
                    <a:pt x="1344930" y="47028"/>
                  </a:lnTo>
                  <a:lnTo>
                    <a:pt x="1344676" y="46977"/>
                  </a:lnTo>
                  <a:lnTo>
                    <a:pt x="1344434" y="46850"/>
                  </a:lnTo>
                  <a:lnTo>
                    <a:pt x="1342275" y="46913"/>
                  </a:lnTo>
                  <a:lnTo>
                    <a:pt x="1339570" y="46494"/>
                  </a:lnTo>
                  <a:lnTo>
                    <a:pt x="1341450" y="50177"/>
                  </a:lnTo>
                  <a:lnTo>
                    <a:pt x="1342986" y="49453"/>
                  </a:lnTo>
                  <a:lnTo>
                    <a:pt x="1345742" y="50203"/>
                  </a:lnTo>
                  <a:close/>
                </a:path>
                <a:path w="1505585" h="676910">
                  <a:moveTo>
                    <a:pt x="1349133" y="223367"/>
                  </a:moveTo>
                  <a:lnTo>
                    <a:pt x="1339646" y="224485"/>
                  </a:lnTo>
                  <a:lnTo>
                    <a:pt x="1339659" y="224701"/>
                  </a:lnTo>
                  <a:lnTo>
                    <a:pt x="1339608" y="224917"/>
                  </a:lnTo>
                  <a:lnTo>
                    <a:pt x="1339494" y="225094"/>
                  </a:lnTo>
                  <a:lnTo>
                    <a:pt x="1343279" y="225425"/>
                  </a:lnTo>
                  <a:lnTo>
                    <a:pt x="1345031" y="224180"/>
                  </a:lnTo>
                  <a:lnTo>
                    <a:pt x="1348244" y="227063"/>
                  </a:lnTo>
                  <a:lnTo>
                    <a:pt x="1349133" y="223367"/>
                  </a:lnTo>
                  <a:close/>
                </a:path>
                <a:path w="1505585" h="676910">
                  <a:moveTo>
                    <a:pt x="1384046" y="774"/>
                  </a:moveTo>
                  <a:lnTo>
                    <a:pt x="1383779" y="0"/>
                  </a:lnTo>
                  <a:lnTo>
                    <a:pt x="1381226" y="342"/>
                  </a:lnTo>
                  <a:lnTo>
                    <a:pt x="1380553" y="1524"/>
                  </a:lnTo>
                  <a:lnTo>
                    <a:pt x="1380350" y="2209"/>
                  </a:lnTo>
                  <a:lnTo>
                    <a:pt x="1380020" y="3975"/>
                  </a:lnTo>
                  <a:lnTo>
                    <a:pt x="1380667" y="4686"/>
                  </a:lnTo>
                  <a:lnTo>
                    <a:pt x="1383157" y="4305"/>
                  </a:lnTo>
                  <a:lnTo>
                    <a:pt x="1383207" y="2514"/>
                  </a:lnTo>
                  <a:lnTo>
                    <a:pt x="1383779" y="1308"/>
                  </a:lnTo>
                  <a:lnTo>
                    <a:pt x="1384046" y="774"/>
                  </a:lnTo>
                  <a:close/>
                </a:path>
                <a:path w="1505585" h="676910">
                  <a:moveTo>
                    <a:pt x="1418882" y="246557"/>
                  </a:moveTo>
                  <a:lnTo>
                    <a:pt x="1416126" y="245465"/>
                  </a:lnTo>
                  <a:lnTo>
                    <a:pt x="1415961" y="245618"/>
                  </a:lnTo>
                  <a:lnTo>
                    <a:pt x="1414018" y="250367"/>
                  </a:lnTo>
                  <a:lnTo>
                    <a:pt x="1414767" y="250405"/>
                  </a:lnTo>
                  <a:lnTo>
                    <a:pt x="1415643" y="249262"/>
                  </a:lnTo>
                  <a:lnTo>
                    <a:pt x="1416278" y="250571"/>
                  </a:lnTo>
                  <a:lnTo>
                    <a:pt x="1417142" y="249237"/>
                  </a:lnTo>
                  <a:lnTo>
                    <a:pt x="1418018" y="247891"/>
                  </a:lnTo>
                  <a:lnTo>
                    <a:pt x="1418882" y="246557"/>
                  </a:lnTo>
                  <a:close/>
                </a:path>
                <a:path w="1505585" h="676910">
                  <a:moveTo>
                    <a:pt x="1438592" y="39116"/>
                  </a:moveTo>
                  <a:lnTo>
                    <a:pt x="1438262" y="38354"/>
                  </a:lnTo>
                  <a:lnTo>
                    <a:pt x="1435900" y="37452"/>
                  </a:lnTo>
                  <a:lnTo>
                    <a:pt x="1434985" y="39535"/>
                  </a:lnTo>
                  <a:lnTo>
                    <a:pt x="1433449" y="40132"/>
                  </a:lnTo>
                  <a:lnTo>
                    <a:pt x="1433410" y="41998"/>
                  </a:lnTo>
                  <a:lnTo>
                    <a:pt x="1435176" y="41275"/>
                  </a:lnTo>
                  <a:lnTo>
                    <a:pt x="1437551" y="41668"/>
                  </a:lnTo>
                  <a:lnTo>
                    <a:pt x="1438592" y="39116"/>
                  </a:lnTo>
                  <a:close/>
                </a:path>
                <a:path w="1505585" h="676910">
                  <a:moveTo>
                    <a:pt x="1505178" y="659396"/>
                  </a:moveTo>
                  <a:lnTo>
                    <a:pt x="1504988" y="659282"/>
                  </a:lnTo>
                  <a:lnTo>
                    <a:pt x="1504530" y="661911"/>
                  </a:lnTo>
                  <a:lnTo>
                    <a:pt x="1504391" y="664502"/>
                  </a:lnTo>
                  <a:lnTo>
                    <a:pt x="1505089" y="667092"/>
                  </a:lnTo>
                  <a:lnTo>
                    <a:pt x="1505178" y="659396"/>
                  </a:lnTo>
                  <a:close/>
                </a:path>
                <a:path w="1505585" h="676910">
                  <a:moveTo>
                    <a:pt x="1505178" y="537845"/>
                  </a:moveTo>
                  <a:lnTo>
                    <a:pt x="1504873" y="537527"/>
                  </a:lnTo>
                  <a:lnTo>
                    <a:pt x="1504505" y="537184"/>
                  </a:lnTo>
                  <a:lnTo>
                    <a:pt x="1504099" y="536841"/>
                  </a:lnTo>
                  <a:lnTo>
                    <a:pt x="1504365" y="539635"/>
                  </a:lnTo>
                  <a:lnTo>
                    <a:pt x="1503629" y="541515"/>
                  </a:lnTo>
                  <a:lnTo>
                    <a:pt x="1505178" y="542988"/>
                  </a:lnTo>
                  <a:lnTo>
                    <a:pt x="1505178" y="5378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4440339" y="2936592"/>
              <a:ext cx="1515745" cy="715010"/>
            </a:xfrm>
            <a:custGeom>
              <a:avLst/>
              <a:gdLst/>
              <a:ahLst/>
              <a:cxnLst/>
              <a:rect l="l" t="t" r="r" b="b"/>
              <a:pathLst>
                <a:path w="1515745" h="715010">
                  <a:moveTo>
                    <a:pt x="8382" y="210997"/>
                  </a:moveTo>
                  <a:lnTo>
                    <a:pt x="8318" y="210210"/>
                  </a:lnTo>
                  <a:lnTo>
                    <a:pt x="7010" y="210223"/>
                  </a:lnTo>
                  <a:lnTo>
                    <a:pt x="5575" y="210680"/>
                  </a:lnTo>
                  <a:lnTo>
                    <a:pt x="4597" y="209308"/>
                  </a:lnTo>
                  <a:lnTo>
                    <a:pt x="3200" y="209677"/>
                  </a:lnTo>
                  <a:lnTo>
                    <a:pt x="1460" y="208102"/>
                  </a:lnTo>
                  <a:lnTo>
                    <a:pt x="0" y="210477"/>
                  </a:lnTo>
                  <a:lnTo>
                    <a:pt x="2844" y="211874"/>
                  </a:lnTo>
                  <a:lnTo>
                    <a:pt x="5689" y="210870"/>
                  </a:lnTo>
                  <a:lnTo>
                    <a:pt x="8382" y="210997"/>
                  </a:lnTo>
                  <a:close/>
                </a:path>
                <a:path w="1515745" h="715010">
                  <a:moveTo>
                    <a:pt x="26098" y="63550"/>
                  </a:moveTo>
                  <a:lnTo>
                    <a:pt x="25882" y="62077"/>
                  </a:lnTo>
                  <a:lnTo>
                    <a:pt x="23406" y="62699"/>
                  </a:lnTo>
                  <a:lnTo>
                    <a:pt x="20701" y="59664"/>
                  </a:lnTo>
                  <a:lnTo>
                    <a:pt x="18173" y="62369"/>
                  </a:lnTo>
                  <a:lnTo>
                    <a:pt x="19951" y="64198"/>
                  </a:lnTo>
                  <a:lnTo>
                    <a:pt x="22479" y="61988"/>
                  </a:lnTo>
                  <a:lnTo>
                    <a:pt x="23990" y="63944"/>
                  </a:lnTo>
                  <a:lnTo>
                    <a:pt x="25133" y="63842"/>
                  </a:lnTo>
                  <a:lnTo>
                    <a:pt x="26098" y="63550"/>
                  </a:lnTo>
                  <a:close/>
                </a:path>
                <a:path w="1515745" h="715010">
                  <a:moveTo>
                    <a:pt x="32664" y="287820"/>
                  </a:moveTo>
                  <a:lnTo>
                    <a:pt x="31902" y="287375"/>
                  </a:lnTo>
                  <a:lnTo>
                    <a:pt x="32042" y="286169"/>
                  </a:lnTo>
                  <a:lnTo>
                    <a:pt x="31521" y="285699"/>
                  </a:lnTo>
                  <a:lnTo>
                    <a:pt x="28943" y="285699"/>
                  </a:lnTo>
                  <a:lnTo>
                    <a:pt x="28765" y="285927"/>
                  </a:lnTo>
                  <a:lnTo>
                    <a:pt x="29997" y="287375"/>
                  </a:lnTo>
                  <a:lnTo>
                    <a:pt x="29870" y="287375"/>
                  </a:lnTo>
                  <a:lnTo>
                    <a:pt x="29121" y="287820"/>
                  </a:lnTo>
                  <a:lnTo>
                    <a:pt x="32664" y="287820"/>
                  </a:lnTo>
                  <a:close/>
                </a:path>
                <a:path w="1515745" h="715010">
                  <a:moveTo>
                    <a:pt x="33667" y="288036"/>
                  </a:moveTo>
                  <a:lnTo>
                    <a:pt x="27876" y="288036"/>
                  </a:lnTo>
                  <a:lnTo>
                    <a:pt x="29819" y="289648"/>
                  </a:lnTo>
                  <a:lnTo>
                    <a:pt x="31762" y="289648"/>
                  </a:lnTo>
                  <a:lnTo>
                    <a:pt x="33667" y="288036"/>
                  </a:lnTo>
                  <a:close/>
                </a:path>
                <a:path w="1515745" h="715010">
                  <a:moveTo>
                    <a:pt x="91884" y="90093"/>
                  </a:moveTo>
                  <a:lnTo>
                    <a:pt x="90601" y="88252"/>
                  </a:lnTo>
                  <a:lnTo>
                    <a:pt x="88734" y="88226"/>
                  </a:lnTo>
                  <a:lnTo>
                    <a:pt x="86880" y="88188"/>
                  </a:lnTo>
                  <a:lnTo>
                    <a:pt x="85013" y="88163"/>
                  </a:lnTo>
                  <a:lnTo>
                    <a:pt x="85064" y="88442"/>
                  </a:lnTo>
                  <a:lnTo>
                    <a:pt x="85077" y="88734"/>
                  </a:lnTo>
                  <a:lnTo>
                    <a:pt x="85077" y="89027"/>
                  </a:lnTo>
                  <a:lnTo>
                    <a:pt x="89865" y="91084"/>
                  </a:lnTo>
                  <a:lnTo>
                    <a:pt x="90246" y="90157"/>
                  </a:lnTo>
                  <a:lnTo>
                    <a:pt x="91109" y="90220"/>
                  </a:lnTo>
                  <a:lnTo>
                    <a:pt x="91884" y="90093"/>
                  </a:lnTo>
                  <a:close/>
                </a:path>
                <a:path w="1515745" h="715010">
                  <a:moveTo>
                    <a:pt x="111201" y="103657"/>
                  </a:moveTo>
                  <a:lnTo>
                    <a:pt x="110223" y="103022"/>
                  </a:lnTo>
                  <a:lnTo>
                    <a:pt x="108292" y="101752"/>
                  </a:lnTo>
                  <a:lnTo>
                    <a:pt x="107975" y="101612"/>
                  </a:lnTo>
                  <a:lnTo>
                    <a:pt x="107657" y="101612"/>
                  </a:lnTo>
                  <a:lnTo>
                    <a:pt x="107340" y="101727"/>
                  </a:lnTo>
                  <a:lnTo>
                    <a:pt x="106337" y="103162"/>
                  </a:lnTo>
                  <a:lnTo>
                    <a:pt x="104825" y="102717"/>
                  </a:lnTo>
                  <a:lnTo>
                    <a:pt x="103454" y="102717"/>
                  </a:lnTo>
                  <a:lnTo>
                    <a:pt x="104343" y="104838"/>
                  </a:lnTo>
                  <a:lnTo>
                    <a:pt x="106972" y="103047"/>
                  </a:lnTo>
                  <a:lnTo>
                    <a:pt x="108051" y="104749"/>
                  </a:lnTo>
                  <a:lnTo>
                    <a:pt x="109181" y="104635"/>
                  </a:lnTo>
                  <a:lnTo>
                    <a:pt x="110426" y="104838"/>
                  </a:lnTo>
                  <a:lnTo>
                    <a:pt x="111201" y="103657"/>
                  </a:lnTo>
                  <a:close/>
                </a:path>
                <a:path w="1515745" h="715010">
                  <a:moveTo>
                    <a:pt x="126072" y="6400"/>
                  </a:moveTo>
                  <a:lnTo>
                    <a:pt x="125806" y="4940"/>
                  </a:lnTo>
                  <a:lnTo>
                    <a:pt x="124498" y="5105"/>
                  </a:lnTo>
                  <a:lnTo>
                    <a:pt x="123621" y="4686"/>
                  </a:lnTo>
                  <a:lnTo>
                    <a:pt x="120878" y="5054"/>
                  </a:lnTo>
                  <a:lnTo>
                    <a:pt x="120548" y="5562"/>
                  </a:lnTo>
                  <a:lnTo>
                    <a:pt x="120243" y="6070"/>
                  </a:lnTo>
                  <a:lnTo>
                    <a:pt x="119926" y="6591"/>
                  </a:lnTo>
                  <a:lnTo>
                    <a:pt x="124574" y="6972"/>
                  </a:lnTo>
                  <a:lnTo>
                    <a:pt x="125095" y="6718"/>
                  </a:lnTo>
                  <a:lnTo>
                    <a:pt x="126072" y="6400"/>
                  </a:lnTo>
                  <a:close/>
                </a:path>
                <a:path w="1515745" h="715010">
                  <a:moveTo>
                    <a:pt x="135356" y="287972"/>
                  </a:moveTo>
                  <a:lnTo>
                    <a:pt x="134747" y="287591"/>
                  </a:lnTo>
                  <a:lnTo>
                    <a:pt x="133540" y="286816"/>
                  </a:lnTo>
                  <a:lnTo>
                    <a:pt x="132905" y="286499"/>
                  </a:lnTo>
                  <a:lnTo>
                    <a:pt x="131660" y="285826"/>
                  </a:lnTo>
                  <a:lnTo>
                    <a:pt x="131343" y="286905"/>
                  </a:lnTo>
                  <a:lnTo>
                    <a:pt x="131940" y="288124"/>
                  </a:lnTo>
                  <a:lnTo>
                    <a:pt x="130683" y="289623"/>
                  </a:lnTo>
                  <a:lnTo>
                    <a:pt x="132194" y="291020"/>
                  </a:lnTo>
                  <a:lnTo>
                    <a:pt x="133197" y="290271"/>
                  </a:lnTo>
                  <a:lnTo>
                    <a:pt x="135293" y="288709"/>
                  </a:lnTo>
                  <a:lnTo>
                    <a:pt x="135267" y="288455"/>
                  </a:lnTo>
                  <a:lnTo>
                    <a:pt x="135280" y="288213"/>
                  </a:lnTo>
                  <a:lnTo>
                    <a:pt x="135356" y="287972"/>
                  </a:lnTo>
                  <a:close/>
                </a:path>
                <a:path w="1515745" h="715010">
                  <a:moveTo>
                    <a:pt x="144119" y="283032"/>
                  </a:moveTo>
                  <a:lnTo>
                    <a:pt x="142494" y="281774"/>
                  </a:lnTo>
                  <a:lnTo>
                    <a:pt x="140931" y="281952"/>
                  </a:lnTo>
                  <a:lnTo>
                    <a:pt x="139407" y="283197"/>
                  </a:lnTo>
                  <a:lnTo>
                    <a:pt x="140119" y="286245"/>
                  </a:lnTo>
                  <a:lnTo>
                    <a:pt x="142379" y="284734"/>
                  </a:lnTo>
                  <a:lnTo>
                    <a:pt x="144106" y="284784"/>
                  </a:lnTo>
                  <a:lnTo>
                    <a:pt x="144106" y="283616"/>
                  </a:lnTo>
                  <a:lnTo>
                    <a:pt x="144119" y="283032"/>
                  </a:lnTo>
                  <a:close/>
                </a:path>
                <a:path w="1515745" h="715010">
                  <a:moveTo>
                    <a:pt x="209105" y="248145"/>
                  </a:moveTo>
                  <a:lnTo>
                    <a:pt x="209092" y="247777"/>
                  </a:lnTo>
                  <a:lnTo>
                    <a:pt x="209080" y="247027"/>
                  </a:lnTo>
                  <a:lnTo>
                    <a:pt x="207695" y="246926"/>
                  </a:lnTo>
                  <a:lnTo>
                    <a:pt x="207022" y="246888"/>
                  </a:lnTo>
                  <a:lnTo>
                    <a:pt x="205676" y="247294"/>
                  </a:lnTo>
                  <a:lnTo>
                    <a:pt x="203949" y="246494"/>
                  </a:lnTo>
                  <a:lnTo>
                    <a:pt x="202742" y="248361"/>
                  </a:lnTo>
                  <a:lnTo>
                    <a:pt x="204863" y="249466"/>
                  </a:lnTo>
                  <a:lnTo>
                    <a:pt x="206933" y="249047"/>
                  </a:lnTo>
                  <a:lnTo>
                    <a:pt x="208953" y="248894"/>
                  </a:lnTo>
                  <a:lnTo>
                    <a:pt x="208953" y="248640"/>
                  </a:lnTo>
                  <a:lnTo>
                    <a:pt x="209003" y="248386"/>
                  </a:lnTo>
                  <a:lnTo>
                    <a:pt x="209105" y="248145"/>
                  </a:lnTo>
                  <a:close/>
                </a:path>
                <a:path w="1515745" h="715010">
                  <a:moveTo>
                    <a:pt x="239179" y="165595"/>
                  </a:moveTo>
                  <a:lnTo>
                    <a:pt x="238544" y="164452"/>
                  </a:lnTo>
                  <a:lnTo>
                    <a:pt x="237464" y="163931"/>
                  </a:lnTo>
                  <a:lnTo>
                    <a:pt x="236245" y="163677"/>
                  </a:lnTo>
                  <a:lnTo>
                    <a:pt x="235572" y="165074"/>
                  </a:lnTo>
                  <a:lnTo>
                    <a:pt x="234276" y="164769"/>
                  </a:lnTo>
                  <a:lnTo>
                    <a:pt x="233108" y="164846"/>
                  </a:lnTo>
                  <a:lnTo>
                    <a:pt x="233222" y="166179"/>
                  </a:lnTo>
                  <a:lnTo>
                    <a:pt x="234886" y="165646"/>
                  </a:lnTo>
                  <a:lnTo>
                    <a:pt x="235292" y="166649"/>
                  </a:lnTo>
                  <a:lnTo>
                    <a:pt x="238150" y="166763"/>
                  </a:lnTo>
                  <a:lnTo>
                    <a:pt x="239179" y="165595"/>
                  </a:lnTo>
                  <a:close/>
                </a:path>
                <a:path w="1515745" h="715010">
                  <a:moveTo>
                    <a:pt x="243166" y="232257"/>
                  </a:moveTo>
                  <a:lnTo>
                    <a:pt x="241465" y="230276"/>
                  </a:lnTo>
                  <a:lnTo>
                    <a:pt x="239776" y="231216"/>
                  </a:lnTo>
                  <a:lnTo>
                    <a:pt x="238137" y="231597"/>
                  </a:lnTo>
                  <a:lnTo>
                    <a:pt x="238137" y="233451"/>
                  </a:lnTo>
                  <a:lnTo>
                    <a:pt x="239826" y="233286"/>
                  </a:lnTo>
                  <a:lnTo>
                    <a:pt x="241820" y="234213"/>
                  </a:lnTo>
                  <a:lnTo>
                    <a:pt x="243166" y="232257"/>
                  </a:lnTo>
                  <a:close/>
                </a:path>
                <a:path w="1515745" h="715010">
                  <a:moveTo>
                    <a:pt x="256654" y="73304"/>
                  </a:moveTo>
                  <a:lnTo>
                    <a:pt x="254203" y="73685"/>
                  </a:lnTo>
                  <a:lnTo>
                    <a:pt x="252222" y="70980"/>
                  </a:lnTo>
                  <a:lnTo>
                    <a:pt x="249605" y="72351"/>
                  </a:lnTo>
                  <a:lnTo>
                    <a:pt x="252069" y="72199"/>
                  </a:lnTo>
                  <a:lnTo>
                    <a:pt x="253644" y="76111"/>
                  </a:lnTo>
                  <a:lnTo>
                    <a:pt x="256654" y="73304"/>
                  </a:lnTo>
                  <a:close/>
                </a:path>
                <a:path w="1515745" h="715010">
                  <a:moveTo>
                    <a:pt x="266293" y="249237"/>
                  </a:moveTo>
                  <a:lnTo>
                    <a:pt x="262394" y="248958"/>
                  </a:lnTo>
                  <a:lnTo>
                    <a:pt x="262305" y="250977"/>
                  </a:lnTo>
                  <a:lnTo>
                    <a:pt x="260438" y="251218"/>
                  </a:lnTo>
                  <a:lnTo>
                    <a:pt x="259232" y="252120"/>
                  </a:lnTo>
                  <a:lnTo>
                    <a:pt x="260731" y="253530"/>
                  </a:lnTo>
                  <a:lnTo>
                    <a:pt x="261988" y="251675"/>
                  </a:lnTo>
                  <a:lnTo>
                    <a:pt x="263385" y="251815"/>
                  </a:lnTo>
                  <a:lnTo>
                    <a:pt x="264096" y="250659"/>
                  </a:lnTo>
                  <a:lnTo>
                    <a:pt x="266293" y="251193"/>
                  </a:lnTo>
                  <a:lnTo>
                    <a:pt x="266293" y="249237"/>
                  </a:lnTo>
                  <a:close/>
                </a:path>
                <a:path w="1515745" h="715010">
                  <a:moveTo>
                    <a:pt x="292176" y="200037"/>
                  </a:moveTo>
                  <a:lnTo>
                    <a:pt x="289267" y="199555"/>
                  </a:lnTo>
                  <a:lnTo>
                    <a:pt x="287413" y="199059"/>
                  </a:lnTo>
                  <a:lnTo>
                    <a:pt x="285597" y="200520"/>
                  </a:lnTo>
                  <a:lnTo>
                    <a:pt x="285623" y="201117"/>
                  </a:lnTo>
                  <a:lnTo>
                    <a:pt x="285623" y="201434"/>
                  </a:lnTo>
                  <a:lnTo>
                    <a:pt x="287515" y="201434"/>
                  </a:lnTo>
                  <a:lnTo>
                    <a:pt x="289560" y="202234"/>
                  </a:lnTo>
                  <a:lnTo>
                    <a:pt x="292176" y="200037"/>
                  </a:lnTo>
                  <a:close/>
                </a:path>
                <a:path w="1515745" h="715010">
                  <a:moveTo>
                    <a:pt x="299885" y="99745"/>
                  </a:moveTo>
                  <a:lnTo>
                    <a:pt x="297573" y="99745"/>
                  </a:lnTo>
                  <a:lnTo>
                    <a:pt x="296265" y="99923"/>
                  </a:lnTo>
                  <a:lnTo>
                    <a:pt x="296265" y="100634"/>
                  </a:lnTo>
                  <a:lnTo>
                    <a:pt x="297027" y="101231"/>
                  </a:lnTo>
                  <a:lnTo>
                    <a:pt x="299885" y="99745"/>
                  </a:lnTo>
                  <a:close/>
                </a:path>
                <a:path w="1515745" h="715010">
                  <a:moveTo>
                    <a:pt x="301853" y="101930"/>
                  </a:moveTo>
                  <a:lnTo>
                    <a:pt x="300634" y="99923"/>
                  </a:lnTo>
                  <a:lnTo>
                    <a:pt x="300532" y="99745"/>
                  </a:lnTo>
                  <a:lnTo>
                    <a:pt x="300113" y="99745"/>
                  </a:lnTo>
                  <a:lnTo>
                    <a:pt x="298196" y="102743"/>
                  </a:lnTo>
                  <a:lnTo>
                    <a:pt x="298996" y="103644"/>
                  </a:lnTo>
                  <a:lnTo>
                    <a:pt x="299554" y="104559"/>
                  </a:lnTo>
                  <a:lnTo>
                    <a:pt x="301167" y="104559"/>
                  </a:lnTo>
                  <a:lnTo>
                    <a:pt x="300342" y="103416"/>
                  </a:lnTo>
                  <a:lnTo>
                    <a:pt x="300482" y="102743"/>
                  </a:lnTo>
                  <a:lnTo>
                    <a:pt x="300532" y="102527"/>
                  </a:lnTo>
                  <a:lnTo>
                    <a:pt x="301853" y="101930"/>
                  </a:lnTo>
                  <a:close/>
                </a:path>
                <a:path w="1515745" h="715010">
                  <a:moveTo>
                    <a:pt x="373773" y="166712"/>
                  </a:moveTo>
                  <a:lnTo>
                    <a:pt x="373722" y="165938"/>
                  </a:lnTo>
                  <a:lnTo>
                    <a:pt x="373684" y="165557"/>
                  </a:lnTo>
                  <a:lnTo>
                    <a:pt x="367779" y="165557"/>
                  </a:lnTo>
                  <a:lnTo>
                    <a:pt x="369709" y="168427"/>
                  </a:lnTo>
                  <a:lnTo>
                    <a:pt x="371754" y="167513"/>
                  </a:lnTo>
                  <a:lnTo>
                    <a:pt x="373773" y="166712"/>
                  </a:lnTo>
                  <a:close/>
                </a:path>
                <a:path w="1515745" h="715010">
                  <a:moveTo>
                    <a:pt x="428866" y="216789"/>
                  </a:moveTo>
                  <a:lnTo>
                    <a:pt x="428104" y="214020"/>
                  </a:lnTo>
                  <a:lnTo>
                    <a:pt x="425780" y="213880"/>
                  </a:lnTo>
                  <a:lnTo>
                    <a:pt x="423545" y="213664"/>
                  </a:lnTo>
                  <a:lnTo>
                    <a:pt x="423392" y="213639"/>
                  </a:lnTo>
                  <a:lnTo>
                    <a:pt x="422871" y="214604"/>
                  </a:lnTo>
                  <a:lnTo>
                    <a:pt x="424103" y="216687"/>
                  </a:lnTo>
                  <a:lnTo>
                    <a:pt x="426173" y="216560"/>
                  </a:lnTo>
                  <a:lnTo>
                    <a:pt x="428231" y="217093"/>
                  </a:lnTo>
                  <a:lnTo>
                    <a:pt x="428561" y="216877"/>
                  </a:lnTo>
                  <a:lnTo>
                    <a:pt x="428866" y="216789"/>
                  </a:lnTo>
                  <a:close/>
                </a:path>
                <a:path w="1515745" h="715010">
                  <a:moveTo>
                    <a:pt x="431241" y="235280"/>
                  </a:moveTo>
                  <a:lnTo>
                    <a:pt x="427189" y="234403"/>
                  </a:lnTo>
                  <a:lnTo>
                    <a:pt x="425450" y="236296"/>
                  </a:lnTo>
                  <a:lnTo>
                    <a:pt x="423075" y="234962"/>
                  </a:lnTo>
                  <a:lnTo>
                    <a:pt x="421093" y="235585"/>
                  </a:lnTo>
                  <a:lnTo>
                    <a:pt x="422910" y="236982"/>
                  </a:lnTo>
                  <a:lnTo>
                    <a:pt x="425081" y="236283"/>
                  </a:lnTo>
                  <a:lnTo>
                    <a:pt x="427088" y="236626"/>
                  </a:lnTo>
                  <a:lnTo>
                    <a:pt x="428015" y="235864"/>
                  </a:lnTo>
                  <a:lnTo>
                    <a:pt x="428929" y="236093"/>
                  </a:lnTo>
                  <a:lnTo>
                    <a:pt x="429818" y="236689"/>
                  </a:lnTo>
                  <a:lnTo>
                    <a:pt x="431241" y="235280"/>
                  </a:lnTo>
                  <a:close/>
                </a:path>
                <a:path w="1515745" h="715010">
                  <a:moveTo>
                    <a:pt x="498094" y="631101"/>
                  </a:moveTo>
                  <a:lnTo>
                    <a:pt x="496138" y="631177"/>
                  </a:lnTo>
                  <a:lnTo>
                    <a:pt x="493979" y="629272"/>
                  </a:lnTo>
                  <a:lnTo>
                    <a:pt x="491350" y="632396"/>
                  </a:lnTo>
                  <a:lnTo>
                    <a:pt x="494309" y="632358"/>
                  </a:lnTo>
                  <a:lnTo>
                    <a:pt x="496290" y="632650"/>
                  </a:lnTo>
                  <a:lnTo>
                    <a:pt x="498094" y="631101"/>
                  </a:lnTo>
                  <a:close/>
                </a:path>
                <a:path w="1515745" h="715010">
                  <a:moveTo>
                    <a:pt x="549770" y="629107"/>
                  </a:moveTo>
                  <a:lnTo>
                    <a:pt x="547255" y="629640"/>
                  </a:lnTo>
                  <a:lnTo>
                    <a:pt x="544334" y="627456"/>
                  </a:lnTo>
                  <a:lnTo>
                    <a:pt x="542086" y="630313"/>
                  </a:lnTo>
                  <a:lnTo>
                    <a:pt x="544931" y="631418"/>
                  </a:lnTo>
                  <a:lnTo>
                    <a:pt x="547306" y="629678"/>
                  </a:lnTo>
                  <a:lnTo>
                    <a:pt x="549770" y="629107"/>
                  </a:lnTo>
                  <a:close/>
                </a:path>
                <a:path w="1515745" h="715010">
                  <a:moveTo>
                    <a:pt x="557961" y="75793"/>
                  </a:moveTo>
                  <a:lnTo>
                    <a:pt x="556069" y="76352"/>
                  </a:lnTo>
                  <a:lnTo>
                    <a:pt x="553999" y="72567"/>
                  </a:lnTo>
                  <a:lnTo>
                    <a:pt x="552208" y="76060"/>
                  </a:lnTo>
                  <a:lnTo>
                    <a:pt x="553808" y="78003"/>
                  </a:lnTo>
                  <a:lnTo>
                    <a:pt x="555942" y="77406"/>
                  </a:lnTo>
                  <a:lnTo>
                    <a:pt x="557961" y="77266"/>
                  </a:lnTo>
                  <a:lnTo>
                    <a:pt x="557961" y="75793"/>
                  </a:lnTo>
                  <a:close/>
                </a:path>
                <a:path w="1515745" h="715010">
                  <a:moveTo>
                    <a:pt x="558126" y="342861"/>
                  </a:moveTo>
                  <a:lnTo>
                    <a:pt x="555650" y="341503"/>
                  </a:lnTo>
                  <a:lnTo>
                    <a:pt x="553313" y="342138"/>
                  </a:lnTo>
                  <a:lnTo>
                    <a:pt x="550164" y="342125"/>
                  </a:lnTo>
                  <a:lnTo>
                    <a:pt x="554697" y="344220"/>
                  </a:lnTo>
                  <a:lnTo>
                    <a:pt x="558126" y="342861"/>
                  </a:lnTo>
                  <a:close/>
                </a:path>
                <a:path w="1515745" h="715010">
                  <a:moveTo>
                    <a:pt x="560539" y="712609"/>
                  </a:moveTo>
                  <a:lnTo>
                    <a:pt x="560158" y="712343"/>
                  </a:lnTo>
                  <a:lnTo>
                    <a:pt x="557720" y="710844"/>
                  </a:lnTo>
                  <a:lnTo>
                    <a:pt x="555307" y="713955"/>
                  </a:lnTo>
                  <a:lnTo>
                    <a:pt x="558380" y="714857"/>
                  </a:lnTo>
                  <a:lnTo>
                    <a:pt x="560539" y="712609"/>
                  </a:lnTo>
                  <a:close/>
                </a:path>
                <a:path w="1515745" h="715010">
                  <a:moveTo>
                    <a:pt x="563587" y="712609"/>
                  </a:moveTo>
                  <a:lnTo>
                    <a:pt x="560806" y="712343"/>
                  </a:lnTo>
                  <a:lnTo>
                    <a:pt x="560539" y="712609"/>
                  </a:lnTo>
                  <a:lnTo>
                    <a:pt x="563587" y="712609"/>
                  </a:lnTo>
                  <a:close/>
                </a:path>
                <a:path w="1515745" h="715010">
                  <a:moveTo>
                    <a:pt x="578243" y="343865"/>
                  </a:moveTo>
                  <a:lnTo>
                    <a:pt x="578231" y="342849"/>
                  </a:lnTo>
                  <a:lnTo>
                    <a:pt x="578231" y="341604"/>
                  </a:lnTo>
                  <a:lnTo>
                    <a:pt x="577596" y="340766"/>
                  </a:lnTo>
                  <a:lnTo>
                    <a:pt x="576478" y="340271"/>
                  </a:lnTo>
                  <a:lnTo>
                    <a:pt x="575360" y="340321"/>
                  </a:lnTo>
                  <a:lnTo>
                    <a:pt x="575373" y="341172"/>
                  </a:lnTo>
                  <a:lnTo>
                    <a:pt x="575208" y="343179"/>
                  </a:lnTo>
                  <a:lnTo>
                    <a:pt x="575703" y="344398"/>
                  </a:lnTo>
                  <a:lnTo>
                    <a:pt x="576770" y="344716"/>
                  </a:lnTo>
                  <a:lnTo>
                    <a:pt x="577875" y="345020"/>
                  </a:lnTo>
                  <a:lnTo>
                    <a:pt x="578243" y="343865"/>
                  </a:lnTo>
                  <a:close/>
                </a:path>
                <a:path w="1515745" h="715010">
                  <a:moveTo>
                    <a:pt x="594804" y="536714"/>
                  </a:moveTo>
                  <a:lnTo>
                    <a:pt x="594753" y="536473"/>
                  </a:lnTo>
                  <a:lnTo>
                    <a:pt x="594753" y="536232"/>
                  </a:lnTo>
                  <a:lnTo>
                    <a:pt x="594791" y="535978"/>
                  </a:lnTo>
                  <a:lnTo>
                    <a:pt x="592201" y="535927"/>
                  </a:lnTo>
                  <a:lnTo>
                    <a:pt x="589597" y="535889"/>
                  </a:lnTo>
                  <a:lnTo>
                    <a:pt x="586994" y="535838"/>
                  </a:lnTo>
                  <a:lnTo>
                    <a:pt x="586905" y="536168"/>
                  </a:lnTo>
                  <a:lnTo>
                    <a:pt x="586905" y="536486"/>
                  </a:lnTo>
                  <a:lnTo>
                    <a:pt x="586994" y="536803"/>
                  </a:lnTo>
                  <a:lnTo>
                    <a:pt x="589610" y="538403"/>
                  </a:lnTo>
                  <a:lnTo>
                    <a:pt x="592213" y="537908"/>
                  </a:lnTo>
                  <a:lnTo>
                    <a:pt x="594804" y="536714"/>
                  </a:lnTo>
                  <a:close/>
                </a:path>
                <a:path w="1515745" h="715010">
                  <a:moveTo>
                    <a:pt x="594817" y="552246"/>
                  </a:moveTo>
                  <a:lnTo>
                    <a:pt x="593051" y="551192"/>
                  </a:lnTo>
                  <a:lnTo>
                    <a:pt x="591527" y="551827"/>
                  </a:lnTo>
                  <a:lnTo>
                    <a:pt x="590016" y="552869"/>
                  </a:lnTo>
                  <a:lnTo>
                    <a:pt x="591197" y="554964"/>
                  </a:lnTo>
                  <a:lnTo>
                    <a:pt x="593013" y="554228"/>
                  </a:lnTo>
                  <a:lnTo>
                    <a:pt x="594652" y="554101"/>
                  </a:lnTo>
                  <a:lnTo>
                    <a:pt x="594817" y="552246"/>
                  </a:lnTo>
                  <a:close/>
                </a:path>
                <a:path w="1515745" h="715010">
                  <a:moveTo>
                    <a:pt x="596506" y="467880"/>
                  </a:moveTo>
                  <a:lnTo>
                    <a:pt x="595871" y="467537"/>
                  </a:lnTo>
                  <a:lnTo>
                    <a:pt x="594614" y="466852"/>
                  </a:lnTo>
                  <a:lnTo>
                    <a:pt x="592988" y="467347"/>
                  </a:lnTo>
                  <a:lnTo>
                    <a:pt x="591375" y="467410"/>
                  </a:lnTo>
                  <a:lnTo>
                    <a:pt x="589889" y="466369"/>
                  </a:lnTo>
                  <a:lnTo>
                    <a:pt x="589889" y="467982"/>
                  </a:lnTo>
                  <a:lnTo>
                    <a:pt x="592112" y="469176"/>
                  </a:lnTo>
                  <a:lnTo>
                    <a:pt x="594321" y="470166"/>
                  </a:lnTo>
                  <a:lnTo>
                    <a:pt x="596506" y="467880"/>
                  </a:lnTo>
                  <a:close/>
                </a:path>
                <a:path w="1515745" h="715010">
                  <a:moveTo>
                    <a:pt x="604456" y="19189"/>
                  </a:moveTo>
                  <a:lnTo>
                    <a:pt x="604151" y="18669"/>
                  </a:lnTo>
                  <a:lnTo>
                    <a:pt x="603859" y="18161"/>
                  </a:lnTo>
                  <a:lnTo>
                    <a:pt x="603542" y="17640"/>
                  </a:lnTo>
                  <a:lnTo>
                    <a:pt x="601738" y="18173"/>
                  </a:lnTo>
                  <a:lnTo>
                    <a:pt x="599452" y="16344"/>
                  </a:lnTo>
                  <a:lnTo>
                    <a:pt x="597420" y="19189"/>
                  </a:lnTo>
                  <a:lnTo>
                    <a:pt x="604456" y="19189"/>
                  </a:lnTo>
                  <a:close/>
                </a:path>
                <a:path w="1515745" h="715010">
                  <a:moveTo>
                    <a:pt x="608520" y="552894"/>
                  </a:moveTo>
                  <a:lnTo>
                    <a:pt x="605053" y="551230"/>
                  </a:lnTo>
                  <a:lnTo>
                    <a:pt x="602234" y="553618"/>
                  </a:lnTo>
                  <a:lnTo>
                    <a:pt x="606590" y="553123"/>
                  </a:lnTo>
                  <a:lnTo>
                    <a:pt x="608520" y="552894"/>
                  </a:lnTo>
                  <a:close/>
                </a:path>
                <a:path w="1515745" h="715010">
                  <a:moveTo>
                    <a:pt x="611339" y="488137"/>
                  </a:moveTo>
                  <a:lnTo>
                    <a:pt x="609206" y="486778"/>
                  </a:lnTo>
                  <a:lnTo>
                    <a:pt x="607263" y="487921"/>
                  </a:lnTo>
                  <a:lnTo>
                    <a:pt x="605243" y="487934"/>
                  </a:lnTo>
                  <a:lnTo>
                    <a:pt x="605243" y="489280"/>
                  </a:lnTo>
                  <a:lnTo>
                    <a:pt x="611200" y="489280"/>
                  </a:lnTo>
                  <a:lnTo>
                    <a:pt x="611238" y="488899"/>
                  </a:lnTo>
                  <a:lnTo>
                    <a:pt x="611339" y="488137"/>
                  </a:lnTo>
                  <a:close/>
                </a:path>
                <a:path w="1515745" h="715010">
                  <a:moveTo>
                    <a:pt x="618045" y="551446"/>
                  </a:moveTo>
                  <a:lnTo>
                    <a:pt x="610400" y="551967"/>
                  </a:lnTo>
                  <a:lnTo>
                    <a:pt x="613460" y="554024"/>
                  </a:lnTo>
                  <a:lnTo>
                    <a:pt x="615861" y="552907"/>
                  </a:lnTo>
                  <a:lnTo>
                    <a:pt x="618045" y="553275"/>
                  </a:lnTo>
                  <a:lnTo>
                    <a:pt x="618045" y="551446"/>
                  </a:lnTo>
                  <a:close/>
                </a:path>
                <a:path w="1515745" h="715010">
                  <a:moveTo>
                    <a:pt x="619912" y="183235"/>
                  </a:moveTo>
                  <a:lnTo>
                    <a:pt x="618096" y="184365"/>
                  </a:lnTo>
                  <a:lnTo>
                    <a:pt x="614565" y="181851"/>
                  </a:lnTo>
                  <a:lnTo>
                    <a:pt x="614146" y="185940"/>
                  </a:lnTo>
                  <a:lnTo>
                    <a:pt x="615022" y="186372"/>
                  </a:lnTo>
                  <a:lnTo>
                    <a:pt x="617093" y="186004"/>
                  </a:lnTo>
                  <a:lnTo>
                    <a:pt x="619201" y="185712"/>
                  </a:lnTo>
                  <a:lnTo>
                    <a:pt x="619912" y="183235"/>
                  </a:lnTo>
                  <a:close/>
                </a:path>
                <a:path w="1515745" h="715010">
                  <a:moveTo>
                    <a:pt x="629577" y="44551"/>
                  </a:moveTo>
                  <a:lnTo>
                    <a:pt x="628688" y="44450"/>
                  </a:lnTo>
                  <a:lnTo>
                    <a:pt x="627532" y="44551"/>
                  </a:lnTo>
                  <a:lnTo>
                    <a:pt x="627329" y="42964"/>
                  </a:lnTo>
                  <a:lnTo>
                    <a:pt x="628230" y="42379"/>
                  </a:lnTo>
                  <a:lnTo>
                    <a:pt x="628713" y="41846"/>
                  </a:lnTo>
                  <a:lnTo>
                    <a:pt x="625640" y="41224"/>
                  </a:lnTo>
                  <a:lnTo>
                    <a:pt x="624725" y="42824"/>
                  </a:lnTo>
                  <a:lnTo>
                    <a:pt x="624865" y="45529"/>
                  </a:lnTo>
                  <a:lnTo>
                    <a:pt x="627888" y="45643"/>
                  </a:lnTo>
                  <a:lnTo>
                    <a:pt x="628624" y="45554"/>
                  </a:lnTo>
                  <a:lnTo>
                    <a:pt x="629348" y="45415"/>
                  </a:lnTo>
                  <a:lnTo>
                    <a:pt x="629577" y="44551"/>
                  </a:lnTo>
                  <a:close/>
                </a:path>
                <a:path w="1515745" h="715010">
                  <a:moveTo>
                    <a:pt x="644525" y="272300"/>
                  </a:moveTo>
                  <a:lnTo>
                    <a:pt x="642213" y="270357"/>
                  </a:lnTo>
                  <a:lnTo>
                    <a:pt x="641819" y="270370"/>
                  </a:lnTo>
                  <a:lnTo>
                    <a:pt x="641007" y="270421"/>
                  </a:lnTo>
                  <a:lnTo>
                    <a:pt x="641070" y="271691"/>
                  </a:lnTo>
                  <a:lnTo>
                    <a:pt x="639826" y="272834"/>
                  </a:lnTo>
                  <a:lnTo>
                    <a:pt x="640549" y="274193"/>
                  </a:lnTo>
                  <a:lnTo>
                    <a:pt x="642150" y="276123"/>
                  </a:lnTo>
                  <a:lnTo>
                    <a:pt x="642264" y="274193"/>
                  </a:lnTo>
                  <a:lnTo>
                    <a:pt x="644525" y="272300"/>
                  </a:lnTo>
                  <a:close/>
                </a:path>
                <a:path w="1515745" h="715010">
                  <a:moveTo>
                    <a:pt x="646976" y="3136"/>
                  </a:moveTo>
                  <a:lnTo>
                    <a:pt x="643991" y="2819"/>
                  </a:lnTo>
                  <a:lnTo>
                    <a:pt x="640994" y="2286"/>
                  </a:lnTo>
                  <a:lnTo>
                    <a:pt x="637755" y="4013"/>
                  </a:lnTo>
                  <a:lnTo>
                    <a:pt x="640689" y="5918"/>
                  </a:lnTo>
                  <a:lnTo>
                    <a:pt x="642708" y="3644"/>
                  </a:lnTo>
                  <a:lnTo>
                    <a:pt x="644906" y="4013"/>
                  </a:lnTo>
                  <a:lnTo>
                    <a:pt x="646976" y="3136"/>
                  </a:lnTo>
                  <a:close/>
                </a:path>
                <a:path w="1515745" h="715010">
                  <a:moveTo>
                    <a:pt x="742238" y="362597"/>
                  </a:moveTo>
                  <a:lnTo>
                    <a:pt x="742099" y="361340"/>
                  </a:lnTo>
                  <a:lnTo>
                    <a:pt x="741603" y="360464"/>
                  </a:lnTo>
                  <a:lnTo>
                    <a:pt x="740143" y="360565"/>
                  </a:lnTo>
                  <a:lnTo>
                    <a:pt x="740460" y="359905"/>
                  </a:lnTo>
                  <a:lnTo>
                    <a:pt x="741083" y="358584"/>
                  </a:lnTo>
                  <a:lnTo>
                    <a:pt x="739648" y="357543"/>
                  </a:lnTo>
                  <a:lnTo>
                    <a:pt x="740244" y="355981"/>
                  </a:lnTo>
                  <a:lnTo>
                    <a:pt x="740041" y="354622"/>
                  </a:lnTo>
                  <a:lnTo>
                    <a:pt x="739660" y="354241"/>
                  </a:lnTo>
                  <a:lnTo>
                    <a:pt x="739279" y="353872"/>
                  </a:lnTo>
                  <a:lnTo>
                    <a:pt x="738898" y="353504"/>
                  </a:lnTo>
                  <a:lnTo>
                    <a:pt x="737476" y="356006"/>
                  </a:lnTo>
                  <a:lnTo>
                    <a:pt x="737781" y="358394"/>
                  </a:lnTo>
                  <a:lnTo>
                    <a:pt x="739368" y="360705"/>
                  </a:lnTo>
                  <a:lnTo>
                    <a:pt x="739190" y="361188"/>
                  </a:lnTo>
                  <a:lnTo>
                    <a:pt x="739076" y="361416"/>
                  </a:lnTo>
                  <a:lnTo>
                    <a:pt x="739076" y="363245"/>
                  </a:lnTo>
                  <a:lnTo>
                    <a:pt x="739444" y="364705"/>
                  </a:lnTo>
                  <a:lnTo>
                    <a:pt x="741819" y="364147"/>
                  </a:lnTo>
                  <a:lnTo>
                    <a:pt x="741946" y="363639"/>
                  </a:lnTo>
                  <a:lnTo>
                    <a:pt x="742238" y="362597"/>
                  </a:lnTo>
                  <a:close/>
                </a:path>
                <a:path w="1515745" h="715010">
                  <a:moveTo>
                    <a:pt x="827239" y="277685"/>
                  </a:moveTo>
                  <a:lnTo>
                    <a:pt x="827024" y="274904"/>
                  </a:lnTo>
                  <a:lnTo>
                    <a:pt x="825487" y="273138"/>
                  </a:lnTo>
                  <a:lnTo>
                    <a:pt x="824407" y="271195"/>
                  </a:lnTo>
                  <a:lnTo>
                    <a:pt x="823480" y="273164"/>
                  </a:lnTo>
                  <a:lnTo>
                    <a:pt x="824547" y="274624"/>
                  </a:lnTo>
                  <a:lnTo>
                    <a:pt x="824852" y="276682"/>
                  </a:lnTo>
                  <a:lnTo>
                    <a:pt x="827239" y="277685"/>
                  </a:lnTo>
                  <a:close/>
                </a:path>
                <a:path w="1515745" h="715010">
                  <a:moveTo>
                    <a:pt x="861199" y="530821"/>
                  </a:moveTo>
                  <a:lnTo>
                    <a:pt x="860894" y="530250"/>
                  </a:lnTo>
                  <a:lnTo>
                    <a:pt x="860564" y="529678"/>
                  </a:lnTo>
                  <a:lnTo>
                    <a:pt x="860259" y="529107"/>
                  </a:lnTo>
                  <a:lnTo>
                    <a:pt x="857351" y="530110"/>
                  </a:lnTo>
                  <a:lnTo>
                    <a:pt x="855954" y="531329"/>
                  </a:lnTo>
                  <a:lnTo>
                    <a:pt x="855586" y="532650"/>
                  </a:lnTo>
                  <a:lnTo>
                    <a:pt x="857059" y="534085"/>
                  </a:lnTo>
                  <a:lnTo>
                    <a:pt x="859205" y="532003"/>
                  </a:lnTo>
                  <a:lnTo>
                    <a:pt x="859548" y="531063"/>
                  </a:lnTo>
                  <a:lnTo>
                    <a:pt x="860437" y="531063"/>
                  </a:lnTo>
                  <a:lnTo>
                    <a:pt x="861199" y="530821"/>
                  </a:lnTo>
                  <a:close/>
                </a:path>
                <a:path w="1515745" h="715010">
                  <a:moveTo>
                    <a:pt x="880605" y="634022"/>
                  </a:moveTo>
                  <a:lnTo>
                    <a:pt x="878217" y="634568"/>
                  </a:lnTo>
                  <a:lnTo>
                    <a:pt x="875792" y="631024"/>
                  </a:lnTo>
                  <a:lnTo>
                    <a:pt x="873086" y="634199"/>
                  </a:lnTo>
                  <a:lnTo>
                    <a:pt x="875792" y="634923"/>
                  </a:lnTo>
                  <a:lnTo>
                    <a:pt x="878154" y="635508"/>
                  </a:lnTo>
                  <a:lnTo>
                    <a:pt x="880605" y="634479"/>
                  </a:lnTo>
                  <a:lnTo>
                    <a:pt x="880605" y="634022"/>
                  </a:lnTo>
                  <a:close/>
                </a:path>
                <a:path w="1515745" h="715010">
                  <a:moveTo>
                    <a:pt x="883119" y="345351"/>
                  </a:moveTo>
                  <a:lnTo>
                    <a:pt x="881214" y="344487"/>
                  </a:lnTo>
                  <a:lnTo>
                    <a:pt x="881443" y="343052"/>
                  </a:lnTo>
                  <a:lnTo>
                    <a:pt x="878865" y="342125"/>
                  </a:lnTo>
                  <a:lnTo>
                    <a:pt x="878751" y="342684"/>
                  </a:lnTo>
                  <a:lnTo>
                    <a:pt x="878662" y="343268"/>
                  </a:lnTo>
                  <a:lnTo>
                    <a:pt x="878560" y="343839"/>
                  </a:lnTo>
                  <a:lnTo>
                    <a:pt x="879830" y="344906"/>
                  </a:lnTo>
                  <a:lnTo>
                    <a:pt x="879614" y="347853"/>
                  </a:lnTo>
                  <a:lnTo>
                    <a:pt x="882459" y="346887"/>
                  </a:lnTo>
                  <a:lnTo>
                    <a:pt x="883119" y="345351"/>
                  </a:lnTo>
                  <a:close/>
                </a:path>
                <a:path w="1515745" h="715010">
                  <a:moveTo>
                    <a:pt x="889012" y="423608"/>
                  </a:moveTo>
                  <a:lnTo>
                    <a:pt x="886866" y="423418"/>
                  </a:lnTo>
                  <a:lnTo>
                    <a:pt x="888034" y="421563"/>
                  </a:lnTo>
                  <a:lnTo>
                    <a:pt x="887488" y="420573"/>
                  </a:lnTo>
                  <a:lnTo>
                    <a:pt x="886180" y="420344"/>
                  </a:lnTo>
                  <a:lnTo>
                    <a:pt x="885939" y="420446"/>
                  </a:lnTo>
                  <a:lnTo>
                    <a:pt x="885698" y="420522"/>
                  </a:lnTo>
                  <a:lnTo>
                    <a:pt x="885456" y="420560"/>
                  </a:lnTo>
                  <a:lnTo>
                    <a:pt x="884885" y="421640"/>
                  </a:lnTo>
                  <a:lnTo>
                    <a:pt x="883729" y="422808"/>
                  </a:lnTo>
                  <a:lnTo>
                    <a:pt x="885126" y="423938"/>
                  </a:lnTo>
                  <a:lnTo>
                    <a:pt x="886383" y="424942"/>
                  </a:lnTo>
                  <a:lnTo>
                    <a:pt x="887780" y="424611"/>
                  </a:lnTo>
                  <a:lnTo>
                    <a:pt x="889012" y="423608"/>
                  </a:lnTo>
                  <a:close/>
                </a:path>
                <a:path w="1515745" h="715010">
                  <a:moveTo>
                    <a:pt x="899007" y="623976"/>
                  </a:moveTo>
                  <a:lnTo>
                    <a:pt x="898829" y="623760"/>
                  </a:lnTo>
                  <a:lnTo>
                    <a:pt x="898791" y="623519"/>
                  </a:lnTo>
                  <a:lnTo>
                    <a:pt x="898906" y="623252"/>
                  </a:lnTo>
                  <a:lnTo>
                    <a:pt x="896823" y="622122"/>
                  </a:lnTo>
                  <a:lnTo>
                    <a:pt x="894803" y="621499"/>
                  </a:lnTo>
                  <a:lnTo>
                    <a:pt x="892390" y="623976"/>
                  </a:lnTo>
                  <a:lnTo>
                    <a:pt x="899007" y="623976"/>
                  </a:lnTo>
                  <a:close/>
                </a:path>
                <a:path w="1515745" h="715010">
                  <a:moveTo>
                    <a:pt x="899566" y="469011"/>
                  </a:moveTo>
                  <a:lnTo>
                    <a:pt x="897890" y="468147"/>
                  </a:lnTo>
                  <a:lnTo>
                    <a:pt x="897255" y="468744"/>
                  </a:lnTo>
                  <a:lnTo>
                    <a:pt x="896835" y="469011"/>
                  </a:lnTo>
                  <a:lnTo>
                    <a:pt x="899566" y="469011"/>
                  </a:lnTo>
                  <a:close/>
                </a:path>
                <a:path w="1515745" h="715010">
                  <a:moveTo>
                    <a:pt x="900036" y="469252"/>
                  </a:moveTo>
                  <a:lnTo>
                    <a:pt x="898664" y="469252"/>
                  </a:lnTo>
                  <a:lnTo>
                    <a:pt x="899058" y="470039"/>
                  </a:lnTo>
                  <a:lnTo>
                    <a:pt x="900036" y="469252"/>
                  </a:lnTo>
                  <a:close/>
                </a:path>
                <a:path w="1515745" h="715010">
                  <a:moveTo>
                    <a:pt x="900404" y="469011"/>
                  </a:moveTo>
                  <a:lnTo>
                    <a:pt x="899566" y="469011"/>
                  </a:lnTo>
                  <a:lnTo>
                    <a:pt x="900036" y="469252"/>
                  </a:lnTo>
                  <a:lnTo>
                    <a:pt x="900404" y="469011"/>
                  </a:lnTo>
                  <a:close/>
                </a:path>
                <a:path w="1515745" h="715010">
                  <a:moveTo>
                    <a:pt x="900836" y="468744"/>
                  </a:moveTo>
                  <a:lnTo>
                    <a:pt x="900658" y="468744"/>
                  </a:lnTo>
                  <a:lnTo>
                    <a:pt x="900328" y="469011"/>
                  </a:lnTo>
                  <a:lnTo>
                    <a:pt x="900836" y="468744"/>
                  </a:lnTo>
                  <a:close/>
                </a:path>
                <a:path w="1515745" h="715010">
                  <a:moveTo>
                    <a:pt x="903871" y="472071"/>
                  </a:moveTo>
                  <a:lnTo>
                    <a:pt x="903833" y="466915"/>
                  </a:lnTo>
                  <a:lnTo>
                    <a:pt x="900836" y="468744"/>
                  </a:lnTo>
                  <a:lnTo>
                    <a:pt x="903871" y="472071"/>
                  </a:lnTo>
                  <a:close/>
                </a:path>
                <a:path w="1515745" h="715010">
                  <a:moveTo>
                    <a:pt x="904951" y="400126"/>
                  </a:moveTo>
                  <a:lnTo>
                    <a:pt x="902284" y="399237"/>
                  </a:lnTo>
                  <a:lnTo>
                    <a:pt x="899604" y="398868"/>
                  </a:lnTo>
                  <a:lnTo>
                    <a:pt x="896658" y="399440"/>
                  </a:lnTo>
                  <a:lnTo>
                    <a:pt x="897712" y="401853"/>
                  </a:lnTo>
                  <a:lnTo>
                    <a:pt x="899604" y="400685"/>
                  </a:lnTo>
                  <a:lnTo>
                    <a:pt x="901001" y="401066"/>
                  </a:lnTo>
                  <a:lnTo>
                    <a:pt x="902055" y="399707"/>
                  </a:lnTo>
                  <a:lnTo>
                    <a:pt x="903693" y="400697"/>
                  </a:lnTo>
                  <a:lnTo>
                    <a:pt x="904951" y="400126"/>
                  </a:lnTo>
                  <a:close/>
                </a:path>
                <a:path w="1515745" h="715010">
                  <a:moveTo>
                    <a:pt x="928052" y="350621"/>
                  </a:moveTo>
                  <a:lnTo>
                    <a:pt x="922604" y="349161"/>
                  </a:lnTo>
                  <a:lnTo>
                    <a:pt x="920305" y="350621"/>
                  </a:lnTo>
                  <a:lnTo>
                    <a:pt x="928052" y="350621"/>
                  </a:lnTo>
                  <a:close/>
                </a:path>
                <a:path w="1515745" h="715010">
                  <a:moveTo>
                    <a:pt x="934948" y="234480"/>
                  </a:moveTo>
                  <a:lnTo>
                    <a:pt x="934389" y="232892"/>
                  </a:lnTo>
                  <a:lnTo>
                    <a:pt x="934580" y="232689"/>
                  </a:lnTo>
                  <a:lnTo>
                    <a:pt x="934554" y="232511"/>
                  </a:lnTo>
                  <a:lnTo>
                    <a:pt x="934389" y="232867"/>
                  </a:lnTo>
                  <a:lnTo>
                    <a:pt x="932916" y="234480"/>
                  </a:lnTo>
                  <a:lnTo>
                    <a:pt x="934948" y="234480"/>
                  </a:lnTo>
                  <a:close/>
                </a:path>
                <a:path w="1515745" h="715010">
                  <a:moveTo>
                    <a:pt x="938187" y="229463"/>
                  </a:moveTo>
                  <a:lnTo>
                    <a:pt x="936650" y="228549"/>
                  </a:lnTo>
                  <a:lnTo>
                    <a:pt x="934224" y="229793"/>
                  </a:lnTo>
                  <a:lnTo>
                    <a:pt x="934313" y="230517"/>
                  </a:lnTo>
                  <a:lnTo>
                    <a:pt x="934440" y="231521"/>
                  </a:lnTo>
                  <a:lnTo>
                    <a:pt x="934554" y="232511"/>
                  </a:lnTo>
                  <a:lnTo>
                    <a:pt x="936193" y="232511"/>
                  </a:lnTo>
                  <a:lnTo>
                    <a:pt x="936790" y="231521"/>
                  </a:lnTo>
                  <a:lnTo>
                    <a:pt x="937158" y="230517"/>
                  </a:lnTo>
                  <a:lnTo>
                    <a:pt x="938187" y="229463"/>
                  </a:lnTo>
                  <a:close/>
                </a:path>
                <a:path w="1515745" h="715010">
                  <a:moveTo>
                    <a:pt x="966774" y="282790"/>
                  </a:moveTo>
                  <a:lnTo>
                    <a:pt x="964920" y="280987"/>
                  </a:lnTo>
                  <a:lnTo>
                    <a:pt x="960120" y="281178"/>
                  </a:lnTo>
                  <a:lnTo>
                    <a:pt x="959599" y="284314"/>
                  </a:lnTo>
                  <a:lnTo>
                    <a:pt x="962037" y="282803"/>
                  </a:lnTo>
                  <a:lnTo>
                    <a:pt x="963256" y="283171"/>
                  </a:lnTo>
                  <a:lnTo>
                    <a:pt x="966774" y="282790"/>
                  </a:lnTo>
                  <a:close/>
                </a:path>
                <a:path w="1515745" h="715010">
                  <a:moveTo>
                    <a:pt x="984465" y="198780"/>
                  </a:moveTo>
                  <a:lnTo>
                    <a:pt x="983208" y="198780"/>
                  </a:lnTo>
                  <a:lnTo>
                    <a:pt x="982345" y="198335"/>
                  </a:lnTo>
                  <a:lnTo>
                    <a:pt x="982433" y="196888"/>
                  </a:lnTo>
                  <a:lnTo>
                    <a:pt x="980973" y="196913"/>
                  </a:lnTo>
                  <a:lnTo>
                    <a:pt x="980249" y="196913"/>
                  </a:lnTo>
                  <a:lnTo>
                    <a:pt x="979944" y="197485"/>
                  </a:lnTo>
                  <a:lnTo>
                    <a:pt x="979309" y="198602"/>
                  </a:lnTo>
                  <a:lnTo>
                    <a:pt x="979360" y="199542"/>
                  </a:lnTo>
                  <a:lnTo>
                    <a:pt x="979538" y="200406"/>
                  </a:lnTo>
                  <a:lnTo>
                    <a:pt x="980668" y="200634"/>
                  </a:lnTo>
                  <a:lnTo>
                    <a:pt x="982205" y="200583"/>
                  </a:lnTo>
                  <a:lnTo>
                    <a:pt x="983386" y="199771"/>
                  </a:lnTo>
                  <a:lnTo>
                    <a:pt x="984465" y="198780"/>
                  </a:lnTo>
                  <a:close/>
                </a:path>
                <a:path w="1515745" h="715010">
                  <a:moveTo>
                    <a:pt x="988136" y="252958"/>
                  </a:moveTo>
                  <a:lnTo>
                    <a:pt x="986688" y="251790"/>
                  </a:lnTo>
                  <a:lnTo>
                    <a:pt x="985126" y="250723"/>
                  </a:lnTo>
                  <a:lnTo>
                    <a:pt x="985253" y="248539"/>
                  </a:lnTo>
                  <a:lnTo>
                    <a:pt x="982357" y="249910"/>
                  </a:lnTo>
                  <a:lnTo>
                    <a:pt x="985951" y="254076"/>
                  </a:lnTo>
                  <a:lnTo>
                    <a:pt x="986383" y="253161"/>
                  </a:lnTo>
                  <a:lnTo>
                    <a:pt x="987196" y="252933"/>
                  </a:lnTo>
                  <a:lnTo>
                    <a:pt x="988136" y="252958"/>
                  </a:lnTo>
                  <a:close/>
                </a:path>
                <a:path w="1515745" h="715010">
                  <a:moveTo>
                    <a:pt x="1037615" y="257810"/>
                  </a:moveTo>
                  <a:lnTo>
                    <a:pt x="1036675" y="256794"/>
                  </a:lnTo>
                  <a:lnTo>
                    <a:pt x="1035138" y="258559"/>
                  </a:lnTo>
                  <a:lnTo>
                    <a:pt x="1032637" y="257708"/>
                  </a:lnTo>
                  <a:lnTo>
                    <a:pt x="1030897" y="258914"/>
                  </a:lnTo>
                  <a:lnTo>
                    <a:pt x="1033310" y="259638"/>
                  </a:lnTo>
                  <a:lnTo>
                    <a:pt x="1035850" y="261086"/>
                  </a:lnTo>
                  <a:lnTo>
                    <a:pt x="1037615" y="257810"/>
                  </a:lnTo>
                  <a:close/>
                </a:path>
                <a:path w="1515745" h="715010">
                  <a:moveTo>
                    <a:pt x="1039482" y="173570"/>
                  </a:moveTo>
                  <a:lnTo>
                    <a:pt x="1039139" y="170637"/>
                  </a:lnTo>
                  <a:lnTo>
                    <a:pt x="1038631" y="171627"/>
                  </a:lnTo>
                  <a:lnTo>
                    <a:pt x="1038275" y="172808"/>
                  </a:lnTo>
                  <a:lnTo>
                    <a:pt x="1036739" y="172402"/>
                  </a:lnTo>
                  <a:lnTo>
                    <a:pt x="1032522" y="173266"/>
                  </a:lnTo>
                  <a:lnTo>
                    <a:pt x="1033843" y="174955"/>
                  </a:lnTo>
                  <a:lnTo>
                    <a:pt x="1035710" y="174244"/>
                  </a:lnTo>
                  <a:lnTo>
                    <a:pt x="1037399" y="174345"/>
                  </a:lnTo>
                  <a:lnTo>
                    <a:pt x="1039482" y="173570"/>
                  </a:lnTo>
                  <a:close/>
                </a:path>
                <a:path w="1515745" h="715010">
                  <a:moveTo>
                    <a:pt x="1084300" y="253517"/>
                  </a:moveTo>
                  <a:lnTo>
                    <a:pt x="1084224" y="252133"/>
                  </a:lnTo>
                  <a:lnTo>
                    <a:pt x="1076286" y="252095"/>
                  </a:lnTo>
                  <a:lnTo>
                    <a:pt x="1077061" y="252666"/>
                  </a:lnTo>
                  <a:lnTo>
                    <a:pt x="1077455" y="252933"/>
                  </a:lnTo>
                  <a:lnTo>
                    <a:pt x="1079665" y="253974"/>
                  </a:lnTo>
                  <a:lnTo>
                    <a:pt x="1081925" y="254406"/>
                  </a:lnTo>
                  <a:lnTo>
                    <a:pt x="1084300" y="253517"/>
                  </a:lnTo>
                  <a:close/>
                </a:path>
                <a:path w="1515745" h="715010">
                  <a:moveTo>
                    <a:pt x="1110259" y="258381"/>
                  </a:moveTo>
                  <a:lnTo>
                    <a:pt x="1109611" y="257873"/>
                  </a:lnTo>
                  <a:lnTo>
                    <a:pt x="1109065" y="256781"/>
                  </a:lnTo>
                  <a:lnTo>
                    <a:pt x="1107160" y="257187"/>
                  </a:lnTo>
                  <a:lnTo>
                    <a:pt x="1106106" y="257937"/>
                  </a:lnTo>
                  <a:lnTo>
                    <a:pt x="1106233" y="259651"/>
                  </a:lnTo>
                  <a:lnTo>
                    <a:pt x="1107554" y="259842"/>
                  </a:lnTo>
                  <a:lnTo>
                    <a:pt x="1109421" y="260146"/>
                  </a:lnTo>
                  <a:lnTo>
                    <a:pt x="1110068" y="259676"/>
                  </a:lnTo>
                  <a:lnTo>
                    <a:pt x="1110259" y="258381"/>
                  </a:lnTo>
                  <a:close/>
                </a:path>
                <a:path w="1515745" h="715010">
                  <a:moveTo>
                    <a:pt x="1127747" y="233654"/>
                  </a:moveTo>
                  <a:lnTo>
                    <a:pt x="1127709" y="233337"/>
                  </a:lnTo>
                  <a:lnTo>
                    <a:pt x="1127709" y="233019"/>
                  </a:lnTo>
                  <a:lnTo>
                    <a:pt x="1127734" y="232702"/>
                  </a:lnTo>
                  <a:lnTo>
                    <a:pt x="1121854" y="232638"/>
                  </a:lnTo>
                  <a:lnTo>
                    <a:pt x="1120889" y="234353"/>
                  </a:lnTo>
                  <a:lnTo>
                    <a:pt x="1123213" y="234505"/>
                  </a:lnTo>
                  <a:lnTo>
                    <a:pt x="1125562" y="234861"/>
                  </a:lnTo>
                  <a:lnTo>
                    <a:pt x="1127747" y="233654"/>
                  </a:lnTo>
                  <a:close/>
                </a:path>
                <a:path w="1515745" h="715010">
                  <a:moveTo>
                    <a:pt x="1165047" y="232384"/>
                  </a:moveTo>
                  <a:lnTo>
                    <a:pt x="1162151" y="229654"/>
                  </a:lnTo>
                  <a:lnTo>
                    <a:pt x="1159611" y="231660"/>
                  </a:lnTo>
                  <a:lnTo>
                    <a:pt x="1156995" y="232765"/>
                  </a:lnTo>
                  <a:lnTo>
                    <a:pt x="1165047" y="232384"/>
                  </a:lnTo>
                  <a:close/>
                </a:path>
                <a:path w="1515745" h="715010">
                  <a:moveTo>
                    <a:pt x="1169733" y="356908"/>
                  </a:moveTo>
                  <a:lnTo>
                    <a:pt x="1168069" y="355295"/>
                  </a:lnTo>
                  <a:lnTo>
                    <a:pt x="1166901" y="353999"/>
                  </a:lnTo>
                  <a:lnTo>
                    <a:pt x="1164450" y="354380"/>
                  </a:lnTo>
                  <a:lnTo>
                    <a:pt x="1163993" y="355269"/>
                  </a:lnTo>
                  <a:lnTo>
                    <a:pt x="1165631" y="357466"/>
                  </a:lnTo>
                  <a:lnTo>
                    <a:pt x="1167231" y="357987"/>
                  </a:lnTo>
                  <a:lnTo>
                    <a:pt x="1169733" y="356908"/>
                  </a:lnTo>
                  <a:close/>
                </a:path>
                <a:path w="1515745" h="715010">
                  <a:moveTo>
                    <a:pt x="1179131" y="357212"/>
                  </a:moveTo>
                  <a:lnTo>
                    <a:pt x="1176604" y="355968"/>
                  </a:lnTo>
                  <a:lnTo>
                    <a:pt x="1174102" y="356641"/>
                  </a:lnTo>
                  <a:lnTo>
                    <a:pt x="1171536" y="357708"/>
                  </a:lnTo>
                  <a:lnTo>
                    <a:pt x="1179093" y="358444"/>
                  </a:lnTo>
                  <a:lnTo>
                    <a:pt x="1179131" y="357212"/>
                  </a:lnTo>
                  <a:close/>
                </a:path>
                <a:path w="1515745" h="715010">
                  <a:moveTo>
                    <a:pt x="1190688" y="346913"/>
                  </a:moveTo>
                  <a:lnTo>
                    <a:pt x="1188300" y="346405"/>
                  </a:lnTo>
                  <a:lnTo>
                    <a:pt x="1186586" y="346583"/>
                  </a:lnTo>
                  <a:lnTo>
                    <a:pt x="1187716" y="349745"/>
                  </a:lnTo>
                  <a:lnTo>
                    <a:pt x="1190586" y="351091"/>
                  </a:lnTo>
                  <a:lnTo>
                    <a:pt x="1190688" y="346913"/>
                  </a:lnTo>
                  <a:close/>
                </a:path>
                <a:path w="1515745" h="715010">
                  <a:moveTo>
                    <a:pt x="1199210" y="341185"/>
                  </a:moveTo>
                  <a:lnTo>
                    <a:pt x="1197660" y="341503"/>
                  </a:lnTo>
                  <a:lnTo>
                    <a:pt x="1196454" y="339763"/>
                  </a:lnTo>
                  <a:lnTo>
                    <a:pt x="1194828" y="340461"/>
                  </a:lnTo>
                  <a:lnTo>
                    <a:pt x="1193977" y="341020"/>
                  </a:lnTo>
                  <a:lnTo>
                    <a:pt x="1193634" y="341833"/>
                  </a:lnTo>
                  <a:lnTo>
                    <a:pt x="1193660" y="342823"/>
                  </a:lnTo>
                  <a:lnTo>
                    <a:pt x="1195451" y="343865"/>
                  </a:lnTo>
                  <a:lnTo>
                    <a:pt x="1196746" y="341795"/>
                  </a:lnTo>
                  <a:lnTo>
                    <a:pt x="1198422" y="342087"/>
                  </a:lnTo>
                  <a:lnTo>
                    <a:pt x="1199210" y="341185"/>
                  </a:lnTo>
                  <a:close/>
                </a:path>
                <a:path w="1515745" h="715010">
                  <a:moveTo>
                    <a:pt x="1205788" y="250863"/>
                  </a:moveTo>
                  <a:lnTo>
                    <a:pt x="1203540" y="252310"/>
                  </a:lnTo>
                  <a:lnTo>
                    <a:pt x="1202436" y="251841"/>
                  </a:lnTo>
                  <a:lnTo>
                    <a:pt x="1201343" y="252069"/>
                  </a:lnTo>
                  <a:lnTo>
                    <a:pt x="1199972" y="251599"/>
                  </a:lnTo>
                  <a:lnTo>
                    <a:pt x="1199311" y="253022"/>
                  </a:lnTo>
                  <a:lnTo>
                    <a:pt x="1200353" y="253377"/>
                  </a:lnTo>
                  <a:lnTo>
                    <a:pt x="1201369" y="253885"/>
                  </a:lnTo>
                  <a:lnTo>
                    <a:pt x="1203629" y="254279"/>
                  </a:lnTo>
                  <a:lnTo>
                    <a:pt x="1205585" y="254469"/>
                  </a:lnTo>
                  <a:lnTo>
                    <a:pt x="1205788" y="250863"/>
                  </a:lnTo>
                  <a:close/>
                </a:path>
                <a:path w="1515745" h="715010">
                  <a:moveTo>
                    <a:pt x="1224483" y="199402"/>
                  </a:moveTo>
                  <a:lnTo>
                    <a:pt x="1224470" y="199097"/>
                  </a:lnTo>
                  <a:lnTo>
                    <a:pt x="1224394" y="198780"/>
                  </a:lnTo>
                  <a:lnTo>
                    <a:pt x="1221994" y="198805"/>
                  </a:lnTo>
                  <a:lnTo>
                    <a:pt x="1219479" y="198043"/>
                  </a:lnTo>
                  <a:lnTo>
                    <a:pt x="1216977" y="199453"/>
                  </a:lnTo>
                  <a:lnTo>
                    <a:pt x="1218412" y="201409"/>
                  </a:lnTo>
                  <a:lnTo>
                    <a:pt x="1220139" y="200431"/>
                  </a:lnTo>
                  <a:lnTo>
                    <a:pt x="1221549" y="200736"/>
                  </a:lnTo>
                  <a:lnTo>
                    <a:pt x="1222133" y="199326"/>
                  </a:lnTo>
                  <a:lnTo>
                    <a:pt x="1223327" y="199720"/>
                  </a:lnTo>
                  <a:lnTo>
                    <a:pt x="1224407" y="199720"/>
                  </a:lnTo>
                  <a:lnTo>
                    <a:pt x="1224483" y="199402"/>
                  </a:lnTo>
                  <a:close/>
                </a:path>
                <a:path w="1515745" h="715010">
                  <a:moveTo>
                    <a:pt x="1230972" y="351193"/>
                  </a:moveTo>
                  <a:lnTo>
                    <a:pt x="1230160" y="349478"/>
                  </a:lnTo>
                  <a:lnTo>
                    <a:pt x="1228750" y="349745"/>
                  </a:lnTo>
                  <a:lnTo>
                    <a:pt x="1227162" y="349694"/>
                  </a:lnTo>
                  <a:lnTo>
                    <a:pt x="1226832" y="349758"/>
                  </a:lnTo>
                  <a:lnTo>
                    <a:pt x="1226515" y="349783"/>
                  </a:lnTo>
                  <a:lnTo>
                    <a:pt x="1226604" y="350380"/>
                  </a:lnTo>
                  <a:lnTo>
                    <a:pt x="1226756" y="351561"/>
                  </a:lnTo>
                  <a:lnTo>
                    <a:pt x="1227836" y="352463"/>
                  </a:lnTo>
                  <a:lnTo>
                    <a:pt x="1229017" y="352882"/>
                  </a:lnTo>
                  <a:lnTo>
                    <a:pt x="1230604" y="351878"/>
                  </a:lnTo>
                  <a:lnTo>
                    <a:pt x="1230972" y="351193"/>
                  </a:lnTo>
                  <a:close/>
                </a:path>
                <a:path w="1515745" h="715010">
                  <a:moveTo>
                    <a:pt x="1236929" y="361391"/>
                  </a:moveTo>
                  <a:lnTo>
                    <a:pt x="1234109" y="359422"/>
                  </a:lnTo>
                  <a:lnTo>
                    <a:pt x="1230757" y="360400"/>
                  </a:lnTo>
                  <a:lnTo>
                    <a:pt x="1227493" y="360400"/>
                  </a:lnTo>
                  <a:lnTo>
                    <a:pt x="1227531" y="361391"/>
                  </a:lnTo>
                  <a:lnTo>
                    <a:pt x="1236929" y="361391"/>
                  </a:lnTo>
                  <a:close/>
                </a:path>
                <a:path w="1515745" h="715010">
                  <a:moveTo>
                    <a:pt x="1237119" y="361518"/>
                  </a:moveTo>
                  <a:lnTo>
                    <a:pt x="1230757" y="361518"/>
                  </a:lnTo>
                  <a:lnTo>
                    <a:pt x="1233957" y="362788"/>
                  </a:lnTo>
                  <a:lnTo>
                    <a:pt x="1237119" y="361518"/>
                  </a:lnTo>
                  <a:close/>
                </a:path>
                <a:path w="1515745" h="715010">
                  <a:moveTo>
                    <a:pt x="1248854" y="343027"/>
                  </a:moveTo>
                  <a:lnTo>
                    <a:pt x="1246238" y="343179"/>
                  </a:lnTo>
                  <a:lnTo>
                    <a:pt x="1243558" y="341426"/>
                  </a:lnTo>
                  <a:lnTo>
                    <a:pt x="1240980" y="343115"/>
                  </a:lnTo>
                  <a:lnTo>
                    <a:pt x="1243507" y="344487"/>
                  </a:lnTo>
                  <a:lnTo>
                    <a:pt x="1246162" y="343789"/>
                  </a:lnTo>
                  <a:lnTo>
                    <a:pt x="1248740" y="343890"/>
                  </a:lnTo>
                  <a:lnTo>
                    <a:pt x="1248803" y="343611"/>
                  </a:lnTo>
                  <a:lnTo>
                    <a:pt x="1248841" y="343306"/>
                  </a:lnTo>
                  <a:lnTo>
                    <a:pt x="1248854" y="343027"/>
                  </a:lnTo>
                  <a:close/>
                </a:path>
                <a:path w="1515745" h="715010">
                  <a:moveTo>
                    <a:pt x="1249667" y="172605"/>
                  </a:moveTo>
                  <a:lnTo>
                    <a:pt x="1249337" y="172491"/>
                  </a:lnTo>
                  <a:lnTo>
                    <a:pt x="1248689" y="172237"/>
                  </a:lnTo>
                  <a:lnTo>
                    <a:pt x="1246886" y="172542"/>
                  </a:lnTo>
                  <a:lnTo>
                    <a:pt x="1244549" y="171678"/>
                  </a:lnTo>
                  <a:lnTo>
                    <a:pt x="1243774" y="174358"/>
                  </a:lnTo>
                  <a:lnTo>
                    <a:pt x="1244815" y="174726"/>
                  </a:lnTo>
                  <a:lnTo>
                    <a:pt x="1246924" y="175412"/>
                  </a:lnTo>
                  <a:lnTo>
                    <a:pt x="1247228" y="175374"/>
                  </a:lnTo>
                  <a:lnTo>
                    <a:pt x="1247825" y="175221"/>
                  </a:lnTo>
                  <a:lnTo>
                    <a:pt x="1249667" y="172605"/>
                  </a:lnTo>
                  <a:close/>
                </a:path>
                <a:path w="1515745" h="715010">
                  <a:moveTo>
                    <a:pt x="1305471" y="354203"/>
                  </a:moveTo>
                  <a:lnTo>
                    <a:pt x="1303540" y="352475"/>
                  </a:lnTo>
                  <a:lnTo>
                    <a:pt x="1301635" y="352247"/>
                  </a:lnTo>
                  <a:lnTo>
                    <a:pt x="1300124" y="354545"/>
                  </a:lnTo>
                  <a:lnTo>
                    <a:pt x="1301902" y="354444"/>
                  </a:lnTo>
                  <a:lnTo>
                    <a:pt x="1305471" y="354203"/>
                  </a:lnTo>
                  <a:close/>
                </a:path>
                <a:path w="1515745" h="715010">
                  <a:moveTo>
                    <a:pt x="1464945" y="46405"/>
                  </a:moveTo>
                  <a:lnTo>
                    <a:pt x="1462430" y="44170"/>
                  </a:lnTo>
                  <a:lnTo>
                    <a:pt x="1460296" y="44234"/>
                  </a:lnTo>
                  <a:lnTo>
                    <a:pt x="1458036" y="45415"/>
                  </a:lnTo>
                  <a:lnTo>
                    <a:pt x="1458214" y="46405"/>
                  </a:lnTo>
                  <a:lnTo>
                    <a:pt x="1464945" y="46405"/>
                  </a:lnTo>
                  <a:close/>
                </a:path>
                <a:path w="1515745" h="715010">
                  <a:moveTo>
                    <a:pt x="1469859" y="1917"/>
                  </a:moveTo>
                  <a:lnTo>
                    <a:pt x="1468945" y="863"/>
                  </a:lnTo>
                  <a:lnTo>
                    <a:pt x="1468056" y="1028"/>
                  </a:lnTo>
                  <a:lnTo>
                    <a:pt x="1467319" y="812"/>
                  </a:lnTo>
                  <a:lnTo>
                    <a:pt x="1466824" y="0"/>
                  </a:lnTo>
                  <a:lnTo>
                    <a:pt x="1461503" y="165"/>
                  </a:lnTo>
                  <a:lnTo>
                    <a:pt x="1463078" y="1206"/>
                  </a:lnTo>
                  <a:lnTo>
                    <a:pt x="1465364" y="1435"/>
                  </a:lnTo>
                  <a:lnTo>
                    <a:pt x="1465783" y="3848"/>
                  </a:lnTo>
                  <a:lnTo>
                    <a:pt x="1466989" y="2908"/>
                  </a:lnTo>
                  <a:lnTo>
                    <a:pt x="1467993" y="1498"/>
                  </a:lnTo>
                  <a:lnTo>
                    <a:pt x="1469859" y="1917"/>
                  </a:lnTo>
                  <a:close/>
                </a:path>
                <a:path w="1515745" h="715010">
                  <a:moveTo>
                    <a:pt x="1478381" y="231660"/>
                  </a:moveTo>
                  <a:lnTo>
                    <a:pt x="1475955" y="231698"/>
                  </a:lnTo>
                  <a:lnTo>
                    <a:pt x="1471104" y="231800"/>
                  </a:lnTo>
                  <a:lnTo>
                    <a:pt x="1471104" y="233311"/>
                  </a:lnTo>
                  <a:lnTo>
                    <a:pt x="1473212" y="232397"/>
                  </a:lnTo>
                  <a:lnTo>
                    <a:pt x="1475295" y="233248"/>
                  </a:lnTo>
                  <a:lnTo>
                    <a:pt x="1477391" y="233438"/>
                  </a:lnTo>
                  <a:lnTo>
                    <a:pt x="1478381" y="231660"/>
                  </a:lnTo>
                  <a:close/>
                </a:path>
                <a:path w="1515745" h="715010">
                  <a:moveTo>
                    <a:pt x="1515338" y="360337"/>
                  </a:moveTo>
                  <a:lnTo>
                    <a:pt x="1515059" y="360426"/>
                  </a:lnTo>
                  <a:lnTo>
                    <a:pt x="1514754" y="360464"/>
                  </a:lnTo>
                  <a:lnTo>
                    <a:pt x="1514411" y="360451"/>
                  </a:lnTo>
                  <a:lnTo>
                    <a:pt x="1514449" y="362064"/>
                  </a:lnTo>
                  <a:lnTo>
                    <a:pt x="1515338" y="365594"/>
                  </a:lnTo>
                  <a:lnTo>
                    <a:pt x="1515338" y="360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4442891" y="2967949"/>
              <a:ext cx="1473200" cy="675640"/>
            </a:xfrm>
            <a:custGeom>
              <a:avLst/>
              <a:gdLst/>
              <a:ahLst/>
              <a:cxnLst/>
              <a:rect l="l" t="t" r="r" b="b"/>
              <a:pathLst>
                <a:path w="1473200" h="675639">
                  <a:moveTo>
                    <a:pt x="4940" y="192290"/>
                  </a:moveTo>
                  <a:lnTo>
                    <a:pt x="4241" y="191211"/>
                  </a:lnTo>
                  <a:lnTo>
                    <a:pt x="2514" y="191808"/>
                  </a:lnTo>
                  <a:lnTo>
                    <a:pt x="1993" y="190449"/>
                  </a:lnTo>
                  <a:lnTo>
                    <a:pt x="177" y="190677"/>
                  </a:lnTo>
                  <a:lnTo>
                    <a:pt x="0" y="192392"/>
                  </a:lnTo>
                  <a:lnTo>
                    <a:pt x="1625" y="192760"/>
                  </a:lnTo>
                  <a:lnTo>
                    <a:pt x="1625" y="194665"/>
                  </a:lnTo>
                  <a:lnTo>
                    <a:pt x="2857" y="195402"/>
                  </a:lnTo>
                  <a:lnTo>
                    <a:pt x="3187" y="194106"/>
                  </a:lnTo>
                  <a:lnTo>
                    <a:pt x="3416" y="192773"/>
                  </a:lnTo>
                  <a:lnTo>
                    <a:pt x="4940" y="192290"/>
                  </a:lnTo>
                  <a:close/>
                </a:path>
                <a:path w="1473200" h="675639">
                  <a:moveTo>
                    <a:pt x="92163" y="62661"/>
                  </a:moveTo>
                  <a:lnTo>
                    <a:pt x="91186" y="59766"/>
                  </a:lnTo>
                  <a:lnTo>
                    <a:pt x="89941" y="59067"/>
                  </a:lnTo>
                  <a:lnTo>
                    <a:pt x="89331" y="58737"/>
                  </a:lnTo>
                  <a:lnTo>
                    <a:pt x="88557" y="58864"/>
                  </a:lnTo>
                  <a:lnTo>
                    <a:pt x="87693" y="58801"/>
                  </a:lnTo>
                  <a:lnTo>
                    <a:pt x="87312" y="59728"/>
                  </a:lnTo>
                  <a:lnTo>
                    <a:pt x="89052" y="60515"/>
                  </a:lnTo>
                  <a:lnTo>
                    <a:pt x="89839" y="62852"/>
                  </a:lnTo>
                  <a:lnTo>
                    <a:pt x="92163" y="62661"/>
                  </a:lnTo>
                  <a:close/>
                </a:path>
                <a:path w="1473200" h="675639">
                  <a:moveTo>
                    <a:pt x="151460" y="44996"/>
                  </a:moveTo>
                  <a:lnTo>
                    <a:pt x="149885" y="43154"/>
                  </a:lnTo>
                  <a:lnTo>
                    <a:pt x="149440" y="41338"/>
                  </a:lnTo>
                  <a:lnTo>
                    <a:pt x="148856" y="43091"/>
                  </a:lnTo>
                  <a:lnTo>
                    <a:pt x="147370" y="44551"/>
                  </a:lnTo>
                  <a:lnTo>
                    <a:pt x="148107" y="46697"/>
                  </a:lnTo>
                  <a:lnTo>
                    <a:pt x="149009" y="46824"/>
                  </a:lnTo>
                  <a:lnTo>
                    <a:pt x="151460" y="44996"/>
                  </a:lnTo>
                  <a:close/>
                </a:path>
                <a:path w="1473200" h="675639">
                  <a:moveTo>
                    <a:pt x="172605" y="223151"/>
                  </a:moveTo>
                  <a:lnTo>
                    <a:pt x="172580" y="222567"/>
                  </a:lnTo>
                  <a:lnTo>
                    <a:pt x="171424" y="221729"/>
                  </a:lnTo>
                  <a:lnTo>
                    <a:pt x="170103" y="221538"/>
                  </a:lnTo>
                  <a:lnTo>
                    <a:pt x="168732" y="221640"/>
                  </a:lnTo>
                  <a:lnTo>
                    <a:pt x="169748" y="222834"/>
                  </a:lnTo>
                  <a:lnTo>
                    <a:pt x="168681" y="228473"/>
                  </a:lnTo>
                  <a:lnTo>
                    <a:pt x="172605" y="223456"/>
                  </a:lnTo>
                  <a:lnTo>
                    <a:pt x="172605" y="223151"/>
                  </a:lnTo>
                  <a:close/>
                </a:path>
                <a:path w="1473200" h="675639">
                  <a:moveTo>
                    <a:pt x="172631" y="34467"/>
                  </a:moveTo>
                  <a:lnTo>
                    <a:pt x="171932" y="33147"/>
                  </a:lnTo>
                  <a:lnTo>
                    <a:pt x="170776" y="33566"/>
                  </a:lnTo>
                  <a:lnTo>
                    <a:pt x="169697" y="33680"/>
                  </a:lnTo>
                  <a:lnTo>
                    <a:pt x="165862" y="35382"/>
                  </a:lnTo>
                  <a:lnTo>
                    <a:pt x="167132" y="35699"/>
                  </a:lnTo>
                  <a:lnTo>
                    <a:pt x="169684" y="36322"/>
                  </a:lnTo>
                  <a:lnTo>
                    <a:pt x="172631" y="34467"/>
                  </a:lnTo>
                  <a:close/>
                </a:path>
                <a:path w="1473200" h="675639">
                  <a:moveTo>
                    <a:pt x="177685" y="287426"/>
                  </a:moveTo>
                  <a:lnTo>
                    <a:pt x="177279" y="287108"/>
                  </a:lnTo>
                  <a:lnTo>
                    <a:pt x="176491" y="286448"/>
                  </a:lnTo>
                  <a:lnTo>
                    <a:pt x="175818" y="286423"/>
                  </a:lnTo>
                  <a:lnTo>
                    <a:pt x="175158" y="286410"/>
                  </a:lnTo>
                  <a:lnTo>
                    <a:pt x="174485" y="286385"/>
                  </a:lnTo>
                  <a:lnTo>
                    <a:pt x="174193" y="286740"/>
                  </a:lnTo>
                  <a:lnTo>
                    <a:pt x="173570" y="287451"/>
                  </a:lnTo>
                  <a:lnTo>
                    <a:pt x="173786" y="287934"/>
                  </a:lnTo>
                  <a:lnTo>
                    <a:pt x="174002" y="288404"/>
                  </a:lnTo>
                  <a:lnTo>
                    <a:pt x="174218" y="288874"/>
                  </a:lnTo>
                  <a:lnTo>
                    <a:pt x="175615" y="289001"/>
                  </a:lnTo>
                  <a:lnTo>
                    <a:pt x="177355" y="289915"/>
                  </a:lnTo>
                  <a:lnTo>
                    <a:pt x="177685" y="287426"/>
                  </a:lnTo>
                  <a:close/>
                </a:path>
                <a:path w="1473200" h="675639">
                  <a:moveTo>
                    <a:pt x="198247" y="298907"/>
                  </a:moveTo>
                  <a:lnTo>
                    <a:pt x="197688" y="295351"/>
                  </a:lnTo>
                  <a:lnTo>
                    <a:pt x="195351" y="296024"/>
                  </a:lnTo>
                  <a:lnTo>
                    <a:pt x="194119" y="297764"/>
                  </a:lnTo>
                  <a:lnTo>
                    <a:pt x="193205" y="299859"/>
                  </a:lnTo>
                  <a:lnTo>
                    <a:pt x="195033" y="298691"/>
                  </a:lnTo>
                  <a:lnTo>
                    <a:pt x="198247" y="298907"/>
                  </a:lnTo>
                  <a:close/>
                </a:path>
                <a:path w="1473200" h="675639">
                  <a:moveTo>
                    <a:pt x="203733" y="123888"/>
                  </a:moveTo>
                  <a:lnTo>
                    <a:pt x="201866" y="123405"/>
                  </a:lnTo>
                  <a:lnTo>
                    <a:pt x="199809" y="124104"/>
                  </a:lnTo>
                  <a:lnTo>
                    <a:pt x="198069" y="122796"/>
                  </a:lnTo>
                  <a:lnTo>
                    <a:pt x="199034" y="125831"/>
                  </a:lnTo>
                  <a:lnTo>
                    <a:pt x="201371" y="125641"/>
                  </a:lnTo>
                  <a:lnTo>
                    <a:pt x="203682" y="125514"/>
                  </a:lnTo>
                  <a:lnTo>
                    <a:pt x="203695" y="124968"/>
                  </a:lnTo>
                  <a:lnTo>
                    <a:pt x="203720" y="124434"/>
                  </a:lnTo>
                  <a:lnTo>
                    <a:pt x="203733" y="123888"/>
                  </a:lnTo>
                  <a:close/>
                </a:path>
                <a:path w="1473200" h="675639">
                  <a:moveTo>
                    <a:pt x="207606" y="83362"/>
                  </a:moveTo>
                  <a:lnTo>
                    <a:pt x="204444" y="83972"/>
                  </a:lnTo>
                  <a:lnTo>
                    <a:pt x="202590" y="84315"/>
                  </a:lnTo>
                  <a:lnTo>
                    <a:pt x="206222" y="86677"/>
                  </a:lnTo>
                  <a:lnTo>
                    <a:pt x="207606" y="83362"/>
                  </a:lnTo>
                  <a:close/>
                </a:path>
                <a:path w="1473200" h="675639">
                  <a:moveTo>
                    <a:pt x="231635" y="302780"/>
                  </a:moveTo>
                  <a:lnTo>
                    <a:pt x="229387" y="300697"/>
                  </a:lnTo>
                  <a:lnTo>
                    <a:pt x="227596" y="301053"/>
                  </a:lnTo>
                  <a:lnTo>
                    <a:pt x="225894" y="301040"/>
                  </a:lnTo>
                  <a:lnTo>
                    <a:pt x="225005" y="302780"/>
                  </a:lnTo>
                  <a:lnTo>
                    <a:pt x="231635" y="302780"/>
                  </a:lnTo>
                  <a:close/>
                </a:path>
                <a:path w="1473200" h="675639">
                  <a:moveTo>
                    <a:pt x="258813" y="296252"/>
                  </a:moveTo>
                  <a:lnTo>
                    <a:pt x="256667" y="295198"/>
                  </a:lnTo>
                  <a:lnTo>
                    <a:pt x="254812" y="295884"/>
                  </a:lnTo>
                  <a:lnTo>
                    <a:pt x="253047" y="297180"/>
                  </a:lnTo>
                  <a:lnTo>
                    <a:pt x="253060" y="297713"/>
                  </a:lnTo>
                  <a:lnTo>
                    <a:pt x="253085" y="297992"/>
                  </a:lnTo>
                  <a:lnTo>
                    <a:pt x="255130" y="297853"/>
                  </a:lnTo>
                  <a:lnTo>
                    <a:pt x="257746" y="299605"/>
                  </a:lnTo>
                  <a:lnTo>
                    <a:pt x="258813" y="296252"/>
                  </a:lnTo>
                  <a:close/>
                </a:path>
                <a:path w="1473200" h="675639">
                  <a:moveTo>
                    <a:pt x="275031" y="299275"/>
                  </a:moveTo>
                  <a:lnTo>
                    <a:pt x="272910" y="296760"/>
                  </a:lnTo>
                  <a:lnTo>
                    <a:pt x="270827" y="298691"/>
                  </a:lnTo>
                  <a:lnTo>
                    <a:pt x="268757" y="299339"/>
                  </a:lnTo>
                  <a:lnTo>
                    <a:pt x="271500" y="300850"/>
                  </a:lnTo>
                  <a:lnTo>
                    <a:pt x="272389" y="300609"/>
                  </a:lnTo>
                  <a:lnTo>
                    <a:pt x="273138" y="299783"/>
                  </a:lnTo>
                  <a:lnTo>
                    <a:pt x="274180" y="300189"/>
                  </a:lnTo>
                  <a:lnTo>
                    <a:pt x="275031" y="299275"/>
                  </a:lnTo>
                  <a:close/>
                </a:path>
                <a:path w="1473200" h="675639">
                  <a:moveTo>
                    <a:pt x="286131" y="67411"/>
                  </a:moveTo>
                  <a:lnTo>
                    <a:pt x="285457" y="66167"/>
                  </a:lnTo>
                  <a:lnTo>
                    <a:pt x="284099" y="66738"/>
                  </a:lnTo>
                  <a:lnTo>
                    <a:pt x="283121" y="66281"/>
                  </a:lnTo>
                  <a:lnTo>
                    <a:pt x="281787" y="66776"/>
                  </a:lnTo>
                  <a:lnTo>
                    <a:pt x="279933" y="65608"/>
                  </a:lnTo>
                  <a:lnTo>
                    <a:pt x="279044" y="67538"/>
                  </a:lnTo>
                  <a:lnTo>
                    <a:pt x="280873" y="68707"/>
                  </a:lnTo>
                  <a:lnTo>
                    <a:pt x="282956" y="68364"/>
                  </a:lnTo>
                  <a:lnTo>
                    <a:pt x="284962" y="68554"/>
                  </a:lnTo>
                  <a:lnTo>
                    <a:pt x="285737" y="67792"/>
                  </a:lnTo>
                  <a:lnTo>
                    <a:pt x="286131" y="67411"/>
                  </a:lnTo>
                  <a:close/>
                </a:path>
                <a:path w="1473200" h="675639">
                  <a:moveTo>
                    <a:pt x="328701" y="174815"/>
                  </a:moveTo>
                  <a:lnTo>
                    <a:pt x="328066" y="173253"/>
                  </a:lnTo>
                  <a:lnTo>
                    <a:pt x="326758" y="174244"/>
                  </a:lnTo>
                  <a:lnTo>
                    <a:pt x="325755" y="174028"/>
                  </a:lnTo>
                  <a:lnTo>
                    <a:pt x="325005" y="174802"/>
                  </a:lnTo>
                  <a:lnTo>
                    <a:pt x="324612" y="175171"/>
                  </a:lnTo>
                  <a:lnTo>
                    <a:pt x="324878" y="178117"/>
                  </a:lnTo>
                  <a:lnTo>
                    <a:pt x="327063" y="176847"/>
                  </a:lnTo>
                  <a:lnTo>
                    <a:pt x="328612" y="176987"/>
                  </a:lnTo>
                  <a:lnTo>
                    <a:pt x="328663" y="175539"/>
                  </a:lnTo>
                  <a:lnTo>
                    <a:pt x="328701" y="174815"/>
                  </a:lnTo>
                  <a:close/>
                </a:path>
                <a:path w="1473200" h="675639">
                  <a:moveTo>
                    <a:pt x="360248" y="289420"/>
                  </a:moveTo>
                  <a:lnTo>
                    <a:pt x="359651" y="288620"/>
                  </a:lnTo>
                  <a:lnTo>
                    <a:pt x="356781" y="288620"/>
                  </a:lnTo>
                  <a:lnTo>
                    <a:pt x="357035" y="291312"/>
                  </a:lnTo>
                  <a:lnTo>
                    <a:pt x="357085" y="291858"/>
                  </a:lnTo>
                  <a:lnTo>
                    <a:pt x="360248" y="289420"/>
                  </a:lnTo>
                  <a:close/>
                </a:path>
                <a:path w="1473200" h="675639">
                  <a:moveTo>
                    <a:pt x="360959" y="289737"/>
                  </a:moveTo>
                  <a:lnTo>
                    <a:pt x="360692" y="289064"/>
                  </a:lnTo>
                  <a:lnTo>
                    <a:pt x="360248" y="289420"/>
                  </a:lnTo>
                  <a:lnTo>
                    <a:pt x="360489" y="289737"/>
                  </a:lnTo>
                  <a:lnTo>
                    <a:pt x="360959" y="289737"/>
                  </a:lnTo>
                  <a:close/>
                </a:path>
                <a:path w="1473200" h="675639">
                  <a:moveTo>
                    <a:pt x="363486" y="288620"/>
                  </a:moveTo>
                  <a:lnTo>
                    <a:pt x="362432" y="289064"/>
                  </a:lnTo>
                  <a:lnTo>
                    <a:pt x="360959" y="289737"/>
                  </a:lnTo>
                  <a:lnTo>
                    <a:pt x="361594" y="291312"/>
                  </a:lnTo>
                  <a:lnTo>
                    <a:pt x="363486" y="291312"/>
                  </a:lnTo>
                  <a:lnTo>
                    <a:pt x="363486" y="288620"/>
                  </a:lnTo>
                  <a:close/>
                </a:path>
                <a:path w="1473200" h="675639">
                  <a:moveTo>
                    <a:pt x="377050" y="208953"/>
                  </a:moveTo>
                  <a:lnTo>
                    <a:pt x="376707" y="208584"/>
                  </a:lnTo>
                  <a:lnTo>
                    <a:pt x="376034" y="207835"/>
                  </a:lnTo>
                  <a:lnTo>
                    <a:pt x="370446" y="208102"/>
                  </a:lnTo>
                  <a:lnTo>
                    <a:pt x="370293" y="209880"/>
                  </a:lnTo>
                  <a:lnTo>
                    <a:pt x="372630" y="210185"/>
                  </a:lnTo>
                  <a:lnTo>
                    <a:pt x="374853" y="209702"/>
                  </a:lnTo>
                  <a:lnTo>
                    <a:pt x="377050" y="208953"/>
                  </a:lnTo>
                  <a:close/>
                </a:path>
                <a:path w="1473200" h="675639">
                  <a:moveTo>
                    <a:pt x="424370" y="206400"/>
                  </a:moveTo>
                  <a:lnTo>
                    <a:pt x="422402" y="206197"/>
                  </a:lnTo>
                  <a:lnTo>
                    <a:pt x="419900" y="203987"/>
                  </a:lnTo>
                  <a:lnTo>
                    <a:pt x="419011" y="207810"/>
                  </a:lnTo>
                  <a:lnTo>
                    <a:pt x="420535" y="207899"/>
                  </a:lnTo>
                  <a:lnTo>
                    <a:pt x="423570" y="208038"/>
                  </a:lnTo>
                  <a:lnTo>
                    <a:pt x="423837" y="207479"/>
                  </a:lnTo>
                  <a:lnTo>
                    <a:pt x="424370" y="206400"/>
                  </a:lnTo>
                  <a:close/>
                </a:path>
                <a:path w="1473200" h="675639">
                  <a:moveTo>
                    <a:pt x="452755" y="138163"/>
                  </a:moveTo>
                  <a:lnTo>
                    <a:pt x="451053" y="137541"/>
                  </a:lnTo>
                  <a:lnTo>
                    <a:pt x="449402" y="138214"/>
                  </a:lnTo>
                  <a:lnTo>
                    <a:pt x="447725" y="138341"/>
                  </a:lnTo>
                  <a:lnTo>
                    <a:pt x="445693" y="139306"/>
                  </a:lnTo>
                  <a:lnTo>
                    <a:pt x="447103" y="140538"/>
                  </a:lnTo>
                  <a:lnTo>
                    <a:pt x="448983" y="140500"/>
                  </a:lnTo>
                  <a:lnTo>
                    <a:pt x="450621" y="141058"/>
                  </a:lnTo>
                  <a:lnTo>
                    <a:pt x="450659" y="139598"/>
                  </a:lnTo>
                  <a:lnTo>
                    <a:pt x="452170" y="139217"/>
                  </a:lnTo>
                  <a:lnTo>
                    <a:pt x="452755" y="138163"/>
                  </a:lnTo>
                  <a:close/>
                </a:path>
                <a:path w="1473200" h="675639">
                  <a:moveTo>
                    <a:pt x="459257" y="291109"/>
                  </a:moveTo>
                  <a:lnTo>
                    <a:pt x="457365" y="289648"/>
                  </a:lnTo>
                  <a:lnTo>
                    <a:pt x="455866" y="288759"/>
                  </a:lnTo>
                  <a:lnTo>
                    <a:pt x="453859" y="290233"/>
                  </a:lnTo>
                  <a:lnTo>
                    <a:pt x="453821" y="291223"/>
                  </a:lnTo>
                  <a:lnTo>
                    <a:pt x="455688" y="292417"/>
                  </a:lnTo>
                  <a:lnTo>
                    <a:pt x="457187" y="291084"/>
                  </a:lnTo>
                  <a:lnTo>
                    <a:pt x="459257" y="291109"/>
                  </a:lnTo>
                  <a:close/>
                </a:path>
                <a:path w="1473200" h="675639">
                  <a:moveTo>
                    <a:pt x="477875" y="207949"/>
                  </a:moveTo>
                  <a:lnTo>
                    <a:pt x="477850" y="206832"/>
                  </a:lnTo>
                  <a:lnTo>
                    <a:pt x="474776" y="205270"/>
                  </a:lnTo>
                  <a:lnTo>
                    <a:pt x="472744" y="206730"/>
                  </a:lnTo>
                  <a:lnTo>
                    <a:pt x="470458" y="206006"/>
                  </a:lnTo>
                  <a:lnTo>
                    <a:pt x="468261" y="205981"/>
                  </a:lnTo>
                  <a:lnTo>
                    <a:pt x="471131" y="208254"/>
                  </a:lnTo>
                  <a:lnTo>
                    <a:pt x="474929" y="205981"/>
                  </a:lnTo>
                  <a:lnTo>
                    <a:pt x="477875" y="207949"/>
                  </a:lnTo>
                  <a:close/>
                </a:path>
                <a:path w="1473200" h="675639">
                  <a:moveTo>
                    <a:pt x="495541" y="599744"/>
                  </a:moveTo>
                  <a:lnTo>
                    <a:pt x="493585" y="599821"/>
                  </a:lnTo>
                  <a:lnTo>
                    <a:pt x="491426" y="597916"/>
                  </a:lnTo>
                  <a:lnTo>
                    <a:pt x="488797" y="601040"/>
                  </a:lnTo>
                  <a:lnTo>
                    <a:pt x="491756" y="601002"/>
                  </a:lnTo>
                  <a:lnTo>
                    <a:pt x="493737" y="601294"/>
                  </a:lnTo>
                  <a:lnTo>
                    <a:pt x="495541" y="599744"/>
                  </a:lnTo>
                  <a:close/>
                </a:path>
                <a:path w="1473200" h="675639">
                  <a:moveTo>
                    <a:pt x="529310" y="560743"/>
                  </a:moveTo>
                  <a:lnTo>
                    <a:pt x="528002" y="558850"/>
                  </a:lnTo>
                  <a:lnTo>
                    <a:pt x="525932" y="560374"/>
                  </a:lnTo>
                  <a:lnTo>
                    <a:pt x="524370" y="559625"/>
                  </a:lnTo>
                  <a:lnTo>
                    <a:pt x="523113" y="560298"/>
                  </a:lnTo>
                  <a:lnTo>
                    <a:pt x="522465" y="560641"/>
                  </a:lnTo>
                  <a:lnTo>
                    <a:pt x="522439" y="561721"/>
                  </a:lnTo>
                  <a:lnTo>
                    <a:pt x="524738" y="561416"/>
                  </a:lnTo>
                  <a:lnTo>
                    <a:pt x="527240" y="562635"/>
                  </a:lnTo>
                  <a:lnTo>
                    <a:pt x="529310" y="560743"/>
                  </a:lnTo>
                  <a:close/>
                </a:path>
                <a:path w="1473200" h="675639">
                  <a:moveTo>
                    <a:pt x="558088" y="288823"/>
                  </a:moveTo>
                  <a:lnTo>
                    <a:pt x="556679" y="287108"/>
                  </a:lnTo>
                  <a:lnTo>
                    <a:pt x="555459" y="285369"/>
                  </a:lnTo>
                  <a:lnTo>
                    <a:pt x="554355" y="286499"/>
                  </a:lnTo>
                  <a:lnTo>
                    <a:pt x="556082" y="291731"/>
                  </a:lnTo>
                  <a:lnTo>
                    <a:pt x="558088" y="288823"/>
                  </a:lnTo>
                  <a:close/>
                </a:path>
                <a:path w="1473200" h="675639">
                  <a:moveTo>
                    <a:pt x="587235" y="114858"/>
                  </a:moveTo>
                  <a:lnTo>
                    <a:pt x="587197" y="114325"/>
                  </a:lnTo>
                  <a:lnTo>
                    <a:pt x="587146" y="113792"/>
                  </a:lnTo>
                  <a:lnTo>
                    <a:pt x="587108" y="113258"/>
                  </a:lnTo>
                  <a:lnTo>
                    <a:pt x="585317" y="112979"/>
                  </a:lnTo>
                  <a:lnTo>
                    <a:pt x="583501" y="112623"/>
                  </a:lnTo>
                  <a:lnTo>
                    <a:pt x="581215" y="114084"/>
                  </a:lnTo>
                  <a:lnTo>
                    <a:pt x="583590" y="115087"/>
                  </a:lnTo>
                  <a:lnTo>
                    <a:pt x="585419" y="114960"/>
                  </a:lnTo>
                  <a:lnTo>
                    <a:pt x="587235" y="114858"/>
                  </a:lnTo>
                  <a:close/>
                </a:path>
                <a:path w="1473200" h="675639">
                  <a:moveTo>
                    <a:pt x="589610" y="343204"/>
                  </a:moveTo>
                  <a:lnTo>
                    <a:pt x="588327" y="341642"/>
                  </a:lnTo>
                  <a:lnTo>
                    <a:pt x="587540" y="340461"/>
                  </a:lnTo>
                  <a:lnTo>
                    <a:pt x="585533" y="340525"/>
                  </a:lnTo>
                  <a:lnTo>
                    <a:pt x="585343" y="338721"/>
                  </a:lnTo>
                  <a:lnTo>
                    <a:pt x="582904" y="340245"/>
                  </a:lnTo>
                  <a:lnTo>
                    <a:pt x="586790" y="341884"/>
                  </a:lnTo>
                  <a:lnTo>
                    <a:pt x="585254" y="343408"/>
                  </a:lnTo>
                  <a:lnTo>
                    <a:pt x="585914" y="343547"/>
                  </a:lnTo>
                  <a:lnTo>
                    <a:pt x="586562" y="343674"/>
                  </a:lnTo>
                  <a:lnTo>
                    <a:pt x="587222" y="343827"/>
                  </a:lnTo>
                  <a:lnTo>
                    <a:pt x="588162" y="343382"/>
                  </a:lnTo>
                  <a:lnTo>
                    <a:pt x="589610" y="343204"/>
                  </a:lnTo>
                  <a:close/>
                </a:path>
                <a:path w="1473200" h="675639">
                  <a:moveTo>
                    <a:pt x="593153" y="544309"/>
                  </a:moveTo>
                  <a:lnTo>
                    <a:pt x="590727" y="543725"/>
                  </a:lnTo>
                  <a:lnTo>
                    <a:pt x="588429" y="544144"/>
                  </a:lnTo>
                  <a:lnTo>
                    <a:pt x="586193" y="545096"/>
                  </a:lnTo>
                  <a:lnTo>
                    <a:pt x="587197" y="545376"/>
                  </a:lnTo>
                  <a:lnTo>
                    <a:pt x="588403" y="545058"/>
                  </a:lnTo>
                  <a:lnTo>
                    <a:pt x="589191" y="545998"/>
                  </a:lnTo>
                  <a:lnTo>
                    <a:pt x="590511" y="545934"/>
                  </a:lnTo>
                  <a:lnTo>
                    <a:pt x="591832" y="547598"/>
                  </a:lnTo>
                  <a:lnTo>
                    <a:pt x="593128" y="545973"/>
                  </a:lnTo>
                  <a:lnTo>
                    <a:pt x="593140" y="544855"/>
                  </a:lnTo>
                  <a:lnTo>
                    <a:pt x="593153" y="544309"/>
                  </a:lnTo>
                  <a:close/>
                </a:path>
                <a:path w="1473200" h="675639">
                  <a:moveTo>
                    <a:pt x="594321" y="128358"/>
                  </a:moveTo>
                  <a:lnTo>
                    <a:pt x="592378" y="127304"/>
                  </a:lnTo>
                  <a:lnTo>
                    <a:pt x="590257" y="127050"/>
                  </a:lnTo>
                  <a:lnTo>
                    <a:pt x="588098" y="127038"/>
                  </a:lnTo>
                  <a:lnTo>
                    <a:pt x="587679" y="128092"/>
                  </a:lnTo>
                  <a:lnTo>
                    <a:pt x="587806" y="128168"/>
                  </a:lnTo>
                  <a:lnTo>
                    <a:pt x="589432" y="129324"/>
                  </a:lnTo>
                  <a:lnTo>
                    <a:pt x="591350" y="129222"/>
                  </a:lnTo>
                  <a:lnTo>
                    <a:pt x="593217" y="129349"/>
                  </a:lnTo>
                  <a:lnTo>
                    <a:pt x="594321" y="128358"/>
                  </a:lnTo>
                  <a:close/>
                </a:path>
                <a:path w="1473200" h="675639">
                  <a:moveTo>
                    <a:pt x="608672" y="61518"/>
                  </a:moveTo>
                  <a:lnTo>
                    <a:pt x="607936" y="60629"/>
                  </a:lnTo>
                  <a:lnTo>
                    <a:pt x="607250" y="59664"/>
                  </a:lnTo>
                  <a:lnTo>
                    <a:pt x="605942" y="59550"/>
                  </a:lnTo>
                  <a:lnTo>
                    <a:pt x="605155" y="60794"/>
                  </a:lnTo>
                  <a:lnTo>
                    <a:pt x="603758" y="60553"/>
                  </a:lnTo>
                  <a:lnTo>
                    <a:pt x="602602" y="60896"/>
                  </a:lnTo>
                  <a:lnTo>
                    <a:pt x="607720" y="63563"/>
                  </a:lnTo>
                  <a:lnTo>
                    <a:pt x="608368" y="62204"/>
                  </a:lnTo>
                  <a:lnTo>
                    <a:pt x="608672" y="61518"/>
                  </a:lnTo>
                  <a:close/>
                </a:path>
                <a:path w="1473200" h="675639">
                  <a:moveTo>
                    <a:pt x="618439" y="164617"/>
                  </a:moveTo>
                  <a:lnTo>
                    <a:pt x="616381" y="162623"/>
                  </a:lnTo>
                  <a:lnTo>
                    <a:pt x="615149" y="163017"/>
                  </a:lnTo>
                  <a:lnTo>
                    <a:pt x="614489" y="163245"/>
                  </a:lnTo>
                  <a:lnTo>
                    <a:pt x="614133" y="163436"/>
                  </a:lnTo>
                  <a:lnTo>
                    <a:pt x="613575" y="163436"/>
                  </a:lnTo>
                  <a:lnTo>
                    <a:pt x="616927" y="165176"/>
                  </a:lnTo>
                  <a:lnTo>
                    <a:pt x="618439" y="164617"/>
                  </a:lnTo>
                  <a:close/>
                </a:path>
                <a:path w="1473200" h="675639">
                  <a:moveTo>
                    <a:pt x="618731" y="164617"/>
                  </a:moveTo>
                  <a:lnTo>
                    <a:pt x="618439" y="164617"/>
                  </a:lnTo>
                  <a:lnTo>
                    <a:pt x="618617" y="164782"/>
                  </a:lnTo>
                  <a:lnTo>
                    <a:pt x="618731" y="164617"/>
                  </a:lnTo>
                  <a:close/>
                </a:path>
                <a:path w="1473200" h="675639">
                  <a:moveTo>
                    <a:pt x="624065" y="164553"/>
                  </a:moveTo>
                  <a:lnTo>
                    <a:pt x="623938" y="163791"/>
                  </a:lnTo>
                  <a:lnTo>
                    <a:pt x="623836" y="163245"/>
                  </a:lnTo>
                  <a:lnTo>
                    <a:pt x="623798" y="163017"/>
                  </a:lnTo>
                  <a:lnTo>
                    <a:pt x="621893" y="163766"/>
                  </a:lnTo>
                  <a:lnTo>
                    <a:pt x="621347" y="162623"/>
                  </a:lnTo>
                  <a:lnTo>
                    <a:pt x="620090" y="162623"/>
                  </a:lnTo>
                  <a:lnTo>
                    <a:pt x="618832" y="164477"/>
                  </a:lnTo>
                  <a:lnTo>
                    <a:pt x="620610" y="163791"/>
                  </a:lnTo>
                  <a:lnTo>
                    <a:pt x="624065" y="164553"/>
                  </a:lnTo>
                  <a:close/>
                </a:path>
                <a:path w="1473200" h="675639">
                  <a:moveTo>
                    <a:pt x="636333" y="264299"/>
                  </a:moveTo>
                  <a:lnTo>
                    <a:pt x="634619" y="264375"/>
                  </a:lnTo>
                  <a:lnTo>
                    <a:pt x="633399" y="264414"/>
                  </a:lnTo>
                  <a:lnTo>
                    <a:pt x="633209" y="265391"/>
                  </a:lnTo>
                  <a:lnTo>
                    <a:pt x="633641" y="266484"/>
                  </a:lnTo>
                  <a:lnTo>
                    <a:pt x="634365" y="267081"/>
                  </a:lnTo>
                  <a:lnTo>
                    <a:pt x="632472" y="268871"/>
                  </a:lnTo>
                  <a:lnTo>
                    <a:pt x="635762" y="268833"/>
                  </a:lnTo>
                  <a:lnTo>
                    <a:pt x="636092" y="267741"/>
                  </a:lnTo>
                  <a:lnTo>
                    <a:pt x="635863" y="265874"/>
                  </a:lnTo>
                  <a:lnTo>
                    <a:pt x="636333" y="264299"/>
                  </a:lnTo>
                  <a:close/>
                </a:path>
                <a:path w="1473200" h="675639">
                  <a:moveTo>
                    <a:pt x="639660" y="239001"/>
                  </a:moveTo>
                  <a:lnTo>
                    <a:pt x="639381" y="236435"/>
                  </a:lnTo>
                  <a:lnTo>
                    <a:pt x="638644" y="234391"/>
                  </a:lnTo>
                  <a:lnTo>
                    <a:pt x="635139" y="235000"/>
                  </a:lnTo>
                  <a:lnTo>
                    <a:pt x="635533" y="237172"/>
                  </a:lnTo>
                  <a:lnTo>
                    <a:pt x="637425" y="237782"/>
                  </a:lnTo>
                  <a:lnTo>
                    <a:pt x="638454" y="239064"/>
                  </a:lnTo>
                  <a:lnTo>
                    <a:pt x="639267" y="239014"/>
                  </a:lnTo>
                  <a:lnTo>
                    <a:pt x="639660" y="239001"/>
                  </a:lnTo>
                  <a:close/>
                </a:path>
                <a:path w="1473200" h="675639">
                  <a:moveTo>
                    <a:pt x="641743" y="7289"/>
                  </a:moveTo>
                  <a:lnTo>
                    <a:pt x="641515" y="7048"/>
                  </a:lnTo>
                  <a:lnTo>
                    <a:pt x="641502" y="6794"/>
                  </a:lnTo>
                  <a:lnTo>
                    <a:pt x="641680" y="6515"/>
                  </a:lnTo>
                  <a:lnTo>
                    <a:pt x="639254" y="5092"/>
                  </a:lnTo>
                  <a:lnTo>
                    <a:pt x="636638" y="5207"/>
                  </a:lnTo>
                  <a:lnTo>
                    <a:pt x="633984" y="5549"/>
                  </a:lnTo>
                  <a:lnTo>
                    <a:pt x="636282" y="7442"/>
                  </a:lnTo>
                  <a:lnTo>
                    <a:pt x="639025" y="7327"/>
                  </a:lnTo>
                  <a:lnTo>
                    <a:pt x="641743" y="7289"/>
                  </a:lnTo>
                  <a:close/>
                </a:path>
                <a:path w="1473200" h="675639">
                  <a:moveTo>
                    <a:pt x="672160" y="173710"/>
                  </a:moveTo>
                  <a:lnTo>
                    <a:pt x="670534" y="172999"/>
                  </a:lnTo>
                  <a:lnTo>
                    <a:pt x="668642" y="172999"/>
                  </a:lnTo>
                  <a:lnTo>
                    <a:pt x="669658" y="176542"/>
                  </a:lnTo>
                  <a:lnTo>
                    <a:pt x="672160" y="173710"/>
                  </a:lnTo>
                  <a:close/>
                </a:path>
                <a:path w="1473200" h="675639">
                  <a:moveTo>
                    <a:pt x="675627" y="172999"/>
                  </a:moveTo>
                  <a:lnTo>
                    <a:pt x="675474" y="172783"/>
                  </a:lnTo>
                  <a:lnTo>
                    <a:pt x="674878" y="172161"/>
                  </a:lnTo>
                  <a:lnTo>
                    <a:pt x="673442" y="172161"/>
                  </a:lnTo>
                  <a:lnTo>
                    <a:pt x="672973" y="172783"/>
                  </a:lnTo>
                  <a:lnTo>
                    <a:pt x="674573" y="174955"/>
                  </a:lnTo>
                  <a:lnTo>
                    <a:pt x="675462" y="174955"/>
                  </a:lnTo>
                  <a:lnTo>
                    <a:pt x="675551" y="173710"/>
                  </a:lnTo>
                  <a:lnTo>
                    <a:pt x="675627" y="172999"/>
                  </a:lnTo>
                  <a:close/>
                </a:path>
                <a:path w="1473200" h="675639">
                  <a:moveTo>
                    <a:pt x="728446" y="218554"/>
                  </a:moveTo>
                  <a:lnTo>
                    <a:pt x="727684" y="216382"/>
                  </a:lnTo>
                  <a:lnTo>
                    <a:pt x="727875" y="214731"/>
                  </a:lnTo>
                  <a:lnTo>
                    <a:pt x="727202" y="213067"/>
                  </a:lnTo>
                  <a:lnTo>
                    <a:pt x="726567" y="214693"/>
                  </a:lnTo>
                  <a:lnTo>
                    <a:pt x="725906" y="214757"/>
                  </a:lnTo>
                  <a:lnTo>
                    <a:pt x="725601" y="215163"/>
                  </a:lnTo>
                  <a:lnTo>
                    <a:pt x="725309" y="215569"/>
                  </a:lnTo>
                  <a:lnTo>
                    <a:pt x="724992" y="215963"/>
                  </a:lnTo>
                  <a:lnTo>
                    <a:pt x="725004" y="218401"/>
                  </a:lnTo>
                  <a:lnTo>
                    <a:pt x="725131" y="218681"/>
                  </a:lnTo>
                  <a:lnTo>
                    <a:pt x="725360" y="218808"/>
                  </a:lnTo>
                  <a:lnTo>
                    <a:pt x="725652" y="218795"/>
                  </a:lnTo>
                  <a:lnTo>
                    <a:pt x="728446" y="218554"/>
                  </a:lnTo>
                  <a:close/>
                </a:path>
                <a:path w="1473200" h="675639">
                  <a:moveTo>
                    <a:pt x="821524" y="343763"/>
                  </a:moveTo>
                  <a:lnTo>
                    <a:pt x="820839" y="342849"/>
                  </a:lnTo>
                  <a:lnTo>
                    <a:pt x="818984" y="342480"/>
                  </a:lnTo>
                  <a:lnTo>
                    <a:pt x="817499" y="342760"/>
                  </a:lnTo>
                  <a:lnTo>
                    <a:pt x="818032" y="345135"/>
                  </a:lnTo>
                  <a:lnTo>
                    <a:pt x="818515" y="347230"/>
                  </a:lnTo>
                  <a:lnTo>
                    <a:pt x="819785" y="346265"/>
                  </a:lnTo>
                  <a:lnTo>
                    <a:pt x="820889" y="345617"/>
                  </a:lnTo>
                  <a:lnTo>
                    <a:pt x="821499" y="344678"/>
                  </a:lnTo>
                  <a:lnTo>
                    <a:pt x="821524" y="343763"/>
                  </a:lnTo>
                  <a:close/>
                </a:path>
                <a:path w="1473200" h="675639">
                  <a:moveTo>
                    <a:pt x="855205" y="496684"/>
                  </a:moveTo>
                  <a:lnTo>
                    <a:pt x="850277" y="496074"/>
                  </a:lnTo>
                  <a:lnTo>
                    <a:pt x="850379" y="496684"/>
                  </a:lnTo>
                  <a:lnTo>
                    <a:pt x="852792" y="496824"/>
                  </a:lnTo>
                  <a:lnTo>
                    <a:pt x="854417" y="497801"/>
                  </a:lnTo>
                  <a:lnTo>
                    <a:pt x="855205" y="496684"/>
                  </a:lnTo>
                  <a:close/>
                </a:path>
                <a:path w="1473200" h="675639">
                  <a:moveTo>
                    <a:pt x="855903" y="495719"/>
                  </a:moveTo>
                  <a:lnTo>
                    <a:pt x="855624" y="494766"/>
                  </a:lnTo>
                  <a:lnTo>
                    <a:pt x="851966" y="494093"/>
                  </a:lnTo>
                  <a:lnTo>
                    <a:pt x="850303" y="495719"/>
                  </a:lnTo>
                  <a:lnTo>
                    <a:pt x="855903" y="495719"/>
                  </a:lnTo>
                  <a:close/>
                </a:path>
                <a:path w="1473200" h="675639">
                  <a:moveTo>
                    <a:pt x="880973" y="492569"/>
                  </a:moveTo>
                  <a:lnTo>
                    <a:pt x="878992" y="491502"/>
                  </a:lnTo>
                  <a:lnTo>
                    <a:pt x="877277" y="490918"/>
                  </a:lnTo>
                  <a:lnTo>
                    <a:pt x="875372" y="491769"/>
                  </a:lnTo>
                  <a:lnTo>
                    <a:pt x="874179" y="492823"/>
                  </a:lnTo>
                  <a:lnTo>
                    <a:pt x="876287" y="492112"/>
                  </a:lnTo>
                  <a:lnTo>
                    <a:pt x="878598" y="495109"/>
                  </a:lnTo>
                  <a:lnTo>
                    <a:pt x="880973" y="492569"/>
                  </a:lnTo>
                  <a:close/>
                </a:path>
                <a:path w="1473200" h="675639">
                  <a:moveTo>
                    <a:pt x="881113" y="637603"/>
                  </a:moveTo>
                  <a:lnTo>
                    <a:pt x="879805" y="635368"/>
                  </a:lnTo>
                  <a:lnTo>
                    <a:pt x="876731" y="636168"/>
                  </a:lnTo>
                  <a:lnTo>
                    <a:pt x="876249" y="636244"/>
                  </a:lnTo>
                  <a:lnTo>
                    <a:pt x="875766" y="636308"/>
                  </a:lnTo>
                  <a:lnTo>
                    <a:pt x="875284" y="636384"/>
                  </a:lnTo>
                  <a:lnTo>
                    <a:pt x="875144" y="637019"/>
                  </a:lnTo>
                  <a:lnTo>
                    <a:pt x="874877" y="638327"/>
                  </a:lnTo>
                  <a:lnTo>
                    <a:pt x="875309" y="639267"/>
                  </a:lnTo>
                  <a:lnTo>
                    <a:pt x="876122" y="639419"/>
                  </a:lnTo>
                  <a:lnTo>
                    <a:pt x="877036" y="639356"/>
                  </a:lnTo>
                  <a:lnTo>
                    <a:pt x="877341" y="638987"/>
                  </a:lnTo>
                  <a:lnTo>
                    <a:pt x="877900" y="638213"/>
                  </a:lnTo>
                  <a:lnTo>
                    <a:pt x="878255" y="637082"/>
                  </a:lnTo>
                  <a:lnTo>
                    <a:pt x="881113" y="637603"/>
                  </a:lnTo>
                  <a:close/>
                </a:path>
                <a:path w="1473200" h="675639">
                  <a:moveTo>
                    <a:pt x="882777" y="477418"/>
                  </a:moveTo>
                  <a:lnTo>
                    <a:pt x="879665" y="475691"/>
                  </a:lnTo>
                  <a:lnTo>
                    <a:pt x="876452" y="475894"/>
                  </a:lnTo>
                  <a:lnTo>
                    <a:pt x="873226" y="477418"/>
                  </a:lnTo>
                  <a:lnTo>
                    <a:pt x="873277" y="477964"/>
                  </a:lnTo>
                  <a:lnTo>
                    <a:pt x="873277" y="478218"/>
                  </a:lnTo>
                  <a:lnTo>
                    <a:pt x="882777" y="477418"/>
                  </a:lnTo>
                  <a:close/>
                </a:path>
                <a:path w="1473200" h="675639">
                  <a:moveTo>
                    <a:pt x="895629" y="273265"/>
                  </a:moveTo>
                  <a:lnTo>
                    <a:pt x="895375" y="270852"/>
                  </a:lnTo>
                  <a:lnTo>
                    <a:pt x="892721" y="271132"/>
                  </a:lnTo>
                  <a:lnTo>
                    <a:pt x="892225" y="273050"/>
                  </a:lnTo>
                  <a:lnTo>
                    <a:pt x="891463" y="274726"/>
                  </a:lnTo>
                  <a:lnTo>
                    <a:pt x="891870" y="275132"/>
                  </a:lnTo>
                  <a:lnTo>
                    <a:pt x="892683" y="275932"/>
                  </a:lnTo>
                  <a:lnTo>
                    <a:pt x="893965" y="274523"/>
                  </a:lnTo>
                  <a:lnTo>
                    <a:pt x="895629" y="273265"/>
                  </a:lnTo>
                  <a:close/>
                </a:path>
                <a:path w="1473200" h="675639">
                  <a:moveTo>
                    <a:pt x="902208" y="407708"/>
                  </a:moveTo>
                  <a:lnTo>
                    <a:pt x="901344" y="406958"/>
                  </a:lnTo>
                  <a:lnTo>
                    <a:pt x="900874" y="405282"/>
                  </a:lnTo>
                  <a:lnTo>
                    <a:pt x="898499" y="406984"/>
                  </a:lnTo>
                  <a:lnTo>
                    <a:pt x="897661" y="407403"/>
                  </a:lnTo>
                  <a:lnTo>
                    <a:pt x="898271" y="409435"/>
                  </a:lnTo>
                  <a:lnTo>
                    <a:pt x="899274" y="409511"/>
                  </a:lnTo>
                  <a:lnTo>
                    <a:pt x="900303" y="409282"/>
                  </a:lnTo>
                  <a:lnTo>
                    <a:pt x="900950" y="408762"/>
                  </a:lnTo>
                  <a:lnTo>
                    <a:pt x="902208" y="407708"/>
                  </a:lnTo>
                  <a:close/>
                </a:path>
                <a:path w="1473200" h="675639">
                  <a:moveTo>
                    <a:pt x="902360" y="638403"/>
                  </a:moveTo>
                  <a:lnTo>
                    <a:pt x="895464" y="637362"/>
                  </a:lnTo>
                  <a:lnTo>
                    <a:pt x="896416" y="639127"/>
                  </a:lnTo>
                  <a:lnTo>
                    <a:pt x="898334" y="639711"/>
                  </a:lnTo>
                  <a:lnTo>
                    <a:pt x="900214" y="640600"/>
                  </a:lnTo>
                  <a:lnTo>
                    <a:pt x="902322" y="640092"/>
                  </a:lnTo>
                  <a:lnTo>
                    <a:pt x="902360" y="638403"/>
                  </a:lnTo>
                  <a:close/>
                </a:path>
                <a:path w="1473200" h="675639">
                  <a:moveTo>
                    <a:pt x="903122" y="575386"/>
                  </a:moveTo>
                  <a:lnTo>
                    <a:pt x="900468" y="575424"/>
                  </a:lnTo>
                  <a:lnTo>
                    <a:pt x="898067" y="573125"/>
                  </a:lnTo>
                  <a:lnTo>
                    <a:pt x="895184" y="574598"/>
                  </a:lnTo>
                  <a:lnTo>
                    <a:pt x="896378" y="576821"/>
                  </a:lnTo>
                  <a:lnTo>
                    <a:pt x="898499" y="576021"/>
                  </a:lnTo>
                  <a:lnTo>
                    <a:pt x="900290" y="576275"/>
                  </a:lnTo>
                  <a:lnTo>
                    <a:pt x="901255" y="576072"/>
                  </a:lnTo>
                  <a:lnTo>
                    <a:pt x="902423" y="576427"/>
                  </a:lnTo>
                  <a:lnTo>
                    <a:pt x="903122" y="575386"/>
                  </a:lnTo>
                  <a:close/>
                </a:path>
                <a:path w="1473200" h="675639">
                  <a:moveTo>
                    <a:pt x="920508" y="673392"/>
                  </a:moveTo>
                  <a:lnTo>
                    <a:pt x="917727" y="672236"/>
                  </a:lnTo>
                  <a:lnTo>
                    <a:pt x="915352" y="671537"/>
                  </a:lnTo>
                  <a:lnTo>
                    <a:pt x="912761" y="672922"/>
                  </a:lnTo>
                  <a:lnTo>
                    <a:pt x="913853" y="673290"/>
                  </a:lnTo>
                  <a:lnTo>
                    <a:pt x="915339" y="672693"/>
                  </a:lnTo>
                  <a:lnTo>
                    <a:pt x="915974" y="674217"/>
                  </a:lnTo>
                  <a:lnTo>
                    <a:pt x="917295" y="673862"/>
                  </a:lnTo>
                  <a:lnTo>
                    <a:pt x="918895" y="675360"/>
                  </a:lnTo>
                  <a:lnTo>
                    <a:pt x="920508" y="673392"/>
                  </a:lnTo>
                  <a:close/>
                </a:path>
                <a:path w="1473200" h="675639">
                  <a:moveTo>
                    <a:pt x="928420" y="267119"/>
                  </a:moveTo>
                  <a:lnTo>
                    <a:pt x="928370" y="265125"/>
                  </a:lnTo>
                  <a:lnTo>
                    <a:pt x="927366" y="265201"/>
                  </a:lnTo>
                  <a:lnTo>
                    <a:pt x="926350" y="265264"/>
                  </a:lnTo>
                  <a:lnTo>
                    <a:pt x="925334" y="265341"/>
                  </a:lnTo>
                  <a:lnTo>
                    <a:pt x="925372" y="265887"/>
                  </a:lnTo>
                  <a:lnTo>
                    <a:pt x="925398" y="266446"/>
                  </a:lnTo>
                  <a:lnTo>
                    <a:pt x="925436" y="266979"/>
                  </a:lnTo>
                  <a:lnTo>
                    <a:pt x="927290" y="267919"/>
                  </a:lnTo>
                  <a:lnTo>
                    <a:pt x="925880" y="270294"/>
                  </a:lnTo>
                  <a:lnTo>
                    <a:pt x="927354" y="271399"/>
                  </a:lnTo>
                  <a:lnTo>
                    <a:pt x="927366" y="271233"/>
                  </a:lnTo>
                  <a:lnTo>
                    <a:pt x="927404" y="271068"/>
                  </a:lnTo>
                  <a:lnTo>
                    <a:pt x="927481" y="270916"/>
                  </a:lnTo>
                  <a:lnTo>
                    <a:pt x="928420" y="267119"/>
                  </a:lnTo>
                  <a:close/>
                </a:path>
                <a:path w="1473200" h="675639">
                  <a:moveTo>
                    <a:pt x="958672" y="180962"/>
                  </a:moveTo>
                  <a:lnTo>
                    <a:pt x="958481" y="179705"/>
                  </a:lnTo>
                  <a:lnTo>
                    <a:pt x="953681" y="180098"/>
                  </a:lnTo>
                  <a:lnTo>
                    <a:pt x="954544" y="180873"/>
                  </a:lnTo>
                  <a:lnTo>
                    <a:pt x="953490" y="183057"/>
                  </a:lnTo>
                  <a:lnTo>
                    <a:pt x="955700" y="182841"/>
                  </a:lnTo>
                  <a:lnTo>
                    <a:pt x="956691" y="182206"/>
                  </a:lnTo>
                  <a:lnTo>
                    <a:pt x="957681" y="181584"/>
                  </a:lnTo>
                  <a:lnTo>
                    <a:pt x="958672" y="180962"/>
                  </a:lnTo>
                  <a:close/>
                </a:path>
                <a:path w="1473200" h="675639">
                  <a:moveTo>
                    <a:pt x="968324" y="251752"/>
                  </a:moveTo>
                  <a:lnTo>
                    <a:pt x="968146" y="247853"/>
                  </a:lnTo>
                  <a:lnTo>
                    <a:pt x="965936" y="249631"/>
                  </a:lnTo>
                  <a:lnTo>
                    <a:pt x="963955" y="249212"/>
                  </a:lnTo>
                  <a:lnTo>
                    <a:pt x="963142" y="249529"/>
                  </a:lnTo>
                  <a:lnTo>
                    <a:pt x="962367" y="249631"/>
                  </a:lnTo>
                  <a:lnTo>
                    <a:pt x="962990" y="250240"/>
                  </a:lnTo>
                  <a:lnTo>
                    <a:pt x="963612" y="250825"/>
                  </a:lnTo>
                  <a:lnTo>
                    <a:pt x="964222" y="251434"/>
                  </a:lnTo>
                  <a:lnTo>
                    <a:pt x="965987" y="251841"/>
                  </a:lnTo>
                  <a:lnTo>
                    <a:pt x="968324" y="251752"/>
                  </a:lnTo>
                  <a:close/>
                </a:path>
                <a:path w="1473200" h="675639">
                  <a:moveTo>
                    <a:pt x="986739" y="303187"/>
                  </a:moveTo>
                  <a:lnTo>
                    <a:pt x="983678" y="302920"/>
                  </a:lnTo>
                  <a:lnTo>
                    <a:pt x="983005" y="305498"/>
                  </a:lnTo>
                  <a:lnTo>
                    <a:pt x="982662" y="306781"/>
                  </a:lnTo>
                  <a:lnTo>
                    <a:pt x="984110" y="307009"/>
                  </a:lnTo>
                  <a:lnTo>
                    <a:pt x="985380" y="306476"/>
                  </a:lnTo>
                  <a:lnTo>
                    <a:pt x="986612" y="305803"/>
                  </a:lnTo>
                  <a:lnTo>
                    <a:pt x="986688" y="304063"/>
                  </a:lnTo>
                  <a:lnTo>
                    <a:pt x="986739" y="303187"/>
                  </a:lnTo>
                  <a:close/>
                </a:path>
                <a:path w="1473200" h="675639">
                  <a:moveTo>
                    <a:pt x="1065898" y="278714"/>
                  </a:moveTo>
                  <a:lnTo>
                    <a:pt x="1060208" y="278714"/>
                  </a:lnTo>
                  <a:lnTo>
                    <a:pt x="1059332" y="279869"/>
                  </a:lnTo>
                  <a:lnTo>
                    <a:pt x="1054354" y="279527"/>
                  </a:lnTo>
                  <a:lnTo>
                    <a:pt x="1054430" y="279895"/>
                  </a:lnTo>
                  <a:lnTo>
                    <a:pt x="1053426" y="281470"/>
                  </a:lnTo>
                  <a:lnTo>
                    <a:pt x="1055814" y="281444"/>
                  </a:lnTo>
                  <a:lnTo>
                    <a:pt x="1058278" y="282448"/>
                  </a:lnTo>
                  <a:lnTo>
                    <a:pt x="1060526" y="280885"/>
                  </a:lnTo>
                  <a:lnTo>
                    <a:pt x="1062304" y="280301"/>
                  </a:lnTo>
                  <a:lnTo>
                    <a:pt x="1064806" y="281673"/>
                  </a:lnTo>
                  <a:lnTo>
                    <a:pt x="1065898" y="278714"/>
                  </a:lnTo>
                  <a:close/>
                </a:path>
                <a:path w="1473200" h="675639">
                  <a:moveTo>
                    <a:pt x="1077595" y="202946"/>
                  </a:moveTo>
                  <a:lnTo>
                    <a:pt x="1075778" y="203073"/>
                  </a:lnTo>
                  <a:lnTo>
                    <a:pt x="1073835" y="202806"/>
                  </a:lnTo>
                  <a:lnTo>
                    <a:pt x="1072680" y="204736"/>
                  </a:lnTo>
                  <a:lnTo>
                    <a:pt x="1075436" y="207213"/>
                  </a:lnTo>
                  <a:lnTo>
                    <a:pt x="1076731" y="205676"/>
                  </a:lnTo>
                  <a:lnTo>
                    <a:pt x="1077595" y="202946"/>
                  </a:lnTo>
                  <a:close/>
                </a:path>
                <a:path w="1473200" h="675639">
                  <a:moveTo>
                    <a:pt x="1093330" y="208572"/>
                  </a:moveTo>
                  <a:lnTo>
                    <a:pt x="1091209" y="206590"/>
                  </a:lnTo>
                  <a:lnTo>
                    <a:pt x="1089266" y="207505"/>
                  </a:lnTo>
                  <a:lnTo>
                    <a:pt x="1087361" y="207987"/>
                  </a:lnTo>
                  <a:lnTo>
                    <a:pt x="1087513" y="209219"/>
                  </a:lnTo>
                  <a:lnTo>
                    <a:pt x="1089418" y="209562"/>
                  </a:lnTo>
                  <a:lnTo>
                    <a:pt x="1091323" y="209753"/>
                  </a:lnTo>
                  <a:lnTo>
                    <a:pt x="1093330" y="208572"/>
                  </a:lnTo>
                  <a:close/>
                </a:path>
                <a:path w="1473200" h="675639">
                  <a:moveTo>
                    <a:pt x="1098969" y="236131"/>
                  </a:moveTo>
                  <a:lnTo>
                    <a:pt x="1098804" y="235000"/>
                  </a:lnTo>
                  <a:lnTo>
                    <a:pt x="1097838" y="234657"/>
                  </a:lnTo>
                  <a:lnTo>
                    <a:pt x="1097000" y="234213"/>
                  </a:lnTo>
                  <a:lnTo>
                    <a:pt x="1094752" y="233464"/>
                  </a:lnTo>
                  <a:lnTo>
                    <a:pt x="1092504" y="234048"/>
                  </a:lnTo>
                  <a:lnTo>
                    <a:pt x="1090244" y="234175"/>
                  </a:lnTo>
                  <a:lnTo>
                    <a:pt x="1092987" y="235534"/>
                  </a:lnTo>
                  <a:lnTo>
                    <a:pt x="1096086" y="235381"/>
                  </a:lnTo>
                  <a:lnTo>
                    <a:pt x="1098969" y="236131"/>
                  </a:lnTo>
                  <a:close/>
                </a:path>
                <a:path w="1473200" h="675639">
                  <a:moveTo>
                    <a:pt x="1122553" y="206260"/>
                  </a:moveTo>
                  <a:lnTo>
                    <a:pt x="1120165" y="205981"/>
                  </a:lnTo>
                  <a:lnTo>
                    <a:pt x="1118171" y="205625"/>
                  </a:lnTo>
                  <a:lnTo>
                    <a:pt x="1116342" y="206933"/>
                  </a:lnTo>
                  <a:lnTo>
                    <a:pt x="1116584" y="207175"/>
                  </a:lnTo>
                  <a:lnTo>
                    <a:pt x="1116660" y="207441"/>
                  </a:lnTo>
                  <a:lnTo>
                    <a:pt x="1116584" y="207759"/>
                  </a:lnTo>
                  <a:lnTo>
                    <a:pt x="1118552" y="207784"/>
                  </a:lnTo>
                  <a:lnTo>
                    <a:pt x="1120787" y="208965"/>
                  </a:lnTo>
                  <a:lnTo>
                    <a:pt x="1122553" y="206260"/>
                  </a:lnTo>
                  <a:close/>
                </a:path>
                <a:path w="1473200" h="675639">
                  <a:moveTo>
                    <a:pt x="1150404" y="210121"/>
                  </a:moveTo>
                  <a:lnTo>
                    <a:pt x="1149451" y="210273"/>
                  </a:lnTo>
                  <a:lnTo>
                    <a:pt x="1148499" y="210388"/>
                  </a:lnTo>
                  <a:lnTo>
                    <a:pt x="1146708" y="210807"/>
                  </a:lnTo>
                  <a:lnTo>
                    <a:pt x="1145501" y="210273"/>
                  </a:lnTo>
                  <a:lnTo>
                    <a:pt x="1145095" y="211937"/>
                  </a:lnTo>
                  <a:lnTo>
                    <a:pt x="1145451" y="212509"/>
                  </a:lnTo>
                  <a:lnTo>
                    <a:pt x="1146619" y="213741"/>
                  </a:lnTo>
                  <a:lnTo>
                    <a:pt x="1147406" y="213271"/>
                  </a:lnTo>
                  <a:lnTo>
                    <a:pt x="1148854" y="212204"/>
                  </a:lnTo>
                  <a:lnTo>
                    <a:pt x="1149667" y="212039"/>
                  </a:lnTo>
                  <a:lnTo>
                    <a:pt x="1150378" y="211759"/>
                  </a:lnTo>
                  <a:lnTo>
                    <a:pt x="1150391" y="211201"/>
                  </a:lnTo>
                  <a:lnTo>
                    <a:pt x="1150391" y="210667"/>
                  </a:lnTo>
                  <a:lnTo>
                    <a:pt x="1150404" y="210121"/>
                  </a:lnTo>
                  <a:close/>
                </a:path>
                <a:path w="1473200" h="675639">
                  <a:moveTo>
                    <a:pt x="1152232" y="304063"/>
                  </a:moveTo>
                  <a:lnTo>
                    <a:pt x="1149959" y="303923"/>
                  </a:lnTo>
                  <a:lnTo>
                    <a:pt x="1147610" y="303352"/>
                  </a:lnTo>
                  <a:lnTo>
                    <a:pt x="1145565" y="304990"/>
                  </a:lnTo>
                  <a:lnTo>
                    <a:pt x="1147279" y="306666"/>
                  </a:lnTo>
                  <a:lnTo>
                    <a:pt x="1149400" y="305587"/>
                  </a:lnTo>
                  <a:lnTo>
                    <a:pt x="1151331" y="305866"/>
                  </a:lnTo>
                  <a:lnTo>
                    <a:pt x="1152232" y="304063"/>
                  </a:lnTo>
                  <a:close/>
                </a:path>
                <a:path w="1473200" h="675639">
                  <a:moveTo>
                    <a:pt x="1176464" y="186778"/>
                  </a:moveTo>
                  <a:lnTo>
                    <a:pt x="1170736" y="186791"/>
                  </a:lnTo>
                  <a:lnTo>
                    <a:pt x="1170736" y="187350"/>
                  </a:lnTo>
                  <a:lnTo>
                    <a:pt x="1170749" y="187909"/>
                  </a:lnTo>
                  <a:lnTo>
                    <a:pt x="1170749" y="188468"/>
                  </a:lnTo>
                  <a:lnTo>
                    <a:pt x="1176451" y="188480"/>
                  </a:lnTo>
                  <a:lnTo>
                    <a:pt x="1176464" y="187909"/>
                  </a:lnTo>
                  <a:lnTo>
                    <a:pt x="1176464" y="186778"/>
                  </a:lnTo>
                  <a:close/>
                </a:path>
                <a:path w="1473200" h="675639">
                  <a:moveTo>
                    <a:pt x="1235633" y="227342"/>
                  </a:moveTo>
                  <a:lnTo>
                    <a:pt x="1234452" y="225196"/>
                  </a:lnTo>
                  <a:lnTo>
                    <a:pt x="1232725" y="226085"/>
                  </a:lnTo>
                  <a:lnTo>
                    <a:pt x="1231442" y="224091"/>
                  </a:lnTo>
                  <a:lnTo>
                    <a:pt x="1229804" y="224472"/>
                  </a:lnTo>
                  <a:lnTo>
                    <a:pt x="1229664" y="224688"/>
                  </a:lnTo>
                  <a:lnTo>
                    <a:pt x="1229652" y="224917"/>
                  </a:lnTo>
                  <a:lnTo>
                    <a:pt x="1229766" y="225145"/>
                  </a:lnTo>
                  <a:lnTo>
                    <a:pt x="1228826" y="227330"/>
                  </a:lnTo>
                  <a:lnTo>
                    <a:pt x="1230096" y="227482"/>
                  </a:lnTo>
                  <a:lnTo>
                    <a:pt x="1232611" y="227774"/>
                  </a:lnTo>
                  <a:lnTo>
                    <a:pt x="1232154" y="226148"/>
                  </a:lnTo>
                  <a:lnTo>
                    <a:pt x="1235633" y="227342"/>
                  </a:lnTo>
                  <a:close/>
                </a:path>
                <a:path w="1473200" h="675639">
                  <a:moveTo>
                    <a:pt x="1235735" y="337451"/>
                  </a:moveTo>
                  <a:lnTo>
                    <a:pt x="1235710" y="337159"/>
                  </a:lnTo>
                  <a:lnTo>
                    <a:pt x="1235633" y="336880"/>
                  </a:lnTo>
                  <a:lnTo>
                    <a:pt x="1232636" y="335940"/>
                  </a:lnTo>
                  <a:lnTo>
                    <a:pt x="1229969" y="336003"/>
                  </a:lnTo>
                  <a:lnTo>
                    <a:pt x="1227137" y="337731"/>
                  </a:lnTo>
                  <a:lnTo>
                    <a:pt x="1235684" y="337743"/>
                  </a:lnTo>
                  <a:lnTo>
                    <a:pt x="1235735" y="337451"/>
                  </a:lnTo>
                  <a:close/>
                </a:path>
                <a:path w="1473200" h="675639">
                  <a:moveTo>
                    <a:pt x="1251089" y="153835"/>
                  </a:moveTo>
                  <a:lnTo>
                    <a:pt x="1248143" y="152641"/>
                  </a:lnTo>
                  <a:lnTo>
                    <a:pt x="1245946" y="155143"/>
                  </a:lnTo>
                  <a:lnTo>
                    <a:pt x="1243253" y="155333"/>
                  </a:lnTo>
                  <a:lnTo>
                    <a:pt x="1245260" y="156133"/>
                  </a:lnTo>
                  <a:lnTo>
                    <a:pt x="1247216" y="156260"/>
                  </a:lnTo>
                  <a:lnTo>
                    <a:pt x="1249184" y="155562"/>
                  </a:lnTo>
                  <a:lnTo>
                    <a:pt x="1251089" y="153835"/>
                  </a:lnTo>
                  <a:close/>
                </a:path>
                <a:path w="1473200" h="675639">
                  <a:moveTo>
                    <a:pt x="1261618" y="211277"/>
                  </a:moveTo>
                  <a:lnTo>
                    <a:pt x="1261071" y="210680"/>
                  </a:lnTo>
                  <a:lnTo>
                    <a:pt x="1259014" y="209664"/>
                  </a:lnTo>
                  <a:lnTo>
                    <a:pt x="1257719" y="210108"/>
                  </a:lnTo>
                  <a:lnTo>
                    <a:pt x="1256919" y="211836"/>
                  </a:lnTo>
                  <a:lnTo>
                    <a:pt x="1257604" y="212534"/>
                  </a:lnTo>
                  <a:lnTo>
                    <a:pt x="1257947" y="212877"/>
                  </a:lnTo>
                  <a:lnTo>
                    <a:pt x="1259344" y="212902"/>
                  </a:lnTo>
                  <a:lnTo>
                    <a:pt x="1260817" y="213017"/>
                  </a:lnTo>
                  <a:lnTo>
                    <a:pt x="1261618" y="211277"/>
                  </a:lnTo>
                  <a:close/>
                </a:path>
                <a:path w="1473200" h="675639">
                  <a:moveTo>
                    <a:pt x="1261783" y="144995"/>
                  </a:moveTo>
                  <a:lnTo>
                    <a:pt x="1261402" y="144056"/>
                  </a:lnTo>
                  <a:lnTo>
                    <a:pt x="1260513" y="144056"/>
                  </a:lnTo>
                  <a:lnTo>
                    <a:pt x="1259725" y="143891"/>
                  </a:lnTo>
                  <a:lnTo>
                    <a:pt x="1253134" y="144170"/>
                  </a:lnTo>
                  <a:lnTo>
                    <a:pt x="1254594" y="145567"/>
                  </a:lnTo>
                  <a:lnTo>
                    <a:pt x="1256538" y="144475"/>
                  </a:lnTo>
                  <a:lnTo>
                    <a:pt x="1258138" y="145161"/>
                  </a:lnTo>
                  <a:lnTo>
                    <a:pt x="1259357" y="145453"/>
                  </a:lnTo>
                  <a:lnTo>
                    <a:pt x="1260640" y="146761"/>
                  </a:lnTo>
                  <a:lnTo>
                    <a:pt x="1261783" y="144995"/>
                  </a:lnTo>
                  <a:close/>
                </a:path>
                <a:path w="1473200" h="675639">
                  <a:moveTo>
                    <a:pt x="1272489" y="306628"/>
                  </a:moveTo>
                  <a:lnTo>
                    <a:pt x="1272463" y="304901"/>
                  </a:lnTo>
                  <a:lnTo>
                    <a:pt x="1266545" y="305092"/>
                  </a:lnTo>
                  <a:lnTo>
                    <a:pt x="1266571" y="305650"/>
                  </a:lnTo>
                  <a:lnTo>
                    <a:pt x="1266583" y="306222"/>
                  </a:lnTo>
                  <a:lnTo>
                    <a:pt x="1266609" y="306781"/>
                  </a:lnTo>
                  <a:lnTo>
                    <a:pt x="1272489" y="306628"/>
                  </a:lnTo>
                  <a:close/>
                </a:path>
                <a:path w="1473200" h="675639">
                  <a:moveTo>
                    <a:pt x="1279207" y="293992"/>
                  </a:moveTo>
                  <a:lnTo>
                    <a:pt x="1278001" y="291096"/>
                  </a:lnTo>
                  <a:lnTo>
                    <a:pt x="1275638" y="292735"/>
                  </a:lnTo>
                  <a:lnTo>
                    <a:pt x="1273733" y="292608"/>
                  </a:lnTo>
                  <a:lnTo>
                    <a:pt x="1273619" y="294894"/>
                  </a:lnTo>
                  <a:lnTo>
                    <a:pt x="1275537" y="293890"/>
                  </a:lnTo>
                  <a:lnTo>
                    <a:pt x="1276553" y="294360"/>
                  </a:lnTo>
                  <a:lnTo>
                    <a:pt x="1278318" y="294119"/>
                  </a:lnTo>
                  <a:lnTo>
                    <a:pt x="1279207" y="293992"/>
                  </a:lnTo>
                  <a:close/>
                </a:path>
                <a:path w="1473200" h="675639">
                  <a:moveTo>
                    <a:pt x="1284998" y="341642"/>
                  </a:moveTo>
                  <a:lnTo>
                    <a:pt x="1284046" y="339877"/>
                  </a:lnTo>
                  <a:lnTo>
                    <a:pt x="1280388" y="339217"/>
                  </a:lnTo>
                  <a:lnTo>
                    <a:pt x="1278483" y="340233"/>
                  </a:lnTo>
                  <a:lnTo>
                    <a:pt x="1280337" y="342607"/>
                  </a:lnTo>
                  <a:lnTo>
                    <a:pt x="1282827" y="341414"/>
                  </a:lnTo>
                  <a:lnTo>
                    <a:pt x="1284998" y="341642"/>
                  </a:lnTo>
                  <a:close/>
                </a:path>
                <a:path w="1473200" h="675639">
                  <a:moveTo>
                    <a:pt x="1301407" y="133464"/>
                  </a:moveTo>
                  <a:lnTo>
                    <a:pt x="1299375" y="133400"/>
                  </a:lnTo>
                  <a:lnTo>
                    <a:pt x="1297279" y="132981"/>
                  </a:lnTo>
                  <a:lnTo>
                    <a:pt x="1294765" y="133870"/>
                  </a:lnTo>
                  <a:lnTo>
                    <a:pt x="1296974" y="135636"/>
                  </a:lnTo>
                  <a:lnTo>
                    <a:pt x="1298778" y="135229"/>
                  </a:lnTo>
                  <a:lnTo>
                    <a:pt x="1300505" y="135216"/>
                  </a:lnTo>
                  <a:lnTo>
                    <a:pt x="1300810" y="134632"/>
                  </a:lnTo>
                  <a:lnTo>
                    <a:pt x="1301407" y="133464"/>
                  </a:lnTo>
                  <a:close/>
                </a:path>
                <a:path w="1473200" h="675639">
                  <a:moveTo>
                    <a:pt x="1326629" y="286677"/>
                  </a:moveTo>
                  <a:lnTo>
                    <a:pt x="1324089" y="286524"/>
                  </a:lnTo>
                  <a:lnTo>
                    <a:pt x="1322832" y="286461"/>
                  </a:lnTo>
                  <a:lnTo>
                    <a:pt x="1322654" y="287312"/>
                  </a:lnTo>
                  <a:lnTo>
                    <a:pt x="1321498" y="288556"/>
                  </a:lnTo>
                  <a:lnTo>
                    <a:pt x="1324495" y="289496"/>
                  </a:lnTo>
                  <a:lnTo>
                    <a:pt x="1326273" y="289026"/>
                  </a:lnTo>
                  <a:lnTo>
                    <a:pt x="1326629" y="286677"/>
                  </a:lnTo>
                  <a:close/>
                </a:path>
                <a:path w="1473200" h="675639">
                  <a:moveTo>
                    <a:pt x="1407096" y="5321"/>
                  </a:moveTo>
                  <a:lnTo>
                    <a:pt x="1406156" y="3556"/>
                  </a:lnTo>
                  <a:lnTo>
                    <a:pt x="1404429" y="1549"/>
                  </a:lnTo>
                  <a:lnTo>
                    <a:pt x="1403096" y="0"/>
                  </a:lnTo>
                  <a:lnTo>
                    <a:pt x="1401991" y="4368"/>
                  </a:lnTo>
                  <a:lnTo>
                    <a:pt x="1403692" y="5524"/>
                  </a:lnTo>
                  <a:lnTo>
                    <a:pt x="1407096" y="5321"/>
                  </a:lnTo>
                  <a:close/>
                </a:path>
                <a:path w="1473200" h="675639">
                  <a:moveTo>
                    <a:pt x="1439075" y="248894"/>
                  </a:moveTo>
                  <a:lnTo>
                    <a:pt x="1437843" y="247802"/>
                  </a:lnTo>
                  <a:lnTo>
                    <a:pt x="1437614" y="247624"/>
                  </a:lnTo>
                  <a:lnTo>
                    <a:pt x="1436928" y="247751"/>
                  </a:lnTo>
                  <a:lnTo>
                    <a:pt x="1436585" y="247967"/>
                  </a:lnTo>
                  <a:lnTo>
                    <a:pt x="1435074" y="248894"/>
                  </a:lnTo>
                  <a:lnTo>
                    <a:pt x="1436014" y="250088"/>
                  </a:lnTo>
                  <a:lnTo>
                    <a:pt x="1436420" y="251637"/>
                  </a:lnTo>
                  <a:lnTo>
                    <a:pt x="1436293" y="252133"/>
                  </a:lnTo>
                  <a:lnTo>
                    <a:pt x="1436268" y="252603"/>
                  </a:lnTo>
                  <a:lnTo>
                    <a:pt x="1436916" y="252247"/>
                  </a:lnTo>
                  <a:lnTo>
                    <a:pt x="1437551" y="251891"/>
                  </a:lnTo>
                  <a:lnTo>
                    <a:pt x="1438211" y="251548"/>
                  </a:lnTo>
                  <a:lnTo>
                    <a:pt x="1438922" y="250228"/>
                  </a:lnTo>
                  <a:lnTo>
                    <a:pt x="1439075" y="248894"/>
                  </a:lnTo>
                  <a:close/>
                </a:path>
                <a:path w="1473200" h="675639">
                  <a:moveTo>
                    <a:pt x="1472971" y="25044"/>
                  </a:moveTo>
                  <a:lnTo>
                    <a:pt x="1470964" y="25374"/>
                  </a:lnTo>
                  <a:lnTo>
                    <a:pt x="1468882" y="24066"/>
                  </a:lnTo>
                  <a:lnTo>
                    <a:pt x="1466202" y="25730"/>
                  </a:lnTo>
                  <a:lnTo>
                    <a:pt x="1469110" y="27228"/>
                  </a:lnTo>
                  <a:lnTo>
                    <a:pt x="1470990" y="25806"/>
                  </a:lnTo>
                  <a:lnTo>
                    <a:pt x="1472971" y="250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4418596" y="2956392"/>
              <a:ext cx="1537335" cy="694055"/>
            </a:xfrm>
            <a:custGeom>
              <a:avLst/>
              <a:gdLst/>
              <a:ahLst/>
              <a:cxnLst/>
              <a:rect l="l" t="t" r="r" b="b"/>
              <a:pathLst>
                <a:path w="1537335" h="694054">
                  <a:moveTo>
                    <a:pt x="1270" y="184416"/>
                  </a:moveTo>
                  <a:lnTo>
                    <a:pt x="203" y="182753"/>
                  </a:lnTo>
                  <a:lnTo>
                    <a:pt x="0" y="182740"/>
                  </a:lnTo>
                  <a:lnTo>
                    <a:pt x="0" y="184861"/>
                  </a:lnTo>
                  <a:lnTo>
                    <a:pt x="355" y="184645"/>
                  </a:lnTo>
                  <a:lnTo>
                    <a:pt x="825" y="184543"/>
                  </a:lnTo>
                  <a:lnTo>
                    <a:pt x="1270" y="184416"/>
                  </a:lnTo>
                  <a:close/>
                </a:path>
                <a:path w="1537335" h="694054">
                  <a:moveTo>
                    <a:pt x="8229" y="27622"/>
                  </a:moveTo>
                  <a:lnTo>
                    <a:pt x="8039" y="25920"/>
                  </a:lnTo>
                  <a:lnTo>
                    <a:pt x="7493" y="24688"/>
                  </a:lnTo>
                  <a:lnTo>
                    <a:pt x="6756" y="25527"/>
                  </a:lnTo>
                  <a:lnTo>
                    <a:pt x="6070" y="25742"/>
                  </a:lnTo>
                  <a:lnTo>
                    <a:pt x="4800" y="28435"/>
                  </a:lnTo>
                  <a:lnTo>
                    <a:pt x="2260" y="29108"/>
                  </a:lnTo>
                  <a:lnTo>
                    <a:pt x="3543" y="32131"/>
                  </a:lnTo>
                  <a:lnTo>
                    <a:pt x="1803" y="33299"/>
                  </a:lnTo>
                  <a:lnTo>
                    <a:pt x="4368" y="33528"/>
                  </a:lnTo>
                  <a:lnTo>
                    <a:pt x="6007" y="29629"/>
                  </a:lnTo>
                  <a:lnTo>
                    <a:pt x="7556" y="28879"/>
                  </a:lnTo>
                  <a:lnTo>
                    <a:pt x="8229" y="27622"/>
                  </a:lnTo>
                  <a:close/>
                </a:path>
                <a:path w="1537335" h="694054">
                  <a:moveTo>
                    <a:pt x="33108" y="271830"/>
                  </a:moveTo>
                  <a:lnTo>
                    <a:pt x="32435" y="270713"/>
                  </a:lnTo>
                  <a:lnTo>
                    <a:pt x="31229" y="271030"/>
                  </a:lnTo>
                  <a:lnTo>
                    <a:pt x="30251" y="270738"/>
                  </a:lnTo>
                  <a:lnTo>
                    <a:pt x="28067" y="273075"/>
                  </a:lnTo>
                  <a:lnTo>
                    <a:pt x="26352" y="273291"/>
                  </a:lnTo>
                  <a:lnTo>
                    <a:pt x="26314" y="273710"/>
                  </a:lnTo>
                  <a:lnTo>
                    <a:pt x="28994" y="274612"/>
                  </a:lnTo>
                  <a:lnTo>
                    <a:pt x="31102" y="273431"/>
                  </a:lnTo>
                  <a:lnTo>
                    <a:pt x="33108" y="271830"/>
                  </a:lnTo>
                  <a:close/>
                </a:path>
                <a:path w="1537335" h="694054">
                  <a:moveTo>
                    <a:pt x="92557" y="266827"/>
                  </a:moveTo>
                  <a:lnTo>
                    <a:pt x="92202" y="265201"/>
                  </a:lnTo>
                  <a:lnTo>
                    <a:pt x="87566" y="265201"/>
                  </a:lnTo>
                  <a:lnTo>
                    <a:pt x="87083" y="266598"/>
                  </a:lnTo>
                  <a:lnTo>
                    <a:pt x="87845" y="267081"/>
                  </a:lnTo>
                  <a:lnTo>
                    <a:pt x="90398" y="267081"/>
                  </a:lnTo>
                  <a:lnTo>
                    <a:pt x="92557" y="266827"/>
                  </a:lnTo>
                  <a:close/>
                </a:path>
                <a:path w="1537335" h="694054">
                  <a:moveTo>
                    <a:pt x="121373" y="72542"/>
                  </a:moveTo>
                  <a:lnTo>
                    <a:pt x="119341" y="72009"/>
                  </a:lnTo>
                  <a:lnTo>
                    <a:pt x="118097" y="71615"/>
                  </a:lnTo>
                  <a:lnTo>
                    <a:pt x="117475" y="71437"/>
                  </a:lnTo>
                  <a:lnTo>
                    <a:pt x="117182" y="72771"/>
                  </a:lnTo>
                  <a:lnTo>
                    <a:pt x="117932" y="73799"/>
                  </a:lnTo>
                  <a:lnTo>
                    <a:pt x="118440" y="74904"/>
                  </a:lnTo>
                  <a:lnTo>
                    <a:pt x="118656" y="75158"/>
                  </a:lnTo>
                  <a:lnTo>
                    <a:pt x="118935" y="75272"/>
                  </a:lnTo>
                  <a:lnTo>
                    <a:pt x="120815" y="74993"/>
                  </a:lnTo>
                  <a:lnTo>
                    <a:pt x="121221" y="73875"/>
                  </a:lnTo>
                  <a:lnTo>
                    <a:pt x="121373" y="72542"/>
                  </a:lnTo>
                  <a:close/>
                </a:path>
                <a:path w="1537335" h="694054">
                  <a:moveTo>
                    <a:pt x="149402" y="38887"/>
                  </a:moveTo>
                  <a:lnTo>
                    <a:pt x="145872" y="36156"/>
                  </a:lnTo>
                  <a:lnTo>
                    <a:pt x="146215" y="40081"/>
                  </a:lnTo>
                  <a:lnTo>
                    <a:pt x="144513" y="40259"/>
                  </a:lnTo>
                  <a:lnTo>
                    <a:pt x="144665" y="41516"/>
                  </a:lnTo>
                  <a:lnTo>
                    <a:pt x="146075" y="41338"/>
                  </a:lnTo>
                  <a:lnTo>
                    <a:pt x="146634" y="42100"/>
                  </a:lnTo>
                  <a:lnTo>
                    <a:pt x="147764" y="40830"/>
                  </a:lnTo>
                  <a:lnTo>
                    <a:pt x="149402" y="38887"/>
                  </a:lnTo>
                  <a:close/>
                </a:path>
                <a:path w="1537335" h="694054">
                  <a:moveTo>
                    <a:pt x="158229" y="23736"/>
                  </a:moveTo>
                  <a:lnTo>
                    <a:pt x="156743" y="24104"/>
                  </a:lnTo>
                  <a:lnTo>
                    <a:pt x="154495" y="22910"/>
                  </a:lnTo>
                  <a:lnTo>
                    <a:pt x="154266" y="25730"/>
                  </a:lnTo>
                  <a:lnTo>
                    <a:pt x="156603" y="27101"/>
                  </a:lnTo>
                  <a:lnTo>
                    <a:pt x="157721" y="25996"/>
                  </a:lnTo>
                  <a:lnTo>
                    <a:pt x="158229" y="23736"/>
                  </a:lnTo>
                  <a:close/>
                </a:path>
                <a:path w="1537335" h="694054">
                  <a:moveTo>
                    <a:pt x="171831" y="111252"/>
                  </a:moveTo>
                  <a:lnTo>
                    <a:pt x="169608" y="110820"/>
                  </a:lnTo>
                  <a:lnTo>
                    <a:pt x="167906" y="111785"/>
                  </a:lnTo>
                  <a:lnTo>
                    <a:pt x="166204" y="113245"/>
                  </a:lnTo>
                  <a:lnTo>
                    <a:pt x="168389" y="114668"/>
                  </a:lnTo>
                  <a:lnTo>
                    <a:pt x="170002" y="112877"/>
                  </a:lnTo>
                  <a:lnTo>
                    <a:pt x="171805" y="112776"/>
                  </a:lnTo>
                  <a:lnTo>
                    <a:pt x="171818" y="112268"/>
                  </a:lnTo>
                  <a:lnTo>
                    <a:pt x="171818" y="111772"/>
                  </a:lnTo>
                  <a:lnTo>
                    <a:pt x="171831" y="111252"/>
                  </a:lnTo>
                  <a:close/>
                </a:path>
                <a:path w="1537335" h="694054">
                  <a:moveTo>
                    <a:pt x="183692" y="35496"/>
                  </a:moveTo>
                  <a:lnTo>
                    <a:pt x="180682" y="32435"/>
                  </a:lnTo>
                  <a:lnTo>
                    <a:pt x="177152" y="33566"/>
                  </a:lnTo>
                  <a:lnTo>
                    <a:pt x="183692" y="35496"/>
                  </a:lnTo>
                  <a:close/>
                </a:path>
                <a:path w="1537335" h="694054">
                  <a:moveTo>
                    <a:pt x="193929" y="211683"/>
                  </a:moveTo>
                  <a:lnTo>
                    <a:pt x="192303" y="211162"/>
                  </a:lnTo>
                  <a:lnTo>
                    <a:pt x="190677" y="210642"/>
                  </a:lnTo>
                  <a:lnTo>
                    <a:pt x="189064" y="210121"/>
                  </a:lnTo>
                  <a:lnTo>
                    <a:pt x="189039" y="210604"/>
                  </a:lnTo>
                  <a:lnTo>
                    <a:pt x="189039" y="211582"/>
                  </a:lnTo>
                  <a:lnTo>
                    <a:pt x="190715" y="212242"/>
                  </a:lnTo>
                  <a:lnTo>
                    <a:pt x="191985" y="213753"/>
                  </a:lnTo>
                  <a:lnTo>
                    <a:pt x="193903" y="213855"/>
                  </a:lnTo>
                  <a:lnTo>
                    <a:pt x="193916" y="213131"/>
                  </a:lnTo>
                  <a:lnTo>
                    <a:pt x="193916" y="212407"/>
                  </a:lnTo>
                  <a:lnTo>
                    <a:pt x="193929" y="211683"/>
                  </a:lnTo>
                  <a:close/>
                </a:path>
                <a:path w="1537335" h="694054">
                  <a:moveTo>
                    <a:pt x="243649" y="230860"/>
                  </a:moveTo>
                  <a:lnTo>
                    <a:pt x="242849" y="230035"/>
                  </a:lnTo>
                  <a:lnTo>
                    <a:pt x="242493" y="229133"/>
                  </a:lnTo>
                  <a:lnTo>
                    <a:pt x="240538" y="229489"/>
                  </a:lnTo>
                  <a:lnTo>
                    <a:pt x="240411" y="230454"/>
                  </a:lnTo>
                  <a:lnTo>
                    <a:pt x="238417" y="230492"/>
                  </a:lnTo>
                  <a:lnTo>
                    <a:pt x="240042" y="232714"/>
                  </a:lnTo>
                  <a:lnTo>
                    <a:pt x="241693" y="231952"/>
                  </a:lnTo>
                  <a:lnTo>
                    <a:pt x="243039" y="231952"/>
                  </a:lnTo>
                  <a:lnTo>
                    <a:pt x="243649" y="230860"/>
                  </a:lnTo>
                  <a:close/>
                </a:path>
                <a:path w="1537335" h="694054">
                  <a:moveTo>
                    <a:pt x="245452" y="207010"/>
                  </a:moveTo>
                  <a:lnTo>
                    <a:pt x="243332" y="205066"/>
                  </a:lnTo>
                  <a:lnTo>
                    <a:pt x="242697" y="204990"/>
                  </a:lnTo>
                  <a:lnTo>
                    <a:pt x="241452" y="204838"/>
                  </a:lnTo>
                  <a:lnTo>
                    <a:pt x="240487" y="205282"/>
                  </a:lnTo>
                  <a:lnTo>
                    <a:pt x="239560" y="205752"/>
                  </a:lnTo>
                  <a:lnTo>
                    <a:pt x="239433" y="206984"/>
                  </a:lnTo>
                  <a:lnTo>
                    <a:pt x="241452" y="205955"/>
                  </a:lnTo>
                  <a:lnTo>
                    <a:pt x="243433" y="209054"/>
                  </a:lnTo>
                  <a:lnTo>
                    <a:pt x="245452" y="207010"/>
                  </a:lnTo>
                  <a:close/>
                </a:path>
                <a:path w="1537335" h="694054">
                  <a:moveTo>
                    <a:pt x="347078" y="77901"/>
                  </a:moveTo>
                  <a:lnTo>
                    <a:pt x="345427" y="77622"/>
                  </a:lnTo>
                  <a:lnTo>
                    <a:pt x="343789" y="77241"/>
                  </a:lnTo>
                  <a:lnTo>
                    <a:pt x="342125" y="77089"/>
                  </a:lnTo>
                  <a:lnTo>
                    <a:pt x="341769" y="77063"/>
                  </a:lnTo>
                  <a:lnTo>
                    <a:pt x="341693" y="77787"/>
                  </a:lnTo>
                  <a:lnTo>
                    <a:pt x="343585" y="79883"/>
                  </a:lnTo>
                  <a:lnTo>
                    <a:pt x="345287" y="79362"/>
                  </a:lnTo>
                  <a:lnTo>
                    <a:pt x="346976" y="79121"/>
                  </a:lnTo>
                  <a:lnTo>
                    <a:pt x="347002" y="78714"/>
                  </a:lnTo>
                  <a:lnTo>
                    <a:pt x="347078" y="77901"/>
                  </a:lnTo>
                  <a:close/>
                </a:path>
                <a:path w="1537335" h="694054">
                  <a:moveTo>
                    <a:pt x="355942" y="80467"/>
                  </a:moveTo>
                  <a:lnTo>
                    <a:pt x="353910" y="80086"/>
                  </a:lnTo>
                  <a:lnTo>
                    <a:pt x="351904" y="78206"/>
                  </a:lnTo>
                  <a:lnTo>
                    <a:pt x="348767" y="80454"/>
                  </a:lnTo>
                  <a:lnTo>
                    <a:pt x="351878" y="81165"/>
                  </a:lnTo>
                  <a:lnTo>
                    <a:pt x="353910" y="81140"/>
                  </a:lnTo>
                  <a:lnTo>
                    <a:pt x="355942" y="80467"/>
                  </a:lnTo>
                  <a:close/>
                </a:path>
                <a:path w="1537335" h="694054">
                  <a:moveTo>
                    <a:pt x="383921" y="110007"/>
                  </a:moveTo>
                  <a:lnTo>
                    <a:pt x="382917" y="108788"/>
                  </a:lnTo>
                  <a:lnTo>
                    <a:pt x="381723" y="107988"/>
                  </a:lnTo>
                  <a:lnTo>
                    <a:pt x="380034" y="108280"/>
                  </a:lnTo>
                  <a:lnTo>
                    <a:pt x="379399" y="109982"/>
                  </a:lnTo>
                  <a:lnTo>
                    <a:pt x="379082" y="110832"/>
                  </a:lnTo>
                  <a:lnTo>
                    <a:pt x="383882" y="111099"/>
                  </a:lnTo>
                  <a:lnTo>
                    <a:pt x="383921" y="110007"/>
                  </a:lnTo>
                  <a:close/>
                </a:path>
                <a:path w="1537335" h="694054">
                  <a:moveTo>
                    <a:pt x="426453" y="206971"/>
                  </a:moveTo>
                  <a:lnTo>
                    <a:pt x="425107" y="206108"/>
                  </a:lnTo>
                  <a:lnTo>
                    <a:pt x="423989" y="205359"/>
                  </a:lnTo>
                  <a:lnTo>
                    <a:pt x="423303" y="205359"/>
                  </a:lnTo>
                  <a:lnTo>
                    <a:pt x="423659" y="206387"/>
                  </a:lnTo>
                  <a:lnTo>
                    <a:pt x="423672" y="207314"/>
                  </a:lnTo>
                  <a:lnTo>
                    <a:pt x="422605" y="207962"/>
                  </a:lnTo>
                  <a:lnTo>
                    <a:pt x="422770" y="208267"/>
                  </a:lnTo>
                  <a:lnTo>
                    <a:pt x="426453" y="206971"/>
                  </a:lnTo>
                  <a:close/>
                </a:path>
                <a:path w="1537335" h="694054">
                  <a:moveTo>
                    <a:pt x="427926" y="209588"/>
                  </a:moveTo>
                  <a:lnTo>
                    <a:pt x="422846" y="208394"/>
                  </a:lnTo>
                  <a:lnTo>
                    <a:pt x="423595" y="209588"/>
                  </a:lnTo>
                  <a:lnTo>
                    <a:pt x="425030" y="210185"/>
                  </a:lnTo>
                  <a:lnTo>
                    <a:pt x="426504" y="210921"/>
                  </a:lnTo>
                  <a:lnTo>
                    <a:pt x="427926" y="209588"/>
                  </a:lnTo>
                  <a:close/>
                </a:path>
                <a:path w="1537335" h="694054">
                  <a:moveTo>
                    <a:pt x="441960" y="190500"/>
                  </a:moveTo>
                  <a:lnTo>
                    <a:pt x="439381" y="189877"/>
                  </a:lnTo>
                  <a:lnTo>
                    <a:pt x="438086" y="189547"/>
                  </a:lnTo>
                  <a:lnTo>
                    <a:pt x="437007" y="190715"/>
                  </a:lnTo>
                  <a:lnTo>
                    <a:pt x="438746" y="192633"/>
                  </a:lnTo>
                  <a:lnTo>
                    <a:pt x="440448" y="193903"/>
                  </a:lnTo>
                  <a:lnTo>
                    <a:pt x="441960" y="190500"/>
                  </a:lnTo>
                  <a:close/>
                </a:path>
                <a:path w="1537335" h="694054">
                  <a:moveTo>
                    <a:pt x="507898" y="244767"/>
                  </a:moveTo>
                  <a:lnTo>
                    <a:pt x="506552" y="243141"/>
                  </a:lnTo>
                  <a:lnTo>
                    <a:pt x="504405" y="243903"/>
                  </a:lnTo>
                  <a:lnTo>
                    <a:pt x="502805" y="243014"/>
                  </a:lnTo>
                  <a:lnTo>
                    <a:pt x="503339" y="244348"/>
                  </a:lnTo>
                  <a:lnTo>
                    <a:pt x="502996" y="246240"/>
                  </a:lnTo>
                  <a:lnTo>
                    <a:pt x="505079" y="246595"/>
                  </a:lnTo>
                  <a:lnTo>
                    <a:pt x="506018" y="245986"/>
                  </a:lnTo>
                  <a:lnTo>
                    <a:pt x="506958" y="245364"/>
                  </a:lnTo>
                  <a:lnTo>
                    <a:pt x="507898" y="244767"/>
                  </a:lnTo>
                  <a:close/>
                </a:path>
                <a:path w="1537335" h="694054">
                  <a:moveTo>
                    <a:pt x="525538" y="338709"/>
                  </a:moveTo>
                  <a:lnTo>
                    <a:pt x="523887" y="338277"/>
                  </a:lnTo>
                  <a:lnTo>
                    <a:pt x="522160" y="336753"/>
                  </a:lnTo>
                  <a:lnTo>
                    <a:pt x="520369" y="339051"/>
                  </a:lnTo>
                  <a:lnTo>
                    <a:pt x="522262" y="340385"/>
                  </a:lnTo>
                  <a:lnTo>
                    <a:pt x="523925" y="339572"/>
                  </a:lnTo>
                  <a:lnTo>
                    <a:pt x="525538" y="338709"/>
                  </a:lnTo>
                  <a:close/>
                </a:path>
                <a:path w="1537335" h="694054">
                  <a:moveTo>
                    <a:pt x="551942" y="360591"/>
                  </a:moveTo>
                  <a:lnTo>
                    <a:pt x="551853" y="360438"/>
                  </a:lnTo>
                  <a:lnTo>
                    <a:pt x="550926" y="359105"/>
                  </a:lnTo>
                  <a:lnTo>
                    <a:pt x="549732" y="358508"/>
                  </a:lnTo>
                  <a:lnTo>
                    <a:pt x="548081" y="359549"/>
                  </a:lnTo>
                  <a:lnTo>
                    <a:pt x="548474" y="361226"/>
                  </a:lnTo>
                  <a:lnTo>
                    <a:pt x="549389" y="362064"/>
                  </a:lnTo>
                  <a:lnTo>
                    <a:pt x="551116" y="361505"/>
                  </a:lnTo>
                  <a:lnTo>
                    <a:pt x="551459" y="361403"/>
                  </a:lnTo>
                  <a:lnTo>
                    <a:pt x="551942" y="360591"/>
                  </a:lnTo>
                  <a:close/>
                </a:path>
                <a:path w="1537335" h="694054">
                  <a:moveTo>
                    <a:pt x="553808" y="403606"/>
                  </a:moveTo>
                  <a:lnTo>
                    <a:pt x="551192" y="404101"/>
                  </a:lnTo>
                  <a:lnTo>
                    <a:pt x="549287" y="402678"/>
                  </a:lnTo>
                  <a:lnTo>
                    <a:pt x="547814" y="404901"/>
                  </a:lnTo>
                  <a:lnTo>
                    <a:pt x="549706" y="406019"/>
                  </a:lnTo>
                  <a:lnTo>
                    <a:pt x="551256" y="405892"/>
                  </a:lnTo>
                  <a:lnTo>
                    <a:pt x="553808" y="403606"/>
                  </a:lnTo>
                  <a:close/>
                </a:path>
                <a:path w="1537335" h="694054">
                  <a:moveTo>
                    <a:pt x="560946" y="235648"/>
                  </a:moveTo>
                  <a:lnTo>
                    <a:pt x="560857" y="235191"/>
                  </a:lnTo>
                  <a:lnTo>
                    <a:pt x="560463" y="235191"/>
                  </a:lnTo>
                  <a:lnTo>
                    <a:pt x="560946" y="235648"/>
                  </a:lnTo>
                  <a:close/>
                </a:path>
                <a:path w="1537335" h="694054">
                  <a:moveTo>
                    <a:pt x="561060" y="361962"/>
                  </a:moveTo>
                  <a:lnTo>
                    <a:pt x="557542" y="359524"/>
                  </a:lnTo>
                  <a:lnTo>
                    <a:pt x="555091" y="361962"/>
                  </a:lnTo>
                  <a:lnTo>
                    <a:pt x="561060" y="361962"/>
                  </a:lnTo>
                  <a:close/>
                </a:path>
                <a:path w="1537335" h="694054">
                  <a:moveTo>
                    <a:pt x="562381" y="236982"/>
                  </a:moveTo>
                  <a:lnTo>
                    <a:pt x="560946" y="235648"/>
                  </a:lnTo>
                  <a:lnTo>
                    <a:pt x="561225" y="236982"/>
                  </a:lnTo>
                  <a:lnTo>
                    <a:pt x="562381" y="236982"/>
                  </a:lnTo>
                  <a:close/>
                </a:path>
                <a:path w="1537335" h="694054">
                  <a:moveTo>
                    <a:pt x="566724" y="233730"/>
                  </a:moveTo>
                  <a:lnTo>
                    <a:pt x="565200" y="233083"/>
                  </a:lnTo>
                  <a:lnTo>
                    <a:pt x="563346" y="232283"/>
                  </a:lnTo>
                  <a:lnTo>
                    <a:pt x="561962" y="232283"/>
                  </a:lnTo>
                  <a:lnTo>
                    <a:pt x="561721" y="233083"/>
                  </a:lnTo>
                  <a:lnTo>
                    <a:pt x="560425" y="233083"/>
                  </a:lnTo>
                  <a:lnTo>
                    <a:pt x="560832" y="235115"/>
                  </a:lnTo>
                  <a:lnTo>
                    <a:pt x="566724" y="233730"/>
                  </a:lnTo>
                  <a:close/>
                </a:path>
                <a:path w="1537335" h="694054">
                  <a:moveTo>
                    <a:pt x="573824" y="410451"/>
                  </a:moveTo>
                  <a:lnTo>
                    <a:pt x="571639" y="410578"/>
                  </a:lnTo>
                  <a:lnTo>
                    <a:pt x="569429" y="410603"/>
                  </a:lnTo>
                  <a:lnTo>
                    <a:pt x="566902" y="412356"/>
                  </a:lnTo>
                  <a:lnTo>
                    <a:pt x="573786" y="412356"/>
                  </a:lnTo>
                  <a:lnTo>
                    <a:pt x="573824" y="410451"/>
                  </a:lnTo>
                  <a:close/>
                </a:path>
                <a:path w="1537335" h="694054">
                  <a:moveTo>
                    <a:pt x="578612" y="661428"/>
                  </a:moveTo>
                  <a:lnTo>
                    <a:pt x="576668" y="660158"/>
                  </a:lnTo>
                  <a:lnTo>
                    <a:pt x="574598" y="659980"/>
                  </a:lnTo>
                  <a:lnTo>
                    <a:pt x="572439" y="661136"/>
                  </a:lnTo>
                  <a:lnTo>
                    <a:pt x="574484" y="661720"/>
                  </a:lnTo>
                  <a:lnTo>
                    <a:pt x="576453" y="663702"/>
                  </a:lnTo>
                  <a:lnTo>
                    <a:pt x="578612" y="661428"/>
                  </a:lnTo>
                  <a:close/>
                </a:path>
                <a:path w="1537335" h="694054">
                  <a:moveTo>
                    <a:pt x="580783" y="442315"/>
                  </a:moveTo>
                  <a:lnTo>
                    <a:pt x="577037" y="440601"/>
                  </a:lnTo>
                  <a:lnTo>
                    <a:pt x="574433" y="441388"/>
                  </a:lnTo>
                  <a:lnTo>
                    <a:pt x="571703" y="441909"/>
                  </a:lnTo>
                  <a:lnTo>
                    <a:pt x="574268" y="442861"/>
                  </a:lnTo>
                  <a:lnTo>
                    <a:pt x="576935" y="442366"/>
                  </a:lnTo>
                  <a:lnTo>
                    <a:pt x="580783" y="442315"/>
                  </a:lnTo>
                  <a:close/>
                </a:path>
                <a:path w="1537335" h="694054">
                  <a:moveTo>
                    <a:pt x="585050" y="570318"/>
                  </a:moveTo>
                  <a:lnTo>
                    <a:pt x="582587" y="568858"/>
                  </a:lnTo>
                  <a:lnTo>
                    <a:pt x="581088" y="570077"/>
                  </a:lnTo>
                  <a:lnTo>
                    <a:pt x="578573" y="571500"/>
                  </a:lnTo>
                  <a:lnTo>
                    <a:pt x="581672" y="572643"/>
                  </a:lnTo>
                  <a:lnTo>
                    <a:pt x="583234" y="571855"/>
                  </a:lnTo>
                  <a:lnTo>
                    <a:pt x="585050" y="570318"/>
                  </a:lnTo>
                  <a:close/>
                </a:path>
                <a:path w="1537335" h="694054">
                  <a:moveTo>
                    <a:pt x="595972" y="691972"/>
                  </a:moveTo>
                  <a:lnTo>
                    <a:pt x="593432" y="691476"/>
                  </a:lnTo>
                  <a:lnTo>
                    <a:pt x="591489" y="690740"/>
                  </a:lnTo>
                  <a:lnTo>
                    <a:pt x="589813" y="693521"/>
                  </a:lnTo>
                  <a:lnTo>
                    <a:pt x="592074" y="693254"/>
                  </a:lnTo>
                  <a:lnTo>
                    <a:pt x="593928" y="694029"/>
                  </a:lnTo>
                  <a:lnTo>
                    <a:pt x="595972" y="691972"/>
                  </a:lnTo>
                  <a:close/>
                </a:path>
                <a:path w="1537335" h="694054">
                  <a:moveTo>
                    <a:pt x="607618" y="155994"/>
                  </a:moveTo>
                  <a:lnTo>
                    <a:pt x="605155" y="154216"/>
                  </a:lnTo>
                  <a:lnTo>
                    <a:pt x="603059" y="154774"/>
                  </a:lnTo>
                  <a:lnTo>
                    <a:pt x="601052" y="154724"/>
                  </a:lnTo>
                  <a:lnTo>
                    <a:pt x="601052" y="156464"/>
                  </a:lnTo>
                  <a:lnTo>
                    <a:pt x="607618" y="155994"/>
                  </a:lnTo>
                  <a:close/>
                </a:path>
                <a:path w="1537335" h="694054">
                  <a:moveTo>
                    <a:pt x="608622" y="564438"/>
                  </a:moveTo>
                  <a:lnTo>
                    <a:pt x="600049" y="565658"/>
                  </a:lnTo>
                  <a:lnTo>
                    <a:pt x="600049" y="566331"/>
                  </a:lnTo>
                  <a:lnTo>
                    <a:pt x="602742" y="566331"/>
                  </a:lnTo>
                  <a:lnTo>
                    <a:pt x="605688" y="567677"/>
                  </a:lnTo>
                  <a:lnTo>
                    <a:pt x="608622" y="564438"/>
                  </a:lnTo>
                  <a:close/>
                </a:path>
                <a:path w="1537335" h="694054">
                  <a:moveTo>
                    <a:pt x="614260" y="150622"/>
                  </a:moveTo>
                  <a:lnTo>
                    <a:pt x="611822" y="149440"/>
                  </a:lnTo>
                  <a:lnTo>
                    <a:pt x="610171" y="149174"/>
                  </a:lnTo>
                  <a:lnTo>
                    <a:pt x="607987" y="150202"/>
                  </a:lnTo>
                  <a:lnTo>
                    <a:pt x="609879" y="151866"/>
                  </a:lnTo>
                  <a:lnTo>
                    <a:pt x="611517" y="152285"/>
                  </a:lnTo>
                  <a:lnTo>
                    <a:pt x="614260" y="150622"/>
                  </a:lnTo>
                  <a:close/>
                </a:path>
                <a:path w="1537335" h="694054">
                  <a:moveTo>
                    <a:pt x="616419" y="631583"/>
                  </a:moveTo>
                  <a:lnTo>
                    <a:pt x="611149" y="631583"/>
                  </a:lnTo>
                  <a:lnTo>
                    <a:pt x="612749" y="633818"/>
                  </a:lnTo>
                  <a:lnTo>
                    <a:pt x="614565" y="633666"/>
                  </a:lnTo>
                  <a:lnTo>
                    <a:pt x="616419" y="633158"/>
                  </a:lnTo>
                  <a:lnTo>
                    <a:pt x="616419" y="631583"/>
                  </a:lnTo>
                  <a:close/>
                </a:path>
                <a:path w="1537335" h="694054">
                  <a:moveTo>
                    <a:pt x="617220" y="654354"/>
                  </a:moveTo>
                  <a:lnTo>
                    <a:pt x="616534" y="652729"/>
                  </a:lnTo>
                  <a:lnTo>
                    <a:pt x="615480" y="652348"/>
                  </a:lnTo>
                  <a:lnTo>
                    <a:pt x="614730" y="651700"/>
                  </a:lnTo>
                  <a:lnTo>
                    <a:pt x="614400" y="650595"/>
                  </a:lnTo>
                  <a:lnTo>
                    <a:pt x="613283" y="650443"/>
                  </a:lnTo>
                  <a:lnTo>
                    <a:pt x="612660" y="651332"/>
                  </a:lnTo>
                  <a:lnTo>
                    <a:pt x="611873" y="651840"/>
                  </a:lnTo>
                  <a:lnTo>
                    <a:pt x="613727" y="652551"/>
                  </a:lnTo>
                  <a:lnTo>
                    <a:pt x="614527" y="655485"/>
                  </a:lnTo>
                  <a:lnTo>
                    <a:pt x="617220" y="654354"/>
                  </a:lnTo>
                  <a:close/>
                </a:path>
                <a:path w="1537335" h="694054">
                  <a:moveTo>
                    <a:pt x="625284" y="25692"/>
                  </a:moveTo>
                  <a:lnTo>
                    <a:pt x="622871" y="23990"/>
                  </a:lnTo>
                  <a:lnTo>
                    <a:pt x="620141" y="25031"/>
                  </a:lnTo>
                  <a:lnTo>
                    <a:pt x="617562" y="24815"/>
                  </a:lnTo>
                  <a:lnTo>
                    <a:pt x="617664" y="28041"/>
                  </a:lnTo>
                  <a:lnTo>
                    <a:pt x="620382" y="25387"/>
                  </a:lnTo>
                  <a:lnTo>
                    <a:pt x="621398" y="26530"/>
                  </a:lnTo>
                  <a:lnTo>
                    <a:pt x="622465" y="25196"/>
                  </a:lnTo>
                  <a:lnTo>
                    <a:pt x="623989" y="25996"/>
                  </a:lnTo>
                  <a:lnTo>
                    <a:pt x="625284" y="25692"/>
                  </a:lnTo>
                  <a:close/>
                </a:path>
                <a:path w="1537335" h="694054">
                  <a:moveTo>
                    <a:pt x="625792" y="164007"/>
                  </a:moveTo>
                  <a:lnTo>
                    <a:pt x="623036" y="162636"/>
                  </a:lnTo>
                  <a:lnTo>
                    <a:pt x="621245" y="162394"/>
                  </a:lnTo>
                  <a:lnTo>
                    <a:pt x="619391" y="162356"/>
                  </a:lnTo>
                  <a:lnTo>
                    <a:pt x="618972" y="163258"/>
                  </a:lnTo>
                  <a:lnTo>
                    <a:pt x="618045" y="163195"/>
                  </a:lnTo>
                  <a:lnTo>
                    <a:pt x="617296" y="163436"/>
                  </a:lnTo>
                  <a:lnTo>
                    <a:pt x="619683" y="164655"/>
                  </a:lnTo>
                  <a:lnTo>
                    <a:pt x="625792" y="164007"/>
                  </a:lnTo>
                  <a:close/>
                </a:path>
                <a:path w="1537335" h="694054">
                  <a:moveTo>
                    <a:pt x="636219" y="33845"/>
                  </a:moveTo>
                  <a:lnTo>
                    <a:pt x="634199" y="33540"/>
                  </a:lnTo>
                  <a:lnTo>
                    <a:pt x="632955" y="33324"/>
                  </a:lnTo>
                  <a:lnTo>
                    <a:pt x="630796" y="32296"/>
                  </a:lnTo>
                  <a:lnTo>
                    <a:pt x="631088" y="35242"/>
                  </a:lnTo>
                  <a:lnTo>
                    <a:pt x="632345" y="35598"/>
                  </a:lnTo>
                  <a:lnTo>
                    <a:pt x="633615" y="35979"/>
                  </a:lnTo>
                  <a:lnTo>
                    <a:pt x="634873" y="36334"/>
                  </a:lnTo>
                  <a:lnTo>
                    <a:pt x="635533" y="35179"/>
                  </a:lnTo>
                  <a:lnTo>
                    <a:pt x="636219" y="33845"/>
                  </a:lnTo>
                  <a:close/>
                </a:path>
                <a:path w="1537335" h="694054">
                  <a:moveTo>
                    <a:pt x="682777" y="271475"/>
                  </a:moveTo>
                  <a:lnTo>
                    <a:pt x="682434" y="269621"/>
                  </a:lnTo>
                  <a:lnTo>
                    <a:pt x="680986" y="270027"/>
                  </a:lnTo>
                  <a:lnTo>
                    <a:pt x="679754" y="269532"/>
                  </a:lnTo>
                  <a:lnTo>
                    <a:pt x="679564" y="269265"/>
                  </a:lnTo>
                  <a:lnTo>
                    <a:pt x="679323" y="269062"/>
                  </a:lnTo>
                  <a:lnTo>
                    <a:pt x="679348" y="268744"/>
                  </a:lnTo>
                  <a:lnTo>
                    <a:pt x="679411" y="268427"/>
                  </a:lnTo>
                  <a:lnTo>
                    <a:pt x="679183" y="266788"/>
                  </a:lnTo>
                  <a:lnTo>
                    <a:pt x="680123" y="265163"/>
                  </a:lnTo>
                  <a:lnTo>
                    <a:pt x="678116" y="264083"/>
                  </a:lnTo>
                  <a:lnTo>
                    <a:pt x="677303" y="264172"/>
                  </a:lnTo>
                  <a:lnTo>
                    <a:pt x="676376" y="265747"/>
                  </a:lnTo>
                  <a:lnTo>
                    <a:pt x="677976" y="266687"/>
                  </a:lnTo>
                  <a:lnTo>
                    <a:pt x="677824" y="268693"/>
                  </a:lnTo>
                  <a:lnTo>
                    <a:pt x="677519" y="269494"/>
                  </a:lnTo>
                  <a:lnTo>
                    <a:pt x="678434" y="270014"/>
                  </a:lnTo>
                  <a:lnTo>
                    <a:pt x="678599" y="270446"/>
                  </a:lnTo>
                  <a:lnTo>
                    <a:pt x="678649" y="271030"/>
                  </a:lnTo>
                  <a:lnTo>
                    <a:pt x="678967" y="271284"/>
                  </a:lnTo>
                  <a:lnTo>
                    <a:pt x="679792" y="271919"/>
                  </a:lnTo>
                  <a:lnTo>
                    <a:pt x="680542" y="273024"/>
                  </a:lnTo>
                  <a:lnTo>
                    <a:pt x="682231" y="272249"/>
                  </a:lnTo>
                  <a:lnTo>
                    <a:pt x="682777" y="271475"/>
                  </a:lnTo>
                  <a:close/>
                </a:path>
                <a:path w="1537335" h="694054">
                  <a:moveTo>
                    <a:pt x="701001" y="198501"/>
                  </a:moveTo>
                  <a:lnTo>
                    <a:pt x="699757" y="197231"/>
                  </a:lnTo>
                  <a:lnTo>
                    <a:pt x="698258" y="198577"/>
                  </a:lnTo>
                  <a:lnTo>
                    <a:pt x="698817" y="200355"/>
                  </a:lnTo>
                  <a:lnTo>
                    <a:pt x="698779" y="202006"/>
                  </a:lnTo>
                  <a:lnTo>
                    <a:pt x="700328" y="203377"/>
                  </a:lnTo>
                  <a:lnTo>
                    <a:pt x="700290" y="201485"/>
                  </a:lnTo>
                  <a:lnTo>
                    <a:pt x="700913" y="200964"/>
                  </a:lnTo>
                  <a:lnTo>
                    <a:pt x="701001" y="198501"/>
                  </a:lnTo>
                  <a:close/>
                </a:path>
                <a:path w="1537335" h="694054">
                  <a:moveTo>
                    <a:pt x="764120" y="345948"/>
                  </a:moveTo>
                  <a:lnTo>
                    <a:pt x="763562" y="344347"/>
                  </a:lnTo>
                  <a:lnTo>
                    <a:pt x="761187" y="344906"/>
                  </a:lnTo>
                  <a:lnTo>
                    <a:pt x="760818" y="343446"/>
                  </a:lnTo>
                  <a:lnTo>
                    <a:pt x="760818" y="341617"/>
                  </a:lnTo>
                  <a:lnTo>
                    <a:pt x="759472" y="342607"/>
                  </a:lnTo>
                  <a:lnTo>
                    <a:pt x="759942" y="344093"/>
                  </a:lnTo>
                  <a:lnTo>
                    <a:pt x="759802" y="345401"/>
                  </a:lnTo>
                  <a:lnTo>
                    <a:pt x="761987" y="347573"/>
                  </a:lnTo>
                  <a:lnTo>
                    <a:pt x="763168" y="346811"/>
                  </a:lnTo>
                  <a:lnTo>
                    <a:pt x="764120" y="345948"/>
                  </a:lnTo>
                  <a:close/>
                </a:path>
                <a:path w="1537335" h="694054">
                  <a:moveTo>
                    <a:pt x="801598" y="349313"/>
                  </a:moveTo>
                  <a:lnTo>
                    <a:pt x="801382" y="348272"/>
                  </a:lnTo>
                  <a:lnTo>
                    <a:pt x="800658" y="347726"/>
                  </a:lnTo>
                  <a:lnTo>
                    <a:pt x="799693" y="347433"/>
                  </a:lnTo>
                  <a:lnTo>
                    <a:pt x="798588" y="347459"/>
                  </a:lnTo>
                  <a:lnTo>
                    <a:pt x="797496" y="347459"/>
                  </a:lnTo>
                  <a:lnTo>
                    <a:pt x="795845" y="347535"/>
                  </a:lnTo>
                  <a:lnTo>
                    <a:pt x="795591" y="347814"/>
                  </a:lnTo>
                  <a:lnTo>
                    <a:pt x="796277" y="348449"/>
                  </a:lnTo>
                  <a:lnTo>
                    <a:pt x="796645" y="348475"/>
                  </a:lnTo>
                  <a:lnTo>
                    <a:pt x="796937" y="348564"/>
                  </a:lnTo>
                  <a:lnTo>
                    <a:pt x="799185" y="348145"/>
                  </a:lnTo>
                  <a:lnTo>
                    <a:pt x="799973" y="349758"/>
                  </a:lnTo>
                  <a:lnTo>
                    <a:pt x="800849" y="351294"/>
                  </a:lnTo>
                  <a:lnTo>
                    <a:pt x="801103" y="350634"/>
                  </a:lnTo>
                  <a:lnTo>
                    <a:pt x="801344" y="349973"/>
                  </a:lnTo>
                  <a:lnTo>
                    <a:pt x="801598" y="349313"/>
                  </a:lnTo>
                  <a:close/>
                </a:path>
                <a:path w="1537335" h="694054">
                  <a:moveTo>
                    <a:pt x="891120" y="611898"/>
                  </a:moveTo>
                  <a:lnTo>
                    <a:pt x="889660" y="610146"/>
                  </a:lnTo>
                  <a:lnTo>
                    <a:pt x="887793" y="610730"/>
                  </a:lnTo>
                  <a:lnTo>
                    <a:pt x="886853" y="611009"/>
                  </a:lnTo>
                  <a:lnTo>
                    <a:pt x="886625" y="611289"/>
                  </a:lnTo>
                  <a:lnTo>
                    <a:pt x="888161" y="612584"/>
                  </a:lnTo>
                  <a:lnTo>
                    <a:pt x="887653" y="615137"/>
                  </a:lnTo>
                  <a:lnTo>
                    <a:pt x="889660" y="616140"/>
                  </a:lnTo>
                  <a:lnTo>
                    <a:pt x="889762" y="615962"/>
                  </a:lnTo>
                  <a:lnTo>
                    <a:pt x="889850" y="615772"/>
                  </a:lnTo>
                  <a:lnTo>
                    <a:pt x="889901" y="615581"/>
                  </a:lnTo>
                  <a:lnTo>
                    <a:pt x="888377" y="613829"/>
                  </a:lnTo>
                  <a:lnTo>
                    <a:pt x="891120" y="611898"/>
                  </a:lnTo>
                  <a:close/>
                </a:path>
                <a:path w="1537335" h="694054">
                  <a:moveTo>
                    <a:pt x="905408" y="649160"/>
                  </a:moveTo>
                  <a:lnTo>
                    <a:pt x="904100" y="646925"/>
                  </a:lnTo>
                  <a:lnTo>
                    <a:pt x="901026" y="647725"/>
                  </a:lnTo>
                  <a:lnTo>
                    <a:pt x="900544" y="647801"/>
                  </a:lnTo>
                  <a:lnTo>
                    <a:pt x="900061" y="647865"/>
                  </a:lnTo>
                  <a:lnTo>
                    <a:pt x="899579" y="647941"/>
                  </a:lnTo>
                  <a:lnTo>
                    <a:pt x="899439" y="648576"/>
                  </a:lnTo>
                  <a:lnTo>
                    <a:pt x="899172" y="649884"/>
                  </a:lnTo>
                  <a:lnTo>
                    <a:pt x="899604" y="650824"/>
                  </a:lnTo>
                  <a:lnTo>
                    <a:pt x="900417" y="650976"/>
                  </a:lnTo>
                  <a:lnTo>
                    <a:pt x="901331" y="650913"/>
                  </a:lnTo>
                  <a:lnTo>
                    <a:pt x="901636" y="650544"/>
                  </a:lnTo>
                  <a:lnTo>
                    <a:pt x="902195" y="649770"/>
                  </a:lnTo>
                  <a:lnTo>
                    <a:pt x="902550" y="648639"/>
                  </a:lnTo>
                  <a:lnTo>
                    <a:pt x="905408" y="649160"/>
                  </a:lnTo>
                  <a:close/>
                </a:path>
                <a:path w="1537335" h="694054">
                  <a:moveTo>
                    <a:pt x="914069" y="632244"/>
                  </a:moveTo>
                  <a:lnTo>
                    <a:pt x="912533" y="631063"/>
                  </a:lnTo>
                  <a:lnTo>
                    <a:pt x="910755" y="631329"/>
                  </a:lnTo>
                  <a:lnTo>
                    <a:pt x="907948" y="632015"/>
                  </a:lnTo>
                  <a:lnTo>
                    <a:pt x="908304" y="632790"/>
                  </a:lnTo>
                  <a:lnTo>
                    <a:pt x="909129" y="633323"/>
                  </a:lnTo>
                  <a:lnTo>
                    <a:pt x="910767" y="632917"/>
                  </a:lnTo>
                  <a:lnTo>
                    <a:pt x="912710" y="633920"/>
                  </a:lnTo>
                  <a:lnTo>
                    <a:pt x="914069" y="632244"/>
                  </a:lnTo>
                  <a:close/>
                </a:path>
                <a:path w="1537335" h="694054">
                  <a:moveTo>
                    <a:pt x="922616" y="373532"/>
                  </a:moveTo>
                  <a:lnTo>
                    <a:pt x="920369" y="373037"/>
                  </a:lnTo>
                  <a:lnTo>
                    <a:pt x="918146" y="372402"/>
                  </a:lnTo>
                  <a:lnTo>
                    <a:pt x="915809" y="372808"/>
                  </a:lnTo>
                  <a:lnTo>
                    <a:pt x="915733" y="373024"/>
                  </a:lnTo>
                  <a:lnTo>
                    <a:pt x="915530" y="373456"/>
                  </a:lnTo>
                  <a:lnTo>
                    <a:pt x="915911" y="373672"/>
                  </a:lnTo>
                  <a:lnTo>
                    <a:pt x="918171" y="374764"/>
                  </a:lnTo>
                  <a:lnTo>
                    <a:pt x="920343" y="375056"/>
                  </a:lnTo>
                  <a:lnTo>
                    <a:pt x="922616" y="374675"/>
                  </a:lnTo>
                  <a:lnTo>
                    <a:pt x="922616" y="373532"/>
                  </a:lnTo>
                  <a:close/>
                </a:path>
                <a:path w="1537335" h="694054">
                  <a:moveTo>
                    <a:pt x="924585" y="366026"/>
                  </a:moveTo>
                  <a:lnTo>
                    <a:pt x="922667" y="365861"/>
                  </a:lnTo>
                  <a:lnTo>
                    <a:pt x="920711" y="365379"/>
                  </a:lnTo>
                  <a:lnTo>
                    <a:pt x="918083" y="366509"/>
                  </a:lnTo>
                  <a:lnTo>
                    <a:pt x="920305" y="367995"/>
                  </a:lnTo>
                  <a:lnTo>
                    <a:pt x="921943" y="367944"/>
                  </a:lnTo>
                  <a:lnTo>
                    <a:pt x="923645" y="367626"/>
                  </a:lnTo>
                  <a:lnTo>
                    <a:pt x="923975" y="367106"/>
                  </a:lnTo>
                  <a:lnTo>
                    <a:pt x="924585" y="366026"/>
                  </a:lnTo>
                  <a:close/>
                </a:path>
                <a:path w="1537335" h="694054">
                  <a:moveTo>
                    <a:pt x="942987" y="425996"/>
                  </a:moveTo>
                  <a:lnTo>
                    <a:pt x="936929" y="425653"/>
                  </a:lnTo>
                  <a:lnTo>
                    <a:pt x="938758" y="427431"/>
                  </a:lnTo>
                  <a:lnTo>
                    <a:pt x="940727" y="427736"/>
                  </a:lnTo>
                  <a:lnTo>
                    <a:pt x="942784" y="427697"/>
                  </a:lnTo>
                  <a:lnTo>
                    <a:pt x="942987" y="425996"/>
                  </a:lnTo>
                  <a:close/>
                </a:path>
                <a:path w="1537335" h="694054">
                  <a:moveTo>
                    <a:pt x="950137" y="608406"/>
                  </a:moveTo>
                  <a:lnTo>
                    <a:pt x="948220" y="608203"/>
                  </a:lnTo>
                  <a:lnTo>
                    <a:pt x="946658" y="608050"/>
                  </a:lnTo>
                  <a:lnTo>
                    <a:pt x="945083" y="607872"/>
                  </a:lnTo>
                  <a:lnTo>
                    <a:pt x="944016" y="609104"/>
                  </a:lnTo>
                  <a:lnTo>
                    <a:pt x="946048" y="609739"/>
                  </a:lnTo>
                  <a:lnTo>
                    <a:pt x="948093" y="610577"/>
                  </a:lnTo>
                  <a:lnTo>
                    <a:pt x="950137" y="608406"/>
                  </a:lnTo>
                  <a:close/>
                </a:path>
                <a:path w="1537335" h="694054">
                  <a:moveTo>
                    <a:pt x="954011" y="461213"/>
                  </a:moveTo>
                  <a:lnTo>
                    <a:pt x="948080" y="462064"/>
                  </a:lnTo>
                  <a:lnTo>
                    <a:pt x="950696" y="464413"/>
                  </a:lnTo>
                  <a:lnTo>
                    <a:pt x="952461" y="463130"/>
                  </a:lnTo>
                  <a:lnTo>
                    <a:pt x="954011" y="461213"/>
                  </a:lnTo>
                  <a:close/>
                </a:path>
                <a:path w="1537335" h="694054">
                  <a:moveTo>
                    <a:pt x="958786" y="367220"/>
                  </a:moveTo>
                  <a:lnTo>
                    <a:pt x="955281" y="366001"/>
                  </a:lnTo>
                  <a:lnTo>
                    <a:pt x="953071" y="367538"/>
                  </a:lnTo>
                  <a:lnTo>
                    <a:pt x="950772" y="368655"/>
                  </a:lnTo>
                  <a:lnTo>
                    <a:pt x="953414" y="369252"/>
                  </a:lnTo>
                  <a:lnTo>
                    <a:pt x="955713" y="368173"/>
                  </a:lnTo>
                  <a:lnTo>
                    <a:pt x="958786" y="367220"/>
                  </a:lnTo>
                  <a:close/>
                </a:path>
                <a:path w="1537335" h="694054">
                  <a:moveTo>
                    <a:pt x="972413" y="270433"/>
                  </a:moveTo>
                  <a:lnTo>
                    <a:pt x="970584" y="270433"/>
                  </a:lnTo>
                  <a:lnTo>
                    <a:pt x="970292" y="270560"/>
                  </a:lnTo>
                  <a:lnTo>
                    <a:pt x="969238" y="268998"/>
                  </a:lnTo>
                  <a:lnTo>
                    <a:pt x="968133" y="269849"/>
                  </a:lnTo>
                  <a:lnTo>
                    <a:pt x="968717" y="271195"/>
                  </a:lnTo>
                  <a:lnTo>
                    <a:pt x="971765" y="270560"/>
                  </a:lnTo>
                  <a:lnTo>
                    <a:pt x="972413" y="270433"/>
                  </a:lnTo>
                  <a:close/>
                </a:path>
                <a:path w="1537335" h="694054">
                  <a:moveTo>
                    <a:pt x="972858" y="688467"/>
                  </a:moveTo>
                  <a:lnTo>
                    <a:pt x="968997" y="687489"/>
                  </a:lnTo>
                  <a:lnTo>
                    <a:pt x="967079" y="689381"/>
                  </a:lnTo>
                  <a:lnTo>
                    <a:pt x="968921" y="689559"/>
                  </a:lnTo>
                  <a:lnTo>
                    <a:pt x="970559" y="690003"/>
                  </a:lnTo>
                  <a:lnTo>
                    <a:pt x="972858" y="688467"/>
                  </a:lnTo>
                  <a:close/>
                </a:path>
                <a:path w="1537335" h="694054">
                  <a:moveTo>
                    <a:pt x="973569" y="272364"/>
                  </a:moveTo>
                  <a:lnTo>
                    <a:pt x="973455" y="271195"/>
                  </a:lnTo>
                  <a:lnTo>
                    <a:pt x="973391" y="270560"/>
                  </a:lnTo>
                  <a:lnTo>
                    <a:pt x="973378" y="270433"/>
                  </a:lnTo>
                  <a:lnTo>
                    <a:pt x="973353" y="270230"/>
                  </a:lnTo>
                  <a:lnTo>
                    <a:pt x="972413" y="270433"/>
                  </a:lnTo>
                  <a:lnTo>
                    <a:pt x="973264" y="270548"/>
                  </a:lnTo>
                  <a:lnTo>
                    <a:pt x="970254" y="273723"/>
                  </a:lnTo>
                  <a:lnTo>
                    <a:pt x="973086" y="274027"/>
                  </a:lnTo>
                  <a:lnTo>
                    <a:pt x="973569" y="272364"/>
                  </a:lnTo>
                  <a:close/>
                </a:path>
                <a:path w="1537335" h="694054">
                  <a:moveTo>
                    <a:pt x="973975" y="270230"/>
                  </a:moveTo>
                  <a:lnTo>
                    <a:pt x="972248" y="269849"/>
                  </a:lnTo>
                  <a:lnTo>
                    <a:pt x="971829" y="269849"/>
                  </a:lnTo>
                  <a:lnTo>
                    <a:pt x="971003" y="270230"/>
                  </a:lnTo>
                  <a:lnTo>
                    <a:pt x="973353" y="270230"/>
                  </a:lnTo>
                  <a:lnTo>
                    <a:pt x="973975" y="270230"/>
                  </a:lnTo>
                  <a:close/>
                </a:path>
                <a:path w="1537335" h="694054">
                  <a:moveTo>
                    <a:pt x="1017917" y="229235"/>
                  </a:moveTo>
                  <a:lnTo>
                    <a:pt x="1016673" y="228295"/>
                  </a:lnTo>
                  <a:lnTo>
                    <a:pt x="1015733" y="228307"/>
                  </a:lnTo>
                  <a:lnTo>
                    <a:pt x="1014793" y="228333"/>
                  </a:lnTo>
                  <a:lnTo>
                    <a:pt x="1013853" y="228346"/>
                  </a:lnTo>
                  <a:lnTo>
                    <a:pt x="1013777" y="232232"/>
                  </a:lnTo>
                  <a:lnTo>
                    <a:pt x="1016558" y="230987"/>
                  </a:lnTo>
                  <a:lnTo>
                    <a:pt x="1017054" y="230111"/>
                  </a:lnTo>
                  <a:lnTo>
                    <a:pt x="1017917" y="229235"/>
                  </a:lnTo>
                  <a:close/>
                </a:path>
                <a:path w="1537335" h="694054">
                  <a:moveTo>
                    <a:pt x="1084859" y="197802"/>
                  </a:moveTo>
                  <a:lnTo>
                    <a:pt x="1084440" y="197002"/>
                  </a:lnTo>
                  <a:lnTo>
                    <a:pt x="1082357" y="197002"/>
                  </a:lnTo>
                  <a:lnTo>
                    <a:pt x="1080897" y="198056"/>
                  </a:lnTo>
                  <a:lnTo>
                    <a:pt x="1079804" y="200101"/>
                  </a:lnTo>
                  <a:lnTo>
                    <a:pt x="1081684" y="200545"/>
                  </a:lnTo>
                  <a:lnTo>
                    <a:pt x="1083424" y="199796"/>
                  </a:lnTo>
                  <a:lnTo>
                    <a:pt x="1084859" y="197802"/>
                  </a:lnTo>
                  <a:close/>
                </a:path>
                <a:path w="1537335" h="694054">
                  <a:moveTo>
                    <a:pt x="1104900" y="184632"/>
                  </a:moveTo>
                  <a:lnTo>
                    <a:pt x="1104874" y="183959"/>
                  </a:lnTo>
                  <a:lnTo>
                    <a:pt x="1104836" y="183286"/>
                  </a:lnTo>
                  <a:lnTo>
                    <a:pt x="1104811" y="182638"/>
                  </a:lnTo>
                  <a:lnTo>
                    <a:pt x="1103249" y="182448"/>
                  </a:lnTo>
                  <a:lnTo>
                    <a:pt x="1101623" y="182181"/>
                  </a:lnTo>
                  <a:lnTo>
                    <a:pt x="1100797" y="184518"/>
                  </a:lnTo>
                  <a:lnTo>
                    <a:pt x="1100874" y="185293"/>
                  </a:lnTo>
                  <a:lnTo>
                    <a:pt x="1102537" y="186220"/>
                  </a:lnTo>
                  <a:lnTo>
                    <a:pt x="1103541" y="184569"/>
                  </a:lnTo>
                  <a:lnTo>
                    <a:pt x="1104900" y="184632"/>
                  </a:lnTo>
                  <a:close/>
                </a:path>
                <a:path w="1537335" h="694054">
                  <a:moveTo>
                    <a:pt x="1132967" y="231889"/>
                  </a:moveTo>
                  <a:lnTo>
                    <a:pt x="1129042" y="230835"/>
                  </a:lnTo>
                  <a:lnTo>
                    <a:pt x="1126744" y="232930"/>
                  </a:lnTo>
                  <a:lnTo>
                    <a:pt x="1128941" y="232892"/>
                  </a:lnTo>
                  <a:lnTo>
                    <a:pt x="1130871" y="233235"/>
                  </a:lnTo>
                  <a:lnTo>
                    <a:pt x="1132967" y="231889"/>
                  </a:lnTo>
                  <a:close/>
                </a:path>
                <a:path w="1537335" h="694054">
                  <a:moveTo>
                    <a:pt x="1160843" y="206260"/>
                  </a:moveTo>
                  <a:lnTo>
                    <a:pt x="1159560" y="205041"/>
                  </a:lnTo>
                  <a:lnTo>
                    <a:pt x="1158367" y="205676"/>
                  </a:lnTo>
                  <a:lnTo>
                    <a:pt x="1157185" y="206006"/>
                  </a:lnTo>
                  <a:lnTo>
                    <a:pt x="1155827" y="207835"/>
                  </a:lnTo>
                  <a:lnTo>
                    <a:pt x="1153833" y="206565"/>
                  </a:lnTo>
                  <a:lnTo>
                    <a:pt x="1152182" y="207060"/>
                  </a:lnTo>
                  <a:lnTo>
                    <a:pt x="1152131" y="207365"/>
                  </a:lnTo>
                  <a:lnTo>
                    <a:pt x="1152207" y="207645"/>
                  </a:lnTo>
                  <a:lnTo>
                    <a:pt x="1152398" y="207899"/>
                  </a:lnTo>
                  <a:lnTo>
                    <a:pt x="1157947" y="207810"/>
                  </a:lnTo>
                  <a:lnTo>
                    <a:pt x="1158582" y="206806"/>
                  </a:lnTo>
                  <a:lnTo>
                    <a:pt x="1160360" y="207632"/>
                  </a:lnTo>
                  <a:lnTo>
                    <a:pt x="1160843" y="206260"/>
                  </a:lnTo>
                  <a:close/>
                </a:path>
                <a:path w="1537335" h="694054">
                  <a:moveTo>
                    <a:pt x="1194435" y="196646"/>
                  </a:moveTo>
                  <a:lnTo>
                    <a:pt x="1193863" y="192989"/>
                  </a:lnTo>
                  <a:lnTo>
                    <a:pt x="1194231" y="190627"/>
                  </a:lnTo>
                  <a:lnTo>
                    <a:pt x="1192034" y="190373"/>
                  </a:lnTo>
                  <a:lnTo>
                    <a:pt x="1191501" y="192455"/>
                  </a:lnTo>
                  <a:lnTo>
                    <a:pt x="1190180" y="193459"/>
                  </a:lnTo>
                  <a:lnTo>
                    <a:pt x="1194435" y="196646"/>
                  </a:lnTo>
                  <a:close/>
                </a:path>
                <a:path w="1537335" h="694054">
                  <a:moveTo>
                    <a:pt x="1221803" y="127520"/>
                  </a:moveTo>
                  <a:lnTo>
                    <a:pt x="1221752" y="126911"/>
                  </a:lnTo>
                  <a:lnTo>
                    <a:pt x="1219784" y="125577"/>
                  </a:lnTo>
                  <a:lnTo>
                    <a:pt x="1218501" y="128066"/>
                  </a:lnTo>
                  <a:lnTo>
                    <a:pt x="1216571" y="127508"/>
                  </a:lnTo>
                  <a:lnTo>
                    <a:pt x="1216266" y="127838"/>
                  </a:lnTo>
                  <a:lnTo>
                    <a:pt x="1215110" y="128574"/>
                  </a:lnTo>
                  <a:lnTo>
                    <a:pt x="1218082" y="129095"/>
                  </a:lnTo>
                  <a:lnTo>
                    <a:pt x="1220000" y="129006"/>
                  </a:lnTo>
                  <a:lnTo>
                    <a:pt x="1221803" y="127520"/>
                  </a:lnTo>
                  <a:close/>
                </a:path>
                <a:path w="1537335" h="694054">
                  <a:moveTo>
                    <a:pt x="1278470" y="350951"/>
                  </a:moveTo>
                  <a:lnTo>
                    <a:pt x="1278432" y="350697"/>
                  </a:lnTo>
                  <a:lnTo>
                    <a:pt x="1278318" y="350469"/>
                  </a:lnTo>
                  <a:lnTo>
                    <a:pt x="1278077" y="346062"/>
                  </a:lnTo>
                  <a:lnTo>
                    <a:pt x="1275842" y="349326"/>
                  </a:lnTo>
                  <a:lnTo>
                    <a:pt x="1274419" y="349453"/>
                  </a:lnTo>
                  <a:lnTo>
                    <a:pt x="1274381" y="351231"/>
                  </a:lnTo>
                  <a:lnTo>
                    <a:pt x="1278407" y="351193"/>
                  </a:lnTo>
                  <a:lnTo>
                    <a:pt x="1278470" y="350951"/>
                  </a:lnTo>
                  <a:close/>
                </a:path>
                <a:path w="1537335" h="694054">
                  <a:moveTo>
                    <a:pt x="1304886" y="150622"/>
                  </a:moveTo>
                  <a:lnTo>
                    <a:pt x="1301115" y="156083"/>
                  </a:lnTo>
                  <a:lnTo>
                    <a:pt x="1299768" y="154838"/>
                  </a:lnTo>
                  <a:lnTo>
                    <a:pt x="1297711" y="154749"/>
                  </a:lnTo>
                  <a:lnTo>
                    <a:pt x="1295565" y="153644"/>
                  </a:lnTo>
                  <a:lnTo>
                    <a:pt x="1293660" y="155409"/>
                  </a:lnTo>
                  <a:lnTo>
                    <a:pt x="1294320" y="155727"/>
                  </a:lnTo>
                  <a:lnTo>
                    <a:pt x="1294968" y="156044"/>
                  </a:lnTo>
                  <a:lnTo>
                    <a:pt x="1295628" y="156349"/>
                  </a:lnTo>
                  <a:lnTo>
                    <a:pt x="1300670" y="156349"/>
                  </a:lnTo>
                  <a:lnTo>
                    <a:pt x="1301280" y="156464"/>
                  </a:lnTo>
                  <a:lnTo>
                    <a:pt x="1302499" y="156730"/>
                  </a:lnTo>
                  <a:lnTo>
                    <a:pt x="1303172" y="156667"/>
                  </a:lnTo>
                  <a:lnTo>
                    <a:pt x="1304505" y="156552"/>
                  </a:lnTo>
                  <a:lnTo>
                    <a:pt x="1304886" y="150622"/>
                  </a:lnTo>
                  <a:close/>
                </a:path>
                <a:path w="1537335" h="694054">
                  <a:moveTo>
                    <a:pt x="1320558" y="154419"/>
                  </a:moveTo>
                  <a:lnTo>
                    <a:pt x="1317840" y="153619"/>
                  </a:lnTo>
                  <a:lnTo>
                    <a:pt x="1315161" y="152895"/>
                  </a:lnTo>
                  <a:lnTo>
                    <a:pt x="1312989" y="155740"/>
                  </a:lnTo>
                  <a:lnTo>
                    <a:pt x="1320558" y="154419"/>
                  </a:lnTo>
                  <a:close/>
                </a:path>
                <a:path w="1537335" h="694054">
                  <a:moveTo>
                    <a:pt x="1366647" y="69748"/>
                  </a:moveTo>
                  <a:lnTo>
                    <a:pt x="1363027" y="68681"/>
                  </a:lnTo>
                  <a:lnTo>
                    <a:pt x="1361592" y="66408"/>
                  </a:lnTo>
                  <a:lnTo>
                    <a:pt x="1361313" y="66446"/>
                  </a:lnTo>
                  <a:lnTo>
                    <a:pt x="1361033" y="66459"/>
                  </a:lnTo>
                  <a:lnTo>
                    <a:pt x="1360754" y="66459"/>
                  </a:lnTo>
                  <a:lnTo>
                    <a:pt x="1360030" y="69837"/>
                  </a:lnTo>
                  <a:lnTo>
                    <a:pt x="1365402" y="69786"/>
                  </a:lnTo>
                  <a:lnTo>
                    <a:pt x="1364551" y="73228"/>
                  </a:lnTo>
                  <a:lnTo>
                    <a:pt x="1364830" y="73342"/>
                  </a:lnTo>
                  <a:lnTo>
                    <a:pt x="1365123" y="73406"/>
                  </a:lnTo>
                  <a:lnTo>
                    <a:pt x="1365415" y="73444"/>
                  </a:lnTo>
                  <a:lnTo>
                    <a:pt x="1366647" y="69748"/>
                  </a:lnTo>
                  <a:close/>
                </a:path>
                <a:path w="1537335" h="694054">
                  <a:moveTo>
                    <a:pt x="1437119" y="1384"/>
                  </a:moveTo>
                  <a:lnTo>
                    <a:pt x="1432661" y="0"/>
                  </a:lnTo>
                  <a:lnTo>
                    <a:pt x="1431772" y="203"/>
                  </a:lnTo>
                  <a:lnTo>
                    <a:pt x="1431556" y="2667"/>
                  </a:lnTo>
                  <a:lnTo>
                    <a:pt x="1433461" y="2451"/>
                  </a:lnTo>
                  <a:lnTo>
                    <a:pt x="1435392" y="2362"/>
                  </a:lnTo>
                  <a:lnTo>
                    <a:pt x="1437119" y="1384"/>
                  </a:lnTo>
                  <a:close/>
                </a:path>
                <a:path w="1537335" h="694054">
                  <a:moveTo>
                    <a:pt x="1469377" y="34544"/>
                  </a:moveTo>
                  <a:lnTo>
                    <a:pt x="1468526" y="34150"/>
                  </a:lnTo>
                  <a:lnTo>
                    <a:pt x="1468361" y="33401"/>
                  </a:lnTo>
                  <a:lnTo>
                    <a:pt x="1468285" y="32575"/>
                  </a:lnTo>
                  <a:lnTo>
                    <a:pt x="1467294" y="33477"/>
                  </a:lnTo>
                  <a:lnTo>
                    <a:pt x="1465808" y="33794"/>
                  </a:lnTo>
                  <a:lnTo>
                    <a:pt x="1465300" y="35255"/>
                  </a:lnTo>
                  <a:lnTo>
                    <a:pt x="1466570" y="37680"/>
                  </a:lnTo>
                  <a:lnTo>
                    <a:pt x="1467993" y="37084"/>
                  </a:lnTo>
                  <a:lnTo>
                    <a:pt x="1468767" y="35877"/>
                  </a:lnTo>
                  <a:lnTo>
                    <a:pt x="1469377" y="34544"/>
                  </a:lnTo>
                  <a:close/>
                </a:path>
                <a:path w="1537335" h="694054">
                  <a:moveTo>
                    <a:pt x="1517954" y="267017"/>
                  </a:moveTo>
                  <a:lnTo>
                    <a:pt x="1517802" y="266026"/>
                  </a:lnTo>
                  <a:lnTo>
                    <a:pt x="1517497" y="265874"/>
                  </a:lnTo>
                  <a:lnTo>
                    <a:pt x="1516354" y="265341"/>
                  </a:lnTo>
                  <a:lnTo>
                    <a:pt x="1515414" y="265925"/>
                  </a:lnTo>
                  <a:lnTo>
                    <a:pt x="1514703" y="266877"/>
                  </a:lnTo>
                  <a:lnTo>
                    <a:pt x="1514716" y="267614"/>
                  </a:lnTo>
                  <a:lnTo>
                    <a:pt x="1514716" y="269087"/>
                  </a:lnTo>
                  <a:lnTo>
                    <a:pt x="1516468" y="270014"/>
                  </a:lnTo>
                  <a:lnTo>
                    <a:pt x="1517408" y="269176"/>
                  </a:lnTo>
                  <a:lnTo>
                    <a:pt x="1517954" y="267017"/>
                  </a:lnTo>
                  <a:close/>
                </a:path>
                <a:path w="1537335" h="694054">
                  <a:moveTo>
                    <a:pt x="1537081" y="391248"/>
                  </a:moveTo>
                  <a:lnTo>
                    <a:pt x="1536585" y="391426"/>
                  </a:lnTo>
                  <a:lnTo>
                    <a:pt x="1536166" y="391731"/>
                  </a:lnTo>
                  <a:lnTo>
                    <a:pt x="1535899" y="392290"/>
                  </a:lnTo>
                  <a:lnTo>
                    <a:pt x="1535925" y="393179"/>
                  </a:lnTo>
                  <a:lnTo>
                    <a:pt x="1535226" y="394119"/>
                  </a:lnTo>
                  <a:lnTo>
                    <a:pt x="1536077" y="394957"/>
                  </a:lnTo>
                  <a:lnTo>
                    <a:pt x="1537081" y="395465"/>
                  </a:lnTo>
                  <a:lnTo>
                    <a:pt x="1537081" y="391248"/>
                  </a:lnTo>
                  <a:close/>
                </a:path>
                <a:path w="1537335" h="694054">
                  <a:moveTo>
                    <a:pt x="1537081" y="194564"/>
                  </a:moveTo>
                  <a:lnTo>
                    <a:pt x="1535874" y="194564"/>
                  </a:lnTo>
                  <a:lnTo>
                    <a:pt x="1536293" y="197332"/>
                  </a:lnTo>
                  <a:lnTo>
                    <a:pt x="1537081" y="197332"/>
                  </a:lnTo>
                  <a:lnTo>
                    <a:pt x="1537081" y="194564"/>
                  </a:lnTo>
                  <a:close/>
                </a:path>
                <a:path w="1537335" h="694054">
                  <a:moveTo>
                    <a:pt x="1537081" y="149783"/>
                  </a:moveTo>
                  <a:lnTo>
                    <a:pt x="1536242" y="149796"/>
                  </a:lnTo>
                  <a:lnTo>
                    <a:pt x="1535760" y="150736"/>
                  </a:lnTo>
                  <a:lnTo>
                    <a:pt x="1534972" y="151650"/>
                  </a:lnTo>
                  <a:lnTo>
                    <a:pt x="1535899" y="152755"/>
                  </a:lnTo>
                  <a:lnTo>
                    <a:pt x="1537081" y="152730"/>
                  </a:lnTo>
                  <a:lnTo>
                    <a:pt x="1537081" y="1497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4429861" y="2933684"/>
              <a:ext cx="1525905" cy="614045"/>
            </a:xfrm>
            <a:custGeom>
              <a:avLst/>
              <a:gdLst/>
              <a:ahLst/>
              <a:cxnLst/>
              <a:rect l="l" t="t" r="r" b="b"/>
              <a:pathLst>
                <a:path w="1525904" h="614045">
                  <a:moveTo>
                    <a:pt x="4330" y="39547"/>
                  </a:moveTo>
                  <a:lnTo>
                    <a:pt x="3606" y="38468"/>
                  </a:lnTo>
                  <a:lnTo>
                    <a:pt x="2413" y="39116"/>
                  </a:lnTo>
                  <a:lnTo>
                    <a:pt x="1485" y="38747"/>
                  </a:lnTo>
                  <a:lnTo>
                    <a:pt x="0" y="39192"/>
                  </a:lnTo>
                  <a:lnTo>
                    <a:pt x="863" y="40614"/>
                  </a:lnTo>
                  <a:lnTo>
                    <a:pt x="368" y="41452"/>
                  </a:lnTo>
                  <a:lnTo>
                    <a:pt x="673" y="42354"/>
                  </a:lnTo>
                  <a:lnTo>
                    <a:pt x="1397" y="42557"/>
                  </a:lnTo>
                  <a:lnTo>
                    <a:pt x="2222" y="42570"/>
                  </a:lnTo>
                  <a:lnTo>
                    <a:pt x="2565" y="41300"/>
                  </a:lnTo>
                  <a:lnTo>
                    <a:pt x="3111" y="40195"/>
                  </a:lnTo>
                  <a:lnTo>
                    <a:pt x="4330" y="39547"/>
                  </a:lnTo>
                  <a:close/>
                </a:path>
                <a:path w="1525904" h="614045">
                  <a:moveTo>
                    <a:pt x="12280" y="29146"/>
                  </a:moveTo>
                  <a:lnTo>
                    <a:pt x="11099" y="27940"/>
                  </a:lnTo>
                  <a:lnTo>
                    <a:pt x="9131" y="29057"/>
                  </a:lnTo>
                  <a:lnTo>
                    <a:pt x="8750" y="31407"/>
                  </a:lnTo>
                  <a:lnTo>
                    <a:pt x="7239" y="32880"/>
                  </a:lnTo>
                  <a:lnTo>
                    <a:pt x="9334" y="32956"/>
                  </a:lnTo>
                  <a:lnTo>
                    <a:pt x="12280" y="29146"/>
                  </a:lnTo>
                  <a:close/>
                </a:path>
                <a:path w="1525904" h="614045">
                  <a:moveTo>
                    <a:pt x="93560" y="309130"/>
                  </a:moveTo>
                  <a:lnTo>
                    <a:pt x="93243" y="308813"/>
                  </a:lnTo>
                  <a:lnTo>
                    <a:pt x="92913" y="308470"/>
                  </a:lnTo>
                  <a:lnTo>
                    <a:pt x="92595" y="308152"/>
                  </a:lnTo>
                  <a:lnTo>
                    <a:pt x="90919" y="308000"/>
                  </a:lnTo>
                  <a:lnTo>
                    <a:pt x="89649" y="308394"/>
                  </a:lnTo>
                  <a:lnTo>
                    <a:pt x="89509" y="310362"/>
                  </a:lnTo>
                  <a:lnTo>
                    <a:pt x="89903" y="311175"/>
                  </a:lnTo>
                  <a:lnTo>
                    <a:pt x="90614" y="311289"/>
                  </a:lnTo>
                  <a:lnTo>
                    <a:pt x="91414" y="311226"/>
                  </a:lnTo>
                  <a:lnTo>
                    <a:pt x="93560" y="309130"/>
                  </a:lnTo>
                  <a:close/>
                </a:path>
                <a:path w="1525904" h="614045">
                  <a:moveTo>
                    <a:pt x="153670" y="31978"/>
                  </a:moveTo>
                  <a:lnTo>
                    <a:pt x="152476" y="31978"/>
                  </a:lnTo>
                  <a:lnTo>
                    <a:pt x="151892" y="31965"/>
                  </a:lnTo>
                  <a:lnTo>
                    <a:pt x="148463" y="32308"/>
                  </a:lnTo>
                  <a:lnTo>
                    <a:pt x="151028" y="34480"/>
                  </a:lnTo>
                  <a:lnTo>
                    <a:pt x="150723" y="35775"/>
                  </a:lnTo>
                  <a:lnTo>
                    <a:pt x="151015" y="36017"/>
                  </a:lnTo>
                  <a:lnTo>
                    <a:pt x="151384" y="36017"/>
                  </a:lnTo>
                  <a:lnTo>
                    <a:pt x="151790" y="35966"/>
                  </a:lnTo>
                  <a:lnTo>
                    <a:pt x="152196" y="35928"/>
                  </a:lnTo>
                  <a:lnTo>
                    <a:pt x="152603" y="35877"/>
                  </a:lnTo>
                  <a:lnTo>
                    <a:pt x="152679" y="34480"/>
                  </a:lnTo>
                  <a:lnTo>
                    <a:pt x="152730" y="33769"/>
                  </a:lnTo>
                  <a:lnTo>
                    <a:pt x="153670" y="31978"/>
                  </a:lnTo>
                  <a:close/>
                </a:path>
                <a:path w="1525904" h="614045">
                  <a:moveTo>
                    <a:pt x="173786" y="296430"/>
                  </a:moveTo>
                  <a:lnTo>
                    <a:pt x="173278" y="295071"/>
                  </a:lnTo>
                  <a:lnTo>
                    <a:pt x="171640" y="295643"/>
                  </a:lnTo>
                  <a:lnTo>
                    <a:pt x="170878" y="294716"/>
                  </a:lnTo>
                  <a:lnTo>
                    <a:pt x="168224" y="294487"/>
                  </a:lnTo>
                  <a:lnTo>
                    <a:pt x="168198" y="295173"/>
                  </a:lnTo>
                  <a:lnTo>
                    <a:pt x="168160" y="295884"/>
                  </a:lnTo>
                  <a:lnTo>
                    <a:pt x="168135" y="296595"/>
                  </a:lnTo>
                  <a:lnTo>
                    <a:pt x="167982" y="296748"/>
                  </a:lnTo>
                  <a:lnTo>
                    <a:pt x="169176" y="296240"/>
                  </a:lnTo>
                  <a:lnTo>
                    <a:pt x="170218" y="296418"/>
                  </a:lnTo>
                  <a:lnTo>
                    <a:pt x="171107" y="297395"/>
                  </a:lnTo>
                  <a:lnTo>
                    <a:pt x="173786" y="296430"/>
                  </a:lnTo>
                  <a:close/>
                </a:path>
                <a:path w="1525904" h="614045">
                  <a:moveTo>
                    <a:pt x="175933" y="303314"/>
                  </a:moveTo>
                  <a:lnTo>
                    <a:pt x="175920" y="302691"/>
                  </a:lnTo>
                  <a:lnTo>
                    <a:pt x="175920" y="301485"/>
                  </a:lnTo>
                  <a:lnTo>
                    <a:pt x="174142" y="301269"/>
                  </a:lnTo>
                  <a:lnTo>
                    <a:pt x="173532" y="303453"/>
                  </a:lnTo>
                  <a:lnTo>
                    <a:pt x="171869" y="303479"/>
                  </a:lnTo>
                  <a:lnTo>
                    <a:pt x="171869" y="304342"/>
                  </a:lnTo>
                  <a:lnTo>
                    <a:pt x="171881" y="305206"/>
                  </a:lnTo>
                  <a:lnTo>
                    <a:pt x="171881" y="306095"/>
                  </a:lnTo>
                  <a:lnTo>
                    <a:pt x="173659" y="305777"/>
                  </a:lnTo>
                  <a:lnTo>
                    <a:pt x="174815" y="304571"/>
                  </a:lnTo>
                  <a:lnTo>
                    <a:pt x="175933" y="303314"/>
                  </a:lnTo>
                  <a:close/>
                </a:path>
                <a:path w="1525904" h="614045">
                  <a:moveTo>
                    <a:pt x="182664" y="234391"/>
                  </a:moveTo>
                  <a:lnTo>
                    <a:pt x="181038" y="233870"/>
                  </a:lnTo>
                  <a:lnTo>
                    <a:pt x="179412" y="233349"/>
                  </a:lnTo>
                  <a:lnTo>
                    <a:pt x="177800" y="232829"/>
                  </a:lnTo>
                  <a:lnTo>
                    <a:pt x="177774" y="233311"/>
                  </a:lnTo>
                  <a:lnTo>
                    <a:pt x="177774" y="234289"/>
                  </a:lnTo>
                  <a:lnTo>
                    <a:pt x="179451" y="234950"/>
                  </a:lnTo>
                  <a:lnTo>
                    <a:pt x="180721" y="236461"/>
                  </a:lnTo>
                  <a:lnTo>
                    <a:pt x="182638" y="236562"/>
                  </a:lnTo>
                  <a:lnTo>
                    <a:pt x="182651" y="235839"/>
                  </a:lnTo>
                  <a:lnTo>
                    <a:pt x="182651" y="235115"/>
                  </a:lnTo>
                  <a:lnTo>
                    <a:pt x="182664" y="234391"/>
                  </a:lnTo>
                  <a:close/>
                </a:path>
                <a:path w="1525904" h="614045">
                  <a:moveTo>
                    <a:pt x="207657" y="327787"/>
                  </a:moveTo>
                  <a:lnTo>
                    <a:pt x="206908" y="325691"/>
                  </a:lnTo>
                  <a:lnTo>
                    <a:pt x="202057" y="326542"/>
                  </a:lnTo>
                  <a:lnTo>
                    <a:pt x="202171" y="327774"/>
                  </a:lnTo>
                  <a:lnTo>
                    <a:pt x="202768" y="328549"/>
                  </a:lnTo>
                  <a:lnTo>
                    <a:pt x="204076" y="328625"/>
                  </a:lnTo>
                  <a:lnTo>
                    <a:pt x="204241" y="328396"/>
                  </a:lnTo>
                  <a:lnTo>
                    <a:pt x="204457" y="328295"/>
                  </a:lnTo>
                  <a:lnTo>
                    <a:pt x="204749" y="328307"/>
                  </a:lnTo>
                  <a:lnTo>
                    <a:pt x="205460" y="327431"/>
                  </a:lnTo>
                  <a:lnTo>
                    <a:pt x="207657" y="327787"/>
                  </a:lnTo>
                  <a:close/>
                </a:path>
                <a:path w="1525904" h="614045">
                  <a:moveTo>
                    <a:pt x="211899" y="162801"/>
                  </a:moveTo>
                  <a:lnTo>
                    <a:pt x="209918" y="161366"/>
                  </a:lnTo>
                  <a:lnTo>
                    <a:pt x="208381" y="161848"/>
                  </a:lnTo>
                  <a:lnTo>
                    <a:pt x="206438" y="162382"/>
                  </a:lnTo>
                  <a:lnTo>
                    <a:pt x="208254" y="164236"/>
                  </a:lnTo>
                  <a:lnTo>
                    <a:pt x="209778" y="164274"/>
                  </a:lnTo>
                  <a:lnTo>
                    <a:pt x="211899" y="162801"/>
                  </a:lnTo>
                  <a:close/>
                </a:path>
                <a:path w="1525904" h="614045">
                  <a:moveTo>
                    <a:pt x="237286" y="252780"/>
                  </a:moveTo>
                  <a:lnTo>
                    <a:pt x="236905" y="251764"/>
                  </a:lnTo>
                  <a:lnTo>
                    <a:pt x="235927" y="250901"/>
                  </a:lnTo>
                  <a:lnTo>
                    <a:pt x="234708" y="251053"/>
                  </a:lnTo>
                  <a:lnTo>
                    <a:pt x="234099" y="251117"/>
                  </a:lnTo>
                  <a:lnTo>
                    <a:pt x="233819" y="251917"/>
                  </a:lnTo>
                  <a:lnTo>
                    <a:pt x="232727" y="252780"/>
                  </a:lnTo>
                  <a:lnTo>
                    <a:pt x="233883" y="253530"/>
                  </a:lnTo>
                  <a:lnTo>
                    <a:pt x="234403" y="253885"/>
                  </a:lnTo>
                  <a:lnTo>
                    <a:pt x="235534" y="253923"/>
                  </a:lnTo>
                  <a:lnTo>
                    <a:pt x="236054" y="253580"/>
                  </a:lnTo>
                  <a:lnTo>
                    <a:pt x="237286" y="252780"/>
                  </a:lnTo>
                  <a:close/>
                </a:path>
                <a:path w="1525904" h="614045">
                  <a:moveTo>
                    <a:pt x="242417" y="306514"/>
                  </a:moveTo>
                  <a:lnTo>
                    <a:pt x="239560" y="306959"/>
                  </a:lnTo>
                  <a:lnTo>
                    <a:pt x="236715" y="303847"/>
                  </a:lnTo>
                  <a:lnTo>
                    <a:pt x="236232" y="308025"/>
                  </a:lnTo>
                  <a:lnTo>
                    <a:pt x="240842" y="308343"/>
                  </a:lnTo>
                  <a:lnTo>
                    <a:pt x="241642" y="307835"/>
                  </a:lnTo>
                  <a:lnTo>
                    <a:pt x="242417" y="306514"/>
                  </a:lnTo>
                  <a:close/>
                </a:path>
                <a:path w="1525904" h="614045">
                  <a:moveTo>
                    <a:pt x="282206" y="136385"/>
                  </a:moveTo>
                  <a:lnTo>
                    <a:pt x="276796" y="132689"/>
                  </a:lnTo>
                  <a:lnTo>
                    <a:pt x="275666" y="133819"/>
                  </a:lnTo>
                  <a:lnTo>
                    <a:pt x="277380" y="134912"/>
                  </a:lnTo>
                  <a:lnTo>
                    <a:pt x="278676" y="136956"/>
                  </a:lnTo>
                  <a:lnTo>
                    <a:pt x="282206" y="136385"/>
                  </a:lnTo>
                  <a:close/>
                </a:path>
                <a:path w="1525904" h="614045">
                  <a:moveTo>
                    <a:pt x="314147" y="204635"/>
                  </a:moveTo>
                  <a:lnTo>
                    <a:pt x="312648" y="203149"/>
                  </a:lnTo>
                  <a:lnTo>
                    <a:pt x="310832" y="202514"/>
                  </a:lnTo>
                  <a:lnTo>
                    <a:pt x="308749" y="202603"/>
                  </a:lnTo>
                  <a:lnTo>
                    <a:pt x="308775" y="203771"/>
                  </a:lnTo>
                  <a:lnTo>
                    <a:pt x="308775" y="204368"/>
                  </a:lnTo>
                  <a:lnTo>
                    <a:pt x="310159" y="204343"/>
                  </a:lnTo>
                  <a:lnTo>
                    <a:pt x="311454" y="204571"/>
                  </a:lnTo>
                  <a:lnTo>
                    <a:pt x="312559" y="205460"/>
                  </a:lnTo>
                  <a:lnTo>
                    <a:pt x="313093" y="205181"/>
                  </a:lnTo>
                  <a:lnTo>
                    <a:pt x="313613" y="204901"/>
                  </a:lnTo>
                  <a:lnTo>
                    <a:pt x="314147" y="204635"/>
                  </a:lnTo>
                  <a:close/>
                </a:path>
                <a:path w="1525904" h="614045">
                  <a:moveTo>
                    <a:pt x="331520" y="352806"/>
                  </a:moveTo>
                  <a:lnTo>
                    <a:pt x="329133" y="351320"/>
                  </a:lnTo>
                  <a:lnTo>
                    <a:pt x="327558" y="351599"/>
                  </a:lnTo>
                  <a:lnTo>
                    <a:pt x="325335" y="353072"/>
                  </a:lnTo>
                  <a:lnTo>
                    <a:pt x="327520" y="353936"/>
                  </a:lnTo>
                  <a:lnTo>
                    <a:pt x="329095" y="353898"/>
                  </a:lnTo>
                  <a:lnTo>
                    <a:pt x="331520" y="352806"/>
                  </a:lnTo>
                  <a:close/>
                </a:path>
                <a:path w="1525904" h="614045">
                  <a:moveTo>
                    <a:pt x="365010" y="128612"/>
                  </a:moveTo>
                  <a:lnTo>
                    <a:pt x="360972" y="127000"/>
                  </a:lnTo>
                  <a:lnTo>
                    <a:pt x="360019" y="127254"/>
                  </a:lnTo>
                  <a:lnTo>
                    <a:pt x="359448" y="127889"/>
                  </a:lnTo>
                  <a:lnTo>
                    <a:pt x="359168" y="128803"/>
                  </a:lnTo>
                  <a:lnTo>
                    <a:pt x="361048" y="129260"/>
                  </a:lnTo>
                  <a:lnTo>
                    <a:pt x="364794" y="130162"/>
                  </a:lnTo>
                  <a:lnTo>
                    <a:pt x="365010" y="128612"/>
                  </a:lnTo>
                  <a:close/>
                </a:path>
                <a:path w="1525904" h="614045">
                  <a:moveTo>
                    <a:pt x="365848" y="293420"/>
                  </a:moveTo>
                  <a:lnTo>
                    <a:pt x="365518" y="292455"/>
                  </a:lnTo>
                  <a:lnTo>
                    <a:pt x="364401" y="292404"/>
                  </a:lnTo>
                  <a:lnTo>
                    <a:pt x="363537" y="292354"/>
                  </a:lnTo>
                  <a:lnTo>
                    <a:pt x="363359" y="293395"/>
                  </a:lnTo>
                  <a:lnTo>
                    <a:pt x="363270" y="295046"/>
                  </a:lnTo>
                  <a:lnTo>
                    <a:pt x="362699" y="296087"/>
                  </a:lnTo>
                  <a:lnTo>
                    <a:pt x="364020" y="296494"/>
                  </a:lnTo>
                  <a:lnTo>
                    <a:pt x="365518" y="296519"/>
                  </a:lnTo>
                  <a:lnTo>
                    <a:pt x="365213" y="295287"/>
                  </a:lnTo>
                  <a:lnTo>
                    <a:pt x="365848" y="293420"/>
                  </a:lnTo>
                  <a:close/>
                </a:path>
                <a:path w="1525904" h="614045">
                  <a:moveTo>
                    <a:pt x="371487" y="117487"/>
                  </a:moveTo>
                  <a:lnTo>
                    <a:pt x="363956" y="116344"/>
                  </a:lnTo>
                  <a:lnTo>
                    <a:pt x="364070" y="118021"/>
                  </a:lnTo>
                  <a:lnTo>
                    <a:pt x="369544" y="118402"/>
                  </a:lnTo>
                  <a:lnTo>
                    <a:pt x="370179" y="118110"/>
                  </a:lnTo>
                  <a:lnTo>
                    <a:pt x="371487" y="117487"/>
                  </a:lnTo>
                  <a:close/>
                </a:path>
                <a:path w="1525904" h="614045">
                  <a:moveTo>
                    <a:pt x="375272" y="257797"/>
                  </a:moveTo>
                  <a:lnTo>
                    <a:pt x="373100" y="257352"/>
                  </a:lnTo>
                  <a:lnTo>
                    <a:pt x="371487" y="257314"/>
                  </a:lnTo>
                  <a:lnTo>
                    <a:pt x="369570" y="258546"/>
                  </a:lnTo>
                  <a:lnTo>
                    <a:pt x="371881" y="260273"/>
                  </a:lnTo>
                  <a:lnTo>
                    <a:pt x="373494" y="260159"/>
                  </a:lnTo>
                  <a:lnTo>
                    <a:pt x="375272" y="257797"/>
                  </a:lnTo>
                  <a:close/>
                </a:path>
                <a:path w="1525904" h="614045">
                  <a:moveTo>
                    <a:pt x="381495" y="258114"/>
                  </a:moveTo>
                  <a:lnTo>
                    <a:pt x="379298" y="256971"/>
                  </a:lnTo>
                  <a:lnTo>
                    <a:pt x="377888" y="257289"/>
                  </a:lnTo>
                  <a:lnTo>
                    <a:pt x="376377" y="258584"/>
                  </a:lnTo>
                  <a:lnTo>
                    <a:pt x="377990" y="260362"/>
                  </a:lnTo>
                  <a:lnTo>
                    <a:pt x="379501" y="260057"/>
                  </a:lnTo>
                  <a:lnTo>
                    <a:pt x="380898" y="259295"/>
                  </a:lnTo>
                  <a:lnTo>
                    <a:pt x="381431" y="259029"/>
                  </a:lnTo>
                  <a:lnTo>
                    <a:pt x="381495" y="258114"/>
                  </a:lnTo>
                  <a:close/>
                </a:path>
                <a:path w="1525904" h="614045">
                  <a:moveTo>
                    <a:pt x="385635" y="290563"/>
                  </a:moveTo>
                  <a:lnTo>
                    <a:pt x="383451" y="289598"/>
                  </a:lnTo>
                  <a:lnTo>
                    <a:pt x="381241" y="289331"/>
                  </a:lnTo>
                  <a:lnTo>
                    <a:pt x="378688" y="290207"/>
                  </a:lnTo>
                  <a:lnTo>
                    <a:pt x="379933" y="292176"/>
                  </a:lnTo>
                  <a:lnTo>
                    <a:pt x="381647" y="291820"/>
                  </a:lnTo>
                  <a:lnTo>
                    <a:pt x="383311" y="291680"/>
                  </a:lnTo>
                  <a:lnTo>
                    <a:pt x="383832" y="290766"/>
                  </a:lnTo>
                  <a:lnTo>
                    <a:pt x="384746" y="290703"/>
                  </a:lnTo>
                  <a:lnTo>
                    <a:pt x="385635" y="290563"/>
                  </a:lnTo>
                  <a:close/>
                </a:path>
                <a:path w="1525904" h="614045">
                  <a:moveTo>
                    <a:pt x="400227" y="188747"/>
                  </a:moveTo>
                  <a:lnTo>
                    <a:pt x="399351" y="186448"/>
                  </a:lnTo>
                  <a:lnTo>
                    <a:pt x="398195" y="185166"/>
                  </a:lnTo>
                  <a:lnTo>
                    <a:pt x="396697" y="184023"/>
                  </a:lnTo>
                  <a:lnTo>
                    <a:pt x="396316" y="184315"/>
                  </a:lnTo>
                  <a:lnTo>
                    <a:pt x="395643" y="184835"/>
                  </a:lnTo>
                  <a:lnTo>
                    <a:pt x="396811" y="186207"/>
                  </a:lnTo>
                  <a:lnTo>
                    <a:pt x="397954" y="187604"/>
                  </a:lnTo>
                  <a:lnTo>
                    <a:pt x="399338" y="189039"/>
                  </a:lnTo>
                  <a:lnTo>
                    <a:pt x="400227" y="188747"/>
                  </a:lnTo>
                  <a:close/>
                </a:path>
                <a:path w="1525904" h="614045">
                  <a:moveTo>
                    <a:pt x="506857" y="326402"/>
                  </a:moveTo>
                  <a:lnTo>
                    <a:pt x="504634" y="325577"/>
                  </a:lnTo>
                  <a:lnTo>
                    <a:pt x="501586" y="324472"/>
                  </a:lnTo>
                  <a:lnTo>
                    <a:pt x="501434" y="325907"/>
                  </a:lnTo>
                  <a:lnTo>
                    <a:pt x="502805" y="326986"/>
                  </a:lnTo>
                  <a:lnTo>
                    <a:pt x="504215" y="327698"/>
                  </a:lnTo>
                  <a:lnTo>
                    <a:pt x="506857" y="326402"/>
                  </a:lnTo>
                  <a:close/>
                </a:path>
                <a:path w="1525904" h="614045">
                  <a:moveTo>
                    <a:pt x="507352" y="345960"/>
                  </a:moveTo>
                  <a:lnTo>
                    <a:pt x="504761" y="346405"/>
                  </a:lnTo>
                  <a:lnTo>
                    <a:pt x="502170" y="343928"/>
                  </a:lnTo>
                  <a:lnTo>
                    <a:pt x="499579" y="345935"/>
                  </a:lnTo>
                  <a:lnTo>
                    <a:pt x="499783" y="347103"/>
                  </a:lnTo>
                  <a:lnTo>
                    <a:pt x="500875" y="346760"/>
                  </a:lnTo>
                  <a:lnTo>
                    <a:pt x="501573" y="347078"/>
                  </a:lnTo>
                  <a:lnTo>
                    <a:pt x="503466" y="346456"/>
                  </a:lnTo>
                  <a:lnTo>
                    <a:pt x="505421" y="346735"/>
                  </a:lnTo>
                  <a:lnTo>
                    <a:pt x="507352" y="346875"/>
                  </a:lnTo>
                  <a:lnTo>
                    <a:pt x="507352" y="345960"/>
                  </a:lnTo>
                  <a:close/>
                </a:path>
                <a:path w="1525904" h="614045">
                  <a:moveTo>
                    <a:pt x="522998" y="277964"/>
                  </a:moveTo>
                  <a:lnTo>
                    <a:pt x="521322" y="277380"/>
                  </a:lnTo>
                  <a:lnTo>
                    <a:pt x="519658" y="276771"/>
                  </a:lnTo>
                  <a:lnTo>
                    <a:pt x="517994" y="276174"/>
                  </a:lnTo>
                  <a:lnTo>
                    <a:pt x="517347" y="278066"/>
                  </a:lnTo>
                  <a:lnTo>
                    <a:pt x="517017" y="279006"/>
                  </a:lnTo>
                  <a:lnTo>
                    <a:pt x="518198" y="279819"/>
                  </a:lnTo>
                  <a:lnTo>
                    <a:pt x="518769" y="280238"/>
                  </a:lnTo>
                  <a:lnTo>
                    <a:pt x="519455" y="278117"/>
                  </a:lnTo>
                  <a:lnTo>
                    <a:pt x="521208" y="278015"/>
                  </a:lnTo>
                  <a:lnTo>
                    <a:pt x="522998" y="277964"/>
                  </a:lnTo>
                  <a:close/>
                </a:path>
                <a:path w="1525904" h="614045">
                  <a:moveTo>
                    <a:pt x="523862" y="611924"/>
                  </a:moveTo>
                  <a:lnTo>
                    <a:pt x="521093" y="610933"/>
                  </a:lnTo>
                  <a:lnTo>
                    <a:pt x="519303" y="611022"/>
                  </a:lnTo>
                  <a:lnTo>
                    <a:pt x="517232" y="612101"/>
                  </a:lnTo>
                  <a:lnTo>
                    <a:pt x="519341" y="613702"/>
                  </a:lnTo>
                  <a:lnTo>
                    <a:pt x="521119" y="613308"/>
                  </a:lnTo>
                  <a:lnTo>
                    <a:pt x="523862" y="611924"/>
                  </a:lnTo>
                  <a:close/>
                </a:path>
                <a:path w="1525904" h="614045">
                  <a:moveTo>
                    <a:pt x="541147" y="166611"/>
                  </a:moveTo>
                  <a:lnTo>
                    <a:pt x="540245" y="165544"/>
                  </a:lnTo>
                  <a:lnTo>
                    <a:pt x="531304" y="165544"/>
                  </a:lnTo>
                  <a:lnTo>
                    <a:pt x="532511" y="166535"/>
                  </a:lnTo>
                  <a:lnTo>
                    <a:pt x="541147" y="166611"/>
                  </a:lnTo>
                  <a:close/>
                </a:path>
                <a:path w="1525904" h="614045">
                  <a:moveTo>
                    <a:pt x="552856" y="523659"/>
                  </a:moveTo>
                  <a:lnTo>
                    <a:pt x="550773" y="522744"/>
                  </a:lnTo>
                  <a:lnTo>
                    <a:pt x="549071" y="522998"/>
                  </a:lnTo>
                  <a:lnTo>
                    <a:pt x="546430" y="525094"/>
                  </a:lnTo>
                  <a:lnTo>
                    <a:pt x="549224" y="524738"/>
                  </a:lnTo>
                  <a:lnTo>
                    <a:pt x="551395" y="526300"/>
                  </a:lnTo>
                  <a:lnTo>
                    <a:pt x="552856" y="523659"/>
                  </a:lnTo>
                  <a:close/>
                </a:path>
                <a:path w="1525904" h="614045">
                  <a:moveTo>
                    <a:pt x="570369" y="514731"/>
                  </a:moveTo>
                  <a:lnTo>
                    <a:pt x="563791" y="515734"/>
                  </a:lnTo>
                  <a:lnTo>
                    <a:pt x="564591" y="517372"/>
                  </a:lnTo>
                  <a:lnTo>
                    <a:pt x="566674" y="517994"/>
                  </a:lnTo>
                  <a:lnTo>
                    <a:pt x="568325" y="516102"/>
                  </a:lnTo>
                  <a:lnTo>
                    <a:pt x="570344" y="516394"/>
                  </a:lnTo>
                  <a:lnTo>
                    <a:pt x="570369" y="514731"/>
                  </a:lnTo>
                  <a:close/>
                </a:path>
                <a:path w="1525904" h="614045">
                  <a:moveTo>
                    <a:pt x="578015" y="351599"/>
                  </a:moveTo>
                  <a:lnTo>
                    <a:pt x="571373" y="351802"/>
                  </a:lnTo>
                  <a:lnTo>
                    <a:pt x="571309" y="352107"/>
                  </a:lnTo>
                  <a:lnTo>
                    <a:pt x="571296" y="352399"/>
                  </a:lnTo>
                  <a:lnTo>
                    <a:pt x="571334" y="352691"/>
                  </a:lnTo>
                  <a:lnTo>
                    <a:pt x="573227" y="353314"/>
                  </a:lnTo>
                  <a:lnTo>
                    <a:pt x="575068" y="354228"/>
                  </a:lnTo>
                  <a:lnTo>
                    <a:pt x="577138" y="353606"/>
                  </a:lnTo>
                  <a:lnTo>
                    <a:pt x="577443" y="352945"/>
                  </a:lnTo>
                  <a:lnTo>
                    <a:pt x="577723" y="352272"/>
                  </a:lnTo>
                  <a:lnTo>
                    <a:pt x="578015" y="351599"/>
                  </a:lnTo>
                  <a:close/>
                </a:path>
                <a:path w="1525904" h="614045">
                  <a:moveTo>
                    <a:pt x="596976" y="161213"/>
                  </a:moveTo>
                  <a:lnTo>
                    <a:pt x="592023" y="161213"/>
                  </a:lnTo>
                  <a:lnTo>
                    <a:pt x="594995" y="163004"/>
                  </a:lnTo>
                  <a:lnTo>
                    <a:pt x="596976" y="161213"/>
                  </a:lnTo>
                  <a:close/>
                </a:path>
                <a:path w="1525904" h="614045">
                  <a:moveTo>
                    <a:pt x="601383" y="132651"/>
                  </a:moveTo>
                  <a:lnTo>
                    <a:pt x="599909" y="131406"/>
                  </a:lnTo>
                  <a:lnTo>
                    <a:pt x="598208" y="131775"/>
                  </a:lnTo>
                  <a:lnTo>
                    <a:pt x="596519" y="131978"/>
                  </a:lnTo>
                  <a:lnTo>
                    <a:pt x="595591" y="133578"/>
                  </a:lnTo>
                  <a:lnTo>
                    <a:pt x="597509" y="133642"/>
                  </a:lnTo>
                  <a:lnTo>
                    <a:pt x="599401" y="134607"/>
                  </a:lnTo>
                  <a:lnTo>
                    <a:pt x="601345" y="133756"/>
                  </a:lnTo>
                  <a:lnTo>
                    <a:pt x="601383" y="132651"/>
                  </a:lnTo>
                  <a:close/>
                </a:path>
                <a:path w="1525904" h="614045">
                  <a:moveTo>
                    <a:pt x="603872" y="185242"/>
                  </a:moveTo>
                  <a:lnTo>
                    <a:pt x="601027" y="183769"/>
                  </a:lnTo>
                  <a:lnTo>
                    <a:pt x="599224" y="184073"/>
                  </a:lnTo>
                  <a:lnTo>
                    <a:pt x="597446" y="184277"/>
                  </a:lnTo>
                  <a:lnTo>
                    <a:pt x="597750" y="184835"/>
                  </a:lnTo>
                  <a:lnTo>
                    <a:pt x="598398" y="185940"/>
                  </a:lnTo>
                  <a:lnTo>
                    <a:pt x="603872" y="185242"/>
                  </a:lnTo>
                  <a:close/>
                </a:path>
                <a:path w="1525904" h="614045">
                  <a:moveTo>
                    <a:pt x="604418" y="324002"/>
                  </a:moveTo>
                  <a:lnTo>
                    <a:pt x="599363" y="325424"/>
                  </a:lnTo>
                  <a:lnTo>
                    <a:pt x="599427" y="322592"/>
                  </a:lnTo>
                  <a:lnTo>
                    <a:pt x="599109" y="325488"/>
                  </a:lnTo>
                  <a:lnTo>
                    <a:pt x="599363" y="325488"/>
                  </a:lnTo>
                  <a:lnTo>
                    <a:pt x="600202" y="326059"/>
                  </a:lnTo>
                  <a:lnTo>
                    <a:pt x="600024" y="327571"/>
                  </a:lnTo>
                  <a:lnTo>
                    <a:pt x="603275" y="327571"/>
                  </a:lnTo>
                  <a:lnTo>
                    <a:pt x="604418" y="324002"/>
                  </a:lnTo>
                  <a:close/>
                </a:path>
                <a:path w="1525904" h="614045">
                  <a:moveTo>
                    <a:pt x="621728" y="305358"/>
                  </a:moveTo>
                  <a:lnTo>
                    <a:pt x="621538" y="305358"/>
                  </a:lnTo>
                  <a:lnTo>
                    <a:pt x="619696" y="305714"/>
                  </a:lnTo>
                  <a:lnTo>
                    <a:pt x="621728" y="305358"/>
                  </a:lnTo>
                  <a:close/>
                </a:path>
                <a:path w="1525904" h="614045">
                  <a:moveTo>
                    <a:pt x="628815" y="285851"/>
                  </a:moveTo>
                  <a:lnTo>
                    <a:pt x="625729" y="285457"/>
                  </a:lnTo>
                  <a:lnTo>
                    <a:pt x="625132" y="287451"/>
                  </a:lnTo>
                  <a:lnTo>
                    <a:pt x="624230" y="289064"/>
                  </a:lnTo>
                  <a:lnTo>
                    <a:pt x="626364" y="288988"/>
                  </a:lnTo>
                  <a:lnTo>
                    <a:pt x="628815" y="285851"/>
                  </a:lnTo>
                  <a:close/>
                </a:path>
                <a:path w="1525904" h="614045">
                  <a:moveTo>
                    <a:pt x="628916" y="492861"/>
                  </a:moveTo>
                  <a:lnTo>
                    <a:pt x="627697" y="492074"/>
                  </a:lnTo>
                  <a:lnTo>
                    <a:pt x="625665" y="492201"/>
                  </a:lnTo>
                  <a:lnTo>
                    <a:pt x="625487" y="493598"/>
                  </a:lnTo>
                  <a:lnTo>
                    <a:pt x="625551" y="495185"/>
                  </a:lnTo>
                  <a:lnTo>
                    <a:pt x="626618" y="496100"/>
                  </a:lnTo>
                  <a:lnTo>
                    <a:pt x="627253" y="495795"/>
                  </a:lnTo>
                  <a:lnTo>
                    <a:pt x="628523" y="495185"/>
                  </a:lnTo>
                  <a:lnTo>
                    <a:pt x="628688" y="494030"/>
                  </a:lnTo>
                  <a:lnTo>
                    <a:pt x="628916" y="492861"/>
                  </a:lnTo>
                  <a:close/>
                </a:path>
                <a:path w="1525904" h="614045">
                  <a:moveTo>
                    <a:pt x="629678" y="301790"/>
                  </a:moveTo>
                  <a:lnTo>
                    <a:pt x="626846" y="304800"/>
                  </a:lnTo>
                  <a:lnTo>
                    <a:pt x="625602" y="304228"/>
                  </a:lnTo>
                  <a:lnTo>
                    <a:pt x="622820" y="302069"/>
                  </a:lnTo>
                  <a:lnTo>
                    <a:pt x="621893" y="304838"/>
                  </a:lnTo>
                  <a:lnTo>
                    <a:pt x="621804" y="305117"/>
                  </a:lnTo>
                  <a:lnTo>
                    <a:pt x="621741" y="305308"/>
                  </a:lnTo>
                  <a:lnTo>
                    <a:pt x="623506" y="304838"/>
                  </a:lnTo>
                  <a:lnTo>
                    <a:pt x="625487" y="305117"/>
                  </a:lnTo>
                  <a:lnTo>
                    <a:pt x="626833" y="304812"/>
                  </a:lnTo>
                  <a:lnTo>
                    <a:pt x="628802" y="309308"/>
                  </a:lnTo>
                  <a:lnTo>
                    <a:pt x="629678" y="301790"/>
                  </a:lnTo>
                  <a:close/>
                </a:path>
                <a:path w="1525904" h="614045">
                  <a:moveTo>
                    <a:pt x="644004" y="32893"/>
                  </a:moveTo>
                  <a:lnTo>
                    <a:pt x="643991" y="32550"/>
                  </a:lnTo>
                  <a:lnTo>
                    <a:pt x="643991" y="31877"/>
                  </a:lnTo>
                  <a:lnTo>
                    <a:pt x="641908" y="30162"/>
                  </a:lnTo>
                  <a:lnTo>
                    <a:pt x="639635" y="30111"/>
                  </a:lnTo>
                  <a:lnTo>
                    <a:pt x="637222" y="31051"/>
                  </a:lnTo>
                  <a:lnTo>
                    <a:pt x="638771" y="32943"/>
                  </a:lnTo>
                  <a:lnTo>
                    <a:pt x="641451" y="31064"/>
                  </a:lnTo>
                  <a:lnTo>
                    <a:pt x="643039" y="32816"/>
                  </a:lnTo>
                  <a:lnTo>
                    <a:pt x="644004" y="32893"/>
                  </a:lnTo>
                  <a:close/>
                </a:path>
                <a:path w="1525904" h="614045">
                  <a:moveTo>
                    <a:pt x="832866" y="283438"/>
                  </a:moveTo>
                  <a:lnTo>
                    <a:pt x="832015" y="282257"/>
                  </a:lnTo>
                  <a:lnTo>
                    <a:pt x="831507" y="280568"/>
                  </a:lnTo>
                  <a:lnTo>
                    <a:pt x="828827" y="281266"/>
                  </a:lnTo>
                  <a:lnTo>
                    <a:pt x="828484" y="283019"/>
                  </a:lnTo>
                  <a:lnTo>
                    <a:pt x="830262" y="285140"/>
                  </a:lnTo>
                  <a:lnTo>
                    <a:pt x="831557" y="284073"/>
                  </a:lnTo>
                  <a:lnTo>
                    <a:pt x="832866" y="283438"/>
                  </a:lnTo>
                  <a:close/>
                </a:path>
                <a:path w="1525904" h="614045">
                  <a:moveTo>
                    <a:pt x="871880" y="612241"/>
                  </a:moveTo>
                  <a:lnTo>
                    <a:pt x="871220" y="611365"/>
                  </a:lnTo>
                  <a:lnTo>
                    <a:pt x="870458" y="610552"/>
                  </a:lnTo>
                  <a:lnTo>
                    <a:pt x="870572" y="609346"/>
                  </a:lnTo>
                  <a:lnTo>
                    <a:pt x="869302" y="609384"/>
                  </a:lnTo>
                  <a:lnTo>
                    <a:pt x="868794" y="608660"/>
                  </a:lnTo>
                  <a:lnTo>
                    <a:pt x="868692" y="607517"/>
                  </a:lnTo>
                  <a:lnTo>
                    <a:pt x="867765" y="608545"/>
                  </a:lnTo>
                  <a:lnTo>
                    <a:pt x="866711" y="610273"/>
                  </a:lnTo>
                  <a:lnTo>
                    <a:pt x="867829" y="610577"/>
                  </a:lnTo>
                  <a:lnTo>
                    <a:pt x="868743" y="611060"/>
                  </a:lnTo>
                  <a:lnTo>
                    <a:pt x="868705" y="612432"/>
                  </a:lnTo>
                  <a:lnTo>
                    <a:pt x="871880" y="612241"/>
                  </a:lnTo>
                  <a:close/>
                </a:path>
                <a:path w="1525904" h="614045">
                  <a:moveTo>
                    <a:pt x="902436" y="512229"/>
                  </a:moveTo>
                  <a:lnTo>
                    <a:pt x="899960" y="510844"/>
                  </a:lnTo>
                  <a:lnTo>
                    <a:pt x="897928" y="511733"/>
                  </a:lnTo>
                  <a:lnTo>
                    <a:pt x="896035" y="511733"/>
                  </a:lnTo>
                  <a:lnTo>
                    <a:pt x="897813" y="514705"/>
                  </a:lnTo>
                  <a:lnTo>
                    <a:pt x="899871" y="513295"/>
                  </a:lnTo>
                  <a:lnTo>
                    <a:pt x="902436" y="512229"/>
                  </a:lnTo>
                  <a:close/>
                </a:path>
                <a:path w="1525904" h="614045">
                  <a:moveTo>
                    <a:pt x="915898" y="491820"/>
                  </a:moveTo>
                  <a:lnTo>
                    <a:pt x="913307" y="490067"/>
                  </a:lnTo>
                  <a:lnTo>
                    <a:pt x="911656" y="489419"/>
                  </a:lnTo>
                  <a:lnTo>
                    <a:pt x="909243" y="490499"/>
                  </a:lnTo>
                  <a:lnTo>
                    <a:pt x="911212" y="491959"/>
                  </a:lnTo>
                  <a:lnTo>
                    <a:pt x="912926" y="492226"/>
                  </a:lnTo>
                  <a:lnTo>
                    <a:pt x="915898" y="491820"/>
                  </a:lnTo>
                  <a:close/>
                </a:path>
                <a:path w="1525904" h="614045">
                  <a:moveTo>
                    <a:pt x="925410" y="593534"/>
                  </a:moveTo>
                  <a:lnTo>
                    <a:pt x="922896" y="593991"/>
                  </a:lnTo>
                  <a:lnTo>
                    <a:pt x="922972" y="593102"/>
                  </a:lnTo>
                  <a:lnTo>
                    <a:pt x="921689" y="594474"/>
                  </a:lnTo>
                  <a:lnTo>
                    <a:pt x="918705" y="591159"/>
                  </a:lnTo>
                  <a:lnTo>
                    <a:pt x="918603" y="595820"/>
                  </a:lnTo>
                  <a:lnTo>
                    <a:pt x="921524" y="594677"/>
                  </a:lnTo>
                  <a:lnTo>
                    <a:pt x="923378" y="595071"/>
                  </a:lnTo>
                  <a:lnTo>
                    <a:pt x="923709" y="595071"/>
                  </a:lnTo>
                  <a:lnTo>
                    <a:pt x="924013" y="595109"/>
                  </a:lnTo>
                  <a:lnTo>
                    <a:pt x="925410" y="593534"/>
                  </a:lnTo>
                  <a:close/>
                </a:path>
                <a:path w="1525904" h="614045">
                  <a:moveTo>
                    <a:pt x="939101" y="325424"/>
                  </a:moveTo>
                  <a:lnTo>
                    <a:pt x="938276" y="324612"/>
                  </a:lnTo>
                  <a:lnTo>
                    <a:pt x="938339" y="323761"/>
                  </a:lnTo>
                  <a:lnTo>
                    <a:pt x="938974" y="322884"/>
                  </a:lnTo>
                  <a:lnTo>
                    <a:pt x="937996" y="322732"/>
                  </a:lnTo>
                  <a:lnTo>
                    <a:pt x="937514" y="322643"/>
                  </a:lnTo>
                  <a:lnTo>
                    <a:pt x="936828" y="322694"/>
                  </a:lnTo>
                  <a:lnTo>
                    <a:pt x="936167" y="323659"/>
                  </a:lnTo>
                  <a:lnTo>
                    <a:pt x="935456" y="322694"/>
                  </a:lnTo>
                  <a:lnTo>
                    <a:pt x="935228" y="322681"/>
                  </a:lnTo>
                  <a:lnTo>
                    <a:pt x="934821" y="322681"/>
                  </a:lnTo>
                  <a:lnTo>
                    <a:pt x="934758" y="323646"/>
                  </a:lnTo>
                  <a:lnTo>
                    <a:pt x="934681" y="324612"/>
                  </a:lnTo>
                  <a:lnTo>
                    <a:pt x="934618" y="325564"/>
                  </a:lnTo>
                  <a:lnTo>
                    <a:pt x="936104" y="325513"/>
                  </a:lnTo>
                  <a:lnTo>
                    <a:pt x="937602" y="325475"/>
                  </a:lnTo>
                  <a:lnTo>
                    <a:pt x="939101" y="325424"/>
                  </a:lnTo>
                  <a:close/>
                </a:path>
                <a:path w="1525904" h="614045">
                  <a:moveTo>
                    <a:pt x="952601" y="337693"/>
                  </a:moveTo>
                  <a:lnTo>
                    <a:pt x="952106" y="335051"/>
                  </a:lnTo>
                  <a:lnTo>
                    <a:pt x="950493" y="335470"/>
                  </a:lnTo>
                  <a:lnTo>
                    <a:pt x="948905" y="335915"/>
                  </a:lnTo>
                  <a:lnTo>
                    <a:pt x="947305" y="336334"/>
                  </a:lnTo>
                  <a:lnTo>
                    <a:pt x="947267" y="337553"/>
                  </a:lnTo>
                  <a:lnTo>
                    <a:pt x="946861" y="338950"/>
                  </a:lnTo>
                  <a:lnTo>
                    <a:pt x="948804" y="339051"/>
                  </a:lnTo>
                  <a:lnTo>
                    <a:pt x="949083" y="337045"/>
                  </a:lnTo>
                  <a:lnTo>
                    <a:pt x="952601" y="337693"/>
                  </a:lnTo>
                  <a:close/>
                </a:path>
                <a:path w="1525904" h="614045">
                  <a:moveTo>
                    <a:pt x="958824" y="190957"/>
                  </a:moveTo>
                  <a:lnTo>
                    <a:pt x="957364" y="191846"/>
                  </a:lnTo>
                  <a:lnTo>
                    <a:pt x="954405" y="188468"/>
                  </a:lnTo>
                  <a:lnTo>
                    <a:pt x="954125" y="192646"/>
                  </a:lnTo>
                  <a:lnTo>
                    <a:pt x="955370" y="193230"/>
                  </a:lnTo>
                  <a:lnTo>
                    <a:pt x="956627" y="193636"/>
                  </a:lnTo>
                  <a:lnTo>
                    <a:pt x="957948" y="192824"/>
                  </a:lnTo>
                  <a:lnTo>
                    <a:pt x="958240" y="192201"/>
                  </a:lnTo>
                  <a:lnTo>
                    <a:pt x="958824" y="190957"/>
                  </a:lnTo>
                  <a:close/>
                </a:path>
                <a:path w="1525904" h="614045">
                  <a:moveTo>
                    <a:pt x="1003909" y="329196"/>
                  </a:moveTo>
                  <a:lnTo>
                    <a:pt x="1001610" y="326097"/>
                  </a:lnTo>
                  <a:lnTo>
                    <a:pt x="999680" y="326478"/>
                  </a:lnTo>
                  <a:lnTo>
                    <a:pt x="997661" y="328485"/>
                  </a:lnTo>
                  <a:lnTo>
                    <a:pt x="998524" y="329298"/>
                  </a:lnTo>
                  <a:lnTo>
                    <a:pt x="1000061" y="328434"/>
                  </a:lnTo>
                  <a:lnTo>
                    <a:pt x="1001750" y="329247"/>
                  </a:lnTo>
                  <a:lnTo>
                    <a:pt x="1003909" y="329196"/>
                  </a:lnTo>
                  <a:close/>
                </a:path>
                <a:path w="1525904" h="614045">
                  <a:moveTo>
                    <a:pt x="1047838" y="249897"/>
                  </a:moveTo>
                  <a:lnTo>
                    <a:pt x="1046302" y="247751"/>
                  </a:lnTo>
                  <a:lnTo>
                    <a:pt x="1044308" y="249250"/>
                  </a:lnTo>
                  <a:lnTo>
                    <a:pt x="1042492" y="249212"/>
                  </a:lnTo>
                  <a:lnTo>
                    <a:pt x="1042428" y="249923"/>
                  </a:lnTo>
                  <a:lnTo>
                    <a:pt x="1042555" y="250571"/>
                  </a:lnTo>
                  <a:lnTo>
                    <a:pt x="1043228" y="250977"/>
                  </a:lnTo>
                  <a:lnTo>
                    <a:pt x="1044790" y="250774"/>
                  </a:lnTo>
                  <a:lnTo>
                    <a:pt x="1046492" y="251117"/>
                  </a:lnTo>
                  <a:lnTo>
                    <a:pt x="1047838" y="249897"/>
                  </a:lnTo>
                  <a:close/>
                </a:path>
                <a:path w="1525904" h="614045">
                  <a:moveTo>
                    <a:pt x="1076388" y="246202"/>
                  </a:moveTo>
                  <a:lnTo>
                    <a:pt x="1075283" y="246164"/>
                  </a:lnTo>
                  <a:lnTo>
                    <a:pt x="1073581" y="246354"/>
                  </a:lnTo>
                  <a:lnTo>
                    <a:pt x="1073264" y="244500"/>
                  </a:lnTo>
                  <a:lnTo>
                    <a:pt x="1072045" y="243967"/>
                  </a:lnTo>
                  <a:lnTo>
                    <a:pt x="1070343" y="246189"/>
                  </a:lnTo>
                  <a:lnTo>
                    <a:pt x="1071257" y="247878"/>
                  </a:lnTo>
                  <a:lnTo>
                    <a:pt x="1072921" y="247180"/>
                  </a:lnTo>
                  <a:lnTo>
                    <a:pt x="1074978" y="247675"/>
                  </a:lnTo>
                  <a:lnTo>
                    <a:pt x="1076388" y="246202"/>
                  </a:lnTo>
                  <a:close/>
                </a:path>
                <a:path w="1525904" h="614045">
                  <a:moveTo>
                    <a:pt x="1089850" y="338061"/>
                  </a:moveTo>
                  <a:lnTo>
                    <a:pt x="1087539" y="336956"/>
                  </a:lnTo>
                  <a:lnTo>
                    <a:pt x="1085265" y="336550"/>
                  </a:lnTo>
                  <a:lnTo>
                    <a:pt x="1082954" y="338543"/>
                  </a:lnTo>
                  <a:lnTo>
                    <a:pt x="1084541" y="339813"/>
                  </a:lnTo>
                  <a:lnTo>
                    <a:pt x="1086205" y="338836"/>
                  </a:lnTo>
                  <a:lnTo>
                    <a:pt x="1087666" y="339280"/>
                  </a:lnTo>
                  <a:lnTo>
                    <a:pt x="1088136" y="338391"/>
                  </a:lnTo>
                  <a:lnTo>
                    <a:pt x="1088948" y="338162"/>
                  </a:lnTo>
                  <a:lnTo>
                    <a:pt x="1089850" y="338061"/>
                  </a:lnTo>
                  <a:close/>
                </a:path>
                <a:path w="1525904" h="614045">
                  <a:moveTo>
                    <a:pt x="1101064" y="255257"/>
                  </a:moveTo>
                  <a:lnTo>
                    <a:pt x="1098575" y="254457"/>
                  </a:lnTo>
                  <a:lnTo>
                    <a:pt x="1096632" y="254927"/>
                  </a:lnTo>
                  <a:lnTo>
                    <a:pt x="1094701" y="255041"/>
                  </a:lnTo>
                  <a:lnTo>
                    <a:pt x="1094778" y="256425"/>
                  </a:lnTo>
                  <a:lnTo>
                    <a:pt x="1096568" y="255663"/>
                  </a:lnTo>
                  <a:lnTo>
                    <a:pt x="1098753" y="257594"/>
                  </a:lnTo>
                  <a:lnTo>
                    <a:pt x="1101064" y="255257"/>
                  </a:lnTo>
                  <a:close/>
                </a:path>
                <a:path w="1525904" h="614045">
                  <a:moveTo>
                    <a:pt x="1121067" y="247675"/>
                  </a:moveTo>
                  <a:lnTo>
                    <a:pt x="1118717" y="246684"/>
                  </a:lnTo>
                  <a:lnTo>
                    <a:pt x="1117117" y="247040"/>
                  </a:lnTo>
                  <a:lnTo>
                    <a:pt x="1115314" y="248767"/>
                  </a:lnTo>
                  <a:lnTo>
                    <a:pt x="1117498" y="249707"/>
                  </a:lnTo>
                  <a:lnTo>
                    <a:pt x="1119124" y="249758"/>
                  </a:lnTo>
                  <a:lnTo>
                    <a:pt x="1121067" y="247675"/>
                  </a:lnTo>
                  <a:close/>
                </a:path>
                <a:path w="1525904" h="614045">
                  <a:moveTo>
                    <a:pt x="1131417" y="166560"/>
                  </a:moveTo>
                  <a:lnTo>
                    <a:pt x="1130947" y="164871"/>
                  </a:lnTo>
                  <a:lnTo>
                    <a:pt x="1130909" y="163817"/>
                  </a:lnTo>
                  <a:lnTo>
                    <a:pt x="1129563" y="163703"/>
                  </a:lnTo>
                  <a:lnTo>
                    <a:pt x="1128928" y="164287"/>
                  </a:lnTo>
                  <a:lnTo>
                    <a:pt x="1127810" y="164807"/>
                  </a:lnTo>
                  <a:lnTo>
                    <a:pt x="1127417" y="167093"/>
                  </a:lnTo>
                  <a:lnTo>
                    <a:pt x="1129118" y="166827"/>
                  </a:lnTo>
                  <a:lnTo>
                    <a:pt x="1129995" y="167093"/>
                  </a:lnTo>
                  <a:lnTo>
                    <a:pt x="1130884" y="167373"/>
                  </a:lnTo>
                  <a:lnTo>
                    <a:pt x="1131417" y="166560"/>
                  </a:lnTo>
                  <a:close/>
                </a:path>
                <a:path w="1525904" h="614045">
                  <a:moveTo>
                    <a:pt x="1138809" y="282651"/>
                  </a:moveTo>
                  <a:lnTo>
                    <a:pt x="1138224" y="281927"/>
                  </a:lnTo>
                  <a:lnTo>
                    <a:pt x="1137196" y="283908"/>
                  </a:lnTo>
                  <a:lnTo>
                    <a:pt x="1137234" y="284949"/>
                  </a:lnTo>
                  <a:lnTo>
                    <a:pt x="1138809" y="282651"/>
                  </a:lnTo>
                  <a:close/>
                </a:path>
                <a:path w="1525904" h="614045">
                  <a:moveTo>
                    <a:pt x="1139393" y="283375"/>
                  </a:moveTo>
                  <a:lnTo>
                    <a:pt x="1139024" y="282651"/>
                  </a:lnTo>
                  <a:lnTo>
                    <a:pt x="1138809" y="282651"/>
                  </a:lnTo>
                  <a:lnTo>
                    <a:pt x="1139393" y="283375"/>
                  </a:lnTo>
                  <a:close/>
                </a:path>
                <a:path w="1525904" h="614045">
                  <a:moveTo>
                    <a:pt x="1143190" y="284670"/>
                  </a:moveTo>
                  <a:lnTo>
                    <a:pt x="1141920" y="282651"/>
                  </a:lnTo>
                  <a:lnTo>
                    <a:pt x="1141768" y="282651"/>
                  </a:lnTo>
                  <a:lnTo>
                    <a:pt x="1139469" y="283375"/>
                  </a:lnTo>
                  <a:lnTo>
                    <a:pt x="1141006" y="285902"/>
                  </a:lnTo>
                  <a:lnTo>
                    <a:pt x="1143190" y="284670"/>
                  </a:lnTo>
                  <a:close/>
                </a:path>
                <a:path w="1525904" h="614045">
                  <a:moveTo>
                    <a:pt x="1202563" y="256070"/>
                  </a:moveTo>
                  <a:lnTo>
                    <a:pt x="1201305" y="254228"/>
                  </a:lnTo>
                  <a:lnTo>
                    <a:pt x="1199870" y="254368"/>
                  </a:lnTo>
                  <a:lnTo>
                    <a:pt x="1197978" y="255358"/>
                  </a:lnTo>
                  <a:lnTo>
                    <a:pt x="1199642" y="255739"/>
                  </a:lnTo>
                  <a:lnTo>
                    <a:pt x="1200099" y="258025"/>
                  </a:lnTo>
                  <a:lnTo>
                    <a:pt x="1202334" y="256895"/>
                  </a:lnTo>
                  <a:lnTo>
                    <a:pt x="1202563" y="256070"/>
                  </a:lnTo>
                  <a:close/>
                </a:path>
                <a:path w="1525904" h="614045">
                  <a:moveTo>
                    <a:pt x="1205077" y="298462"/>
                  </a:moveTo>
                  <a:lnTo>
                    <a:pt x="1204544" y="296938"/>
                  </a:lnTo>
                  <a:lnTo>
                    <a:pt x="1203210" y="297370"/>
                  </a:lnTo>
                  <a:lnTo>
                    <a:pt x="1202118" y="297256"/>
                  </a:lnTo>
                  <a:lnTo>
                    <a:pt x="1201115" y="297624"/>
                  </a:lnTo>
                  <a:lnTo>
                    <a:pt x="1199870" y="297180"/>
                  </a:lnTo>
                  <a:lnTo>
                    <a:pt x="1199057" y="298196"/>
                  </a:lnTo>
                  <a:lnTo>
                    <a:pt x="1199235" y="299491"/>
                  </a:lnTo>
                  <a:lnTo>
                    <a:pt x="1201254" y="299593"/>
                  </a:lnTo>
                  <a:lnTo>
                    <a:pt x="1203248" y="299516"/>
                  </a:lnTo>
                  <a:lnTo>
                    <a:pt x="1205077" y="298462"/>
                  </a:lnTo>
                  <a:close/>
                </a:path>
                <a:path w="1525904" h="614045">
                  <a:moveTo>
                    <a:pt x="1231747" y="247878"/>
                  </a:moveTo>
                  <a:lnTo>
                    <a:pt x="1230071" y="247269"/>
                  </a:lnTo>
                  <a:lnTo>
                    <a:pt x="1228255" y="246227"/>
                  </a:lnTo>
                  <a:lnTo>
                    <a:pt x="1227023" y="248742"/>
                  </a:lnTo>
                  <a:lnTo>
                    <a:pt x="1228775" y="249262"/>
                  </a:lnTo>
                  <a:lnTo>
                    <a:pt x="1230363" y="249428"/>
                  </a:lnTo>
                  <a:lnTo>
                    <a:pt x="1231747" y="247878"/>
                  </a:lnTo>
                  <a:close/>
                </a:path>
                <a:path w="1525904" h="614045">
                  <a:moveTo>
                    <a:pt x="1233157" y="341071"/>
                  </a:moveTo>
                  <a:lnTo>
                    <a:pt x="1228305" y="341261"/>
                  </a:lnTo>
                  <a:lnTo>
                    <a:pt x="1228039" y="341871"/>
                  </a:lnTo>
                  <a:lnTo>
                    <a:pt x="1225778" y="342747"/>
                  </a:lnTo>
                  <a:lnTo>
                    <a:pt x="1229474" y="343065"/>
                  </a:lnTo>
                  <a:lnTo>
                    <a:pt x="1230414" y="343077"/>
                  </a:lnTo>
                  <a:lnTo>
                    <a:pt x="1231353" y="343128"/>
                  </a:lnTo>
                  <a:lnTo>
                    <a:pt x="1231646" y="343192"/>
                  </a:lnTo>
                  <a:lnTo>
                    <a:pt x="1231912" y="343141"/>
                  </a:lnTo>
                  <a:lnTo>
                    <a:pt x="1232166" y="342963"/>
                  </a:lnTo>
                  <a:lnTo>
                    <a:pt x="1233157" y="341071"/>
                  </a:lnTo>
                  <a:close/>
                </a:path>
                <a:path w="1525904" h="614045">
                  <a:moveTo>
                    <a:pt x="1240599" y="338836"/>
                  </a:moveTo>
                  <a:lnTo>
                    <a:pt x="1236954" y="339013"/>
                  </a:lnTo>
                  <a:lnTo>
                    <a:pt x="1235075" y="340093"/>
                  </a:lnTo>
                  <a:lnTo>
                    <a:pt x="1235710" y="340791"/>
                  </a:lnTo>
                  <a:lnTo>
                    <a:pt x="1236345" y="341477"/>
                  </a:lnTo>
                  <a:lnTo>
                    <a:pt x="1236980" y="342163"/>
                  </a:lnTo>
                  <a:lnTo>
                    <a:pt x="1237386" y="343204"/>
                  </a:lnTo>
                  <a:lnTo>
                    <a:pt x="1237754" y="342912"/>
                  </a:lnTo>
                  <a:lnTo>
                    <a:pt x="1238110" y="342138"/>
                  </a:lnTo>
                  <a:lnTo>
                    <a:pt x="1238935" y="340639"/>
                  </a:lnTo>
                  <a:lnTo>
                    <a:pt x="1240599" y="338836"/>
                  </a:lnTo>
                  <a:close/>
                </a:path>
                <a:path w="1525904" h="614045">
                  <a:moveTo>
                    <a:pt x="1249273" y="196456"/>
                  </a:moveTo>
                  <a:lnTo>
                    <a:pt x="1246657" y="195237"/>
                  </a:lnTo>
                  <a:lnTo>
                    <a:pt x="1244727" y="194716"/>
                  </a:lnTo>
                  <a:lnTo>
                    <a:pt x="1242783" y="196037"/>
                  </a:lnTo>
                  <a:lnTo>
                    <a:pt x="1243965" y="197612"/>
                  </a:lnTo>
                  <a:lnTo>
                    <a:pt x="1245577" y="197104"/>
                  </a:lnTo>
                  <a:lnTo>
                    <a:pt x="1246809" y="197637"/>
                  </a:lnTo>
                  <a:lnTo>
                    <a:pt x="1247063" y="197510"/>
                  </a:lnTo>
                  <a:lnTo>
                    <a:pt x="1247330" y="197510"/>
                  </a:lnTo>
                  <a:lnTo>
                    <a:pt x="1247609" y="197637"/>
                  </a:lnTo>
                  <a:lnTo>
                    <a:pt x="1248321" y="197256"/>
                  </a:lnTo>
                  <a:lnTo>
                    <a:pt x="1249273" y="196456"/>
                  </a:lnTo>
                  <a:close/>
                </a:path>
                <a:path w="1525904" h="614045">
                  <a:moveTo>
                    <a:pt x="1297990" y="159931"/>
                  </a:moveTo>
                  <a:lnTo>
                    <a:pt x="1295349" y="159207"/>
                  </a:lnTo>
                  <a:lnTo>
                    <a:pt x="1293380" y="161150"/>
                  </a:lnTo>
                  <a:lnTo>
                    <a:pt x="1291043" y="161658"/>
                  </a:lnTo>
                  <a:lnTo>
                    <a:pt x="1291971" y="161874"/>
                  </a:lnTo>
                  <a:lnTo>
                    <a:pt x="1292910" y="162039"/>
                  </a:lnTo>
                  <a:lnTo>
                    <a:pt x="1293406" y="163017"/>
                  </a:lnTo>
                  <a:lnTo>
                    <a:pt x="1293837" y="162433"/>
                  </a:lnTo>
                  <a:lnTo>
                    <a:pt x="1294180" y="161683"/>
                  </a:lnTo>
                  <a:lnTo>
                    <a:pt x="1295146" y="161975"/>
                  </a:lnTo>
                  <a:lnTo>
                    <a:pt x="1296504" y="161874"/>
                  </a:lnTo>
                  <a:lnTo>
                    <a:pt x="1297749" y="161620"/>
                  </a:lnTo>
                  <a:lnTo>
                    <a:pt x="1297990" y="159931"/>
                  </a:lnTo>
                  <a:close/>
                </a:path>
                <a:path w="1525904" h="614045">
                  <a:moveTo>
                    <a:pt x="1359877" y="306031"/>
                  </a:moveTo>
                  <a:lnTo>
                    <a:pt x="1358226" y="305193"/>
                  </a:lnTo>
                  <a:lnTo>
                    <a:pt x="1356779" y="306362"/>
                  </a:lnTo>
                  <a:lnTo>
                    <a:pt x="1355280" y="306336"/>
                  </a:lnTo>
                  <a:lnTo>
                    <a:pt x="1355267" y="306971"/>
                  </a:lnTo>
                  <a:lnTo>
                    <a:pt x="1355267" y="307594"/>
                  </a:lnTo>
                  <a:lnTo>
                    <a:pt x="1355255" y="308216"/>
                  </a:lnTo>
                  <a:lnTo>
                    <a:pt x="1357210" y="308444"/>
                  </a:lnTo>
                  <a:lnTo>
                    <a:pt x="1359039" y="308406"/>
                  </a:lnTo>
                  <a:lnTo>
                    <a:pt x="1359877" y="306031"/>
                  </a:lnTo>
                  <a:close/>
                </a:path>
                <a:path w="1525904" h="614045">
                  <a:moveTo>
                    <a:pt x="1363967" y="119189"/>
                  </a:moveTo>
                  <a:lnTo>
                    <a:pt x="1363002" y="117259"/>
                  </a:lnTo>
                  <a:lnTo>
                    <a:pt x="1361859" y="116954"/>
                  </a:lnTo>
                  <a:lnTo>
                    <a:pt x="1360868" y="117221"/>
                  </a:lnTo>
                  <a:lnTo>
                    <a:pt x="1360017" y="118046"/>
                  </a:lnTo>
                  <a:lnTo>
                    <a:pt x="1360004" y="119519"/>
                  </a:lnTo>
                  <a:lnTo>
                    <a:pt x="1360957" y="120040"/>
                  </a:lnTo>
                  <a:lnTo>
                    <a:pt x="1362202" y="120256"/>
                  </a:lnTo>
                  <a:lnTo>
                    <a:pt x="1362976" y="120205"/>
                  </a:lnTo>
                  <a:lnTo>
                    <a:pt x="1363649" y="119989"/>
                  </a:lnTo>
                  <a:lnTo>
                    <a:pt x="1363967" y="119189"/>
                  </a:lnTo>
                  <a:close/>
                </a:path>
                <a:path w="1525904" h="614045">
                  <a:moveTo>
                    <a:pt x="1382560" y="75450"/>
                  </a:moveTo>
                  <a:lnTo>
                    <a:pt x="1379880" y="77787"/>
                  </a:lnTo>
                  <a:lnTo>
                    <a:pt x="1377784" y="78625"/>
                  </a:lnTo>
                  <a:lnTo>
                    <a:pt x="1379118" y="79730"/>
                  </a:lnTo>
                  <a:lnTo>
                    <a:pt x="1380566" y="80556"/>
                  </a:lnTo>
                  <a:lnTo>
                    <a:pt x="1382369" y="80429"/>
                  </a:lnTo>
                  <a:lnTo>
                    <a:pt x="1382560" y="75450"/>
                  </a:lnTo>
                  <a:close/>
                </a:path>
                <a:path w="1525904" h="614045">
                  <a:moveTo>
                    <a:pt x="1387335" y="66890"/>
                  </a:moveTo>
                  <a:lnTo>
                    <a:pt x="1387284" y="66268"/>
                  </a:lnTo>
                  <a:lnTo>
                    <a:pt x="1387246" y="65646"/>
                  </a:lnTo>
                  <a:lnTo>
                    <a:pt x="1387195" y="65036"/>
                  </a:lnTo>
                  <a:lnTo>
                    <a:pt x="1386243" y="64960"/>
                  </a:lnTo>
                  <a:lnTo>
                    <a:pt x="1385277" y="64897"/>
                  </a:lnTo>
                  <a:lnTo>
                    <a:pt x="1384325" y="64808"/>
                  </a:lnTo>
                  <a:lnTo>
                    <a:pt x="1383106" y="64960"/>
                  </a:lnTo>
                  <a:lnTo>
                    <a:pt x="1382255" y="65379"/>
                  </a:lnTo>
                  <a:lnTo>
                    <a:pt x="1382814" y="66852"/>
                  </a:lnTo>
                  <a:lnTo>
                    <a:pt x="1384325" y="67208"/>
                  </a:lnTo>
                  <a:lnTo>
                    <a:pt x="1385824" y="67297"/>
                  </a:lnTo>
                  <a:lnTo>
                    <a:pt x="1387335" y="66890"/>
                  </a:lnTo>
                  <a:close/>
                </a:path>
                <a:path w="1525904" h="614045">
                  <a:moveTo>
                    <a:pt x="1392504" y="39065"/>
                  </a:moveTo>
                  <a:lnTo>
                    <a:pt x="1390523" y="38328"/>
                  </a:lnTo>
                  <a:lnTo>
                    <a:pt x="1389189" y="39077"/>
                  </a:lnTo>
                  <a:lnTo>
                    <a:pt x="1388211" y="40728"/>
                  </a:lnTo>
                  <a:lnTo>
                    <a:pt x="1388656" y="41109"/>
                  </a:lnTo>
                  <a:lnTo>
                    <a:pt x="1389075" y="41503"/>
                  </a:lnTo>
                  <a:lnTo>
                    <a:pt x="1389519" y="41884"/>
                  </a:lnTo>
                  <a:lnTo>
                    <a:pt x="1390891" y="41376"/>
                  </a:lnTo>
                  <a:lnTo>
                    <a:pt x="1391869" y="40462"/>
                  </a:lnTo>
                  <a:lnTo>
                    <a:pt x="1392504" y="39065"/>
                  </a:lnTo>
                  <a:close/>
                </a:path>
                <a:path w="1525904" h="614045">
                  <a:moveTo>
                    <a:pt x="1454111" y="31089"/>
                  </a:moveTo>
                  <a:lnTo>
                    <a:pt x="1452791" y="31229"/>
                  </a:lnTo>
                  <a:lnTo>
                    <a:pt x="1451330" y="30810"/>
                  </a:lnTo>
                  <a:lnTo>
                    <a:pt x="1450251" y="31991"/>
                  </a:lnTo>
                  <a:lnTo>
                    <a:pt x="1453794" y="32943"/>
                  </a:lnTo>
                  <a:lnTo>
                    <a:pt x="1450644" y="33794"/>
                  </a:lnTo>
                  <a:lnTo>
                    <a:pt x="1450213" y="34671"/>
                  </a:lnTo>
                  <a:lnTo>
                    <a:pt x="1451902" y="35077"/>
                  </a:lnTo>
                  <a:lnTo>
                    <a:pt x="1453159" y="34467"/>
                  </a:lnTo>
                  <a:lnTo>
                    <a:pt x="1454111" y="33070"/>
                  </a:lnTo>
                  <a:lnTo>
                    <a:pt x="1454111" y="31089"/>
                  </a:lnTo>
                  <a:close/>
                </a:path>
                <a:path w="1525904" h="614045">
                  <a:moveTo>
                    <a:pt x="1465732" y="863"/>
                  </a:moveTo>
                  <a:lnTo>
                    <a:pt x="1465173" y="444"/>
                  </a:lnTo>
                  <a:lnTo>
                    <a:pt x="1464589" y="165"/>
                  </a:lnTo>
                  <a:lnTo>
                    <a:pt x="1463992" y="0"/>
                  </a:lnTo>
                  <a:lnTo>
                    <a:pt x="1455610" y="0"/>
                  </a:lnTo>
                  <a:lnTo>
                    <a:pt x="1454797" y="114"/>
                  </a:lnTo>
                  <a:lnTo>
                    <a:pt x="1458366" y="1524"/>
                  </a:lnTo>
                  <a:lnTo>
                    <a:pt x="1462087" y="584"/>
                  </a:lnTo>
                  <a:lnTo>
                    <a:pt x="1465732" y="863"/>
                  </a:lnTo>
                  <a:close/>
                </a:path>
                <a:path w="1525904" h="614045">
                  <a:moveTo>
                    <a:pt x="1488071" y="277050"/>
                  </a:moveTo>
                  <a:lnTo>
                    <a:pt x="1486687" y="275310"/>
                  </a:lnTo>
                  <a:lnTo>
                    <a:pt x="1485392" y="275945"/>
                  </a:lnTo>
                  <a:lnTo>
                    <a:pt x="1484134" y="277177"/>
                  </a:lnTo>
                  <a:lnTo>
                    <a:pt x="1483995" y="278257"/>
                  </a:lnTo>
                  <a:lnTo>
                    <a:pt x="1483550" y="279565"/>
                  </a:lnTo>
                  <a:lnTo>
                    <a:pt x="1487068" y="280314"/>
                  </a:lnTo>
                  <a:lnTo>
                    <a:pt x="1486014" y="278511"/>
                  </a:lnTo>
                  <a:lnTo>
                    <a:pt x="1486458" y="277787"/>
                  </a:lnTo>
                  <a:lnTo>
                    <a:pt x="1486712" y="277368"/>
                  </a:lnTo>
                  <a:lnTo>
                    <a:pt x="1487512" y="277291"/>
                  </a:lnTo>
                  <a:lnTo>
                    <a:pt x="1488071" y="277050"/>
                  </a:lnTo>
                  <a:close/>
                </a:path>
                <a:path w="1525904" h="614045">
                  <a:moveTo>
                    <a:pt x="1525816" y="333819"/>
                  </a:moveTo>
                  <a:lnTo>
                    <a:pt x="1524939" y="333349"/>
                  </a:lnTo>
                  <a:lnTo>
                    <a:pt x="1525663" y="335610"/>
                  </a:lnTo>
                  <a:lnTo>
                    <a:pt x="1524977" y="337896"/>
                  </a:lnTo>
                  <a:lnTo>
                    <a:pt x="1525003" y="340156"/>
                  </a:lnTo>
                  <a:lnTo>
                    <a:pt x="1525816" y="340042"/>
                  </a:lnTo>
                  <a:lnTo>
                    <a:pt x="1525816" y="333819"/>
                  </a:lnTo>
                  <a:close/>
                </a:path>
                <a:path w="1525904" h="614045">
                  <a:moveTo>
                    <a:pt x="1525816" y="44831"/>
                  </a:moveTo>
                  <a:lnTo>
                    <a:pt x="1524927" y="46748"/>
                  </a:lnTo>
                  <a:lnTo>
                    <a:pt x="1524609" y="48094"/>
                  </a:lnTo>
                  <a:lnTo>
                    <a:pt x="1525600" y="49542"/>
                  </a:lnTo>
                  <a:lnTo>
                    <a:pt x="1525816" y="49631"/>
                  </a:lnTo>
                  <a:lnTo>
                    <a:pt x="1525816" y="448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4423676" y="2936110"/>
              <a:ext cx="1532255" cy="617220"/>
            </a:xfrm>
            <a:custGeom>
              <a:avLst/>
              <a:gdLst/>
              <a:ahLst/>
              <a:cxnLst/>
              <a:rect l="l" t="t" r="r" b="b"/>
              <a:pathLst>
                <a:path w="1532254" h="617220">
                  <a:moveTo>
                    <a:pt x="4330" y="191998"/>
                  </a:moveTo>
                  <a:lnTo>
                    <a:pt x="4140" y="191363"/>
                  </a:lnTo>
                  <a:lnTo>
                    <a:pt x="2349" y="190868"/>
                  </a:lnTo>
                  <a:lnTo>
                    <a:pt x="939" y="191058"/>
                  </a:lnTo>
                  <a:lnTo>
                    <a:pt x="0" y="192786"/>
                  </a:lnTo>
                  <a:lnTo>
                    <a:pt x="1765" y="194005"/>
                  </a:lnTo>
                  <a:lnTo>
                    <a:pt x="3098" y="193535"/>
                  </a:lnTo>
                  <a:lnTo>
                    <a:pt x="4216" y="192125"/>
                  </a:lnTo>
                  <a:lnTo>
                    <a:pt x="4330" y="191998"/>
                  </a:lnTo>
                  <a:close/>
                </a:path>
                <a:path w="1532254" h="617220">
                  <a:moveTo>
                    <a:pt x="25171" y="291020"/>
                  </a:moveTo>
                  <a:lnTo>
                    <a:pt x="25146" y="290817"/>
                  </a:lnTo>
                  <a:lnTo>
                    <a:pt x="25120" y="290410"/>
                  </a:lnTo>
                  <a:lnTo>
                    <a:pt x="18313" y="293001"/>
                  </a:lnTo>
                  <a:lnTo>
                    <a:pt x="19037" y="294513"/>
                  </a:lnTo>
                  <a:lnTo>
                    <a:pt x="20358" y="292989"/>
                  </a:lnTo>
                  <a:lnTo>
                    <a:pt x="21272" y="293573"/>
                  </a:lnTo>
                  <a:lnTo>
                    <a:pt x="22987" y="293357"/>
                  </a:lnTo>
                  <a:lnTo>
                    <a:pt x="25171" y="291020"/>
                  </a:lnTo>
                  <a:close/>
                </a:path>
                <a:path w="1532254" h="617220">
                  <a:moveTo>
                    <a:pt x="26212" y="17995"/>
                  </a:moveTo>
                  <a:lnTo>
                    <a:pt x="24866" y="16687"/>
                  </a:lnTo>
                  <a:lnTo>
                    <a:pt x="23609" y="18034"/>
                  </a:lnTo>
                  <a:lnTo>
                    <a:pt x="21082" y="20764"/>
                  </a:lnTo>
                  <a:lnTo>
                    <a:pt x="21767" y="20777"/>
                  </a:lnTo>
                  <a:lnTo>
                    <a:pt x="22466" y="20802"/>
                  </a:lnTo>
                  <a:lnTo>
                    <a:pt x="23164" y="20815"/>
                  </a:lnTo>
                  <a:lnTo>
                    <a:pt x="26212" y="17995"/>
                  </a:lnTo>
                  <a:close/>
                </a:path>
                <a:path w="1532254" h="617220">
                  <a:moveTo>
                    <a:pt x="37490" y="27635"/>
                  </a:moveTo>
                  <a:lnTo>
                    <a:pt x="35699" y="27114"/>
                  </a:lnTo>
                  <a:lnTo>
                    <a:pt x="34226" y="25552"/>
                  </a:lnTo>
                  <a:lnTo>
                    <a:pt x="31267" y="26225"/>
                  </a:lnTo>
                  <a:lnTo>
                    <a:pt x="33705" y="27762"/>
                  </a:lnTo>
                  <a:lnTo>
                    <a:pt x="35267" y="28981"/>
                  </a:lnTo>
                  <a:lnTo>
                    <a:pt x="37490" y="27635"/>
                  </a:lnTo>
                  <a:close/>
                </a:path>
                <a:path w="1532254" h="617220">
                  <a:moveTo>
                    <a:pt x="54406" y="8001"/>
                  </a:moveTo>
                  <a:lnTo>
                    <a:pt x="53594" y="6921"/>
                  </a:lnTo>
                  <a:lnTo>
                    <a:pt x="52578" y="6248"/>
                  </a:lnTo>
                  <a:lnTo>
                    <a:pt x="51155" y="6489"/>
                  </a:lnTo>
                  <a:lnTo>
                    <a:pt x="50444" y="7556"/>
                  </a:lnTo>
                  <a:lnTo>
                    <a:pt x="49301" y="7188"/>
                  </a:lnTo>
                  <a:lnTo>
                    <a:pt x="48310" y="7327"/>
                  </a:lnTo>
                  <a:lnTo>
                    <a:pt x="49568" y="9309"/>
                  </a:lnTo>
                  <a:lnTo>
                    <a:pt x="54406" y="8001"/>
                  </a:lnTo>
                  <a:close/>
                </a:path>
                <a:path w="1532254" h="617220">
                  <a:moveTo>
                    <a:pt x="85280" y="75082"/>
                  </a:moveTo>
                  <a:lnTo>
                    <a:pt x="84797" y="73672"/>
                  </a:lnTo>
                  <a:lnTo>
                    <a:pt x="83934" y="72885"/>
                  </a:lnTo>
                  <a:lnTo>
                    <a:pt x="82359" y="73317"/>
                  </a:lnTo>
                  <a:lnTo>
                    <a:pt x="82219" y="74358"/>
                  </a:lnTo>
                  <a:lnTo>
                    <a:pt x="82372" y="75501"/>
                  </a:lnTo>
                  <a:lnTo>
                    <a:pt x="81203" y="76111"/>
                  </a:lnTo>
                  <a:lnTo>
                    <a:pt x="82118" y="77127"/>
                  </a:lnTo>
                  <a:lnTo>
                    <a:pt x="83693" y="77254"/>
                  </a:lnTo>
                  <a:lnTo>
                    <a:pt x="84213" y="75742"/>
                  </a:lnTo>
                  <a:lnTo>
                    <a:pt x="85280" y="75082"/>
                  </a:lnTo>
                  <a:close/>
                </a:path>
                <a:path w="1532254" h="617220">
                  <a:moveTo>
                    <a:pt x="155181" y="125895"/>
                  </a:moveTo>
                  <a:lnTo>
                    <a:pt x="153225" y="123799"/>
                  </a:lnTo>
                  <a:lnTo>
                    <a:pt x="151688" y="124510"/>
                  </a:lnTo>
                  <a:lnTo>
                    <a:pt x="149301" y="126060"/>
                  </a:lnTo>
                  <a:lnTo>
                    <a:pt x="151574" y="126644"/>
                  </a:lnTo>
                  <a:lnTo>
                    <a:pt x="153162" y="126682"/>
                  </a:lnTo>
                  <a:lnTo>
                    <a:pt x="155181" y="125895"/>
                  </a:lnTo>
                  <a:close/>
                </a:path>
                <a:path w="1532254" h="617220">
                  <a:moveTo>
                    <a:pt x="161912" y="11963"/>
                  </a:moveTo>
                  <a:lnTo>
                    <a:pt x="160718" y="8343"/>
                  </a:lnTo>
                  <a:lnTo>
                    <a:pt x="158838" y="8204"/>
                  </a:lnTo>
                  <a:lnTo>
                    <a:pt x="158521" y="8267"/>
                  </a:lnTo>
                  <a:lnTo>
                    <a:pt x="158229" y="8242"/>
                  </a:lnTo>
                  <a:lnTo>
                    <a:pt x="157924" y="8102"/>
                  </a:lnTo>
                  <a:lnTo>
                    <a:pt x="156070" y="9220"/>
                  </a:lnTo>
                  <a:lnTo>
                    <a:pt x="156311" y="10185"/>
                  </a:lnTo>
                  <a:lnTo>
                    <a:pt x="157200" y="10134"/>
                  </a:lnTo>
                  <a:lnTo>
                    <a:pt x="157899" y="10388"/>
                  </a:lnTo>
                  <a:lnTo>
                    <a:pt x="158673" y="9474"/>
                  </a:lnTo>
                  <a:lnTo>
                    <a:pt x="161912" y="11963"/>
                  </a:lnTo>
                  <a:close/>
                </a:path>
                <a:path w="1532254" h="617220">
                  <a:moveTo>
                    <a:pt x="165468" y="284327"/>
                  </a:moveTo>
                  <a:lnTo>
                    <a:pt x="164668" y="279641"/>
                  </a:lnTo>
                  <a:lnTo>
                    <a:pt x="162242" y="284340"/>
                  </a:lnTo>
                  <a:lnTo>
                    <a:pt x="160782" y="283514"/>
                  </a:lnTo>
                  <a:lnTo>
                    <a:pt x="160769" y="284099"/>
                  </a:lnTo>
                  <a:lnTo>
                    <a:pt x="160769" y="285267"/>
                  </a:lnTo>
                  <a:lnTo>
                    <a:pt x="162331" y="284949"/>
                  </a:lnTo>
                  <a:lnTo>
                    <a:pt x="165468" y="284327"/>
                  </a:lnTo>
                  <a:close/>
                </a:path>
                <a:path w="1532254" h="617220">
                  <a:moveTo>
                    <a:pt x="190665" y="299859"/>
                  </a:moveTo>
                  <a:lnTo>
                    <a:pt x="189141" y="298754"/>
                  </a:lnTo>
                  <a:lnTo>
                    <a:pt x="187515" y="299808"/>
                  </a:lnTo>
                  <a:lnTo>
                    <a:pt x="187744" y="301396"/>
                  </a:lnTo>
                  <a:lnTo>
                    <a:pt x="188201" y="302831"/>
                  </a:lnTo>
                  <a:lnTo>
                    <a:pt x="188531" y="303911"/>
                  </a:lnTo>
                  <a:lnTo>
                    <a:pt x="189331" y="303390"/>
                  </a:lnTo>
                  <a:lnTo>
                    <a:pt x="189890" y="302780"/>
                  </a:lnTo>
                  <a:lnTo>
                    <a:pt x="189471" y="301472"/>
                  </a:lnTo>
                  <a:lnTo>
                    <a:pt x="190665" y="299859"/>
                  </a:lnTo>
                  <a:close/>
                </a:path>
                <a:path w="1532254" h="617220">
                  <a:moveTo>
                    <a:pt x="200558" y="71158"/>
                  </a:moveTo>
                  <a:lnTo>
                    <a:pt x="200304" y="70548"/>
                  </a:lnTo>
                  <a:lnTo>
                    <a:pt x="199745" y="69202"/>
                  </a:lnTo>
                  <a:lnTo>
                    <a:pt x="198018" y="70548"/>
                  </a:lnTo>
                  <a:lnTo>
                    <a:pt x="196875" y="70002"/>
                  </a:lnTo>
                  <a:lnTo>
                    <a:pt x="196037" y="72923"/>
                  </a:lnTo>
                  <a:lnTo>
                    <a:pt x="195948" y="73228"/>
                  </a:lnTo>
                  <a:lnTo>
                    <a:pt x="195846" y="73621"/>
                  </a:lnTo>
                  <a:lnTo>
                    <a:pt x="198628" y="72923"/>
                  </a:lnTo>
                  <a:lnTo>
                    <a:pt x="200520" y="72923"/>
                  </a:lnTo>
                  <a:lnTo>
                    <a:pt x="200558" y="71158"/>
                  </a:lnTo>
                  <a:close/>
                </a:path>
                <a:path w="1532254" h="617220">
                  <a:moveTo>
                    <a:pt x="208267" y="148564"/>
                  </a:moveTo>
                  <a:lnTo>
                    <a:pt x="206641" y="147027"/>
                  </a:lnTo>
                  <a:lnTo>
                    <a:pt x="205257" y="147739"/>
                  </a:lnTo>
                  <a:lnTo>
                    <a:pt x="202666" y="149199"/>
                  </a:lnTo>
                  <a:lnTo>
                    <a:pt x="205219" y="149631"/>
                  </a:lnTo>
                  <a:lnTo>
                    <a:pt x="206590" y="150380"/>
                  </a:lnTo>
                  <a:lnTo>
                    <a:pt x="208241" y="149402"/>
                  </a:lnTo>
                  <a:lnTo>
                    <a:pt x="208267" y="148564"/>
                  </a:lnTo>
                  <a:close/>
                </a:path>
                <a:path w="1532254" h="617220">
                  <a:moveTo>
                    <a:pt x="224218" y="142227"/>
                  </a:moveTo>
                  <a:lnTo>
                    <a:pt x="220941" y="138836"/>
                  </a:lnTo>
                  <a:lnTo>
                    <a:pt x="221805" y="138099"/>
                  </a:lnTo>
                  <a:lnTo>
                    <a:pt x="220103" y="137071"/>
                  </a:lnTo>
                  <a:lnTo>
                    <a:pt x="217919" y="138099"/>
                  </a:lnTo>
                  <a:lnTo>
                    <a:pt x="218935" y="139065"/>
                  </a:lnTo>
                  <a:lnTo>
                    <a:pt x="219837" y="139319"/>
                  </a:lnTo>
                  <a:lnTo>
                    <a:pt x="220052" y="140855"/>
                  </a:lnTo>
                  <a:lnTo>
                    <a:pt x="224218" y="142227"/>
                  </a:lnTo>
                  <a:close/>
                </a:path>
                <a:path w="1532254" h="617220">
                  <a:moveTo>
                    <a:pt x="234696" y="264604"/>
                  </a:moveTo>
                  <a:lnTo>
                    <a:pt x="233883" y="262674"/>
                  </a:lnTo>
                  <a:lnTo>
                    <a:pt x="233057" y="262077"/>
                  </a:lnTo>
                  <a:lnTo>
                    <a:pt x="231254" y="262305"/>
                  </a:lnTo>
                  <a:lnTo>
                    <a:pt x="230454" y="262813"/>
                  </a:lnTo>
                  <a:lnTo>
                    <a:pt x="231114" y="264693"/>
                  </a:lnTo>
                  <a:lnTo>
                    <a:pt x="232054" y="265036"/>
                  </a:lnTo>
                  <a:lnTo>
                    <a:pt x="233057" y="265074"/>
                  </a:lnTo>
                  <a:lnTo>
                    <a:pt x="233832" y="264858"/>
                  </a:lnTo>
                  <a:lnTo>
                    <a:pt x="234696" y="264604"/>
                  </a:lnTo>
                  <a:close/>
                </a:path>
                <a:path w="1532254" h="617220">
                  <a:moveTo>
                    <a:pt x="253644" y="63017"/>
                  </a:moveTo>
                  <a:lnTo>
                    <a:pt x="252869" y="62560"/>
                  </a:lnTo>
                  <a:lnTo>
                    <a:pt x="252018" y="62039"/>
                  </a:lnTo>
                  <a:lnTo>
                    <a:pt x="250482" y="61214"/>
                  </a:lnTo>
                  <a:lnTo>
                    <a:pt x="249669" y="61442"/>
                  </a:lnTo>
                  <a:lnTo>
                    <a:pt x="249516" y="63296"/>
                  </a:lnTo>
                  <a:lnTo>
                    <a:pt x="250431" y="64033"/>
                  </a:lnTo>
                  <a:lnTo>
                    <a:pt x="252349" y="64439"/>
                  </a:lnTo>
                  <a:lnTo>
                    <a:pt x="253149" y="64325"/>
                  </a:lnTo>
                  <a:lnTo>
                    <a:pt x="253644" y="63017"/>
                  </a:lnTo>
                  <a:close/>
                </a:path>
                <a:path w="1532254" h="617220">
                  <a:moveTo>
                    <a:pt x="391591" y="139776"/>
                  </a:moveTo>
                  <a:lnTo>
                    <a:pt x="391248" y="138785"/>
                  </a:lnTo>
                  <a:lnTo>
                    <a:pt x="390309" y="138506"/>
                  </a:lnTo>
                  <a:lnTo>
                    <a:pt x="389496" y="138074"/>
                  </a:lnTo>
                  <a:lnTo>
                    <a:pt x="388188" y="138049"/>
                  </a:lnTo>
                  <a:lnTo>
                    <a:pt x="387540" y="138671"/>
                  </a:lnTo>
                  <a:lnTo>
                    <a:pt x="387565" y="140004"/>
                  </a:lnTo>
                  <a:lnTo>
                    <a:pt x="389191" y="141198"/>
                  </a:lnTo>
                  <a:lnTo>
                    <a:pt x="390232" y="141135"/>
                  </a:lnTo>
                  <a:lnTo>
                    <a:pt x="391096" y="140766"/>
                  </a:lnTo>
                  <a:lnTo>
                    <a:pt x="391591" y="139776"/>
                  </a:lnTo>
                  <a:close/>
                </a:path>
                <a:path w="1532254" h="617220">
                  <a:moveTo>
                    <a:pt x="428459" y="144729"/>
                  </a:moveTo>
                  <a:lnTo>
                    <a:pt x="426326" y="143484"/>
                  </a:lnTo>
                  <a:lnTo>
                    <a:pt x="424522" y="143764"/>
                  </a:lnTo>
                  <a:lnTo>
                    <a:pt x="422605" y="144335"/>
                  </a:lnTo>
                  <a:lnTo>
                    <a:pt x="424307" y="144424"/>
                  </a:lnTo>
                  <a:lnTo>
                    <a:pt x="425856" y="146659"/>
                  </a:lnTo>
                  <a:lnTo>
                    <a:pt x="428459" y="144729"/>
                  </a:lnTo>
                  <a:close/>
                </a:path>
                <a:path w="1532254" h="617220">
                  <a:moveTo>
                    <a:pt x="434124" y="259359"/>
                  </a:moveTo>
                  <a:lnTo>
                    <a:pt x="434098" y="257975"/>
                  </a:lnTo>
                  <a:lnTo>
                    <a:pt x="434073" y="257276"/>
                  </a:lnTo>
                  <a:lnTo>
                    <a:pt x="432523" y="256527"/>
                  </a:lnTo>
                  <a:lnTo>
                    <a:pt x="431444" y="257721"/>
                  </a:lnTo>
                  <a:lnTo>
                    <a:pt x="430187" y="258216"/>
                  </a:lnTo>
                  <a:lnTo>
                    <a:pt x="430225" y="258800"/>
                  </a:lnTo>
                  <a:lnTo>
                    <a:pt x="430276" y="259943"/>
                  </a:lnTo>
                  <a:lnTo>
                    <a:pt x="432993" y="260565"/>
                  </a:lnTo>
                  <a:lnTo>
                    <a:pt x="434124" y="259359"/>
                  </a:lnTo>
                  <a:close/>
                </a:path>
                <a:path w="1532254" h="617220">
                  <a:moveTo>
                    <a:pt x="529183" y="275539"/>
                  </a:moveTo>
                  <a:lnTo>
                    <a:pt x="527507" y="274955"/>
                  </a:lnTo>
                  <a:lnTo>
                    <a:pt x="525843" y="274345"/>
                  </a:lnTo>
                  <a:lnTo>
                    <a:pt x="524179" y="273748"/>
                  </a:lnTo>
                  <a:lnTo>
                    <a:pt x="523532" y="275640"/>
                  </a:lnTo>
                  <a:lnTo>
                    <a:pt x="523201" y="276580"/>
                  </a:lnTo>
                  <a:lnTo>
                    <a:pt x="524383" y="277393"/>
                  </a:lnTo>
                  <a:lnTo>
                    <a:pt x="524954" y="277812"/>
                  </a:lnTo>
                  <a:lnTo>
                    <a:pt x="525640" y="275691"/>
                  </a:lnTo>
                  <a:lnTo>
                    <a:pt x="527392" y="275590"/>
                  </a:lnTo>
                  <a:lnTo>
                    <a:pt x="529183" y="275539"/>
                  </a:lnTo>
                  <a:close/>
                </a:path>
                <a:path w="1532254" h="617220">
                  <a:moveTo>
                    <a:pt x="540639" y="186118"/>
                  </a:moveTo>
                  <a:lnTo>
                    <a:pt x="537972" y="185788"/>
                  </a:lnTo>
                  <a:lnTo>
                    <a:pt x="536448" y="184873"/>
                  </a:lnTo>
                  <a:lnTo>
                    <a:pt x="533666" y="187020"/>
                  </a:lnTo>
                  <a:lnTo>
                    <a:pt x="536460" y="187528"/>
                  </a:lnTo>
                  <a:lnTo>
                    <a:pt x="538048" y="187934"/>
                  </a:lnTo>
                  <a:lnTo>
                    <a:pt x="540639" y="186118"/>
                  </a:lnTo>
                  <a:close/>
                </a:path>
                <a:path w="1532254" h="617220">
                  <a:moveTo>
                    <a:pt x="542137" y="599770"/>
                  </a:moveTo>
                  <a:lnTo>
                    <a:pt x="541451" y="598474"/>
                  </a:lnTo>
                  <a:lnTo>
                    <a:pt x="539965" y="598982"/>
                  </a:lnTo>
                  <a:lnTo>
                    <a:pt x="538505" y="599490"/>
                  </a:lnTo>
                  <a:lnTo>
                    <a:pt x="537044" y="599986"/>
                  </a:lnTo>
                  <a:lnTo>
                    <a:pt x="537845" y="601065"/>
                  </a:lnTo>
                  <a:lnTo>
                    <a:pt x="539140" y="601027"/>
                  </a:lnTo>
                  <a:lnTo>
                    <a:pt x="540423" y="601116"/>
                  </a:lnTo>
                  <a:lnTo>
                    <a:pt x="541172" y="600405"/>
                  </a:lnTo>
                  <a:lnTo>
                    <a:pt x="542137" y="599770"/>
                  </a:lnTo>
                  <a:close/>
                </a:path>
                <a:path w="1532254" h="617220">
                  <a:moveTo>
                    <a:pt x="545439" y="143751"/>
                  </a:moveTo>
                  <a:lnTo>
                    <a:pt x="543750" y="142278"/>
                  </a:lnTo>
                  <a:lnTo>
                    <a:pt x="542251" y="141998"/>
                  </a:lnTo>
                  <a:lnTo>
                    <a:pt x="540677" y="141909"/>
                  </a:lnTo>
                  <a:lnTo>
                    <a:pt x="540334" y="142265"/>
                  </a:lnTo>
                  <a:lnTo>
                    <a:pt x="539623" y="142963"/>
                  </a:lnTo>
                  <a:lnTo>
                    <a:pt x="541286" y="144500"/>
                  </a:lnTo>
                  <a:lnTo>
                    <a:pt x="543115" y="144005"/>
                  </a:lnTo>
                  <a:lnTo>
                    <a:pt x="545439" y="143751"/>
                  </a:lnTo>
                  <a:close/>
                </a:path>
                <a:path w="1532254" h="617220">
                  <a:moveTo>
                    <a:pt x="550227" y="616661"/>
                  </a:moveTo>
                  <a:lnTo>
                    <a:pt x="549910" y="615746"/>
                  </a:lnTo>
                  <a:lnTo>
                    <a:pt x="549059" y="615708"/>
                  </a:lnTo>
                  <a:lnTo>
                    <a:pt x="548322" y="615492"/>
                  </a:lnTo>
                  <a:lnTo>
                    <a:pt x="546049" y="616102"/>
                  </a:lnTo>
                  <a:lnTo>
                    <a:pt x="543560" y="614959"/>
                  </a:lnTo>
                  <a:lnTo>
                    <a:pt x="540651" y="616661"/>
                  </a:lnTo>
                  <a:lnTo>
                    <a:pt x="550227" y="616661"/>
                  </a:lnTo>
                  <a:close/>
                </a:path>
                <a:path w="1532254" h="617220">
                  <a:moveTo>
                    <a:pt x="558406" y="258559"/>
                  </a:moveTo>
                  <a:lnTo>
                    <a:pt x="557237" y="257213"/>
                  </a:lnTo>
                  <a:lnTo>
                    <a:pt x="556882" y="257225"/>
                  </a:lnTo>
                  <a:lnTo>
                    <a:pt x="556501" y="257251"/>
                  </a:lnTo>
                  <a:lnTo>
                    <a:pt x="556145" y="257263"/>
                  </a:lnTo>
                  <a:lnTo>
                    <a:pt x="554964" y="258330"/>
                  </a:lnTo>
                  <a:lnTo>
                    <a:pt x="554494" y="259562"/>
                  </a:lnTo>
                  <a:lnTo>
                    <a:pt x="555307" y="261073"/>
                  </a:lnTo>
                  <a:lnTo>
                    <a:pt x="553694" y="263537"/>
                  </a:lnTo>
                  <a:lnTo>
                    <a:pt x="554456" y="266280"/>
                  </a:lnTo>
                  <a:lnTo>
                    <a:pt x="554367" y="268935"/>
                  </a:lnTo>
                  <a:lnTo>
                    <a:pt x="556183" y="267347"/>
                  </a:lnTo>
                  <a:lnTo>
                    <a:pt x="554304" y="264604"/>
                  </a:lnTo>
                  <a:lnTo>
                    <a:pt x="556196" y="263055"/>
                  </a:lnTo>
                  <a:lnTo>
                    <a:pt x="557110" y="261124"/>
                  </a:lnTo>
                  <a:lnTo>
                    <a:pt x="557606" y="259842"/>
                  </a:lnTo>
                  <a:lnTo>
                    <a:pt x="558406" y="258559"/>
                  </a:lnTo>
                  <a:close/>
                </a:path>
                <a:path w="1532254" h="617220">
                  <a:moveTo>
                    <a:pt x="561086" y="586701"/>
                  </a:moveTo>
                  <a:lnTo>
                    <a:pt x="556336" y="586816"/>
                  </a:lnTo>
                  <a:lnTo>
                    <a:pt x="556323" y="587413"/>
                  </a:lnTo>
                  <a:lnTo>
                    <a:pt x="556323" y="588010"/>
                  </a:lnTo>
                  <a:lnTo>
                    <a:pt x="556310" y="588606"/>
                  </a:lnTo>
                  <a:lnTo>
                    <a:pt x="560908" y="588606"/>
                  </a:lnTo>
                  <a:lnTo>
                    <a:pt x="561022" y="587349"/>
                  </a:lnTo>
                  <a:lnTo>
                    <a:pt x="561086" y="586701"/>
                  </a:lnTo>
                  <a:close/>
                </a:path>
                <a:path w="1532254" h="617220">
                  <a:moveTo>
                    <a:pt x="567778" y="521563"/>
                  </a:moveTo>
                  <a:lnTo>
                    <a:pt x="566597" y="520001"/>
                  </a:lnTo>
                  <a:lnTo>
                    <a:pt x="565124" y="520242"/>
                  </a:lnTo>
                  <a:lnTo>
                    <a:pt x="563626" y="520395"/>
                  </a:lnTo>
                  <a:lnTo>
                    <a:pt x="564540" y="521817"/>
                  </a:lnTo>
                  <a:lnTo>
                    <a:pt x="565264" y="523392"/>
                  </a:lnTo>
                  <a:lnTo>
                    <a:pt x="567321" y="522554"/>
                  </a:lnTo>
                  <a:lnTo>
                    <a:pt x="567550" y="522452"/>
                  </a:lnTo>
                  <a:lnTo>
                    <a:pt x="567778" y="521563"/>
                  </a:lnTo>
                  <a:close/>
                </a:path>
                <a:path w="1532254" h="617220">
                  <a:moveTo>
                    <a:pt x="591032" y="536536"/>
                  </a:moveTo>
                  <a:lnTo>
                    <a:pt x="586257" y="536625"/>
                  </a:lnTo>
                  <a:lnTo>
                    <a:pt x="586320" y="536879"/>
                  </a:lnTo>
                  <a:lnTo>
                    <a:pt x="586295" y="537121"/>
                  </a:lnTo>
                  <a:lnTo>
                    <a:pt x="586193" y="537362"/>
                  </a:lnTo>
                  <a:lnTo>
                    <a:pt x="587616" y="538772"/>
                  </a:lnTo>
                  <a:lnTo>
                    <a:pt x="589356" y="538251"/>
                  </a:lnTo>
                  <a:lnTo>
                    <a:pt x="591032" y="538111"/>
                  </a:lnTo>
                  <a:lnTo>
                    <a:pt x="591032" y="536536"/>
                  </a:lnTo>
                  <a:close/>
                </a:path>
                <a:path w="1532254" h="617220">
                  <a:moveTo>
                    <a:pt x="591070" y="189763"/>
                  </a:moveTo>
                  <a:lnTo>
                    <a:pt x="590435" y="187693"/>
                  </a:lnTo>
                  <a:lnTo>
                    <a:pt x="587273" y="187591"/>
                  </a:lnTo>
                  <a:lnTo>
                    <a:pt x="587908" y="188747"/>
                  </a:lnTo>
                  <a:lnTo>
                    <a:pt x="588225" y="189331"/>
                  </a:lnTo>
                  <a:lnTo>
                    <a:pt x="589597" y="190042"/>
                  </a:lnTo>
                  <a:lnTo>
                    <a:pt x="589038" y="190703"/>
                  </a:lnTo>
                  <a:lnTo>
                    <a:pt x="588162" y="191338"/>
                  </a:lnTo>
                  <a:lnTo>
                    <a:pt x="588772" y="192608"/>
                  </a:lnTo>
                  <a:lnTo>
                    <a:pt x="589991" y="192227"/>
                  </a:lnTo>
                  <a:lnTo>
                    <a:pt x="591007" y="192379"/>
                  </a:lnTo>
                  <a:lnTo>
                    <a:pt x="591070" y="189763"/>
                  </a:lnTo>
                  <a:close/>
                </a:path>
                <a:path w="1532254" h="617220">
                  <a:moveTo>
                    <a:pt x="595172" y="570814"/>
                  </a:moveTo>
                  <a:lnTo>
                    <a:pt x="593267" y="570471"/>
                  </a:lnTo>
                  <a:lnTo>
                    <a:pt x="591578" y="568223"/>
                  </a:lnTo>
                  <a:lnTo>
                    <a:pt x="588860" y="570661"/>
                  </a:lnTo>
                  <a:lnTo>
                    <a:pt x="591375" y="571576"/>
                  </a:lnTo>
                  <a:lnTo>
                    <a:pt x="593255" y="571347"/>
                  </a:lnTo>
                  <a:lnTo>
                    <a:pt x="595172" y="570814"/>
                  </a:lnTo>
                  <a:close/>
                </a:path>
                <a:path w="1532254" h="617220">
                  <a:moveTo>
                    <a:pt x="596734" y="484771"/>
                  </a:moveTo>
                  <a:lnTo>
                    <a:pt x="596696" y="484593"/>
                  </a:lnTo>
                  <a:lnTo>
                    <a:pt x="596696" y="484416"/>
                  </a:lnTo>
                  <a:lnTo>
                    <a:pt x="596722" y="484238"/>
                  </a:lnTo>
                  <a:lnTo>
                    <a:pt x="594931" y="483311"/>
                  </a:lnTo>
                  <a:lnTo>
                    <a:pt x="593585" y="484644"/>
                  </a:lnTo>
                  <a:lnTo>
                    <a:pt x="592086" y="485152"/>
                  </a:lnTo>
                  <a:lnTo>
                    <a:pt x="591896" y="486117"/>
                  </a:lnTo>
                  <a:lnTo>
                    <a:pt x="594093" y="487756"/>
                  </a:lnTo>
                  <a:lnTo>
                    <a:pt x="595337" y="485965"/>
                  </a:lnTo>
                  <a:lnTo>
                    <a:pt x="596734" y="484771"/>
                  </a:lnTo>
                  <a:close/>
                </a:path>
                <a:path w="1532254" h="617220">
                  <a:moveTo>
                    <a:pt x="603656" y="536321"/>
                  </a:moveTo>
                  <a:lnTo>
                    <a:pt x="601687" y="534733"/>
                  </a:lnTo>
                  <a:lnTo>
                    <a:pt x="599795" y="536028"/>
                  </a:lnTo>
                  <a:lnTo>
                    <a:pt x="597865" y="536473"/>
                  </a:lnTo>
                  <a:lnTo>
                    <a:pt x="597839" y="536765"/>
                  </a:lnTo>
                  <a:lnTo>
                    <a:pt x="597827" y="537349"/>
                  </a:lnTo>
                  <a:lnTo>
                    <a:pt x="599770" y="537337"/>
                  </a:lnTo>
                  <a:lnTo>
                    <a:pt x="603656" y="537286"/>
                  </a:lnTo>
                  <a:lnTo>
                    <a:pt x="603567" y="536968"/>
                  </a:lnTo>
                  <a:lnTo>
                    <a:pt x="603567" y="536651"/>
                  </a:lnTo>
                  <a:lnTo>
                    <a:pt x="603656" y="536321"/>
                  </a:lnTo>
                  <a:close/>
                </a:path>
                <a:path w="1532254" h="617220">
                  <a:moveTo>
                    <a:pt x="648182" y="21475"/>
                  </a:moveTo>
                  <a:lnTo>
                    <a:pt x="646480" y="20231"/>
                  </a:lnTo>
                  <a:lnTo>
                    <a:pt x="644918" y="20789"/>
                  </a:lnTo>
                  <a:lnTo>
                    <a:pt x="643394" y="20929"/>
                  </a:lnTo>
                  <a:lnTo>
                    <a:pt x="643496" y="21234"/>
                  </a:lnTo>
                  <a:lnTo>
                    <a:pt x="643483" y="21526"/>
                  </a:lnTo>
                  <a:lnTo>
                    <a:pt x="643356" y="21805"/>
                  </a:lnTo>
                  <a:lnTo>
                    <a:pt x="645007" y="22910"/>
                  </a:lnTo>
                  <a:lnTo>
                    <a:pt x="646607" y="23418"/>
                  </a:lnTo>
                  <a:lnTo>
                    <a:pt x="648182" y="21475"/>
                  </a:lnTo>
                  <a:close/>
                </a:path>
                <a:path w="1532254" h="617220">
                  <a:moveTo>
                    <a:pt x="679030" y="5054"/>
                  </a:moveTo>
                  <a:lnTo>
                    <a:pt x="677100" y="3594"/>
                  </a:lnTo>
                  <a:lnTo>
                    <a:pt x="675043" y="4470"/>
                  </a:lnTo>
                  <a:lnTo>
                    <a:pt x="672947" y="4800"/>
                  </a:lnTo>
                  <a:lnTo>
                    <a:pt x="674916" y="4635"/>
                  </a:lnTo>
                  <a:lnTo>
                    <a:pt x="676224" y="7429"/>
                  </a:lnTo>
                  <a:lnTo>
                    <a:pt x="678764" y="5956"/>
                  </a:lnTo>
                  <a:lnTo>
                    <a:pt x="679030" y="5054"/>
                  </a:lnTo>
                  <a:close/>
                </a:path>
                <a:path w="1532254" h="617220">
                  <a:moveTo>
                    <a:pt x="732485" y="268122"/>
                  </a:moveTo>
                  <a:lnTo>
                    <a:pt x="730707" y="267995"/>
                  </a:lnTo>
                  <a:lnTo>
                    <a:pt x="729056" y="268376"/>
                  </a:lnTo>
                  <a:lnTo>
                    <a:pt x="727443" y="270649"/>
                  </a:lnTo>
                  <a:lnTo>
                    <a:pt x="730046" y="270421"/>
                  </a:lnTo>
                  <a:lnTo>
                    <a:pt x="731875" y="270408"/>
                  </a:lnTo>
                  <a:lnTo>
                    <a:pt x="732485" y="268122"/>
                  </a:lnTo>
                  <a:close/>
                </a:path>
                <a:path w="1532254" h="617220">
                  <a:moveTo>
                    <a:pt x="751992" y="280352"/>
                  </a:moveTo>
                  <a:lnTo>
                    <a:pt x="750989" y="278561"/>
                  </a:lnTo>
                  <a:lnTo>
                    <a:pt x="751192" y="275602"/>
                  </a:lnTo>
                  <a:lnTo>
                    <a:pt x="747979" y="277012"/>
                  </a:lnTo>
                  <a:lnTo>
                    <a:pt x="747064" y="275488"/>
                  </a:lnTo>
                  <a:lnTo>
                    <a:pt x="747090" y="276161"/>
                  </a:lnTo>
                  <a:lnTo>
                    <a:pt x="747179" y="277495"/>
                  </a:lnTo>
                  <a:lnTo>
                    <a:pt x="747737" y="278218"/>
                  </a:lnTo>
                  <a:lnTo>
                    <a:pt x="748893" y="279666"/>
                  </a:lnTo>
                  <a:lnTo>
                    <a:pt x="749185" y="280301"/>
                  </a:lnTo>
                  <a:lnTo>
                    <a:pt x="749782" y="281559"/>
                  </a:lnTo>
                  <a:lnTo>
                    <a:pt x="751039" y="282105"/>
                  </a:lnTo>
                  <a:lnTo>
                    <a:pt x="751992" y="282092"/>
                  </a:lnTo>
                  <a:lnTo>
                    <a:pt x="751992" y="280352"/>
                  </a:lnTo>
                  <a:close/>
                </a:path>
                <a:path w="1532254" h="617220">
                  <a:moveTo>
                    <a:pt x="777151" y="271716"/>
                  </a:moveTo>
                  <a:lnTo>
                    <a:pt x="777138" y="270281"/>
                  </a:lnTo>
                  <a:lnTo>
                    <a:pt x="776630" y="268986"/>
                  </a:lnTo>
                  <a:lnTo>
                    <a:pt x="774471" y="268097"/>
                  </a:lnTo>
                  <a:lnTo>
                    <a:pt x="774204" y="269201"/>
                  </a:lnTo>
                  <a:lnTo>
                    <a:pt x="773887" y="269875"/>
                  </a:lnTo>
                  <a:lnTo>
                    <a:pt x="773633" y="271678"/>
                  </a:lnTo>
                  <a:lnTo>
                    <a:pt x="775690" y="271614"/>
                  </a:lnTo>
                  <a:lnTo>
                    <a:pt x="776236" y="272757"/>
                  </a:lnTo>
                  <a:lnTo>
                    <a:pt x="777151" y="271716"/>
                  </a:lnTo>
                  <a:close/>
                </a:path>
                <a:path w="1532254" h="617220">
                  <a:moveTo>
                    <a:pt x="841070" y="271678"/>
                  </a:moveTo>
                  <a:lnTo>
                    <a:pt x="839038" y="271411"/>
                  </a:lnTo>
                  <a:lnTo>
                    <a:pt x="839736" y="268630"/>
                  </a:lnTo>
                  <a:lnTo>
                    <a:pt x="837615" y="267881"/>
                  </a:lnTo>
                  <a:lnTo>
                    <a:pt x="836701" y="270814"/>
                  </a:lnTo>
                  <a:lnTo>
                    <a:pt x="838809" y="272059"/>
                  </a:lnTo>
                  <a:lnTo>
                    <a:pt x="840143" y="273646"/>
                  </a:lnTo>
                  <a:lnTo>
                    <a:pt x="841070" y="271678"/>
                  </a:lnTo>
                  <a:close/>
                </a:path>
                <a:path w="1532254" h="617220">
                  <a:moveTo>
                    <a:pt x="864514" y="259499"/>
                  </a:moveTo>
                  <a:lnTo>
                    <a:pt x="864171" y="258165"/>
                  </a:lnTo>
                  <a:lnTo>
                    <a:pt x="863561" y="257479"/>
                  </a:lnTo>
                  <a:lnTo>
                    <a:pt x="863231" y="257149"/>
                  </a:lnTo>
                  <a:lnTo>
                    <a:pt x="861885" y="258559"/>
                  </a:lnTo>
                  <a:lnTo>
                    <a:pt x="861161" y="260096"/>
                  </a:lnTo>
                  <a:lnTo>
                    <a:pt x="862152" y="262026"/>
                  </a:lnTo>
                  <a:lnTo>
                    <a:pt x="863460" y="262102"/>
                  </a:lnTo>
                  <a:lnTo>
                    <a:pt x="864108" y="262128"/>
                  </a:lnTo>
                  <a:lnTo>
                    <a:pt x="863117" y="260794"/>
                  </a:lnTo>
                  <a:lnTo>
                    <a:pt x="864514" y="259499"/>
                  </a:lnTo>
                  <a:close/>
                </a:path>
                <a:path w="1532254" h="617220">
                  <a:moveTo>
                    <a:pt x="890524" y="568452"/>
                  </a:moveTo>
                  <a:lnTo>
                    <a:pt x="888873" y="567258"/>
                  </a:lnTo>
                  <a:lnTo>
                    <a:pt x="887209" y="566331"/>
                  </a:lnTo>
                  <a:lnTo>
                    <a:pt x="885329" y="568236"/>
                  </a:lnTo>
                  <a:lnTo>
                    <a:pt x="886815" y="570407"/>
                  </a:lnTo>
                  <a:lnTo>
                    <a:pt x="888847" y="568782"/>
                  </a:lnTo>
                  <a:lnTo>
                    <a:pt x="890524" y="569188"/>
                  </a:lnTo>
                  <a:lnTo>
                    <a:pt x="890524" y="568452"/>
                  </a:lnTo>
                  <a:close/>
                </a:path>
                <a:path w="1532254" h="617220">
                  <a:moveTo>
                    <a:pt x="894600" y="550481"/>
                  </a:moveTo>
                  <a:lnTo>
                    <a:pt x="892860" y="549478"/>
                  </a:lnTo>
                  <a:lnTo>
                    <a:pt x="891247" y="549859"/>
                  </a:lnTo>
                  <a:lnTo>
                    <a:pt x="889685" y="549770"/>
                  </a:lnTo>
                  <a:lnTo>
                    <a:pt x="888631" y="550697"/>
                  </a:lnTo>
                  <a:lnTo>
                    <a:pt x="890562" y="551319"/>
                  </a:lnTo>
                  <a:lnTo>
                    <a:pt x="892530" y="553110"/>
                  </a:lnTo>
                  <a:lnTo>
                    <a:pt x="894600" y="550481"/>
                  </a:lnTo>
                  <a:close/>
                </a:path>
                <a:path w="1532254" h="617220">
                  <a:moveTo>
                    <a:pt x="904989" y="604215"/>
                  </a:moveTo>
                  <a:lnTo>
                    <a:pt x="901128" y="604215"/>
                  </a:lnTo>
                  <a:lnTo>
                    <a:pt x="901128" y="605231"/>
                  </a:lnTo>
                  <a:lnTo>
                    <a:pt x="904976" y="605231"/>
                  </a:lnTo>
                  <a:lnTo>
                    <a:pt x="904989" y="604215"/>
                  </a:lnTo>
                  <a:close/>
                </a:path>
                <a:path w="1532254" h="617220">
                  <a:moveTo>
                    <a:pt x="906348" y="605345"/>
                  </a:moveTo>
                  <a:lnTo>
                    <a:pt x="905129" y="605243"/>
                  </a:lnTo>
                  <a:lnTo>
                    <a:pt x="905268" y="605370"/>
                  </a:lnTo>
                  <a:lnTo>
                    <a:pt x="906348" y="605345"/>
                  </a:lnTo>
                  <a:close/>
                </a:path>
                <a:path w="1532254" h="617220">
                  <a:moveTo>
                    <a:pt x="906437" y="603072"/>
                  </a:moveTo>
                  <a:lnTo>
                    <a:pt x="903706" y="601230"/>
                  </a:lnTo>
                  <a:lnTo>
                    <a:pt x="903427" y="602767"/>
                  </a:lnTo>
                  <a:lnTo>
                    <a:pt x="902500" y="604037"/>
                  </a:lnTo>
                  <a:lnTo>
                    <a:pt x="904989" y="604215"/>
                  </a:lnTo>
                  <a:lnTo>
                    <a:pt x="906437" y="603072"/>
                  </a:lnTo>
                  <a:close/>
                </a:path>
                <a:path w="1532254" h="617220">
                  <a:moveTo>
                    <a:pt x="909459" y="605243"/>
                  </a:moveTo>
                  <a:lnTo>
                    <a:pt x="908685" y="604723"/>
                  </a:lnTo>
                  <a:lnTo>
                    <a:pt x="906919" y="605332"/>
                  </a:lnTo>
                  <a:lnTo>
                    <a:pt x="909459" y="605243"/>
                  </a:lnTo>
                  <a:close/>
                </a:path>
                <a:path w="1532254" h="617220">
                  <a:moveTo>
                    <a:pt x="911098" y="606323"/>
                  </a:moveTo>
                  <a:lnTo>
                    <a:pt x="909662" y="605370"/>
                  </a:lnTo>
                  <a:lnTo>
                    <a:pt x="906335" y="606323"/>
                  </a:lnTo>
                  <a:lnTo>
                    <a:pt x="906627" y="606577"/>
                  </a:lnTo>
                  <a:lnTo>
                    <a:pt x="908278" y="607568"/>
                  </a:lnTo>
                  <a:lnTo>
                    <a:pt x="911098" y="606323"/>
                  </a:lnTo>
                  <a:close/>
                </a:path>
                <a:path w="1532254" h="617220">
                  <a:moveTo>
                    <a:pt x="917524" y="613727"/>
                  </a:moveTo>
                  <a:lnTo>
                    <a:pt x="915860" y="614057"/>
                  </a:lnTo>
                  <a:lnTo>
                    <a:pt x="914819" y="613968"/>
                  </a:lnTo>
                  <a:lnTo>
                    <a:pt x="914031" y="614680"/>
                  </a:lnTo>
                  <a:lnTo>
                    <a:pt x="913422" y="615454"/>
                  </a:lnTo>
                  <a:lnTo>
                    <a:pt x="913942" y="616623"/>
                  </a:lnTo>
                  <a:lnTo>
                    <a:pt x="915289" y="616597"/>
                  </a:lnTo>
                  <a:lnTo>
                    <a:pt x="917168" y="617067"/>
                  </a:lnTo>
                  <a:lnTo>
                    <a:pt x="917524" y="613727"/>
                  </a:lnTo>
                  <a:close/>
                </a:path>
                <a:path w="1532254" h="617220">
                  <a:moveTo>
                    <a:pt x="925461" y="288112"/>
                  </a:moveTo>
                  <a:lnTo>
                    <a:pt x="924179" y="287972"/>
                  </a:lnTo>
                  <a:lnTo>
                    <a:pt x="923467" y="288302"/>
                  </a:lnTo>
                  <a:lnTo>
                    <a:pt x="922578" y="288671"/>
                  </a:lnTo>
                  <a:lnTo>
                    <a:pt x="922324" y="289699"/>
                  </a:lnTo>
                  <a:lnTo>
                    <a:pt x="922083" y="290652"/>
                  </a:lnTo>
                  <a:lnTo>
                    <a:pt x="922616" y="291172"/>
                  </a:lnTo>
                  <a:lnTo>
                    <a:pt x="923544" y="291223"/>
                  </a:lnTo>
                  <a:lnTo>
                    <a:pt x="924572" y="291261"/>
                  </a:lnTo>
                  <a:lnTo>
                    <a:pt x="925423" y="290931"/>
                  </a:lnTo>
                  <a:lnTo>
                    <a:pt x="925436" y="289712"/>
                  </a:lnTo>
                  <a:lnTo>
                    <a:pt x="925436" y="288963"/>
                  </a:lnTo>
                  <a:lnTo>
                    <a:pt x="925461" y="288112"/>
                  </a:lnTo>
                  <a:close/>
                </a:path>
                <a:path w="1532254" h="617220">
                  <a:moveTo>
                    <a:pt x="925880" y="608774"/>
                  </a:moveTo>
                  <a:lnTo>
                    <a:pt x="924814" y="606552"/>
                  </a:lnTo>
                  <a:lnTo>
                    <a:pt x="923531" y="607085"/>
                  </a:lnTo>
                  <a:lnTo>
                    <a:pt x="922337" y="607225"/>
                  </a:lnTo>
                  <a:lnTo>
                    <a:pt x="921639" y="608266"/>
                  </a:lnTo>
                  <a:lnTo>
                    <a:pt x="920470" y="607910"/>
                  </a:lnTo>
                  <a:lnTo>
                    <a:pt x="919505" y="608114"/>
                  </a:lnTo>
                  <a:lnTo>
                    <a:pt x="921512" y="609727"/>
                  </a:lnTo>
                  <a:lnTo>
                    <a:pt x="923531" y="608939"/>
                  </a:lnTo>
                  <a:lnTo>
                    <a:pt x="925880" y="608774"/>
                  </a:lnTo>
                  <a:close/>
                </a:path>
                <a:path w="1532254" h="617220">
                  <a:moveTo>
                    <a:pt x="927709" y="518947"/>
                  </a:moveTo>
                  <a:lnTo>
                    <a:pt x="925449" y="518121"/>
                  </a:lnTo>
                  <a:lnTo>
                    <a:pt x="923632" y="515823"/>
                  </a:lnTo>
                  <a:lnTo>
                    <a:pt x="922858" y="518947"/>
                  </a:lnTo>
                  <a:lnTo>
                    <a:pt x="922769" y="519303"/>
                  </a:lnTo>
                  <a:lnTo>
                    <a:pt x="922693" y="519633"/>
                  </a:lnTo>
                  <a:lnTo>
                    <a:pt x="924077" y="519303"/>
                  </a:lnTo>
                  <a:lnTo>
                    <a:pt x="925766" y="520750"/>
                  </a:lnTo>
                  <a:lnTo>
                    <a:pt x="927328" y="519303"/>
                  </a:lnTo>
                  <a:lnTo>
                    <a:pt x="927709" y="518947"/>
                  </a:lnTo>
                  <a:close/>
                </a:path>
                <a:path w="1532254" h="617220">
                  <a:moveTo>
                    <a:pt x="952474" y="299847"/>
                  </a:moveTo>
                  <a:lnTo>
                    <a:pt x="950849" y="299643"/>
                  </a:lnTo>
                  <a:lnTo>
                    <a:pt x="949058" y="300304"/>
                  </a:lnTo>
                  <a:lnTo>
                    <a:pt x="947635" y="298958"/>
                  </a:lnTo>
                  <a:lnTo>
                    <a:pt x="946696" y="302755"/>
                  </a:lnTo>
                  <a:lnTo>
                    <a:pt x="949172" y="302895"/>
                  </a:lnTo>
                  <a:lnTo>
                    <a:pt x="950188" y="300113"/>
                  </a:lnTo>
                  <a:lnTo>
                    <a:pt x="952474" y="299847"/>
                  </a:lnTo>
                  <a:close/>
                </a:path>
                <a:path w="1532254" h="617220">
                  <a:moveTo>
                    <a:pt x="978776" y="192468"/>
                  </a:moveTo>
                  <a:lnTo>
                    <a:pt x="978065" y="192239"/>
                  </a:lnTo>
                  <a:lnTo>
                    <a:pt x="976998" y="192265"/>
                  </a:lnTo>
                  <a:lnTo>
                    <a:pt x="977303" y="190792"/>
                  </a:lnTo>
                  <a:lnTo>
                    <a:pt x="978217" y="190601"/>
                  </a:lnTo>
                  <a:lnTo>
                    <a:pt x="978763" y="190309"/>
                  </a:lnTo>
                  <a:lnTo>
                    <a:pt x="978712" y="190068"/>
                  </a:lnTo>
                  <a:lnTo>
                    <a:pt x="978674" y="189826"/>
                  </a:lnTo>
                  <a:lnTo>
                    <a:pt x="978623" y="189598"/>
                  </a:lnTo>
                  <a:lnTo>
                    <a:pt x="975766" y="189636"/>
                  </a:lnTo>
                  <a:lnTo>
                    <a:pt x="974775" y="190868"/>
                  </a:lnTo>
                  <a:lnTo>
                    <a:pt x="974979" y="192125"/>
                  </a:lnTo>
                  <a:lnTo>
                    <a:pt x="975753" y="193370"/>
                  </a:lnTo>
                  <a:lnTo>
                    <a:pt x="976744" y="193979"/>
                  </a:lnTo>
                  <a:lnTo>
                    <a:pt x="977696" y="193573"/>
                  </a:lnTo>
                  <a:lnTo>
                    <a:pt x="978636" y="193243"/>
                  </a:lnTo>
                  <a:lnTo>
                    <a:pt x="978662" y="192989"/>
                  </a:lnTo>
                  <a:lnTo>
                    <a:pt x="978712" y="192709"/>
                  </a:lnTo>
                  <a:lnTo>
                    <a:pt x="978776" y="192468"/>
                  </a:lnTo>
                  <a:close/>
                </a:path>
                <a:path w="1532254" h="617220">
                  <a:moveTo>
                    <a:pt x="1063967" y="263728"/>
                  </a:moveTo>
                  <a:lnTo>
                    <a:pt x="1063409" y="263080"/>
                  </a:lnTo>
                  <a:lnTo>
                    <a:pt x="1062113" y="263182"/>
                  </a:lnTo>
                  <a:lnTo>
                    <a:pt x="1061339" y="264185"/>
                  </a:lnTo>
                  <a:lnTo>
                    <a:pt x="1059154" y="264045"/>
                  </a:lnTo>
                  <a:lnTo>
                    <a:pt x="1058113" y="264909"/>
                  </a:lnTo>
                  <a:lnTo>
                    <a:pt x="1060056" y="265607"/>
                  </a:lnTo>
                  <a:lnTo>
                    <a:pt x="1061974" y="266687"/>
                  </a:lnTo>
                  <a:lnTo>
                    <a:pt x="1063929" y="264972"/>
                  </a:lnTo>
                  <a:lnTo>
                    <a:pt x="1063967" y="263728"/>
                  </a:lnTo>
                  <a:close/>
                </a:path>
                <a:path w="1532254" h="617220">
                  <a:moveTo>
                    <a:pt x="1118374" y="259397"/>
                  </a:moveTo>
                  <a:lnTo>
                    <a:pt x="1117663" y="259080"/>
                  </a:lnTo>
                  <a:lnTo>
                    <a:pt x="1116672" y="259219"/>
                  </a:lnTo>
                  <a:lnTo>
                    <a:pt x="1116304" y="258279"/>
                  </a:lnTo>
                  <a:lnTo>
                    <a:pt x="1114310" y="258495"/>
                  </a:lnTo>
                  <a:lnTo>
                    <a:pt x="1112227" y="257632"/>
                  </a:lnTo>
                  <a:lnTo>
                    <a:pt x="1110284" y="258889"/>
                  </a:lnTo>
                  <a:lnTo>
                    <a:pt x="1113015" y="258800"/>
                  </a:lnTo>
                  <a:lnTo>
                    <a:pt x="1115542" y="261162"/>
                  </a:lnTo>
                  <a:lnTo>
                    <a:pt x="1118374" y="259397"/>
                  </a:lnTo>
                  <a:close/>
                </a:path>
                <a:path w="1532254" h="617220">
                  <a:moveTo>
                    <a:pt x="1154112" y="266065"/>
                  </a:moveTo>
                  <a:lnTo>
                    <a:pt x="1151356" y="266585"/>
                  </a:lnTo>
                  <a:lnTo>
                    <a:pt x="1149134" y="263182"/>
                  </a:lnTo>
                  <a:lnTo>
                    <a:pt x="1146213" y="264998"/>
                  </a:lnTo>
                  <a:lnTo>
                    <a:pt x="1147445" y="266814"/>
                  </a:lnTo>
                  <a:lnTo>
                    <a:pt x="1149819" y="265709"/>
                  </a:lnTo>
                  <a:lnTo>
                    <a:pt x="1151280" y="266979"/>
                  </a:lnTo>
                  <a:lnTo>
                    <a:pt x="1152296" y="266928"/>
                  </a:lnTo>
                  <a:lnTo>
                    <a:pt x="1153426" y="267208"/>
                  </a:lnTo>
                  <a:lnTo>
                    <a:pt x="1154112" y="266065"/>
                  </a:lnTo>
                  <a:close/>
                </a:path>
                <a:path w="1532254" h="617220">
                  <a:moveTo>
                    <a:pt x="1163599" y="257467"/>
                  </a:moveTo>
                  <a:lnTo>
                    <a:pt x="1162164" y="256590"/>
                  </a:lnTo>
                  <a:lnTo>
                    <a:pt x="1160792" y="256057"/>
                  </a:lnTo>
                  <a:lnTo>
                    <a:pt x="1159497" y="257670"/>
                  </a:lnTo>
                  <a:lnTo>
                    <a:pt x="1161770" y="258902"/>
                  </a:lnTo>
                  <a:lnTo>
                    <a:pt x="1163599" y="257467"/>
                  </a:lnTo>
                  <a:close/>
                </a:path>
                <a:path w="1532254" h="617220">
                  <a:moveTo>
                    <a:pt x="1247927" y="194525"/>
                  </a:moveTo>
                  <a:lnTo>
                    <a:pt x="1244981" y="192341"/>
                  </a:lnTo>
                  <a:lnTo>
                    <a:pt x="1242961" y="192824"/>
                  </a:lnTo>
                  <a:lnTo>
                    <a:pt x="1240929" y="194525"/>
                  </a:lnTo>
                  <a:lnTo>
                    <a:pt x="1247927" y="194525"/>
                  </a:lnTo>
                  <a:close/>
                </a:path>
                <a:path w="1532254" h="617220">
                  <a:moveTo>
                    <a:pt x="1276413" y="185674"/>
                  </a:moveTo>
                  <a:lnTo>
                    <a:pt x="1270304" y="185674"/>
                  </a:lnTo>
                  <a:lnTo>
                    <a:pt x="1268399" y="187401"/>
                  </a:lnTo>
                  <a:lnTo>
                    <a:pt x="1270673" y="187185"/>
                  </a:lnTo>
                  <a:lnTo>
                    <a:pt x="1273149" y="188061"/>
                  </a:lnTo>
                  <a:lnTo>
                    <a:pt x="1276413" y="185674"/>
                  </a:lnTo>
                  <a:close/>
                </a:path>
                <a:path w="1532254" h="617220">
                  <a:moveTo>
                    <a:pt x="1279131" y="260096"/>
                  </a:moveTo>
                  <a:lnTo>
                    <a:pt x="1277543" y="259257"/>
                  </a:lnTo>
                  <a:lnTo>
                    <a:pt x="1276019" y="258064"/>
                  </a:lnTo>
                  <a:lnTo>
                    <a:pt x="1274102" y="259346"/>
                  </a:lnTo>
                  <a:lnTo>
                    <a:pt x="1273797" y="260223"/>
                  </a:lnTo>
                  <a:lnTo>
                    <a:pt x="1273149" y="261975"/>
                  </a:lnTo>
                  <a:lnTo>
                    <a:pt x="1275130" y="262115"/>
                  </a:lnTo>
                  <a:lnTo>
                    <a:pt x="1276286" y="261086"/>
                  </a:lnTo>
                  <a:lnTo>
                    <a:pt x="1277378" y="259956"/>
                  </a:lnTo>
                  <a:lnTo>
                    <a:pt x="1279131" y="260096"/>
                  </a:lnTo>
                  <a:close/>
                </a:path>
                <a:path w="1532254" h="617220">
                  <a:moveTo>
                    <a:pt x="1299502" y="261200"/>
                  </a:moveTo>
                  <a:lnTo>
                    <a:pt x="1299387" y="259295"/>
                  </a:lnTo>
                  <a:lnTo>
                    <a:pt x="1299324" y="258343"/>
                  </a:lnTo>
                  <a:lnTo>
                    <a:pt x="1297559" y="258394"/>
                  </a:lnTo>
                  <a:lnTo>
                    <a:pt x="1296657" y="258432"/>
                  </a:lnTo>
                  <a:lnTo>
                    <a:pt x="1296733" y="260794"/>
                  </a:lnTo>
                  <a:lnTo>
                    <a:pt x="1297571" y="261467"/>
                  </a:lnTo>
                  <a:lnTo>
                    <a:pt x="1298359" y="262547"/>
                  </a:lnTo>
                  <a:lnTo>
                    <a:pt x="1299502" y="261200"/>
                  </a:lnTo>
                  <a:close/>
                </a:path>
                <a:path w="1532254" h="617220">
                  <a:moveTo>
                    <a:pt x="1319796" y="143954"/>
                  </a:moveTo>
                  <a:lnTo>
                    <a:pt x="1319555" y="142189"/>
                  </a:lnTo>
                  <a:lnTo>
                    <a:pt x="1318882" y="140881"/>
                  </a:lnTo>
                  <a:lnTo>
                    <a:pt x="1316774" y="141084"/>
                  </a:lnTo>
                  <a:lnTo>
                    <a:pt x="1317472" y="143598"/>
                  </a:lnTo>
                  <a:lnTo>
                    <a:pt x="1317828" y="144856"/>
                  </a:lnTo>
                  <a:lnTo>
                    <a:pt x="1318679" y="144995"/>
                  </a:lnTo>
                  <a:lnTo>
                    <a:pt x="1319326" y="144665"/>
                  </a:lnTo>
                  <a:lnTo>
                    <a:pt x="1319796" y="143954"/>
                  </a:lnTo>
                  <a:close/>
                </a:path>
                <a:path w="1532254" h="617220">
                  <a:moveTo>
                    <a:pt x="1324508" y="71958"/>
                  </a:moveTo>
                  <a:lnTo>
                    <a:pt x="1322654" y="70205"/>
                  </a:lnTo>
                  <a:lnTo>
                    <a:pt x="1321384" y="70307"/>
                  </a:lnTo>
                  <a:lnTo>
                    <a:pt x="1320749" y="70370"/>
                  </a:lnTo>
                  <a:lnTo>
                    <a:pt x="1319631" y="72504"/>
                  </a:lnTo>
                  <a:lnTo>
                    <a:pt x="1320965" y="72936"/>
                  </a:lnTo>
                  <a:lnTo>
                    <a:pt x="1322654" y="73139"/>
                  </a:lnTo>
                  <a:lnTo>
                    <a:pt x="1323276" y="72758"/>
                  </a:lnTo>
                  <a:lnTo>
                    <a:pt x="1324508" y="71958"/>
                  </a:lnTo>
                  <a:close/>
                </a:path>
                <a:path w="1532254" h="617220">
                  <a:moveTo>
                    <a:pt x="1350708" y="292138"/>
                  </a:moveTo>
                  <a:lnTo>
                    <a:pt x="1350429" y="291973"/>
                  </a:lnTo>
                  <a:lnTo>
                    <a:pt x="1350340" y="291719"/>
                  </a:lnTo>
                  <a:lnTo>
                    <a:pt x="1350441" y="291414"/>
                  </a:lnTo>
                  <a:lnTo>
                    <a:pt x="1349171" y="291198"/>
                  </a:lnTo>
                  <a:lnTo>
                    <a:pt x="1348359" y="289229"/>
                  </a:lnTo>
                  <a:lnTo>
                    <a:pt x="1346060" y="290804"/>
                  </a:lnTo>
                  <a:lnTo>
                    <a:pt x="1346517" y="291655"/>
                  </a:lnTo>
                  <a:lnTo>
                    <a:pt x="1348105" y="292608"/>
                  </a:lnTo>
                  <a:lnTo>
                    <a:pt x="1349336" y="294462"/>
                  </a:lnTo>
                  <a:lnTo>
                    <a:pt x="1350708" y="292138"/>
                  </a:lnTo>
                  <a:close/>
                </a:path>
                <a:path w="1532254" h="617220">
                  <a:moveTo>
                    <a:pt x="1358734" y="297205"/>
                  </a:moveTo>
                  <a:lnTo>
                    <a:pt x="1357668" y="296875"/>
                  </a:lnTo>
                  <a:lnTo>
                    <a:pt x="1356245" y="297548"/>
                  </a:lnTo>
                  <a:lnTo>
                    <a:pt x="1355623" y="296037"/>
                  </a:lnTo>
                  <a:lnTo>
                    <a:pt x="1354518" y="296926"/>
                  </a:lnTo>
                  <a:lnTo>
                    <a:pt x="1352423" y="296202"/>
                  </a:lnTo>
                  <a:lnTo>
                    <a:pt x="1351673" y="298805"/>
                  </a:lnTo>
                  <a:lnTo>
                    <a:pt x="1354226" y="297815"/>
                  </a:lnTo>
                  <a:lnTo>
                    <a:pt x="1356652" y="298538"/>
                  </a:lnTo>
                  <a:lnTo>
                    <a:pt x="1358734" y="297205"/>
                  </a:lnTo>
                  <a:close/>
                </a:path>
                <a:path w="1532254" h="617220">
                  <a:moveTo>
                    <a:pt x="1373809" y="146646"/>
                  </a:moveTo>
                  <a:lnTo>
                    <a:pt x="1373187" y="145592"/>
                  </a:lnTo>
                  <a:lnTo>
                    <a:pt x="1372857" y="145059"/>
                  </a:lnTo>
                  <a:lnTo>
                    <a:pt x="1371409" y="145122"/>
                  </a:lnTo>
                  <a:lnTo>
                    <a:pt x="1369644" y="144183"/>
                  </a:lnTo>
                  <a:lnTo>
                    <a:pt x="1368729" y="146367"/>
                  </a:lnTo>
                  <a:lnTo>
                    <a:pt x="1370418" y="147358"/>
                  </a:lnTo>
                  <a:lnTo>
                    <a:pt x="1372133" y="146799"/>
                  </a:lnTo>
                  <a:lnTo>
                    <a:pt x="1373809" y="146646"/>
                  </a:lnTo>
                  <a:close/>
                </a:path>
                <a:path w="1532254" h="617220">
                  <a:moveTo>
                    <a:pt x="1374889" y="266585"/>
                  </a:moveTo>
                  <a:lnTo>
                    <a:pt x="1372730" y="264414"/>
                  </a:lnTo>
                  <a:lnTo>
                    <a:pt x="1372095" y="265950"/>
                  </a:lnTo>
                  <a:lnTo>
                    <a:pt x="1371282" y="266280"/>
                  </a:lnTo>
                  <a:lnTo>
                    <a:pt x="1371701" y="267881"/>
                  </a:lnTo>
                  <a:lnTo>
                    <a:pt x="1371892" y="268681"/>
                  </a:lnTo>
                  <a:lnTo>
                    <a:pt x="1372552" y="269062"/>
                  </a:lnTo>
                  <a:lnTo>
                    <a:pt x="1373860" y="269811"/>
                  </a:lnTo>
                  <a:lnTo>
                    <a:pt x="1374457" y="268274"/>
                  </a:lnTo>
                  <a:lnTo>
                    <a:pt x="1374889" y="266585"/>
                  </a:lnTo>
                  <a:close/>
                </a:path>
                <a:path w="1532254" h="617220">
                  <a:moveTo>
                    <a:pt x="1405928" y="134264"/>
                  </a:moveTo>
                  <a:lnTo>
                    <a:pt x="1404061" y="134416"/>
                  </a:lnTo>
                  <a:lnTo>
                    <a:pt x="1402080" y="133997"/>
                  </a:lnTo>
                  <a:lnTo>
                    <a:pt x="1400416" y="135572"/>
                  </a:lnTo>
                  <a:lnTo>
                    <a:pt x="1402283" y="135597"/>
                  </a:lnTo>
                  <a:lnTo>
                    <a:pt x="1404137" y="135166"/>
                  </a:lnTo>
                  <a:lnTo>
                    <a:pt x="1405851" y="136004"/>
                  </a:lnTo>
                  <a:lnTo>
                    <a:pt x="1405928" y="134264"/>
                  </a:lnTo>
                  <a:close/>
                </a:path>
                <a:path w="1532254" h="617220">
                  <a:moveTo>
                    <a:pt x="1492275" y="13957"/>
                  </a:moveTo>
                  <a:lnTo>
                    <a:pt x="1491272" y="12077"/>
                  </a:lnTo>
                  <a:lnTo>
                    <a:pt x="1490002" y="13601"/>
                  </a:lnTo>
                  <a:lnTo>
                    <a:pt x="1487830" y="12839"/>
                  </a:lnTo>
                  <a:lnTo>
                    <a:pt x="1486433" y="14033"/>
                  </a:lnTo>
                  <a:lnTo>
                    <a:pt x="1486408" y="14325"/>
                  </a:lnTo>
                  <a:lnTo>
                    <a:pt x="1486408" y="14909"/>
                  </a:lnTo>
                  <a:lnTo>
                    <a:pt x="1488376" y="14592"/>
                  </a:lnTo>
                  <a:lnTo>
                    <a:pt x="1490319" y="14274"/>
                  </a:lnTo>
                  <a:lnTo>
                    <a:pt x="1492275" y="13957"/>
                  </a:lnTo>
                  <a:close/>
                </a:path>
                <a:path w="1532254" h="617220">
                  <a:moveTo>
                    <a:pt x="1498104" y="283845"/>
                  </a:moveTo>
                  <a:lnTo>
                    <a:pt x="1497888" y="281800"/>
                  </a:lnTo>
                  <a:lnTo>
                    <a:pt x="1497330" y="281127"/>
                  </a:lnTo>
                  <a:lnTo>
                    <a:pt x="1495475" y="281736"/>
                  </a:lnTo>
                  <a:lnTo>
                    <a:pt x="1495158" y="282727"/>
                  </a:lnTo>
                  <a:lnTo>
                    <a:pt x="1495107" y="283679"/>
                  </a:lnTo>
                  <a:lnTo>
                    <a:pt x="1495069" y="284492"/>
                  </a:lnTo>
                  <a:lnTo>
                    <a:pt x="1495386" y="285191"/>
                  </a:lnTo>
                  <a:lnTo>
                    <a:pt x="1496390" y="285216"/>
                  </a:lnTo>
                  <a:lnTo>
                    <a:pt x="1497368" y="284645"/>
                  </a:lnTo>
                  <a:lnTo>
                    <a:pt x="1498104" y="283845"/>
                  </a:lnTo>
                  <a:close/>
                </a:path>
                <a:path w="1532254" h="617220">
                  <a:moveTo>
                    <a:pt x="1524152" y="1803"/>
                  </a:moveTo>
                  <a:lnTo>
                    <a:pt x="1523974" y="1028"/>
                  </a:lnTo>
                  <a:lnTo>
                    <a:pt x="1523174" y="508"/>
                  </a:lnTo>
                  <a:lnTo>
                    <a:pt x="1521904" y="584"/>
                  </a:lnTo>
                  <a:lnTo>
                    <a:pt x="1520482" y="0"/>
                  </a:lnTo>
                  <a:lnTo>
                    <a:pt x="1519440" y="1257"/>
                  </a:lnTo>
                  <a:lnTo>
                    <a:pt x="1520761" y="1714"/>
                  </a:lnTo>
                  <a:lnTo>
                    <a:pt x="1521714" y="3708"/>
                  </a:lnTo>
                  <a:lnTo>
                    <a:pt x="1523428" y="2362"/>
                  </a:lnTo>
                  <a:lnTo>
                    <a:pt x="1524152" y="1803"/>
                  </a:lnTo>
                  <a:close/>
                </a:path>
                <a:path w="1532254" h="617220">
                  <a:moveTo>
                    <a:pt x="1532001" y="603440"/>
                  </a:moveTo>
                  <a:lnTo>
                    <a:pt x="1531772" y="603364"/>
                  </a:lnTo>
                  <a:lnTo>
                    <a:pt x="1531505" y="603326"/>
                  </a:lnTo>
                  <a:lnTo>
                    <a:pt x="1531188" y="603313"/>
                  </a:lnTo>
                  <a:lnTo>
                    <a:pt x="1530223" y="604558"/>
                  </a:lnTo>
                  <a:lnTo>
                    <a:pt x="1530604" y="605790"/>
                  </a:lnTo>
                  <a:lnTo>
                    <a:pt x="1531239" y="607009"/>
                  </a:lnTo>
                  <a:lnTo>
                    <a:pt x="1531467" y="607021"/>
                  </a:lnTo>
                  <a:lnTo>
                    <a:pt x="1531734" y="607187"/>
                  </a:lnTo>
                  <a:lnTo>
                    <a:pt x="1532001" y="607326"/>
                  </a:lnTo>
                  <a:lnTo>
                    <a:pt x="1532001" y="603440"/>
                  </a:lnTo>
                  <a:close/>
                </a:path>
                <a:path w="1532254" h="617220">
                  <a:moveTo>
                    <a:pt x="1532001" y="285292"/>
                  </a:moveTo>
                  <a:lnTo>
                    <a:pt x="1529981" y="285292"/>
                  </a:lnTo>
                  <a:lnTo>
                    <a:pt x="1529969" y="286956"/>
                  </a:lnTo>
                  <a:lnTo>
                    <a:pt x="1530121" y="289204"/>
                  </a:lnTo>
                  <a:lnTo>
                    <a:pt x="1532001" y="288963"/>
                  </a:lnTo>
                  <a:lnTo>
                    <a:pt x="1532001" y="285292"/>
                  </a:lnTo>
                  <a:close/>
                </a:path>
                <a:path w="1532254" h="617220">
                  <a:moveTo>
                    <a:pt x="1532001" y="258051"/>
                  </a:moveTo>
                  <a:lnTo>
                    <a:pt x="1530464" y="257213"/>
                  </a:lnTo>
                  <a:lnTo>
                    <a:pt x="1530832" y="259207"/>
                  </a:lnTo>
                  <a:lnTo>
                    <a:pt x="1529194" y="259003"/>
                  </a:lnTo>
                  <a:lnTo>
                    <a:pt x="1528089" y="259359"/>
                  </a:lnTo>
                  <a:lnTo>
                    <a:pt x="1527162" y="260832"/>
                  </a:lnTo>
                  <a:lnTo>
                    <a:pt x="1527810" y="260896"/>
                  </a:lnTo>
                  <a:lnTo>
                    <a:pt x="1529143" y="260997"/>
                  </a:lnTo>
                  <a:lnTo>
                    <a:pt x="1529892" y="259981"/>
                  </a:lnTo>
                  <a:lnTo>
                    <a:pt x="1530985" y="260210"/>
                  </a:lnTo>
                  <a:lnTo>
                    <a:pt x="1532001" y="260184"/>
                  </a:lnTo>
                  <a:lnTo>
                    <a:pt x="1532001" y="2580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4454474" y="2970400"/>
              <a:ext cx="1501775" cy="660400"/>
            </a:xfrm>
            <a:custGeom>
              <a:avLst/>
              <a:gdLst/>
              <a:ahLst/>
              <a:cxnLst/>
              <a:rect l="l" t="t" r="r" b="b"/>
              <a:pathLst>
                <a:path w="1501775" h="660400">
                  <a:moveTo>
                    <a:pt x="5753" y="18186"/>
                  </a:moveTo>
                  <a:lnTo>
                    <a:pt x="3632" y="16243"/>
                  </a:lnTo>
                  <a:lnTo>
                    <a:pt x="1905" y="17957"/>
                  </a:lnTo>
                  <a:lnTo>
                    <a:pt x="0" y="18643"/>
                  </a:lnTo>
                  <a:lnTo>
                    <a:pt x="1917" y="18491"/>
                  </a:lnTo>
                  <a:lnTo>
                    <a:pt x="3835" y="18351"/>
                  </a:lnTo>
                  <a:lnTo>
                    <a:pt x="5753" y="18186"/>
                  </a:lnTo>
                  <a:close/>
                </a:path>
                <a:path w="1501775" h="660400">
                  <a:moveTo>
                    <a:pt x="115481" y="83629"/>
                  </a:moveTo>
                  <a:lnTo>
                    <a:pt x="109143" y="83629"/>
                  </a:lnTo>
                  <a:lnTo>
                    <a:pt x="111848" y="85737"/>
                  </a:lnTo>
                  <a:lnTo>
                    <a:pt x="113461" y="85940"/>
                  </a:lnTo>
                  <a:lnTo>
                    <a:pt x="115481" y="83629"/>
                  </a:lnTo>
                  <a:close/>
                </a:path>
                <a:path w="1501775" h="660400">
                  <a:moveTo>
                    <a:pt x="118694" y="216230"/>
                  </a:moveTo>
                  <a:lnTo>
                    <a:pt x="118173" y="213372"/>
                  </a:lnTo>
                  <a:lnTo>
                    <a:pt x="113715" y="213372"/>
                  </a:lnTo>
                  <a:lnTo>
                    <a:pt x="113245" y="214998"/>
                  </a:lnTo>
                  <a:lnTo>
                    <a:pt x="114185" y="215430"/>
                  </a:lnTo>
                  <a:lnTo>
                    <a:pt x="116433" y="214731"/>
                  </a:lnTo>
                  <a:lnTo>
                    <a:pt x="118694" y="216230"/>
                  </a:lnTo>
                  <a:close/>
                </a:path>
                <a:path w="1501775" h="660400">
                  <a:moveTo>
                    <a:pt x="124561" y="57937"/>
                  </a:moveTo>
                  <a:lnTo>
                    <a:pt x="124498" y="55626"/>
                  </a:lnTo>
                  <a:lnTo>
                    <a:pt x="121716" y="57238"/>
                  </a:lnTo>
                  <a:lnTo>
                    <a:pt x="121475" y="55410"/>
                  </a:lnTo>
                  <a:lnTo>
                    <a:pt x="122669" y="54737"/>
                  </a:lnTo>
                  <a:lnTo>
                    <a:pt x="123253" y="54394"/>
                  </a:lnTo>
                  <a:lnTo>
                    <a:pt x="122262" y="54267"/>
                  </a:lnTo>
                  <a:lnTo>
                    <a:pt x="121183" y="54521"/>
                  </a:lnTo>
                  <a:lnTo>
                    <a:pt x="120357" y="53708"/>
                  </a:lnTo>
                  <a:lnTo>
                    <a:pt x="117449" y="54089"/>
                  </a:lnTo>
                  <a:lnTo>
                    <a:pt x="117424" y="54521"/>
                  </a:lnTo>
                  <a:lnTo>
                    <a:pt x="117411" y="54952"/>
                  </a:lnTo>
                  <a:lnTo>
                    <a:pt x="117386" y="55384"/>
                  </a:lnTo>
                  <a:lnTo>
                    <a:pt x="118008" y="55702"/>
                  </a:lnTo>
                  <a:lnTo>
                    <a:pt x="118630" y="56045"/>
                  </a:lnTo>
                  <a:lnTo>
                    <a:pt x="119265" y="56362"/>
                  </a:lnTo>
                  <a:lnTo>
                    <a:pt x="120980" y="56984"/>
                  </a:lnTo>
                  <a:lnTo>
                    <a:pt x="122301" y="59169"/>
                  </a:lnTo>
                  <a:lnTo>
                    <a:pt x="124561" y="57937"/>
                  </a:lnTo>
                  <a:close/>
                </a:path>
                <a:path w="1501775" h="660400">
                  <a:moveTo>
                    <a:pt x="151828" y="281152"/>
                  </a:moveTo>
                  <a:lnTo>
                    <a:pt x="151434" y="279971"/>
                  </a:lnTo>
                  <a:lnTo>
                    <a:pt x="148424" y="280162"/>
                  </a:lnTo>
                  <a:lnTo>
                    <a:pt x="147027" y="280200"/>
                  </a:lnTo>
                  <a:lnTo>
                    <a:pt x="145618" y="280250"/>
                  </a:lnTo>
                  <a:lnTo>
                    <a:pt x="145580" y="280644"/>
                  </a:lnTo>
                  <a:lnTo>
                    <a:pt x="145491" y="281444"/>
                  </a:lnTo>
                  <a:lnTo>
                    <a:pt x="146837" y="281266"/>
                  </a:lnTo>
                  <a:lnTo>
                    <a:pt x="148183" y="280530"/>
                  </a:lnTo>
                  <a:lnTo>
                    <a:pt x="150088" y="282308"/>
                  </a:lnTo>
                  <a:lnTo>
                    <a:pt x="150914" y="282295"/>
                  </a:lnTo>
                  <a:lnTo>
                    <a:pt x="151752" y="281571"/>
                  </a:lnTo>
                  <a:lnTo>
                    <a:pt x="151828" y="281152"/>
                  </a:lnTo>
                  <a:close/>
                </a:path>
                <a:path w="1501775" h="660400">
                  <a:moveTo>
                    <a:pt x="160007" y="3987"/>
                  </a:moveTo>
                  <a:lnTo>
                    <a:pt x="159270" y="3721"/>
                  </a:lnTo>
                  <a:lnTo>
                    <a:pt x="158546" y="3441"/>
                  </a:lnTo>
                  <a:lnTo>
                    <a:pt x="157835" y="3175"/>
                  </a:lnTo>
                  <a:lnTo>
                    <a:pt x="156387" y="3835"/>
                  </a:lnTo>
                  <a:lnTo>
                    <a:pt x="156006" y="4203"/>
                  </a:lnTo>
                  <a:lnTo>
                    <a:pt x="155206" y="4927"/>
                  </a:lnTo>
                  <a:lnTo>
                    <a:pt x="156718" y="5651"/>
                  </a:lnTo>
                  <a:lnTo>
                    <a:pt x="158216" y="6502"/>
                  </a:lnTo>
                  <a:lnTo>
                    <a:pt x="159981" y="5638"/>
                  </a:lnTo>
                  <a:lnTo>
                    <a:pt x="159918" y="5435"/>
                  </a:lnTo>
                  <a:lnTo>
                    <a:pt x="159931" y="5245"/>
                  </a:lnTo>
                  <a:lnTo>
                    <a:pt x="159994" y="5041"/>
                  </a:lnTo>
                  <a:lnTo>
                    <a:pt x="159994" y="4686"/>
                  </a:lnTo>
                  <a:lnTo>
                    <a:pt x="160007" y="4343"/>
                  </a:lnTo>
                  <a:lnTo>
                    <a:pt x="160007" y="3987"/>
                  </a:lnTo>
                  <a:close/>
                </a:path>
                <a:path w="1501775" h="660400">
                  <a:moveTo>
                    <a:pt x="163842" y="296570"/>
                  </a:moveTo>
                  <a:lnTo>
                    <a:pt x="163601" y="293916"/>
                  </a:lnTo>
                  <a:lnTo>
                    <a:pt x="162661" y="292658"/>
                  </a:lnTo>
                  <a:lnTo>
                    <a:pt x="160070" y="294678"/>
                  </a:lnTo>
                  <a:lnTo>
                    <a:pt x="160210" y="294957"/>
                  </a:lnTo>
                  <a:lnTo>
                    <a:pt x="160274" y="295236"/>
                  </a:lnTo>
                  <a:lnTo>
                    <a:pt x="160261" y="295554"/>
                  </a:lnTo>
                  <a:lnTo>
                    <a:pt x="161315" y="296379"/>
                  </a:lnTo>
                  <a:lnTo>
                    <a:pt x="162433" y="297014"/>
                  </a:lnTo>
                  <a:lnTo>
                    <a:pt x="163842" y="296570"/>
                  </a:lnTo>
                  <a:close/>
                </a:path>
                <a:path w="1501775" h="660400">
                  <a:moveTo>
                    <a:pt x="184683" y="300050"/>
                  </a:moveTo>
                  <a:lnTo>
                    <a:pt x="180136" y="299313"/>
                  </a:lnTo>
                  <a:lnTo>
                    <a:pt x="178816" y="299605"/>
                  </a:lnTo>
                  <a:lnTo>
                    <a:pt x="177533" y="299681"/>
                  </a:lnTo>
                  <a:lnTo>
                    <a:pt x="178295" y="301371"/>
                  </a:lnTo>
                  <a:lnTo>
                    <a:pt x="179717" y="301752"/>
                  </a:lnTo>
                  <a:lnTo>
                    <a:pt x="181394" y="301586"/>
                  </a:lnTo>
                  <a:lnTo>
                    <a:pt x="181749" y="300875"/>
                  </a:lnTo>
                  <a:lnTo>
                    <a:pt x="184683" y="300050"/>
                  </a:lnTo>
                  <a:close/>
                </a:path>
                <a:path w="1501775" h="660400">
                  <a:moveTo>
                    <a:pt x="201764" y="203555"/>
                  </a:moveTo>
                  <a:lnTo>
                    <a:pt x="199859" y="203708"/>
                  </a:lnTo>
                  <a:lnTo>
                    <a:pt x="197624" y="201472"/>
                  </a:lnTo>
                  <a:lnTo>
                    <a:pt x="195884" y="204533"/>
                  </a:lnTo>
                  <a:lnTo>
                    <a:pt x="201663" y="204533"/>
                  </a:lnTo>
                  <a:lnTo>
                    <a:pt x="201739" y="203873"/>
                  </a:lnTo>
                  <a:lnTo>
                    <a:pt x="201764" y="203555"/>
                  </a:lnTo>
                  <a:close/>
                </a:path>
                <a:path w="1501775" h="660400">
                  <a:moveTo>
                    <a:pt x="240372" y="48501"/>
                  </a:moveTo>
                  <a:lnTo>
                    <a:pt x="237972" y="46697"/>
                  </a:lnTo>
                  <a:lnTo>
                    <a:pt x="235483" y="47739"/>
                  </a:lnTo>
                  <a:lnTo>
                    <a:pt x="232727" y="48031"/>
                  </a:lnTo>
                  <a:lnTo>
                    <a:pt x="233984" y="50228"/>
                  </a:lnTo>
                  <a:lnTo>
                    <a:pt x="235178" y="48615"/>
                  </a:lnTo>
                  <a:lnTo>
                    <a:pt x="237667" y="48628"/>
                  </a:lnTo>
                  <a:lnTo>
                    <a:pt x="239090" y="48539"/>
                  </a:lnTo>
                  <a:lnTo>
                    <a:pt x="240372" y="48501"/>
                  </a:lnTo>
                  <a:close/>
                </a:path>
                <a:path w="1501775" h="660400">
                  <a:moveTo>
                    <a:pt x="265544" y="306285"/>
                  </a:moveTo>
                  <a:lnTo>
                    <a:pt x="263144" y="307797"/>
                  </a:lnTo>
                  <a:lnTo>
                    <a:pt x="261874" y="307454"/>
                  </a:lnTo>
                  <a:lnTo>
                    <a:pt x="261251" y="308000"/>
                  </a:lnTo>
                  <a:lnTo>
                    <a:pt x="259994" y="309054"/>
                  </a:lnTo>
                  <a:lnTo>
                    <a:pt x="260604" y="309130"/>
                  </a:lnTo>
                  <a:lnTo>
                    <a:pt x="261226" y="309346"/>
                  </a:lnTo>
                  <a:lnTo>
                    <a:pt x="263093" y="309118"/>
                  </a:lnTo>
                  <a:lnTo>
                    <a:pt x="265315" y="310324"/>
                  </a:lnTo>
                  <a:lnTo>
                    <a:pt x="265544" y="306285"/>
                  </a:lnTo>
                  <a:close/>
                </a:path>
                <a:path w="1501775" h="660400">
                  <a:moveTo>
                    <a:pt x="303288" y="173672"/>
                  </a:moveTo>
                  <a:lnTo>
                    <a:pt x="301561" y="173672"/>
                  </a:lnTo>
                  <a:lnTo>
                    <a:pt x="299618" y="172808"/>
                  </a:lnTo>
                  <a:lnTo>
                    <a:pt x="298208" y="174866"/>
                  </a:lnTo>
                  <a:lnTo>
                    <a:pt x="299961" y="176225"/>
                  </a:lnTo>
                  <a:lnTo>
                    <a:pt x="301650" y="175374"/>
                  </a:lnTo>
                  <a:lnTo>
                    <a:pt x="303276" y="175374"/>
                  </a:lnTo>
                  <a:lnTo>
                    <a:pt x="303288" y="174815"/>
                  </a:lnTo>
                  <a:lnTo>
                    <a:pt x="303288" y="173672"/>
                  </a:lnTo>
                  <a:close/>
                </a:path>
                <a:path w="1501775" h="660400">
                  <a:moveTo>
                    <a:pt x="309003" y="187985"/>
                  </a:moveTo>
                  <a:lnTo>
                    <a:pt x="307492" y="187528"/>
                  </a:lnTo>
                  <a:lnTo>
                    <a:pt x="306438" y="184886"/>
                  </a:lnTo>
                  <a:lnTo>
                    <a:pt x="304393" y="187032"/>
                  </a:lnTo>
                  <a:lnTo>
                    <a:pt x="304368" y="187477"/>
                  </a:lnTo>
                  <a:lnTo>
                    <a:pt x="304355" y="187896"/>
                  </a:lnTo>
                  <a:lnTo>
                    <a:pt x="304330" y="188341"/>
                  </a:lnTo>
                  <a:lnTo>
                    <a:pt x="305981" y="189636"/>
                  </a:lnTo>
                  <a:lnTo>
                    <a:pt x="307416" y="187782"/>
                  </a:lnTo>
                  <a:lnTo>
                    <a:pt x="309003" y="187985"/>
                  </a:lnTo>
                  <a:close/>
                </a:path>
                <a:path w="1501775" h="660400">
                  <a:moveTo>
                    <a:pt x="310553" y="292963"/>
                  </a:moveTo>
                  <a:lnTo>
                    <a:pt x="308254" y="292963"/>
                  </a:lnTo>
                  <a:lnTo>
                    <a:pt x="307263" y="292963"/>
                  </a:lnTo>
                  <a:lnTo>
                    <a:pt x="305409" y="291998"/>
                  </a:lnTo>
                  <a:lnTo>
                    <a:pt x="303479" y="292887"/>
                  </a:lnTo>
                  <a:lnTo>
                    <a:pt x="301536" y="292823"/>
                  </a:lnTo>
                  <a:lnTo>
                    <a:pt x="302564" y="295059"/>
                  </a:lnTo>
                  <a:lnTo>
                    <a:pt x="304546" y="294627"/>
                  </a:lnTo>
                  <a:lnTo>
                    <a:pt x="306387" y="294589"/>
                  </a:lnTo>
                  <a:lnTo>
                    <a:pt x="308317" y="294589"/>
                  </a:lnTo>
                  <a:lnTo>
                    <a:pt x="310134" y="293268"/>
                  </a:lnTo>
                  <a:lnTo>
                    <a:pt x="310553" y="292963"/>
                  </a:lnTo>
                  <a:close/>
                </a:path>
                <a:path w="1501775" h="660400">
                  <a:moveTo>
                    <a:pt x="315544" y="293611"/>
                  </a:moveTo>
                  <a:lnTo>
                    <a:pt x="312902" y="292188"/>
                  </a:lnTo>
                  <a:lnTo>
                    <a:pt x="310743" y="292963"/>
                  </a:lnTo>
                  <a:lnTo>
                    <a:pt x="313194" y="294132"/>
                  </a:lnTo>
                  <a:lnTo>
                    <a:pt x="315544" y="293611"/>
                  </a:lnTo>
                  <a:close/>
                </a:path>
                <a:path w="1501775" h="660400">
                  <a:moveTo>
                    <a:pt x="371398" y="212598"/>
                  </a:moveTo>
                  <a:lnTo>
                    <a:pt x="369697" y="212674"/>
                  </a:lnTo>
                  <a:lnTo>
                    <a:pt x="368071" y="210908"/>
                  </a:lnTo>
                  <a:lnTo>
                    <a:pt x="365950" y="211874"/>
                  </a:lnTo>
                  <a:lnTo>
                    <a:pt x="367626" y="213956"/>
                  </a:lnTo>
                  <a:lnTo>
                    <a:pt x="369544" y="213017"/>
                  </a:lnTo>
                  <a:lnTo>
                    <a:pt x="371398" y="212598"/>
                  </a:lnTo>
                  <a:close/>
                </a:path>
                <a:path w="1501775" h="660400">
                  <a:moveTo>
                    <a:pt x="395490" y="170700"/>
                  </a:moveTo>
                  <a:lnTo>
                    <a:pt x="391668" y="168706"/>
                  </a:lnTo>
                  <a:lnTo>
                    <a:pt x="390906" y="169176"/>
                  </a:lnTo>
                  <a:lnTo>
                    <a:pt x="390690" y="169926"/>
                  </a:lnTo>
                  <a:lnTo>
                    <a:pt x="390639" y="170764"/>
                  </a:lnTo>
                  <a:lnTo>
                    <a:pt x="391553" y="171107"/>
                  </a:lnTo>
                  <a:lnTo>
                    <a:pt x="393382" y="171792"/>
                  </a:lnTo>
                  <a:lnTo>
                    <a:pt x="394119" y="171500"/>
                  </a:lnTo>
                  <a:lnTo>
                    <a:pt x="395160" y="171780"/>
                  </a:lnTo>
                  <a:lnTo>
                    <a:pt x="395490" y="170700"/>
                  </a:lnTo>
                  <a:close/>
                </a:path>
                <a:path w="1501775" h="660400">
                  <a:moveTo>
                    <a:pt x="414096" y="308356"/>
                  </a:moveTo>
                  <a:lnTo>
                    <a:pt x="408368" y="308051"/>
                  </a:lnTo>
                  <a:lnTo>
                    <a:pt x="410921" y="310273"/>
                  </a:lnTo>
                  <a:lnTo>
                    <a:pt x="414096" y="308356"/>
                  </a:lnTo>
                  <a:close/>
                </a:path>
                <a:path w="1501775" h="660400">
                  <a:moveTo>
                    <a:pt x="434301" y="301764"/>
                  </a:moveTo>
                  <a:lnTo>
                    <a:pt x="430999" y="300558"/>
                  </a:lnTo>
                  <a:lnTo>
                    <a:pt x="428917" y="302107"/>
                  </a:lnTo>
                  <a:lnTo>
                    <a:pt x="430911" y="303098"/>
                  </a:lnTo>
                  <a:lnTo>
                    <a:pt x="432612" y="304507"/>
                  </a:lnTo>
                  <a:lnTo>
                    <a:pt x="434301" y="301764"/>
                  </a:lnTo>
                  <a:close/>
                </a:path>
                <a:path w="1501775" h="660400">
                  <a:moveTo>
                    <a:pt x="463194" y="202819"/>
                  </a:moveTo>
                  <a:lnTo>
                    <a:pt x="461340" y="202438"/>
                  </a:lnTo>
                  <a:lnTo>
                    <a:pt x="459511" y="202018"/>
                  </a:lnTo>
                  <a:lnTo>
                    <a:pt x="455955" y="201498"/>
                  </a:lnTo>
                  <a:lnTo>
                    <a:pt x="455536" y="202145"/>
                  </a:lnTo>
                  <a:lnTo>
                    <a:pt x="456679" y="203530"/>
                  </a:lnTo>
                  <a:lnTo>
                    <a:pt x="458876" y="203555"/>
                  </a:lnTo>
                  <a:lnTo>
                    <a:pt x="461162" y="204279"/>
                  </a:lnTo>
                  <a:lnTo>
                    <a:pt x="463194" y="202819"/>
                  </a:lnTo>
                  <a:close/>
                </a:path>
                <a:path w="1501775" h="660400">
                  <a:moveTo>
                    <a:pt x="492328" y="629513"/>
                  </a:moveTo>
                  <a:lnTo>
                    <a:pt x="489178" y="628269"/>
                  </a:lnTo>
                  <a:lnTo>
                    <a:pt x="487781" y="630961"/>
                  </a:lnTo>
                  <a:lnTo>
                    <a:pt x="484949" y="630072"/>
                  </a:lnTo>
                  <a:lnTo>
                    <a:pt x="488022" y="632396"/>
                  </a:lnTo>
                  <a:lnTo>
                    <a:pt x="489661" y="630237"/>
                  </a:lnTo>
                  <a:lnTo>
                    <a:pt x="492328" y="629513"/>
                  </a:lnTo>
                  <a:close/>
                </a:path>
                <a:path w="1501775" h="660400">
                  <a:moveTo>
                    <a:pt x="498182" y="215125"/>
                  </a:moveTo>
                  <a:lnTo>
                    <a:pt x="497535" y="213906"/>
                  </a:lnTo>
                  <a:lnTo>
                    <a:pt x="497281" y="212305"/>
                  </a:lnTo>
                  <a:lnTo>
                    <a:pt x="495376" y="212344"/>
                  </a:lnTo>
                  <a:lnTo>
                    <a:pt x="495007" y="212928"/>
                  </a:lnTo>
                  <a:lnTo>
                    <a:pt x="494639" y="213512"/>
                  </a:lnTo>
                  <a:lnTo>
                    <a:pt x="494271" y="214083"/>
                  </a:lnTo>
                  <a:lnTo>
                    <a:pt x="494982" y="215392"/>
                  </a:lnTo>
                  <a:lnTo>
                    <a:pt x="496290" y="215138"/>
                  </a:lnTo>
                  <a:lnTo>
                    <a:pt x="497433" y="215315"/>
                  </a:lnTo>
                  <a:lnTo>
                    <a:pt x="497852" y="215366"/>
                  </a:lnTo>
                  <a:lnTo>
                    <a:pt x="498182" y="215125"/>
                  </a:lnTo>
                  <a:close/>
                </a:path>
                <a:path w="1501775" h="660400">
                  <a:moveTo>
                    <a:pt x="499160" y="640702"/>
                  </a:moveTo>
                  <a:lnTo>
                    <a:pt x="497509" y="640676"/>
                  </a:lnTo>
                  <a:lnTo>
                    <a:pt x="495795" y="640410"/>
                  </a:lnTo>
                  <a:lnTo>
                    <a:pt x="494271" y="641845"/>
                  </a:lnTo>
                  <a:lnTo>
                    <a:pt x="496011" y="642937"/>
                  </a:lnTo>
                  <a:lnTo>
                    <a:pt x="499135" y="642454"/>
                  </a:lnTo>
                  <a:lnTo>
                    <a:pt x="499148" y="641883"/>
                  </a:lnTo>
                  <a:lnTo>
                    <a:pt x="499148" y="641299"/>
                  </a:lnTo>
                  <a:lnTo>
                    <a:pt x="499160" y="640702"/>
                  </a:lnTo>
                  <a:close/>
                </a:path>
                <a:path w="1501775" h="660400">
                  <a:moveTo>
                    <a:pt x="507898" y="648995"/>
                  </a:moveTo>
                  <a:lnTo>
                    <a:pt x="505764" y="648703"/>
                  </a:lnTo>
                  <a:lnTo>
                    <a:pt x="503593" y="647661"/>
                  </a:lnTo>
                  <a:lnTo>
                    <a:pt x="501802" y="649935"/>
                  </a:lnTo>
                  <a:lnTo>
                    <a:pt x="503834" y="649617"/>
                  </a:lnTo>
                  <a:lnTo>
                    <a:pt x="505853" y="649300"/>
                  </a:lnTo>
                  <a:lnTo>
                    <a:pt x="507898" y="648995"/>
                  </a:lnTo>
                  <a:close/>
                </a:path>
                <a:path w="1501775" h="660400">
                  <a:moveTo>
                    <a:pt x="511632" y="657987"/>
                  </a:moveTo>
                  <a:lnTo>
                    <a:pt x="511035" y="656742"/>
                  </a:lnTo>
                  <a:lnTo>
                    <a:pt x="509790" y="657237"/>
                  </a:lnTo>
                  <a:lnTo>
                    <a:pt x="508850" y="656907"/>
                  </a:lnTo>
                  <a:lnTo>
                    <a:pt x="507682" y="657288"/>
                  </a:lnTo>
                  <a:lnTo>
                    <a:pt x="506437" y="657517"/>
                  </a:lnTo>
                  <a:lnTo>
                    <a:pt x="505790" y="658850"/>
                  </a:lnTo>
                  <a:lnTo>
                    <a:pt x="507974" y="659790"/>
                  </a:lnTo>
                  <a:lnTo>
                    <a:pt x="509714" y="658253"/>
                  </a:lnTo>
                  <a:lnTo>
                    <a:pt x="511632" y="657987"/>
                  </a:lnTo>
                  <a:close/>
                </a:path>
                <a:path w="1501775" h="660400">
                  <a:moveTo>
                    <a:pt x="526402" y="213004"/>
                  </a:moveTo>
                  <a:lnTo>
                    <a:pt x="526173" y="211328"/>
                  </a:lnTo>
                  <a:lnTo>
                    <a:pt x="524433" y="211328"/>
                  </a:lnTo>
                  <a:lnTo>
                    <a:pt x="526402" y="213004"/>
                  </a:lnTo>
                  <a:close/>
                </a:path>
                <a:path w="1501775" h="660400">
                  <a:moveTo>
                    <a:pt x="526618" y="217906"/>
                  </a:moveTo>
                  <a:lnTo>
                    <a:pt x="526503" y="216179"/>
                  </a:lnTo>
                  <a:lnTo>
                    <a:pt x="526389" y="214553"/>
                  </a:lnTo>
                  <a:lnTo>
                    <a:pt x="526288" y="213004"/>
                  </a:lnTo>
                  <a:lnTo>
                    <a:pt x="523646" y="214553"/>
                  </a:lnTo>
                  <a:lnTo>
                    <a:pt x="524370" y="216179"/>
                  </a:lnTo>
                  <a:lnTo>
                    <a:pt x="525780" y="217906"/>
                  </a:lnTo>
                  <a:lnTo>
                    <a:pt x="526618" y="217906"/>
                  </a:lnTo>
                  <a:close/>
                </a:path>
                <a:path w="1501775" h="660400">
                  <a:moveTo>
                    <a:pt x="535076" y="619861"/>
                  </a:moveTo>
                  <a:lnTo>
                    <a:pt x="532574" y="619683"/>
                  </a:lnTo>
                  <a:lnTo>
                    <a:pt x="531495" y="621131"/>
                  </a:lnTo>
                  <a:lnTo>
                    <a:pt x="529247" y="622058"/>
                  </a:lnTo>
                  <a:lnTo>
                    <a:pt x="531964" y="622122"/>
                  </a:lnTo>
                  <a:lnTo>
                    <a:pt x="534009" y="622896"/>
                  </a:lnTo>
                  <a:lnTo>
                    <a:pt x="535076" y="619861"/>
                  </a:lnTo>
                  <a:close/>
                </a:path>
                <a:path w="1501775" h="660400">
                  <a:moveTo>
                    <a:pt x="537019" y="217043"/>
                  </a:moveTo>
                  <a:lnTo>
                    <a:pt x="536549" y="214604"/>
                  </a:lnTo>
                  <a:lnTo>
                    <a:pt x="535520" y="213512"/>
                  </a:lnTo>
                  <a:lnTo>
                    <a:pt x="535330" y="213588"/>
                  </a:lnTo>
                  <a:lnTo>
                    <a:pt x="533400" y="214477"/>
                  </a:lnTo>
                  <a:lnTo>
                    <a:pt x="533946" y="216128"/>
                  </a:lnTo>
                  <a:lnTo>
                    <a:pt x="534403" y="218643"/>
                  </a:lnTo>
                  <a:lnTo>
                    <a:pt x="535012" y="216789"/>
                  </a:lnTo>
                  <a:lnTo>
                    <a:pt x="537019" y="217043"/>
                  </a:lnTo>
                  <a:close/>
                </a:path>
                <a:path w="1501775" h="660400">
                  <a:moveTo>
                    <a:pt x="555447" y="134848"/>
                  </a:moveTo>
                  <a:lnTo>
                    <a:pt x="553034" y="134531"/>
                  </a:lnTo>
                  <a:lnTo>
                    <a:pt x="550786" y="134924"/>
                  </a:lnTo>
                  <a:lnTo>
                    <a:pt x="548703" y="136309"/>
                  </a:lnTo>
                  <a:lnTo>
                    <a:pt x="551002" y="137058"/>
                  </a:lnTo>
                  <a:lnTo>
                    <a:pt x="553148" y="135877"/>
                  </a:lnTo>
                  <a:lnTo>
                    <a:pt x="555371" y="135826"/>
                  </a:lnTo>
                  <a:lnTo>
                    <a:pt x="555447" y="134848"/>
                  </a:lnTo>
                  <a:close/>
                </a:path>
                <a:path w="1501775" h="660400">
                  <a:moveTo>
                    <a:pt x="556437" y="587616"/>
                  </a:moveTo>
                  <a:lnTo>
                    <a:pt x="556285" y="586917"/>
                  </a:lnTo>
                  <a:lnTo>
                    <a:pt x="554748" y="585685"/>
                  </a:lnTo>
                  <a:lnTo>
                    <a:pt x="553745" y="586879"/>
                  </a:lnTo>
                  <a:lnTo>
                    <a:pt x="552627" y="587248"/>
                  </a:lnTo>
                  <a:lnTo>
                    <a:pt x="552323" y="587336"/>
                  </a:lnTo>
                  <a:lnTo>
                    <a:pt x="552018" y="587387"/>
                  </a:lnTo>
                  <a:lnTo>
                    <a:pt x="551700" y="587451"/>
                  </a:lnTo>
                  <a:lnTo>
                    <a:pt x="551649" y="587692"/>
                  </a:lnTo>
                  <a:lnTo>
                    <a:pt x="551649" y="587959"/>
                  </a:lnTo>
                  <a:lnTo>
                    <a:pt x="551675" y="588213"/>
                  </a:lnTo>
                  <a:lnTo>
                    <a:pt x="551992" y="588276"/>
                  </a:lnTo>
                  <a:lnTo>
                    <a:pt x="552284" y="588352"/>
                  </a:lnTo>
                  <a:lnTo>
                    <a:pt x="553897" y="588695"/>
                  </a:lnTo>
                  <a:lnTo>
                    <a:pt x="555332" y="589699"/>
                  </a:lnTo>
                  <a:lnTo>
                    <a:pt x="556437" y="587616"/>
                  </a:lnTo>
                  <a:close/>
                </a:path>
                <a:path w="1501775" h="660400">
                  <a:moveTo>
                    <a:pt x="561238" y="292709"/>
                  </a:moveTo>
                  <a:lnTo>
                    <a:pt x="560997" y="292379"/>
                  </a:lnTo>
                  <a:lnTo>
                    <a:pt x="559181" y="289890"/>
                  </a:lnTo>
                  <a:lnTo>
                    <a:pt x="557377" y="290830"/>
                  </a:lnTo>
                  <a:lnTo>
                    <a:pt x="557110" y="292303"/>
                  </a:lnTo>
                  <a:lnTo>
                    <a:pt x="557949" y="293154"/>
                  </a:lnTo>
                  <a:lnTo>
                    <a:pt x="559117" y="293814"/>
                  </a:lnTo>
                  <a:lnTo>
                    <a:pt x="559968" y="293712"/>
                  </a:lnTo>
                  <a:lnTo>
                    <a:pt x="560793" y="293573"/>
                  </a:lnTo>
                  <a:lnTo>
                    <a:pt x="561238" y="292709"/>
                  </a:lnTo>
                  <a:close/>
                </a:path>
                <a:path w="1501775" h="660400">
                  <a:moveTo>
                    <a:pt x="565937" y="450481"/>
                  </a:moveTo>
                  <a:lnTo>
                    <a:pt x="565899" y="450303"/>
                  </a:lnTo>
                  <a:lnTo>
                    <a:pt x="565899" y="450126"/>
                  </a:lnTo>
                  <a:lnTo>
                    <a:pt x="565924" y="449948"/>
                  </a:lnTo>
                  <a:lnTo>
                    <a:pt x="564134" y="449021"/>
                  </a:lnTo>
                  <a:lnTo>
                    <a:pt x="562787" y="450354"/>
                  </a:lnTo>
                  <a:lnTo>
                    <a:pt x="561289" y="450862"/>
                  </a:lnTo>
                  <a:lnTo>
                    <a:pt x="559358" y="450850"/>
                  </a:lnTo>
                  <a:lnTo>
                    <a:pt x="557161" y="447941"/>
                  </a:lnTo>
                  <a:lnTo>
                    <a:pt x="555358" y="451523"/>
                  </a:lnTo>
                  <a:lnTo>
                    <a:pt x="557390" y="451637"/>
                  </a:lnTo>
                  <a:lnTo>
                    <a:pt x="559244" y="451726"/>
                  </a:lnTo>
                  <a:lnTo>
                    <a:pt x="561098" y="451827"/>
                  </a:lnTo>
                  <a:lnTo>
                    <a:pt x="563295" y="453466"/>
                  </a:lnTo>
                  <a:lnTo>
                    <a:pt x="564540" y="451675"/>
                  </a:lnTo>
                  <a:lnTo>
                    <a:pt x="565937" y="450481"/>
                  </a:lnTo>
                  <a:close/>
                </a:path>
                <a:path w="1501775" h="660400">
                  <a:moveTo>
                    <a:pt x="568553" y="396951"/>
                  </a:moveTo>
                  <a:lnTo>
                    <a:pt x="566724" y="395274"/>
                  </a:lnTo>
                  <a:lnTo>
                    <a:pt x="564870" y="396582"/>
                  </a:lnTo>
                  <a:lnTo>
                    <a:pt x="563105" y="396519"/>
                  </a:lnTo>
                  <a:lnTo>
                    <a:pt x="562457" y="397687"/>
                  </a:lnTo>
                  <a:lnTo>
                    <a:pt x="562152" y="398284"/>
                  </a:lnTo>
                  <a:lnTo>
                    <a:pt x="564172" y="397510"/>
                  </a:lnTo>
                  <a:lnTo>
                    <a:pt x="566648" y="398614"/>
                  </a:lnTo>
                  <a:lnTo>
                    <a:pt x="568553" y="396951"/>
                  </a:lnTo>
                  <a:close/>
                </a:path>
                <a:path w="1501775" h="660400">
                  <a:moveTo>
                    <a:pt x="574814" y="285877"/>
                  </a:moveTo>
                  <a:lnTo>
                    <a:pt x="572655" y="284162"/>
                  </a:lnTo>
                  <a:lnTo>
                    <a:pt x="572262" y="286423"/>
                  </a:lnTo>
                  <a:lnTo>
                    <a:pt x="572033" y="289115"/>
                  </a:lnTo>
                  <a:lnTo>
                    <a:pt x="573303" y="289458"/>
                  </a:lnTo>
                  <a:lnTo>
                    <a:pt x="574789" y="288823"/>
                  </a:lnTo>
                  <a:lnTo>
                    <a:pt x="574789" y="287845"/>
                  </a:lnTo>
                  <a:lnTo>
                    <a:pt x="574814" y="285877"/>
                  </a:lnTo>
                  <a:close/>
                </a:path>
                <a:path w="1501775" h="660400">
                  <a:moveTo>
                    <a:pt x="581050" y="294297"/>
                  </a:moveTo>
                  <a:lnTo>
                    <a:pt x="580402" y="293395"/>
                  </a:lnTo>
                  <a:lnTo>
                    <a:pt x="579183" y="291985"/>
                  </a:lnTo>
                  <a:lnTo>
                    <a:pt x="578967" y="291363"/>
                  </a:lnTo>
                  <a:lnTo>
                    <a:pt x="578675" y="290804"/>
                  </a:lnTo>
                  <a:lnTo>
                    <a:pt x="576643" y="290855"/>
                  </a:lnTo>
                  <a:lnTo>
                    <a:pt x="577164" y="291604"/>
                  </a:lnTo>
                  <a:lnTo>
                    <a:pt x="577799" y="292277"/>
                  </a:lnTo>
                  <a:lnTo>
                    <a:pt x="577278" y="294728"/>
                  </a:lnTo>
                  <a:lnTo>
                    <a:pt x="578218" y="295021"/>
                  </a:lnTo>
                  <a:lnTo>
                    <a:pt x="581050" y="294297"/>
                  </a:lnTo>
                  <a:close/>
                </a:path>
                <a:path w="1501775" h="660400">
                  <a:moveTo>
                    <a:pt x="587209" y="316064"/>
                  </a:moveTo>
                  <a:lnTo>
                    <a:pt x="586549" y="315455"/>
                  </a:lnTo>
                  <a:lnTo>
                    <a:pt x="585889" y="314845"/>
                  </a:lnTo>
                  <a:lnTo>
                    <a:pt x="585228" y="314223"/>
                  </a:lnTo>
                  <a:lnTo>
                    <a:pt x="584974" y="314109"/>
                  </a:lnTo>
                  <a:lnTo>
                    <a:pt x="584720" y="314071"/>
                  </a:lnTo>
                  <a:lnTo>
                    <a:pt x="584454" y="314109"/>
                  </a:lnTo>
                  <a:lnTo>
                    <a:pt x="584504" y="315607"/>
                  </a:lnTo>
                  <a:lnTo>
                    <a:pt x="583577" y="316445"/>
                  </a:lnTo>
                  <a:lnTo>
                    <a:pt x="582371" y="317093"/>
                  </a:lnTo>
                  <a:lnTo>
                    <a:pt x="585482" y="318833"/>
                  </a:lnTo>
                  <a:lnTo>
                    <a:pt x="585635" y="317627"/>
                  </a:lnTo>
                  <a:lnTo>
                    <a:pt x="585228" y="316115"/>
                  </a:lnTo>
                  <a:lnTo>
                    <a:pt x="587209" y="316064"/>
                  </a:lnTo>
                  <a:close/>
                </a:path>
                <a:path w="1501775" h="660400">
                  <a:moveTo>
                    <a:pt x="592264" y="416318"/>
                  </a:moveTo>
                  <a:lnTo>
                    <a:pt x="592150" y="412940"/>
                  </a:lnTo>
                  <a:lnTo>
                    <a:pt x="591908" y="412915"/>
                  </a:lnTo>
                  <a:lnTo>
                    <a:pt x="591451" y="412838"/>
                  </a:lnTo>
                  <a:lnTo>
                    <a:pt x="590638" y="412826"/>
                  </a:lnTo>
                  <a:lnTo>
                    <a:pt x="589000" y="412826"/>
                  </a:lnTo>
                  <a:lnTo>
                    <a:pt x="588581" y="414172"/>
                  </a:lnTo>
                  <a:lnTo>
                    <a:pt x="588365" y="414845"/>
                  </a:lnTo>
                  <a:lnTo>
                    <a:pt x="590346" y="415645"/>
                  </a:lnTo>
                  <a:lnTo>
                    <a:pt x="592264" y="416318"/>
                  </a:lnTo>
                  <a:close/>
                </a:path>
                <a:path w="1501775" h="660400">
                  <a:moveTo>
                    <a:pt x="593039" y="19431"/>
                  </a:moveTo>
                  <a:lnTo>
                    <a:pt x="590956" y="17881"/>
                  </a:lnTo>
                  <a:lnTo>
                    <a:pt x="588746" y="17373"/>
                  </a:lnTo>
                  <a:lnTo>
                    <a:pt x="586295" y="18529"/>
                  </a:lnTo>
                  <a:lnTo>
                    <a:pt x="588340" y="20358"/>
                  </a:lnTo>
                  <a:lnTo>
                    <a:pt x="590727" y="19659"/>
                  </a:lnTo>
                  <a:lnTo>
                    <a:pt x="593039" y="19431"/>
                  </a:lnTo>
                  <a:close/>
                </a:path>
                <a:path w="1501775" h="660400">
                  <a:moveTo>
                    <a:pt x="596201" y="76542"/>
                  </a:moveTo>
                  <a:lnTo>
                    <a:pt x="596176" y="75958"/>
                  </a:lnTo>
                  <a:lnTo>
                    <a:pt x="596150" y="74764"/>
                  </a:lnTo>
                  <a:lnTo>
                    <a:pt x="594309" y="76136"/>
                  </a:lnTo>
                  <a:lnTo>
                    <a:pt x="592404" y="74269"/>
                  </a:lnTo>
                  <a:lnTo>
                    <a:pt x="590537" y="74853"/>
                  </a:lnTo>
                  <a:lnTo>
                    <a:pt x="590791" y="78511"/>
                  </a:lnTo>
                  <a:lnTo>
                    <a:pt x="593801" y="75806"/>
                  </a:lnTo>
                  <a:lnTo>
                    <a:pt x="595172" y="76885"/>
                  </a:lnTo>
                  <a:lnTo>
                    <a:pt x="596201" y="76542"/>
                  </a:lnTo>
                  <a:close/>
                </a:path>
                <a:path w="1501775" h="660400">
                  <a:moveTo>
                    <a:pt x="642785" y="215265"/>
                  </a:moveTo>
                  <a:lnTo>
                    <a:pt x="642632" y="214249"/>
                  </a:lnTo>
                  <a:lnTo>
                    <a:pt x="642315" y="214299"/>
                  </a:lnTo>
                  <a:lnTo>
                    <a:pt x="642023" y="214274"/>
                  </a:lnTo>
                  <a:lnTo>
                    <a:pt x="641743" y="214172"/>
                  </a:lnTo>
                  <a:lnTo>
                    <a:pt x="641045" y="214185"/>
                  </a:lnTo>
                  <a:lnTo>
                    <a:pt x="639660" y="214185"/>
                  </a:lnTo>
                  <a:lnTo>
                    <a:pt x="637882" y="214503"/>
                  </a:lnTo>
                  <a:lnTo>
                    <a:pt x="636841" y="216014"/>
                  </a:lnTo>
                  <a:lnTo>
                    <a:pt x="638898" y="216433"/>
                  </a:lnTo>
                  <a:lnTo>
                    <a:pt x="640918" y="216408"/>
                  </a:lnTo>
                  <a:lnTo>
                    <a:pt x="642785" y="215265"/>
                  </a:lnTo>
                  <a:close/>
                </a:path>
                <a:path w="1501775" h="660400">
                  <a:moveTo>
                    <a:pt x="742442" y="215226"/>
                  </a:moveTo>
                  <a:lnTo>
                    <a:pt x="737577" y="215125"/>
                  </a:lnTo>
                  <a:lnTo>
                    <a:pt x="732790" y="215176"/>
                  </a:lnTo>
                  <a:lnTo>
                    <a:pt x="733107" y="216128"/>
                  </a:lnTo>
                  <a:lnTo>
                    <a:pt x="733945" y="216115"/>
                  </a:lnTo>
                  <a:lnTo>
                    <a:pt x="734733" y="216230"/>
                  </a:lnTo>
                  <a:lnTo>
                    <a:pt x="740498" y="216420"/>
                  </a:lnTo>
                  <a:lnTo>
                    <a:pt x="742442" y="215226"/>
                  </a:lnTo>
                  <a:close/>
                </a:path>
                <a:path w="1501775" h="660400">
                  <a:moveTo>
                    <a:pt x="744435" y="301955"/>
                  </a:moveTo>
                  <a:lnTo>
                    <a:pt x="743077" y="300037"/>
                  </a:lnTo>
                  <a:lnTo>
                    <a:pt x="741718" y="299034"/>
                  </a:lnTo>
                  <a:lnTo>
                    <a:pt x="739089" y="299897"/>
                  </a:lnTo>
                  <a:lnTo>
                    <a:pt x="740524" y="301840"/>
                  </a:lnTo>
                  <a:lnTo>
                    <a:pt x="742061" y="302450"/>
                  </a:lnTo>
                  <a:lnTo>
                    <a:pt x="744435" y="301955"/>
                  </a:lnTo>
                  <a:close/>
                </a:path>
                <a:path w="1501775" h="660400">
                  <a:moveTo>
                    <a:pt x="812165" y="347065"/>
                  </a:moveTo>
                  <a:lnTo>
                    <a:pt x="811009" y="346138"/>
                  </a:lnTo>
                  <a:lnTo>
                    <a:pt x="809231" y="346163"/>
                  </a:lnTo>
                  <a:lnTo>
                    <a:pt x="808342" y="346163"/>
                  </a:lnTo>
                  <a:lnTo>
                    <a:pt x="807402" y="347916"/>
                  </a:lnTo>
                  <a:lnTo>
                    <a:pt x="807694" y="348208"/>
                  </a:lnTo>
                  <a:lnTo>
                    <a:pt x="807999" y="348500"/>
                  </a:lnTo>
                  <a:lnTo>
                    <a:pt x="808304" y="348805"/>
                  </a:lnTo>
                  <a:lnTo>
                    <a:pt x="808926" y="348830"/>
                  </a:lnTo>
                  <a:lnTo>
                    <a:pt x="810183" y="348856"/>
                  </a:lnTo>
                  <a:lnTo>
                    <a:pt x="810831" y="348246"/>
                  </a:lnTo>
                  <a:lnTo>
                    <a:pt x="812165" y="347065"/>
                  </a:lnTo>
                  <a:close/>
                </a:path>
                <a:path w="1501775" h="660400">
                  <a:moveTo>
                    <a:pt x="857707" y="435178"/>
                  </a:moveTo>
                  <a:lnTo>
                    <a:pt x="855713" y="434251"/>
                  </a:lnTo>
                  <a:lnTo>
                    <a:pt x="855662" y="435102"/>
                  </a:lnTo>
                  <a:lnTo>
                    <a:pt x="855637" y="435965"/>
                  </a:lnTo>
                  <a:lnTo>
                    <a:pt x="855599" y="436816"/>
                  </a:lnTo>
                  <a:lnTo>
                    <a:pt x="856068" y="437781"/>
                  </a:lnTo>
                  <a:lnTo>
                    <a:pt x="854837" y="440309"/>
                  </a:lnTo>
                  <a:lnTo>
                    <a:pt x="857694" y="439064"/>
                  </a:lnTo>
                  <a:lnTo>
                    <a:pt x="857707" y="435178"/>
                  </a:lnTo>
                  <a:close/>
                </a:path>
                <a:path w="1501775" h="660400">
                  <a:moveTo>
                    <a:pt x="868438" y="427494"/>
                  </a:moveTo>
                  <a:lnTo>
                    <a:pt x="868362" y="427202"/>
                  </a:lnTo>
                  <a:lnTo>
                    <a:pt x="868337" y="426897"/>
                  </a:lnTo>
                  <a:lnTo>
                    <a:pt x="868362" y="426580"/>
                  </a:lnTo>
                  <a:lnTo>
                    <a:pt x="866609" y="426351"/>
                  </a:lnTo>
                  <a:lnTo>
                    <a:pt x="864870" y="426224"/>
                  </a:lnTo>
                  <a:lnTo>
                    <a:pt x="862698" y="427202"/>
                  </a:lnTo>
                  <a:lnTo>
                    <a:pt x="865047" y="428942"/>
                  </a:lnTo>
                  <a:lnTo>
                    <a:pt x="866736" y="428612"/>
                  </a:lnTo>
                  <a:lnTo>
                    <a:pt x="868438" y="427494"/>
                  </a:lnTo>
                  <a:close/>
                </a:path>
                <a:path w="1501775" h="660400">
                  <a:moveTo>
                    <a:pt x="871296" y="421005"/>
                  </a:moveTo>
                  <a:lnTo>
                    <a:pt x="871270" y="419900"/>
                  </a:lnTo>
                  <a:lnTo>
                    <a:pt x="869696" y="419709"/>
                  </a:lnTo>
                  <a:lnTo>
                    <a:pt x="868057" y="419112"/>
                  </a:lnTo>
                  <a:lnTo>
                    <a:pt x="866267" y="420649"/>
                  </a:lnTo>
                  <a:lnTo>
                    <a:pt x="868032" y="422046"/>
                  </a:lnTo>
                  <a:lnTo>
                    <a:pt x="869696" y="421665"/>
                  </a:lnTo>
                  <a:lnTo>
                    <a:pt x="871296" y="421563"/>
                  </a:lnTo>
                  <a:lnTo>
                    <a:pt x="871296" y="421005"/>
                  </a:lnTo>
                  <a:close/>
                </a:path>
                <a:path w="1501775" h="660400">
                  <a:moveTo>
                    <a:pt x="876160" y="635774"/>
                  </a:moveTo>
                  <a:lnTo>
                    <a:pt x="876122" y="635520"/>
                  </a:lnTo>
                  <a:lnTo>
                    <a:pt x="876122" y="635254"/>
                  </a:lnTo>
                  <a:lnTo>
                    <a:pt x="876134" y="635000"/>
                  </a:lnTo>
                  <a:lnTo>
                    <a:pt x="874255" y="633399"/>
                  </a:lnTo>
                  <a:lnTo>
                    <a:pt x="872718" y="635317"/>
                  </a:lnTo>
                  <a:lnTo>
                    <a:pt x="869873" y="634479"/>
                  </a:lnTo>
                  <a:lnTo>
                    <a:pt x="872655" y="637082"/>
                  </a:lnTo>
                  <a:lnTo>
                    <a:pt x="874395" y="636600"/>
                  </a:lnTo>
                  <a:lnTo>
                    <a:pt x="876160" y="635774"/>
                  </a:lnTo>
                  <a:close/>
                </a:path>
                <a:path w="1501775" h="660400">
                  <a:moveTo>
                    <a:pt x="880732" y="391528"/>
                  </a:moveTo>
                  <a:lnTo>
                    <a:pt x="879132" y="389724"/>
                  </a:lnTo>
                  <a:lnTo>
                    <a:pt x="877277" y="389724"/>
                  </a:lnTo>
                  <a:lnTo>
                    <a:pt x="878192" y="391528"/>
                  </a:lnTo>
                  <a:lnTo>
                    <a:pt x="880732" y="391528"/>
                  </a:lnTo>
                  <a:close/>
                </a:path>
                <a:path w="1501775" h="660400">
                  <a:moveTo>
                    <a:pt x="881291" y="391528"/>
                  </a:moveTo>
                  <a:lnTo>
                    <a:pt x="880732" y="391528"/>
                  </a:lnTo>
                  <a:lnTo>
                    <a:pt x="880948" y="391795"/>
                  </a:lnTo>
                  <a:lnTo>
                    <a:pt x="881291" y="391528"/>
                  </a:lnTo>
                  <a:close/>
                </a:path>
                <a:path w="1501775" h="660400">
                  <a:moveTo>
                    <a:pt x="886091" y="391528"/>
                  </a:moveTo>
                  <a:lnTo>
                    <a:pt x="884161" y="389724"/>
                  </a:lnTo>
                  <a:lnTo>
                    <a:pt x="883666" y="389724"/>
                  </a:lnTo>
                  <a:lnTo>
                    <a:pt x="881291" y="391528"/>
                  </a:lnTo>
                  <a:lnTo>
                    <a:pt x="886091" y="391528"/>
                  </a:lnTo>
                  <a:close/>
                </a:path>
                <a:path w="1501775" h="660400">
                  <a:moveTo>
                    <a:pt x="894537" y="591350"/>
                  </a:moveTo>
                  <a:lnTo>
                    <a:pt x="892644" y="591350"/>
                  </a:lnTo>
                  <a:lnTo>
                    <a:pt x="890612" y="590321"/>
                  </a:lnTo>
                  <a:lnTo>
                    <a:pt x="888403" y="592061"/>
                  </a:lnTo>
                  <a:lnTo>
                    <a:pt x="891108" y="593636"/>
                  </a:lnTo>
                  <a:lnTo>
                    <a:pt x="892810" y="592442"/>
                  </a:lnTo>
                  <a:lnTo>
                    <a:pt x="894537" y="591350"/>
                  </a:lnTo>
                  <a:close/>
                </a:path>
                <a:path w="1501775" h="660400">
                  <a:moveTo>
                    <a:pt x="895578" y="376618"/>
                  </a:moveTo>
                  <a:lnTo>
                    <a:pt x="895426" y="374370"/>
                  </a:lnTo>
                  <a:lnTo>
                    <a:pt x="895273" y="372262"/>
                  </a:lnTo>
                  <a:lnTo>
                    <a:pt x="893368" y="372300"/>
                  </a:lnTo>
                  <a:lnTo>
                    <a:pt x="891692" y="373227"/>
                  </a:lnTo>
                  <a:lnTo>
                    <a:pt x="891997" y="373875"/>
                  </a:lnTo>
                  <a:lnTo>
                    <a:pt x="892302" y="374523"/>
                  </a:lnTo>
                  <a:lnTo>
                    <a:pt x="892594" y="375170"/>
                  </a:lnTo>
                  <a:lnTo>
                    <a:pt x="893648" y="375132"/>
                  </a:lnTo>
                  <a:lnTo>
                    <a:pt x="895578" y="376618"/>
                  </a:lnTo>
                  <a:close/>
                </a:path>
                <a:path w="1501775" h="660400">
                  <a:moveTo>
                    <a:pt x="912761" y="355117"/>
                  </a:moveTo>
                  <a:lnTo>
                    <a:pt x="910907" y="354482"/>
                  </a:lnTo>
                  <a:lnTo>
                    <a:pt x="909916" y="352933"/>
                  </a:lnTo>
                  <a:lnTo>
                    <a:pt x="907808" y="353263"/>
                  </a:lnTo>
                  <a:lnTo>
                    <a:pt x="908812" y="355460"/>
                  </a:lnTo>
                  <a:lnTo>
                    <a:pt x="909904" y="356806"/>
                  </a:lnTo>
                  <a:lnTo>
                    <a:pt x="912761" y="355117"/>
                  </a:lnTo>
                  <a:close/>
                </a:path>
                <a:path w="1501775" h="660400">
                  <a:moveTo>
                    <a:pt x="966520" y="294030"/>
                  </a:moveTo>
                  <a:lnTo>
                    <a:pt x="962444" y="293319"/>
                  </a:lnTo>
                  <a:lnTo>
                    <a:pt x="960475" y="293687"/>
                  </a:lnTo>
                  <a:lnTo>
                    <a:pt x="958545" y="293738"/>
                  </a:lnTo>
                  <a:lnTo>
                    <a:pt x="958862" y="294360"/>
                  </a:lnTo>
                  <a:lnTo>
                    <a:pt x="959205" y="294982"/>
                  </a:lnTo>
                  <a:lnTo>
                    <a:pt x="959523" y="295617"/>
                  </a:lnTo>
                  <a:lnTo>
                    <a:pt x="959739" y="295783"/>
                  </a:lnTo>
                  <a:lnTo>
                    <a:pt x="959993" y="295859"/>
                  </a:lnTo>
                  <a:lnTo>
                    <a:pt x="960285" y="295859"/>
                  </a:lnTo>
                  <a:lnTo>
                    <a:pt x="961504" y="294487"/>
                  </a:lnTo>
                  <a:lnTo>
                    <a:pt x="962812" y="294055"/>
                  </a:lnTo>
                  <a:lnTo>
                    <a:pt x="964260" y="295541"/>
                  </a:lnTo>
                  <a:lnTo>
                    <a:pt x="965263" y="294906"/>
                  </a:lnTo>
                  <a:lnTo>
                    <a:pt x="966520" y="294030"/>
                  </a:lnTo>
                  <a:close/>
                </a:path>
                <a:path w="1501775" h="660400">
                  <a:moveTo>
                    <a:pt x="1028852" y="317182"/>
                  </a:moveTo>
                  <a:lnTo>
                    <a:pt x="1026464" y="316826"/>
                  </a:lnTo>
                  <a:lnTo>
                    <a:pt x="1024877" y="316458"/>
                  </a:lnTo>
                  <a:lnTo>
                    <a:pt x="1022718" y="317855"/>
                  </a:lnTo>
                  <a:lnTo>
                    <a:pt x="1024966" y="318604"/>
                  </a:lnTo>
                  <a:lnTo>
                    <a:pt x="1026579" y="319519"/>
                  </a:lnTo>
                  <a:lnTo>
                    <a:pt x="1028852" y="317182"/>
                  </a:lnTo>
                  <a:close/>
                </a:path>
                <a:path w="1501775" h="660400">
                  <a:moveTo>
                    <a:pt x="1063358" y="295897"/>
                  </a:moveTo>
                  <a:lnTo>
                    <a:pt x="1062558" y="295719"/>
                  </a:lnTo>
                  <a:lnTo>
                    <a:pt x="1062164" y="295643"/>
                  </a:lnTo>
                  <a:lnTo>
                    <a:pt x="1060589" y="297154"/>
                  </a:lnTo>
                  <a:lnTo>
                    <a:pt x="1058976" y="296176"/>
                  </a:lnTo>
                  <a:lnTo>
                    <a:pt x="1057363" y="295732"/>
                  </a:lnTo>
                  <a:lnTo>
                    <a:pt x="1056436" y="297738"/>
                  </a:lnTo>
                  <a:lnTo>
                    <a:pt x="1063180" y="297586"/>
                  </a:lnTo>
                  <a:lnTo>
                    <a:pt x="1063358" y="295897"/>
                  </a:lnTo>
                  <a:close/>
                </a:path>
                <a:path w="1501775" h="660400">
                  <a:moveTo>
                    <a:pt x="1075613" y="313956"/>
                  </a:moveTo>
                  <a:lnTo>
                    <a:pt x="1075575" y="312280"/>
                  </a:lnTo>
                  <a:lnTo>
                    <a:pt x="1073708" y="312597"/>
                  </a:lnTo>
                  <a:lnTo>
                    <a:pt x="1069987" y="313232"/>
                  </a:lnTo>
                  <a:lnTo>
                    <a:pt x="1070038" y="313499"/>
                  </a:lnTo>
                  <a:lnTo>
                    <a:pt x="1070051" y="313753"/>
                  </a:lnTo>
                  <a:lnTo>
                    <a:pt x="1070013" y="314007"/>
                  </a:lnTo>
                  <a:lnTo>
                    <a:pt x="1071892" y="315455"/>
                  </a:lnTo>
                  <a:lnTo>
                    <a:pt x="1073746" y="313639"/>
                  </a:lnTo>
                  <a:lnTo>
                    <a:pt x="1075613" y="313956"/>
                  </a:lnTo>
                  <a:close/>
                </a:path>
                <a:path w="1501775" h="660400">
                  <a:moveTo>
                    <a:pt x="1099108" y="199237"/>
                  </a:moveTo>
                  <a:lnTo>
                    <a:pt x="1098727" y="198450"/>
                  </a:lnTo>
                  <a:lnTo>
                    <a:pt x="1098143" y="197904"/>
                  </a:lnTo>
                  <a:lnTo>
                    <a:pt x="1097292" y="198018"/>
                  </a:lnTo>
                  <a:lnTo>
                    <a:pt x="1096048" y="198183"/>
                  </a:lnTo>
                  <a:lnTo>
                    <a:pt x="1095489" y="199263"/>
                  </a:lnTo>
                  <a:lnTo>
                    <a:pt x="1095070" y="200202"/>
                  </a:lnTo>
                  <a:lnTo>
                    <a:pt x="1094854" y="200685"/>
                  </a:lnTo>
                  <a:lnTo>
                    <a:pt x="1095413" y="201472"/>
                  </a:lnTo>
                  <a:lnTo>
                    <a:pt x="1097368" y="200926"/>
                  </a:lnTo>
                  <a:lnTo>
                    <a:pt x="1098562" y="200507"/>
                  </a:lnTo>
                  <a:lnTo>
                    <a:pt x="1099108" y="199237"/>
                  </a:lnTo>
                  <a:close/>
                </a:path>
                <a:path w="1501775" h="660400">
                  <a:moveTo>
                    <a:pt x="1106055" y="296468"/>
                  </a:moveTo>
                  <a:lnTo>
                    <a:pt x="1105268" y="295656"/>
                  </a:lnTo>
                  <a:lnTo>
                    <a:pt x="1104798" y="294843"/>
                  </a:lnTo>
                  <a:lnTo>
                    <a:pt x="1103655" y="294436"/>
                  </a:lnTo>
                  <a:lnTo>
                    <a:pt x="1102817" y="295186"/>
                  </a:lnTo>
                  <a:lnTo>
                    <a:pt x="1101902" y="295643"/>
                  </a:lnTo>
                  <a:lnTo>
                    <a:pt x="1102233" y="296341"/>
                  </a:lnTo>
                  <a:lnTo>
                    <a:pt x="1102868" y="297738"/>
                  </a:lnTo>
                  <a:lnTo>
                    <a:pt x="1103223" y="297713"/>
                  </a:lnTo>
                  <a:lnTo>
                    <a:pt x="1103579" y="297751"/>
                  </a:lnTo>
                  <a:lnTo>
                    <a:pt x="1104277" y="297599"/>
                  </a:lnTo>
                  <a:lnTo>
                    <a:pt x="1105217" y="298513"/>
                  </a:lnTo>
                  <a:lnTo>
                    <a:pt x="1105636" y="297459"/>
                  </a:lnTo>
                  <a:lnTo>
                    <a:pt x="1106055" y="296468"/>
                  </a:lnTo>
                  <a:close/>
                </a:path>
                <a:path w="1501775" h="660400">
                  <a:moveTo>
                    <a:pt x="1123721" y="198691"/>
                  </a:moveTo>
                  <a:lnTo>
                    <a:pt x="1121765" y="197434"/>
                  </a:lnTo>
                  <a:lnTo>
                    <a:pt x="1120368" y="197294"/>
                  </a:lnTo>
                  <a:lnTo>
                    <a:pt x="1118247" y="198970"/>
                  </a:lnTo>
                  <a:lnTo>
                    <a:pt x="1120495" y="199847"/>
                  </a:lnTo>
                  <a:lnTo>
                    <a:pt x="1121918" y="200101"/>
                  </a:lnTo>
                  <a:lnTo>
                    <a:pt x="1123721" y="198691"/>
                  </a:lnTo>
                  <a:close/>
                </a:path>
                <a:path w="1501775" h="660400">
                  <a:moveTo>
                    <a:pt x="1154379" y="314261"/>
                  </a:moveTo>
                  <a:lnTo>
                    <a:pt x="1152398" y="314134"/>
                  </a:lnTo>
                  <a:lnTo>
                    <a:pt x="1150416" y="313677"/>
                  </a:lnTo>
                  <a:lnTo>
                    <a:pt x="1148334" y="314439"/>
                  </a:lnTo>
                  <a:lnTo>
                    <a:pt x="1149451" y="315976"/>
                  </a:lnTo>
                  <a:lnTo>
                    <a:pt x="1150912" y="316039"/>
                  </a:lnTo>
                  <a:lnTo>
                    <a:pt x="1152486" y="315836"/>
                  </a:lnTo>
                  <a:lnTo>
                    <a:pt x="1153121" y="315315"/>
                  </a:lnTo>
                  <a:lnTo>
                    <a:pt x="1153756" y="314794"/>
                  </a:lnTo>
                  <a:lnTo>
                    <a:pt x="1154379" y="314261"/>
                  </a:lnTo>
                  <a:close/>
                </a:path>
                <a:path w="1501775" h="660400">
                  <a:moveTo>
                    <a:pt x="1258620" y="309245"/>
                  </a:moveTo>
                  <a:lnTo>
                    <a:pt x="1252067" y="309245"/>
                  </a:lnTo>
                  <a:lnTo>
                    <a:pt x="1254518" y="311569"/>
                  </a:lnTo>
                  <a:lnTo>
                    <a:pt x="1256271" y="311746"/>
                  </a:lnTo>
                  <a:lnTo>
                    <a:pt x="1258620" y="309245"/>
                  </a:lnTo>
                  <a:close/>
                </a:path>
                <a:path w="1501775" h="660400">
                  <a:moveTo>
                    <a:pt x="1294904" y="216674"/>
                  </a:moveTo>
                  <a:lnTo>
                    <a:pt x="1292771" y="216306"/>
                  </a:lnTo>
                  <a:lnTo>
                    <a:pt x="1290840" y="214160"/>
                  </a:lnTo>
                  <a:lnTo>
                    <a:pt x="1288491" y="216001"/>
                  </a:lnTo>
                  <a:lnTo>
                    <a:pt x="1289354" y="217170"/>
                  </a:lnTo>
                  <a:lnTo>
                    <a:pt x="1290650" y="217246"/>
                  </a:lnTo>
                  <a:lnTo>
                    <a:pt x="1291920" y="217373"/>
                  </a:lnTo>
                  <a:lnTo>
                    <a:pt x="1293825" y="217398"/>
                  </a:lnTo>
                  <a:lnTo>
                    <a:pt x="1294904" y="216674"/>
                  </a:lnTo>
                  <a:close/>
                </a:path>
                <a:path w="1501775" h="660400">
                  <a:moveTo>
                    <a:pt x="1314196" y="71818"/>
                  </a:moveTo>
                  <a:lnTo>
                    <a:pt x="1312227" y="70853"/>
                  </a:lnTo>
                  <a:lnTo>
                    <a:pt x="1310868" y="71221"/>
                  </a:lnTo>
                  <a:lnTo>
                    <a:pt x="1308785" y="70180"/>
                  </a:lnTo>
                  <a:lnTo>
                    <a:pt x="1308125" y="73075"/>
                  </a:lnTo>
                  <a:lnTo>
                    <a:pt x="1310411" y="72694"/>
                  </a:lnTo>
                  <a:lnTo>
                    <a:pt x="1312418" y="72986"/>
                  </a:lnTo>
                  <a:lnTo>
                    <a:pt x="1314196" y="71818"/>
                  </a:lnTo>
                  <a:close/>
                </a:path>
                <a:path w="1501775" h="660400">
                  <a:moveTo>
                    <a:pt x="1343215" y="1892"/>
                  </a:moveTo>
                  <a:lnTo>
                    <a:pt x="1343202" y="25"/>
                  </a:lnTo>
                  <a:lnTo>
                    <a:pt x="1342732" y="0"/>
                  </a:lnTo>
                  <a:lnTo>
                    <a:pt x="1342275" y="177"/>
                  </a:lnTo>
                  <a:lnTo>
                    <a:pt x="1340612" y="1905"/>
                  </a:lnTo>
                  <a:lnTo>
                    <a:pt x="1338999" y="812"/>
                  </a:lnTo>
                  <a:lnTo>
                    <a:pt x="1337373" y="50"/>
                  </a:lnTo>
                  <a:lnTo>
                    <a:pt x="1336382" y="3670"/>
                  </a:lnTo>
                  <a:lnTo>
                    <a:pt x="1339380" y="1397"/>
                  </a:lnTo>
                  <a:lnTo>
                    <a:pt x="1340370" y="2070"/>
                  </a:lnTo>
                  <a:lnTo>
                    <a:pt x="1343215" y="1892"/>
                  </a:lnTo>
                  <a:close/>
                </a:path>
                <a:path w="1501775" h="660400">
                  <a:moveTo>
                    <a:pt x="1370330" y="26200"/>
                  </a:moveTo>
                  <a:lnTo>
                    <a:pt x="1369314" y="24638"/>
                  </a:lnTo>
                  <a:lnTo>
                    <a:pt x="1367802" y="25222"/>
                  </a:lnTo>
                  <a:lnTo>
                    <a:pt x="1366405" y="25247"/>
                  </a:lnTo>
                  <a:lnTo>
                    <a:pt x="1366227" y="25374"/>
                  </a:lnTo>
                  <a:lnTo>
                    <a:pt x="1366024" y="25438"/>
                  </a:lnTo>
                  <a:lnTo>
                    <a:pt x="1365796" y="25438"/>
                  </a:lnTo>
                  <a:lnTo>
                    <a:pt x="1365059" y="26352"/>
                  </a:lnTo>
                  <a:lnTo>
                    <a:pt x="1364183" y="27330"/>
                  </a:lnTo>
                  <a:lnTo>
                    <a:pt x="1366405" y="27292"/>
                  </a:lnTo>
                  <a:lnTo>
                    <a:pt x="1369275" y="27203"/>
                  </a:lnTo>
                  <a:lnTo>
                    <a:pt x="1370330" y="26200"/>
                  </a:lnTo>
                  <a:close/>
                </a:path>
                <a:path w="1501775" h="660400">
                  <a:moveTo>
                    <a:pt x="1433703" y="46812"/>
                  </a:moveTo>
                  <a:lnTo>
                    <a:pt x="1431645" y="46926"/>
                  </a:lnTo>
                  <a:lnTo>
                    <a:pt x="1429664" y="46380"/>
                  </a:lnTo>
                  <a:lnTo>
                    <a:pt x="1428216" y="48209"/>
                  </a:lnTo>
                  <a:lnTo>
                    <a:pt x="1430375" y="49174"/>
                  </a:lnTo>
                  <a:lnTo>
                    <a:pt x="1432039" y="48488"/>
                  </a:lnTo>
                  <a:lnTo>
                    <a:pt x="1433703" y="46812"/>
                  </a:lnTo>
                  <a:close/>
                </a:path>
                <a:path w="1501775" h="660400">
                  <a:moveTo>
                    <a:pt x="1487868" y="9969"/>
                  </a:moveTo>
                  <a:lnTo>
                    <a:pt x="1487271" y="7302"/>
                  </a:lnTo>
                  <a:lnTo>
                    <a:pt x="1486865" y="5588"/>
                  </a:lnTo>
                  <a:lnTo>
                    <a:pt x="1484083" y="5524"/>
                  </a:lnTo>
                  <a:lnTo>
                    <a:pt x="1484553" y="7734"/>
                  </a:lnTo>
                  <a:lnTo>
                    <a:pt x="1485633" y="8788"/>
                  </a:lnTo>
                  <a:lnTo>
                    <a:pt x="1487868" y="9969"/>
                  </a:lnTo>
                  <a:close/>
                </a:path>
                <a:path w="1501775" h="660400">
                  <a:moveTo>
                    <a:pt x="1501013" y="277482"/>
                  </a:moveTo>
                  <a:lnTo>
                    <a:pt x="1499654" y="278079"/>
                  </a:lnTo>
                  <a:lnTo>
                    <a:pt x="1500441" y="279387"/>
                  </a:lnTo>
                  <a:lnTo>
                    <a:pt x="1500098" y="280314"/>
                  </a:lnTo>
                  <a:lnTo>
                    <a:pt x="1500073" y="280530"/>
                  </a:lnTo>
                  <a:lnTo>
                    <a:pt x="1500073" y="280746"/>
                  </a:lnTo>
                  <a:lnTo>
                    <a:pt x="1500111" y="280962"/>
                  </a:lnTo>
                  <a:lnTo>
                    <a:pt x="1500530" y="286092"/>
                  </a:lnTo>
                  <a:lnTo>
                    <a:pt x="1500695" y="286092"/>
                  </a:lnTo>
                  <a:lnTo>
                    <a:pt x="1501013" y="286067"/>
                  </a:lnTo>
                  <a:lnTo>
                    <a:pt x="1501013" y="277482"/>
                  </a:lnTo>
                  <a:close/>
                </a:path>
                <a:path w="1501775" h="660400">
                  <a:moveTo>
                    <a:pt x="1501203" y="204203"/>
                  </a:moveTo>
                  <a:lnTo>
                    <a:pt x="1501140" y="203771"/>
                  </a:lnTo>
                  <a:lnTo>
                    <a:pt x="1501140" y="203301"/>
                  </a:lnTo>
                  <a:lnTo>
                    <a:pt x="1501051" y="202869"/>
                  </a:lnTo>
                  <a:lnTo>
                    <a:pt x="1499387" y="204609"/>
                  </a:lnTo>
                  <a:lnTo>
                    <a:pt x="1499108" y="206146"/>
                  </a:lnTo>
                  <a:lnTo>
                    <a:pt x="1499222" y="207645"/>
                  </a:lnTo>
                  <a:lnTo>
                    <a:pt x="1501203" y="207683"/>
                  </a:lnTo>
                  <a:lnTo>
                    <a:pt x="1501203" y="204203"/>
                  </a:lnTo>
                  <a:close/>
                </a:path>
                <a:path w="1501775" h="660400">
                  <a:moveTo>
                    <a:pt x="1501203" y="183781"/>
                  </a:moveTo>
                  <a:lnTo>
                    <a:pt x="1500416" y="183324"/>
                  </a:lnTo>
                  <a:lnTo>
                    <a:pt x="1499463" y="185013"/>
                  </a:lnTo>
                  <a:lnTo>
                    <a:pt x="1498282" y="186715"/>
                  </a:lnTo>
                  <a:lnTo>
                    <a:pt x="1501063" y="188315"/>
                  </a:lnTo>
                  <a:lnTo>
                    <a:pt x="1501203" y="187680"/>
                  </a:lnTo>
                  <a:lnTo>
                    <a:pt x="1501203" y="1837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4429366" y="2978312"/>
              <a:ext cx="1526540" cy="673735"/>
            </a:xfrm>
            <a:custGeom>
              <a:avLst/>
              <a:gdLst/>
              <a:ahLst/>
              <a:cxnLst/>
              <a:rect l="l" t="t" r="r" b="b"/>
              <a:pathLst>
                <a:path w="1526539" h="673735">
                  <a:moveTo>
                    <a:pt x="4064" y="175196"/>
                  </a:moveTo>
                  <a:lnTo>
                    <a:pt x="1892" y="175552"/>
                  </a:lnTo>
                  <a:lnTo>
                    <a:pt x="12" y="175475"/>
                  </a:lnTo>
                  <a:lnTo>
                    <a:pt x="0" y="175729"/>
                  </a:lnTo>
                  <a:lnTo>
                    <a:pt x="12" y="175983"/>
                  </a:lnTo>
                  <a:lnTo>
                    <a:pt x="50" y="176237"/>
                  </a:lnTo>
                  <a:lnTo>
                    <a:pt x="3086" y="179171"/>
                  </a:lnTo>
                  <a:lnTo>
                    <a:pt x="3695" y="178498"/>
                  </a:lnTo>
                  <a:lnTo>
                    <a:pt x="4000" y="178155"/>
                  </a:lnTo>
                  <a:lnTo>
                    <a:pt x="4064" y="175196"/>
                  </a:lnTo>
                  <a:close/>
                </a:path>
                <a:path w="1526539" h="673735">
                  <a:moveTo>
                    <a:pt x="30035" y="4851"/>
                  </a:moveTo>
                  <a:lnTo>
                    <a:pt x="28371" y="4597"/>
                  </a:lnTo>
                  <a:lnTo>
                    <a:pt x="26644" y="2933"/>
                  </a:lnTo>
                  <a:lnTo>
                    <a:pt x="24968" y="5054"/>
                  </a:lnTo>
                  <a:lnTo>
                    <a:pt x="26263" y="6197"/>
                  </a:lnTo>
                  <a:lnTo>
                    <a:pt x="27774" y="5549"/>
                  </a:lnTo>
                  <a:lnTo>
                    <a:pt x="29057" y="5943"/>
                  </a:lnTo>
                  <a:lnTo>
                    <a:pt x="30035" y="4851"/>
                  </a:lnTo>
                  <a:close/>
                </a:path>
                <a:path w="1526539" h="673735">
                  <a:moveTo>
                    <a:pt x="94322" y="2311"/>
                  </a:moveTo>
                  <a:lnTo>
                    <a:pt x="93332" y="1943"/>
                  </a:lnTo>
                  <a:lnTo>
                    <a:pt x="92811" y="1701"/>
                  </a:lnTo>
                  <a:lnTo>
                    <a:pt x="91948" y="1790"/>
                  </a:lnTo>
                  <a:lnTo>
                    <a:pt x="91084" y="1892"/>
                  </a:lnTo>
                  <a:lnTo>
                    <a:pt x="90220" y="1981"/>
                  </a:lnTo>
                  <a:lnTo>
                    <a:pt x="90271" y="3835"/>
                  </a:lnTo>
                  <a:lnTo>
                    <a:pt x="91173" y="4800"/>
                  </a:lnTo>
                  <a:lnTo>
                    <a:pt x="92202" y="3987"/>
                  </a:lnTo>
                  <a:lnTo>
                    <a:pt x="93891" y="4000"/>
                  </a:lnTo>
                  <a:lnTo>
                    <a:pt x="94322" y="2311"/>
                  </a:lnTo>
                  <a:close/>
                </a:path>
                <a:path w="1526539" h="673735">
                  <a:moveTo>
                    <a:pt x="96926" y="59753"/>
                  </a:moveTo>
                  <a:lnTo>
                    <a:pt x="91389" y="60198"/>
                  </a:lnTo>
                  <a:lnTo>
                    <a:pt x="91287" y="61874"/>
                  </a:lnTo>
                  <a:lnTo>
                    <a:pt x="93205" y="62293"/>
                  </a:lnTo>
                  <a:lnTo>
                    <a:pt x="94716" y="61607"/>
                  </a:lnTo>
                  <a:lnTo>
                    <a:pt x="96926" y="59753"/>
                  </a:lnTo>
                  <a:close/>
                </a:path>
                <a:path w="1526539" h="673735">
                  <a:moveTo>
                    <a:pt x="181559" y="61264"/>
                  </a:moveTo>
                  <a:lnTo>
                    <a:pt x="181152" y="60883"/>
                  </a:lnTo>
                  <a:lnTo>
                    <a:pt x="180352" y="60096"/>
                  </a:lnTo>
                  <a:lnTo>
                    <a:pt x="179044" y="60020"/>
                  </a:lnTo>
                  <a:lnTo>
                    <a:pt x="177711" y="61125"/>
                  </a:lnTo>
                  <a:lnTo>
                    <a:pt x="176466" y="59944"/>
                  </a:lnTo>
                  <a:lnTo>
                    <a:pt x="175755" y="60121"/>
                  </a:lnTo>
                  <a:lnTo>
                    <a:pt x="174726" y="59677"/>
                  </a:lnTo>
                  <a:lnTo>
                    <a:pt x="174574" y="60947"/>
                  </a:lnTo>
                  <a:lnTo>
                    <a:pt x="176911" y="61010"/>
                  </a:lnTo>
                  <a:lnTo>
                    <a:pt x="179108" y="63703"/>
                  </a:lnTo>
                  <a:lnTo>
                    <a:pt x="181559" y="61264"/>
                  </a:lnTo>
                  <a:close/>
                </a:path>
                <a:path w="1526539" h="673735">
                  <a:moveTo>
                    <a:pt x="182626" y="7772"/>
                  </a:moveTo>
                  <a:lnTo>
                    <a:pt x="181432" y="5765"/>
                  </a:lnTo>
                  <a:lnTo>
                    <a:pt x="179857" y="6197"/>
                  </a:lnTo>
                  <a:lnTo>
                    <a:pt x="177749" y="6832"/>
                  </a:lnTo>
                  <a:lnTo>
                    <a:pt x="179298" y="8178"/>
                  </a:lnTo>
                  <a:lnTo>
                    <a:pt x="180416" y="9334"/>
                  </a:lnTo>
                  <a:lnTo>
                    <a:pt x="182410" y="8572"/>
                  </a:lnTo>
                  <a:lnTo>
                    <a:pt x="182626" y="7772"/>
                  </a:lnTo>
                  <a:close/>
                </a:path>
                <a:path w="1526539" h="673735">
                  <a:moveTo>
                    <a:pt x="204571" y="117271"/>
                  </a:moveTo>
                  <a:lnTo>
                    <a:pt x="201853" y="116979"/>
                  </a:lnTo>
                  <a:lnTo>
                    <a:pt x="200418" y="117551"/>
                  </a:lnTo>
                  <a:lnTo>
                    <a:pt x="198145" y="119303"/>
                  </a:lnTo>
                  <a:lnTo>
                    <a:pt x="200977" y="119049"/>
                  </a:lnTo>
                  <a:lnTo>
                    <a:pt x="202857" y="119583"/>
                  </a:lnTo>
                  <a:lnTo>
                    <a:pt x="204571" y="117271"/>
                  </a:lnTo>
                  <a:close/>
                </a:path>
                <a:path w="1526539" h="673735">
                  <a:moveTo>
                    <a:pt x="214299" y="190969"/>
                  </a:moveTo>
                  <a:lnTo>
                    <a:pt x="212661" y="188315"/>
                  </a:lnTo>
                  <a:lnTo>
                    <a:pt x="210591" y="188798"/>
                  </a:lnTo>
                  <a:lnTo>
                    <a:pt x="208407" y="189865"/>
                  </a:lnTo>
                  <a:lnTo>
                    <a:pt x="208305" y="190969"/>
                  </a:lnTo>
                  <a:lnTo>
                    <a:pt x="214299" y="190969"/>
                  </a:lnTo>
                  <a:close/>
                </a:path>
                <a:path w="1526539" h="673735">
                  <a:moveTo>
                    <a:pt x="247218" y="121958"/>
                  </a:moveTo>
                  <a:lnTo>
                    <a:pt x="246138" y="120853"/>
                  </a:lnTo>
                  <a:lnTo>
                    <a:pt x="244894" y="120103"/>
                  </a:lnTo>
                  <a:lnTo>
                    <a:pt x="243306" y="120053"/>
                  </a:lnTo>
                  <a:lnTo>
                    <a:pt x="243255" y="120815"/>
                  </a:lnTo>
                  <a:lnTo>
                    <a:pt x="243217" y="121589"/>
                  </a:lnTo>
                  <a:lnTo>
                    <a:pt x="243166" y="122351"/>
                  </a:lnTo>
                  <a:lnTo>
                    <a:pt x="243459" y="122605"/>
                  </a:lnTo>
                  <a:lnTo>
                    <a:pt x="244081" y="123126"/>
                  </a:lnTo>
                  <a:lnTo>
                    <a:pt x="245249" y="123050"/>
                  </a:lnTo>
                  <a:lnTo>
                    <a:pt x="246545" y="123355"/>
                  </a:lnTo>
                  <a:lnTo>
                    <a:pt x="247218" y="121958"/>
                  </a:lnTo>
                  <a:close/>
                </a:path>
                <a:path w="1526539" h="673735">
                  <a:moveTo>
                    <a:pt x="251879" y="296786"/>
                  </a:moveTo>
                  <a:lnTo>
                    <a:pt x="250202" y="295960"/>
                  </a:lnTo>
                  <a:lnTo>
                    <a:pt x="248640" y="296227"/>
                  </a:lnTo>
                  <a:lnTo>
                    <a:pt x="246964" y="296760"/>
                  </a:lnTo>
                  <a:lnTo>
                    <a:pt x="250012" y="298081"/>
                  </a:lnTo>
                  <a:lnTo>
                    <a:pt x="251879" y="296786"/>
                  </a:lnTo>
                  <a:close/>
                </a:path>
                <a:path w="1526539" h="673735">
                  <a:moveTo>
                    <a:pt x="266255" y="294792"/>
                  </a:moveTo>
                  <a:lnTo>
                    <a:pt x="264464" y="294119"/>
                  </a:lnTo>
                  <a:lnTo>
                    <a:pt x="263029" y="294043"/>
                  </a:lnTo>
                  <a:lnTo>
                    <a:pt x="261010" y="295313"/>
                  </a:lnTo>
                  <a:lnTo>
                    <a:pt x="263398" y="296862"/>
                  </a:lnTo>
                  <a:lnTo>
                    <a:pt x="264845" y="296862"/>
                  </a:lnTo>
                  <a:lnTo>
                    <a:pt x="266255" y="294792"/>
                  </a:lnTo>
                  <a:close/>
                </a:path>
                <a:path w="1526539" h="673735">
                  <a:moveTo>
                    <a:pt x="308178" y="293763"/>
                  </a:moveTo>
                  <a:lnTo>
                    <a:pt x="305892" y="293243"/>
                  </a:lnTo>
                  <a:lnTo>
                    <a:pt x="304431" y="293674"/>
                  </a:lnTo>
                  <a:lnTo>
                    <a:pt x="302971" y="295135"/>
                  </a:lnTo>
                  <a:lnTo>
                    <a:pt x="304761" y="295846"/>
                  </a:lnTo>
                  <a:lnTo>
                    <a:pt x="306209" y="295808"/>
                  </a:lnTo>
                  <a:lnTo>
                    <a:pt x="308178" y="293763"/>
                  </a:lnTo>
                  <a:close/>
                </a:path>
                <a:path w="1526539" h="673735">
                  <a:moveTo>
                    <a:pt x="309003" y="308063"/>
                  </a:moveTo>
                  <a:lnTo>
                    <a:pt x="306108" y="308089"/>
                  </a:lnTo>
                  <a:lnTo>
                    <a:pt x="303187" y="308152"/>
                  </a:lnTo>
                  <a:lnTo>
                    <a:pt x="300291" y="308178"/>
                  </a:lnTo>
                  <a:lnTo>
                    <a:pt x="303212" y="309600"/>
                  </a:lnTo>
                  <a:lnTo>
                    <a:pt x="306120" y="309003"/>
                  </a:lnTo>
                  <a:lnTo>
                    <a:pt x="309003" y="308063"/>
                  </a:lnTo>
                  <a:close/>
                </a:path>
                <a:path w="1526539" h="673735">
                  <a:moveTo>
                    <a:pt x="323748" y="185051"/>
                  </a:moveTo>
                  <a:lnTo>
                    <a:pt x="323608" y="182041"/>
                  </a:lnTo>
                  <a:lnTo>
                    <a:pt x="321513" y="182981"/>
                  </a:lnTo>
                  <a:lnTo>
                    <a:pt x="319836" y="183070"/>
                  </a:lnTo>
                  <a:lnTo>
                    <a:pt x="319316" y="184886"/>
                  </a:lnTo>
                  <a:lnTo>
                    <a:pt x="320954" y="185153"/>
                  </a:lnTo>
                  <a:lnTo>
                    <a:pt x="321894" y="185928"/>
                  </a:lnTo>
                  <a:lnTo>
                    <a:pt x="323126" y="185331"/>
                  </a:lnTo>
                  <a:lnTo>
                    <a:pt x="323748" y="185051"/>
                  </a:lnTo>
                  <a:close/>
                </a:path>
                <a:path w="1526539" h="673735">
                  <a:moveTo>
                    <a:pt x="329653" y="190754"/>
                  </a:moveTo>
                  <a:lnTo>
                    <a:pt x="328726" y="190017"/>
                  </a:lnTo>
                  <a:lnTo>
                    <a:pt x="327456" y="189407"/>
                  </a:lnTo>
                  <a:lnTo>
                    <a:pt x="328752" y="187960"/>
                  </a:lnTo>
                  <a:lnTo>
                    <a:pt x="327520" y="186728"/>
                  </a:lnTo>
                  <a:lnTo>
                    <a:pt x="324408" y="187464"/>
                  </a:lnTo>
                  <a:lnTo>
                    <a:pt x="326783" y="189445"/>
                  </a:lnTo>
                  <a:lnTo>
                    <a:pt x="326605" y="190830"/>
                  </a:lnTo>
                  <a:lnTo>
                    <a:pt x="327507" y="190881"/>
                  </a:lnTo>
                  <a:lnTo>
                    <a:pt x="329311" y="191008"/>
                  </a:lnTo>
                  <a:lnTo>
                    <a:pt x="329653" y="190754"/>
                  </a:lnTo>
                  <a:close/>
                </a:path>
                <a:path w="1526539" h="673735">
                  <a:moveTo>
                    <a:pt x="388391" y="180098"/>
                  </a:moveTo>
                  <a:lnTo>
                    <a:pt x="381711" y="180098"/>
                  </a:lnTo>
                  <a:lnTo>
                    <a:pt x="383590" y="181368"/>
                  </a:lnTo>
                  <a:lnTo>
                    <a:pt x="385445" y="181610"/>
                  </a:lnTo>
                  <a:lnTo>
                    <a:pt x="388391" y="180098"/>
                  </a:lnTo>
                  <a:close/>
                </a:path>
                <a:path w="1526539" h="673735">
                  <a:moveTo>
                    <a:pt x="412902" y="185394"/>
                  </a:moveTo>
                  <a:lnTo>
                    <a:pt x="412889" y="184467"/>
                  </a:lnTo>
                  <a:lnTo>
                    <a:pt x="412534" y="183438"/>
                  </a:lnTo>
                  <a:lnTo>
                    <a:pt x="411543" y="183032"/>
                  </a:lnTo>
                  <a:lnTo>
                    <a:pt x="410654" y="183057"/>
                  </a:lnTo>
                  <a:lnTo>
                    <a:pt x="409956" y="184010"/>
                  </a:lnTo>
                  <a:lnTo>
                    <a:pt x="409956" y="185839"/>
                  </a:lnTo>
                  <a:lnTo>
                    <a:pt x="411200" y="185966"/>
                  </a:lnTo>
                  <a:lnTo>
                    <a:pt x="411835" y="186042"/>
                  </a:lnTo>
                  <a:lnTo>
                    <a:pt x="412902" y="185394"/>
                  </a:lnTo>
                  <a:close/>
                </a:path>
                <a:path w="1526539" h="673735">
                  <a:moveTo>
                    <a:pt x="431444" y="193827"/>
                  </a:moveTo>
                  <a:lnTo>
                    <a:pt x="428205" y="193827"/>
                  </a:lnTo>
                  <a:lnTo>
                    <a:pt x="428726" y="195046"/>
                  </a:lnTo>
                  <a:lnTo>
                    <a:pt x="428078" y="196646"/>
                  </a:lnTo>
                  <a:lnTo>
                    <a:pt x="429514" y="197535"/>
                  </a:lnTo>
                  <a:lnTo>
                    <a:pt x="429793" y="197421"/>
                  </a:lnTo>
                  <a:lnTo>
                    <a:pt x="430085" y="197472"/>
                  </a:lnTo>
                  <a:lnTo>
                    <a:pt x="431228" y="196532"/>
                  </a:lnTo>
                  <a:lnTo>
                    <a:pt x="429818" y="194602"/>
                  </a:lnTo>
                  <a:lnTo>
                    <a:pt x="431444" y="193827"/>
                  </a:lnTo>
                  <a:close/>
                </a:path>
                <a:path w="1526539" h="673735">
                  <a:moveTo>
                    <a:pt x="455714" y="181825"/>
                  </a:moveTo>
                  <a:lnTo>
                    <a:pt x="454444" y="180606"/>
                  </a:lnTo>
                  <a:lnTo>
                    <a:pt x="452450" y="180454"/>
                  </a:lnTo>
                  <a:lnTo>
                    <a:pt x="450710" y="182143"/>
                  </a:lnTo>
                  <a:lnTo>
                    <a:pt x="452335" y="182880"/>
                  </a:lnTo>
                  <a:lnTo>
                    <a:pt x="453339" y="183235"/>
                  </a:lnTo>
                  <a:lnTo>
                    <a:pt x="454317" y="183083"/>
                  </a:lnTo>
                  <a:lnTo>
                    <a:pt x="455256" y="182867"/>
                  </a:lnTo>
                  <a:lnTo>
                    <a:pt x="455714" y="181825"/>
                  </a:lnTo>
                  <a:close/>
                </a:path>
                <a:path w="1526539" h="673735">
                  <a:moveTo>
                    <a:pt x="479221" y="294767"/>
                  </a:moveTo>
                  <a:lnTo>
                    <a:pt x="476834" y="292620"/>
                  </a:lnTo>
                  <a:lnTo>
                    <a:pt x="475208" y="292214"/>
                  </a:lnTo>
                  <a:lnTo>
                    <a:pt x="472795" y="294436"/>
                  </a:lnTo>
                  <a:lnTo>
                    <a:pt x="479221" y="294767"/>
                  </a:lnTo>
                  <a:close/>
                </a:path>
                <a:path w="1526539" h="673735">
                  <a:moveTo>
                    <a:pt x="518528" y="114325"/>
                  </a:moveTo>
                  <a:lnTo>
                    <a:pt x="517296" y="112864"/>
                  </a:lnTo>
                  <a:lnTo>
                    <a:pt x="515975" y="113474"/>
                  </a:lnTo>
                  <a:lnTo>
                    <a:pt x="514769" y="113449"/>
                  </a:lnTo>
                  <a:lnTo>
                    <a:pt x="514438" y="114020"/>
                  </a:lnTo>
                  <a:lnTo>
                    <a:pt x="514121" y="114592"/>
                  </a:lnTo>
                  <a:lnTo>
                    <a:pt x="513791" y="115163"/>
                  </a:lnTo>
                  <a:lnTo>
                    <a:pt x="515366" y="115201"/>
                  </a:lnTo>
                  <a:lnTo>
                    <a:pt x="517118" y="115963"/>
                  </a:lnTo>
                  <a:lnTo>
                    <a:pt x="518528" y="114325"/>
                  </a:lnTo>
                  <a:close/>
                </a:path>
                <a:path w="1526539" h="673735">
                  <a:moveTo>
                    <a:pt x="530961" y="336435"/>
                  </a:moveTo>
                  <a:lnTo>
                    <a:pt x="529323" y="336067"/>
                  </a:lnTo>
                  <a:lnTo>
                    <a:pt x="527685" y="335661"/>
                  </a:lnTo>
                  <a:lnTo>
                    <a:pt x="526326" y="337451"/>
                  </a:lnTo>
                  <a:lnTo>
                    <a:pt x="527659" y="338353"/>
                  </a:lnTo>
                  <a:lnTo>
                    <a:pt x="528878" y="338162"/>
                  </a:lnTo>
                  <a:lnTo>
                    <a:pt x="530110" y="338035"/>
                  </a:lnTo>
                  <a:lnTo>
                    <a:pt x="530961" y="336435"/>
                  </a:lnTo>
                  <a:close/>
                </a:path>
                <a:path w="1526539" h="673735">
                  <a:moveTo>
                    <a:pt x="544652" y="323621"/>
                  </a:moveTo>
                  <a:lnTo>
                    <a:pt x="542721" y="322008"/>
                  </a:lnTo>
                  <a:lnTo>
                    <a:pt x="540854" y="323710"/>
                  </a:lnTo>
                  <a:lnTo>
                    <a:pt x="538949" y="323723"/>
                  </a:lnTo>
                  <a:lnTo>
                    <a:pt x="538873" y="325805"/>
                  </a:lnTo>
                  <a:lnTo>
                    <a:pt x="540512" y="324307"/>
                  </a:lnTo>
                  <a:lnTo>
                    <a:pt x="542594" y="324586"/>
                  </a:lnTo>
                  <a:lnTo>
                    <a:pt x="544576" y="324421"/>
                  </a:lnTo>
                  <a:lnTo>
                    <a:pt x="544652" y="323621"/>
                  </a:lnTo>
                  <a:close/>
                </a:path>
                <a:path w="1526539" h="673735">
                  <a:moveTo>
                    <a:pt x="557212" y="116255"/>
                  </a:moveTo>
                  <a:lnTo>
                    <a:pt x="555117" y="115773"/>
                  </a:lnTo>
                  <a:lnTo>
                    <a:pt x="552869" y="114757"/>
                  </a:lnTo>
                  <a:lnTo>
                    <a:pt x="550405" y="117221"/>
                  </a:lnTo>
                  <a:lnTo>
                    <a:pt x="553021" y="116738"/>
                  </a:lnTo>
                  <a:lnTo>
                    <a:pt x="555332" y="118351"/>
                  </a:lnTo>
                  <a:lnTo>
                    <a:pt x="557212" y="116255"/>
                  </a:lnTo>
                  <a:close/>
                </a:path>
                <a:path w="1526539" h="673735">
                  <a:moveTo>
                    <a:pt x="558990" y="301218"/>
                  </a:moveTo>
                  <a:lnTo>
                    <a:pt x="556107" y="299847"/>
                  </a:lnTo>
                  <a:lnTo>
                    <a:pt x="553974" y="300494"/>
                  </a:lnTo>
                  <a:lnTo>
                    <a:pt x="551878" y="300748"/>
                  </a:lnTo>
                  <a:lnTo>
                    <a:pt x="553948" y="300697"/>
                  </a:lnTo>
                  <a:lnTo>
                    <a:pt x="555840" y="302590"/>
                  </a:lnTo>
                  <a:lnTo>
                    <a:pt x="558990" y="301218"/>
                  </a:lnTo>
                  <a:close/>
                </a:path>
                <a:path w="1526539" h="673735">
                  <a:moveTo>
                    <a:pt x="576135" y="313436"/>
                  </a:moveTo>
                  <a:lnTo>
                    <a:pt x="575589" y="313029"/>
                  </a:lnTo>
                  <a:lnTo>
                    <a:pt x="574814" y="312991"/>
                  </a:lnTo>
                  <a:lnTo>
                    <a:pt x="574040" y="313372"/>
                  </a:lnTo>
                  <a:lnTo>
                    <a:pt x="572922" y="313499"/>
                  </a:lnTo>
                  <a:lnTo>
                    <a:pt x="572770" y="315480"/>
                  </a:lnTo>
                  <a:lnTo>
                    <a:pt x="573532" y="315696"/>
                  </a:lnTo>
                  <a:lnTo>
                    <a:pt x="574154" y="315671"/>
                  </a:lnTo>
                  <a:lnTo>
                    <a:pt x="575144" y="315620"/>
                  </a:lnTo>
                  <a:lnTo>
                    <a:pt x="576135" y="315353"/>
                  </a:lnTo>
                  <a:lnTo>
                    <a:pt x="576135" y="313436"/>
                  </a:lnTo>
                  <a:close/>
                </a:path>
                <a:path w="1526539" h="673735">
                  <a:moveTo>
                    <a:pt x="580948" y="56311"/>
                  </a:moveTo>
                  <a:lnTo>
                    <a:pt x="578345" y="55397"/>
                  </a:lnTo>
                  <a:lnTo>
                    <a:pt x="576072" y="54838"/>
                  </a:lnTo>
                  <a:lnTo>
                    <a:pt x="573633" y="55295"/>
                  </a:lnTo>
                  <a:lnTo>
                    <a:pt x="573735" y="55549"/>
                  </a:lnTo>
                  <a:lnTo>
                    <a:pt x="573735" y="55791"/>
                  </a:lnTo>
                  <a:lnTo>
                    <a:pt x="573633" y="56032"/>
                  </a:lnTo>
                  <a:lnTo>
                    <a:pt x="575957" y="55816"/>
                  </a:lnTo>
                  <a:lnTo>
                    <a:pt x="578192" y="58153"/>
                  </a:lnTo>
                  <a:lnTo>
                    <a:pt x="580948" y="56311"/>
                  </a:lnTo>
                  <a:close/>
                </a:path>
                <a:path w="1526539" h="673735">
                  <a:moveTo>
                    <a:pt x="581113" y="648766"/>
                  </a:moveTo>
                  <a:lnTo>
                    <a:pt x="579767" y="646582"/>
                  </a:lnTo>
                  <a:lnTo>
                    <a:pt x="578383" y="647090"/>
                  </a:lnTo>
                  <a:lnTo>
                    <a:pt x="576160" y="648169"/>
                  </a:lnTo>
                  <a:lnTo>
                    <a:pt x="578269" y="649376"/>
                  </a:lnTo>
                  <a:lnTo>
                    <a:pt x="579628" y="649401"/>
                  </a:lnTo>
                  <a:lnTo>
                    <a:pt x="581113" y="648766"/>
                  </a:lnTo>
                  <a:close/>
                </a:path>
                <a:path w="1526539" h="673735">
                  <a:moveTo>
                    <a:pt x="588340" y="128028"/>
                  </a:moveTo>
                  <a:lnTo>
                    <a:pt x="587171" y="126085"/>
                  </a:lnTo>
                  <a:lnTo>
                    <a:pt x="585711" y="126860"/>
                  </a:lnTo>
                  <a:lnTo>
                    <a:pt x="584403" y="127012"/>
                  </a:lnTo>
                  <a:lnTo>
                    <a:pt x="583476" y="128663"/>
                  </a:lnTo>
                  <a:lnTo>
                    <a:pt x="585101" y="128790"/>
                  </a:lnTo>
                  <a:lnTo>
                    <a:pt x="586816" y="129362"/>
                  </a:lnTo>
                  <a:lnTo>
                    <a:pt x="588340" y="128028"/>
                  </a:lnTo>
                  <a:close/>
                </a:path>
                <a:path w="1526539" h="673735">
                  <a:moveTo>
                    <a:pt x="590283" y="654913"/>
                  </a:moveTo>
                  <a:lnTo>
                    <a:pt x="588670" y="654265"/>
                  </a:lnTo>
                  <a:lnTo>
                    <a:pt x="587108" y="653884"/>
                  </a:lnTo>
                  <a:lnTo>
                    <a:pt x="585889" y="655789"/>
                  </a:lnTo>
                  <a:lnTo>
                    <a:pt x="587425" y="657098"/>
                  </a:lnTo>
                  <a:lnTo>
                    <a:pt x="588810" y="655955"/>
                  </a:lnTo>
                  <a:lnTo>
                    <a:pt x="590156" y="655904"/>
                  </a:lnTo>
                  <a:lnTo>
                    <a:pt x="590194" y="655574"/>
                  </a:lnTo>
                  <a:lnTo>
                    <a:pt x="590257" y="655243"/>
                  </a:lnTo>
                  <a:lnTo>
                    <a:pt x="590283" y="654913"/>
                  </a:lnTo>
                  <a:close/>
                </a:path>
                <a:path w="1526539" h="673735">
                  <a:moveTo>
                    <a:pt x="601268" y="298932"/>
                  </a:moveTo>
                  <a:lnTo>
                    <a:pt x="599300" y="298500"/>
                  </a:lnTo>
                  <a:lnTo>
                    <a:pt x="598817" y="297573"/>
                  </a:lnTo>
                  <a:lnTo>
                    <a:pt x="598563" y="297472"/>
                  </a:lnTo>
                  <a:lnTo>
                    <a:pt x="598309" y="297357"/>
                  </a:lnTo>
                  <a:lnTo>
                    <a:pt x="598055" y="297243"/>
                  </a:lnTo>
                  <a:lnTo>
                    <a:pt x="596887" y="297624"/>
                  </a:lnTo>
                  <a:lnTo>
                    <a:pt x="596988" y="298653"/>
                  </a:lnTo>
                  <a:lnTo>
                    <a:pt x="596861" y="299567"/>
                  </a:lnTo>
                  <a:lnTo>
                    <a:pt x="597522" y="300824"/>
                  </a:lnTo>
                  <a:lnTo>
                    <a:pt x="598690" y="300570"/>
                  </a:lnTo>
                  <a:lnTo>
                    <a:pt x="599782" y="300507"/>
                  </a:lnTo>
                  <a:lnTo>
                    <a:pt x="601268" y="298932"/>
                  </a:lnTo>
                  <a:close/>
                </a:path>
                <a:path w="1526539" h="673735">
                  <a:moveTo>
                    <a:pt x="611581" y="122250"/>
                  </a:moveTo>
                  <a:lnTo>
                    <a:pt x="609676" y="122212"/>
                  </a:lnTo>
                  <a:lnTo>
                    <a:pt x="608736" y="122186"/>
                  </a:lnTo>
                  <a:lnTo>
                    <a:pt x="608368" y="123088"/>
                  </a:lnTo>
                  <a:lnTo>
                    <a:pt x="606818" y="122605"/>
                  </a:lnTo>
                  <a:lnTo>
                    <a:pt x="606717" y="124053"/>
                  </a:lnTo>
                  <a:lnTo>
                    <a:pt x="611479" y="124053"/>
                  </a:lnTo>
                  <a:lnTo>
                    <a:pt x="611581" y="122250"/>
                  </a:lnTo>
                  <a:close/>
                </a:path>
                <a:path w="1526539" h="673735">
                  <a:moveTo>
                    <a:pt x="673760" y="334187"/>
                  </a:moveTo>
                  <a:lnTo>
                    <a:pt x="672299" y="332460"/>
                  </a:lnTo>
                  <a:lnTo>
                    <a:pt x="670128" y="335229"/>
                  </a:lnTo>
                  <a:lnTo>
                    <a:pt x="668680" y="333413"/>
                  </a:lnTo>
                  <a:lnTo>
                    <a:pt x="668667" y="333971"/>
                  </a:lnTo>
                  <a:lnTo>
                    <a:pt x="668667" y="335089"/>
                  </a:lnTo>
                  <a:lnTo>
                    <a:pt x="670471" y="335432"/>
                  </a:lnTo>
                  <a:lnTo>
                    <a:pt x="672401" y="336372"/>
                  </a:lnTo>
                  <a:lnTo>
                    <a:pt x="673760" y="334187"/>
                  </a:lnTo>
                  <a:close/>
                </a:path>
                <a:path w="1526539" h="673735">
                  <a:moveTo>
                    <a:pt x="675360" y="328587"/>
                  </a:moveTo>
                  <a:lnTo>
                    <a:pt x="674890" y="327914"/>
                  </a:lnTo>
                  <a:lnTo>
                    <a:pt x="674128" y="327672"/>
                  </a:lnTo>
                  <a:lnTo>
                    <a:pt x="673328" y="327444"/>
                  </a:lnTo>
                  <a:lnTo>
                    <a:pt x="672528" y="327787"/>
                  </a:lnTo>
                  <a:lnTo>
                    <a:pt x="672299" y="328676"/>
                  </a:lnTo>
                  <a:lnTo>
                    <a:pt x="672096" y="329399"/>
                  </a:lnTo>
                  <a:lnTo>
                    <a:pt x="672693" y="329793"/>
                  </a:lnTo>
                  <a:lnTo>
                    <a:pt x="674039" y="330352"/>
                  </a:lnTo>
                  <a:lnTo>
                    <a:pt x="674763" y="330390"/>
                  </a:lnTo>
                  <a:lnTo>
                    <a:pt x="675246" y="329476"/>
                  </a:lnTo>
                  <a:lnTo>
                    <a:pt x="675360" y="328587"/>
                  </a:lnTo>
                  <a:close/>
                </a:path>
                <a:path w="1526539" h="673735">
                  <a:moveTo>
                    <a:pt x="734758" y="335610"/>
                  </a:moveTo>
                  <a:lnTo>
                    <a:pt x="733374" y="334441"/>
                  </a:lnTo>
                  <a:lnTo>
                    <a:pt x="733793" y="333502"/>
                  </a:lnTo>
                  <a:lnTo>
                    <a:pt x="732828" y="333032"/>
                  </a:lnTo>
                  <a:lnTo>
                    <a:pt x="732624" y="332143"/>
                  </a:lnTo>
                  <a:lnTo>
                    <a:pt x="732536" y="331203"/>
                  </a:lnTo>
                  <a:lnTo>
                    <a:pt x="731380" y="331838"/>
                  </a:lnTo>
                  <a:lnTo>
                    <a:pt x="731735" y="333070"/>
                  </a:lnTo>
                  <a:lnTo>
                    <a:pt x="731431" y="334048"/>
                  </a:lnTo>
                  <a:lnTo>
                    <a:pt x="733044" y="335394"/>
                  </a:lnTo>
                  <a:lnTo>
                    <a:pt x="730681" y="335305"/>
                  </a:lnTo>
                  <a:lnTo>
                    <a:pt x="730707" y="336067"/>
                  </a:lnTo>
                  <a:lnTo>
                    <a:pt x="731621" y="336207"/>
                  </a:lnTo>
                  <a:lnTo>
                    <a:pt x="732536" y="336321"/>
                  </a:lnTo>
                  <a:lnTo>
                    <a:pt x="733450" y="336448"/>
                  </a:lnTo>
                  <a:lnTo>
                    <a:pt x="734758" y="335610"/>
                  </a:lnTo>
                  <a:close/>
                </a:path>
                <a:path w="1526539" h="673735">
                  <a:moveTo>
                    <a:pt x="740333" y="337121"/>
                  </a:moveTo>
                  <a:lnTo>
                    <a:pt x="738771" y="337312"/>
                  </a:lnTo>
                  <a:lnTo>
                    <a:pt x="738301" y="336092"/>
                  </a:lnTo>
                  <a:lnTo>
                    <a:pt x="737704" y="335064"/>
                  </a:lnTo>
                  <a:lnTo>
                    <a:pt x="737387" y="335330"/>
                  </a:lnTo>
                  <a:lnTo>
                    <a:pt x="737628" y="336423"/>
                  </a:lnTo>
                  <a:lnTo>
                    <a:pt x="737019" y="337248"/>
                  </a:lnTo>
                  <a:lnTo>
                    <a:pt x="736536" y="338099"/>
                  </a:lnTo>
                  <a:lnTo>
                    <a:pt x="737425" y="339915"/>
                  </a:lnTo>
                  <a:lnTo>
                    <a:pt x="737704" y="339966"/>
                  </a:lnTo>
                  <a:lnTo>
                    <a:pt x="737997" y="339991"/>
                  </a:lnTo>
                  <a:lnTo>
                    <a:pt x="738276" y="339991"/>
                  </a:lnTo>
                  <a:lnTo>
                    <a:pt x="738136" y="338442"/>
                  </a:lnTo>
                  <a:lnTo>
                    <a:pt x="739686" y="338099"/>
                  </a:lnTo>
                  <a:lnTo>
                    <a:pt x="740333" y="337121"/>
                  </a:lnTo>
                  <a:close/>
                </a:path>
                <a:path w="1526539" h="673735">
                  <a:moveTo>
                    <a:pt x="768731" y="328853"/>
                  </a:moveTo>
                  <a:lnTo>
                    <a:pt x="768477" y="328320"/>
                  </a:lnTo>
                  <a:lnTo>
                    <a:pt x="768451" y="328612"/>
                  </a:lnTo>
                  <a:lnTo>
                    <a:pt x="768731" y="328853"/>
                  </a:lnTo>
                  <a:close/>
                </a:path>
                <a:path w="1526539" h="673735">
                  <a:moveTo>
                    <a:pt x="770318" y="325602"/>
                  </a:moveTo>
                  <a:lnTo>
                    <a:pt x="769797" y="324218"/>
                  </a:lnTo>
                  <a:lnTo>
                    <a:pt x="769531" y="323545"/>
                  </a:lnTo>
                  <a:lnTo>
                    <a:pt x="768057" y="324802"/>
                  </a:lnTo>
                  <a:lnTo>
                    <a:pt x="767651" y="322783"/>
                  </a:lnTo>
                  <a:lnTo>
                    <a:pt x="766635" y="322618"/>
                  </a:lnTo>
                  <a:lnTo>
                    <a:pt x="768400" y="327596"/>
                  </a:lnTo>
                  <a:lnTo>
                    <a:pt x="768642" y="326529"/>
                  </a:lnTo>
                  <a:lnTo>
                    <a:pt x="768908" y="325526"/>
                  </a:lnTo>
                  <a:lnTo>
                    <a:pt x="770318" y="325602"/>
                  </a:lnTo>
                  <a:close/>
                </a:path>
                <a:path w="1526539" h="673735">
                  <a:moveTo>
                    <a:pt x="770470" y="326529"/>
                  </a:moveTo>
                  <a:lnTo>
                    <a:pt x="768642" y="326529"/>
                  </a:lnTo>
                  <a:lnTo>
                    <a:pt x="768489" y="328155"/>
                  </a:lnTo>
                  <a:lnTo>
                    <a:pt x="770470" y="326529"/>
                  </a:lnTo>
                  <a:close/>
                </a:path>
                <a:path w="1526539" h="673735">
                  <a:moveTo>
                    <a:pt x="770496" y="330327"/>
                  </a:moveTo>
                  <a:lnTo>
                    <a:pt x="768743" y="328853"/>
                  </a:lnTo>
                  <a:lnTo>
                    <a:pt x="768464" y="328853"/>
                  </a:lnTo>
                  <a:lnTo>
                    <a:pt x="768540" y="331393"/>
                  </a:lnTo>
                  <a:lnTo>
                    <a:pt x="769061" y="332244"/>
                  </a:lnTo>
                  <a:lnTo>
                    <a:pt x="770458" y="332244"/>
                  </a:lnTo>
                  <a:lnTo>
                    <a:pt x="770496" y="330327"/>
                  </a:lnTo>
                  <a:close/>
                </a:path>
                <a:path w="1526539" h="673735">
                  <a:moveTo>
                    <a:pt x="795655" y="320560"/>
                  </a:moveTo>
                  <a:lnTo>
                    <a:pt x="795286" y="319633"/>
                  </a:lnTo>
                  <a:lnTo>
                    <a:pt x="793711" y="319062"/>
                  </a:lnTo>
                  <a:lnTo>
                    <a:pt x="793305" y="319798"/>
                  </a:lnTo>
                  <a:lnTo>
                    <a:pt x="793038" y="321500"/>
                  </a:lnTo>
                  <a:lnTo>
                    <a:pt x="793267" y="322351"/>
                  </a:lnTo>
                  <a:lnTo>
                    <a:pt x="794385" y="322732"/>
                  </a:lnTo>
                  <a:lnTo>
                    <a:pt x="795108" y="322732"/>
                  </a:lnTo>
                  <a:lnTo>
                    <a:pt x="795540" y="322427"/>
                  </a:lnTo>
                  <a:lnTo>
                    <a:pt x="795655" y="320560"/>
                  </a:lnTo>
                  <a:close/>
                </a:path>
                <a:path w="1526539" h="673735">
                  <a:moveTo>
                    <a:pt x="865403" y="333286"/>
                  </a:moveTo>
                  <a:lnTo>
                    <a:pt x="865085" y="333324"/>
                  </a:lnTo>
                  <a:lnTo>
                    <a:pt x="864425" y="333375"/>
                  </a:lnTo>
                  <a:lnTo>
                    <a:pt x="864196" y="334937"/>
                  </a:lnTo>
                  <a:lnTo>
                    <a:pt x="860539" y="333438"/>
                  </a:lnTo>
                  <a:lnTo>
                    <a:pt x="861771" y="336334"/>
                  </a:lnTo>
                  <a:lnTo>
                    <a:pt x="863511" y="336156"/>
                  </a:lnTo>
                  <a:lnTo>
                    <a:pt x="864387" y="336067"/>
                  </a:lnTo>
                  <a:lnTo>
                    <a:pt x="864717" y="335153"/>
                  </a:lnTo>
                  <a:lnTo>
                    <a:pt x="865073" y="334213"/>
                  </a:lnTo>
                  <a:lnTo>
                    <a:pt x="865403" y="333286"/>
                  </a:lnTo>
                  <a:close/>
                </a:path>
                <a:path w="1526539" h="673735">
                  <a:moveTo>
                    <a:pt x="879017" y="193725"/>
                  </a:moveTo>
                  <a:lnTo>
                    <a:pt x="877062" y="191795"/>
                  </a:lnTo>
                  <a:lnTo>
                    <a:pt x="876820" y="196037"/>
                  </a:lnTo>
                  <a:lnTo>
                    <a:pt x="875080" y="194818"/>
                  </a:lnTo>
                  <a:lnTo>
                    <a:pt x="875080" y="195427"/>
                  </a:lnTo>
                  <a:lnTo>
                    <a:pt x="875106" y="196672"/>
                  </a:lnTo>
                  <a:lnTo>
                    <a:pt x="876388" y="196646"/>
                  </a:lnTo>
                  <a:lnTo>
                    <a:pt x="877036" y="196646"/>
                  </a:lnTo>
                  <a:lnTo>
                    <a:pt x="877417" y="195783"/>
                  </a:lnTo>
                  <a:lnTo>
                    <a:pt x="878243" y="195757"/>
                  </a:lnTo>
                  <a:lnTo>
                    <a:pt x="878992" y="195592"/>
                  </a:lnTo>
                  <a:lnTo>
                    <a:pt x="878776" y="194970"/>
                  </a:lnTo>
                  <a:lnTo>
                    <a:pt x="878103" y="194335"/>
                  </a:lnTo>
                  <a:lnTo>
                    <a:pt x="879017" y="193725"/>
                  </a:lnTo>
                  <a:close/>
                </a:path>
                <a:path w="1526539" h="673735">
                  <a:moveTo>
                    <a:pt x="895565" y="295389"/>
                  </a:moveTo>
                  <a:lnTo>
                    <a:pt x="891171" y="293154"/>
                  </a:lnTo>
                  <a:lnTo>
                    <a:pt x="890803" y="296278"/>
                  </a:lnTo>
                  <a:lnTo>
                    <a:pt x="890358" y="299300"/>
                  </a:lnTo>
                  <a:lnTo>
                    <a:pt x="891997" y="297865"/>
                  </a:lnTo>
                  <a:lnTo>
                    <a:pt x="892416" y="294830"/>
                  </a:lnTo>
                  <a:lnTo>
                    <a:pt x="895565" y="295389"/>
                  </a:lnTo>
                  <a:close/>
                </a:path>
                <a:path w="1526539" h="673735">
                  <a:moveTo>
                    <a:pt x="895591" y="639483"/>
                  </a:moveTo>
                  <a:lnTo>
                    <a:pt x="895388" y="638238"/>
                  </a:lnTo>
                  <a:lnTo>
                    <a:pt x="895299" y="637628"/>
                  </a:lnTo>
                  <a:lnTo>
                    <a:pt x="894410" y="637565"/>
                  </a:lnTo>
                  <a:lnTo>
                    <a:pt x="894410" y="635787"/>
                  </a:lnTo>
                  <a:lnTo>
                    <a:pt x="892035" y="637120"/>
                  </a:lnTo>
                  <a:lnTo>
                    <a:pt x="892530" y="638302"/>
                  </a:lnTo>
                  <a:lnTo>
                    <a:pt x="892644" y="639305"/>
                  </a:lnTo>
                  <a:lnTo>
                    <a:pt x="892898" y="639495"/>
                  </a:lnTo>
                  <a:lnTo>
                    <a:pt x="893178" y="639559"/>
                  </a:lnTo>
                  <a:lnTo>
                    <a:pt x="893495" y="639521"/>
                  </a:lnTo>
                  <a:lnTo>
                    <a:pt x="895591" y="639483"/>
                  </a:lnTo>
                  <a:close/>
                </a:path>
                <a:path w="1526539" h="673735">
                  <a:moveTo>
                    <a:pt x="934440" y="638708"/>
                  </a:moveTo>
                  <a:lnTo>
                    <a:pt x="932383" y="636866"/>
                  </a:lnTo>
                  <a:lnTo>
                    <a:pt x="930833" y="637197"/>
                  </a:lnTo>
                  <a:lnTo>
                    <a:pt x="928230" y="637933"/>
                  </a:lnTo>
                  <a:lnTo>
                    <a:pt x="930643" y="638898"/>
                  </a:lnTo>
                  <a:lnTo>
                    <a:pt x="932027" y="639673"/>
                  </a:lnTo>
                  <a:lnTo>
                    <a:pt x="934440" y="638708"/>
                  </a:lnTo>
                  <a:close/>
                </a:path>
                <a:path w="1526539" h="673735">
                  <a:moveTo>
                    <a:pt x="935393" y="672058"/>
                  </a:moveTo>
                  <a:lnTo>
                    <a:pt x="934948" y="670229"/>
                  </a:lnTo>
                  <a:lnTo>
                    <a:pt x="933488" y="670623"/>
                  </a:lnTo>
                  <a:lnTo>
                    <a:pt x="932345" y="670394"/>
                  </a:lnTo>
                  <a:lnTo>
                    <a:pt x="931976" y="671461"/>
                  </a:lnTo>
                  <a:lnTo>
                    <a:pt x="930998" y="671398"/>
                  </a:lnTo>
                  <a:lnTo>
                    <a:pt x="930160" y="671601"/>
                  </a:lnTo>
                  <a:lnTo>
                    <a:pt x="931786" y="672985"/>
                  </a:lnTo>
                  <a:lnTo>
                    <a:pt x="933538" y="672604"/>
                  </a:lnTo>
                  <a:lnTo>
                    <a:pt x="935393" y="672058"/>
                  </a:lnTo>
                  <a:close/>
                </a:path>
                <a:path w="1526539" h="673735">
                  <a:moveTo>
                    <a:pt x="1051445" y="188823"/>
                  </a:moveTo>
                  <a:lnTo>
                    <a:pt x="1051013" y="188468"/>
                  </a:lnTo>
                  <a:lnTo>
                    <a:pt x="1050150" y="187731"/>
                  </a:lnTo>
                  <a:lnTo>
                    <a:pt x="1048753" y="187858"/>
                  </a:lnTo>
                  <a:lnTo>
                    <a:pt x="1045946" y="188087"/>
                  </a:lnTo>
                  <a:lnTo>
                    <a:pt x="1047711" y="189814"/>
                  </a:lnTo>
                  <a:lnTo>
                    <a:pt x="1049007" y="189687"/>
                  </a:lnTo>
                  <a:lnTo>
                    <a:pt x="1050404" y="189915"/>
                  </a:lnTo>
                  <a:lnTo>
                    <a:pt x="1051445" y="188823"/>
                  </a:lnTo>
                  <a:close/>
                </a:path>
                <a:path w="1526539" h="673735">
                  <a:moveTo>
                    <a:pt x="1124216" y="191325"/>
                  </a:moveTo>
                  <a:lnTo>
                    <a:pt x="1123835" y="190538"/>
                  </a:lnTo>
                  <a:lnTo>
                    <a:pt x="1123251" y="189992"/>
                  </a:lnTo>
                  <a:lnTo>
                    <a:pt x="1122400" y="190106"/>
                  </a:lnTo>
                  <a:lnTo>
                    <a:pt x="1121156" y="190271"/>
                  </a:lnTo>
                  <a:lnTo>
                    <a:pt x="1120597" y="191350"/>
                  </a:lnTo>
                  <a:lnTo>
                    <a:pt x="1120178" y="192290"/>
                  </a:lnTo>
                  <a:lnTo>
                    <a:pt x="1119962" y="192773"/>
                  </a:lnTo>
                  <a:lnTo>
                    <a:pt x="1120521" y="193560"/>
                  </a:lnTo>
                  <a:lnTo>
                    <a:pt x="1122476" y="193014"/>
                  </a:lnTo>
                  <a:lnTo>
                    <a:pt x="1123670" y="192595"/>
                  </a:lnTo>
                  <a:lnTo>
                    <a:pt x="1124216" y="191325"/>
                  </a:lnTo>
                  <a:close/>
                </a:path>
                <a:path w="1526539" h="673735">
                  <a:moveTo>
                    <a:pt x="1126261" y="185775"/>
                  </a:moveTo>
                  <a:lnTo>
                    <a:pt x="1126223" y="184480"/>
                  </a:lnTo>
                  <a:lnTo>
                    <a:pt x="1125283" y="184124"/>
                  </a:lnTo>
                  <a:lnTo>
                    <a:pt x="1123162" y="184251"/>
                  </a:lnTo>
                  <a:lnTo>
                    <a:pt x="1122464" y="184835"/>
                  </a:lnTo>
                  <a:lnTo>
                    <a:pt x="1123086" y="186270"/>
                  </a:lnTo>
                  <a:lnTo>
                    <a:pt x="1124851" y="186804"/>
                  </a:lnTo>
                  <a:lnTo>
                    <a:pt x="1125347" y="186283"/>
                  </a:lnTo>
                  <a:lnTo>
                    <a:pt x="1126261" y="185775"/>
                  </a:lnTo>
                  <a:close/>
                </a:path>
                <a:path w="1526539" h="673735">
                  <a:moveTo>
                    <a:pt x="1159052" y="190855"/>
                  </a:moveTo>
                  <a:lnTo>
                    <a:pt x="1158354" y="190131"/>
                  </a:lnTo>
                  <a:lnTo>
                    <a:pt x="1158011" y="189763"/>
                  </a:lnTo>
                  <a:lnTo>
                    <a:pt x="1156677" y="190068"/>
                  </a:lnTo>
                  <a:lnTo>
                    <a:pt x="1154785" y="189052"/>
                  </a:lnTo>
                  <a:lnTo>
                    <a:pt x="1154188" y="191490"/>
                  </a:lnTo>
                  <a:lnTo>
                    <a:pt x="1155954" y="191973"/>
                  </a:lnTo>
                  <a:lnTo>
                    <a:pt x="1157566" y="192125"/>
                  </a:lnTo>
                  <a:lnTo>
                    <a:pt x="1159052" y="190855"/>
                  </a:lnTo>
                  <a:close/>
                </a:path>
                <a:path w="1526539" h="673735">
                  <a:moveTo>
                    <a:pt x="1159319" y="300342"/>
                  </a:moveTo>
                  <a:lnTo>
                    <a:pt x="1152982" y="300342"/>
                  </a:lnTo>
                  <a:lnTo>
                    <a:pt x="1154963" y="300888"/>
                  </a:lnTo>
                  <a:lnTo>
                    <a:pt x="1157160" y="303149"/>
                  </a:lnTo>
                  <a:lnTo>
                    <a:pt x="1159319" y="300342"/>
                  </a:lnTo>
                  <a:close/>
                </a:path>
                <a:path w="1526539" h="673735">
                  <a:moveTo>
                    <a:pt x="1177734" y="178384"/>
                  </a:moveTo>
                  <a:lnTo>
                    <a:pt x="1176909" y="177787"/>
                  </a:lnTo>
                  <a:lnTo>
                    <a:pt x="1176515" y="177469"/>
                  </a:lnTo>
                  <a:lnTo>
                    <a:pt x="1175219" y="177419"/>
                  </a:lnTo>
                  <a:lnTo>
                    <a:pt x="1172616" y="177292"/>
                  </a:lnTo>
                  <a:lnTo>
                    <a:pt x="1172641" y="177914"/>
                  </a:lnTo>
                  <a:lnTo>
                    <a:pt x="1172667" y="179146"/>
                  </a:lnTo>
                  <a:lnTo>
                    <a:pt x="1174394" y="179146"/>
                  </a:lnTo>
                  <a:lnTo>
                    <a:pt x="1176147" y="179311"/>
                  </a:lnTo>
                  <a:lnTo>
                    <a:pt x="1177734" y="178384"/>
                  </a:lnTo>
                  <a:close/>
                </a:path>
                <a:path w="1526539" h="673735">
                  <a:moveTo>
                    <a:pt x="1197838" y="189826"/>
                  </a:moveTo>
                  <a:lnTo>
                    <a:pt x="1195908" y="188175"/>
                  </a:lnTo>
                  <a:lnTo>
                    <a:pt x="1194028" y="189001"/>
                  </a:lnTo>
                  <a:lnTo>
                    <a:pt x="1191463" y="189382"/>
                  </a:lnTo>
                  <a:lnTo>
                    <a:pt x="1194117" y="191655"/>
                  </a:lnTo>
                  <a:lnTo>
                    <a:pt x="1195997" y="190296"/>
                  </a:lnTo>
                  <a:lnTo>
                    <a:pt x="1197660" y="189826"/>
                  </a:lnTo>
                  <a:lnTo>
                    <a:pt x="1197838" y="189826"/>
                  </a:lnTo>
                  <a:close/>
                </a:path>
                <a:path w="1526539" h="673735">
                  <a:moveTo>
                    <a:pt x="1197851" y="315074"/>
                  </a:moveTo>
                  <a:lnTo>
                    <a:pt x="1195311" y="315950"/>
                  </a:lnTo>
                  <a:lnTo>
                    <a:pt x="1192720" y="315937"/>
                  </a:lnTo>
                  <a:lnTo>
                    <a:pt x="1190104" y="315493"/>
                  </a:lnTo>
                  <a:lnTo>
                    <a:pt x="1190066" y="316725"/>
                  </a:lnTo>
                  <a:lnTo>
                    <a:pt x="1197851" y="316649"/>
                  </a:lnTo>
                  <a:lnTo>
                    <a:pt x="1197851" y="315074"/>
                  </a:lnTo>
                  <a:close/>
                </a:path>
                <a:path w="1526539" h="673735">
                  <a:moveTo>
                    <a:pt x="1216215" y="316496"/>
                  </a:moveTo>
                  <a:lnTo>
                    <a:pt x="1216202" y="316191"/>
                  </a:lnTo>
                  <a:lnTo>
                    <a:pt x="1216126" y="315912"/>
                  </a:lnTo>
                  <a:lnTo>
                    <a:pt x="1208468" y="315798"/>
                  </a:lnTo>
                  <a:lnTo>
                    <a:pt x="1206004" y="314413"/>
                  </a:lnTo>
                  <a:lnTo>
                    <a:pt x="1203286" y="315277"/>
                  </a:lnTo>
                  <a:lnTo>
                    <a:pt x="1200696" y="314960"/>
                  </a:lnTo>
                  <a:lnTo>
                    <a:pt x="1201051" y="315277"/>
                  </a:lnTo>
                  <a:lnTo>
                    <a:pt x="1201407" y="315620"/>
                  </a:lnTo>
                  <a:lnTo>
                    <a:pt x="1201762" y="315937"/>
                  </a:lnTo>
                  <a:lnTo>
                    <a:pt x="1203642" y="316153"/>
                  </a:lnTo>
                  <a:lnTo>
                    <a:pt x="1205674" y="315277"/>
                  </a:lnTo>
                  <a:lnTo>
                    <a:pt x="1207401" y="316687"/>
                  </a:lnTo>
                  <a:lnTo>
                    <a:pt x="1208455" y="316814"/>
                  </a:lnTo>
                  <a:lnTo>
                    <a:pt x="1211033" y="318439"/>
                  </a:lnTo>
                  <a:lnTo>
                    <a:pt x="1213586" y="316090"/>
                  </a:lnTo>
                  <a:lnTo>
                    <a:pt x="1216152" y="316788"/>
                  </a:lnTo>
                  <a:lnTo>
                    <a:pt x="1216215" y="316496"/>
                  </a:lnTo>
                  <a:close/>
                </a:path>
                <a:path w="1526539" h="673735">
                  <a:moveTo>
                    <a:pt x="1224940" y="175336"/>
                  </a:moveTo>
                  <a:lnTo>
                    <a:pt x="1223352" y="175107"/>
                  </a:lnTo>
                  <a:lnTo>
                    <a:pt x="1221638" y="174015"/>
                  </a:lnTo>
                  <a:lnTo>
                    <a:pt x="1220304" y="175933"/>
                  </a:lnTo>
                  <a:lnTo>
                    <a:pt x="1221867" y="177368"/>
                  </a:lnTo>
                  <a:lnTo>
                    <a:pt x="1223340" y="177088"/>
                  </a:lnTo>
                  <a:lnTo>
                    <a:pt x="1224851" y="176237"/>
                  </a:lnTo>
                  <a:lnTo>
                    <a:pt x="1224915" y="175933"/>
                  </a:lnTo>
                  <a:lnTo>
                    <a:pt x="1224940" y="175641"/>
                  </a:lnTo>
                  <a:lnTo>
                    <a:pt x="1224940" y="175336"/>
                  </a:lnTo>
                  <a:close/>
                </a:path>
                <a:path w="1526539" h="673735">
                  <a:moveTo>
                    <a:pt x="1254963" y="327406"/>
                  </a:moveTo>
                  <a:lnTo>
                    <a:pt x="1253020" y="326339"/>
                  </a:lnTo>
                  <a:lnTo>
                    <a:pt x="1251737" y="326402"/>
                  </a:lnTo>
                  <a:lnTo>
                    <a:pt x="1250442" y="326453"/>
                  </a:lnTo>
                  <a:lnTo>
                    <a:pt x="1249159" y="326517"/>
                  </a:lnTo>
                  <a:lnTo>
                    <a:pt x="1249235" y="326796"/>
                  </a:lnTo>
                  <a:lnTo>
                    <a:pt x="1249260" y="327088"/>
                  </a:lnTo>
                  <a:lnTo>
                    <a:pt x="1249210" y="327380"/>
                  </a:lnTo>
                  <a:lnTo>
                    <a:pt x="1250924" y="328523"/>
                  </a:lnTo>
                  <a:lnTo>
                    <a:pt x="1252893" y="328561"/>
                  </a:lnTo>
                  <a:lnTo>
                    <a:pt x="1254836" y="328752"/>
                  </a:lnTo>
                  <a:lnTo>
                    <a:pt x="1254874" y="328307"/>
                  </a:lnTo>
                  <a:lnTo>
                    <a:pt x="1254963" y="327406"/>
                  </a:lnTo>
                  <a:close/>
                </a:path>
                <a:path w="1526539" h="673735">
                  <a:moveTo>
                    <a:pt x="1260017" y="322668"/>
                  </a:moveTo>
                  <a:lnTo>
                    <a:pt x="1259713" y="320611"/>
                  </a:lnTo>
                  <a:lnTo>
                    <a:pt x="1258074" y="320687"/>
                  </a:lnTo>
                  <a:lnTo>
                    <a:pt x="1256779" y="318770"/>
                  </a:lnTo>
                  <a:lnTo>
                    <a:pt x="1254975" y="319811"/>
                  </a:lnTo>
                  <a:lnTo>
                    <a:pt x="1255026" y="320154"/>
                  </a:lnTo>
                  <a:lnTo>
                    <a:pt x="1255001" y="320459"/>
                  </a:lnTo>
                  <a:lnTo>
                    <a:pt x="1254912" y="320789"/>
                  </a:lnTo>
                  <a:lnTo>
                    <a:pt x="1255598" y="321932"/>
                  </a:lnTo>
                  <a:lnTo>
                    <a:pt x="1256766" y="321589"/>
                  </a:lnTo>
                  <a:lnTo>
                    <a:pt x="1257769" y="321729"/>
                  </a:lnTo>
                  <a:lnTo>
                    <a:pt x="1258214" y="320992"/>
                  </a:lnTo>
                  <a:lnTo>
                    <a:pt x="1260017" y="322668"/>
                  </a:lnTo>
                  <a:close/>
                </a:path>
                <a:path w="1526539" h="673735">
                  <a:moveTo>
                    <a:pt x="1278293" y="309956"/>
                  </a:moveTo>
                  <a:lnTo>
                    <a:pt x="1274114" y="307733"/>
                  </a:lnTo>
                  <a:lnTo>
                    <a:pt x="1271663" y="309791"/>
                  </a:lnTo>
                  <a:lnTo>
                    <a:pt x="1278089" y="310705"/>
                  </a:lnTo>
                  <a:lnTo>
                    <a:pt x="1278013" y="310413"/>
                  </a:lnTo>
                  <a:lnTo>
                    <a:pt x="1278089" y="310172"/>
                  </a:lnTo>
                  <a:lnTo>
                    <a:pt x="1278293" y="309956"/>
                  </a:lnTo>
                  <a:close/>
                </a:path>
                <a:path w="1526539" h="673735">
                  <a:moveTo>
                    <a:pt x="1304378" y="311023"/>
                  </a:moveTo>
                  <a:lnTo>
                    <a:pt x="1303032" y="310273"/>
                  </a:lnTo>
                  <a:lnTo>
                    <a:pt x="1301013" y="309778"/>
                  </a:lnTo>
                  <a:lnTo>
                    <a:pt x="1300581" y="314096"/>
                  </a:lnTo>
                  <a:lnTo>
                    <a:pt x="1303058" y="312610"/>
                  </a:lnTo>
                  <a:lnTo>
                    <a:pt x="1304353" y="312915"/>
                  </a:lnTo>
                  <a:lnTo>
                    <a:pt x="1304366" y="312280"/>
                  </a:lnTo>
                  <a:lnTo>
                    <a:pt x="1304366" y="311645"/>
                  </a:lnTo>
                  <a:lnTo>
                    <a:pt x="1304378" y="311023"/>
                  </a:lnTo>
                  <a:close/>
                </a:path>
                <a:path w="1526539" h="673735">
                  <a:moveTo>
                    <a:pt x="1319872" y="330390"/>
                  </a:moveTo>
                  <a:lnTo>
                    <a:pt x="1310182" y="330301"/>
                  </a:lnTo>
                  <a:lnTo>
                    <a:pt x="1310259" y="330568"/>
                  </a:lnTo>
                  <a:lnTo>
                    <a:pt x="1310259" y="330847"/>
                  </a:lnTo>
                  <a:lnTo>
                    <a:pt x="1310170" y="331114"/>
                  </a:lnTo>
                  <a:lnTo>
                    <a:pt x="1318768" y="331597"/>
                  </a:lnTo>
                  <a:lnTo>
                    <a:pt x="1319872" y="330390"/>
                  </a:lnTo>
                  <a:close/>
                </a:path>
                <a:path w="1526539" h="673735">
                  <a:moveTo>
                    <a:pt x="1334008" y="56451"/>
                  </a:moveTo>
                  <a:lnTo>
                    <a:pt x="1329918" y="56451"/>
                  </a:lnTo>
                  <a:lnTo>
                    <a:pt x="1329651" y="56946"/>
                  </a:lnTo>
                  <a:lnTo>
                    <a:pt x="1329664" y="58089"/>
                  </a:lnTo>
                  <a:lnTo>
                    <a:pt x="1329880" y="58089"/>
                  </a:lnTo>
                  <a:lnTo>
                    <a:pt x="1331709" y="58915"/>
                  </a:lnTo>
                  <a:lnTo>
                    <a:pt x="1332433" y="57137"/>
                  </a:lnTo>
                  <a:lnTo>
                    <a:pt x="1332522" y="56946"/>
                  </a:lnTo>
                  <a:lnTo>
                    <a:pt x="1334008" y="56451"/>
                  </a:lnTo>
                  <a:close/>
                </a:path>
                <a:path w="1526539" h="673735">
                  <a:moveTo>
                    <a:pt x="1334173" y="56172"/>
                  </a:moveTo>
                  <a:lnTo>
                    <a:pt x="1332585" y="55587"/>
                  </a:lnTo>
                  <a:lnTo>
                    <a:pt x="1330896" y="54622"/>
                  </a:lnTo>
                  <a:lnTo>
                    <a:pt x="1330071" y="56172"/>
                  </a:lnTo>
                  <a:lnTo>
                    <a:pt x="1334173" y="56172"/>
                  </a:lnTo>
                  <a:close/>
                </a:path>
                <a:path w="1526539" h="673735">
                  <a:moveTo>
                    <a:pt x="1343558" y="188950"/>
                  </a:moveTo>
                  <a:lnTo>
                    <a:pt x="1338414" y="190461"/>
                  </a:lnTo>
                  <a:lnTo>
                    <a:pt x="1342796" y="191300"/>
                  </a:lnTo>
                  <a:lnTo>
                    <a:pt x="1343558" y="188950"/>
                  </a:lnTo>
                  <a:close/>
                </a:path>
                <a:path w="1526539" h="673735">
                  <a:moveTo>
                    <a:pt x="1369326" y="48450"/>
                  </a:moveTo>
                  <a:lnTo>
                    <a:pt x="1367675" y="48514"/>
                  </a:lnTo>
                  <a:lnTo>
                    <a:pt x="1366012" y="48564"/>
                  </a:lnTo>
                  <a:lnTo>
                    <a:pt x="1364348" y="48628"/>
                  </a:lnTo>
                  <a:lnTo>
                    <a:pt x="1363713" y="49695"/>
                  </a:lnTo>
                  <a:lnTo>
                    <a:pt x="1363408" y="50241"/>
                  </a:lnTo>
                  <a:lnTo>
                    <a:pt x="1363776" y="50279"/>
                  </a:lnTo>
                  <a:lnTo>
                    <a:pt x="1364538" y="50380"/>
                  </a:lnTo>
                  <a:lnTo>
                    <a:pt x="1365199" y="50139"/>
                  </a:lnTo>
                  <a:lnTo>
                    <a:pt x="1365669" y="51714"/>
                  </a:lnTo>
                  <a:lnTo>
                    <a:pt x="1366418" y="50558"/>
                  </a:lnTo>
                  <a:lnTo>
                    <a:pt x="1366812" y="49047"/>
                  </a:lnTo>
                  <a:lnTo>
                    <a:pt x="1368679" y="49593"/>
                  </a:lnTo>
                  <a:lnTo>
                    <a:pt x="1369326" y="48450"/>
                  </a:lnTo>
                  <a:close/>
                </a:path>
                <a:path w="1526539" h="673735">
                  <a:moveTo>
                    <a:pt x="1381975" y="1955"/>
                  </a:moveTo>
                  <a:lnTo>
                    <a:pt x="1380909" y="889"/>
                  </a:lnTo>
                  <a:lnTo>
                    <a:pt x="1379766" y="1600"/>
                  </a:lnTo>
                  <a:lnTo>
                    <a:pt x="1377683" y="0"/>
                  </a:lnTo>
                  <a:lnTo>
                    <a:pt x="1377099" y="2717"/>
                  </a:lnTo>
                  <a:lnTo>
                    <a:pt x="1378851" y="2806"/>
                  </a:lnTo>
                  <a:lnTo>
                    <a:pt x="1380477" y="3048"/>
                  </a:lnTo>
                  <a:lnTo>
                    <a:pt x="1381975" y="1955"/>
                  </a:lnTo>
                  <a:close/>
                </a:path>
                <a:path w="1526539" h="673735">
                  <a:moveTo>
                    <a:pt x="1386840" y="198577"/>
                  </a:moveTo>
                  <a:lnTo>
                    <a:pt x="1386027" y="197396"/>
                  </a:lnTo>
                  <a:lnTo>
                    <a:pt x="1384947" y="196456"/>
                  </a:lnTo>
                  <a:lnTo>
                    <a:pt x="1383411" y="199250"/>
                  </a:lnTo>
                  <a:lnTo>
                    <a:pt x="1383690" y="200710"/>
                  </a:lnTo>
                  <a:lnTo>
                    <a:pt x="1385684" y="200469"/>
                  </a:lnTo>
                  <a:lnTo>
                    <a:pt x="1386840" y="198577"/>
                  </a:lnTo>
                  <a:close/>
                </a:path>
                <a:path w="1526539" h="673735">
                  <a:moveTo>
                    <a:pt x="1424978" y="61277"/>
                  </a:moveTo>
                  <a:lnTo>
                    <a:pt x="1422768" y="61023"/>
                  </a:lnTo>
                  <a:lnTo>
                    <a:pt x="1421003" y="60388"/>
                  </a:lnTo>
                  <a:lnTo>
                    <a:pt x="1419847" y="62687"/>
                  </a:lnTo>
                  <a:lnTo>
                    <a:pt x="1421714" y="63169"/>
                  </a:lnTo>
                  <a:lnTo>
                    <a:pt x="1423250" y="62992"/>
                  </a:lnTo>
                  <a:lnTo>
                    <a:pt x="1424978" y="61277"/>
                  </a:lnTo>
                  <a:close/>
                </a:path>
                <a:path w="1526539" h="673735">
                  <a:moveTo>
                    <a:pt x="1442847" y="59194"/>
                  </a:moveTo>
                  <a:lnTo>
                    <a:pt x="1436331" y="60134"/>
                  </a:lnTo>
                  <a:lnTo>
                    <a:pt x="1437297" y="61810"/>
                  </a:lnTo>
                  <a:lnTo>
                    <a:pt x="1438922" y="60655"/>
                  </a:lnTo>
                  <a:lnTo>
                    <a:pt x="1441513" y="61633"/>
                  </a:lnTo>
                  <a:lnTo>
                    <a:pt x="1442847" y="59194"/>
                  </a:lnTo>
                  <a:close/>
                </a:path>
                <a:path w="1526539" h="673735">
                  <a:moveTo>
                    <a:pt x="1457439" y="183172"/>
                  </a:moveTo>
                  <a:lnTo>
                    <a:pt x="1456182" y="182511"/>
                  </a:lnTo>
                  <a:lnTo>
                    <a:pt x="1455547" y="182181"/>
                  </a:lnTo>
                  <a:lnTo>
                    <a:pt x="1453680" y="183210"/>
                  </a:lnTo>
                  <a:lnTo>
                    <a:pt x="1454454" y="185242"/>
                  </a:lnTo>
                  <a:lnTo>
                    <a:pt x="1455204" y="185724"/>
                  </a:lnTo>
                  <a:lnTo>
                    <a:pt x="1455559" y="185966"/>
                  </a:lnTo>
                  <a:lnTo>
                    <a:pt x="1456194" y="185039"/>
                  </a:lnTo>
                  <a:lnTo>
                    <a:pt x="1457439" y="183172"/>
                  </a:lnTo>
                  <a:close/>
                </a:path>
                <a:path w="1526539" h="673735">
                  <a:moveTo>
                    <a:pt x="1526311" y="669582"/>
                  </a:moveTo>
                  <a:lnTo>
                    <a:pt x="1526159" y="669429"/>
                  </a:lnTo>
                  <a:lnTo>
                    <a:pt x="1526044" y="670775"/>
                  </a:lnTo>
                  <a:lnTo>
                    <a:pt x="1524965" y="672134"/>
                  </a:lnTo>
                  <a:lnTo>
                    <a:pt x="1526247" y="673430"/>
                  </a:lnTo>
                  <a:lnTo>
                    <a:pt x="1526311" y="669582"/>
                  </a:lnTo>
                  <a:close/>
                </a:path>
                <a:path w="1526539" h="673735">
                  <a:moveTo>
                    <a:pt x="1526311" y="312318"/>
                  </a:moveTo>
                  <a:lnTo>
                    <a:pt x="1525612" y="312394"/>
                  </a:lnTo>
                  <a:lnTo>
                    <a:pt x="1525358" y="311696"/>
                  </a:lnTo>
                  <a:lnTo>
                    <a:pt x="1525206" y="310807"/>
                  </a:lnTo>
                  <a:lnTo>
                    <a:pt x="1524139" y="312547"/>
                  </a:lnTo>
                  <a:lnTo>
                    <a:pt x="1525219" y="314198"/>
                  </a:lnTo>
                  <a:lnTo>
                    <a:pt x="1525435" y="315874"/>
                  </a:lnTo>
                  <a:lnTo>
                    <a:pt x="1526311" y="316344"/>
                  </a:lnTo>
                  <a:lnTo>
                    <a:pt x="1526311" y="3123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4449788" y="2932414"/>
              <a:ext cx="1506220" cy="677545"/>
            </a:xfrm>
            <a:custGeom>
              <a:avLst/>
              <a:gdLst/>
              <a:ahLst/>
              <a:cxnLst/>
              <a:rect l="l" t="t" r="r" b="b"/>
              <a:pathLst>
                <a:path w="1506220" h="677545">
                  <a:moveTo>
                    <a:pt x="10655" y="60375"/>
                  </a:moveTo>
                  <a:lnTo>
                    <a:pt x="9448" y="59563"/>
                  </a:lnTo>
                  <a:lnTo>
                    <a:pt x="8191" y="59753"/>
                  </a:lnTo>
                  <a:lnTo>
                    <a:pt x="6934" y="60261"/>
                  </a:lnTo>
                  <a:lnTo>
                    <a:pt x="5041" y="59232"/>
                  </a:lnTo>
                  <a:lnTo>
                    <a:pt x="3060" y="58940"/>
                  </a:lnTo>
                  <a:lnTo>
                    <a:pt x="990" y="59639"/>
                  </a:lnTo>
                  <a:lnTo>
                    <a:pt x="0" y="61341"/>
                  </a:lnTo>
                  <a:lnTo>
                    <a:pt x="1257" y="61976"/>
                  </a:lnTo>
                  <a:lnTo>
                    <a:pt x="2590" y="60553"/>
                  </a:lnTo>
                  <a:lnTo>
                    <a:pt x="3835" y="61480"/>
                  </a:lnTo>
                  <a:lnTo>
                    <a:pt x="3975" y="61061"/>
                  </a:lnTo>
                  <a:lnTo>
                    <a:pt x="6210" y="60845"/>
                  </a:lnTo>
                  <a:lnTo>
                    <a:pt x="8623" y="62484"/>
                  </a:lnTo>
                  <a:lnTo>
                    <a:pt x="10655" y="60375"/>
                  </a:lnTo>
                  <a:close/>
                </a:path>
                <a:path w="1506220" h="677545">
                  <a:moveTo>
                    <a:pt x="64033" y="38798"/>
                  </a:moveTo>
                  <a:lnTo>
                    <a:pt x="63093" y="37338"/>
                  </a:lnTo>
                  <a:lnTo>
                    <a:pt x="61429" y="36957"/>
                  </a:lnTo>
                  <a:lnTo>
                    <a:pt x="60083" y="36093"/>
                  </a:lnTo>
                  <a:lnTo>
                    <a:pt x="60071" y="38100"/>
                  </a:lnTo>
                  <a:lnTo>
                    <a:pt x="61937" y="39420"/>
                  </a:lnTo>
                  <a:lnTo>
                    <a:pt x="62877" y="40055"/>
                  </a:lnTo>
                  <a:lnTo>
                    <a:pt x="63258" y="39649"/>
                  </a:lnTo>
                  <a:lnTo>
                    <a:pt x="64033" y="38798"/>
                  </a:lnTo>
                  <a:close/>
                </a:path>
                <a:path w="1506220" h="677545">
                  <a:moveTo>
                    <a:pt x="110490" y="30378"/>
                  </a:moveTo>
                  <a:lnTo>
                    <a:pt x="109626" y="28092"/>
                  </a:lnTo>
                  <a:lnTo>
                    <a:pt x="108191" y="27317"/>
                  </a:lnTo>
                  <a:lnTo>
                    <a:pt x="105549" y="28587"/>
                  </a:lnTo>
                  <a:lnTo>
                    <a:pt x="108445" y="30518"/>
                  </a:lnTo>
                  <a:lnTo>
                    <a:pt x="109118" y="30467"/>
                  </a:lnTo>
                  <a:lnTo>
                    <a:pt x="109804" y="30429"/>
                  </a:lnTo>
                  <a:lnTo>
                    <a:pt x="110490" y="30378"/>
                  </a:lnTo>
                  <a:close/>
                </a:path>
                <a:path w="1506220" h="677545">
                  <a:moveTo>
                    <a:pt x="116992" y="2413"/>
                  </a:moveTo>
                  <a:lnTo>
                    <a:pt x="114795" y="0"/>
                  </a:lnTo>
                  <a:lnTo>
                    <a:pt x="113855" y="2197"/>
                  </a:lnTo>
                  <a:lnTo>
                    <a:pt x="112725" y="3886"/>
                  </a:lnTo>
                  <a:lnTo>
                    <a:pt x="113919" y="3695"/>
                  </a:lnTo>
                  <a:lnTo>
                    <a:pt x="116255" y="3289"/>
                  </a:lnTo>
                  <a:lnTo>
                    <a:pt x="116509" y="2997"/>
                  </a:lnTo>
                  <a:lnTo>
                    <a:pt x="116992" y="2413"/>
                  </a:lnTo>
                  <a:close/>
                </a:path>
                <a:path w="1506220" h="677545">
                  <a:moveTo>
                    <a:pt x="121615" y="247243"/>
                  </a:moveTo>
                  <a:lnTo>
                    <a:pt x="121488" y="247027"/>
                  </a:lnTo>
                  <a:lnTo>
                    <a:pt x="120650" y="245643"/>
                  </a:lnTo>
                  <a:lnTo>
                    <a:pt x="119405" y="245986"/>
                  </a:lnTo>
                  <a:lnTo>
                    <a:pt x="118186" y="246405"/>
                  </a:lnTo>
                  <a:lnTo>
                    <a:pt x="118148" y="246773"/>
                  </a:lnTo>
                  <a:lnTo>
                    <a:pt x="118097" y="247523"/>
                  </a:lnTo>
                  <a:lnTo>
                    <a:pt x="119011" y="248208"/>
                  </a:lnTo>
                  <a:lnTo>
                    <a:pt x="120002" y="248653"/>
                  </a:lnTo>
                  <a:lnTo>
                    <a:pt x="121119" y="248119"/>
                  </a:lnTo>
                  <a:lnTo>
                    <a:pt x="121373" y="247980"/>
                  </a:lnTo>
                  <a:lnTo>
                    <a:pt x="121615" y="247243"/>
                  </a:lnTo>
                  <a:close/>
                </a:path>
                <a:path w="1506220" h="677545">
                  <a:moveTo>
                    <a:pt x="127876" y="122593"/>
                  </a:moveTo>
                  <a:lnTo>
                    <a:pt x="126187" y="122199"/>
                  </a:lnTo>
                  <a:lnTo>
                    <a:pt x="124472" y="121475"/>
                  </a:lnTo>
                  <a:lnTo>
                    <a:pt x="122148" y="122745"/>
                  </a:lnTo>
                  <a:lnTo>
                    <a:pt x="124485" y="123558"/>
                  </a:lnTo>
                  <a:lnTo>
                    <a:pt x="126098" y="124701"/>
                  </a:lnTo>
                  <a:lnTo>
                    <a:pt x="127876" y="123139"/>
                  </a:lnTo>
                  <a:lnTo>
                    <a:pt x="127863" y="122961"/>
                  </a:lnTo>
                  <a:lnTo>
                    <a:pt x="127863" y="122770"/>
                  </a:lnTo>
                  <a:lnTo>
                    <a:pt x="127876" y="122593"/>
                  </a:lnTo>
                  <a:close/>
                </a:path>
                <a:path w="1506220" h="677545">
                  <a:moveTo>
                    <a:pt x="136969" y="250215"/>
                  </a:moveTo>
                  <a:lnTo>
                    <a:pt x="136461" y="247510"/>
                  </a:lnTo>
                  <a:lnTo>
                    <a:pt x="132397" y="247243"/>
                  </a:lnTo>
                  <a:lnTo>
                    <a:pt x="132613" y="249377"/>
                  </a:lnTo>
                  <a:lnTo>
                    <a:pt x="132969" y="249415"/>
                  </a:lnTo>
                  <a:lnTo>
                    <a:pt x="133680" y="249466"/>
                  </a:lnTo>
                  <a:lnTo>
                    <a:pt x="134772" y="249059"/>
                  </a:lnTo>
                  <a:lnTo>
                    <a:pt x="136969" y="250215"/>
                  </a:lnTo>
                  <a:close/>
                </a:path>
                <a:path w="1506220" h="677545">
                  <a:moveTo>
                    <a:pt x="163715" y="60566"/>
                  </a:moveTo>
                  <a:lnTo>
                    <a:pt x="159905" y="59931"/>
                  </a:lnTo>
                  <a:lnTo>
                    <a:pt x="158127" y="59651"/>
                  </a:lnTo>
                  <a:lnTo>
                    <a:pt x="159766" y="60896"/>
                  </a:lnTo>
                  <a:lnTo>
                    <a:pt x="161150" y="63842"/>
                  </a:lnTo>
                  <a:lnTo>
                    <a:pt x="163715" y="60566"/>
                  </a:lnTo>
                  <a:close/>
                </a:path>
                <a:path w="1506220" h="677545">
                  <a:moveTo>
                    <a:pt x="174840" y="63741"/>
                  </a:moveTo>
                  <a:lnTo>
                    <a:pt x="172923" y="61709"/>
                  </a:lnTo>
                  <a:lnTo>
                    <a:pt x="171234" y="61544"/>
                  </a:lnTo>
                  <a:lnTo>
                    <a:pt x="169570" y="61328"/>
                  </a:lnTo>
                  <a:lnTo>
                    <a:pt x="168275" y="62534"/>
                  </a:lnTo>
                  <a:lnTo>
                    <a:pt x="174840" y="63741"/>
                  </a:lnTo>
                  <a:close/>
                </a:path>
                <a:path w="1506220" h="677545">
                  <a:moveTo>
                    <a:pt x="207530" y="180898"/>
                  </a:moveTo>
                  <a:lnTo>
                    <a:pt x="205867" y="177812"/>
                  </a:lnTo>
                  <a:lnTo>
                    <a:pt x="204292" y="178371"/>
                  </a:lnTo>
                  <a:lnTo>
                    <a:pt x="203339" y="179527"/>
                  </a:lnTo>
                  <a:lnTo>
                    <a:pt x="203415" y="180251"/>
                  </a:lnTo>
                  <a:lnTo>
                    <a:pt x="203581" y="180936"/>
                  </a:lnTo>
                  <a:lnTo>
                    <a:pt x="204330" y="181279"/>
                  </a:lnTo>
                  <a:lnTo>
                    <a:pt x="204825" y="180225"/>
                  </a:lnTo>
                  <a:lnTo>
                    <a:pt x="207530" y="180898"/>
                  </a:lnTo>
                  <a:close/>
                </a:path>
                <a:path w="1506220" h="677545">
                  <a:moveTo>
                    <a:pt x="218262" y="215760"/>
                  </a:moveTo>
                  <a:lnTo>
                    <a:pt x="218071" y="214299"/>
                  </a:lnTo>
                  <a:lnTo>
                    <a:pt x="216992" y="213690"/>
                  </a:lnTo>
                  <a:lnTo>
                    <a:pt x="215734" y="212686"/>
                  </a:lnTo>
                  <a:lnTo>
                    <a:pt x="213652" y="215417"/>
                  </a:lnTo>
                  <a:lnTo>
                    <a:pt x="215760" y="215493"/>
                  </a:lnTo>
                  <a:lnTo>
                    <a:pt x="216154" y="216369"/>
                  </a:lnTo>
                  <a:lnTo>
                    <a:pt x="217525" y="216344"/>
                  </a:lnTo>
                  <a:lnTo>
                    <a:pt x="218262" y="215760"/>
                  </a:lnTo>
                  <a:close/>
                </a:path>
                <a:path w="1506220" h="677545">
                  <a:moveTo>
                    <a:pt x="219087" y="327799"/>
                  </a:moveTo>
                  <a:lnTo>
                    <a:pt x="218059" y="326555"/>
                  </a:lnTo>
                  <a:lnTo>
                    <a:pt x="216801" y="325831"/>
                  </a:lnTo>
                  <a:lnTo>
                    <a:pt x="215138" y="325945"/>
                  </a:lnTo>
                  <a:lnTo>
                    <a:pt x="214503" y="326859"/>
                  </a:lnTo>
                  <a:lnTo>
                    <a:pt x="214414" y="327761"/>
                  </a:lnTo>
                  <a:lnTo>
                    <a:pt x="215176" y="328650"/>
                  </a:lnTo>
                  <a:lnTo>
                    <a:pt x="216433" y="328650"/>
                  </a:lnTo>
                  <a:lnTo>
                    <a:pt x="217055" y="328663"/>
                  </a:lnTo>
                  <a:lnTo>
                    <a:pt x="217551" y="327926"/>
                  </a:lnTo>
                  <a:lnTo>
                    <a:pt x="218300" y="327812"/>
                  </a:lnTo>
                  <a:lnTo>
                    <a:pt x="219087" y="327799"/>
                  </a:lnTo>
                  <a:close/>
                </a:path>
                <a:path w="1506220" h="677545">
                  <a:moveTo>
                    <a:pt x="244157" y="182321"/>
                  </a:moveTo>
                  <a:lnTo>
                    <a:pt x="243928" y="179768"/>
                  </a:lnTo>
                  <a:lnTo>
                    <a:pt x="241363" y="179197"/>
                  </a:lnTo>
                  <a:lnTo>
                    <a:pt x="241160" y="180771"/>
                  </a:lnTo>
                  <a:lnTo>
                    <a:pt x="241338" y="182664"/>
                  </a:lnTo>
                  <a:lnTo>
                    <a:pt x="244157" y="182321"/>
                  </a:lnTo>
                  <a:close/>
                </a:path>
                <a:path w="1506220" h="677545">
                  <a:moveTo>
                    <a:pt x="248183" y="93345"/>
                  </a:moveTo>
                  <a:lnTo>
                    <a:pt x="245745" y="93700"/>
                  </a:lnTo>
                  <a:lnTo>
                    <a:pt x="243547" y="92811"/>
                  </a:lnTo>
                  <a:lnTo>
                    <a:pt x="241249" y="92494"/>
                  </a:lnTo>
                  <a:lnTo>
                    <a:pt x="242176" y="94170"/>
                  </a:lnTo>
                  <a:lnTo>
                    <a:pt x="244157" y="94056"/>
                  </a:lnTo>
                  <a:lnTo>
                    <a:pt x="246291" y="95326"/>
                  </a:lnTo>
                  <a:lnTo>
                    <a:pt x="248183" y="93345"/>
                  </a:lnTo>
                  <a:close/>
                </a:path>
                <a:path w="1506220" h="677545">
                  <a:moveTo>
                    <a:pt x="280847" y="218440"/>
                  </a:moveTo>
                  <a:lnTo>
                    <a:pt x="278650" y="218414"/>
                  </a:lnTo>
                  <a:lnTo>
                    <a:pt x="276440" y="218376"/>
                  </a:lnTo>
                  <a:lnTo>
                    <a:pt x="274256" y="218351"/>
                  </a:lnTo>
                  <a:lnTo>
                    <a:pt x="274180" y="219329"/>
                  </a:lnTo>
                  <a:lnTo>
                    <a:pt x="277012" y="220116"/>
                  </a:lnTo>
                  <a:lnTo>
                    <a:pt x="280847" y="218440"/>
                  </a:lnTo>
                  <a:close/>
                </a:path>
                <a:path w="1506220" h="677545">
                  <a:moveTo>
                    <a:pt x="294601" y="311632"/>
                  </a:moveTo>
                  <a:lnTo>
                    <a:pt x="292735" y="310959"/>
                  </a:lnTo>
                  <a:lnTo>
                    <a:pt x="291401" y="311073"/>
                  </a:lnTo>
                  <a:lnTo>
                    <a:pt x="290322" y="312928"/>
                  </a:lnTo>
                  <a:lnTo>
                    <a:pt x="292061" y="313334"/>
                  </a:lnTo>
                  <a:lnTo>
                    <a:pt x="293535" y="313651"/>
                  </a:lnTo>
                  <a:lnTo>
                    <a:pt x="294601" y="311632"/>
                  </a:lnTo>
                  <a:close/>
                </a:path>
                <a:path w="1506220" h="677545">
                  <a:moveTo>
                    <a:pt x="338188" y="129438"/>
                  </a:moveTo>
                  <a:lnTo>
                    <a:pt x="338086" y="127495"/>
                  </a:lnTo>
                  <a:lnTo>
                    <a:pt x="338023" y="126517"/>
                  </a:lnTo>
                  <a:lnTo>
                    <a:pt x="337451" y="126415"/>
                  </a:lnTo>
                  <a:lnTo>
                    <a:pt x="336880" y="126314"/>
                  </a:lnTo>
                  <a:lnTo>
                    <a:pt x="336308" y="126225"/>
                  </a:lnTo>
                  <a:lnTo>
                    <a:pt x="335140" y="126873"/>
                  </a:lnTo>
                  <a:lnTo>
                    <a:pt x="335191" y="127952"/>
                  </a:lnTo>
                  <a:lnTo>
                    <a:pt x="335318" y="129070"/>
                  </a:lnTo>
                  <a:lnTo>
                    <a:pt x="336270" y="129184"/>
                  </a:lnTo>
                  <a:lnTo>
                    <a:pt x="337235" y="129311"/>
                  </a:lnTo>
                  <a:lnTo>
                    <a:pt x="338188" y="129438"/>
                  </a:lnTo>
                  <a:close/>
                </a:path>
                <a:path w="1506220" h="677545">
                  <a:moveTo>
                    <a:pt x="348284" y="305562"/>
                  </a:moveTo>
                  <a:lnTo>
                    <a:pt x="346862" y="303644"/>
                  </a:lnTo>
                  <a:lnTo>
                    <a:pt x="345757" y="302679"/>
                  </a:lnTo>
                  <a:lnTo>
                    <a:pt x="346748" y="300761"/>
                  </a:lnTo>
                  <a:lnTo>
                    <a:pt x="345211" y="299974"/>
                  </a:lnTo>
                  <a:lnTo>
                    <a:pt x="343268" y="300748"/>
                  </a:lnTo>
                  <a:lnTo>
                    <a:pt x="344208" y="302361"/>
                  </a:lnTo>
                  <a:lnTo>
                    <a:pt x="344068" y="303644"/>
                  </a:lnTo>
                  <a:lnTo>
                    <a:pt x="343522" y="305092"/>
                  </a:lnTo>
                  <a:lnTo>
                    <a:pt x="344220" y="306438"/>
                  </a:lnTo>
                  <a:lnTo>
                    <a:pt x="345401" y="306514"/>
                  </a:lnTo>
                  <a:lnTo>
                    <a:pt x="346125" y="306552"/>
                  </a:lnTo>
                  <a:lnTo>
                    <a:pt x="348284" y="305562"/>
                  </a:lnTo>
                  <a:close/>
                </a:path>
                <a:path w="1506220" h="677545">
                  <a:moveTo>
                    <a:pt x="348843" y="132257"/>
                  </a:moveTo>
                  <a:lnTo>
                    <a:pt x="347027" y="132359"/>
                  </a:lnTo>
                  <a:lnTo>
                    <a:pt x="346773" y="129959"/>
                  </a:lnTo>
                  <a:lnTo>
                    <a:pt x="345084" y="129882"/>
                  </a:lnTo>
                  <a:lnTo>
                    <a:pt x="345008" y="130403"/>
                  </a:lnTo>
                  <a:lnTo>
                    <a:pt x="344944" y="130911"/>
                  </a:lnTo>
                  <a:lnTo>
                    <a:pt x="344868" y="131432"/>
                  </a:lnTo>
                  <a:lnTo>
                    <a:pt x="347891" y="134810"/>
                  </a:lnTo>
                  <a:lnTo>
                    <a:pt x="348208" y="133959"/>
                  </a:lnTo>
                  <a:lnTo>
                    <a:pt x="348843" y="132257"/>
                  </a:lnTo>
                  <a:close/>
                </a:path>
                <a:path w="1506220" h="677545">
                  <a:moveTo>
                    <a:pt x="403174" y="254990"/>
                  </a:moveTo>
                  <a:lnTo>
                    <a:pt x="403059" y="254190"/>
                  </a:lnTo>
                  <a:lnTo>
                    <a:pt x="402894" y="253365"/>
                  </a:lnTo>
                  <a:lnTo>
                    <a:pt x="397370" y="253326"/>
                  </a:lnTo>
                  <a:lnTo>
                    <a:pt x="398030" y="253657"/>
                  </a:lnTo>
                  <a:lnTo>
                    <a:pt x="398716" y="253974"/>
                  </a:lnTo>
                  <a:lnTo>
                    <a:pt x="399389" y="254317"/>
                  </a:lnTo>
                  <a:lnTo>
                    <a:pt x="400291" y="254647"/>
                  </a:lnTo>
                  <a:lnTo>
                    <a:pt x="401193" y="254990"/>
                  </a:lnTo>
                  <a:lnTo>
                    <a:pt x="402107" y="255333"/>
                  </a:lnTo>
                  <a:lnTo>
                    <a:pt x="403174" y="254990"/>
                  </a:lnTo>
                  <a:close/>
                </a:path>
                <a:path w="1506220" h="677545">
                  <a:moveTo>
                    <a:pt x="411759" y="126301"/>
                  </a:moveTo>
                  <a:lnTo>
                    <a:pt x="409968" y="126136"/>
                  </a:lnTo>
                  <a:lnTo>
                    <a:pt x="408139" y="124866"/>
                  </a:lnTo>
                  <a:lnTo>
                    <a:pt x="406400" y="126441"/>
                  </a:lnTo>
                  <a:lnTo>
                    <a:pt x="408228" y="128244"/>
                  </a:lnTo>
                  <a:lnTo>
                    <a:pt x="410006" y="127901"/>
                  </a:lnTo>
                  <a:lnTo>
                    <a:pt x="411759" y="126301"/>
                  </a:lnTo>
                  <a:close/>
                </a:path>
                <a:path w="1506220" h="677545">
                  <a:moveTo>
                    <a:pt x="420890" y="340042"/>
                  </a:moveTo>
                  <a:lnTo>
                    <a:pt x="419227" y="338289"/>
                  </a:lnTo>
                  <a:lnTo>
                    <a:pt x="417779" y="337934"/>
                  </a:lnTo>
                  <a:lnTo>
                    <a:pt x="416026" y="339801"/>
                  </a:lnTo>
                  <a:lnTo>
                    <a:pt x="417715" y="341020"/>
                  </a:lnTo>
                  <a:lnTo>
                    <a:pt x="419188" y="340258"/>
                  </a:lnTo>
                  <a:lnTo>
                    <a:pt x="420890" y="340042"/>
                  </a:lnTo>
                  <a:close/>
                </a:path>
                <a:path w="1506220" h="677545">
                  <a:moveTo>
                    <a:pt x="458800" y="340664"/>
                  </a:moveTo>
                  <a:lnTo>
                    <a:pt x="456412" y="338518"/>
                  </a:lnTo>
                  <a:lnTo>
                    <a:pt x="454787" y="338112"/>
                  </a:lnTo>
                  <a:lnTo>
                    <a:pt x="452374" y="340334"/>
                  </a:lnTo>
                  <a:lnTo>
                    <a:pt x="458800" y="340664"/>
                  </a:lnTo>
                  <a:close/>
                </a:path>
                <a:path w="1506220" h="677545">
                  <a:moveTo>
                    <a:pt x="479767" y="246430"/>
                  </a:moveTo>
                  <a:lnTo>
                    <a:pt x="474764" y="245579"/>
                  </a:lnTo>
                  <a:lnTo>
                    <a:pt x="475107" y="246430"/>
                  </a:lnTo>
                  <a:lnTo>
                    <a:pt x="475767" y="248653"/>
                  </a:lnTo>
                  <a:lnTo>
                    <a:pt x="477735" y="247662"/>
                  </a:lnTo>
                  <a:lnTo>
                    <a:pt x="479767" y="246430"/>
                  </a:lnTo>
                  <a:close/>
                </a:path>
                <a:path w="1506220" h="677545">
                  <a:moveTo>
                    <a:pt x="492264" y="253403"/>
                  </a:moveTo>
                  <a:lnTo>
                    <a:pt x="491223" y="252984"/>
                  </a:lnTo>
                  <a:lnTo>
                    <a:pt x="489851" y="253657"/>
                  </a:lnTo>
                  <a:lnTo>
                    <a:pt x="489089" y="252387"/>
                  </a:lnTo>
                  <a:lnTo>
                    <a:pt x="488543" y="252653"/>
                  </a:lnTo>
                  <a:lnTo>
                    <a:pt x="487451" y="253187"/>
                  </a:lnTo>
                  <a:lnTo>
                    <a:pt x="487768" y="254127"/>
                  </a:lnTo>
                  <a:lnTo>
                    <a:pt x="488302" y="254889"/>
                  </a:lnTo>
                  <a:lnTo>
                    <a:pt x="489318" y="255181"/>
                  </a:lnTo>
                  <a:lnTo>
                    <a:pt x="492201" y="254330"/>
                  </a:lnTo>
                  <a:lnTo>
                    <a:pt x="492264" y="253403"/>
                  </a:lnTo>
                  <a:close/>
                </a:path>
                <a:path w="1506220" h="677545">
                  <a:moveTo>
                    <a:pt x="513511" y="619721"/>
                  </a:moveTo>
                  <a:lnTo>
                    <a:pt x="511302" y="619544"/>
                  </a:lnTo>
                  <a:lnTo>
                    <a:pt x="509752" y="618210"/>
                  </a:lnTo>
                  <a:lnTo>
                    <a:pt x="507796" y="618578"/>
                  </a:lnTo>
                  <a:lnTo>
                    <a:pt x="508419" y="619848"/>
                  </a:lnTo>
                  <a:lnTo>
                    <a:pt x="508736" y="620471"/>
                  </a:lnTo>
                  <a:lnTo>
                    <a:pt x="510209" y="620356"/>
                  </a:lnTo>
                  <a:lnTo>
                    <a:pt x="511937" y="621855"/>
                  </a:lnTo>
                  <a:lnTo>
                    <a:pt x="513511" y="619721"/>
                  </a:lnTo>
                  <a:close/>
                </a:path>
                <a:path w="1506220" h="677545">
                  <a:moveTo>
                    <a:pt x="529450" y="435800"/>
                  </a:moveTo>
                  <a:lnTo>
                    <a:pt x="527329" y="435787"/>
                  </a:lnTo>
                  <a:lnTo>
                    <a:pt x="525221" y="434784"/>
                  </a:lnTo>
                  <a:lnTo>
                    <a:pt x="522503" y="435864"/>
                  </a:lnTo>
                  <a:lnTo>
                    <a:pt x="525348" y="437311"/>
                  </a:lnTo>
                  <a:lnTo>
                    <a:pt x="527367" y="436283"/>
                  </a:lnTo>
                  <a:lnTo>
                    <a:pt x="529450" y="435800"/>
                  </a:lnTo>
                  <a:close/>
                </a:path>
                <a:path w="1506220" h="677545">
                  <a:moveTo>
                    <a:pt x="532104" y="337096"/>
                  </a:moveTo>
                  <a:lnTo>
                    <a:pt x="532041" y="336829"/>
                  </a:lnTo>
                  <a:lnTo>
                    <a:pt x="531952" y="336575"/>
                  </a:lnTo>
                  <a:lnTo>
                    <a:pt x="529158" y="336613"/>
                  </a:lnTo>
                  <a:lnTo>
                    <a:pt x="528129" y="337540"/>
                  </a:lnTo>
                  <a:lnTo>
                    <a:pt x="529577" y="339991"/>
                  </a:lnTo>
                  <a:lnTo>
                    <a:pt x="530885" y="339661"/>
                  </a:lnTo>
                  <a:lnTo>
                    <a:pt x="532104" y="337350"/>
                  </a:lnTo>
                  <a:lnTo>
                    <a:pt x="532104" y="337096"/>
                  </a:lnTo>
                  <a:close/>
                </a:path>
                <a:path w="1506220" h="677545">
                  <a:moveTo>
                    <a:pt x="553186" y="183642"/>
                  </a:moveTo>
                  <a:lnTo>
                    <a:pt x="551700" y="183032"/>
                  </a:lnTo>
                  <a:lnTo>
                    <a:pt x="550214" y="183476"/>
                  </a:lnTo>
                  <a:lnTo>
                    <a:pt x="548716" y="183603"/>
                  </a:lnTo>
                  <a:lnTo>
                    <a:pt x="548665" y="184188"/>
                  </a:lnTo>
                  <a:lnTo>
                    <a:pt x="548627" y="184746"/>
                  </a:lnTo>
                  <a:lnTo>
                    <a:pt x="548576" y="185331"/>
                  </a:lnTo>
                  <a:lnTo>
                    <a:pt x="552272" y="185216"/>
                  </a:lnTo>
                  <a:lnTo>
                    <a:pt x="552577" y="184696"/>
                  </a:lnTo>
                  <a:lnTo>
                    <a:pt x="553186" y="183642"/>
                  </a:lnTo>
                  <a:close/>
                </a:path>
                <a:path w="1506220" h="677545">
                  <a:moveTo>
                    <a:pt x="558368" y="155346"/>
                  </a:moveTo>
                  <a:lnTo>
                    <a:pt x="556590" y="154330"/>
                  </a:lnTo>
                  <a:lnTo>
                    <a:pt x="555307" y="153644"/>
                  </a:lnTo>
                  <a:lnTo>
                    <a:pt x="553504" y="155397"/>
                  </a:lnTo>
                  <a:lnTo>
                    <a:pt x="555129" y="156044"/>
                  </a:lnTo>
                  <a:lnTo>
                    <a:pt x="556399" y="156870"/>
                  </a:lnTo>
                  <a:lnTo>
                    <a:pt x="558368" y="155346"/>
                  </a:lnTo>
                  <a:close/>
                </a:path>
                <a:path w="1506220" h="677545">
                  <a:moveTo>
                    <a:pt x="571080" y="443318"/>
                  </a:moveTo>
                  <a:lnTo>
                    <a:pt x="566026" y="443318"/>
                  </a:lnTo>
                  <a:lnTo>
                    <a:pt x="566000" y="443534"/>
                  </a:lnTo>
                  <a:lnTo>
                    <a:pt x="566000" y="443750"/>
                  </a:lnTo>
                  <a:lnTo>
                    <a:pt x="566013" y="443979"/>
                  </a:lnTo>
                  <a:lnTo>
                    <a:pt x="567817" y="445757"/>
                  </a:lnTo>
                  <a:lnTo>
                    <a:pt x="569366" y="445122"/>
                  </a:lnTo>
                  <a:lnTo>
                    <a:pt x="571080" y="443318"/>
                  </a:lnTo>
                  <a:close/>
                </a:path>
                <a:path w="1506220" h="677545">
                  <a:moveTo>
                    <a:pt x="580440" y="470547"/>
                  </a:moveTo>
                  <a:lnTo>
                    <a:pt x="578929" y="470154"/>
                  </a:lnTo>
                  <a:lnTo>
                    <a:pt x="577456" y="469874"/>
                  </a:lnTo>
                  <a:lnTo>
                    <a:pt x="575932" y="470649"/>
                  </a:lnTo>
                  <a:lnTo>
                    <a:pt x="577075" y="472401"/>
                  </a:lnTo>
                  <a:lnTo>
                    <a:pt x="578586" y="472782"/>
                  </a:lnTo>
                  <a:lnTo>
                    <a:pt x="580440" y="472160"/>
                  </a:lnTo>
                  <a:lnTo>
                    <a:pt x="580440" y="470547"/>
                  </a:lnTo>
                  <a:close/>
                </a:path>
                <a:path w="1506220" h="677545">
                  <a:moveTo>
                    <a:pt x="588200" y="632129"/>
                  </a:moveTo>
                  <a:lnTo>
                    <a:pt x="588175" y="631825"/>
                  </a:lnTo>
                  <a:lnTo>
                    <a:pt x="588162" y="631545"/>
                  </a:lnTo>
                  <a:lnTo>
                    <a:pt x="588175" y="631253"/>
                  </a:lnTo>
                  <a:lnTo>
                    <a:pt x="583361" y="631291"/>
                  </a:lnTo>
                  <a:lnTo>
                    <a:pt x="583044" y="631850"/>
                  </a:lnTo>
                  <a:lnTo>
                    <a:pt x="582726" y="632409"/>
                  </a:lnTo>
                  <a:lnTo>
                    <a:pt x="582422" y="632968"/>
                  </a:lnTo>
                  <a:lnTo>
                    <a:pt x="584466" y="633552"/>
                  </a:lnTo>
                  <a:lnTo>
                    <a:pt x="586346" y="632942"/>
                  </a:lnTo>
                  <a:lnTo>
                    <a:pt x="588200" y="632129"/>
                  </a:lnTo>
                  <a:close/>
                </a:path>
                <a:path w="1506220" h="677545">
                  <a:moveTo>
                    <a:pt x="592251" y="129921"/>
                  </a:moveTo>
                  <a:lnTo>
                    <a:pt x="591083" y="129133"/>
                  </a:lnTo>
                  <a:lnTo>
                    <a:pt x="589140" y="129082"/>
                  </a:lnTo>
                  <a:lnTo>
                    <a:pt x="587883" y="130797"/>
                  </a:lnTo>
                  <a:lnTo>
                    <a:pt x="589864" y="131711"/>
                  </a:lnTo>
                  <a:lnTo>
                    <a:pt x="590118" y="133057"/>
                  </a:lnTo>
                  <a:lnTo>
                    <a:pt x="590753" y="132727"/>
                  </a:lnTo>
                  <a:lnTo>
                    <a:pt x="592023" y="132080"/>
                  </a:lnTo>
                  <a:lnTo>
                    <a:pt x="592251" y="129921"/>
                  </a:lnTo>
                  <a:close/>
                </a:path>
                <a:path w="1506220" h="677545">
                  <a:moveTo>
                    <a:pt x="592404" y="430822"/>
                  </a:moveTo>
                  <a:lnTo>
                    <a:pt x="591667" y="429615"/>
                  </a:lnTo>
                  <a:lnTo>
                    <a:pt x="590321" y="428561"/>
                  </a:lnTo>
                  <a:lnTo>
                    <a:pt x="589114" y="429488"/>
                  </a:lnTo>
                  <a:lnTo>
                    <a:pt x="590016" y="430149"/>
                  </a:lnTo>
                  <a:lnTo>
                    <a:pt x="590257" y="430822"/>
                  </a:lnTo>
                  <a:lnTo>
                    <a:pt x="589153" y="431507"/>
                  </a:lnTo>
                  <a:lnTo>
                    <a:pt x="588937" y="432422"/>
                  </a:lnTo>
                  <a:lnTo>
                    <a:pt x="588987" y="433222"/>
                  </a:lnTo>
                  <a:lnTo>
                    <a:pt x="589953" y="433679"/>
                  </a:lnTo>
                  <a:lnTo>
                    <a:pt x="590778" y="432854"/>
                  </a:lnTo>
                  <a:lnTo>
                    <a:pt x="591172" y="432447"/>
                  </a:lnTo>
                  <a:lnTo>
                    <a:pt x="592404" y="430822"/>
                  </a:lnTo>
                  <a:close/>
                </a:path>
                <a:path w="1506220" h="677545">
                  <a:moveTo>
                    <a:pt x="593623" y="493331"/>
                  </a:moveTo>
                  <a:lnTo>
                    <a:pt x="591845" y="492048"/>
                  </a:lnTo>
                  <a:lnTo>
                    <a:pt x="590092" y="491109"/>
                  </a:lnTo>
                  <a:lnTo>
                    <a:pt x="587095" y="493814"/>
                  </a:lnTo>
                  <a:lnTo>
                    <a:pt x="593623" y="493331"/>
                  </a:lnTo>
                  <a:close/>
                </a:path>
                <a:path w="1506220" h="677545">
                  <a:moveTo>
                    <a:pt x="595871" y="617435"/>
                  </a:moveTo>
                  <a:lnTo>
                    <a:pt x="595122" y="614718"/>
                  </a:lnTo>
                  <a:lnTo>
                    <a:pt x="593445" y="614946"/>
                  </a:lnTo>
                  <a:lnTo>
                    <a:pt x="592099" y="615708"/>
                  </a:lnTo>
                  <a:lnTo>
                    <a:pt x="592696" y="617042"/>
                  </a:lnTo>
                  <a:lnTo>
                    <a:pt x="592975" y="617715"/>
                  </a:lnTo>
                  <a:lnTo>
                    <a:pt x="594448" y="618223"/>
                  </a:lnTo>
                  <a:lnTo>
                    <a:pt x="595871" y="617435"/>
                  </a:lnTo>
                  <a:close/>
                </a:path>
                <a:path w="1506220" h="677545">
                  <a:moveTo>
                    <a:pt x="601802" y="465823"/>
                  </a:moveTo>
                  <a:lnTo>
                    <a:pt x="599846" y="464451"/>
                  </a:lnTo>
                  <a:lnTo>
                    <a:pt x="599224" y="465099"/>
                  </a:lnTo>
                  <a:lnTo>
                    <a:pt x="598614" y="465759"/>
                  </a:lnTo>
                  <a:lnTo>
                    <a:pt x="597992" y="466394"/>
                  </a:lnTo>
                  <a:lnTo>
                    <a:pt x="597750" y="467144"/>
                  </a:lnTo>
                  <a:lnTo>
                    <a:pt x="597420" y="467918"/>
                  </a:lnTo>
                  <a:lnTo>
                    <a:pt x="598411" y="468414"/>
                  </a:lnTo>
                  <a:lnTo>
                    <a:pt x="599719" y="468376"/>
                  </a:lnTo>
                  <a:lnTo>
                    <a:pt x="599935" y="467067"/>
                  </a:lnTo>
                  <a:lnTo>
                    <a:pt x="601802" y="465823"/>
                  </a:lnTo>
                  <a:close/>
                </a:path>
                <a:path w="1506220" h="677545">
                  <a:moveTo>
                    <a:pt x="854837" y="605815"/>
                  </a:moveTo>
                  <a:lnTo>
                    <a:pt x="853719" y="604964"/>
                  </a:lnTo>
                  <a:lnTo>
                    <a:pt x="851865" y="603999"/>
                  </a:lnTo>
                  <a:lnTo>
                    <a:pt x="850861" y="605129"/>
                  </a:lnTo>
                  <a:lnTo>
                    <a:pt x="850849" y="605358"/>
                  </a:lnTo>
                  <a:lnTo>
                    <a:pt x="850798" y="605586"/>
                  </a:lnTo>
                  <a:lnTo>
                    <a:pt x="850709" y="605815"/>
                  </a:lnTo>
                  <a:lnTo>
                    <a:pt x="851814" y="606183"/>
                  </a:lnTo>
                  <a:lnTo>
                    <a:pt x="851814" y="607174"/>
                  </a:lnTo>
                  <a:lnTo>
                    <a:pt x="852004" y="608063"/>
                  </a:lnTo>
                  <a:lnTo>
                    <a:pt x="853757" y="607682"/>
                  </a:lnTo>
                  <a:lnTo>
                    <a:pt x="853757" y="606856"/>
                  </a:lnTo>
                  <a:lnTo>
                    <a:pt x="854087" y="606209"/>
                  </a:lnTo>
                  <a:lnTo>
                    <a:pt x="854837" y="605815"/>
                  </a:lnTo>
                  <a:close/>
                </a:path>
                <a:path w="1506220" h="677545">
                  <a:moveTo>
                    <a:pt x="866152" y="517842"/>
                  </a:moveTo>
                  <a:lnTo>
                    <a:pt x="863892" y="518274"/>
                  </a:lnTo>
                  <a:lnTo>
                    <a:pt x="862495" y="518160"/>
                  </a:lnTo>
                  <a:lnTo>
                    <a:pt x="861428" y="519518"/>
                  </a:lnTo>
                  <a:lnTo>
                    <a:pt x="862952" y="520471"/>
                  </a:lnTo>
                  <a:lnTo>
                    <a:pt x="864323" y="520750"/>
                  </a:lnTo>
                  <a:lnTo>
                    <a:pt x="866152" y="517842"/>
                  </a:lnTo>
                  <a:close/>
                </a:path>
                <a:path w="1506220" h="677545">
                  <a:moveTo>
                    <a:pt x="867562" y="647217"/>
                  </a:moveTo>
                  <a:lnTo>
                    <a:pt x="867321" y="646036"/>
                  </a:lnTo>
                  <a:lnTo>
                    <a:pt x="866355" y="645655"/>
                  </a:lnTo>
                  <a:lnTo>
                    <a:pt x="865212" y="645744"/>
                  </a:lnTo>
                  <a:lnTo>
                    <a:pt x="863904" y="645464"/>
                  </a:lnTo>
                  <a:lnTo>
                    <a:pt x="863257" y="646836"/>
                  </a:lnTo>
                  <a:lnTo>
                    <a:pt x="864349" y="647992"/>
                  </a:lnTo>
                  <a:lnTo>
                    <a:pt x="865759" y="648220"/>
                  </a:lnTo>
                  <a:lnTo>
                    <a:pt x="867562" y="647217"/>
                  </a:lnTo>
                  <a:close/>
                </a:path>
                <a:path w="1506220" h="677545">
                  <a:moveTo>
                    <a:pt x="883285" y="521017"/>
                  </a:moveTo>
                  <a:lnTo>
                    <a:pt x="882053" y="518248"/>
                  </a:lnTo>
                  <a:lnTo>
                    <a:pt x="879665" y="520166"/>
                  </a:lnTo>
                  <a:lnTo>
                    <a:pt x="877925" y="519582"/>
                  </a:lnTo>
                  <a:lnTo>
                    <a:pt x="877912" y="519963"/>
                  </a:lnTo>
                  <a:lnTo>
                    <a:pt x="877862" y="520712"/>
                  </a:lnTo>
                  <a:lnTo>
                    <a:pt x="879665" y="520446"/>
                  </a:lnTo>
                  <a:lnTo>
                    <a:pt x="881341" y="522439"/>
                  </a:lnTo>
                  <a:lnTo>
                    <a:pt x="883285" y="521017"/>
                  </a:lnTo>
                  <a:close/>
                </a:path>
                <a:path w="1506220" h="677545">
                  <a:moveTo>
                    <a:pt x="897978" y="642264"/>
                  </a:moveTo>
                  <a:lnTo>
                    <a:pt x="896112" y="641426"/>
                  </a:lnTo>
                  <a:lnTo>
                    <a:pt x="894499" y="640511"/>
                  </a:lnTo>
                  <a:lnTo>
                    <a:pt x="892530" y="640956"/>
                  </a:lnTo>
                  <a:lnTo>
                    <a:pt x="894384" y="642835"/>
                  </a:lnTo>
                  <a:lnTo>
                    <a:pt x="895629" y="643839"/>
                  </a:lnTo>
                  <a:lnTo>
                    <a:pt x="896670" y="643305"/>
                  </a:lnTo>
                  <a:lnTo>
                    <a:pt x="897978" y="642264"/>
                  </a:lnTo>
                  <a:close/>
                </a:path>
                <a:path w="1506220" h="677545">
                  <a:moveTo>
                    <a:pt x="899134" y="675970"/>
                  </a:moveTo>
                  <a:lnTo>
                    <a:pt x="898512" y="674243"/>
                  </a:lnTo>
                  <a:lnTo>
                    <a:pt x="897128" y="673849"/>
                  </a:lnTo>
                  <a:lnTo>
                    <a:pt x="895464" y="673938"/>
                  </a:lnTo>
                  <a:lnTo>
                    <a:pt x="895426" y="675627"/>
                  </a:lnTo>
                  <a:lnTo>
                    <a:pt x="896581" y="676389"/>
                  </a:lnTo>
                  <a:lnTo>
                    <a:pt x="897699" y="677405"/>
                  </a:lnTo>
                  <a:lnTo>
                    <a:pt x="899134" y="675970"/>
                  </a:lnTo>
                  <a:close/>
                </a:path>
                <a:path w="1506220" h="677545">
                  <a:moveTo>
                    <a:pt x="922286" y="323049"/>
                  </a:moveTo>
                  <a:lnTo>
                    <a:pt x="920648" y="319620"/>
                  </a:lnTo>
                  <a:lnTo>
                    <a:pt x="919200" y="322440"/>
                  </a:lnTo>
                  <a:lnTo>
                    <a:pt x="917841" y="321779"/>
                  </a:lnTo>
                  <a:lnTo>
                    <a:pt x="917765" y="322491"/>
                  </a:lnTo>
                  <a:lnTo>
                    <a:pt x="917587" y="323913"/>
                  </a:lnTo>
                  <a:lnTo>
                    <a:pt x="918070" y="324002"/>
                  </a:lnTo>
                  <a:lnTo>
                    <a:pt x="919048" y="324154"/>
                  </a:lnTo>
                  <a:lnTo>
                    <a:pt x="920432" y="323748"/>
                  </a:lnTo>
                  <a:lnTo>
                    <a:pt x="922286" y="323049"/>
                  </a:lnTo>
                  <a:close/>
                </a:path>
                <a:path w="1506220" h="677545">
                  <a:moveTo>
                    <a:pt x="928712" y="314604"/>
                  </a:moveTo>
                  <a:lnTo>
                    <a:pt x="928077" y="312559"/>
                  </a:lnTo>
                  <a:lnTo>
                    <a:pt x="926807" y="313309"/>
                  </a:lnTo>
                  <a:lnTo>
                    <a:pt x="925436" y="313728"/>
                  </a:lnTo>
                  <a:lnTo>
                    <a:pt x="926757" y="313804"/>
                  </a:lnTo>
                  <a:lnTo>
                    <a:pt x="926007" y="316598"/>
                  </a:lnTo>
                  <a:lnTo>
                    <a:pt x="927989" y="315798"/>
                  </a:lnTo>
                  <a:lnTo>
                    <a:pt x="928357" y="315658"/>
                  </a:lnTo>
                  <a:lnTo>
                    <a:pt x="928712" y="314604"/>
                  </a:lnTo>
                  <a:close/>
                </a:path>
                <a:path w="1506220" h="677545">
                  <a:moveTo>
                    <a:pt x="980236" y="260515"/>
                  </a:moveTo>
                  <a:lnTo>
                    <a:pt x="979576" y="259067"/>
                  </a:lnTo>
                  <a:lnTo>
                    <a:pt x="979601" y="258178"/>
                  </a:lnTo>
                  <a:lnTo>
                    <a:pt x="978687" y="257136"/>
                  </a:lnTo>
                  <a:lnTo>
                    <a:pt x="977747" y="257111"/>
                  </a:lnTo>
                  <a:lnTo>
                    <a:pt x="976934" y="257340"/>
                  </a:lnTo>
                  <a:lnTo>
                    <a:pt x="976503" y="258254"/>
                  </a:lnTo>
                  <a:lnTo>
                    <a:pt x="977747" y="258800"/>
                  </a:lnTo>
                  <a:lnTo>
                    <a:pt x="977646" y="261162"/>
                  </a:lnTo>
                  <a:lnTo>
                    <a:pt x="979347" y="260743"/>
                  </a:lnTo>
                  <a:lnTo>
                    <a:pt x="980236" y="260515"/>
                  </a:lnTo>
                  <a:close/>
                </a:path>
                <a:path w="1506220" h="677545">
                  <a:moveTo>
                    <a:pt x="996581" y="260019"/>
                  </a:moveTo>
                  <a:lnTo>
                    <a:pt x="994854" y="258940"/>
                  </a:lnTo>
                  <a:lnTo>
                    <a:pt x="993381" y="258000"/>
                  </a:lnTo>
                  <a:lnTo>
                    <a:pt x="992352" y="260769"/>
                  </a:lnTo>
                  <a:lnTo>
                    <a:pt x="992543" y="261010"/>
                  </a:lnTo>
                  <a:lnTo>
                    <a:pt x="992809" y="261112"/>
                  </a:lnTo>
                  <a:lnTo>
                    <a:pt x="993127" y="261061"/>
                  </a:lnTo>
                  <a:lnTo>
                    <a:pt x="994143" y="260515"/>
                  </a:lnTo>
                  <a:lnTo>
                    <a:pt x="995591" y="261734"/>
                  </a:lnTo>
                  <a:lnTo>
                    <a:pt x="996581" y="260019"/>
                  </a:lnTo>
                  <a:close/>
                </a:path>
                <a:path w="1506220" h="677545">
                  <a:moveTo>
                    <a:pt x="1035773" y="249567"/>
                  </a:moveTo>
                  <a:lnTo>
                    <a:pt x="1033881" y="249389"/>
                  </a:lnTo>
                  <a:lnTo>
                    <a:pt x="1032065" y="248488"/>
                  </a:lnTo>
                  <a:lnTo>
                    <a:pt x="1031074" y="251028"/>
                  </a:lnTo>
                  <a:lnTo>
                    <a:pt x="1032802" y="251612"/>
                  </a:lnTo>
                  <a:lnTo>
                    <a:pt x="1034211" y="251421"/>
                  </a:lnTo>
                  <a:lnTo>
                    <a:pt x="1035773" y="249567"/>
                  </a:lnTo>
                  <a:close/>
                </a:path>
                <a:path w="1506220" h="677545">
                  <a:moveTo>
                    <a:pt x="1047534" y="315429"/>
                  </a:moveTo>
                  <a:lnTo>
                    <a:pt x="1045616" y="314794"/>
                  </a:lnTo>
                  <a:lnTo>
                    <a:pt x="1043686" y="315163"/>
                  </a:lnTo>
                  <a:lnTo>
                    <a:pt x="1041755" y="315379"/>
                  </a:lnTo>
                  <a:lnTo>
                    <a:pt x="1041755" y="316471"/>
                  </a:lnTo>
                  <a:lnTo>
                    <a:pt x="1043393" y="316204"/>
                  </a:lnTo>
                  <a:lnTo>
                    <a:pt x="1044816" y="317792"/>
                  </a:lnTo>
                  <a:lnTo>
                    <a:pt x="1046530" y="317004"/>
                  </a:lnTo>
                  <a:lnTo>
                    <a:pt x="1047534" y="315429"/>
                  </a:lnTo>
                  <a:close/>
                </a:path>
                <a:path w="1506220" h="677545">
                  <a:moveTo>
                    <a:pt x="1051331" y="249148"/>
                  </a:moveTo>
                  <a:lnTo>
                    <a:pt x="1050417" y="247459"/>
                  </a:lnTo>
                  <a:lnTo>
                    <a:pt x="1049299" y="247307"/>
                  </a:lnTo>
                  <a:lnTo>
                    <a:pt x="1048067" y="246722"/>
                  </a:lnTo>
                  <a:lnTo>
                    <a:pt x="1047508" y="248348"/>
                  </a:lnTo>
                  <a:lnTo>
                    <a:pt x="1049489" y="250317"/>
                  </a:lnTo>
                  <a:lnTo>
                    <a:pt x="1050086" y="249936"/>
                  </a:lnTo>
                  <a:lnTo>
                    <a:pt x="1050709" y="249529"/>
                  </a:lnTo>
                  <a:lnTo>
                    <a:pt x="1051331" y="249148"/>
                  </a:lnTo>
                  <a:close/>
                </a:path>
                <a:path w="1506220" h="677545">
                  <a:moveTo>
                    <a:pt x="1079500" y="332790"/>
                  </a:moveTo>
                  <a:lnTo>
                    <a:pt x="1077468" y="331863"/>
                  </a:lnTo>
                  <a:lnTo>
                    <a:pt x="1075601" y="332422"/>
                  </a:lnTo>
                  <a:lnTo>
                    <a:pt x="1073797" y="333438"/>
                  </a:lnTo>
                  <a:lnTo>
                    <a:pt x="1075969" y="335737"/>
                  </a:lnTo>
                  <a:lnTo>
                    <a:pt x="1077658" y="333578"/>
                  </a:lnTo>
                  <a:lnTo>
                    <a:pt x="1079500" y="332790"/>
                  </a:lnTo>
                  <a:close/>
                </a:path>
                <a:path w="1506220" h="677545">
                  <a:moveTo>
                    <a:pt x="1094676" y="1270"/>
                  </a:moveTo>
                  <a:lnTo>
                    <a:pt x="1092288" y="1270"/>
                  </a:lnTo>
                  <a:lnTo>
                    <a:pt x="1093063" y="1409"/>
                  </a:lnTo>
                  <a:lnTo>
                    <a:pt x="1093863" y="1358"/>
                  </a:lnTo>
                  <a:lnTo>
                    <a:pt x="1094676" y="1270"/>
                  </a:lnTo>
                  <a:close/>
                </a:path>
                <a:path w="1506220" h="677545">
                  <a:moveTo>
                    <a:pt x="1095209" y="177520"/>
                  </a:moveTo>
                  <a:lnTo>
                    <a:pt x="1094740" y="176923"/>
                  </a:lnTo>
                  <a:lnTo>
                    <a:pt x="1092923" y="176745"/>
                  </a:lnTo>
                  <a:lnTo>
                    <a:pt x="1092200" y="177165"/>
                  </a:lnTo>
                  <a:lnTo>
                    <a:pt x="1092098" y="178955"/>
                  </a:lnTo>
                  <a:lnTo>
                    <a:pt x="1092733" y="179476"/>
                  </a:lnTo>
                  <a:lnTo>
                    <a:pt x="1093533" y="179755"/>
                  </a:lnTo>
                  <a:lnTo>
                    <a:pt x="1094473" y="179806"/>
                  </a:lnTo>
                  <a:lnTo>
                    <a:pt x="1095032" y="179336"/>
                  </a:lnTo>
                  <a:lnTo>
                    <a:pt x="1095108" y="178435"/>
                  </a:lnTo>
                  <a:lnTo>
                    <a:pt x="1095209" y="177520"/>
                  </a:lnTo>
                  <a:close/>
                </a:path>
                <a:path w="1506220" h="677545">
                  <a:moveTo>
                    <a:pt x="1115834" y="324980"/>
                  </a:moveTo>
                  <a:lnTo>
                    <a:pt x="1114437" y="323710"/>
                  </a:lnTo>
                  <a:lnTo>
                    <a:pt x="1113205" y="323786"/>
                  </a:lnTo>
                  <a:lnTo>
                    <a:pt x="1111542" y="323900"/>
                  </a:lnTo>
                  <a:lnTo>
                    <a:pt x="1112380" y="325691"/>
                  </a:lnTo>
                  <a:lnTo>
                    <a:pt x="1112405" y="326821"/>
                  </a:lnTo>
                  <a:lnTo>
                    <a:pt x="1115352" y="326859"/>
                  </a:lnTo>
                  <a:lnTo>
                    <a:pt x="1115834" y="324980"/>
                  </a:lnTo>
                  <a:close/>
                </a:path>
                <a:path w="1506220" h="677545">
                  <a:moveTo>
                    <a:pt x="1119073" y="253911"/>
                  </a:moveTo>
                  <a:lnTo>
                    <a:pt x="1117650" y="254050"/>
                  </a:lnTo>
                  <a:lnTo>
                    <a:pt x="1116291" y="254114"/>
                  </a:lnTo>
                  <a:lnTo>
                    <a:pt x="1115847" y="254508"/>
                  </a:lnTo>
                  <a:lnTo>
                    <a:pt x="1115009" y="255155"/>
                  </a:lnTo>
                  <a:lnTo>
                    <a:pt x="1116088" y="256844"/>
                  </a:lnTo>
                  <a:lnTo>
                    <a:pt x="1117612" y="256171"/>
                  </a:lnTo>
                  <a:lnTo>
                    <a:pt x="1119035" y="255943"/>
                  </a:lnTo>
                  <a:lnTo>
                    <a:pt x="1119073" y="253911"/>
                  </a:lnTo>
                  <a:close/>
                </a:path>
                <a:path w="1506220" h="677545">
                  <a:moveTo>
                    <a:pt x="1145590" y="218960"/>
                  </a:moveTo>
                  <a:lnTo>
                    <a:pt x="1142263" y="218490"/>
                  </a:lnTo>
                  <a:lnTo>
                    <a:pt x="1141514" y="217373"/>
                  </a:lnTo>
                  <a:lnTo>
                    <a:pt x="1141209" y="217398"/>
                  </a:lnTo>
                  <a:lnTo>
                    <a:pt x="1140587" y="217474"/>
                  </a:lnTo>
                  <a:lnTo>
                    <a:pt x="1140358" y="218833"/>
                  </a:lnTo>
                  <a:lnTo>
                    <a:pt x="1140764" y="220052"/>
                  </a:lnTo>
                  <a:lnTo>
                    <a:pt x="1141539" y="221157"/>
                  </a:lnTo>
                  <a:lnTo>
                    <a:pt x="1142466" y="221081"/>
                  </a:lnTo>
                  <a:lnTo>
                    <a:pt x="1145590" y="218960"/>
                  </a:lnTo>
                  <a:close/>
                </a:path>
                <a:path w="1506220" h="677545">
                  <a:moveTo>
                    <a:pt x="1151521" y="245668"/>
                  </a:moveTo>
                  <a:lnTo>
                    <a:pt x="1150073" y="244068"/>
                  </a:lnTo>
                  <a:lnTo>
                    <a:pt x="1148778" y="244043"/>
                  </a:lnTo>
                  <a:lnTo>
                    <a:pt x="1146975" y="245948"/>
                  </a:lnTo>
                  <a:lnTo>
                    <a:pt x="1148778" y="246595"/>
                  </a:lnTo>
                  <a:lnTo>
                    <a:pt x="1150188" y="247180"/>
                  </a:lnTo>
                  <a:lnTo>
                    <a:pt x="1151521" y="245668"/>
                  </a:lnTo>
                  <a:close/>
                </a:path>
                <a:path w="1506220" h="677545">
                  <a:moveTo>
                    <a:pt x="1164234" y="259435"/>
                  </a:moveTo>
                  <a:lnTo>
                    <a:pt x="1162672" y="259219"/>
                  </a:lnTo>
                  <a:lnTo>
                    <a:pt x="1160729" y="258940"/>
                  </a:lnTo>
                  <a:lnTo>
                    <a:pt x="1161097" y="260705"/>
                  </a:lnTo>
                  <a:lnTo>
                    <a:pt x="1160805" y="261823"/>
                  </a:lnTo>
                  <a:lnTo>
                    <a:pt x="1161542" y="262026"/>
                  </a:lnTo>
                  <a:lnTo>
                    <a:pt x="1161923" y="262115"/>
                  </a:lnTo>
                  <a:lnTo>
                    <a:pt x="1162532" y="262064"/>
                  </a:lnTo>
                  <a:lnTo>
                    <a:pt x="1163167" y="262001"/>
                  </a:lnTo>
                  <a:lnTo>
                    <a:pt x="1163789" y="261950"/>
                  </a:lnTo>
                  <a:lnTo>
                    <a:pt x="1163561" y="260959"/>
                  </a:lnTo>
                  <a:lnTo>
                    <a:pt x="1164234" y="259435"/>
                  </a:lnTo>
                  <a:close/>
                </a:path>
                <a:path w="1506220" h="677545">
                  <a:moveTo>
                    <a:pt x="1179309" y="300761"/>
                  </a:moveTo>
                  <a:lnTo>
                    <a:pt x="1179258" y="300329"/>
                  </a:lnTo>
                  <a:lnTo>
                    <a:pt x="1179131" y="299466"/>
                  </a:lnTo>
                  <a:lnTo>
                    <a:pt x="1177683" y="299783"/>
                  </a:lnTo>
                  <a:lnTo>
                    <a:pt x="1174788" y="300456"/>
                  </a:lnTo>
                  <a:lnTo>
                    <a:pt x="1176350" y="301409"/>
                  </a:lnTo>
                  <a:lnTo>
                    <a:pt x="1177823" y="302234"/>
                  </a:lnTo>
                  <a:lnTo>
                    <a:pt x="1179309" y="300761"/>
                  </a:lnTo>
                  <a:close/>
                </a:path>
                <a:path w="1506220" h="677545">
                  <a:moveTo>
                    <a:pt x="1256233" y="91859"/>
                  </a:moveTo>
                  <a:lnTo>
                    <a:pt x="1255966" y="90627"/>
                  </a:lnTo>
                  <a:lnTo>
                    <a:pt x="1254620" y="91452"/>
                  </a:lnTo>
                  <a:lnTo>
                    <a:pt x="1253248" y="92316"/>
                  </a:lnTo>
                  <a:lnTo>
                    <a:pt x="1251902" y="93141"/>
                  </a:lnTo>
                  <a:lnTo>
                    <a:pt x="1252842" y="93459"/>
                  </a:lnTo>
                  <a:lnTo>
                    <a:pt x="1253680" y="93878"/>
                  </a:lnTo>
                  <a:lnTo>
                    <a:pt x="1253744" y="95059"/>
                  </a:lnTo>
                  <a:lnTo>
                    <a:pt x="1254620" y="95275"/>
                  </a:lnTo>
                  <a:lnTo>
                    <a:pt x="1255395" y="95224"/>
                  </a:lnTo>
                  <a:lnTo>
                    <a:pt x="1255890" y="94335"/>
                  </a:lnTo>
                  <a:lnTo>
                    <a:pt x="1255026" y="93078"/>
                  </a:lnTo>
                  <a:lnTo>
                    <a:pt x="1256233" y="91859"/>
                  </a:lnTo>
                  <a:close/>
                </a:path>
                <a:path w="1506220" h="677545">
                  <a:moveTo>
                    <a:pt x="1312100" y="301777"/>
                  </a:moveTo>
                  <a:lnTo>
                    <a:pt x="1310144" y="301929"/>
                  </a:lnTo>
                  <a:lnTo>
                    <a:pt x="1308239" y="299605"/>
                  </a:lnTo>
                  <a:lnTo>
                    <a:pt x="1306296" y="301726"/>
                  </a:lnTo>
                  <a:lnTo>
                    <a:pt x="1307960" y="303377"/>
                  </a:lnTo>
                  <a:lnTo>
                    <a:pt x="1310106" y="302247"/>
                  </a:lnTo>
                  <a:lnTo>
                    <a:pt x="1311973" y="302704"/>
                  </a:lnTo>
                  <a:lnTo>
                    <a:pt x="1312037" y="302412"/>
                  </a:lnTo>
                  <a:lnTo>
                    <a:pt x="1312087" y="302107"/>
                  </a:lnTo>
                  <a:lnTo>
                    <a:pt x="1312100" y="301777"/>
                  </a:lnTo>
                  <a:close/>
                </a:path>
                <a:path w="1506220" h="677545">
                  <a:moveTo>
                    <a:pt x="1356639" y="251294"/>
                  </a:moveTo>
                  <a:lnTo>
                    <a:pt x="1354607" y="250786"/>
                  </a:lnTo>
                  <a:lnTo>
                    <a:pt x="1353591" y="250532"/>
                  </a:lnTo>
                  <a:lnTo>
                    <a:pt x="1352423" y="249059"/>
                  </a:lnTo>
                  <a:lnTo>
                    <a:pt x="1351191" y="248805"/>
                  </a:lnTo>
                  <a:lnTo>
                    <a:pt x="1349857" y="250304"/>
                  </a:lnTo>
                  <a:lnTo>
                    <a:pt x="1348320" y="250431"/>
                  </a:lnTo>
                  <a:lnTo>
                    <a:pt x="1346657" y="250291"/>
                  </a:lnTo>
                  <a:lnTo>
                    <a:pt x="1345679" y="252196"/>
                  </a:lnTo>
                  <a:lnTo>
                    <a:pt x="1347533" y="253161"/>
                  </a:lnTo>
                  <a:lnTo>
                    <a:pt x="1349197" y="251498"/>
                  </a:lnTo>
                  <a:lnTo>
                    <a:pt x="1350873" y="252069"/>
                  </a:lnTo>
                  <a:lnTo>
                    <a:pt x="1350848" y="252222"/>
                  </a:lnTo>
                  <a:lnTo>
                    <a:pt x="1352765" y="254215"/>
                  </a:lnTo>
                  <a:lnTo>
                    <a:pt x="1354670" y="253250"/>
                  </a:lnTo>
                  <a:lnTo>
                    <a:pt x="1356575" y="252196"/>
                  </a:lnTo>
                  <a:lnTo>
                    <a:pt x="1356588" y="251904"/>
                  </a:lnTo>
                  <a:lnTo>
                    <a:pt x="1356639" y="251294"/>
                  </a:lnTo>
                  <a:close/>
                </a:path>
                <a:path w="1506220" h="677545">
                  <a:moveTo>
                    <a:pt x="1495513" y="299720"/>
                  </a:moveTo>
                  <a:lnTo>
                    <a:pt x="1493316" y="299148"/>
                  </a:lnTo>
                  <a:lnTo>
                    <a:pt x="1491615" y="299554"/>
                  </a:lnTo>
                  <a:lnTo>
                    <a:pt x="1489938" y="300278"/>
                  </a:lnTo>
                  <a:lnTo>
                    <a:pt x="1491678" y="300443"/>
                  </a:lnTo>
                  <a:lnTo>
                    <a:pt x="1493532" y="302755"/>
                  </a:lnTo>
                  <a:lnTo>
                    <a:pt x="1495513" y="299720"/>
                  </a:lnTo>
                  <a:close/>
                </a:path>
                <a:path w="1506220" h="677545">
                  <a:moveTo>
                    <a:pt x="1505889" y="515861"/>
                  </a:moveTo>
                  <a:lnTo>
                    <a:pt x="1505750" y="515721"/>
                  </a:lnTo>
                  <a:lnTo>
                    <a:pt x="1505572" y="515569"/>
                  </a:lnTo>
                  <a:lnTo>
                    <a:pt x="1505369" y="515429"/>
                  </a:lnTo>
                  <a:lnTo>
                    <a:pt x="1505369" y="520585"/>
                  </a:lnTo>
                  <a:lnTo>
                    <a:pt x="1505889" y="520547"/>
                  </a:lnTo>
                  <a:lnTo>
                    <a:pt x="1505889" y="515861"/>
                  </a:lnTo>
                  <a:close/>
                </a:path>
                <a:path w="1506220" h="677545">
                  <a:moveTo>
                    <a:pt x="1505889" y="327990"/>
                  </a:moveTo>
                  <a:lnTo>
                    <a:pt x="1503997" y="327990"/>
                  </a:lnTo>
                  <a:lnTo>
                    <a:pt x="1504492" y="329006"/>
                  </a:lnTo>
                  <a:lnTo>
                    <a:pt x="1504238" y="330720"/>
                  </a:lnTo>
                  <a:lnTo>
                    <a:pt x="1505889" y="330720"/>
                  </a:lnTo>
                  <a:lnTo>
                    <a:pt x="1505889" y="327990"/>
                  </a:lnTo>
                  <a:close/>
                </a:path>
                <a:path w="1506220" h="677545">
                  <a:moveTo>
                    <a:pt x="1505889" y="153390"/>
                  </a:moveTo>
                  <a:lnTo>
                    <a:pt x="1504111" y="154355"/>
                  </a:lnTo>
                  <a:lnTo>
                    <a:pt x="1503883" y="155219"/>
                  </a:lnTo>
                  <a:lnTo>
                    <a:pt x="1504327" y="155790"/>
                  </a:lnTo>
                  <a:lnTo>
                    <a:pt x="1504873" y="156349"/>
                  </a:lnTo>
                  <a:lnTo>
                    <a:pt x="1505216" y="156311"/>
                  </a:lnTo>
                  <a:lnTo>
                    <a:pt x="1505889" y="156248"/>
                  </a:lnTo>
                  <a:lnTo>
                    <a:pt x="1505889" y="1533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4448543" y="2939488"/>
              <a:ext cx="1504950" cy="598170"/>
            </a:xfrm>
            <a:custGeom>
              <a:avLst/>
              <a:gdLst/>
              <a:ahLst/>
              <a:cxnLst/>
              <a:rect l="l" t="t" r="r" b="b"/>
              <a:pathLst>
                <a:path w="1504950" h="598170">
                  <a:moveTo>
                    <a:pt x="6350" y="11468"/>
                  </a:moveTo>
                  <a:lnTo>
                    <a:pt x="5930" y="9740"/>
                  </a:lnTo>
                  <a:lnTo>
                    <a:pt x="5638" y="9842"/>
                  </a:lnTo>
                  <a:lnTo>
                    <a:pt x="5372" y="9817"/>
                  </a:lnTo>
                  <a:lnTo>
                    <a:pt x="5105" y="9639"/>
                  </a:lnTo>
                  <a:lnTo>
                    <a:pt x="1955" y="11468"/>
                  </a:lnTo>
                  <a:lnTo>
                    <a:pt x="889" y="11633"/>
                  </a:lnTo>
                  <a:lnTo>
                    <a:pt x="304" y="12306"/>
                  </a:lnTo>
                  <a:lnTo>
                    <a:pt x="0" y="13309"/>
                  </a:lnTo>
                  <a:lnTo>
                    <a:pt x="1346" y="14617"/>
                  </a:lnTo>
                  <a:lnTo>
                    <a:pt x="1968" y="13957"/>
                  </a:lnTo>
                  <a:lnTo>
                    <a:pt x="3200" y="12649"/>
                  </a:lnTo>
                  <a:lnTo>
                    <a:pt x="5067" y="12547"/>
                  </a:lnTo>
                  <a:lnTo>
                    <a:pt x="6007" y="12509"/>
                  </a:lnTo>
                  <a:lnTo>
                    <a:pt x="6350" y="11468"/>
                  </a:lnTo>
                  <a:close/>
                </a:path>
                <a:path w="1504950" h="598170">
                  <a:moveTo>
                    <a:pt x="9017" y="3263"/>
                  </a:moveTo>
                  <a:lnTo>
                    <a:pt x="9004" y="2959"/>
                  </a:lnTo>
                  <a:lnTo>
                    <a:pt x="8051" y="2971"/>
                  </a:lnTo>
                  <a:lnTo>
                    <a:pt x="6146" y="3022"/>
                  </a:lnTo>
                  <a:lnTo>
                    <a:pt x="3721" y="4737"/>
                  </a:lnTo>
                  <a:lnTo>
                    <a:pt x="8128" y="4991"/>
                  </a:lnTo>
                  <a:lnTo>
                    <a:pt x="8420" y="4622"/>
                  </a:lnTo>
                  <a:lnTo>
                    <a:pt x="8991" y="3898"/>
                  </a:lnTo>
                  <a:lnTo>
                    <a:pt x="9017" y="3594"/>
                  </a:lnTo>
                  <a:lnTo>
                    <a:pt x="9017" y="3263"/>
                  </a:lnTo>
                  <a:close/>
                </a:path>
                <a:path w="1504950" h="598170">
                  <a:moveTo>
                    <a:pt x="62217" y="281952"/>
                  </a:moveTo>
                  <a:lnTo>
                    <a:pt x="58343" y="279946"/>
                  </a:lnTo>
                  <a:lnTo>
                    <a:pt x="57696" y="280035"/>
                  </a:lnTo>
                  <a:lnTo>
                    <a:pt x="57035" y="280111"/>
                  </a:lnTo>
                  <a:lnTo>
                    <a:pt x="56375" y="280200"/>
                  </a:lnTo>
                  <a:lnTo>
                    <a:pt x="57619" y="282105"/>
                  </a:lnTo>
                  <a:lnTo>
                    <a:pt x="62217" y="281952"/>
                  </a:lnTo>
                  <a:close/>
                </a:path>
                <a:path w="1504950" h="598170">
                  <a:moveTo>
                    <a:pt x="85407" y="288772"/>
                  </a:moveTo>
                  <a:lnTo>
                    <a:pt x="83540" y="286372"/>
                  </a:lnTo>
                  <a:lnTo>
                    <a:pt x="81953" y="286372"/>
                  </a:lnTo>
                  <a:lnTo>
                    <a:pt x="80670" y="287858"/>
                  </a:lnTo>
                  <a:lnTo>
                    <a:pt x="81267" y="288950"/>
                  </a:lnTo>
                  <a:lnTo>
                    <a:pt x="82308" y="288937"/>
                  </a:lnTo>
                  <a:lnTo>
                    <a:pt x="83337" y="288963"/>
                  </a:lnTo>
                  <a:lnTo>
                    <a:pt x="83769" y="288531"/>
                  </a:lnTo>
                  <a:lnTo>
                    <a:pt x="85407" y="288772"/>
                  </a:lnTo>
                  <a:close/>
                </a:path>
                <a:path w="1504950" h="598170">
                  <a:moveTo>
                    <a:pt x="129286" y="294144"/>
                  </a:moveTo>
                  <a:lnTo>
                    <a:pt x="128536" y="292074"/>
                  </a:lnTo>
                  <a:lnTo>
                    <a:pt x="127622" y="290499"/>
                  </a:lnTo>
                  <a:lnTo>
                    <a:pt x="125196" y="290855"/>
                  </a:lnTo>
                  <a:lnTo>
                    <a:pt x="125285" y="291528"/>
                  </a:lnTo>
                  <a:lnTo>
                    <a:pt x="125488" y="292862"/>
                  </a:lnTo>
                  <a:lnTo>
                    <a:pt x="126898" y="292633"/>
                  </a:lnTo>
                  <a:lnTo>
                    <a:pt x="127495" y="294957"/>
                  </a:lnTo>
                  <a:lnTo>
                    <a:pt x="129286" y="294144"/>
                  </a:lnTo>
                  <a:close/>
                </a:path>
                <a:path w="1504950" h="598170">
                  <a:moveTo>
                    <a:pt x="146062" y="279488"/>
                  </a:moveTo>
                  <a:lnTo>
                    <a:pt x="145427" y="278269"/>
                  </a:lnTo>
                  <a:lnTo>
                    <a:pt x="144551" y="278193"/>
                  </a:lnTo>
                  <a:lnTo>
                    <a:pt x="143421" y="277241"/>
                  </a:lnTo>
                  <a:lnTo>
                    <a:pt x="142900" y="278180"/>
                  </a:lnTo>
                  <a:lnTo>
                    <a:pt x="142354" y="279120"/>
                  </a:lnTo>
                  <a:lnTo>
                    <a:pt x="141947" y="280606"/>
                  </a:lnTo>
                  <a:lnTo>
                    <a:pt x="143687" y="281216"/>
                  </a:lnTo>
                  <a:lnTo>
                    <a:pt x="143903" y="280962"/>
                  </a:lnTo>
                  <a:lnTo>
                    <a:pt x="144157" y="280847"/>
                  </a:lnTo>
                  <a:lnTo>
                    <a:pt x="144475" y="280873"/>
                  </a:lnTo>
                  <a:lnTo>
                    <a:pt x="145313" y="280187"/>
                  </a:lnTo>
                  <a:lnTo>
                    <a:pt x="146062" y="279488"/>
                  </a:lnTo>
                  <a:close/>
                </a:path>
                <a:path w="1504950" h="598170">
                  <a:moveTo>
                    <a:pt x="152425" y="291592"/>
                  </a:moveTo>
                  <a:lnTo>
                    <a:pt x="151536" y="290614"/>
                  </a:lnTo>
                  <a:lnTo>
                    <a:pt x="150495" y="290436"/>
                  </a:lnTo>
                  <a:lnTo>
                    <a:pt x="149301" y="290944"/>
                  </a:lnTo>
                  <a:lnTo>
                    <a:pt x="149098" y="292112"/>
                  </a:lnTo>
                  <a:lnTo>
                    <a:pt x="148894" y="293268"/>
                  </a:lnTo>
                  <a:lnTo>
                    <a:pt x="148590" y="295084"/>
                  </a:lnTo>
                  <a:lnTo>
                    <a:pt x="152425" y="291592"/>
                  </a:lnTo>
                  <a:close/>
                </a:path>
                <a:path w="1504950" h="598170">
                  <a:moveTo>
                    <a:pt x="153987" y="11544"/>
                  </a:moveTo>
                  <a:lnTo>
                    <a:pt x="153390" y="11023"/>
                  </a:lnTo>
                  <a:lnTo>
                    <a:pt x="152717" y="10452"/>
                  </a:lnTo>
                  <a:lnTo>
                    <a:pt x="151447" y="10579"/>
                  </a:lnTo>
                  <a:lnTo>
                    <a:pt x="150444" y="10388"/>
                  </a:lnTo>
                  <a:lnTo>
                    <a:pt x="150190" y="10579"/>
                  </a:lnTo>
                  <a:lnTo>
                    <a:pt x="149910" y="10718"/>
                  </a:lnTo>
                  <a:lnTo>
                    <a:pt x="149631" y="10845"/>
                  </a:lnTo>
                  <a:lnTo>
                    <a:pt x="149618" y="11391"/>
                  </a:lnTo>
                  <a:lnTo>
                    <a:pt x="149593" y="11950"/>
                  </a:lnTo>
                  <a:lnTo>
                    <a:pt x="149580" y="12509"/>
                  </a:lnTo>
                  <a:lnTo>
                    <a:pt x="152400" y="12738"/>
                  </a:lnTo>
                  <a:lnTo>
                    <a:pt x="152806" y="12166"/>
                  </a:lnTo>
                  <a:lnTo>
                    <a:pt x="153987" y="11544"/>
                  </a:lnTo>
                  <a:close/>
                </a:path>
                <a:path w="1504950" h="598170">
                  <a:moveTo>
                    <a:pt x="171513" y="132791"/>
                  </a:moveTo>
                  <a:lnTo>
                    <a:pt x="171056" y="131178"/>
                  </a:lnTo>
                  <a:lnTo>
                    <a:pt x="170942" y="130746"/>
                  </a:lnTo>
                  <a:lnTo>
                    <a:pt x="168694" y="129679"/>
                  </a:lnTo>
                  <a:lnTo>
                    <a:pt x="168808" y="130606"/>
                  </a:lnTo>
                  <a:lnTo>
                    <a:pt x="168871" y="131178"/>
                  </a:lnTo>
                  <a:lnTo>
                    <a:pt x="168998" y="132791"/>
                  </a:lnTo>
                  <a:lnTo>
                    <a:pt x="171513" y="132791"/>
                  </a:lnTo>
                  <a:close/>
                </a:path>
                <a:path w="1504950" h="598170">
                  <a:moveTo>
                    <a:pt x="171958" y="132791"/>
                  </a:moveTo>
                  <a:lnTo>
                    <a:pt x="171513" y="132791"/>
                  </a:lnTo>
                  <a:lnTo>
                    <a:pt x="171704" y="133451"/>
                  </a:lnTo>
                  <a:lnTo>
                    <a:pt x="171958" y="132791"/>
                  </a:lnTo>
                  <a:close/>
                </a:path>
                <a:path w="1504950" h="598170">
                  <a:moveTo>
                    <a:pt x="173736" y="130924"/>
                  </a:moveTo>
                  <a:lnTo>
                    <a:pt x="172821" y="130606"/>
                  </a:lnTo>
                  <a:lnTo>
                    <a:pt x="171958" y="132791"/>
                  </a:lnTo>
                  <a:lnTo>
                    <a:pt x="173177" y="132791"/>
                  </a:lnTo>
                  <a:lnTo>
                    <a:pt x="173659" y="132067"/>
                  </a:lnTo>
                  <a:lnTo>
                    <a:pt x="173736" y="130924"/>
                  </a:lnTo>
                  <a:close/>
                </a:path>
                <a:path w="1504950" h="598170">
                  <a:moveTo>
                    <a:pt x="174840" y="287731"/>
                  </a:moveTo>
                  <a:lnTo>
                    <a:pt x="173926" y="286435"/>
                  </a:lnTo>
                  <a:lnTo>
                    <a:pt x="172593" y="285026"/>
                  </a:lnTo>
                  <a:lnTo>
                    <a:pt x="171729" y="285343"/>
                  </a:lnTo>
                  <a:lnTo>
                    <a:pt x="170408" y="284924"/>
                  </a:lnTo>
                  <a:lnTo>
                    <a:pt x="169672" y="287197"/>
                  </a:lnTo>
                  <a:lnTo>
                    <a:pt x="171411" y="287020"/>
                  </a:lnTo>
                  <a:lnTo>
                    <a:pt x="171767" y="287883"/>
                  </a:lnTo>
                  <a:lnTo>
                    <a:pt x="174840" y="287731"/>
                  </a:lnTo>
                  <a:close/>
                </a:path>
                <a:path w="1504950" h="598170">
                  <a:moveTo>
                    <a:pt x="176326" y="273177"/>
                  </a:moveTo>
                  <a:lnTo>
                    <a:pt x="173863" y="273519"/>
                  </a:lnTo>
                  <a:lnTo>
                    <a:pt x="172402" y="273621"/>
                  </a:lnTo>
                  <a:lnTo>
                    <a:pt x="171538" y="275551"/>
                  </a:lnTo>
                  <a:lnTo>
                    <a:pt x="171958" y="276428"/>
                  </a:lnTo>
                  <a:lnTo>
                    <a:pt x="173786" y="276555"/>
                  </a:lnTo>
                  <a:lnTo>
                    <a:pt x="174599" y="275361"/>
                  </a:lnTo>
                  <a:lnTo>
                    <a:pt x="176326" y="273177"/>
                  </a:lnTo>
                  <a:close/>
                </a:path>
                <a:path w="1504950" h="598170">
                  <a:moveTo>
                    <a:pt x="223608" y="73152"/>
                  </a:moveTo>
                  <a:lnTo>
                    <a:pt x="221030" y="71399"/>
                  </a:lnTo>
                  <a:lnTo>
                    <a:pt x="219938" y="72275"/>
                  </a:lnTo>
                  <a:lnTo>
                    <a:pt x="218351" y="74637"/>
                  </a:lnTo>
                  <a:lnTo>
                    <a:pt x="223608" y="73152"/>
                  </a:lnTo>
                  <a:close/>
                </a:path>
                <a:path w="1504950" h="598170">
                  <a:moveTo>
                    <a:pt x="249021" y="182651"/>
                  </a:moveTo>
                  <a:lnTo>
                    <a:pt x="245960" y="181711"/>
                  </a:lnTo>
                  <a:lnTo>
                    <a:pt x="243916" y="181787"/>
                  </a:lnTo>
                  <a:lnTo>
                    <a:pt x="240626" y="182537"/>
                  </a:lnTo>
                  <a:lnTo>
                    <a:pt x="244081" y="184607"/>
                  </a:lnTo>
                  <a:lnTo>
                    <a:pt x="246037" y="183324"/>
                  </a:lnTo>
                  <a:lnTo>
                    <a:pt x="249021" y="182651"/>
                  </a:lnTo>
                  <a:close/>
                </a:path>
                <a:path w="1504950" h="598170">
                  <a:moveTo>
                    <a:pt x="369455" y="269913"/>
                  </a:moveTo>
                  <a:lnTo>
                    <a:pt x="366903" y="268300"/>
                  </a:lnTo>
                  <a:lnTo>
                    <a:pt x="366153" y="270179"/>
                  </a:lnTo>
                  <a:lnTo>
                    <a:pt x="365328" y="271157"/>
                  </a:lnTo>
                  <a:lnTo>
                    <a:pt x="365645" y="272313"/>
                  </a:lnTo>
                  <a:lnTo>
                    <a:pt x="366547" y="272313"/>
                  </a:lnTo>
                  <a:lnTo>
                    <a:pt x="367474" y="272249"/>
                  </a:lnTo>
                  <a:lnTo>
                    <a:pt x="368147" y="271272"/>
                  </a:lnTo>
                  <a:lnTo>
                    <a:pt x="369455" y="269913"/>
                  </a:lnTo>
                  <a:close/>
                </a:path>
                <a:path w="1504950" h="598170">
                  <a:moveTo>
                    <a:pt x="377266" y="135382"/>
                  </a:moveTo>
                  <a:lnTo>
                    <a:pt x="375361" y="133146"/>
                  </a:lnTo>
                  <a:lnTo>
                    <a:pt x="373278" y="134315"/>
                  </a:lnTo>
                  <a:lnTo>
                    <a:pt x="371271" y="134848"/>
                  </a:lnTo>
                  <a:lnTo>
                    <a:pt x="371182" y="135039"/>
                  </a:lnTo>
                  <a:lnTo>
                    <a:pt x="371170" y="135242"/>
                  </a:lnTo>
                  <a:lnTo>
                    <a:pt x="371221" y="135445"/>
                  </a:lnTo>
                  <a:lnTo>
                    <a:pt x="373189" y="135559"/>
                  </a:lnTo>
                  <a:lnTo>
                    <a:pt x="375183" y="136080"/>
                  </a:lnTo>
                  <a:lnTo>
                    <a:pt x="377266" y="135382"/>
                  </a:lnTo>
                  <a:close/>
                </a:path>
                <a:path w="1504950" h="598170">
                  <a:moveTo>
                    <a:pt x="383616" y="131394"/>
                  </a:moveTo>
                  <a:lnTo>
                    <a:pt x="381508" y="130022"/>
                  </a:lnTo>
                  <a:lnTo>
                    <a:pt x="379247" y="130937"/>
                  </a:lnTo>
                  <a:lnTo>
                    <a:pt x="376720" y="131114"/>
                  </a:lnTo>
                  <a:lnTo>
                    <a:pt x="377710" y="131724"/>
                  </a:lnTo>
                  <a:lnTo>
                    <a:pt x="378167" y="131978"/>
                  </a:lnTo>
                  <a:lnTo>
                    <a:pt x="379806" y="132003"/>
                  </a:lnTo>
                  <a:lnTo>
                    <a:pt x="381444" y="132003"/>
                  </a:lnTo>
                  <a:lnTo>
                    <a:pt x="383070" y="132041"/>
                  </a:lnTo>
                  <a:lnTo>
                    <a:pt x="383197" y="131927"/>
                  </a:lnTo>
                  <a:lnTo>
                    <a:pt x="383336" y="131851"/>
                  </a:lnTo>
                  <a:lnTo>
                    <a:pt x="383514" y="131622"/>
                  </a:lnTo>
                  <a:lnTo>
                    <a:pt x="383616" y="131394"/>
                  </a:lnTo>
                  <a:close/>
                </a:path>
                <a:path w="1504950" h="598170">
                  <a:moveTo>
                    <a:pt x="453072" y="136118"/>
                  </a:moveTo>
                  <a:lnTo>
                    <a:pt x="452145" y="134785"/>
                  </a:lnTo>
                  <a:lnTo>
                    <a:pt x="451256" y="134239"/>
                  </a:lnTo>
                  <a:lnTo>
                    <a:pt x="449821" y="134886"/>
                  </a:lnTo>
                  <a:lnTo>
                    <a:pt x="449554" y="135636"/>
                  </a:lnTo>
                  <a:lnTo>
                    <a:pt x="449681" y="135851"/>
                  </a:lnTo>
                  <a:lnTo>
                    <a:pt x="450596" y="137248"/>
                  </a:lnTo>
                  <a:lnTo>
                    <a:pt x="451751" y="136867"/>
                  </a:lnTo>
                  <a:lnTo>
                    <a:pt x="453072" y="136118"/>
                  </a:lnTo>
                  <a:close/>
                </a:path>
                <a:path w="1504950" h="598170">
                  <a:moveTo>
                    <a:pt x="497344" y="138430"/>
                  </a:moveTo>
                  <a:lnTo>
                    <a:pt x="497293" y="138163"/>
                  </a:lnTo>
                  <a:lnTo>
                    <a:pt x="497281" y="137909"/>
                  </a:lnTo>
                  <a:lnTo>
                    <a:pt x="497293" y="137642"/>
                  </a:lnTo>
                  <a:lnTo>
                    <a:pt x="495985" y="136220"/>
                  </a:lnTo>
                  <a:lnTo>
                    <a:pt x="494347" y="136474"/>
                  </a:lnTo>
                  <a:lnTo>
                    <a:pt x="492696" y="136753"/>
                  </a:lnTo>
                  <a:lnTo>
                    <a:pt x="493039" y="137299"/>
                  </a:lnTo>
                  <a:lnTo>
                    <a:pt x="493382" y="137833"/>
                  </a:lnTo>
                  <a:lnTo>
                    <a:pt x="493712" y="138379"/>
                  </a:lnTo>
                  <a:lnTo>
                    <a:pt x="494931" y="138404"/>
                  </a:lnTo>
                  <a:lnTo>
                    <a:pt x="497344" y="138430"/>
                  </a:lnTo>
                  <a:close/>
                </a:path>
                <a:path w="1504950" h="598170">
                  <a:moveTo>
                    <a:pt x="501154" y="130238"/>
                  </a:moveTo>
                  <a:lnTo>
                    <a:pt x="500227" y="128727"/>
                  </a:lnTo>
                  <a:lnTo>
                    <a:pt x="498995" y="129133"/>
                  </a:lnTo>
                  <a:lnTo>
                    <a:pt x="497827" y="129794"/>
                  </a:lnTo>
                  <a:lnTo>
                    <a:pt x="497687" y="129882"/>
                  </a:lnTo>
                  <a:lnTo>
                    <a:pt x="497738" y="130771"/>
                  </a:lnTo>
                  <a:lnTo>
                    <a:pt x="499224" y="131889"/>
                  </a:lnTo>
                  <a:lnTo>
                    <a:pt x="500303" y="131559"/>
                  </a:lnTo>
                  <a:lnTo>
                    <a:pt x="501154" y="130238"/>
                  </a:lnTo>
                  <a:close/>
                </a:path>
                <a:path w="1504950" h="598170">
                  <a:moveTo>
                    <a:pt x="504291" y="182232"/>
                  </a:moveTo>
                  <a:lnTo>
                    <a:pt x="502678" y="179717"/>
                  </a:lnTo>
                  <a:lnTo>
                    <a:pt x="500354" y="181724"/>
                  </a:lnTo>
                  <a:lnTo>
                    <a:pt x="498398" y="181292"/>
                  </a:lnTo>
                  <a:lnTo>
                    <a:pt x="498335" y="182626"/>
                  </a:lnTo>
                  <a:lnTo>
                    <a:pt x="498817" y="183578"/>
                  </a:lnTo>
                  <a:lnTo>
                    <a:pt x="501586" y="182435"/>
                  </a:lnTo>
                  <a:lnTo>
                    <a:pt x="502894" y="182130"/>
                  </a:lnTo>
                  <a:lnTo>
                    <a:pt x="504291" y="182232"/>
                  </a:lnTo>
                  <a:close/>
                </a:path>
                <a:path w="1504950" h="598170">
                  <a:moveTo>
                    <a:pt x="508990" y="130060"/>
                  </a:moveTo>
                  <a:lnTo>
                    <a:pt x="506806" y="128397"/>
                  </a:lnTo>
                  <a:lnTo>
                    <a:pt x="505383" y="129755"/>
                  </a:lnTo>
                  <a:lnTo>
                    <a:pt x="503897" y="130340"/>
                  </a:lnTo>
                  <a:lnTo>
                    <a:pt x="505485" y="130797"/>
                  </a:lnTo>
                  <a:lnTo>
                    <a:pt x="507072" y="131318"/>
                  </a:lnTo>
                  <a:lnTo>
                    <a:pt x="508990" y="130060"/>
                  </a:lnTo>
                  <a:close/>
                </a:path>
                <a:path w="1504950" h="598170">
                  <a:moveTo>
                    <a:pt x="511568" y="578573"/>
                  </a:moveTo>
                  <a:lnTo>
                    <a:pt x="511022" y="576986"/>
                  </a:lnTo>
                  <a:lnTo>
                    <a:pt x="509981" y="576427"/>
                  </a:lnTo>
                  <a:lnTo>
                    <a:pt x="508241" y="576961"/>
                  </a:lnTo>
                  <a:lnTo>
                    <a:pt x="508025" y="577824"/>
                  </a:lnTo>
                  <a:lnTo>
                    <a:pt x="508177" y="578002"/>
                  </a:lnTo>
                  <a:lnTo>
                    <a:pt x="509066" y="578980"/>
                  </a:lnTo>
                  <a:lnTo>
                    <a:pt x="510108" y="579475"/>
                  </a:lnTo>
                  <a:lnTo>
                    <a:pt x="511568" y="578573"/>
                  </a:lnTo>
                  <a:close/>
                </a:path>
                <a:path w="1504950" h="598170">
                  <a:moveTo>
                    <a:pt x="516331" y="129933"/>
                  </a:moveTo>
                  <a:lnTo>
                    <a:pt x="512826" y="129476"/>
                  </a:lnTo>
                  <a:lnTo>
                    <a:pt x="511060" y="129260"/>
                  </a:lnTo>
                  <a:lnTo>
                    <a:pt x="512432" y="131457"/>
                  </a:lnTo>
                  <a:lnTo>
                    <a:pt x="514350" y="130924"/>
                  </a:lnTo>
                  <a:lnTo>
                    <a:pt x="516331" y="129933"/>
                  </a:lnTo>
                  <a:close/>
                </a:path>
                <a:path w="1504950" h="598170">
                  <a:moveTo>
                    <a:pt x="532282" y="269341"/>
                  </a:moveTo>
                  <a:lnTo>
                    <a:pt x="529602" y="270484"/>
                  </a:lnTo>
                  <a:lnTo>
                    <a:pt x="529590" y="270903"/>
                  </a:lnTo>
                  <a:lnTo>
                    <a:pt x="532117" y="273850"/>
                  </a:lnTo>
                  <a:lnTo>
                    <a:pt x="532218" y="270852"/>
                  </a:lnTo>
                  <a:lnTo>
                    <a:pt x="532282" y="269341"/>
                  </a:lnTo>
                  <a:close/>
                </a:path>
                <a:path w="1504950" h="598170">
                  <a:moveTo>
                    <a:pt x="533184" y="140157"/>
                  </a:moveTo>
                  <a:lnTo>
                    <a:pt x="531710" y="139192"/>
                  </a:lnTo>
                  <a:lnTo>
                    <a:pt x="530402" y="138785"/>
                  </a:lnTo>
                  <a:lnTo>
                    <a:pt x="528828" y="140017"/>
                  </a:lnTo>
                  <a:lnTo>
                    <a:pt x="530263" y="141668"/>
                  </a:lnTo>
                  <a:lnTo>
                    <a:pt x="531583" y="141655"/>
                  </a:lnTo>
                  <a:lnTo>
                    <a:pt x="533184" y="140157"/>
                  </a:lnTo>
                  <a:close/>
                </a:path>
                <a:path w="1504950" h="598170">
                  <a:moveTo>
                    <a:pt x="537121" y="283933"/>
                  </a:moveTo>
                  <a:lnTo>
                    <a:pt x="536194" y="282956"/>
                  </a:lnTo>
                  <a:lnTo>
                    <a:pt x="536752" y="281927"/>
                  </a:lnTo>
                  <a:lnTo>
                    <a:pt x="536956" y="280898"/>
                  </a:lnTo>
                  <a:lnTo>
                    <a:pt x="535012" y="281292"/>
                  </a:lnTo>
                  <a:lnTo>
                    <a:pt x="534111" y="282498"/>
                  </a:lnTo>
                  <a:lnTo>
                    <a:pt x="532066" y="281355"/>
                  </a:lnTo>
                  <a:lnTo>
                    <a:pt x="531406" y="283070"/>
                  </a:lnTo>
                  <a:lnTo>
                    <a:pt x="532739" y="283095"/>
                  </a:lnTo>
                  <a:lnTo>
                    <a:pt x="534174" y="282651"/>
                  </a:lnTo>
                  <a:lnTo>
                    <a:pt x="535152" y="283908"/>
                  </a:lnTo>
                  <a:lnTo>
                    <a:pt x="535800" y="283908"/>
                  </a:lnTo>
                  <a:lnTo>
                    <a:pt x="537121" y="283933"/>
                  </a:lnTo>
                  <a:close/>
                </a:path>
                <a:path w="1504950" h="598170">
                  <a:moveTo>
                    <a:pt x="539915" y="124421"/>
                  </a:moveTo>
                  <a:lnTo>
                    <a:pt x="538022" y="123647"/>
                  </a:lnTo>
                  <a:lnTo>
                    <a:pt x="536346" y="123850"/>
                  </a:lnTo>
                  <a:lnTo>
                    <a:pt x="534136" y="124244"/>
                  </a:lnTo>
                  <a:lnTo>
                    <a:pt x="536359" y="126098"/>
                  </a:lnTo>
                  <a:lnTo>
                    <a:pt x="538035" y="126631"/>
                  </a:lnTo>
                  <a:lnTo>
                    <a:pt x="539915" y="124421"/>
                  </a:lnTo>
                  <a:close/>
                </a:path>
                <a:path w="1504950" h="598170">
                  <a:moveTo>
                    <a:pt x="546874" y="64655"/>
                  </a:moveTo>
                  <a:lnTo>
                    <a:pt x="545782" y="63500"/>
                  </a:lnTo>
                  <a:lnTo>
                    <a:pt x="544334" y="64109"/>
                  </a:lnTo>
                  <a:lnTo>
                    <a:pt x="543064" y="63830"/>
                  </a:lnTo>
                  <a:lnTo>
                    <a:pt x="541083" y="64795"/>
                  </a:lnTo>
                  <a:lnTo>
                    <a:pt x="543077" y="64528"/>
                  </a:lnTo>
                  <a:lnTo>
                    <a:pt x="544652" y="66967"/>
                  </a:lnTo>
                  <a:lnTo>
                    <a:pt x="546823" y="65709"/>
                  </a:lnTo>
                  <a:lnTo>
                    <a:pt x="546874" y="64655"/>
                  </a:lnTo>
                  <a:close/>
                </a:path>
                <a:path w="1504950" h="598170">
                  <a:moveTo>
                    <a:pt x="553516" y="133299"/>
                  </a:moveTo>
                  <a:lnTo>
                    <a:pt x="551916" y="131775"/>
                  </a:lnTo>
                  <a:lnTo>
                    <a:pt x="550545" y="132461"/>
                  </a:lnTo>
                  <a:lnTo>
                    <a:pt x="548728" y="133248"/>
                  </a:lnTo>
                  <a:lnTo>
                    <a:pt x="550252" y="134670"/>
                  </a:lnTo>
                  <a:lnTo>
                    <a:pt x="551522" y="135420"/>
                  </a:lnTo>
                  <a:lnTo>
                    <a:pt x="553173" y="134327"/>
                  </a:lnTo>
                  <a:lnTo>
                    <a:pt x="553415" y="134175"/>
                  </a:lnTo>
                  <a:lnTo>
                    <a:pt x="553516" y="133299"/>
                  </a:lnTo>
                  <a:close/>
                </a:path>
                <a:path w="1504950" h="598170">
                  <a:moveTo>
                    <a:pt x="564667" y="559523"/>
                  </a:moveTo>
                  <a:lnTo>
                    <a:pt x="562775" y="559549"/>
                  </a:lnTo>
                  <a:lnTo>
                    <a:pt x="560959" y="557466"/>
                  </a:lnTo>
                  <a:lnTo>
                    <a:pt x="558749" y="559638"/>
                  </a:lnTo>
                  <a:lnTo>
                    <a:pt x="560997" y="560920"/>
                  </a:lnTo>
                  <a:lnTo>
                    <a:pt x="562902" y="560336"/>
                  </a:lnTo>
                  <a:lnTo>
                    <a:pt x="564667" y="559523"/>
                  </a:lnTo>
                  <a:close/>
                </a:path>
                <a:path w="1504950" h="598170">
                  <a:moveTo>
                    <a:pt x="574370" y="185661"/>
                  </a:moveTo>
                  <a:lnTo>
                    <a:pt x="573265" y="183781"/>
                  </a:lnTo>
                  <a:lnTo>
                    <a:pt x="571652" y="183972"/>
                  </a:lnTo>
                  <a:lnTo>
                    <a:pt x="570064" y="184124"/>
                  </a:lnTo>
                  <a:lnTo>
                    <a:pt x="569988" y="185039"/>
                  </a:lnTo>
                  <a:lnTo>
                    <a:pt x="570255" y="185788"/>
                  </a:lnTo>
                  <a:lnTo>
                    <a:pt x="571169" y="186194"/>
                  </a:lnTo>
                  <a:lnTo>
                    <a:pt x="573239" y="185851"/>
                  </a:lnTo>
                  <a:lnTo>
                    <a:pt x="574370" y="185661"/>
                  </a:lnTo>
                  <a:close/>
                </a:path>
                <a:path w="1504950" h="598170">
                  <a:moveTo>
                    <a:pt x="575792" y="75768"/>
                  </a:moveTo>
                  <a:lnTo>
                    <a:pt x="574471" y="75450"/>
                  </a:lnTo>
                  <a:lnTo>
                    <a:pt x="573176" y="75069"/>
                  </a:lnTo>
                  <a:lnTo>
                    <a:pt x="570598" y="74599"/>
                  </a:lnTo>
                  <a:lnTo>
                    <a:pt x="569658" y="74828"/>
                  </a:lnTo>
                  <a:lnTo>
                    <a:pt x="570280" y="76466"/>
                  </a:lnTo>
                  <a:lnTo>
                    <a:pt x="572820" y="76669"/>
                  </a:lnTo>
                  <a:lnTo>
                    <a:pt x="573773" y="76225"/>
                  </a:lnTo>
                  <a:lnTo>
                    <a:pt x="575017" y="76796"/>
                  </a:lnTo>
                  <a:lnTo>
                    <a:pt x="575792" y="75768"/>
                  </a:lnTo>
                  <a:close/>
                </a:path>
                <a:path w="1504950" h="598170">
                  <a:moveTo>
                    <a:pt x="584669" y="135483"/>
                  </a:moveTo>
                  <a:lnTo>
                    <a:pt x="583184" y="134226"/>
                  </a:lnTo>
                  <a:lnTo>
                    <a:pt x="581418" y="134607"/>
                  </a:lnTo>
                  <a:lnTo>
                    <a:pt x="579704" y="134632"/>
                  </a:lnTo>
                  <a:lnTo>
                    <a:pt x="579704" y="135724"/>
                  </a:lnTo>
                  <a:lnTo>
                    <a:pt x="581177" y="136893"/>
                  </a:lnTo>
                  <a:lnTo>
                    <a:pt x="582904" y="136664"/>
                  </a:lnTo>
                  <a:lnTo>
                    <a:pt x="584581" y="136575"/>
                  </a:lnTo>
                  <a:lnTo>
                    <a:pt x="584606" y="136207"/>
                  </a:lnTo>
                  <a:lnTo>
                    <a:pt x="584644" y="135851"/>
                  </a:lnTo>
                  <a:lnTo>
                    <a:pt x="584669" y="135483"/>
                  </a:lnTo>
                  <a:close/>
                </a:path>
                <a:path w="1504950" h="598170">
                  <a:moveTo>
                    <a:pt x="591261" y="549376"/>
                  </a:moveTo>
                  <a:lnTo>
                    <a:pt x="589521" y="547624"/>
                  </a:lnTo>
                  <a:lnTo>
                    <a:pt x="588098" y="549567"/>
                  </a:lnTo>
                  <a:lnTo>
                    <a:pt x="586613" y="549351"/>
                  </a:lnTo>
                  <a:lnTo>
                    <a:pt x="586447" y="551205"/>
                  </a:lnTo>
                  <a:lnTo>
                    <a:pt x="588022" y="550633"/>
                  </a:lnTo>
                  <a:lnTo>
                    <a:pt x="590181" y="551370"/>
                  </a:lnTo>
                  <a:lnTo>
                    <a:pt x="591261" y="549376"/>
                  </a:lnTo>
                  <a:close/>
                </a:path>
                <a:path w="1504950" h="598170">
                  <a:moveTo>
                    <a:pt x="594855" y="566420"/>
                  </a:moveTo>
                  <a:lnTo>
                    <a:pt x="592797" y="565416"/>
                  </a:lnTo>
                  <a:lnTo>
                    <a:pt x="591261" y="566102"/>
                  </a:lnTo>
                  <a:lnTo>
                    <a:pt x="589661" y="567575"/>
                  </a:lnTo>
                  <a:lnTo>
                    <a:pt x="591705" y="568134"/>
                  </a:lnTo>
                  <a:lnTo>
                    <a:pt x="593394" y="568223"/>
                  </a:lnTo>
                  <a:lnTo>
                    <a:pt x="594855" y="566420"/>
                  </a:lnTo>
                  <a:close/>
                </a:path>
                <a:path w="1504950" h="598170">
                  <a:moveTo>
                    <a:pt x="598258" y="518579"/>
                  </a:moveTo>
                  <a:lnTo>
                    <a:pt x="596976" y="516915"/>
                  </a:lnTo>
                  <a:lnTo>
                    <a:pt x="595147" y="517664"/>
                  </a:lnTo>
                  <a:lnTo>
                    <a:pt x="593534" y="517499"/>
                  </a:lnTo>
                  <a:lnTo>
                    <a:pt x="594588" y="520128"/>
                  </a:lnTo>
                  <a:lnTo>
                    <a:pt x="596544" y="518845"/>
                  </a:lnTo>
                  <a:lnTo>
                    <a:pt x="598258" y="518579"/>
                  </a:lnTo>
                  <a:close/>
                </a:path>
                <a:path w="1504950" h="598170">
                  <a:moveTo>
                    <a:pt x="600087" y="15455"/>
                  </a:moveTo>
                  <a:lnTo>
                    <a:pt x="598424" y="15748"/>
                  </a:lnTo>
                  <a:lnTo>
                    <a:pt x="597141" y="13525"/>
                  </a:lnTo>
                  <a:lnTo>
                    <a:pt x="595337" y="14744"/>
                  </a:lnTo>
                  <a:lnTo>
                    <a:pt x="595655" y="15265"/>
                  </a:lnTo>
                  <a:lnTo>
                    <a:pt x="595947" y="15773"/>
                  </a:lnTo>
                  <a:lnTo>
                    <a:pt x="596252" y="16294"/>
                  </a:lnTo>
                  <a:lnTo>
                    <a:pt x="597141" y="16598"/>
                  </a:lnTo>
                  <a:lnTo>
                    <a:pt x="597890" y="15633"/>
                  </a:lnTo>
                  <a:lnTo>
                    <a:pt x="599948" y="17983"/>
                  </a:lnTo>
                  <a:lnTo>
                    <a:pt x="600087" y="15455"/>
                  </a:lnTo>
                  <a:close/>
                </a:path>
                <a:path w="1504950" h="598170">
                  <a:moveTo>
                    <a:pt x="605078" y="132473"/>
                  </a:moveTo>
                  <a:lnTo>
                    <a:pt x="604088" y="131813"/>
                  </a:lnTo>
                  <a:lnTo>
                    <a:pt x="602691" y="130327"/>
                  </a:lnTo>
                  <a:lnTo>
                    <a:pt x="601332" y="130175"/>
                  </a:lnTo>
                  <a:lnTo>
                    <a:pt x="600024" y="131914"/>
                  </a:lnTo>
                  <a:lnTo>
                    <a:pt x="600989" y="132803"/>
                  </a:lnTo>
                  <a:lnTo>
                    <a:pt x="601040" y="133108"/>
                  </a:lnTo>
                  <a:lnTo>
                    <a:pt x="601078" y="133388"/>
                  </a:lnTo>
                  <a:lnTo>
                    <a:pt x="601103" y="133680"/>
                  </a:lnTo>
                  <a:lnTo>
                    <a:pt x="602195" y="134874"/>
                  </a:lnTo>
                  <a:lnTo>
                    <a:pt x="603592" y="134670"/>
                  </a:lnTo>
                  <a:lnTo>
                    <a:pt x="604964" y="134480"/>
                  </a:lnTo>
                  <a:lnTo>
                    <a:pt x="604913" y="133515"/>
                  </a:lnTo>
                  <a:lnTo>
                    <a:pt x="605078" y="132473"/>
                  </a:lnTo>
                  <a:close/>
                </a:path>
                <a:path w="1504950" h="598170">
                  <a:moveTo>
                    <a:pt x="608901" y="538530"/>
                  </a:moveTo>
                  <a:lnTo>
                    <a:pt x="607275" y="538924"/>
                  </a:lnTo>
                  <a:lnTo>
                    <a:pt x="606259" y="539026"/>
                  </a:lnTo>
                  <a:lnTo>
                    <a:pt x="605485" y="539089"/>
                  </a:lnTo>
                  <a:lnTo>
                    <a:pt x="604748" y="539508"/>
                  </a:lnTo>
                  <a:lnTo>
                    <a:pt x="603999" y="539788"/>
                  </a:lnTo>
                  <a:lnTo>
                    <a:pt x="604291" y="540905"/>
                  </a:lnTo>
                  <a:lnTo>
                    <a:pt x="605370" y="540626"/>
                  </a:lnTo>
                  <a:lnTo>
                    <a:pt x="606094" y="540931"/>
                  </a:lnTo>
                  <a:lnTo>
                    <a:pt x="607021" y="540791"/>
                  </a:lnTo>
                  <a:lnTo>
                    <a:pt x="608584" y="541159"/>
                  </a:lnTo>
                  <a:lnTo>
                    <a:pt x="608685" y="540245"/>
                  </a:lnTo>
                  <a:lnTo>
                    <a:pt x="608901" y="538530"/>
                  </a:lnTo>
                  <a:close/>
                </a:path>
                <a:path w="1504950" h="598170">
                  <a:moveTo>
                    <a:pt x="611847" y="556310"/>
                  </a:moveTo>
                  <a:lnTo>
                    <a:pt x="611187" y="555231"/>
                  </a:lnTo>
                  <a:lnTo>
                    <a:pt x="610425" y="556094"/>
                  </a:lnTo>
                  <a:lnTo>
                    <a:pt x="609701" y="556196"/>
                  </a:lnTo>
                  <a:lnTo>
                    <a:pt x="609422" y="556590"/>
                  </a:lnTo>
                  <a:lnTo>
                    <a:pt x="609155" y="556971"/>
                  </a:lnTo>
                  <a:lnTo>
                    <a:pt x="608863" y="557339"/>
                  </a:lnTo>
                  <a:lnTo>
                    <a:pt x="608888" y="557796"/>
                  </a:lnTo>
                  <a:lnTo>
                    <a:pt x="608901" y="558241"/>
                  </a:lnTo>
                  <a:lnTo>
                    <a:pt x="608926" y="558698"/>
                  </a:lnTo>
                  <a:lnTo>
                    <a:pt x="611174" y="559460"/>
                  </a:lnTo>
                  <a:lnTo>
                    <a:pt x="611492" y="557872"/>
                  </a:lnTo>
                  <a:lnTo>
                    <a:pt x="611847" y="556310"/>
                  </a:lnTo>
                  <a:close/>
                </a:path>
                <a:path w="1504950" h="598170">
                  <a:moveTo>
                    <a:pt x="631774" y="11976"/>
                  </a:moveTo>
                  <a:lnTo>
                    <a:pt x="629716" y="10629"/>
                  </a:lnTo>
                  <a:lnTo>
                    <a:pt x="628103" y="11849"/>
                  </a:lnTo>
                  <a:lnTo>
                    <a:pt x="626351" y="12141"/>
                  </a:lnTo>
                  <a:lnTo>
                    <a:pt x="627938" y="12407"/>
                  </a:lnTo>
                  <a:lnTo>
                    <a:pt x="629716" y="13106"/>
                  </a:lnTo>
                  <a:lnTo>
                    <a:pt x="631774" y="11976"/>
                  </a:lnTo>
                  <a:close/>
                </a:path>
                <a:path w="1504950" h="598170">
                  <a:moveTo>
                    <a:pt x="633133" y="19215"/>
                  </a:moveTo>
                  <a:lnTo>
                    <a:pt x="631863" y="17932"/>
                  </a:lnTo>
                  <a:lnTo>
                    <a:pt x="630618" y="17856"/>
                  </a:lnTo>
                  <a:lnTo>
                    <a:pt x="629208" y="18338"/>
                  </a:lnTo>
                  <a:lnTo>
                    <a:pt x="628523" y="19507"/>
                  </a:lnTo>
                  <a:lnTo>
                    <a:pt x="628180" y="20066"/>
                  </a:lnTo>
                  <a:lnTo>
                    <a:pt x="629691" y="19596"/>
                  </a:lnTo>
                  <a:lnTo>
                    <a:pt x="631545" y="21043"/>
                  </a:lnTo>
                  <a:lnTo>
                    <a:pt x="633133" y="19215"/>
                  </a:lnTo>
                  <a:close/>
                </a:path>
                <a:path w="1504950" h="598170">
                  <a:moveTo>
                    <a:pt x="749312" y="271322"/>
                  </a:moveTo>
                  <a:lnTo>
                    <a:pt x="749287" y="270446"/>
                  </a:lnTo>
                  <a:lnTo>
                    <a:pt x="749236" y="269595"/>
                  </a:lnTo>
                  <a:lnTo>
                    <a:pt x="748296" y="269163"/>
                  </a:lnTo>
                  <a:lnTo>
                    <a:pt x="746404" y="271246"/>
                  </a:lnTo>
                  <a:lnTo>
                    <a:pt x="746391" y="271868"/>
                  </a:lnTo>
                  <a:lnTo>
                    <a:pt x="746366" y="272503"/>
                  </a:lnTo>
                  <a:lnTo>
                    <a:pt x="746353" y="273113"/>
                  </a:lnTo>
                  <a:lnTo>
                    <a:pt x="748322" y="271919"/>
                  </a:lnTo>
                  <a:lnTo>
                    <a:pt x="749312" y="271322"/>
                  </a:lnTo>
                  <a:close/>
                </a:path>
                <a:path w="1504950" h="598170">
                  <a:moveTo>
                    <a:pt x="803402" y="279577"/>
                  </a:moveTo>
                  <a:lnTo>
                    <a:pt x="801293" y="276555"/>
                  </a:lnTo>
                  <a:lnTo>
                    <a:pt x="800544" y="277088"/>
                  </a:lnTo>
                  <a:lnTo>
                    <a:pt x="800176" y="277863"/>
                  </a:lnTo>
                  <a:lnTo>
                    <a:pt x="800125" y="278917"/>
                  </a:lnTo>
                  <a:lnTo>
                    <a:pt x="800887" y="279158"/>
                  </a:lnTo>
                  <a:lnTo>
                    <a:pt x="801649" y="279285"/>
                  </a:lnTo>
                  <a:lnTo>
                    <a:pt x="802386" y="279425"/>
                  </a:lnTo>
                  <a:lnTo>
                    <a:pt x="803402" y="279577"/>
                  </a:lnTo>
                  <a:close/>
                </a:path>
                <a:path w="1504950" h="598170">
                  <a:moveTo>
                    <a:pt x="811999" y="271005"/>
                  </a:moveTo>
                  <a:lnTo>
                    <a:pt x="810285" y="269925"/>
                  </a:lnTo>
                  <a:lnTo>
                    <a:pt x="809205" y="268732"/>
                  </a:lnTo>
                  <a:lnTo>
                    <a:pt x="807199" y="270154"/>
                  </a:lnTo>
                  <a:lnTo>
                    <a:pt x="808672" y="271360"/>
                  </a:lnTo>
                  <a:lnTo>
                    <a:pt x="809866" y="271856"/>
                  </a:lnTo>
                  <a:lnTo>
                    <a:pt x="811999" y="271005"/>
                  </a:lnTo>
                  <a:close/>
                </a:path>
                <a:path w="1504950" h="598170">
                  <a:moveTo>
                    <a:pt x="834224" y="267284"/>
                  </a:moveTo>
                  <a:lnTo>
                    <a:pt x="831100" y="267360"/>
                  </a:lnTo>
                  <a:lnTo>
                    <a:pt x="831240" y="268947"/>
                  </a:lnTo>
                  <a:lnTo>
                    <a:pt x="831786" y="270205"/>
                  </a:lnTo>
                  <a:lnTo>
                    <a:pt x="832751" y="271310"/>
                  </a:lnTo>
                  <a:lnTo>
                    <a:pt x="833056" y="271297"/>
                  </a:lnTo>
                  <a:lnTo>
                    <a:pt x="833348" y="271310"/>
                  </a:lnTo>
                  <a:lnTo>
                    <a:pt x="833628" y="271335"/>
                  </a:lnTo>
                  <a:lnTo>
                    <a:pt x="834009" y="269265"/>
                  </a:lnTo>
                  <a:lnTo>
                    <a:pt x="834224" y="267284"/>
                  </a:lnTo>
                  <a:close/>
                </a:path>
                <a:path w="1504950" h="598170">
                  <a:moveTo>
                    <a:pt x="840028" y="261239"/>
                  </a:moveTo>
                  <a:lnTo>
                    <a:pt x="839241" y="258749"/>
                  </a:lnTo>
                  <a:lnTo>
                    <a:pt x="838593" y="258724"/>
                  </a:lnTo>
                  <a:lnTo>
                    <a:pt x="837285" y="258648"/>
                  </a:lnTo>
                  <a:lnTo>
                    <a:pt x="836828" y="259511"/>
                  </a:lnTo>
                  <a:lnTo>
                    <a:pt x="835863" y="260261"/>
                  </a:lnTo>
                  <a:lnTo>
                    <a:pt x="836676" y="261416"/>
                  </a:lnTo>
                  <a:lnTo>
                    <a:pt x="837565" y="260565"/>
                  </a:lnTo>
                  <a:lnTo>
                    <a:pt x="840028" y="261239"/>
                  </a:lnTo>
                  <a:close/>
                </a:path>
                <a:path w="1504950" h="598170">
                  <a:moveTo>
                    <a:pt x="857821" y="595896"/>
                  </a:moveTo>
                  <a:lnTo>
                    <a:pt x="855472" y="594766"/>
                  </a:lnTo>
                  <a:lnTo>
                    <a:pt x="854430" y="594258"/>
                  </a:lnTo>
                  <a:lnTo>
                    <a:pt x="852563" y="594753"/>
                  </a:lnTo>
                  <a:lnTo>
                    <a:pt x="853109" y="596925"/>
                  </a:lnTo>
                  <a:lnTo>
                    <a:pt x="854964" y="597890"/>
                  </a:lnTo>
                  <a:lnTo>
                    <a:pt x="854811" y="596760"/>
                  </a:lnTo>
                  <a:lnTo>
                    <a:pt x="857821" y="595896"/>
                  </a:lnTo>
                  <a:close/>
                </a:path>
                <a:path w="1504950" h="598170">
                  <a:moveTo>
                    <a:pt x="880135" y="542645"/>
                  </a:moveTo>
                  <a:lnTo>
                    <a:pt x="878014" y="542658"/>
                  </a:lnTo>
                  <a:lnTo>
                    <a:pt x="876033" y="540740"/>
                  </a:lnTo>
                  <a:lnTo>
                    <a:pt x="873658" y="542163"/>
                  </a:lnTo>
                  <a:lnTo>
                    <a:pt x="875703" y="543458"/>
                  </a:lnTo>
                  <a:lnTo>
                    <a:pt x="877887" y="543636"/>
                  </a:lnTo>
                  <a:lnTo>
                    <a:pt x="880122" y="543661"/>
                  </a:lnTo>
                  <a:lnTo>
                    <a:pt x="880135" y="542645"/>
                  </a:lnTo>
                  <a:close/>
                </a:path>
                <a:path w="1504950" h="598170">
                  <a:moveTo>
                    <a:pt x="883081" y="594042"/>
                  </a:moveTo>
                  <a:lnTo>
                    <a:pt x="883005" y="593090"/>
                  </a:lnTo>
                  <a:lnTo>
                    <a:pt x="882726" y="593077"/>
                  </a:lnTo>
                  <a:lnTo>
                    <a:pt x="882167" y="593026"/>
                  </a:lnTo>
                  <a:lnTo>
                    <a:pt x="880719" y="593178"/>
                  </a:lnTo>
                  <a:lnTo>
                    <a:pt x="879043" y="592594"/>
                  </a:lnTo>
                  <a:lnTo>
                    <a:pt x="878078" y="594296"/>
                  </a:lnTo>
                  <a:lnTo>
                    <a:pt x="879830" y="595718"/>
                  </a:lnTo>
                  <a:lnTo>
                    <a:pt x="881468" y="595172"/>
                  </a:lnTo>
                  <a:lnTo>
                    <a:pt x="883081" y="594042"/>
                  </a:lnTo>
                  <a:close/>
                </a:path>
                <a:path w="1504950" h="598170">
                  <a:moveTo>
                    <a:pt x="892492" y="543826"/>
                  </a:moveTo>
                  <a:lnTo>
                    <a:pt x="891044" y="543737"/>
                  </a:lnTo>
                  <a:lnTo>
                    <a:pt x="889596" y="543598"/>
                  </a:lnTo>
                  <a:lnTo>
                    <a:pt x="887425" y="543534"/>
                  </a:lnTo>
                  <a:lnTo>
                    <a:pt x="886358" y="543420"/>
                  </a:lnTo>
                  <a:lnTo>
                    <a:pt x="887145" y="545744"/>
                  </a:lnTo>
                  <a:lnTo>
                    <a:pt x="888060" y="545566"/>
                  </a:lnTo>
                  <a:lnTo>
                    <a:pt x="888847" y="545541"/>
                  </a:lnTo>
                  <a:lnTo>
                    <a:pt x="889787" y="544398"/>
                  </a:lnTo>
                  <a:lnTo>
                    <a:pt x="891679" y="545274"/>
                  </a:lnTo>
                  <a:lnTo>
                    <a:pt x="892492" y="543826"/>
                  </a:lnTo>
                  <a:close/>
                </a:path>
                <a:path w="1504950" h="598170">
                  <a:moveTo>
                    <a:pt x="914400" y="265798"/>
                  </a:moveTo>
                  <a:lnTo>
                    <a:pt x="914069" y="265544"/>
                  </a:lnTo>
                  <a:lnTo>
                    <a:pt x="913638" y="264922"/>
                  </a:lnTo>
                  <a:lnTo>
                    <a:pt x="911885" y="264795"/>
                  </a:lnTo>
                  <a:lnTo>
                    <a:pt x="911872" y="265963"/>
                  </a:lnTo>
                  <a:lnTo>
                    <a:pt x="911656" y="267385"/>
                  </a:lnTo>
                  <a:lnTo>
                    <a:pt x="911821" y="268198"/>
                  </a:lnTo>
                  <a:lnTo>
                    <a:pt x="913587" y="267741"/>
                  </a:lnTo>
                  <a:lnTo>
                    <a:pt x="914311" y="267144"/>
                  </a:lnTo>
                  <a:lnTo>
                    <a:pt x="914400" y="265798"/>
                  </a:lnTo>
                  <a:close/>
                </a:path>
                <a:path w="1504950" h="598170">
                  <a:moveTo>
                    <a:pt x="925474" y="265772"/>
                  </a:moveTo>
                  <a:lnTo>
                    <a:pt x="924306" y="264591"/>
                  </a:lnTo>
                  <a:lnTo>
                    <a:pt x="923048" y="263423"/>
                  </a:lnTo>
                  <a:lnTo>
                    <a:pt x="920965" y="265303"/>
                  </a:lnTo>
                  <a:lnTo>
                    <a:pt x="922883" y="266331"/>
                  </a:lnTo>
                  <a:lnTo>
                    <a:pt x="923925" y="267538"/>
                  </a:lnTo>
                  <a:lnTo>
                    <a:pt x="925474" y="265772"/>
                  </a:lnTo>
                  <a:close/>
                </a:path>
                <a:path w="1504950" h="598170">
                  <a:moveTo>
                    <a:pt x="989672" y="187071"/>
                  </a:moveTo>
                  <a:lnTo>
                    <a:pt x="989279" y="186677"/>
                  </a:lnTo>
                  <a:lnTo>
                    <a:pt x="988479" y="185902"/>
                  </a:lnTo>
                  <a:lnTo>
                    <a:pt x="987361" y="185839"/>
                  </a:lnTo>
                  <a:lnTo>
                    <a:pt x="986650" y="186550"/>
                  </a:lnTo>
                  <a:lnTo>
                    <a:pt x="985939" y="187248"/>
                  </a:lnTo>
                  <a:lnTo>
                    <a:pt x="984872" y="187401"/>
                  </a:lnTo>
                  <a:lnTo>
                    <a:pt x="984796" y="189344"/>
                  </a:lnTo>
                  <a:lnTo>
                    <a:pt x="983310" y="189661"/>
                  </a:lnTo>
                  <a:lnTo>
                    <a:pt x="981849" y="190004"/>
                  </a:lnTo>
                  <a:lnTo>
                    <a:pt x="982472" y="191147"/>
                  </a:lnTo>
                  <a:lnTo>
                    <a:pt x="982764" y="191731"/>
                  </a:lnTo>
                  <a:lnTo>
                    <a:pt x="985012" y="192036"/>
                  </a:lnTo>
                  <a:lnTo>
                    <a:pt x="984986" y="190017"/>
                  </a:lnTo>
                  <a:lnTo>
                    <a:pt x="985786" y="188836"/>
                  </a:lnTo>
                  <a:lnTo>
                    <a:pt x="987704" y="189636"/>
                  </a:lnTo>
                  <a:lnTo>
                    <a:pt x="988695" y="188328"/>
                  </a:lnTo>
                  <a:lnTo>
                    <a:pt x="989672" y="187071"/>
                  </a:lnTo>
                  <a:close/>
                </a:path>
                <a:path w="1504950" h="598170">
                  <a:moveTo>
                    <a:pt x="1149578" y="255003"/>
                  </a:moveTo>
                  <a:lnTo>
                    <a:pt x="1147559" y="254177"/>
                  </a:lnTo>
                  <a:lnTo>
                    <a:pt x="1146886" y="256120"/>
                  </a:lnTo>
                  <a:lnTo>
                    <a:pt x="1145667" y="256895"/>
                  </a:lnTo>
                  <a:lnTo>
                    <a:pt x="1147013" y="258533"/>
                  </a:lnTo>
                  <a:lnTo>
                    <a:pt x="1148270" y="257314"/>
                  </a:lnTo>
                  <a:lnTo>
                    <a:pt x="1149527" y="256794"/>
                  </a:lnTo>
                  <a:lnTo>
                    <a:pt x="1149578" y="255003"/>
                  </a:lnTo>
                  <a:close/>
                </a:path>
                <a:path w="1504950" h="598170">
                  <a:moveTo>
                    <a:pt x="1212418" y="128828"/>
                  </a:moveTo>
                  <a:lnTo>
                    <a:pt x="1211376" y="127723"/>
                  </a:lnTo>
                  <a:lnTo>
                    <a:pt x="1211072" y="127736"/>
                  </a:lnTo>
                  <a:lnTo>
                    <a:pt x="1210767" y="127787"/>
                  </a:lnTo>
                  <a:lnTo>
                    <a:pt x="1210462" y="127876"/>
                  </a:lnTo>
                  <a:lnTo>
                    <a:pt x="1210221" y="128955"/>
                  </a:lnTo>
                  <a:lnTo>
                    <a:pt x="1207046" y="129260"/>
                  </a:lnTo>
                  <a:lnTo>
                    <a:pt x="1209636" y="131089"/>
                  </a:lnTo>
                  <a:lnTo>
                    <a:pt x="1210843" y="130670"/>
                  </a:lnTo>
                  <a:lnTo>
                    <a:pt x="1211961" y="130149"/>
                  </a:lnTo>
                  <a:lnTo>
                    <a:pt x="1212418" y="128828"/>
                  </a:lnTo>
                  <a:close/>
                </a:path>
                <a:path w="1504950" h="598170">
                  <a:moveTo>
                    <a:pt x="1212596" y="256032"/>
                  </a:moveTo>
                  <a:lnTo>
                    <a:pt x="1212507" y="253987"/>
                  </a:lnTo>
                  <a:lnTo>
                    <a:pt x="1211059" y="253860"/>
                  </a:lnTo>
                  <a:lnTo>
                    <a:pt x="1209522" y="253847"/>
                  </a:lnTo>
                  <a:lnTo>
                    <a:pt x="1209217" y="253758"/>
                  </a:lnTo>
                  <a:lnTo>
                    <a:pt x="1208938" y="253796"/>
                  </a:lnTo>
                  <a:lnTo>
                    <a:pt x="1208659" y="253961"/>
                  </a:lnTo>
                  <a:lnTo>
                    <a:pt x="1208684" y="254215"/>
                  </a:lnTo>
                  <a:lnTo>
                    <a:pt x="1208684" y="254469"/>
                  </a:lnTo>
                  <a:lnTo>
                    <a:pt x="1208659" y="254711"/>
                  </a:lnTo>
                  <a:lnTo>
                    <a:pt x="1210043" y="254977"/>
                  </a:lnTo>
                  <a:lnTo>
                    <a:pt x="1210589" y="257657"/>
                  </a:lnTo>
                  <a:lnTo>
                    <a:pt x="1212596" y="256032"/>
                  </a:lnTo>
                  <a:close/>
                </a:path>
                <a:path w="1504950" h="598170">
                  <a:moveTo>
                    <a:pt x="1222273" y="255917"/>
                  </a:moveTo>
                  <a:lnTo>
                    <a:pt x="1219276" y="254000"/>
                  </a:lnTo>
                  <a:lnTo>
                    <a:pt x="1219377" y="253720"/>
                  </a:lnTo>
                  <a:lnTo>
                    <a:pt x="1219047" y="253809"/>
                  </a:lnTo>
                  <a:lnTo>
                    <a:pt x="1218704" y="253885"/>
                  </a:lnTo>
                  <a:lnTo>
                    <a:pt x="1218374" y="253974"/>
                  </a:lnTo>
                  <a:lnTo>
                    <a:pt x="1218374" y="255739"/>
                  </a:lnTo>
                  <a:lnTo>
                    <a:pt x="1219606" y="257187"/>
                  </a:lnTo>
                  <a:lnTo>
                    <a:pt x="1220939" y="256730"/>
                  </a:lnTo>
                  <a:lnTo>
                    <a:pt x="1222273" y="255917"/>
                  </a:lnTo>
                  <a:close/>
                </a:path>
                <a:path w="1504950" h="598170">
                  <a:moveTo>
                    <a:pt x="1255331" y="181952"/>
                  </a:moveTo>
                  <a:lnTo>
                    <a:pt x="1255026" y="181140"/>
                  </a:lnTo>
                  <a:lnTo>
                    <a:pt x="1254239" y="181140"/>
                  </a:lnTo>
                  <a:lnTo>
                    <a:pt x="1253045" y="181127"/>
                  </a:lnTo>
                  <a:lnTo>
                    <a:pt x="1252156" y="181940"/>
                  </a:lnTo>
                  <a:lnTo>
                    <a:pt x="1251458" y="183667"/>
                  </a:lnTo>
                  <a:lnTo>
                    <a:pt x="1252423" y="183819"/>
                  </a:lnTo>
                  <a:lnTo>
                    <a:pt x="1253020" y="183997"/>
                  </a:lnTo>
                  <a:lnTo>
                    <a:pt x="1254125" y="184099"/>
                  </a:lnTo>
                  <a:lnTo>
                    <a:pt x="1254925" y="183540"/>
                  </a:lnTo>
                  <a:lnTo>
                    <a:pt x="1255331" y="181952"/>
                  </a:lnTo>
                  <a:close/>
                </a:path>
                <a:path w="1504950" h="598170">
                  <a:moveTo>
                    <a:pt x="1378127" y="72440"/>
                  </a:moveTo>
                  <a:lnTo>
                    <a:pt x="1376146" y="71615"/>
                  </a:lnTo>
                  <a:lnTo>
                    <a:pt x="1375130" y="72440"/>
                  </a:lnTo>
                  <a:lnTo>
                    <a:pt x="1373606" y="72847"/>
                  </a:lnTo>
                  <a:lnTo>
                    <a:pt x="1374343" y="74523"/>
                  </a:lnTo>
                  <a:lnTo>
                    <a:pt x="1376641" y="75704"/>
                  </a:lnTo>
                  <a:lnTo>
                    <a:pt x="1376972" y="73342"/>
                  </a:lnTo>
                  <a:lnTo>
                    <a:pt x="1378127" y="72440"/>
                  </a:lnTo>
                  <a:close/>
                </a:path>
                <a:path w="1504950" h="598170">
                  <a:moveTo>
                    <a:pt x="1414195" y="1193"/>
                  </a:moveTo>
                  <a:lnTo>
                    <a:pt x="1413357" y="457"/>
                  </a:lnTo>
                  <a:lnTo>
                    <a:pt x="1412138" y="0"/>
                  </a:lnTo>
                  <a:lnTo>
                    <a:pt x="1410881" y="825"/>
                  </a:lnTo>
                  <a:lnTo>
                    <a:pt x="1410246" y="1219"/>
                  </a:lnTo>
                  <a:lnTo>
                    <a:pt x="1410550" y="1854"/>
                  </a:lnTo>
                  <a:lnTo>
                    <a:pt x="1410855" y="2463"/>
                  </a:lnTo>
                  <a:lnTo>
                    <a:pt x="1411147" y="3086"/>
                  </a:lnTo>
                  <a:lnTo>
                    <a:pt x="1412100" y="2933"/>
                  </a:lnTo>
                  <a:lnTo>
                    <a:pt x="1413052" y="2794"/>
                  </a:lnTo>
                  <a:lnTo>
                    <a:pt x="1414030" y="2641"/>
                  </a:lnTo>
                  <a:lnTo>
                    <a:pt x="1414195" y="1193"/>
                  </a:lnTo>
                  <a:close/>
                </a:path>
                <a:path w="1504950" h="598170">
                  <a:moveTo>
                    <a:pt x="1418869" y="61874"/>
                  </a:moveTo>
                  <a:lnTo>
                    <a:pt x="1418513" y="61556"/>
                  </a:lnTo>
                  <a:lnTo>
                    <a:pt x="1418170" y="61264"/>
                  </a:lnTo>
                  <a:lnTo>
                    <a:pt x="1417840" y="60960"/>
                  </a:lnTo>
                  <a:lnTo>
                    <a:pt x="1416850" y="61175"/>
                  </a:lnTo>
                  <a:lnTo>
                    <a:pt x="1415719" y="61048"/>
                  </a:lnTo>
                  <a:lnTo>
                    <a:pt x="1415097" y="62115"/>
                  </a:lnTo>
                  <a:lnTo>
                    <a:pt x="1415453" y="63030"/>
                  </a:lnTo>
                  <a:lnTo>
                    <a:pt x="1416062" y="63677"/>
                  </a:lnTo>
                  <a:lnTo>
                    <a:pt x="1417015" y="63969"/>
                  </a:lnTo>
                  <a:lnTo>
                    <a:pt x="1418247" y="63817"/>
                  </a:lnTo>
                  <a:lnTo>
                    <a:pt x="1417967" y="62318"/>
                  </a:lnTo>
                  <a:lnTo>
                    <a:pt x="1418869" y="61874"/>
                  </a:lnTo>
                  <a:close/>
                </a:path>
                <a:path w="1504950" h="598170">
                  <a:moveTo>
                    <a:pt x="1435188" y="17386"/>
                  </a:moveTo>
                  <a:lnTo>
                    <a:pt x="1433944" y="17145"/>
                  </a:lnTo>
                  <a:lnTo>
                    <a:pt x="1432585" y="19418"/>
                  </a:lnTo>
                  <a:lnTo>
                    <a:pt x="1431404" y="17246"/>
                  </a:lnTo>
                  <a:lnTo>
                    <a:pt x="1429512" y="18326"/>
                  </a:lnTo>
                  <a:lnTo>
                    <a:pt x="1429816" y="18923"/>
                  </a:lnTo>
                  <a:lnTo>
                    <a:pt x="1430464" y="20104"/>
                  </a:lnTo>
                  <a:lnTo>
                    <a:pt x="1432369" y="19786"/>
                  </a:lnTo>
                  <a:lnTo>
                    <a:pt x="1434528" y="19913"/>
                  </a:lnTo>
                  <a:lnTo>
                    <a:pt x="1435188" y="17386"/>
                  </a:lnTo>
                  <a:close/>
                </a:path>
                <a:path w="1504950" h="598170">
                  <a:moveTo>
                    <a:pt x="1461566" y="10655"/>
                  </a:moveTo>
                  <a:lnTo>
                    <a:pt x="1460093" y="11468"/>
                  </a:lnTo>
                  <a:lnTo>
                    <a:pt x="1457198" y="8750"/>
                  </a:lnTo>
                  <a:lnTo>
                    <a:pt x="1456905" y="12522"/>
                  </a:lnTo>
                  <a:lnTo>
                    <a:pt x="1458633" y="13004"/>
                  </a:lnTo>
                  <a:lnTo>
                    <a:pt x="1459992" y="11811"/>
                  </a:lnTo>
                  <a:lnTo>
                    <a:pt x="1461541" y="11531"/>
                  </a:lnTo>
                  <a:lnTo>
                    <a:pt x="1461541" y="10947"/>
                  </a:lnTo>
                  <a:lnTo>
                    <a:pt x="1461566" y="10655"/>
                  </a:lnTo>
                  <a:close/>
                </a:path>
                <a:path w="1504950" h="598170">
                  <a:moveTo>
                    <a:pt x="1495526" y="278168"/>
                  </a:moveTo>
                  <a:lnTo>
                    <a:pt x="1494612" y="277126"/>
                  </a:lnTo>
                  <a:lnTo>
                    <a:pt x="1492377" y="276161"/>
                  </a:lnTo>
                  <a:lnTo>
                    <a:pt x="1492516" y="277749"/>
                  </a:lnTo>
                  <a:lnTo>
                    <a:pt x="1492453" y="279133"/>
                  </a:lnTo>
                  <a:lnTo>
                    <a:pt x="1491907" y="279082"/>
                  </a:lnTo>
                  <a:lnTo>
                    <a:pt x="1491640" y="279082"/>
                  </a:lnTo>
                  <a:lnTo>
                    <a:pt x="1491297" y="280009"/>
                  </a:lnTo>
                  <a:lnTo>
                    <a:pt x="1489760" y="281076"/>
                  </a:lnTo>
                  <a:lnTo>
                    <a:pt x="1492732" y="282511"/>
                  </a:lnTo>
                  <a:lnTo>
                    <a:pt x="1494180" y="281990"/>
                  </a:lnTo>
                  <a:lnTo>
                    <a:pt x="1494383" y="280022"/>
                  </a:lnTo>
                  <a:lnTo>
                    <a:pt x="1495044" y="279095"/>
                  </a:lnTo>
                  <a:lnTo>
                    <a:pt x="1495526" y="278168"/>
                  </a:lnTo>
                  <a:close/>
                </a:path>
                <a:path w="1504950" h="598170">
                  <a:moveTo>
                    <a:pt x="1496758" y="292646"/>
                  </a:moveTo>
                  <a:lnTo>
                    <a:pt x="1494561" y="292074"/>
                  </a:lnTo>
                  <a:lnTo>
                    <a:pt x="1492859" y="292481"/>
                  </a:lnTo>
                  <a:lnTo>
                    <a:pt x="1491183" y="293204"/>
                  </a:lnTo>
                  <a:lnTo>
                    <a:pt x="1492923" y="293370"/>
                  </a:lnTo>
                  <a:lnTo>
                    <a:pt x="1494777" y="295681"/>
                  </a:lnTo>
                  <a:lnTo>
                    <a:pt x="1496758" y="292646"/>
                  </a:lnTo>
                  <a:close/>
                </a:path>
                <a:path w="1504950" h="598170">
                  <a:moveTo>
                    <a:pt x="1504924" y="269278"/>
                  </a:moveTo>
                  <a:lnTo>
                    <a:pt x="1504721" y="266636"/>
                  </a:lnTo>
                  <a:lnTo>
                    <a:pt x="1502625" y="267817"/>
                  </a:lnTo>
                  <a:lnTo>
                    <a:pt x="1501305" y="267449"/>
                  </a:lnTo>
                  <a:lnTo>
                    <a:pt x="1502321" y="270167"/>
                  </a:lnTo>
                  <a:lnTo>
                    <a:pt x="1502930" y="270192"/>
                  </a:lnTo>
                  <a:lnTo>
                    <a:pt x="1504162" y="270268"/>
                  </a:lnTo>
                  <a:lnTo>
                    <a:pt x="1504403" y="269938"/>
                  </a:lnTo>
                  <a:lnTo>
                    <a:pt x="1504657" y="269595"/>
                  </a:lnTo>
                  <a:lnTo>
                    <a:pt x="1504924" y="2692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4436097" y="2933722"/>
              <a:ext cx="1520190" cy="341630"/>
            </a:xfrm>
            <a:custGeom>
              <a:avLst/>
              <a:gdLst/>
              <a:ahLst/>
              <a:cxnLst/>
              <a:rect l="l" t="t" r="r" b="b"/>
              <a:pathLst>
                <a:path w="1520189" h="341629">
                  <a:moveTo>
                    <a:pt x="3263" y="34404"/>
                  </a:moveTo>
                  <a:lnTo>
                    <a:pt x="3098" y="32918"/>
                  </a:lnTo>
                  <a:lnTo>
                    <a:pt x="1003" y="32842"/>
                  </a:lnTo>
                  <a:lnTo>
                    <a:pt x="0" y="33693"/>
                  </a:lnTo>
                  <a:lnTo>
                    <a:pt x="88" y="34607"/>
                  </a:lnTo>
                  <a:lnTo>
                    <a:pt x="241" y="35496"/>
                  </a:lnTo>
                  <a:lnTo>
                    <a:pt x="1231" y="35902"/>
                  </a:lnTo>
                  <a:lnTo>
                    <a:pt x="2552" y="35344"/>
                  </a:lnTo>
                  <a:lnTo>
                    <a:pt x="3263" y="34404"/>
                  </a:lnTo>
                  <a:close/>
                </a:path>
                <a:path w="1520189" h="341629">
                  <a:moveTo>
                    <a:pt x="4838" y="291769"/>
                  </a:moveTo>
                  <a:lnTo>
                    <a:pt x="304" y="291858"/>
                  </a:lnTo>
                  <a:lnTo>
                    <a:pt x="304" y="292138"/>
                  </a:lnTo>
                  <a:lnTo>
                    <a:pt x="228" y="292379"/>
                  </a:lnTo>
                  <a:lnTo>
                    <a:pt x="88" y="292633"/>
                  </a:lnTo>
                  <a:lnTo>
                    <a:pt x="787" y="293801"/>
                  </a:lnTo>
                  <a:lnTo>
                    <a:pt x="1892" y="293547"/>
                  </a:lnTo>
                  <a:lnTo>
                    <a:pt x="2959" y="293433"/>
                  </a:lnTo>
                  <a:lnTo>
                    <a:pt x="4838" y="291769"/>
                  </a:lnTo>
                  <a:close/>
                </a:path>
                <a:path w="1520189" h="341629">
                  <a:moveTo>
                    <a:pt x="10744" y="23202"/>
                  </a:moveTo>
                  <a:lnTo>
                    <a:pt x="10045" y="23190"/>
                  </a:lnTo>
                  <a:lnTo>
                    <a:pt x="9347" y="23164"/>
                  </a:lnTo>
                  <a:lnTo>
                    <a:pt x="8661" y="23152"/>
                  </a:lnTo>
                  <a:lnTo>
                    <a:pt x="7556" y="23837"/>
                  </a:lnTo>
                  <a:lnTo>
                    <a:pt x="7315" y="25031"/>
                  </a:lnTo>
                  <a:lnTo>
                    <a:pt x="6921" y="26123"/>
                  </a:lnTo>
                  <a:lnTo>
                    <a:pt x="7721" y="26974"/>
                  </a:lnTo>
                  <a:lnTo>
                    <a:pt x="8115" y="27393"/>
                  </a:lnTo>
                  <a:lnTo>
                    <a:pt x="9867" y="24612"/>
                  </a:lnTo>
                  <a:lnTo>
                    <a:pt x="10744" y="23202"/>
                  </a:lnTo>
                  <a:close/>
                </a:path>
                <a:path w="1520189" h="341629">
                  <a:moveTo>
                    <a:pt x="40106" y="292633"/>
                  </a:moveTo>
                  <a:lnTo>
                    <a:pt x="39725" y="291617"/>
                  </a:lnTo>
                  <a:lnTo>
                    <a:pt x="39014" y="291007"/>
                  </a:lnTo>
                  <a:lnTo>
                    <a:pt x="37909" y="290906"/>
                  </a:lnTo>
                  <a:lnTo>
                    <a:pt x="37274" y="291426"/>
                  </a:lnTo>
                  <a:lnTo>
                    <a:pt x="36004" y="292519"/>
                  </a:lnTo>
                  <a:lnTo>
                    <a:pt x="37363" y="293052"/>
                  </a:lnTo>
                  <a:lnTo>
                    <a:pt x="38671" y="294741"/>
                  </a:lnTo>
                  <a:lnTo>
                    <a:pt x="40106" y="292633"/>
                  </a:lnTo>
                  <a:close/>
                </a:path>
                <a:path w="1520189" h="341629">
                  <a:moveTo>
                    <a:pt x="67919" y="320814"/>
                  </a:moveTo>
                  <a:lnTo>
                    <a:pt x="62191" y="320814"/>
                  </a:lnTo>
                  <a:lnTo>
                    <a:pt x="62179" y="321614"/>
                  </a:lnTo>
                  <a:lnTo>
                    <a:pt x="63804" y="321411"/>
                  </a:lnTo>
                  <a:lnTo>
                    <a:pt x="65493" y="322948"/>
                  </a:lnTo>
                  <a:lnTo>
                    <a:pt x="67919" y="320814"/>
                  </a:lnTo>
                  <a:close/>
                </a:path>
                <a:path w="1520189" h="341629">
                  <a:moveTo>
                    <a:pt x="74663" y="287718"/>
                  </a:moveTo>
                  <a:lnTo>
                    <a:pt x="70789" y="285711"/>
                  </a:lnTo>
                  <a:lnTo>
                    <a:pt x="70142" y="285800"/>
                  </a:lnTo>
                  <a:lnTo>
                    <a:pt x="69481" y="285877"/>
                  </a:lnTo>
                  <a:lnTo>
                    <a:pt x="68821" y="285965"/>
                  </a:lnTo>
                  <a:lnTo>
                    <a:pt x="70065" y="287870"/>
                  </a:lnTo>
                  <a:lnTo>
                    <a:pt x="74663" y="287718"/>
                  </a:lnTo>
                  <a:close/>
                </a:path>
                <a:path w="1520189" h="341629">
                  <a:moveTo>
                    <a:pt x="106857" y="23304"/>
                  </a:moveTo>
                  <a:lnTo>
                    <a:pt x="106832" y="21323"/>
                  </a:lnTo>
                  <a:lnTo>
                    <a:pt x="106159" y="21310"/>
                  </a:lnTo>
                  <a:lnTo>
                    <a:pt x="105486" y="21285"/>
                  </a:lnTo>
                  <a:lnTo>
                    <a:pt x="104813" y="21272"/>
                  </a:lnTo>
                  <a:lnTo>
                    <a:pt x="103898" y="24079"/>
                  </a:lnTo>
                  <a:lnTo>
                    <a:pt x="106718" y="25133"/>
                  </a:lnTo>
                  <a:lnTo>
                    <a:pt x="106857" y="23304"/>
                  </a:lnTo>
                  <a:close/>
                </a:path>
                <a:path w="1520189" h="341629">
                  <a:moveTo>
                    <a:pt x="122199" y="311912"/>
                  </a:moveTo>
                  <a:lnTo>
                    <a:pt x="119570" y="312204"/>
                  </a:lnTo>
                  <a:lnTo>
                    <a:pt x="116814" y="311429"/>
                  </a:lnTo>
                  <a:lnTo>
                    <a:pt x="114338" y="312889"/>
                  </a:lnTo>
                  <a:lnTo>
                    <a:pt x="116954" y="312585"/>
                  </a:lnTo>
                  <a:lnTo>
                    <a:pt x="119786" y="313969"/>
                  </a:lnTo>
                  <a:lnTo>
                    <a:pt x="122199" y="311912"/>
                  </a:lnTo>
                  <a:close/>
                </a:path>
                <a:path w="1520189" h="341629">
                  <a:moveTo>
                    <a:pt x="125234" y="0"/>
                  </a:moveTo>
                  <a:lnTo>
                    <a:pt x="118389" y="0"/>
                  </a:lnTo>
                  <a:lnTo>
                    <a:pt x="118325" y="927"/>
                  </a:lnTo>
                  <a:lnTo>
                    <a:pt x="120281" y="1219"/>
                  </a:lnTo>
                  <a:lnTo>
                    <a:pt x="122326" y="2222"/>
                  </a:lnTo>
                  <a:lnTo>
                    <a:pt x="125234" y="0"/>
                  </a:lnTo>
                  <a:close/>
                </a:path>
                <a:path w="1520189" h="341629">
                  <a:moveTo>
                    <a:pt x="134696" y="39344"/>
                  </a:moveTo>
                  <a:lnTo>
                    <a:pt x="134162" y="38354"/>
                  </a:lnTo>
                  <a:lnTo>
                    <a:pt x="133502" y="37884"/>
                  </a:lnTo>
                  <a:lnTo>
                    <a:pt x="132676" y="38188"/>
                  </a:lnTo>
                  <a:lnTo>
                    <a:pt x="132219" y="38366"/>
                  </a:lnTo>
                  <a:lnTo>
                    <a:pt x="131559" y="39065"/>
                  </a:lnTo>
                  <a:lnTo>
                    <a:pt x="131622" y="39420"/>
                  </a:lnTo>
                  <a:lnTo>
                    <a:pt x="131749" y="40309"/>
                  </a:lnTo>
                  <a:lnTo>
                    <a:pt x="132651" y="40601"/>
                  </a:lnTo>
                  <a:lnTo>
                    <a:pt x="133921" y="40284"/>
                  </a:lnTo>
                  <a:lnTo>
                    <a:pt x="134289" y="39712"/>
                  </a:lnTo>
                  <a:lnTo>
                    <a:pt x="134696" y="39344"/>
                  </a:lnTo>
                  <a:close/>
                </a:path>
                <a:path w="1520189" h="341629">
                  <a:moveTo>
                    <a:pt x="140741" y="1752"/>
                  </a:moveTo>
                  <a:lnTo>
                    <a:pt x="139611" y="685"/>
                  </a:lnTo>
                  <a:lnTo>
                    <a:pt x="138239" y="863"/>
                  </a:lnTo>
                  <a:lnTo>
                    <a:pt x="136867" y="1016"/>
                  </a:lnTo>
                  <a:lnTo>
                    <a:pt x="136842" y="1600"/>
                  </a:lnTo>
                  <a:lnTo>
                    <a:pt x="136766" y="2794"/>
                  </a:lnTo>
                  <a:lnTo>
                    <a:pt x="138036" y="3060"/>
                  </a:lnTo>
                  <a:lnTo>
                    <a:pt x="139319" y="3429"/>
                  </a:lnTo>
                  <a:lnTo>
                    <a:pt x="140589" y="2794"/>
                  </a:lnTo>
                  <a:lnTo>
                    <a:pt x="140741" y="1752"/>
                  </a:lnTo>
                  <a:close/>
                </a:path>
                <a:path w="1520189" h="341629">
                  <a:moveTo>
                    <a:pt x="145808" y="122999"/>
                  </a:moveTo>
                  <a:lnTo>
                    <a:pt x="144881" y="121069"/>
                  </a:lnTo>
                  <a:lnTo>
                    <a:pt x="143319" y="120954"/>
                  </a:lnTo>
                  <a:lnTo>
                    <a:pt x="141566" y="121285"/>
                  </a:lnTo>
                  <a:lnTo>
                    <a:pt x="141554" y="121462"/>
                  </a:lnTo>
                  <a:lnTo>
                    <a:pt x="141554" y="121653"/>
                  </a:lnTo>
                  <a:lnTo>
                    <a:pt x="141566" y="121831"/>
                  </a:lnTo>
                  <a:lnTo>
                    <a:pt x="143002" y="121983"/>
                  </a:lnTo>
                  <a:lnTo>
                    <a:pt x="143751" y="124434"/>
                  </a:lnTo>
                  <a:lnTo>
                    <a:pt x="145808" y="122999"/>
                  </a:lnTo>
                  <a:close/>
                </a:path>
                <a:path w="1520189" h="341629">
                  <a:moveTo>
                    <a:pt x="154368" y="317715"/>
                  </a:moveTo>
                  <a:lnTo>
                    <a:pt x="152590" y="316230"/>
                  </a:lnTo>
                  <a:lnTo>
                    <a:pt x="150723" y="316687"/>
                  </a:lnTo>
                  <a:lnTo>
                    <a:pt x="147777" y="317080"/>
                  </a:lnTo>
                  <a:lnTo>
                    <a:pt x="150393" y="318820"/>
                  </a:lnTo>
                  <a:lnTo>
                    <a:pt x="152768" y="317106"/>
                  </a:lnTo>
                  <a:lnTo>
                    <a:pt x="154190" y="318909"/>
                  </a:lnTo>
                  <a:lnTo>
                    <a:pt x="154317" y="318109"/>
                  </a:lnTo>
                  <a:lnTo>
                    <a:pt x="154368" y="317715"/>
                  </a:lnTo>
                  <a:close/>
                </a:path>
                <a:path w="1520189" h="341629">
                  <a:moveTo>
                    <a:pt x="173278" y="256247"/>
                  </a:moveTo>
                  <a:lnTo>
                    <a:pt x="172643" y="255511"/>
                  </a:lnTo>
                  <a:lnTo>
                    <a:pt x="172567" y="254952"/>
                  </a:lnTo>
                  <a:lnTo>
                    <a:pt x="171310" y="254165"/>
                  </a:lnTo>
                  <a:lnTo>
                    <a:pt x="170053" y="254622"/>
                  </a:lnTo>
                  <a:lnTo>
                    <a:pt x="168770" y="254914"/>
                  </a:lnTo>
                  <a:lnTo>
                    <a:pt x="169532" y="256387"/>
                  </a:lnTo>
                  <a:lnTo>
                    <a:pt x="170738" y="257048"/>
                  </a:lnTo>
                  <a:lnTo>
                    <a:pt x="173278" y="256247"/>
                  </a:lnTo>
                  <a:close/>
                </a:path>
                <a:path w="1520189" h="341629">
                  <a:moveTo>
                    <a:pt x="174180" y="114033"/>
                  </a:moveTo>
                  <a:lnTo>
                    <a:pt x="172262" y="113309"/>
                  </a:lnTo>
                  <a:lnTo>
                    <a:pt x="169697" y="112356"/>
                  </a:lnTo>
                  <a:lnTo>
                    <a:pt x="169341" y="112699"/>
                  </a:lnTo>
                  <a:lnTo>
                    <a:pt x="168998" y="113042"/>
                  </a:lnTo>
                  <a:lnTo>
                    <a:pt x="168630" y="113372"/>
                  </a:lnTo>
                  <a:lnTo>
                    <a:pt x="170154" y="114960"/>
                  </a:lnTo>
                  <a:lnTo>
                    <a:pt x="171856" y="114261"/>
                  </a:lnTo>
                  <a:lnTo>
                    <a:pt x="174180" y="114033"/>
                  </a:lnTo>
                  <a:close/>
                </a:path>
                <a:path w="1520189" h="341629">
                  <a:moveTo>
                    <a:pt x="181317" y="250926"/>
                  </a:moveTo>
                  <a:lnTo>
                    <a:pt x="181279" y="249631"/>
                  </a:lnTo>
                  <a:lnTo>
                    <a:pt x="180606" y="248958"/>
                  </a:lnTo>
                  <a:lnTo>
                    <a:pt x="179324" y="248843"/>
                  </a:lnTo>
                  <a:lnTo>
                    <a:pt x="178676" y="249250"/>
                  </a:lnTo>
                  <a:lnTo>
                    <a:pt x="178028" y="249656"/>
                  </a:lnTo>
                  <a:lnTo>
                    <a:pt x="177380" y="250063"/>
                  </a:lnTo>
                  <a:lnTo>
                    <a:pt x="177368" y="250634"/>
                  </a:lnTo>
                  <a:lnTo>
                    <a:pt x="177368" y="251777"/>
                  </a:lnTo>
                  <a:lnTo>
                    <a:pt x="181317" y="250926"/>
                  </a:lnTo>
                  <a:close/>
                </a:path>
                <a:path w="1520189" h="341629">
                  <a:moveTo>
                    <a:pt x="185153" y="309956"/>
                  </a:moveTo>
                  <a:lnTo>
                    <a:pt x="184886" y="306730"/>
                  </a:lnTo>
                  <a:lnTo>
                    <a:pt x="184658" y="306590"/>
                  </a:lnTo>
                  <a:lnTo>
                    <a:pt x="182257" y="308140"/>
                  </a:lnTo>
                  <a:lnTo>
                    <a:pt x="182981" y="309130"/>
                  </a:lnTo>
                  <a:lnTo>
                    <a:pt x="183464" y="310489"/>
                  </a:lnTo>
                  <a:lnTo>
                    <a:pt x="185153" y="309956"/>
                  </a:lnTo>
                  <a:close/>
                </a:path>
                <a:path w="1520189" h="341629">
                  <a:moveTo>
                    <a:pt x="192582" y="243992"/>
                  </a:moveTo>
                  <a:lnTo>
                    <a:pt x="191617" y="241858"/>
                  </a:lnTo>
                  <a:lnTo>
                    <a:pt x="190246" y="242443"/>
                  </a:lnTo>
                  <a:lnTo>
                    <a:pt x="189179" y="242341"/>
                  </a:lnTo>
                  <a:lnTo>
                    <a:pt x="187134" y="245579"/>
                  </a:lnTo>
                  <a:lnTo>
                    <a:pt x="190677" y="243382"/>
                  </a:lnTo>
                  <a:lnTo>
                    <a:pt x="191058" y="244259"/>
                  </a:lnTo>
                  <a:lnTo>
                    <a:pt x="191604" y="244055"/>
                  </a:lnTo>
                  <a:lnTo>
                    <a:pt x="192582" y="243992"/>
                  </a:lnTo>
                  <a:close/>
                </a:path>
                <a:path w="1520189" h="341629">
                  <a:moveTo>
                    <a:pt x="198767" y="313918"/>
                  </a:moveTo>
                  <a:lnTo>
                    <a:pt x="198475" y="313029"/>
                  </a:lnTo>
                  <a:lnTo>
                    <a:pt x="198145" y="311658"/>
                  </a:lnTo>
                  <a:lnTo>
                    <a:pt x="195630" y="311950"/>
                  </a:lnTo>
                  <a:lnTo>
                    <a:pt x="196202" y="313728"/>
                  </a:lnTo>
                  <a:lnTo>
                    <a:pt x="195795" y="314820"/>
                  </a:lnTo>
                  <a:lnTo>
                    <a:pt x="197040" y="315341"/>
                  </a:lnTo>
                  <a:lnTo>
                    <a:pt x="197802" y="314286"/>
                  </a:lnTo>
                  <a:lnTo>
                    <a:pt x="198767" y="313918"/>
                  </a:lnTo>
                  <a:close/>
                </a:path>
                <a:path w="1520189" h="341629">
                  <a:moveTo>
                    <a:pt x="220129" y="336092"/>
                  </a:moveTo>
                  <a:lnTo>
                    <a:pt x="218592" y="334962"/>
                  </a:lnTo>
                  <a:lnTo>
                    <a:pt x="217322" y="335546"/>
                  </a:lnTo>
                  <a:lnTo>
                    <a:pt x="215798" y="336550"/>
                  </a:lnTo>
                  <a:lnTo>
                    <a:pt x="217373" y="337743"/>
                  </a:lnTo>
                  <a:lnTo>
                    <a:pt x="218744" y="337134"/>
                  </a:lnTo>
                  <a:lnTo>
                    <a:pt x="220078" y="337045"/>
                  </a:lnTo>
                  <a:lnTo>
                    <a:pt x="220103" y="336410"/>
                  </a:lnTo>
                  <a:lnTo>
                    <a:pt x="220129" y="336092"/>
                  </a:lnTo>
                  <a:close/>
                </a:path>
                <a:path w="1520189" h="341629">
                  <a:moveTo>
                    <a:pt x="270560" y="132651"/>
                  </a:moveTo>
                  <a:lnTo>
                    <a:pt x="269455" y="131749"/>
                  </a:lnTo>
                  <a:lnTo>
                    <a:pt x="268351" y="130860"/>
                  </a:lnTo>
                  <a:lnTo>
                    <a:pt x="266928" y="129705"/>
                  </a:lnTo>
                  <a:lnTo>
                    <a:pt x="266661" y="132308"/>
                  </a:lnTo>
                  <a:lnTo>
                    <a:pt x="268236" y="132905"/>
                  </a:lnTo>
                  <a:lnTo>
                    <a:pt x="269430" y="133781"/>
                  </a:lnTo>
                  <a:lnTo>
                    <a:pt x="270560" y="132651"/>
                  </a:lnTo>
                  <a:close/>
                </a:path>
                <a:path w="1520189" h="341629">
                  <a:moveTo>
                    <a:pt x="305409" y="245999"/>
                  </a:moveTo>
                  <a:lnTo>
                    <a:pt x="305371" y="244182"/>
                  </a:lnTo>
                  <a:lnTo>
                    <a:pt x="301790" y="245338"/>
                  </a:lnTo>
                  <a:lnTo>
                    <a:pt x="301701" y="245910"/>
                  </a:lnTo>
                  <a:lnTo>
                    <a:pt x="301625" y="246468"/>
                  </a:lnTo>
                  <a:lnTo>
                    <a:pt x="301536" y="247027"/>
                  </a:lnTo>
                  <a:lnTo>
                    <a:pt x="303009" y="247332"/>
                  </a:lnTo>
                  <a:lnTo>
                    <a:pt x="304152" y="246443"/>
                  </a:lnTo>
                  <a:lnTo>
                    <a:pt x="305409" y="245999"/>
                  </a:lnTo>
                  <a:close/>
                </a:path>
                <a:path w="1520189" h="341629">
                  <a:moveTo>
                    <a:pt x="315823" y="161467"/>
                  </a:moveTo>
                  <a:lnTo>
                    <a:pt x="315366" y="159943"/>
                  </a:lnTo>
                  <a:lnTo>
                    <a:pt x="314591" y="159664"/>
                  </a:lnTo>
                  <a:lnTo>
                    <a:pt x="314299" y="159435"/>
                  </a:lnTo>
                  <a:lnTo>
                    <a:pt x="313182" y="159562"/>
                  </a:lnTo>
                  <a:lnTo>
                    <a:pt x="313004" y="160223"/>
                  </a:lnTo>
                  <a:lnTo>
                    <a:pt x="312889" y="160820"/>
                  </a:lnTo>
                  <a:lnTo>
                    <a:pt x="312712" y="161772"/>
                  </a:lnTo>
                  <a:lnTo>
                    <a:pt x="313486" y="161798"/>
                  </a:lnTo>
                  <a:lnTo>
                    <a:pt x="314972" y="161759"/>
                  </a:lnTo>
                  <a:lnTo>
                    <a:pt x="315823" y="161467"/>
                  </a:lnTo>
                  <a:close/>
                </a:path>
                <a:path w="1520189" h="341629">
                  <a:moveTo>
                    <a:pt x="329641" y="256921"/>
                  </a:moveTo>
                  <a:lnTo>
                    <a:pt x="329412" y="256146"/>
                  </a:lnTo>
                  <a:lnTo>
                    <a:pt x="328663" y="255600"/>
                  </a:lnTo>
                  <a:lnTo>
                    <a:pt x="327609" y="255727"/>
                  </a:lnTo>
                  <a:lnTo>
                    <a:pt x="326453" y="255574"/>
                  </a:lnTo>
                  <a:lnTo>
                    <a:pt x="325755" y="256679"/>
                  </a:lnTo>
                  <a:lnTo>
                    <a:pt x="326974" y="257251"/>
                  </a:lnTo>
                  <a:lnTo>
                    <a:pt x="328002" y="258597"/>
                  </a:lnTo>
                  <a:lnTo>
                    <a:pt x="329628" y="257797"/>
                  </a:lnTo>
                  <a:lnTo>
                    <a:pt x="329641" y="256921"/>
                  </a:lnTo>
                  <a:close/>
                </a:path>
                <a:path w="1520189" h="341629">
                  <a:moveTo>
                    <a:pt x="330034" y="119240"/>
                  </a:moveTo>
                  <a:lnTo>
                    <a:pt x="328587" y="116370"/>
                  </a:lnTo>
                  <a:lnTo>
                    <a:pt x="327647" y="116027"/>
                  </a:lnTo>
                  <a:lnTo>
                    <a:pt x="325755" y="115341"/>
                  </a:lnTo>
                  <a:lnTo>
                    <a:pt x="325767" y="116255"/>
                  </a:lnTo>
                  <a:lnTo>
                    <a:pt x="325767" y="117170"/>
                  </a:lnTo>
                  <a:lnTo>
                    <a:pt x="325780" y="118084"/>
                  </a:lnTo>
                  <a:lnTo>
                    <a:pt x="326174" y="118237"/>
                  </a:lnTo>
                  <a:lnTo>
                    <a:pt x="326605" y="118237"/>
                  </a:lnTo>
                  <a:lnTo>
                    <a:pt x="327075" y="117411"/>
                  </a:lnTo>
                  <a:lnTo>
                    <a:pt x="330034" y="119240"/>
                  </a:lnTo>
                  <a:close/>
                </a:path>
                <a:path w="1520189" h="341629">
                  <a:moveTo>
                    <a:pt x="354736" y="126961"/>
                  </a:moveTo>
                  <a:lnTo>
                    <a:pt x="354291" y="125412"/>
                  </a:lnTo>
                  <a:lnTo>
                    <a:pt x="353148" y="125056"/>
                  </a:lnTo>
                  <a:lnTo>
                    <a:pt x="351713" y="125209"/>
                  </a:lnTo>
                  <a:lnTo>
                    <a:pt x="351777" y="126187"/>
                  </a:lnTo>
                  <a:lnTo>
                    <a:pt x="351878" y="128130"/>
                  </a:lnTo>
                  <a:lnTo>
                    <a:pt x="352018" y="128701"/>
                  </a:lnTo>
                  <a:lnTo>
                    <a:pt x="352374" y="128930"/>
                  </a:lnTo>
                  <a:lnTo>
                    <a:pt x="352933" y="128765"/>
                  </a:lnTo>
                  <a:lnTo>
                    <a:pt x="353212" y="127850"/>
                  </a:lnTo>
                  <a:lnTo>
                    <a:pt x="353783" y="127215"/>
                  </a:lnTo>
                  <a:lnTo>
                    <a:pt x="354736" y="126961"/>
                  </a:lnTo>
                  <a:close/>
                </a:path>
                <a:path w="1520189" h="341629">
                  <a:moveTo>
                    <a:pt x="433590" y="149263"/>
                  </a:moveTo>
                  <a:lnTo>
                    <a:pt x="431723" y="148526"/>
                  </a:lnTo>
                  <a:lnTo>
                    <a:pt x="430542" y="148005"/>
                  </a:lnTo>
                  <a:lnTo>
                    <a:pt x="429094" y="149694"/>
                  </a:lnTo>
                  <a:lnTo>
                    <a:pt x="430580" y="150418"/>
                  </a:lnTo>
                  <a:lnTo>
                    <a:pt x="431711" y="150825"/>
                  </a:lnTo>
                  <a:lnTo>
                    <a:pt x="433590" y="149263"/>
                  </a:lnTo>
                  <a:close/>
                </a:path>
                <a:path w="1520189" h="341629">
                  <a:moveTo>
                    <a:pt x="457809" y="253301"/>
                  </a:moveTo>
                  <a:lnTo>
                    <a:pt x="456374" y="252717"/>
                  </a:lnTo>
                  <a:lnTo>
                    <a:pt x="455091" y="252476"/>
                  </a:lnTo>
                  <a:lnTo>
                    <a:pt x="453491" y="253796"/>
                  </a:lnTo>
                  <a:lnTo>
                    <a:pt x="455460" y="255600"/>
                  </a:lnTo>
                  <a:lnTo>
                    <a:pt x="457809" y="253301"/>
                  </a:lnTo>
                  <a:close/>
                </a:path>
                <a:path w="1520189" h="341629">
                  <a:moveTo>
                    <a:pt x="468363" y="260451"/>
                  </a:moveTo>
                  <a:lnTo>
                    <a:pt x="466725" y="259753"/>
                  </a:lnTo>
                  <a:lnTo>
                    <a:pt x="465315" y="257632"/>
                  </a:lnTo>
                  <a:lnTo>
                    <a:pt x="463219" y="259600"/>
                  </a:lnTo>
                  <a:lnTo>
                    <a:pt x="464972" y="259715"/>
                  </a:lnTo>
                  <a:lnTo>
                    <a:pt x="466255" y="262547"/>
                  </a:lnTo>
                  <a:lnTo>
                    <a:pt x="468363" y="260451"/>
                  </a:lnTo>
                  <a:close/>
                </a:path>
                <a:path w="1520189" h="341629">
                  <a:moveTo>
                    <a:pt x="478713" y="132765"/>
                  </a:moveTo>
                  <a:lnTo>
                    <a:pt x="474129" y="132765"/>
                  </a:lnTo>
                  <a:lnTo>
                    <a:pt x="475627" y="134645"/>
                  </a:lnTo>
                  <a:lnTo>
                    <a:pt x="477024" y="134950"/>
                  </a:lnTo>
                  <a:lnTo>
                    <a:pt x="478675" y="134569"/>
                  </a:lnTo>
                  <a:lnTo>
                    <a:pt x="478713" y="132765"/>
                  </a:lnTo>
                  <a:close/>
                </a:path>
                <a:path w="1520189" h="341629">
                  <a:moveTo>
                    <a:pt x="516559" y="338239"/>
                  </a:moveTo>
                  <a:lnTo>
                    <a:pt x="515086" y="337261"/>
                  </a:lnTo>
                  <a:lnTo>
                    <a:pt x="513537" y="337566"/>
                  </a:lnTo>
                  <a:lnTo>
                    <a:pt x="511975" y="337947"/>
                  </a:lnTo>
                  <a:lnTo>
                    <a:pt x="510959" y="338899"/>
                  </a:lnTo>
                  <a:lnTo>
                    <a:pt x="512826" y="338721"/>
                  </a:lnTo>
                  <a:lnTo>
                    <a:pt x="514845" y="339788"/>
                  </a:lnTo>
                  <a:lnTo>
                    <a:pt x="516559" y="338239"/>
                  </a:lnTo>
                  <a:close/>
                </a:path>
                <a:path w="1520189" h="341629">
                  <a:moveTo>
                    <a:pt x="534606" y="152311"/>
                  </a:moveTo>
                  <a:lnTo>
                    <a:pt x="533209" y="150787"/>
                  </a:lnTo>
                  <a:lnTo>
                    <a:pt x="532041" y="150761"/>
                  </a:lnTo>
                  <a:lnTo>
                    <a:pt x="530542" y="151828"/>
                  </a:lnTo>
                  <a:lnTo>
                    <a:pt x="531837" y="153174"/>
                  </a:lnTo>
                  <a:lnTo>
                    <a:pt x="532993" y="153327"/>
                  </a:lnTo>
                  <a:lnTo>
                    <a:pt x="534606" y="152311"/>
                  </a:lnTo>
                  <a:close/>
                </a:path>
                <a:path w="1520189" h="341629">
                  <a:moveTo>
                    <a:pt x="545604" y="321805"/>
                  </a:moveTo>
                  <a:lnTo>
                    <a:pt x="545071" y="319938"/>
                  </a:lnTo>
                  <a:lnTo>
                    <a:pt x="544499" y="319684"/>
                  </a:lnTo>
                  <a:lnTo>
                    <a:pt x="542912" y="320586"/>
                  </a:lnTo>
                  <a:lnTo>
                    <a:pt x="542632" y="321805"/>
                  </a:lnTo>
                  <a:lnTo>
                    <a:pt x="543242" y="323316"/>
                  </a:lnTo>
                  <a:lnTo>
                    <a:pt x="544690" y="322694"/>
                  </a:lnTo>
                  <a:lnTo>
                    <a:pt x="545604" y="321805"/>
                  </a:lnTo>
                  <a:close/>
                </a:path>
                <a:path w="1520189" h="341629">
                  <a:moveTo>
                    <a:pt x="548589" y="292633"/>
                  </a:moveTo>
                  <a:lnTo>
                    <a:pt x="548259" y="291668"/>
                  </a:lnTo>
                  <a:lnTo>
                    <a:pt x="547649" y="289725"/>
                  </a:lnTo>
                  <a:lnTo>
                    <a:pt x="545833" y="290410"/>
                  </a:lnTo>
                  <a:lnTo>
                    <a:pt x="544817" y="291668"/>
                  </a:lnTo>
                  <a:lnTo>
                    <a:pt x="544906" y="293687"/>
                  </a:lnTo>
                  <a:lnTo>
                    <a:pt x="545896" y="292633"/>
                  </a:lnTo>
                  <a:lnTo>
                    <a:pt x="548589" y="292633"/>
                  </a:lnTo>
                  <a:close/>
                </a:path>
                <a:path w="1520189" h="341629">
                  <a:moveTo>
                    <a:pt x="567347" y="312864"/>
                  </a:moveTo>
                  <a:lnTo>
                    <a:pt x="567055" y="310921"/>
                  </a:lnTo>
                  <a:lnTo>
                    <a:pt x="564997" y="310337"/>
                  </a:lnTo>
                  <a:lnTo>
                    <a:pt x="564184" y="308800"/>
                  </a:lnTo>
                  <a:lnTo>
                    <a:pt x="564032" y="311137"/>
                  </a:lnTo>
                  <a:lnTo>
                    <a:pt x="564070" y="311899"/>
                  </a:lnTo>
                  <a:lnTo>
                    <a:pt x="564248" y="312597"/>
                  </a:lnTo>
                  <a:lnTo>
                    <a:pt x="565023" y="312978"/>
                  </a:lnTo>
                  <a:lnTo>
                    <a:pt x="567347" y="312864"/>
                  </a:lnTo>
                  <a:close/>
                </a:path>
                <a:path w="1520189" h="341629">
                  <a:moveTo>
                    <a:pt x="574992" y="131267"/>
                  </a:moveTo>
                  <a:lnTo>
                    <a:pt x="574548" y="130911"/>
                  </a:lnTo>
                  <a:lnTo>
                    <a:pt x="572604" y="130873"/>
                  </a:lnTo>
                  <a:lnTo>
                    <a:pt x="571919" y="131838"/>
                  </a:lnTo>
                  <a:lnTo>
                    <a:pt x="571538" y="133146"/>
                  </a:lnTo>
                  <a:lnTo>
                    <a:pt x="573239" y="134226"/>
                  </a:lnTo>
                  <a:lnTo>
                    <a:pt x="574116" y="133286"/>
                  </a:lnTo>
                  <a:lnTo>
                    <a:pt x="574751" y="131851"/>
                  </a:lnTo>
                  <a:lnTo>
                    <a:pt x="574992" y="131267"/>
                  </a:lnTo>
                  <a:close/>
                </a:path>
                <a:path w="1520189" h="341629">
                  <a:moveTo>
                    <a:pt x="585584" y="147751"/>
                  </a:moveTo>
                  <a:lnTo>
                    <a:pt x="583641" y="146545"/>
                  </a:lnTo>
                  <a:lnTo>
                    <a:pt x="582155" y="145923"/>
                  </a:lnTo>
                  <a:lnTo>
                    <a:pt x="580504" y="147205"/>
                  </a:lnTo>
                  <a:lnTo>
                    <a:pt x="581494" y="148945"/>
                  </a:lnTo>
                  <a:lnTo>
                    <a:pt x="583933" y="148221"/>
                  </a:lnTo>
                  <a:lnTo>
                    <a:pt x="585584" y="147751"/>
                  </a:lnTo>
                  <a:close/>
                </a:path>
                <a:path w="1520189" h="341629">
                  <a:moveTo>
                    <a:pt x="592378" y="117729"/>
                  </a:moveTo>
                  <a:lnTo>
                    <a:pt x="591058" y="116890"/>
                  </a:lnTo>
                  <a:lnTo>
                    <a:pt x="589800" y="116725"/>
                  </a:lnTo>
                  <a:lnTo>
                    <a:pt x="588365" y="117919"/>
                  </a:lnTo>
                  <a:lnTo>
                    <a:pt x="589483" y="119138"/>
                  </a:lnTo>
                  <a:lnTo>
                    <a:pt x="590600" y="119570"/>
                  </a:lnTo>
                  <a:lnTo>
                    <a:pt x="591997" y="118757"/>
                  </a:lnTo>
                  <a:lnTo>
                    <a:pt x="592239" y="118630"/>
                  </a:lnTo>
                  <a:lnTo>
                    <a:pt x="592378" y="117729"/>
                  </a:lnTo>
                  <a:close/>
                </a:path>
                <a:path w="1520189" h="341629">
                  <a:moveTo>
                    <a:pt x="646417" y="260794"/>
                  </a:moveTo>
                  <a:lnTo>
                    <a:pt x="645566" y="259867"/>
                  </a:lnTo>
                  <a:lnTo>
                    <a:pt x="644880" y="258927"/>
                  </a:lnTo>
                  <a:lnTo>
                    <a:pt x="644283" y="259207"/>
                  </a:lnTo>
                  <a:lnTo>
                    <a:pt x="644169" y="259448"/>
                  </a:lnTo>
                  <a:lnTo>
                    <a:pt x="643394" y="260972"/>
                  </a:lnTo>
                  <a:lnTo>
                    <a:pt x="644245" y="261658"/>
                  </a:lnTo>
                  <a:lnTo>
                    <a:pt x="645591" y="262166"/>
                  </a:lnTo>
                  <a:lnTo>
                    <a:pt x="646417" y="260794"/>
                  </a:lnTo>
                  <a:close/>
                </a:path>
                <a:path w="1520189" h="341629">
                  <a:moveTo>
                    <a:pt x="670521" y="294398"/>
                  </a:moveTo>
                  <a:lnTo>
                    <a:pt x="668223" y="293357"/>
                  </a:lnTo>
                  <a:lnTo>
                    <a:pt x="667410" y="294855"/>
                  </a:lnTo>
                  <a:lnTo>
                    <a:pt x="667651" y="296011"/>
                  </a:lnTo>
                  <a:lnTo>
                    <a:pt x="669086" y="297586"/>
                  </a:lnTo>
                  <a:lnTo>
                    <a:pt x="669848" y="295681"/>
                  </a:lnTo>
                  <a:lnTo>
                    <a:pt x="670521" y="294398"/>
                  </a:lnTo>
                  <a:close/>
                </a:path>
                <a:path w="1520189" h="341629">
                  <a:moveTo>
                    <a:pt x="840917" y="264299"/>
                  </a:moveTo>
                  <a:lnTo>
                    <a:pt x="840574" y="262331"/>
                  </a:lnTo>
                  <a:lnTo>
                    <a:pt x="838835" y="263664"/>
                  </a:lnTo>
                  <a:lnTo>
                    <a:pt x="838390" y="264668"/>
                  </a:lnTo>
                  <a:lnTo>
                    <a:pt x="838885" y="266801"/>
                  </a:lnTo>
                  <a:lnTo>
                    <a:pt x="840676" y="265404"/>
                  </a:lnTo>
                  <a:lnTo>
                    <a:pt x="840917" y="264299"/>
                  </a:lnTo>
                  <a:close/>
                </a:path>
                <a:path w="1520189" h="341629">
                  <a:moveTo>
                    <a:pt x="889914" y="322008"/>
                  </a:moveTo>
                  <a:lnTo>
                    <a:pt x="889825" y="321538"/>
                  </a:lnTo>
                  <a:lnTo>
                    <a:pt x="889749" y="321043"/>
                  </a:lnTo>
                  <a:lnTo>
                    <a:pt x="889660" y="320573"/>
                  </a:lnTo>
                  <a:lnTo>
                    <a:pt x="888415" y="320675"/>
                  </a:lnTo>
                  <a:lnTo>
                    <a:pt x="886942" y="320382"/>
                  </a:lnTo>
                  <a:lnTo>
                    <a:pt x="886650" y="322554"/>
                  </a:lnTo>
                  <a:lnTo>
                    <a:pt x="886980" y="323202"/>
                  </a:lnTo>
                  <a:lnTo>
                    <a:pt x="888707" y="324040"/>
                  </a:lnTo>
                  <a:lnTo>
                    <a:pt x="889279" y="322935"/>
                  </a:lnTo>
                  <a:lnTo>
                    <a:pt x="889914" y="322008"/>
                  </a:lnTo>
                  <a:close/>
                </a:path>
                <a:path w="1520189" h="341629">
                  <a:moveTo>
                    <a:pt x="905510" y="303504"/>
                  </a:moveTo>
                  <a:lnTo>
                    <a:pt x="905217" y="301498"/>
                  </a:lnTo>
                  <a:lnTo>
                    <a:pt x="904951" y="300164"/>
                  </a:lnTo>
                  <a:lnTo>
                    <a:pt x="903808" y="301028"/>
                  </a:lnTo>
                  <a:lnTo>
                    <a:pt x="902843" y="302018"/>
                  </a:lnTo>
                  <a:lnTo>
                    <a:pt x="902665" y="303555"/>
                  </a:lnTo>
                  <a:lnTo>
                    <a:pt x="904557" y="304025"/>
                  </a:lnTo>
                  <a:lnTo>
                    <a:pt x="905510" y="303504"/>
                  </a:lnTo>
                  <a:close/>
                </a:path>
                <a:path w="1520189" h="341629">
                  <a:moveTo>
                    <a:pt x="1002195" y="253657"/>
                  </a:moveTo>
                  <a:lnTo>
                    <a:pt x="1001776" y="252095"/>
                  </a:lnTo>
                  <a:lnTo>
                    <a:pt x="1001001" y="250939"/>
                  </a:lnTo>
                  <a:lnTo>
                    <a:pt x="999172" y="250964"/>
                  </a:lnTo>
                  <a:lnTo>
                    <a:pt x="1000417" y="251904"/>
                  </a:lnTo>
                  <a:lnTo>
                    <a:pt x="999553" y="252780"/>
                  </a:lnTo>
                  <a:lnTo>
                    <a:pt x="999058" y="253657"/>
                  </a:lnTo>
                  <a:lnTo>
                    <a:pt x="1000404" y="254457"/>
                  </a:lnTo>
                  <a:lnTo>
                    <a:pt x="1001077" y="254850"/>
                  </a:lnTo>
                  <a:lnTo>
                    <a:pt x="1001814" y="254050"/>
                  </a:lnTo>
                  <a:lnTo>
                    <a:pt x="1002195" y="253657"/>
                  </a:lnTo>
                  <a:close/>
                </a:path>
                <a:path w="1520189" h="341629">
                  <a:moveTo>
                    <a:pt x="1072921" y="244208"/>
                  </a:moveTo>
                  <a:lnTo>
                    <a:pt x="1071549" y="244081"/>
                  </a:lnTo>
                  <a:lnTo>
                    <a:pt x="1070013" y="244170"/>
                  </a:lnTo>
                  <a:lnTo>
                    <a:pt x="1069898" y="242176"/>
                  </a:lnTo>
                  <a:lnTo>
                    <a:pt x="1069009" y="242404"/>
                  </a:lnTo>
                  <a:lnTo>
                    <a:pt x="1067943" y="242925"/>
                  </a:lnTo>
                  <a:lnTo>
                    <a:pt x="1066876" y="243420"/>
                  </a:lnTo>
                  <a:lnTo>
                    <a:pt x="1065809" y="243928"/>
                  </a:lnTo>
                  <a:lnTo>
                    <a:pt x="1067028" y="244462"/>
                  </a:lnTo>
                  <a:lnTo>
                    <a:pt x="1067346" y="246316"/>
                  </a:lnTo>
                  <a:lnTo>
                    <a:pt x="1069047" y="246126"/>
                  </a:lnTo>
                  <a:lnTo>
                    <a:pt x="1070152" y="246164"/>
                  </a:lnTo>
                  <a:lnTo>
                    <a:pt x="1072007" y="244868"/>
                  </a:lnTo>
                  <a:lnTo>
                    <a:pt x="1072921" y="244208"/>
                  </a:lnTo>
                  <a:close/>
                </a:path>
                <a:path w="1520189" h="341629">
                  <a:moveTo>
                    <a:pt x="1085481" y="339077"/>
                  </a:moveTo>
                  <a:lnTo>
                    <a:pt x="1084237" y="338378"/>
                  </a:lnTo>
                  <a:lnTo>
                    <a:pt x="1083614" y="338023"/>
                  </a:lnTo>
                  <a:lnTo>
                    <a:pt x="1082713" y="338124"/>
                  </a:lnTo>
                  <a:lnTo>
                    <a:pt x="1081900" y="338353"/>
                  </a:lnTo>
                  <a:lnTo>
                    <a:pt x="1081430" y="339242"/>
                  </a:lnTo>
                  <a:lnTo>
                    <a:pt x="1082268" y="340817"/>
                  </a:lnTo>
                  <a:lnTo>
                    <a:pt x="1084033" y="340156"/>
                  </a:lnTo>
                  <a:lnTo>
                    <a:pt x="1085240" y="340804"/>
                  </a:lnTo>
                  <a:lnTo>
                    <a:pt x="1085481" y="339077"/>
                  </a:lnTo>
                  <a:close/>
                </a:path>
                <a:path w="1520189" h="341629">
                  <a:moveTo>
                    <a:pt x="1095197" y="262356"/>
                  </a:moveTo>
                  <a:lnTo>
                    <a:pt x="1094168" y="260946"/>
                  </a:lnTo>
                  <a:lnTo>
                    <a:pt x="1093152" y="261835"/>
                  </a:lnTo>
                  <a:lnTo>
                    <a:pt x="1092149" y="262394"/>
                  </a:lnTo>
                  <a:lnTo>
                    <a:pt x="1092555" y="263232"/>
                  </a:lnTo>
                  <a:lnTo>
                    <a:pt x="1092974" y="264172"/>
                  </a:lnTo>
                  <a:lnTo>
                    <a:pt x="1094066" y="264109"/>
                  </a:lnTo>
                  <a:lnTo>
                    <a:pt x="1095108" y="264071"/>
                  </a:lnTo>
                  <a:lnTo>
                    <a:pt x="1094981" y="263055"/>
                  </a:lnTo>
                  <a:lnTo>
                    <a:pt x="1095197" y="262356"/>
                  </a:lnTo>
                  <a:close/>
                </a:path>
                <a:path w="1520189" h="341629">
                  <a:moveTo>
                    <a:pt x="1102448" y="254876"/>
                  </a:moveTo>
                  <a:lnTo>
                    <a:pt x="1100924" y="254647"/>
                  </a:lnTo>
                  <a:lnTo>
                    <a:pt x="1099502" y="254279"/>
                  </a:lnTo>
                  <a:lnTo>
                    <a:pt x="1097610" y="255231"/>
                  </a:lnTo>
                  <a:lnTo>
                    <a:pt x="1099680" y="256514"/>
                  </a:lnTo>
                  <a:lnTo>
                    <a:pt x="1101178" y="257048"/>
                  </a:lnTo>
                  <a:lnTo>
                    <a:pt x="1102448" y="254876"/>
                  </a:lnTo>
                  <a:close/>
                </a:path>
                <a:path w="1520189" h="341629">
                  <a:moveTo>
                    <a:pt x="1106754" y="248412"/>
                  </a:moveTo>
                  <a:lnTo>
                    <a:pt x="1105001" y="247865"/>
                  </a:lnTo>
                  <a:lnTo>
                    <a:pt x="1103477" y="247497"/>
                  </a:lnTo>
                  <a:lnTo>
                    <a:pt x="1101915" y="248183"/>
                  </a:lnTo>
                  <a:lnTo>
                    <a:pt x="1101953" y="249135"/>
                  </a:lnTo>
                  <a:lnTo>
                    <a:pt x="1103693" y="250050"/>
                  </a:lnTo>
                  <a:lnTo>
                    <a:pt x="1105166" y="249504"/>
                  </a:lnTo>
                  <a:lnTo>
                    <a:pt x="1106754" y="248412"/>
                  </a:lnTo>
                  <a:close/>
                </a:path>
                <a:path w="1520189" h="341629">
                  <a:moveTo>
                    <a:pt x="1109764" y="155067"/>
                  </a:moveTo>
                  <a:lnTo>
                    <a:pt x="1109726" y="154025"/>
                  </a:lnTo>
                  <a:lnTo>
                    <a:pt x="1107998" y="152704"/>
                  </a:lnTo>
                  <a:lnTo>
                    <a:pt x="1106919" y="153784"/>
                  </a:lnTo>
                  <a:lnTo>
                    <a:pt x="1105890" y="155054"/>
                  </a:lnTo>
                  <a:lnTo>
                    <a:pt x="1106271" y="155422"/>
                  </a:lnTo>
                  <a:lnTo>
                    <a:pt x="1107071" y="156171"/>
                  </a:lnTo>
                  <a:lnTo>
                    <a:pt x="1108875" y="155422"/>
                  </a:lnTo>
                  <a:lnTo>
                    <a:pt x="1109764" y="155067"/>
                  </a:lnTo>
                  <a:close/>
                </a:path>
                <a:path w="1520189" h="341629">
                  <a:moveTo>
                    <a:pt x="1123454" y="241668"/>
                  </a:moveTo>
                  <a:lnTo>
                    <a:pt x="1123378" y="241401"/>
                  </a:lnTo>
                  <a:lnTo>
                    <a:pt x="1123137" y="241160"/>
                  </a:lnTo>
                  <a:lnTo>
                    <a:pt x="1117523" y="241160"/>
                  </a:lnTo>
                  <a:lnTo>
                    <a:pt x="1116406" y="243141"/>
                  </a:lnTo>
                  <a:lnTo>
                    <a:pt x="1123378" y="241985"/>
                  </a:lnTo>
                  <a:lnTo>
                    <a:pt x="1123454" y="241668"/>
                  </a:lnTo>
                  <a:close/>
                </a:path>
                <a:path w="1520189" h="341629">
                  <a:moveTo>
                    <a:pt x="1124394" y="253657"/>
                  </a:moveTo>
                  <a:lnTo>
                    <a:pt x="1122502" y="253479"/>
                  </a:lnTo>
                  <a:lnTo>
                    <a:pt x="1121156" y="253161"/>
                  </a:lnTo>
                  <a:lnTo>
                    <a:pt x="1119124" y="254088"/>
                  </a:lnTo>
                  <a:lnTo>
                    <a:pt x="1121181" y="255892"/>
                  </a:lnTo>
                  <a:lnTo>
                    <a:pt x="1122616" y="256057"/>
                  </a:lnTo>
                  <a:lnTo>
                    <a:pt x="1124394" y="253657"/>
                  </a:lnTo>
                  <a:close/>
                </a:path>
                <a:path w="1520189" h="341629">
                  <a:moveTo>
                    <a:pt x="1131925" y="261061"/>
                  </a:moveTo>
                  <a:lnTo>
                    <a:pt x="1130719" y="260489"/>
                  </a:lnTo>
                  <a:lnTo>
                    <a:pt x="1129893" y="259753"/>
                  </a:lnTo>
                  <a:lnTo>
                    <a:pt x="1128953" y="260083"/>
                  </a:lnTo>
                  <a:lnTo>
                    <a:pt x="1127975" y="260604"/>
                  </a:lnTo>
                  <a:lnTo>
                    <a:pt x="1128356" y="261747"/>
                  </a:lnTo>
                  <a:lnTo>
                    <a:pt x="1128763" y="262890"/>
                  </a:lnTo>
                  <a:lnTo>
                    <a:pt x="1129982" y="262356"/>
                  </a:lnTo>
                  <a:lnTo>
                    <a:pt x="1130858" y="262470"/>
                  </a:lnTo>
                  <a:lnTo>
                    <a:pt x="1131925" y="261061"/>
                  </a:lnTo>
                  <a:close/>
                </a:path>
                <a:path w="1520189" h="341629">
                  <a:moveTo>
                    <a:pt x="1158989" y="250685"/>
                  </a:moveTo>
                  <a:lnTo>
                    <a:pt x="1158036" y="249072"/>
                  </a:lnTo>
                  <a:lnTo>
                    <a:pt x="1156804" y="250685"/>
                  </a:lnTo>
                  <a:lnTo>
                    <a:pt x="1158989" y="250685"/>
                  </a:lnTo>
                  <a:close/>
                </a:path>
                <a:path w="1520189" h="341629">
                  <a:moveTo>
                    <a:pt x="1159967" y="250977"/>
                  </a:moveTo>
                  <a:lnTo>
                    <a:pt x="1156754" y="250977"/>
                  </a:lnTo>
                  <a:lnTo>
                    <a:pt x="1157071" y="251739"/>
                  </a:lnTo>
                  <a:lnTo>
                    <a:pt x="1157135" y="251891"/>
                  </a:lnTo>
                  <a:lnTo>
                    <a:pt x="1158963" y="253149"/>
                  </a:lnTo>
                  <a:lnTo>
                    <a:pt x="1159319" y="251891"/>
                  </a:lnTo>
                  <a:lnTo>
                    <a:pt x="1159370" y="251739"/>
                  </a:lnTo>
                  <a:lnTo>
                    <a:pt x="1159967" y="250977"/>
                  </a:lnTo>
                  <a:close/>
                </a:path>
                <a:path w="1520189" h="341629">
                  <a:moveTo>
                    <a:pt x="1236878" y="252844"/>
                  </a:moveTo>
                  <a:lnTo>
                    <a:pt x="1236065" y="252260"/>
                  </a:lnTo>
                  <a:lnTo>
                    <a:pt x="1235659" y="251815"/>
                  </a:lnTo>
                  <a:lnTo>
                    <a:pt x="1234655" y="251942"/>
                  </a:lnTo>
                  <a:lnTo>
                    <a:pt x="1233538" y="251218"/>
                  </a:lnTo>
                  <a:lnTo>
                    <a:pt x="1232662" y="252234"/>
                  </a:lnTo>
                  <a:lnTo>
                    <a:pt x="1234757" y="253796"/>
                  </a:lnTo>
                  <a:lnTo>
                    <a:pt x="1235468" y="253593"/>
                  </a:lnTo>
                  <a:lnTo>
                    <a:pt x="1236472" y="254038"/>
                  </a:lnTo>
                  <a:lnTo>
                    <a:pt x="1236789" y="253136"/>
                  </a:lnTo>
                  <a:lnTo>
                    <a:pt x="1236878" y="252844"/>
                  </a:lnTo>
                  <a:close/>
                </a:path>
                <a:path w="1520189" h="341629">
                  <a:moveTo>
                    <a:pt x="1253096" y="262470"/>
                  </a:moveTo>
                  <a:lnTo>
                    <a:pt x="1253058" y="260680"/>
                  </a:lnTo>
                  <a:lnTo>
                    <a:pt x="1252118" y="260642"/>
                  </a:lnTo>
                  <a:lnTo>
                    <a:pt x="1251178" y="260616"/>
                  </a:lnTo>
                  <a:lnTo>
                    <a:pt x="1250238" y="260578"/>
                  </a:lnTo>
                  <a:lnTo>
                    <a:pt x="1249476" y="261378"/>
                  </a:lnTo>
                  <a:lnTo>
                    <a:pt x="1249019" y="262191"/>
                  </a:lnTo>
                  <a:lnTo>
                    <a:pt x="1250569" y="262496"/>
                  </a:lnTo>
                  <a:lnTo>
                    <a:pt x="1251978" y="262801"/>
                  </a:lnTo>
                  <a:lnTo>
                    <a:pt x="1253096" y="262470"/>
                  </a:lnTo>
                  <a:close/>
                </a:path>
                <a:path w="1520189" h="341629">
                  <a:moveTo>
                    <a:pt x="1268653" y="313270"/>
                  </a:moveTo>
                  <a:lnTo>
                    <a:pt x="1267510" y="311569"/>
                  </a:lnTo>
                  <a:lnTo>
                    <a:pt x="1266151" y="311810"/>
                  </a:lnTo>
                  <a:lnTo>
                    <a:pt x="1264297" y="312293"/>
                  </a:lnTo>
                  <a:lnTo>
                    <a:pt x="1265669" y="313918"/>
                  </a:lnTo>
                  <a:lnTo>
                    <a:pt x="1266837" y="314693"/>
                  </a:lnTo>
                  <a:lnTo>
                    <a:pt x="1268653" y="313270"/>
                  </a:lnTo>
                  <a:close/>
                </a:path>
                <a:path w="1520189" h="341629">
                  <a:moveTo>
                    <a:pt x="1273403" y="341007"/>
                  </a:moveTo>
                  <a:lnTo>
                    <a:pt x="1273378" y="340448"/>
                  </a:lnTo>
                  <a:lnTo>
                    <a:pt x="1273365" y="339877"/>
                  </a:lnTo>
                  <a:lnTo>
                    <a:pt x="1273340" y="339318"/>
                  </a:lnTo>
                  <a:lnTo>
                    <a:pt x="1270533" y="339242"/>
                  </a:lnTo>
                  <a:lnTo>
                    <a:pt x="1269885" y="339852"/>
                  </a:lnTo>
                  <a:lnTo>
                    <a:pt x="1268577" y="341071"/>
                  </a:lnTo>
                  <a:lnTo>
                    <a:pt x="1273403" y="341007"/>
                  </a:lnTo>
                  <a:close/>
                </a:path>
                <a:path w="1520189" h="341629">
                  <a:moveTo>
                    <a:pt x="1307338" y="242646"/>
                  </a:moveTo>
                  <a:lnTo>
                    <a:pt x="1306068" y="241465"/>
                  </a:lnTo>
                  <a:lnTo>
                    <a:pt x="1304823" y="241719"/>
                  </a:lnTo>
                  <a:lnTo>
                    <a:pt x="1304099" y="242252"/>
                  </a:lnTo>
                  <a:lnTo>
                    <a:pt x="1304290" y="243865"/>
                  </a:lnTo>
                  <a:lnTo>
                    <a:pt x="1304239" y="244894"/>
                  </a:lnTo>
                  <a:lnTo>
                    <a:pt x="1305991" y="243928"/>
                  </a:lnTo>
                  <a:lnTo>
                    <a:pt x="1306639" y="243230"/>
                  </a:lnTo>
                  <a:lnTo>
                    <a:pt x="1307338" y="242646"/>
                  </a:lnTo>
                  <a:close/>
                </a:path>
                <a:path w="1520189" h="341629">
                  <a:moveTo>
                    <a:pt x="1335278" y="299186"/>
                  </a:moveTo>
                  <a:lnTo>
                    <a:pt x="1334477" y="299123"/>
                  </a:lnTo>
                  <a:lnTo>
                    <a:pt x="1333131" y="299097"/>
                  </a:lnTo>
                  <a:lnTo>
                    <a:pt x="1332103" y="299034"/>
                  </a:lnTo>
                  <a:lnTo>
                    <a:pt x="1331937" y="300012"/>
                  </a:lnTo>
                  <a:lnTo>
                    <a:pt x="1331785" y="301078"/>
                  </a:lnTo>
                  <a:lnTo>
                    <a:pt x="1332763" y="301167"/>
                  </a:lnTo>
                  <a:lnTo>
                    <a:pt x="1333588" y="301294"/>
                  </a:lnTo>
                  <a:lnTo>
                    <a:pt x="1334414" y="301231"/>
                  </a:lnTo>
                  <a:lnTo>
                    <a:pt x="1335239" y="301053"/>
                  </a:lnTo>
                  <a:lnTo>
                    <a:pt x="1335265" y="300024"/>
                  </a:lnTo>
                  <a:lnTo>
                    <a:pt x="1335278" y="299186"/>
                  </a:lnTo>
                  <a:close/>
                </a:path>
                <a:path w="1520189" h="341629">
                  <a:moveTo>
                    <a:pt x="1347812" y="259905"/>
                  </a:moveTo>
                  <a:lnTo>
                    <a:pt x="1347114" y="257619"/>
                  </a:lnTo>
                  <a:lnTo>
                    <a:pt x="1346161" y="258191"/>
                  </a:lnTo>
                  <a:lnTo>
                    <a:pt x="1345222" y="258787"/>
                  </a:lnTo>
                  <a:lnTo>
                    <a:pt x="1344269" y="259372"/>
                  </a:lnTo>
                  <a:lnTo>
                    <a:pt x="1347787" y="259930"/>
                  </a:lnTo>
                  <a:close/>
                </a:path>
                <a:path w="1520189" h="341629">
                  <a:moveTo>
                    <a:pt x="1349794" y="122466"/>
                  </a:moveTo>
                  <a:lnTo>
                    <a:pt x="1347914" y="123444"/>
                  </a:lnTo>
                  <a:lnTo>
                    <a:pt x="1346936" y="122948"/>
                  </a:lnTo>
                  <a:lnTo>
                    <a:pt x="1346593" y="123202"/>
                  </a:lnTo>
                  <a:lnTo>
                    <a:pt x="1345920" y="123748"/>
                  </a:lnTo>
                  <a:lnTo>
                    <a:pt x="1346911" y="125133"/>
                  </a:lnTo>
                  <a:lnTo>
                    <a:pt x="1348270" y="125056"/>
                  </a:lnTo>
                  <a:lnTo>
                    <a:pt x="1349692" y="124675"/>
                  </a:lnTo>
                  <a:lnTo>
                    <a:pt x="1349794" y="122466"/>
                  </a:lnTo>
                  <a:close/>
                </a:path>
                <a:path w="1520189" h="341629">
                  <a:moveTo>
                    <a:pt x="1390459" y="127762"/>
                  </a:moveTo>
                  <a:lnTo>
                    <a:pt x="1390357" y="126644"/>
                  </a:lnTo>
                  <a:lnTo>
                    <a:pt x="1390319" y="126098"/>
                  </a:lnTo>
                  <a:lnTo>
                    <a:pt x="1389253" y="126453"/>
                  </a:lnTo>
                  <a:lnTo>
                    <a:pt x="1387182" y="125374"/>
                  </a:lnTo>
                  <a:lnTo>
                    <a:pt x="1387246" y="128892"/>
                  </a:lnTo>
                  <a:lnTo>
                    <a:pt x="1389303" y="127558"/>
                  </a:lnTo>
                  <a:lnTo>
                    <a:pt x="1390459" y="127762"/>
                  </a:lnTo>
                  <a:close/>
                </a:path>
                <a:path w="1520189" h="341629">
                  <a:moveTo>
                    <a:pt x="1418704" y="34671"/>
                  </a:moveTo>
                  <a:lnTo>
                    <a:pt x="1418590" y="31407"/>
                  </a:lnTo>
                  <a:lnTo>
                    <a:pt x="1416875" y="32067"/>
                  </a:lnTo>
                  <a:lnTo>
                    <a:pt x="1415148" y="32181"/>
                  </a:lnTo>
                  <a:lnTo>
                    <a:pt x="1414424" y="32537"/>
                  </a:lnTo>
                  <a:lnTo>
                    <a:pt x="1413700" y="32753"/>
                  </a:lnTo>
                  <a:lnTo>
                    <a:pt x="1415122" y="33451"/>
                  </a:lnTo>
                  <a:lnTo>
                    <a:pt x="1415834" y="33782"/>
                  </a:lnTo>
                  <a:lnTo>
                    <a:pt x="1416875" y="33629"/>
                  </a:lnTo>
                  <a:lnTo>
                    <a:pt x="1418704" y="34671"/>
                  </a:lnTo>
                  <a:close/>
                </a:path>
                <a:path w="1520189" h="341629">
                  <a:moveTo>
                    <a:pt x="1426591" y="331304"/>
                  </a:moveTo>
                  <a:lnTo>
                    <a:pt x="1425409" y="330936"/>
                  </a:lnTo>
                  <a:lnTo>
                    <a:pt x="1423593" y="329984"/>
                  </a:lnTo>
                  <a:lnTo>
                    <a:pt x="1423327" y="331520"/>
                  </a:lnTo>
                  <a:lnTo>
                    <a:pt x="1423060" y="333006"/>
                  </a:lnTo>
                  <a:lnTo>
                    <a:pt x="1424965" y="333362"/>
                  </a:lnTo>
                  <a:lnTo>
                    <a:pt x="1426438" y="333159"/>
                  </a:lnTo>
                  <a:lnTo>
                    <a:pt x="1426502" y="332536"/>
                  </a:lnTo>
                  <a:lnTo>
                    <a:pt x="1426527" y="331914"/>
                  </a:lnTo>
                  <a:lnTo>
                    <a:pt x="1426591" y="331304"/>
                  </a:lnTo>
                  <a:close/>
                </a:path>
                <a:path w="1520189" h="341629">
                  <a:moveTo>
                    <a:pt x="1440561" y="2844"/>
                  </a:moveTo>
                  <a:lnTo>
                    <a:pt x="1439545" y="2844"/>
                  </a:lnTo>
                  <a:lnTo>
                    <a:pt x="1440421" y="3086"/>
                  </a:lnTo>
                  <a:lnTo>
                    <a:pt x="1440561" y="2844"/>
                  </a:lnTo>
                  <a:close/>
                </a:path>
                <a:path w="1520189" h="341629">
                  <a:moveTo>
                    <a:pt x="1443139" y="2844"/>
                  </a:moveTo>
                  <a:lnTo>
                    <a:pt x="1441119" y="1879"/>
                  </a:lnTo>
                  <a:lnTo>
                    <a:pt x="1440561" y="2844"/>
                  </a:lnTo>
                  <a:lnTo>
                    <a:pt x="1443139" y="2844"/>
                  </a:lnTo>
                  <a:close/>
                </a:path>
                <a:path w="1520189" h="341629">
                  <a:moveTo>
                    <a:pt x="1443977" y="3873"/>
                  </a:moveTo>
                  <a:lnTo>
                    <a:pt x="1443659" y="3479"/>
                  </a:lnTo>
                  <a:lnTo>
                    <a:pt x="1443329" y="3086"/>
                  </a:lnTo>
                  <a:lnTo>
                    <a:pt x="1440421" y="3086"/>
                  </a:lnTo>
                  <a:lnTo>
                    <a:pt x="1438211" y="3086"/>
                  </a:lnTo>
                  <a:lnTo>
                    <a:pt x="1440103" y="4813"/>
                  </a:lnTo>
                  <a:lnTo>
                    <a:pt x="1441373" y="4305"/>
                  </a:lnTo>
                  <a:lnTo>
                    <a:pt x="1442567" y="3479"/>
                  </a:lnTo>
                  <a:lnTo>
                    <a:pt x="1443977" y="3873"/>
                  </a:lnTo>
                  <a:close/>
                </a:path>
                <a:path w="1520189" h="341629">
                  <a:moveTo>
                    <a:pt x="1451902" y="32181"/>
                  </a:moveTo>
                  <a:lnTo>
                    <a:pt x="1451229" y="30772"/>
                  </a:lnTo>
                  <a:lnTo>
                    <a:pt x="1449870" y="31076"/>
                  </a:lnTo>
                  <a:lnTo>
                    <a:pt x="1448409" y="30873"/>
                  </a:lnTo>
                  <a:lnTo>
                    <a:pt x="1448142" y="30924"/>
                  </a:lnTo>
                  <a:lnTo>
                    <a:pt x="1447876" y="31051"/>
                  </a:lnTo>
                  <a:lnTo>
                    <a:pt x="1447876" y="33032"/>
                  </a:lnTo>
                  <a:lnTo>
                    <a:pt x="1449235" y="32766"/>
                  </a:lnTo>
                  <a:lnTo>
                    <a:pt x="1450759" y="33451"/>
                  </a:lnTo>
                  <a:lnTo>
                    <a:pt x="1451902" y="32181"/>
                  </a:lnTo>
                  <a:close/>
                </a:path>
                <a:path w="1520189" h="341629">
                  <a:moveTo>
                    <a:pt x="1495513" y="31153"/>
                  </a:moveTo>
                  <a:lnTo>
                    <a:pt x="1495463" y="30530"/>
                  </a:lnTo>
                  <a:lnTo>
                    <a:pt x="1495374" y="29679"/>
                  </a:lnTo>
                  <a:lnTo>
                    <a:pt x="1494802" y="29019"/>
                  </a:lnTo>
                  <a:lnTo>
                    <a:pt x="1493926" y="28981"/>
                  </a:lnTo>
                  <a:lnTo>
                    <a:pt x="1493354" y="28956"/>
                  </a:lnTo>
                  <a:lnTo>
                    <a:pt x="1492567" y="29121"/>
                  </a:lnTo>
                  <a:lnTo>
                    <a:pt x="1492580" y="29984"/>
                  </a:lnTo>
                  <a:lnTo>
                    <a:pt x="1492605" y="31127"/>
                  </a:lnTo>
                  <a:lnTo>
                    <a:pt x="1493456" y="31546"/>
                  </a:lnTo>
                  <a:lnTo>
                    <a:pt x="1494396" y="31800"/>
                  </a:lnTo>
                  <a:lnTo>
                    <a:pt x="1495323" y="31826"/>
                  </a:lnTo>
                  <a:lnTo>
                    <a:pt x="1495513" y="31153"/>
                  </a:lnTo>
                  <a:close/>
                </a:path>
                <a:path w="1520189" h="341629">
                  <a:moveTo>
                    <a:pt x="1519580" y="331431"/>
                  </a:moveTo>
                  <a:lnTo>
                    <a:pt x="1518907" y="331546"/>
                  </a:lnTo>
                  <a:lnTo>
                    <a:pt x="1518653" y="332359"/>
                  </a:lnTo>
                  <a:lnTo>
                    <a:pt x="1518704" y="333311"/>
                  </a:lnTo>
                  <a:lnTo>
                    <a:pt x="1519580" y="333781"/>
                  </a:lnTo>
                  <a:lnTo>
                    <a:pt x="1519580" y="331431"/>
                  </a:lnTo>
                  <a:close/>
                </a:path>
                <a:path w="1520189" h="341629">
                  <a:moveTo>
                    <a:pt x="1519580" y="252679"/>
                  </a:moveTo>
                  <a:lnTo>
                    <a:pt x="1518793" y="252615"/>
                  </a:lnTo>
                  <a:lnTo>
                    <a:pt x="1518018" y="253060"/>
                  </a:lnTo>
                  <a:lnTo>
                    <a:pt x="1517256" y="253453"/>
                  </a:lnTo>
                  <a:lnTo>
                    <a:pt x="1517840" y="254546"/>
                  </a:lnTo>
                  <a:lnTo>
                    <a:pt x="1518602" y="255143"/>
                  </a:lnTo>
                  <a:lnTo>
                    <a:pt x="1519580" y="254927"/>
                  </a:lnTo>
                  <a:lnTo>
                    <a:pt x="1519580" y="2526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4502035" y="2981322"/>
              <a:ext cx="1454150" cy="676275"/>
            </a:xfrm>
            <a:custGeom>
              <a:avLst/>
              <a:gdLst/>
              <a:ahLst/>
              <a:cxnLst/>
              <a:rect l="l" t="t" r="r" b="b"/>
              <a:pathLst>
                <a:path w="1454150" h="676275">
                  <a:moveTo>
                    <a:pt x="4127" y="183883"/>
                  </a:moveTo>
                  <a:lnTo>
                    <a:pt x="3314" y="182194"/>
                  </a:lnTo>
                  <a:lnTo>
                    <a:pt x="1689" y="181584"/>
                  </a:lnTo>
                  <a:lnTo>
                    <a:pt x="139" y="180873"/>
                  </a:lnTo>
                  <a:lnTo>
                    <a:pt x="0" y="183210"/>
                  </a:lnTo>
                  <a:lnTo>
                    <a:pt x="952" y="183984"/>
                  </a:lnTo>
                  <a:lnTo>
                    <a:pt x="2006" y="183959"/>
                  </a:lnTo>
                  <a:lnTo>
                    <a:pt x="4127" y="183883"/>
                  </a:lnTo>
                  <a:close/>
                </a:path>
                <a:path w="1454150" h="676275">
                  <a:moveTo>
                    <a:pt x="25488" y="5486"/>
                  </a:moveTo>
                  <a:lnTo>
                    <a:pt x="24536" y="3848"/>
                  </a:lnTo>
                  <a:lnTo>
                    <a:pt x="23761" y="4165"/>
                  </a:lnTo>
                  <a:lnTo>
                    <a:pt x="22999" y="4483"/>
                  </a:lnTo>
                  <a:lnTo>
                    <a:pt x="22225" y="4800"/>
                  </a:lnTo>
                  <a:lnTo>
                    <a:pt x="22352" y="6261"/>
                  </a:lnTo>
                  <a:lnTo>
                    <a:pt x="21551" y="6692"/>
                  </a:lnTo>
                  <a:lnTo>
                    <a:pt x="22148" y="7988"/>
                  </a:lnTo>
                  <a:lnTo>
                    <a:pt x="23368" y="7366"/>
                  </a:lnTo>
                  <a:lnTo>
                    <a:pt x="24320" y="7569"/>
                  </a:lnTo>
                  <a:lnTo>
                    <a:pt x="23507" y="6184"/>
                  </a:lnTo>
                  <a:lnTo>
                    <a:pt x="24206" y="5676"/>
                  </a:lnTo>
                  <a:lnTo>
                    <a:pt x="25488" y="5486"/>
                  </a:lnTo>
                  <a:close/>
                </a:path>
                <a:path w="1454150" h="676275">
                  <a:moveTo>
                    <a:pt x="63474" y="1879"/>
                  </a:moveTo>
                  <a:lnTo>
                    <a:pt x="62725" y="0"/>
                  </a:lnTo>
                  <a:lnTo>
                    <a:pt x="61290" y="952"/>
                  </a:lnTo>
                  <a:lnTo>
                    <a:pt x="60198" y="876"/>
                  </a:lnTo>
                  <a:lnTo>
                    <a:pt x="60020" y="2743"/>
                  </a:lnTo>
                  <a:lnTo>
                    <a:pt x="61252" y="2870"/>
                  </a:lnTo>
                  <a:lnTo>
                    <a:pt x="62941" y="2565"/>
                  </a:lnTo>
                  <a:lnTo>
                    <a:pt x="63474" y="1879"/>
                  </a:lnTo>
                  <a:close/>
                </a:path>
                <a:path w="1454150" h="676275">
                  <a:moveTo>
                    <a:pt x="87299" y="192265"/>
                  </a:moveTo>
                  <a:lnTo>
                    <a:pt x="86868" y="191643"/>
                  </a:lnTo>
                  <a:lnTo>
                    <a:pt x="85305" y="191465"/>
                  </a:lnTo>
                  <a:lnTo>
                    <a:pt x="83477" y="191744"/>
                  </a:lnTo>
                  <a:lnTo>
                    <a:pt x="83286" y="192405"/>
                  </a:lnTo>
                  <a:lnTo>
                    <a:pt x="82257" y="193052"/>
                  </a:lnTo>
                  <a:lnTo>
                    <a:pt x="83426" y="193751"/>
                  </a:lnTo>
                  <a:lnTo>
                    <a:pt x="84315" y="193675"/>
                  </a:lnTo>
                  <a:lnTo>
                    <a:pt x="85217" y="193611"/>
                  </a:lnTo>
                  <a:lnTo>
                    <a:pt x="86118" y="193522"/>
                  </a:lnTo>
                  <a:lnTo>
                    <a:pt x="87299" y="192265"/>
                  </a:lnTo>
                  <a:close/>
                </a:path>
                <a:path w="1454150" h="676275">
                  <a:moveTo>
                    <a:pt x="88468" y="5143"/>
                  </a:moveTo>
                  <a:lnTo>
                    <a:pt x="88404" y="4914"/>
                  </a:lnTo>
                  <a:lnTo>
                    <a:pt x="88226" y="4699"/>
                  </a:lnTo>
                  <a:lnTo>
                    <a:pt x="87376" y="4800"/>
                  </a:lnTo>
                  <a:lnTo>
                    <a:pt x="86753" y="4368"/>
                  </a:lnTo>
                  <a:lnTo>
                    <a:pt x="86233" y="3759"/>
                  </a:lnTo>
                  <a:lnTo>
                    <a:pt x="85420" y="4267"/>
                  </a:lnTo>
                  <a:lnTo>
                    <a:pt x="85369" y="5105"/>
                  </a:lnTo>
                  <a:lnTo>
                    <a:pt x="85242" y="5918"/>
                  </a:lnTo>
                  <a:lnTo>
                    <a:pt x="87249" y="7696"/>
                  </a:lnTo>
                  <a:lnTo>
                    <a:pt x="87642" y="6934"/>
                  </a:lnTo>
                  <a:lnTo>
                    <a:pt x="88417" y="5410"/>
                  </a:lnTo>
                  <a:lnTo>
                    <a:pt x="88468" y="5143"/>
                  </a:lnTo>
                  <a:close/>
                </a:path>
                <a:path w="1454150" h="676275">
                  <a:moveTo>
                    <a:pt x="103454" y="3340"/>
                  </a:moveTo>
                  <a:lnTo>
                    <a:pt x="101866" y="1625"/>
                  </a:lnTo>
                  <a:lnTo>
                    <a:pt x="100457" y="2400"/>
                  </a:lnTo>
                  <a:lnTo>
                    <a:pt x="98717" y="2997"/>
                  </a:lnTo>
                  <a:lnTo>
                    <a:pt x="100533" y="5092"/>
                  </a:lnTo>
                  <a:lnTo>
                    <a:pt x="101866" y="4483"/>
                  </a:lnTo>
                  <a:lnTo>
                    <a:pt x="103454" y="3340"/>
                  </a:lnTo>
                  <a:close/>
                </a:path>
                <a:path w="1454150" h="676275">
                  <a:moveTo>
                    <a:pt x="134353" y="10033"/>
                  </a:moveTo>
                  <a:lnTo>
                    <a:pt x="132422" y="8699"/>
                  </a:lnTo>
                  <a:lnTo>
                    <a:pt x="131267" y="9093"/>
                  </a:lnTo>
                  <a:lnTo>
                    <a:pt x="132384" y="11353"/>
                  </a:lnTo>
                  <a:lnTo>
                    <a:pt x="134353" y="10033"/>
                  </a:lnTo>
                  <a:close/>
                </a:path>
                <a:path w="1454150" h="676275">
                  <a:moveTo>
                    <a:pt x="138201" y="63500"/>
                  </a:moveTo>
                  <a:lnTo>
                    <a:pt x="138150" y="62496"/>
                  </a:lnTo>
                  <a:lnTo>
                    <a:pt x="138087" y="61506"/>
                  </a:lnTo>
                  <a:lnTo>
                    <a:pt x="137617" y="60642"/>
                  </a:lnTo>
                  <a:lnTo>
                    <a:pt x="135801" y="60350"/>
                  </a:lnTo>
                  <a:lnTo>
                    <a:pt x="135242" y="60591"/>
                  </a:lnTo>
                  <a:lnTo>
                    <a:pt x="134861" y="61417"/>
                  </a:lnTo>
                  <a:lnTo>
                    <a:pt x="135153" y="62280"/>
                  </a:lnTo>
                  <a:lnTo>
                    <a:pt x="135953" y="62725"/>
                  </a:lnTo>
                  <a:lnTo>
                    <a:pt x="137477" y="63334"/>
                  </a:lnTo>
                  <a:lnTo>
                    <a:pt x="138201" y="63500"/>
                  </a:lnTo>
                  <a:close/>
                </a:path>
                <a:path w="1454150" h="676275">
                  <a:moveTo>
                    <a:pt x="144513" y="295389"/>
                  </a:moveTo>
                  <a:lnTo>
                    <a:pt x="143179" y="293801"/>
                  </a:lnTo>
                  <a:lnTo>
                    <a:pt x="141986" y="294259"/>
                  </a:lnTo>
                  <a:lnTo>
                    <a:pt x="140550" y="295275"/>
                  </a:lnTo>
                  <a:lnTo>
                    <a:pt x="141770" y="296887"/>
                  </a:lnTo>
                  <a:lnTo>
                    <a:pt x="143065" y="296303"/>
                  </a:lnTo>
                  <a:lnTo>
                    <a:pt x="144272" y="296252"/>
                  </a:lnTo>
                  <a:lnTo>
                    <a:pt x="144297" y="295948"/>
                  </a:lnTo>
                  <a:lnTo>
                    <a:pt x="144360" y="295656"/>
                  </a:lnTo>
                  <a:lnTo>
                    <a:pt x="144513" y="295389"/>
                  </a:lnTo>
                  <a:close/>
                </a:path>
                <a:path w="1454150" h="676275">
                  <a:moveTo>
                    <a:pt x="161925" y="123825"/>
                  </a:moveTo>
                  <a:lnTo>
                    <a:pt x="161290" y="123444"/>
                  </a:lnTo>
                  <a:lnTo>
                    <a:pt x="160667" y="123063"/>
                  </a:lnTo>
                  <a:lnTo>
                    <a:pt x="160045" y="122682"/>
                  </a:lnTo>
                  <a:lnTo>
                    <a:pt x="159219" y="122923"/>
                  </a:lnTo>
                  <a:lnTo>
                    <a:pt x="158292" y="122974"/>
                  </a:lnTo>
                  <a:lnTo>
                    <a:pt x="157886" y="123926"/>
                  </a:lnTo>
                  <a:lnTo>
                    <a:pt x="159004" y="125247"/>
                  </a:lnTo>
                  <a:lnTo>
                    <a:pt x="160337" y="125488"/>
                  </a:lnTo>
                  <a:lnTo>
                    <a:pt x="161886" y="124739"/>
                  </a:lnTo>
                  <a:lnTo>
                    <a:pt x="161886" y="124447"/>
                  </a:lnTo>
                  <a:lnTo>
                    <a:pt x="161899" y="124129"/>
                  </a:lnTo>
                  <a:lnTo>
                    <a:pt x="161925" y="123825"/>
                  </a:lnTo>
                  <a:close/>
                </a:path>
                <a:path w="1454150" h="676275">
                  <a:moveTo>
                    <a:pt x="171869" y="181000"/>
                  </a:moveTo>
                  <a:lnTo>
                    <a:pt x="165696" y="181000"/>
                  </a:lnTo>
                  <a:lnTo>
                    <a:pt x="165760" y="182041"/>
                  </a:lnTo>
                  <a:lnTo>
                    <a:pt x="167919" y="182562"/>
                  </a:lnTo>
                  <a:lnTo>
                    <a:pt x="169926" y="182029"/>
                  </a:lnTo>
                  <a:lnTo>
                    <a:pt x="171869" y="181000"/>
                  </a:lnTo>
                  <a:close/>
                </a:path>
                <a:path w="1454150" h="676275">
                  <a:moveTo>
                    <a:pt x="214312" y="296532"/>
                  </a:moveTo>
                  <a:lnTo>
                    <a:pt x="212191" y="295706"/>
                  </a:lnTo>
                  <a:lnTo>
                    <a:pt x="210400" y="297370"/>
                  </a:lnTo>
                  <a:lnTo>
                    <a:pt x="208394" y="297319"/>
                  </a:lnTo>
                  <a:lnTo>
                    <a:pt x="208407" y="297637"/>
                  </a:lnTo>
                  <a:lnTo>
                    <a:pt x="208419" y="298297"/>
                  </a:lnTo>
                  <a:lnTo>
                    <a:pt x="212432" y="298132"/>
                  </a:lnTo>
                  <a:lnTo>
                    <a:pt x="213690" y="297078"/>
                  </a:lnTo>
                  <a:lnTo>
                    <a:pt x="214312" y="296532"/>
                  </a:lnTo>
                  <a:close/>
                </a:path>
                <a:path w="1454150" h="676275">
                  <a:moveTo>
                    <a:pt x="218274" y="51155"/>
                  </a:moveTo>
                  <a:lnTo>
                    <a:pt x="217246" y="49530"/>
                  </a:lnTo>
                  <a:lnTo>
                    <a:pt x="216268" y="50495"/>
                  </a:lnTo>
                  <a:lnTo>
                    <a:pt x="215303" y="51257"/>
                  </a:lnTo>
                  <a:lnTo>
                    <a:pt x="215265" y="52273"/>
                  </a:lnTo>
                  <a:lnTo>
                    <a:pt x="215404" y="53276"/>
                  </a:lnTo>
                  <a:lnTo>
                    <a:pt x="217944" y="53162"/>
                  </a:lnTo>
                  <a:lnTo>
                    <a:pt x="218097" y="52108"/>
                  </a:lnTo>
                  <a:lnTo>
                    <a:pt x="218274" y="51155"/>
                  </a:lnTo>
                  <a:close/>
                </a:path>
                <a:path w="1454150" h="676275">
                  <a:moveTo>
                    <a:pt x="251968" y="295579"/>
                  </a:moveTo>
                  <a:lnTo>
                    <a:pt x="251167" y="295211"/>
                  </a:lnTo>
                  <a:lnTo>
                    <a:pt x="250355" y="294957"/>
                  </a:lnTo>
                  <a:lnTo>
                    <a:pt x="249643" y="295059"/>
                  </a:lnTo>
                  <a:lnTo>
                    <a:pt x="249135" y="295478"/>
                  </a:lnTo>
                  <a:lnTo>
                    <a:pt x="249123" y="296189"/>
                  </a:lnTo>
                  <a:lnTo>
                    <a:pt x="249085" y="297103"/>
                  </a:lnTo>
                  <a:lnTo>
                    <a:pt x="249656" y="297815"/>
                  </a:lnTo>
                  <a:lnTo>
                    <a:pt x="250926" y="297815"/>
                  </a:lnTo>
                  <a:lnTo>
                    <a:pt x="251587" y="297078"/>
                  </a:lnTo>
                  <a:lnTo>
                    <a:pt x="251726" y="296557"/>
                  </a:lnTo>
                  <a:lnTo>
                    <a:pt x="251968" y="295579"/>
                  </a:lnTo>
                  <a:close/>
                </a:path>
                <a:path w="1454150" h="676275">
                  <a:moveTo>
                    <a:pt x="327761" y="123837"/>
                  </a:moveTo>
                  <a:lnTo>
                    <a:pt x="327456" y="122923"/>
                  </a:lnTo>
                  <a:lnTo>
                    <a:pt x="327418" y="122148"/>
                  </a:lnTo>
                  <a:lnTo>
                    <a:pt x="327152" y="121793"/>
                  </a:lnTo>
                  <a:lnTo>
                    <a:pt x="326885" y="121424"/>
                  </a:lnTo>
                  <a:lnTo>
                    <a:pt x="326618" y="121081"/>
                  </a:lnTo>
                  <a:lnTo>
                    <a:pt x="325196" y="121462"/>
                  </a:lnTo>
                  <a:lnTo>
                    <a:pt x="324942" y="122415"/>
                  </a:lnTo>
                  <a:lnTo>
                    <a:pt x="325462" y="123672"/>
                  </a:lnTo>
                  <a:lnTo>
                    <a:pt x="325716" y="124333"/>
                  </a:lnTo>
                  <a:lnTo>
                    <a:pt x="326275" y="124764"/>
                  </a:lnTo>
                  <a:lnTo>
                    <a:pt x="326936" y="124333"/>
                  </a:lnTo>
                  <a:lnTo>
                    <a:pt x="327761" y="123837"/>
                  </a:lnTo>
                  <a:close/>
                </a:path>
                <a:path w="1454150" h="676275">
                  <a:moveTo>
                    <a:pt x="337286" y="181000"/>
                  </a:moveTo>
                  <a:lnTo>
                    <a:pt x="335889" y="181076"/>
                  </a:lnTo>
                  <a:lnTo>
                    <a:pt x="334391" y="180759"/>
                  </a:lnTo>
                  <a:lnTo>
                    <a:pt x="333362" y="182130"/>
                  </a:lnTo>
                  <a:lnTo>
                    <a:pt x="334479" y="183388"/>
                  </a:lnTo>
                  <a:lnTo>
                    <a:pt x="335864" y="183273"/>
                  </a:lnTo>
                  <a:lnTo>
                    <a:pt x="337286" y="182829"/>
                  </a:lnTo>
                  <a:lnTo>
                    <a:pt x="337286" y="181000"/>
                  </a:lnTo>
                  <a:close/>
                </a:path>
                <a:path w="1454150" h="676275">
                  <a:moveTo>
                    <a:pt x="428371" y="303936"/>
                  </a:moveTo>
                  <a:lnTo>
                    <a:pt x="427837" y="303695"/>
                  </a:lnTo>
                  <a:lnTo>
                    <a:pt x="427215" y="303225"/>
                  </a:lnTo>
                  <a:lnTo>
                    <a:pt x="426580" y="303187"/>
                  </a:lnTo>
                  <a:lnTo>
                    <a:pt x="425932" y="303136"/>
                  </a:lnTo>
                  <a:lnTo>
                    <a:pt x="424853" y="303009"/>
                  </a:lnTo>
                  <a:lnTo>
                    <a:pt x="424751" y="305104"/>
                  </a:lnTo>
                  <a:lnTo>
                    <a:pt x="425678" y="305269"/>
                  </a:lnTo>
                  <a:lnTo>
                    <a:pt x="426440" y="305295"/>
                  </a:lnTo>
                  <a:lnTo>
                    <a:pt x="427189" y="305333"/>
                  </a:lnTo>
                  <a:lnTo>
                    <a:pt x="427990" y="305282"/>
                  </a:lnTo>
                  <a:lnTo>
                    <a:pt x="428371" y="303936"/>
                  </a:lnTo>
                  <a:close/>
                </a:path>
                <a:path w="1454150" h="676275">
                  <a:moveTo>
                    <a:pt x="441896" y="303136"/>
                  </a:moveTo>
                  <a:lnTo>
                    <a:pt x="439953" y="301612"/>
                  </a:lnTo>
                  <a:lnTo>
                    <a:pt x="438759" y="302374"/>
                  </a:lnTo>
                  <a:lnTo>
                    <a:pt x="437578" y="303771"/>
                  </a:lnTo>
                  <a:lnTo>
                    <a:pt x="439013" y="304050"/>
                  </a:lnTo>
                  <a:lnTo>
                    <a:pt x="440359" y="304685"/>
                  </a:lnTo>
                  <a:lnTo>
                    <a:pt x="441896" y="303136"/>
                  </a:lnTo>
                  <a:close/>
                </a:path>
                <a:path w="1454150" h="676275">
                  <a:moveTo>
                    <a:pt x="459409" y="313791"/>
                  </a:moveTo>
                  <a:lnTo>
                    <a:pt x="457974" y="312813"/>
                  </a:lnTo>
                  <a:lnTo>
                    <a:pt x="456399" y="312724"/>
                  </a:lnTo>
                  <a:lnTo>
                    <a:pt x="454761" y="313055"/>
                  </a:lnTo>
                  <a:lnTo>
                    <a:pt x="455549" y="315112"/>
                  </a:lnTo>
                  <a:lnTo>
                    <a:pt x="458114" y="314896"/>
                  </a:lnTo>
                  <a:lnTo>
                    <a:pt x="459409" y="314807"/>
                  </a:lnTo>
                  <a:lnTo>
                    <a:pt x="459409" y="313791"/>
                  </a:lnTo>
                  <a:close/>
                </a:path>
                <a:path w="1454150" h="676275">
                  <a:moveTo>
                    <a:pt x="464032" y="351409"/>
                  </a:moveTo>
                  <a:lnTo>
                    <a:pt x="463435" y="350875"/>
                  </a:lnTo>
                  <a:lnTo>
                    <a:pt x="462241" y="349834"/>
                  </a:lnTo>
                  <a:lnTo>
                    <a:pt x="458444" y="350697"/>
                  </a:lnTo>
                  <a:lnTo>
                    <a:pt x="458470" y="350964"/>
                  </a:lnTo>
                  <a:lnTo>
                    <a:pt x="458508" y="351256"/>
                  </a:lnTo>
                  <a:lnTo>
                    <a:pt x="458571" y="351523"/>
                  </a:lnTo>
                  <a:lnTo>
                    <a:pt x="464032" y="351409"/>
                  </a:lnTo>
                  <a:close/>
                </a:path>
                <a:path w="1454150" h="676275">
                  <a:moveTo>
                    <a:pt x="478256" y="601764"/>
                  </a:moveTo>
                  <a:lnTo>
                    <a:pt x="476262" y="601357"/>
                  </a:lnTo>
                  <a:lnTo>
                    <a:pt x="474789" y="600862"/>
                  </a:lnTo>
                  <a:lnTo>
                    <a:pt x="472986" y="602322"/>
                  </a:lnTo>
                  <a:lnTo>
                    <a:pt x="475145" y="603554"/>
                  </a:lnTo>
                  <a:lnTo>
                    <a:pt x="476478" y="602843"/>
                  </a:lnTo>
                  <a:lnTo>
                    <a:pt x="478256" y="601764"/>
                  </a:lnTo>
                  <a:close/>
                </a:path>
                <a:path w="1454150" h="676275">
                  <a:moveTo>
                    <a:pt x="479945" y="373164"/>
                  </a:moveTo>
                  <a:lnTo>
                    <a:pt x="479005" y="371436"/>
                  </a:lnTo>
                  <a:lnTo>
                    <a:pt x="477672" y="371729"/>
                  </a:lnTo>
                  <a:lnTo>
                    <a:pt x="475894" y="372364"/>
                  </a:lnTo>
                  <a:lnTo>
                    <a:pt x="477393" y="373811"/>
                  </a:lnTo>
                  <a:lnTo>
                    <a:pt x="478574" y="373951"/>
                  </a:lnTo>
                  <a:lnTo>
                    <a:pt x="479945" y="373164"/>
                  </a:lnTo>
                  <a:close/>
                </a:path>
                <a:path w="1454150" h="676275">
                  <a:moveTo>
                    <a:pt x="482003" y="636943"/>
                  </a:moveTo>
                  <a:lnTo>
                    <a:pt x="480174" y="636346"/>
                  </a:lnTo>
                  <a:lnTo>
                    <a:pt x="478370" y="635876"/>
                  </a:lnTo>
                  <a:lnTo>
                    <a:pt x="475691" y="637070"/>
                  </a:lnTo>
                  <a:lnTo>
                    <a:pt x="478447" y="638352"/>
                  </a:lnTo>
                  <a:lnTo>
                    <a:pt x="480187" y="637349"/>
                  </a:lnTo>
                  <a:lnTo>
                    <a:pt x="482003" y="636943"/>
                  </a:lnTo>
                  <a:close/>
                </a:path>
                <a:path w="1454150" h="676275">
                  <a:moveTo>
                    <a:pt x="486156" y="669023"/>
                  </a:moveTo>
                  <a:lnTo>
                    <a:pt x="484695" y="668616"/>
                  </a:lnTo>
                  <a:lnTo>
                    <a:pt x="483374" y="667473"/>
                  </a:lnTo>
                  <a:lnTo>
                    <a:pt x="481012" y="668616"/>
                  </a:lnTo>
                  <a:lnTo>
                    <a:pt x="482930" y="670331"/>
                  </a:lnTo>
                  <a:lnTo>
                    <a:pt x="484543" y="669594"/>
                  </a:lnTo>
                  <a:lnTo>
                    <a:pt x="486156" y="669023"/>
                  </a:lnTo>
                  <a:close/>
                </a:path>
                <a:path w="1454150" h="676275">
                  <a:moveTo>
                    <a:pt x="490588" y="51244"/>
                  </a:moveTo>
                  <a:lnTo>
                    <a:pt x="489699" y="50038"/>
                  </a:lnTo>
                  <a:lnTo>
                    <a:pt x="489267" y="49415"/>
                  </a:lnTo>
                  <a:lnTo>
                    <a:pt x="487819" y="49479"/>
                  </a:lnTo>
                  <a:lnTo>
                    <a:pt x="487172" y="50380"/>
                  </a:lnTo>
                  <a:lnTo>
                    <a:pt x="488632" y="52692"/>
                  </a:lnTo>
                  <a:lnTo>
                    <a:pt x="489750" y="52095"/>
                  </a:lnTo>
                  <a:lnTo>
                    <a:pt x="490588" y="51244"/>
                  </a:lnTo>
                  <a:close/>
                </a:path>
                <a:path w="1454150" h="676275">
                  <a:moveTo>
                    <a:pt x="494296" y="601230"/>
                  </a:moveTo>
                  <a:lnTo>
                    <a:pt x="492861" y="600532"/>
                  </a:lnTo>
                  <a:lnTo>
                    <a:pt x="491731" y="600011"/>
                  </a:lnTo>
                  <a:lnTo>
                    <a:pt x="490029" y="601408"/>
                  </a:lnTo>
                  <a:lnTo>
                    <a:pt x="491744" y="602538"/>
                  </a:lnTo>
                  <a:lnTo>
                    <a:pt x="492925" y="602881"/>
                  </a:lnTo>
                  <a:lnTo>
                    <a:pt x="494296" y="601230"/>
                  </a:lnTo>
                  <a:close/>
                </a:path>
                <a:path w="1454150" h="676275">
                  <a:moveTo>
                    <a:pt x="502170" y="119951"/>
                  </a:moveTo>
                  <a:lnTo>
                    <a:pt x="502145" y="119024"/>
                  </a:lnTo>
                  <a:lnTo>
                    <a:pt x="495223" y="119024"/>
                  </a:lnTo>
                  <a:lnTo>
                    <a:pt x="495109" y="119341"/>
                  </a:lnTo>
                  <a:lnTo>
                    <a:pt x="495160" y="119646"/>
                  </a:lnTo>
                  <a:lnTo>
                    <a:pt x="495325" y="119951"/>
                  </a:lnTo>
                  <a:lnTo>
                    <a:pt x="502170" y="119951"/>
                  </a:lnTo>
                  <a:close/>
                </a:path>
                <a:path w="1454150" h="676275">
                  <a:moveTo>
                    <a:pt x="503402" y="379323"/>
                  </a:moveTo>
                  <a:lnTo>
                    <a:pt x="501916" y="378587"/>
                  </a:lnTo>
                  <a:lnTo>
                    <a:pt x="500545" y="378358"/>
                  </a:lnTo>
                  <a:lnTo>
                    <a:pt x="498868" y="379768"/>
                  </a:lnTo>
                  <a:lnTo>
                    <a:pt x="501040" y="381279"/>
                  </a:lnTo>
                  <a:lnTo>
                    <a:pt x="502094" y="379844"/>
                  </a:lnTo>
                  <a:lnTo>
                    <a:pt x="503402" y="379323"/>
                  </a:lnTo>
                  <a:close/>
                </a:path>
                <a:path w="1454150" h="676275">
                  <a:moveTo>
                    <a:pt x="510933" y="3517"/>
                  </a:moveTo>
                  <a:lnTo>
                    <a:pt x="509574" y="2374"/>
                  </a:lnTo>
                  <a:lnTo>
                    <a:pt x="508101" y="2489"/>
                  </a:lnTo>
                  <a:lnTo>
                    <a:pt x="506552" y="3162"/>
                  </a:lnTo>
                  <a:lnTo>
                    <a:pt x="507606" y="4699"/>
                  </a:lnTo>
                  <a:lnTo>
                    <a:pt x="509054" y="4965"/>
                  </a:lnTo>
                  <a:lnTo>
                    <a:pt x="510705" y="4622"/>
                  </a:lnTo>
                  <a:lnTo>
                    <a:pt x="510933" y="3517"/>
                  </a:lnTo>
                  <a:close/>
                </a:path>
                <a:path w="1454150" h="676275">
                  <a:moveTo>
                    <a:pt x="511886" y="113233"/>
                  </a:moveTo>
                  <a:lnTo>
                    <a:pt x="510438" y="112115"/>
                  </a:lnTo>
                  <a:lnTo>
                    <a:pt x="509320" y="112077"/>
                  </a:lnTo>
                  <a:lnTo>
                    <a:pt x="508317" y="113233"/>
                  </a:lnTo>
                  <a:lnTo>
                    <a:pt x="507949" y="113652"/>
                  </a:lnTo>
                  <a:lnTo>
                    <a:pt x="508076" y="114122"/>
                  </a:lnTo>
                  <a:lnTo>
                    <a:pt x="508609" y="114376"/>
                  </a:lnTo>
                  <a:lnTo>
                    <a:pt x="509816" y="114896"/>
                  </a:lnTo>
                  <a:lnTo>
                    <a:pt x="510768" y="114490"/>
                  </a:lnTo>
                  <a:lnTo>
                    <a:pt x="511886" y="113233"/>
                  </a:lnTo>
                  <a:close/>
                </a:path>
                <a:path w="1454150" h="676275">
                  <a:moveTo>
                    <a:pt x="512368" y="373418"/>
                  </a:moveTo>
                  <a:lnTo>
                    <a:pt x="511175" y="371246"/>
                  </a:lnTo>
                  <a:lnTo>
                    <a:pt x="509498" y="372173"/>
                  </a:lnTo>
                  <a:lnTo>
                    <a:pt x="507987" y="372351"/>
                  </a:lnTo>
                  <a:lnTo>
                    <a:pt x="509384" y="372745"/>
                  </a:lnTo>
                  <a:lnTo>
                    <a:pt x="510501" y="374561"/>
                  </a:lnTo>
                  <a:lnTo>
                    <a:pt x="512368" y="373418"/>
                  </a:lnTo>
                  <a:close/>
                </a:path>
                <a:path w="1454150" h="676275">
                  <a:moveTo>
                    <a:pt x="514324" y="303441"/>
                  </a:moveTo>
                  <a:lnTo>
                    <a:pt x="514299" y="303123"/>
                  </a:lnTo>
                  <a:lnTo>
                    <a:pt x="514134" y="301612"/>
                  </a:lnTo>
                  <a:lnTo>
                    <a:pt x="512381" y="302450"/>
                  </a:lnTo>
                  <a:lnTo>
                    <a:pt x="511746" y="301510"/>
                  </a:lnTo>
                  <a:lnTo>
                    <a:pt x="511581" y="301282"/>
                  </a:lnTo>
                  <a:lnTo>
                    <a:pt x="511238" y="301155"/>
                  </a:lnTo>
                  <a:lnTo>
                    <a:pt x="510971" y="300990"/>
                  </a:lnTo>
                  <a:lnTo>
                    <a:pt x="510895" y="301409"/>
                  </a:lnTo>
                  <a:lnTo>
                    <a:pt x="510832" y="301828"/>
                  </a:lnTo>
                  <a:lnTo>
                    <a:pt x="510755" y="302247"/>
                  </a:lnTo>
                  <a:lnTo>
                    <a:pt x="511467" y="303187"/>
                  </a:lnTo>
                  <a:lnTo>
                    <a:pt x="511860" y="304685"/>
                  </a:lnTo>
                  <a:lnTo>
                    <a:pt x="513537" y="304126"/>
                  </a:lnTo>
                  <a:lnTo>
                    <a:pt x="513867" y="304012"/>
                  </a:lnTo>
                  <a:lnTo>
                    <a:pt x="514324" y="303441"/>
                  </a:lnTo>
                  <a:close/>
                </a:path>
                <a:path w="1454150" h="676275">
                  <a:moveTo>
                    <a:pt x="514807" y="313791"/>
                  </a:moveTo>
                  <a:lnTo>
                    <a:pt x="514311" y="313131"/>
                  </a:lnTo>
                  <a:lnTo>
                    <a:pt x="513689" y="312572"/>
                  </a:lnTo>
                  <a:lnTo>
                    <a:pt x="512622" y="312432"/>
                  </a:lnTo>
                  <a:lnTo>
                    <a:pt x="512787" y="311619"/>
                  </a:lnTo>
                  <a:lnTo>
                    <a:pt x="512737" y="310908"/>
                  </a:lnTo>
                  <a:lnTo>
                    <a:pt x="511263" y="311683"/>
                  </a:lnTo>
                  <a:lnTo>
                    <a:pt x="510540" y="312051"/>
                  </a:lnTo>
                  <a:lnTo>
                    <a:pt x="511136" y="312775"/>
                  </a:lnTo>
                  <a:lnTo>
                    <a:pt x="511746" y="313486"/>
                  </a:lnTo>
                  <a:lnTo>
                    <a:pt x="512356" y="314210"/>
                  </a:lnTo>
                  <a:lnTo>
                    <a:pt x="512813" y="314731"/>
                  </a:lnTo>
                  <a:lnTo>
                    <a:pt x="513448" y="314960"/>
                  </a:lnTo>
                  <a:lnTo>
                    <a:pt x="513981" y="314502"/>
                  </a:lnTo>
                  <a:lnTo>
                    <a:pt x="514807" y="313791"/>
                  </a:lnTo>
                  <a:close/>
                </a:path>
                <a:path w="1454150" h="676275">
                  <a:moveTo>
                    <a:pt x="515035" y="338289"/>
                  </a:moveTo>
                  <a:lnTo>
                    <a:pt x="513880" y="337426"/>
                  </a:lnTo>
                  <a:lnTo>
                    <a:pt x="512826" y="337934"/>
                  </a:lnTo>
                  <a:lnTo>
                    <a:pt x="511771" y="338226"/>
                  </a:lnTo>
                  <a:lnTo>
                    <a:pt x="509879" y="339826"/>
                  </a:lnTo>
                  <a:lnTo>
                    <a:pt x="511886" y="340309"/>
                  </a:lnTo>
                  <a:lnTo>
                    <a:pt x="513765" y="340410"/>
                  </a:lnTo>
                  <a:lnTo>
                    <a:pt x="515035" y="338289"/>
                  </a:lnTo>
                  <a:close/>
                </a:path>
                <a:path w="1454150" h="676275">
                  <a:moveTo>
                    <a:pt x="519544" y="354952"/>
                  </a:moveTo>
                  <a:lnTo>
                    <a:pt x="518566" y="354736"/>
                  </a:lnTo>
                  <a:lnTo>
                    <a:pt x="517588" y="354495"/>
                  </a:lnTo>
                  <a:lnTo>
                    <a:pt x="516597" y="354291"/>
                  </a:lnTo>
                  <a:lnTo>
                    <a:pt x="514934" y="354393"/>
                  </a:lnTo>
                  <a:lnTo>
                    <a:pt x="514616" y="355104"/>
                  </a:lnTo>
                  <a:lnTo>
                    <a:pt x="515645" y="356425"/>
                  </a:lnTo>
                  <a:lnTo>
                    <a:pt x="516674" y="356285"/>
                  </a:lnTo>
                  <a:lnTo>
                    <a:pt x="518731" y="356057"/>
                  </a:lnTo>
                  <a:lnTo>
                    <a:pt x="519264" y="355307"/>
                  </a:lnTo>
                  <a:lnTo>
                    <a:pt x="519544" y="354952"/>
                  </a:lnTo>
                  <a:close/>
                </a:path>
                <a:path w="1454150" h="676275">
                  <a:moveTo>
                    <a:pt x="529018" y="331317"/>
                  </a:moveTo>
                  <a:lnTo>
                    <a:pt x="528701" y="331025"/>
                  </a:lnTo>
                  <a:lnTo>
                    <a:pt x="528383" y="330746"/>
                  </a:lnTo>
                  <a:lnTo>
                    <a:pt x="528078" y="330454"/>
                  </a:lnTo>
                  <a:lnTo>
                    <a:pt x="527418" y="330301"/>
                  </a:lnTo>
                  <a:lnTo>
                    <a:pt x="526770" y="330174"/>
                  </a:lnTo>
                  <a:lnTo>
                    <a:pt x="526110" y="330034"/>
                  </a:lnTo>
                  <a:lnTo>
                    <a:pt x="525843" y="330136"/>
                  </a:lnTo>
                  <a:lnTo>
                    <a:pt x="525564" y="330250"/>
                  </a:lnTo>
                  <a:lnTo>
                    <a:pt x="525310" y="330390"/>
                  </a:lnTo>
                  <a:lnTo>
                    <a:pt x="525957" y="333082"/>
                  </a:lnTo>
                  <a:lnTo>
                    <a:pt x="527354" y="332689"/>
                  </a:lnTo>
                  <a:lnTo>
                    <a:pt x="529018" y="331317"/>
                  </a:lnTo>
                  <a:close/>
                </a:path>
                <a:path w="1454150" h="676275">
                  <a:moveTo>
                    <a:pt x="529170" y="295922"/>
                  </a:moveTo>
                  <a:lnTo>
                    <a:pt x="528599" y="295922"/>
                  </a:lnTo>
                  <a:lnTo>
                    <a:pt x="527113" y="297497"/>
                  </a:lnTo>
                  <a:lnTo>
                    <a:pt x="527799" y="298691"/>
                  </a:lnTo>
                  <a:lnTo>
                    <a:pt x="529094" y="298691"/>
                  </a:lnTo>
                  <a:lnTo>
                    <a:pt x="529170" y="295922"/>
                  </a:lnTo>
                  <a:close/>
                </a:path>
                <a:path w="1454150" h="676275">
                  <a:moveTo>
                    <a:pt x="529272" y="295490"/>
                  </a:moveTo>
                  <a:lnTo>
                    <a:pt x="527164" y="294563"/>
                  </a:lnTo>
                  <a:lnTo>
                    <a:pt x="526148" y="294563"/>
                  </a:lnTo>
                  <a:lnTo>
                    <a:pt x="526630" y="295490"/>
                  </a:lnTo>
                  <a:lnTo>
                    <a:pt x="529272" y="295490"/>
                  </a:lnTo>
                  <a:close/>
                </a:path>
                <a:path w="1454150" h="676275">
                  <a:moveTo>
                    <a:pt x="532980" y="395236"/>
                  </a:moveTo>
                  <a:lnTo>
                    <a:pt x="531799" y="393839"/>
                  </a:lnTo>
                  <a:lnTo>
                    <a:pt x="530618" y="393598"/>
                  </a:lnTo>
                  <a:lnTo>
                    <a:pt x="529310" y="395122"/>
                  </a:lnTo>
                  <a:lnTo>
                    <a:pt x="530263" y="396506"/>
                  </a:lnTo>
                  <a:lnTo>
                    <a:pt x="531622" y="395693"/>
                  </a:lnTo>
                  <a:lnTo>
                    <a:pt x="532726" y="395960"/>
                  </a:lnTo>
                  <a:lnTo>
                    <a:pt x="532726" y="395681"/>
                  </a:lnTo>
                  <a:lnTo>
                    <a:pt x="532815" y="395439"/>
                  </a:lnTo>
                  <a:lnTo>
                    <a:pt x="532980" y="395236"/>
                  </a:lnTo>
                  <a:close/>
                </a:path>
                <a:path w="1454150" h="676275">
                  <a:moveTo>
                    <a:pt x="539661" y="114452"/>
                  </a:moveTo>
                  <a:lnTo>
                    <a:pt x="538060" y="113677"/>
                  </a:lnTo>
                  <a:lnTo>
                    <a:pt x="536689" y="114922"/>
                  </a:lnTo>
                  <a:lnTo>
                    <a:pt x="535178" y="114985"/>
                  </a:lnTo>
                  <a:lnTo>
                    <a:pt x="534809" y="115316"/>
                  </a:lnTo>
                  <a:lnTo>
                    <a:pt x="534073" y="115976"/>
                  </a:lnTo>
                  <a:lnTo>
                    <a:pt x="537222" y="115951"/>
                  </a:lnTo>
                  <a:lnTo>
                    <a:pt x="538797" y="115925"/>
                  </a:lnTo>
                  <a:lnTo>
                    <a:pt x="539661" y="114452"/>
                  </a:lnTo>
                  <a:close/>
                </a:path>
                <a:path w="1454150" h="676275">
                  <a:moveTo>
                    <a:pt x="546188" y="120954"/>
                  </a:moveTo>
                  <a:lnTo>
                    <a:pt x="545376" y="119557"/>
                  </a:lnTo>
                  <a:lnTo>
                    <a:pt x="544156" y="119113"/>
                  </a:lnTo>
                  <a:lnTo>
                    <a:pt x="542645" y="119202"/>
                  </a:lnTo>
                  <a:lnTo>
                    <a:pt x="538911" y="119240"/>
                  </a:lnTo>
                  <a:lnTo>
                    <a:pt x="538810" y="121043"/>
                  </a:lnTo>
                  <a:lnTo>
                    <a:pt x="541845" y="121234"/>
                  </a:lnTo>
                  <a:lnTo>
                    <a:pt x="542124" y="121107"/>
                  </a:lnTo>
                  <a:lnTo>
                    <a:pt x="542683" y="120878"/>
                  </a:lnTo>
                  <a:lnTo>
                    <a:pt x="543826" y="120777"/>
                  </a:lnTo>
                  <a:lnTo>
                    <a:pt x="544906" y="122389"/>
                  </a:lnTo>
                  <a:lnTo>
                    <a:pt x="546188" y="120954"/>
                  </a:lnTo>
                  <a:close/>
                </a:path>
                <a:path w="1454150" h="676275">
                  <a:moveTo>
                    <a:pt x="555269" y="2895"/>
                  </a:moveTo>
                  <a:lnTo>
                    <a:pt x="553478" y="2654"/>
                  </a:lnTo>
                  <a:lnTo>
                    <a:pt x="551573" y="3111"/>
                  </a:lnTo>
                  <a:lnTo>
                    <a:pt x="549465" y="2159"/>
                  </a:lnTo>
                  <a:lnTo>
                    <a:pt x="547712" y="3556"/>
                  </a:lnTo>
                  <a:lnTo>
                    <a:pt x="552323" y="3759"/>
                  </a:lnTo>
                  <a:lnTo>
                    <a:pt x="553313" y="3505"/>
                  </a:lnTo>
                  <a:lnTo>
                    <a:pt x="554520" y="3987"/>
                  </a:lnTo>
                  <a:lnTo>
                    <a:pt x="555269" y="2895"/>
                  </a:lnTo>
                  <a:close/>
                </a:path>
                <a:path w="1454150" h="676275">
                  <a:moveTo>
                    <a:pt x="675436" y="334022"/>
                  </a:moveTo>
                  <a:lnTo>
                    <a:pt x="675398" y="333400"/>
                  </a:lnTo>
                  <a:lnTo>
                    <a:pt x="675297" y="332168"/>
                  </a:lnTo>
                  <a:lnTo>
                    <a:pt x="673811" y="331139"/>
                  </a:lnTo>
                  <a:lnTo>
                    <a:pt x="672579" y="331254"/>
                  </a:lnTo>
                  <a:lnTo>
                    <a:pt x="671728" y="332994"/>
                  </a:lnTo>
                  <a:lnTo>
                    <a:pt x="672655" y="333413"/>
                  </a:lnTo>
                  <a:lnTo>
                    <a:pt x="673595" y="333819"/>
                  </a:lnTo>
                  <a:lnTo>
                    <a:pt x="674522" y="334238"/>
                  </a:lnTo>
                  <a:lnTo>
                    <a:pt x="674814" y="334137"/>
                  </a:lnTo>
                  <a:lnTo>
                    <a:pt x="675132" y="334060"/>
                  </a:lnTo>
                  <a:lnTo>
                    <a:pt x="675436" y="334022"/>
                  </a:lnTo>
                  <a:close/>
                </a:path>
                <a:path w="1454150" h="676275">
                  <a:moveTo>
                    <a:pt x="678294" y="303847"/>
                  </a:moveTo>
                  <a:lnTo>
                    <a:pt x="678154" y="302818"/>
                  </a:lnTo>
                  <a:lnTo>
                    <a:pt x="677824" y="302082"/>
                  </a:lnTo>
                  <a:lnTo>
                    <a:pt x="676948" y="301904"/>
                  </a:lnTo>
                  <a:lnTo>
                    <a:pt x="676719" y="301853"/>
                  </a:lnTo>
                  <a:lnTo>
                    <a:pt x="676084" y="302552"/>
                  </a:lnTo>
                  <a:lnTo>
                    <a:pt x="676389" y="303631"/>
                  </a:lnTo>
                  <a:lnTo>
                    <a:pt x="676427" y="304812"/>
                  </a:lnTo>
                  <a:lnTo>
                    <a:pt x="677951" y="304800"/>
                  </a:lnTo>
                  <a:lnTo>
                    <a:pt x="678154" y="304088"/>
                  </a:lnTo>
                  <a:lnTo>
                    <a:pt x="678294" y="303847"/>
                  </a:lnTo>
                  <a:close/>
                </a:path>
                <a:path w="1454150" h="676275">
                  <a:moveTo>
                    <a:pt x="692137" y="297345"/>
                  </a:moveTo>
                  <a:lnTo>
                    <a:pt x="691997" y="297040"/>
                  </a:lnTo>
                  <a:lnTo>
                    <a:pt x="691311" y="295262"/>
                  </a:lnTo>
                  <a:lnTo>
                    <a:pt x="689978" y="295059"/>
                  </a:lnTo>
                  <a:lnTo>
                    <a:pt x="688200" y="295681"/>
                  </a:lnTo>
                  <a:lnTo>
                    <a:pt x="689178" y="297040"/>
                  </a:lnTo>
                  <a:lnTo>
                    <a:pt x="689952" y="298272"/>
                  </a:lnTo>
                  <a:lnTo>
                    <a:pt x="691603" y="298221"/>
                  </a:lnTo>
                  <a:lnTo>
                    <a:pt x="691756" y="298221"/>
                  </a:lnTo>
                  <a:lnTo>
                    <a:pt x="692137" y="297345"/>
                  </a:lnTo>
                  <a:close/>
                </a:path>
                <a:path w="1454150" h="676275">
                  <a:moveTo>
                    <a:pt x="726084" y="323418"/>
                  </a:moveTo>
                  <a:lnTo>
                    <a:pt x="725487" y="322478"/>
                  </a:lnTo>
                  <a:lnTo>
                    <a:pt x="724712" y="321640"/>
                  </a:lnTo>
                  <a:lnTo>
                    <a:pt x="723569" y="321779"/>
                  </a:lnTo>
                  <a:lnTo>
                    <a:pt x="722820" y="321881"/>
                  </a:lnTo>
                  <a:lnTo>
                    <a:pt x="723112" y="322745"/>
                  </a:lnTo>
                  <a:lnTo>
                    <a:pt x="723188" y="323329"/>
                  </a:lnTo>
                  <a:lnTo>
                    <a:pt x="724115" y="324548"/>
                  </a:lnTo>
                  <a:lnTo>
                    <a:pt x="725030" y="325996"/>
                  </a:lnTo>
                  <a:lnTo>
                    <a:pt x="726084" y="323418"/>
                  </a:lnTo>
                  <a:close/>
                </a:path>
                <a:path w="1454150" h="676275">
                  <a:moveTo>
                    <a:pt x="760691" y="324510"/>
                  </a:moveTo>
                  <a:lnTo>
                    <a:pt x="758240" y="323519"/>
                  </a:lnTo>
                  <a:lnTo>
                    <a:pt x="756716" y="325488"/>
                  </a:lnTo>
                  <a:lnTo>
                    <a:pt x="754837" y="326326"/>
                  </a:lnTo>
                  <a:lnTo>
                    <a:pt x="757199" y="326478"/>
                  </a:lnTo>
                  <a:lnTo>
                    <a:pt x="759675" y="326288"/>
                  </a:lnTo>
                  <a:lnTo>
                    <a:pt x="760691" y="324510"/>
                  </a:lnTo>
                  <a:close/>
                </a:path>
                <a:path w="1454150" h="676275">
                  <a:moveTo>
                    <a:pt x="832370" y="347878"/>
                  </a:moveTo>
                  <a:lnTo>
                    <a:pt x="830516" y="346760"/>
                  </a:lnTo>
                  <a:lnTo>
                    <a:pt x="830237" y="346773"/>
                  </a:lnTo>
                  <a:lnTo>
                    <a:pt x="829665" y="346773"/>
                  </a:lnTo>
                  <a:lnTo>
                    <a:pt x="829246" y="347357"/>
                  </a:lnTo>
                  <a:lnTo>
                    <a:pt x="828802" y="347916"/>
                  </a:lnTo>
                  <a:lnTo>
                    <a:pt x="828370" y="348500"/>
                  </a:lnTo>
                  <a:lnTo>
                    <a:pt x="828573" y="349211"/>
                  </a:lnTo>
                  <a:lnTo>
                    <a:pt x="828662" y="349567"/>
                  </a:lnTo>
                  <a:lnTo>
                    <a:pt x="828865" y="349745"/>
                  </a:lnTo>
                  <a:lnTo>
                    <a:pt x="829094" y="349859"/>
                  </a:lnTo>
                  <a:lnTo>
                    <a:pt x="829360" y="349897"/>
                  </a:lnTo>
                  <a:lnTo>
                    <a:pt x="830275" y="349440"/>
                  </a:lnTo>
                  <a:lnTo>
                    <a:pt x="831176" y="348983"/>
                  </a:lnTo>
                  <a:lnTo>
                    <a:pt x="832091" y="348526"/>
                  </a:lnTo>
                  <a:lnTo>
                    <a:pt x="832294" y="348094"/>
                  </a:lnTo>
                  <a:lnTo>
                    <a:pt x="832370" y="347878"/>
                  </a:lnTo>
                  <a:close/>
                </a:path>
                <a:path w="1454150" h="676275">
                  <a:moveTo>
                    <a:pt x="834656" y="387692"/>
                  </a:moveTo>
                  <a:lnTo>
                    <a:pt x="833386" y="387502"/>
                  </a:lnTo>
                  <a:lnTo>
                    <a:pt x="832662" y="387350"/>
                  </a:lnTo>
                  <a:lnTo>
                    <a:pt x="831824" y="387477"/>
                  </a:lnTo>
                  <a:lnTo>
                    <a:pt x="830935" y="387477"/>
                  </a:lnTo>
                  <a:lnTo>
                    <a:pt x="830529" y="388429"/>
                  </a:lnTo>
                  <a:lnTo>
                    <a:pt x="831672" y="389521"/>
                  </a:lnTo>
                  <a:lnTo>
                    <a:pt x="833056" y="390080"/>
                  </a:lnTo>
                  <a:lnTo>
                    <a:pt x="834656" y="387692"/>
                  </a:lnTo>
                  <a:close/>
                </a:path>
                <a:path w="1454150" h="676275">
                  <a:moveTo>
                    <a:pt x="841184" y="651014"/>
                  </a:moveTo>
                  <a:lnTo>
                    <a:pt x="841133" y="650735"/>
                  </a:lnTo>
                  <a:lnTo>
                    <a:pt x="841121" y="650443"/>
                  </a:lnTo>
                  <a:lnTo>
                    <a:pt x="841159" y="650163"/>
                  </a:lnTo>
                  <a:lnTo>
                    <a:pt x="839851" y="649058"/>
                  </a:lnTo>
                  <a:lnTo>
                    <a:pt x="838517" y="648309"/>
                  </a:lnTo>
                  <a:lnTo>
                    <a:pt x="836764" y="650125"/>
                  </a:lnTo>
                  <a:lnTo>
                    <a:pt x="838301" y="651192"/>
                  </a:lnTo>
                  <a:lnTo>
                    <a:pt x="839584" y="651789"/>
                  </a:lnTo>
                  <a:lnTo>
                    <a:pt x="841184" y="651014"/>
                  </a:lnTo>
                  <a:close/>
                </a:path>
                <a:path w="1454150" h="676275">
                  <a:moveTo>
                    <a:pt x="847166" y="396227"/>
                  </a:moveTo>
                  <a:lnTo>
                    <a:pt x="847064" y="394830"/>
                  </a:lnTo>
                  <a:lnTo>
                    <a:pt x="845426" y="395262"/>
                  </a:lnTo>
                  <a:lnTo>
                    <a:pt x="844918" y="394335"/>
                  </a:lnTo>
                  <a:lnTo>
                    <a:pt x="843064" y="394335"/>
                  </a:lnTo>
                  <a:lnTo>
                    <a:pt x="841159" y="395909"/>
                  </a:lnTo>
                  <a:lnTo>
                    <a:pt x="847166" y="396227"/>
                  </a:lnTo>
                  <a:close/>
                </a:path>
                <a:path w="1454150" h="676275">
                  <a:moveTo>
                    <a:pt x="848626" y="350316"/>
                  </a:moveTo>
                  <a:lnTo>
                    <a:pt x="847521" y="348856"/>
                  </a:lnTo>
                  <a:lnTo>
                    <a:pt x="846416" y="348056"/>
                  </a:lnTo>
                  <a:lnTo>
                    <a:pt x="844499" y="349224"/>
                  </a:lnTo>
                  <a:lnTo>
                    <a:pt x="845527" y="350786"/>
                  </a:lnTo>
                  <a:lnTo>
                    <a:pt x="846645" y="351548"/>
                  </a:lnTo>
                  <a:lnTo>
                    <a:pt x="848626" y="350316"/>
                  </a:lnTo>
                  <a:close/>
                </a:path>
                <a:path w="1454150" h="676275">
                  <a:moveTo>
                    <a:pt x="856310" y="651395"/>
                  </a:moveTo>
                  <a:lnTo>
                    <a:pt x="854494" y="651040"/>
                  </a:lnTo>
                  <a:lnTo>
                    <a:pt x="853262" y="650595"/>
                  </a:lnTo>
                  <a:lnTo>
                    <a:pt x="852043" y="651611"/>
                  </a:lnTo>
                  <a:lnTo>
                    <a:pt x="852106" y="652195"/>
                  </a:lnTo>
                  <a:lnTo>
                    <a:pt x="853744" y="653491"/>
                  </a:lnTo>
                  <a:lnTo>
                    <a:pt x="854786" y="652399"/>
                  </a:lnTo>
                  <a:lnTo>
                    <a:pt x="856310" y="651395"/>
                  </a:lnTo>
                  <a:close/>
                </a:path>
                <a:path w="1454150" h="676275">
                  <a:moveTo>
                    <a:pt x="862368" y="675347"/>
                  </a:moveTo>
                  <a:lnTo>
                    <a:pt x="858723" y="675424"/>
                  </a:lnTo>
                  <a:lnTo>
                    <a:pt x="858761" y="675690"/>
                  </a:lnTo>
                  <a:lnTo>
                    <a:pt x="858735" y="675970"/>
                  </a:lnTo>
                  <a:lnTo>
                    <a:pt x="858647" y="676224"/>
                  </a:lnTo>
                  <a:lnTo>
                    <a:pt x="862355" y="676249"/>
                  </a:lnTo>
                  <a:lnTo>
                    <a:pt x="862368" y="675957"/>
                  </a:lnTo>
                  <a:lnTo>
                    <a:pt x="862368" y="675347"/>
                  </a:lnTo>
                  <a:close/>
                </a:path>
                <a:path w="1454150" h="676275">
                  <a:moveTo>
                    <a:pt x="1000137" y="308178"/>
                  </a:moveTo>
                  <a:lnTo>
                    <a:pt x="998575" y="308330"/>
                  </a:lnTo>
                  <a:lnTo>
                    <a:pt x="997216" y="306120"/>
                  </a:lnTo>
                  <a:lnTo>
                    <a:pt x="995426" y="307822"/>
                  </a:lnTo>
                  <a:lnTo>
                    <a:pt x="996759" y="309651"/>
                  </a:lnTo>
                  <a:lnTo>
                    <a:pt x="998575" y="308521"/>
                  </a:lnTo>
                  <a:lnTo>
                    <a:pt x="1000137" y="308737"/>
                  </a:lnTo>
                  <a:lnTo>
                    <a:pt x="1000137" y="308178"/>
                  </a:lnTo>
                  <a:close/>
                </a:path>
                <a:path w="1454150" h="676275">
                  <a:moveTo>
                    <a:pt x="1098486" y="190766"/>
                  </a:moveTo>
                  <a:lnTo>
                    <a:pt x="1093076" y="190766"/>
                  </a:lnTo>
                  <a:lnTo>
                    <a:pt x="1092238" y="190004"/>
                  </a:lnTo>
                  <a:lnTo>
                    <a:pt x="1091831" y="189090"/>
                  </a:lnTo>
                  <a:lnTo>
                    <a:pt x="1092060" y="187934"/>
                  </a:lnTo>
                  <a:lnTo>
                    <a:pt x="1091044" y="188912"/>
                  </a:lnTo>
                  <a:lnTo>
                    <a:pt x="1091336" y="189814"/>
                  </a:lnTo>
                  <a:lnTo>
                    <a:pt x="1087983" y="192366"/>
                  </a:lnTo>
                  <a:lnTo>
                    <a:pt x="1092200" y="191516"/>
                  </a:lnTo>
                  <a:lnTo>
                    <a:pt x="1094447" y="193433"/>
                  </a:lnTo>
                  <a:lnTo>
                    <a:pt x="1096378" y="191033"/>
                  </a:lnTo>
                  <a:lnTo>
                    <a:pt x="1098486" y="190766"/>
                  </a:lnTo>
                  <a:close/>
                </a:path>
                <a:path w="1454150" h="676275">
                  <a:moveTo>
                    <a:pt x="1099527" y="297929"/>
                  </a:moveTo>
                  <a:lnTo>
                    <a:pt x="1097800" y="297078"/>
                  </a:lnTo>
                  <a:lnTo>
                    <a:pt x="1096581" y="297078"/>
                  </a:lnTo>
                  <a:lnTo>
                    <a:pt x="1095794" y="298792"/>
                  </a:lnTo>
                  <a:lnTo>
                    <a:pt x="1097165" y="299516"/>
                  </a:lnTo>
                  <a:lnTo>
                    <a:pt x="1098359" y="299605"/>
                  </a:lnTo>
                  <a:lnTo>
                    <a:pt x="1099527" y="297929"/>
                  </a:lnTo>
                  <a:close/>
                </a:path>
                <a:path w="1454150" h="676275">
                  <a:moveTo>
                    <a:pt x="1106589" y="191350"/>
                  </a:moveTo>
                  <a:lnTo>
                    <a:pt x="1104963" y="189382"/>
                  </a:lnTo>
                  <a:lnTo>
                    <a:pt x="1103553" y="189382"/>
                  </a:lnTo>
                  <a:lnTo>
                    <a:pt x="1101750" y="191249"/>
                  </a:lnTo>
                  <a:lnTo>
                    <a:pt x="1103490" y="192024"/>
                  </a:lnTo>
                  <a:lnTo>
                    <a:pt x="1104900" y="192049"/>
                  </a:lnTo>
                  <a:lnTo>
                    <a:pt x="1106589" y="191350"/>
                  </a:lnTo>
                  <a:close/>
                </a:path>
                <a:path w="1454150" h="676275">
                  <a:moveTo>
                    <a:pt x="1138631" y="167932"/>
                  </a:moveTo>
                  <a:lnTo>
                    <a:pt x="1138466" y="167322"/>
                  </a:lnTo>
                  <a:lnTo>
                    <a:pt x="1138135" y="167055"/>
                  </a:lnTo>
                  <a:lnTo>
                    <a:pt x="1137183" y="166293"/>
                  </a:lnTo>
                  <a:lnTo>
                    <a:pt x="1136154" y="166306"/>
                  </a:lnTo>
                  <a:lnTo>
                    <a:pt x="1134948" y="167220"/>
                  </a:lnTo>
                  <a:lnTo>
                    <a:pt x="1135938" y="168681"/>
                  </a:lnTo>
                  <a:lnTo>
                    <a:pt x="1136980" y="168592"/>
                  </a:lnTo>
                  <a:lnTo>
                    <a:pt x="1138631" y="167932"/>
                  </a:lnTo>
                  <a:close/>
                </a:path>
                <a:path w="1454150" h="676275">
                  <a:moveTo>
                    <a:pt x="1157135" y="54597"/>
                  </a:moveTo>
                  <a:lnTo>
                    <a:pt x="1157122" y="54102"/>
                  </a:lnTo>
                  <a:lnTo>
                    <a:pt x="1153490" y="54102"/>
                  </a:lnTo>
                  <a:lnTo>
                    <a:pt x="1151318" y="55105"/>
                  </a:lnTo>
                  <a:lnTo>
                    <a:pt x="1152499" y="55689"/>
                  </a:lnTo>
                  <a:lnTo>
                    <a:pt x="1154036" y="54597"/>
                  </a:lnTo>
                  <a:lnTo>
                    <a:pt x="1155077" y="55880"/>
                  </a:lnTo>
                  <a:lnTo>
                    <a:pt x="1156652" y="56273"/>
                  </a:lnTo>
                  <a:lnTo>
                    <a:pt x="1156893" y="55880"/>
                  </a:lnTo>
                  <a:lnTo>
                    <a:pt x="1157008" y="55689"/>
                  </a:lnTo>
                  <a:lnTo>
                    <a:pt x="1157135" y="54597"/>
                  </a:lnTo>
                  <a:close/>
                </a:path>
                <a:path w="1454150" h="676275">
                  <a:moveTo>
                    <a:pt x="1164805" y="294525"/>
                  </a:moveTo>
                  <a:lnTo>
                    <a:pt x="1164170" y="293839"/>
                  </a:lnTo>
                  <a:lnTo>
                    <a:pt x="1163535" y="293154"/>
                  </a:lnTo>
                  <a:lnTo>
                    <a:pt x="1162900" y="292455"/>
                  </a:lnTo>
                  <a:lnTo>
                    <a:pt x="1162126" y="292531"/>
                  </a:lnTo>
                  <a:lnTo>
                    <a:pt x="1161338" y="292582"/>
                  </a:lnTo>
                  <a:lnTo>
                    <a:pt x="1160983" y="293433"/>
                  </a:lnTo>
                  <a:lnTo>
                    <a:pt x="1160640" y="294068"/>
                  </a:lnTo>
                  <a:lnTo>
                    <a:pt x="1160322" y="294703"/>
                  </a:lnTo>
                  <a:lnTo>
                    <a:pt x="1159992" y="295325"/>
                  </a:lnTo>
                  <a:lnTo>
                    <a:pt x="1161262" y="295300"/>
                  </a:lnTo>
                  <a:lnTo>
                    <a:pt x="1161910" y="295300"/>
                  </a:lnTo>
                  <a:lnTo>
                    <a:pt x="1162685" y="294322"/>
                  </a:lnTo>
                  <a:lnTo>
                    <a:pt x="1163751" y="294449"/>
                  </a:lnTo>
                  <a:lnTo>
                    <a:pt x="1164805" y="294525"/>
                  </a:lnTo>
                  <a:close/>
                </a:path>
                <a:path w="1454150" h="676275">
                  <a:moveTo>
                    <a:pt x="1177493" y="299732"/>
                  </a:moveTo>
                  <a:lnTo>
                    <a:pt x="1177290" y="297878"/>
                  </a:lnTo>
                  <a:lnTo>
                    <a:pt x="1177188" y="296849"/>
                  </a:lnTo>
                  <a:lnTo>
                    <a:pt x="1175753" y="295783"/>
                  </a:lnTo>
                  <a:lnTo>
                    <a:pt x="1174407" y="297243"/>
                  </a:lnTo>
                  <a:lnTo>
                    <a:pt x="1174457" y="297903"/>
                  </a:lnTo>
                  <a:lnTo>
                    <a:pt x="1174496" y="298589"/>
                  </a:lnTo>
                  <a:lnTo>
                    <a:pt x="1174546" y="299275"/>
                  </a:lnTo>
                  <a:lnTo>
                    <a:pt x="1175677" y="299148"/>
                  </a:lnTo>
                  <a:lnTo>
                    <a:pt x="1177493" y="299732"/>
                  </a:lnTo>
                  <a:close/>
                </a:path>
                <a:path w="1454150" h="676275">
                  <a:moveTo>
                    <a:pt x="1182306" y="316801"/>
                  </a:moveTo>
                  <a:lnTo>
                    <a:pt x="1175600" y="316801"/>
                  </a:lnTo>
                  <a:lnTo>
                    <a:pt x="1177302" y="318211"/>
                  </a:lnTo>
                  <a:lnTo>
                    <a:pt x="1179880" y="318211"/>
                  </a:lnTo>
                  <a:lnTo>
                    <a:pt x="1182243" y="317779"/>
                  </a:lnTo>
                  <a:lnTo>
                    <a:pt x="1182306" y="316801"/>
                  </a:lnTo>
                  <a:close/>
                </a:path>
                <a:path w="1454150" h="676275">
                  <a:moveTo>
                    <a:pt x="1194600" y="63538"/>
                  </a:moveTo>
                  <a:lnTo>
                    <a:pt x="1194587" y="62598"/>
                  </a:lnTo>
                  <a:lnTo>
                    <a:pt x="1194028" y="62344"/>
                  </a:lnTo>
                  <a:lnTo>
                    <a:pt x="1192479" y="62255"/>
                  </a:lnTo>
                  <a:lnTo>
                    <a:pt x="1191958" y="62750"/>
                  </a:lnTo>
                  <a:lnTo>
                    <a:pt x="1191590" y="64477"/>
                  </a:lnTo>
                  <a:lnTo>
                    <a:pt x="1192060" y="64922"/>
                  </a:lnTo>
                  <a:lnTo>
                    <a:pt x="1192720" y="64719"/>
                  </a:lnTo>
                  <a:lnTo>
                    <a:pt x="1193431" y="64516"/>
                  </a:lnTo>
                  <a:lnTo>
                    <a:pt x="1194028" y="63919"/>
                  </a:lnTo>
                  <a:lnTo>
                    <a:pt x="1194600" y="63538"/>
                  </a:lnTo>
                  <a:close/>
                </a:path>
                <a:path w="1454150" h="676275">
                  <a:moveTo>
                    <a:pt x="1207465" y="293408"/>
                  </a:moveTo>
                  <a:lnTo>
                    <a:pt x="1207439" y="292849"/>
                  </a:lnTo>
                  <a:lnTo>
                    <a:pt x="1207427" y="292277"/>
                  </a:lnTo>
                  <a:lnTo>
                    <a:pt x="1207401" y="291719"/>
                  </a:lnTo>
                  <a:lnTo>
                    <a:pt x="1204595" y="291642"/>
                  </a:lnTo>
                  <a:lnTo>
                    <a:pt x="1203947" y="292252"/>
                  </a:lnTo>
                  <a:lnTo>
                    <a:pt x="1202639" y="293471"/>
                  </a:lnTo>
                  <a:lnTo>
                    <a:pt x="1207465" y="293408"/>
                  </a:lnTo>
                  <a:close/>
                </a:path>
                <a:path w="1454150" h="676275">
                  <a:moveTo>
                    <a:pt x="1376095" y="5638"/>
                  </a:moveTo>
                  <a:lnTo>
                    <a:pt x="1375994" y="4483"/>
                  </a:lnTo>
                  <a:lnTo>
                    <a:pt x="1373974" y="4914"/>
                  </a:lnTo>
                  <a:lnTo>
                    <a:pt x="1371612" y="4394"/>
                  </a:lnTo>
                  <a:lnTo>
                    <a:pt x="1370253" y="6616"/>
                  </a:lnTo>
                  <a:lnTo>
                    <a:pt x="1376095" y="5638"/>
                  </a:lnTo>
                  <a:close/>
                </a:path>
                <a:path w="1454150" h="676275">
                  <a:moveTo>
                    <a:pt x="1396517" y="1676"/>
                  </a:moveTo>
                  <a:lnTo>
                    <a:pt x="1396441" y="1346"/>
                  </a:lnTo>
                  <a:lnTo>
                    <a:pt x="1396377" y="889"/>
                  </a:lnTo>
                  <a:lnTo>
                    <a:pt x="1396339" y="685"/>
                  </a:lnTo>
                  <a:lnTo>
                    <a:pt x="1393786" y="685"/>
                  </a:lnTo>
                  <a:lnTo>
                    <a:pt x="1392504" y="304"/>
                  </a:lnTo>
                  <a:lnTo>
                    <a:pt x="1391310" y="889"/>
                  </a:lnTo>
                  <a:lnTo>
                    <a:pt x="1390472" y="1346"/>
                  </a:lnTo>
                  <a:lnTo>
                    <a:pt x="1393253" y="2159"/>
                  </a:lnTo>
                  <a:lnTo>
                    <a:pt x="1396517" y="1676"/>
                  </a:lnTo>
                  <a:close/>
                </a:path>
                <a:path w="1454150" h="676275">
                  <a:moveTo>
                    <a:pt x="1453642" y="305765"/>
                  </a:moveTo>
                  <a:lnTo>
                    <a:pt x="1453413" y="305841"/>
                  </a:lnTo>
                  <a:lnTo>
                    <a:pt x="1453134" y="305968"/>
                  </a:lnTo>
                  <a:lnTo>
                    <a:pt x="1452803" y="306146"/>
                  </a:lnTo>
                  <a:lnTo>
                    <a:pt x="1452537" y="307797"/>
                  </a:lnTo>
                  <a:lnTo>
                    <a:pt x="1452689" y="308686"/>
                  </a:lnTo>
                  <a:lnTo>
                    <a:pt x="1452943" y="309384"/>
                  </a:lnTo>
                  <a:lnTo>
                    <a:pt x="1453642" y="309308"/>
                  </a:lnTo>
                  <a:lnTo>
                    <a:pt x="1453642" y="305765"/>
                  </a:lnTo>
                  <a:close/>
                </a:path>
                <a:path w="1454150" h="676275">
                  <a:moveTo>
                    <a:pt x="1453642" y="1993"/>
                  </a:moveTo>
                  <a:lnTo>
                    <a:pt x="1453426" y="1905"/>
                  </a:lnTo>
                  <a:lnTo>
                    <a:pt x="1453426" y="8280"/>
                  </a:lnTo>
                  <a:lnTo>
                    <a:pt x="1453642" y="8305"/>
                  </a:lnTo>
                  <a:lnTo>
                    <a:pt x="1453642" y="1993"/>
                  </a:lnTo>
                  <a:close/>
                </a:path>
                <a:path w="1454150" h="676275">
                  <a:moveTo>
                    <a:pt x="1454048" y="189026"/>
                  </a:moveTo>
                  <a:lnTo>
                    <a:pt x="1452727" y="187858"/>
                  </a:lnTo>
                  <a:lnTo>
                    <a:pt x="1452295" y="189776"/>
                  </a:lnTo>
                  <a:lnTo>
                    <a:pt x="1451508" y="191643"/>
                  </a:lnTo>
                  <a:lnTo>
                    <a:pt x="1451825" y="193687"/>
                  </a:lnTo>
                  <a:lnTo>
                    <a:pt x="1453489" y="191947"/>
                  </a:lnTo>
                  <a:lnTo>
                    <a:pt x="1453426" y="190550"/>
                  </a:lnTo>
                  <a:lnTo>
                    <a:pt x="1454048" y="1890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4440961" y="2933684"/>
              <a:ext cx="1515110" cy="650875"/>
            </a:xfrm>
            <a:custGeom>
              <a:avLst/>
              <a:gdLst/>
              <a:ahLst/>
              <a:cxnLst/>
              <a:rect l="l" t="t" r="r" b="b"/>
              <a:pathLst>
                <a:path w="1515110" h="650875">
                  <a:moveTo>
                    <a:pt x="3251" y="27432"/>
                  </a:moveTo>
                  <a:lnTo>
                    <a:pt x="2857" y="27012"/>
                  </a:lnTo>
                  <a:lnTo>
                    <a:pt x="2057" y="26162"/>
                  </a:lnTo>
                  <a:lnTo>
                    <a:pt x="0" y="27940"/>
                  </a:lnTo>
                  <a:lnTo>
                    <a:pt x="1181" y="29146"/>
                  </a:lnTo>
                  <a:lnTo>
                    <a:pt x="2565" y="28003"/>
                  </a:lnTo>
                  <a:lnTo>
                    <a:pt x="3251" y="27432"/>
                  </a:lnTo>
                  <a:close/>
                </a:path>
                <a:path w="1515110" h="650875">
                  <a:moveTo>
                    <a:pt x="14097" y="34290"/>
                  </a:moveTo>
                  <a:lnTo>
                    <a:pt x="13220" y="34086"/>
                  </a:lnTo>
                  <a:lnTo>
                    <a:pt x="12725" y="33845"/>
                  </a:lnTo>
                  <a:lnTo>
                    <a:pt x="12280" y="33921"/>
                  </a:lnTo>
                  <a:lnTo>
                    <a:pt x="11569" y="34036"/>
                  </a:lnTo>
                  <a:lnTo>
                    <a:pt x="9791" y="33705"/>
                  </a:lnTo>
                  <a:lnTo>
                    <a:pt x="12001" y="36499"/>
                  </a:lnTo>
                  <a:lnTo>
                    <a:pt x="12966" y="35293"/>
                  </a:lnTo>
                  <a:lnTo>
                    <a:pt x="14097" y="34290"/>
                  </a:lnTo>
                  <a:close/>
                </a:path>
                <a:path w="1515110" h="650875">
                  <a:moveTo>
                    <a:pt x="23177" y="25057"/>
                  </a:moveTo>
                  <a:lnTo>
                    <a:pt x="22275" y="23177"/>
                  </a:lnTo>
                  <a:lnTo>
                    <a:pt x="21132" y="22936"/>
                  </a:lnTo>
                  <a:lnTo>
                    <a:pt x="19481" y="23685"/>
                  </a:lnTo>
                  <a:lnTo>
                    <a:pt x="20243" y="25400"/>
                  </a:lnTo>
                  <a:lnTo>
                    <a:pt x="21361" y="25501"/>
                  </a:lnTo>
                  <a:lnTo>
                    <a:pt x="23177" y="25057"/>
                  </a:lnTo>
                  <a:close/>
                </a:path>
                <a:path w="1515110" h="650875">
                  <a:moveTo>
                    <a:pt x="27127" y="34925"/>
                  </a:moveTo>
                  <a:lnTo>
                    <a:pt x="25971" y="34988"/>
                  </a:lnTo>
                  <a:lnTo>
                    <a:pt x="24193" y="34315"/>
                  </a:lnTo>
                  <a:lnTo>
                    <a:pt x="23609" y="37414"/>
                  </a:lnTo>
                  <a:lnTo>
                    <a:pt x="25425" y="36512"/>
                  </a:lnTo>
                  <a:lnTo>
                    <a:pt x="26263" y="36817"/>
                  </a:lnTo>
                  <a:lnTo>
                    <a:pt x="27127" y="34925"/>
                  </a:lnTo>
                  <a:close/>
                </a:path>
                <a:path w="1515110" h="650875">
                  <a:moveTo>
                    <a:pt x="114465" y="34264"/>
                  </a:moveTo>
                  <a:lnTo>
                    <a:pt x="113258" y="33439"/>
                  </a:lnTo>
                  <a:lnTo>
                    <a:pt x="112217" y="33959"/>
                  </a:lnTo>
                  <a:lnTo>
                    <a:pt x="110604" y="34721"/>
                  </a:lnTo>
                  <a:lnTo>
                    <a:pt x="112522" y="35636"/>
                  </a:lnTo>
                  <a:lnTo>
                    <a:pt x="113792" y="36347"/>
                  </a:lnTo>
                  <a:lnTo>
                    <a:pt x="114465" y="34264"/>
                  </a:lnTo>
                  <a:close/>
                </a:path>
                <a:path w="1515110" h="650875">
                  <a:moveTo>
                    <a:pt x="161010" y="66814"/>
                  </a:moveTo>
                  <a:lnTo>
                    <a:pt x="159105" y="65951"/>
                  </a:lnTo>
                  <a:lnTo>
                    <a:pt x="158356" y="66230"/>
                  </a:lnTo>
                  <a:lnTo>
                    <a:pt x="161010" y="66814"/>
                  </a:lnTo>
                  <a:close/>
                </a:path>
                <a:path w="1515110" h="650875">
                  <a:moveTo>
                    <a:pt x="166433" y="63004"/>
                  </a:moveTo>
                  <a:lnTo>
                    <a:pt x="160147" y="63309"/>
                  </a:lnTo>
                  <a:lnTo>
                    <a:pt x="159054" y="65951"/>
                  </a:lnTo>
                  <a:lnTo>
                    <a:pt x="166433" y="63004"/>
                  </a:lnTo>
                  <a:close/>
                </a:path>
                <a:path w="1515110" h="650875">
                  <a:moveTo>
                    <a:pt x="189217" y="61937"/>
                  </a:moveTo>
                  <a:lnTo>
                    <a:pt x="187299" y="60820"/>
                  </a:lnTo>
                  <a:lnTo>
                    <a:pt x="186042" y="61734"/>
                  </a:lnTo>
                  <a:lnTo>
                    <a:pt x="183705" y="62318"/>
                  </a:lnTo>
                  <a:lnTo>
                    <a:pt x="186309" y="63461"/>
                  </a:lnTo>
                  <a:lnTo>
                    <a:pt x="187706" y="63449"/>
                  </a:lnTo>
                  <a:lnTo>
                    <a:pt x="189217" y="61937"/>
                  </a:lnTo>
                  <a:close/>
                </a:path>
                <a:path w="1515110" h="650875">
                  <a:moveTo>
                    <a:pt x="222300" y="60566"/>
                  </a:moveTo>
                  <a:lnTo>
                    <a:pt x="221373" y="59461"/>
                  </a:lnTo>
                  <a:lnTo>
                    <a:pt x="220230" y="60261"/>
                  </a:lnTo>
                  <a:lnTo>
                    <a:pt x="219189" y="60147"/>
                  </a:lnTo>
                  <a:lnTo>
                    <a:pt x="218186" y="61988"/>
                  </a:lnTo>
                  <a:lnTo>
                    <a:pt x="219671" y="61874"/>
                  </a:lnTo>
                  <a:lnTo>
                    <a:pt x="221437" y="62522"/>
                  </a:lnTo>
                  <a:lnTo>
                    <a:pt x="222300" y="60566"/>
                  </a:lnTo>
                  <a:close/>
                </a:path>
                <a:path w="1515110" h="650875">
                  <a:moveTo>
                    <a:pt x="310997" y="211124"/>
                  </a:moveTo>
                  <a:lnTo>
                    <a:pt x="309283" y="209753"/>
                  </a:lnTo>
                  <a:lnTo>
                    <a:pt x="308102" y="209232"/>
                  </a:lnTo>
                  <a:lnTo>
                    <a:pt x="306349" y="210807"/>
                  </a:lnTo>
                  <a:lnTo>
                    <a:pt x="307721" y="211404"/>
                  </a:lnTo>
                  <a:lnTo>
                    <a:pt x="308775" y="212229"/>
                  </a:lnTo>
                  <a:lnTo>
                    <a:pt x="310997" y="211124"/>
                  </a:lnTo>
                  <a:close/>
                </a:path>
                <a:path w="1515110" h="650875">
                  <a:moveTo>
                    <a:pt x="456869" y="182092"/>
                  </a:moveTo>
                  <a:lnTo>
                    <a:pt x="456374" y="181406"/>
                  </a:lnTo>
                  <a:lnTo>
                    <a:pt x="454444" y="181063"/>
                  </a:lnTo>
                  <a:lnTo>
                    <a:pt x="454126" y="181864"/>
                  </a:lnTo>
                  <a:lnTo>
                    <a:pt x="453796" y="182587"/>
                  </a:lnTo>
                  <a:lnTo>
                    <a:pt x="453821" y="183515"/>
                  </a:lnTo>
                  <a:lnTo>
                    <a:pt x="454342" y="184188"/>
                  </a:lnTo>
                  <a:lnTo>
                    <a:pt x="455701" y="184086"/>
                  </a:lnTo>
                  <a:lnTo>
                    <a:pt x="456349" y="183451"/>
                  </a:lnTo>
                  <a:lnTo>
                    <a:pt x="456869" y="182092"/>
                  </a:lnTo>
                  <a:close/>
                </a:path>
                <a:path w="1515110" h="650875">
                  <a:moveTo>
                    <a:pt x="494957" y="602957"/>
                  </a:moveTo>
                  <a:lnTo>
                    <a:pt x="493306" y="602602"/>
                  </a:lnTo>
                  <a:lnTo>
                    <a:pt x="491947" y="603021"/>
                  </a:lnTo>
                  <a:lnTo>
                    <a:pt x="490029" y="604393"/>
                  </a:lnTo>
                  <a:lnTo>
                    <a:pt x="493331" y="604558"/>
                  </a:lnTo>
                  <a:lnTo>
                    <a:pt x="494957" y="602957"/>
                  </a:lnTo>
                  <a:close/>
                </a:path>
                <a:path w="1515110" h="650875">
                  <a:moveTo>
                    <a:pt x="517563" y="619201"/>
                  </a:moveTo>
                  <a:lnTo>
                    <a:pt x="517245" y="618578"/>
                  </a:lnTo>
                  <a:lnTo>
                    <a:pt x="516623" y="617308"/>
                  </a:lnTo>
                  <a:lnTo>
                    <a:pt x="515302" y="617308"/>
                  </a:lnTo>
                  <a:lnTo>
                    <a:pt x="513778" y="616915"/>
                  </a:lnTo>
                  <a:lnTo>
                    <a:pt x="513359" y="619201"/>
                  </a:lnTo>
                  <a:lnTo>
                    <a:pt x="517563" y="619201"/>
                  </a:lnTo>
                  <a:close/>
                </a:path>
                <a:path w="1515110" h="650875">
                  <a:moveTo>
                    <a:pt x="533146" y="590969"/>
                  </a:moveTo>
                  <a:lnTo>
                    <a:pt x="533133" y="590156"/>
                  </a:lnTo>
                  <a:lnTo>
                    <a:pt x="533031" y="589305"/>
                  </a:lnTo>
                  <a:lnTo>
                    <a:pt x="530263" y="589216"/>
                  </a:lnTo>
                  <a:lnTo>
                    <a:pt x="530326" y="590130"/>
                  </a:lnTo>
                  <a:lnTo>
                    <a:pt x="527748" y="589661"/>
                  </a:lnTo>
                  <a:lnTo>
                    <a:pt x="529158" y="591299"/>
                  </a:lnTo>
                  <a:lnTo>
                    <a:pt x="532117" y="591337"/>
                  </a:lnTo>
                  <a:lnTo>
                    <a:pt x="533146" y="590969"/>
                  </a:lnTo>
                  <a:close/>
                </a:path>
                <a:path w="1515110" h="650875">
                  <a:moveTo>
                    <a:pt x="538302" y="610882"/>
                  </a:moveTo>
                  <a:lnTo>
                    <a:pt x="536448" y="609765"/>
                  </a:lnTo>
                  <a:lnTo>
                    <a:pt x="534809" y="610450"/>
                  </a:lnTo>
                  <a:lnTo>
                    <a:pt x="533196" y="610666"/>
                  </a:lnTo>
                  <a:lnTo>
                    <a:pt x="531533" y="609790"/>
                  </a:lnTo>
                  <a:lnTo>
                    <a:pt x="529856" y="609968"/>
                  </a:lnTo>
                  <a:lnTo>
                    <a:pt x="528180" y="610577"/>
                  </a:lnTo>
                  <a:lnTo>
                    <a:pt x="528205" y="611225"/>
                  </a:lnTo>
                  <a:lnTo>
                    <a:pt x="528243" y="611873"/>
                  </a:lnTo>
                  <a:lnTo>
                    <a:pt x="528269" y="612508"/>
                  </a:lnTo>
                  <a:lnTo>
                    <a:pt x="533133" y="611378"/>
                  </a:lnTo>
                  <a:lnTo>
                    <a:pt x="534898" y="612419"/>
                  </a:lnTo>
                  <a:lnTo>
                    <a:pt x="536536" y="612292"/>
                  </a:lnTo>
                  <a:lnTo>
                    <a:pt x="538302" y="610882"/>
                  </a:lnTo>
                  <a:close/>
                </a:path>
                <a:path w="1515110" h="650875">
                  <a:moveTo>
                    <a:pt x="538619" y="632104"/>
                  </a:moveTo>
                  <a:lnTo>
                    <a:pt x="536562" y="631698"/>
                  </a:lnTo>
                  <a:lnTo>
                    <a:pt x="535114" y="631418"/>
                  </a:lnTo>
                  <a:lnTo>
                    <a:pt x="534212" y="633361"/>
                  </a:lnTo>
                  <a:lnTo>
                    <a:pt x="535724" y="633844"/>
                  </a:lnTo>
                  <a:lnTo>
                    <a:pt x="537146" y="634390"/>
                  </a:lnTo>
                  <a:lnTo>
                    <a:pt x="538619" y="632104"/>
                  </a:lnTo>
                  <a:close/>
                </a:path>
                <a:path w="1515110" h="650875">
                  <a:moveTo>
                    <a:pt x="542823" y="0"/>
                  </a:moveTo>
                  <a:lnTo>
                    <a:pt x="540143" y="0"/>
                  </a:lnTo>
                  <a:lnTo>
                    <a:pt x="540664" y="558"/>
                  </a:lnTo>
                  <a:lnTo>
                    <a:pt x="541769" y="266"/>
                  </a:lnTo>
                  <a:lnTo>
                    <a:pt x="542810" y="76"/>
                  </a:lnTo>
                  <a:close/>
                </a:path>
                <a:path w="1515110" h="650875">
                  <a:moveTo>
                    <a:pt x="547395" y="63233"/>
                  </a:moveTo>
                  <a:lnTo>
                    <a:pt x="546188" y="61772"/>
                  </a:lnTo>
                  <a:lnTo>
                    <a:pt x="544652" y="61785"/>
                  </a:lnTo>
                  <a:lnTo>
                    <a:pt x="543013" y="62204"/>
                  </a:lnTo>
                  <a:lnTo>
                    <a:pt x="543026" y="62407"/>
                  </a:lnTo>
                  <a:lnTo>
                    <a:pt x="543026" y="62611"/>
                  </a:lnTo>
                  <a:lnTo>
                    <a:pt x="543013" y="62801"/>
                  </a:lnTo>
                  <a:lnTo>
                    <a:pt x="544207" y="64363"/>
                  </a:lnTo>
                  <a:lnTo>
                    <a:pt x="545846" y="63842"/>
                  </a:lnTo>
                  <a:lnTo>
                    <a:pt x="547395" y="63703"/>
                  </a:lnTo>
                  <a:lnTo>
                    <a:pt x="547395" y="63233"/>
                  </a:lnTo>
                  <a:close/>
                </a:path>
                <a:path w="1515110" h="650875">
                  <a:moveTo>
                    <a:pt x="547979" y="427812"/>
                  </a:moveTo>
                  <a:lnTo>
                    <a:pt x="546252" y="426326"/>
                  </a:lnTo>
                  <a:lnTo>
                    <a:pt x="544893" y="426275"/>
                  </a:lnTo>
                  <a:lnTo>
                    <a:pt x="543382" y="428002"/>
                  </a:lnTo>
                  <a:lnTo>
                    <a:pt x="544944" y="428459"/>
                  </a:lnTo>
                  <a:lnTo>
                    <a:pt x="546303" y="428548"/>
                  </a:lnTo>
                  <a:lnTo>
                    <a:pt x="547979" y="427812"/>
                  </a:lnTo>
                  <a:close/>
                </a:path>
                <a:path w="1515110" h="650875">
                  <a:moveTo>
                    <a:pt x="555371" y="648868"/>
                  </a:moveTo>
                  <a:lnTo>
                    <a:pt x="553935" y="648169"/>
                  </a:lnTo>
                  <a:lnTo>
                    <a:pt x="552805" y="647649"/>
                  </a:lnTo>
                  <a:lnTo>
                    <a:pt x="551103" y="649046"/>
                  </a:lnTo>
                  <a:lnTo>
                    <a:pt x="552818" y="650176"/>
                  </a:lnTo>
                  <a:lnTo>
                    <a:pt x="553999" y="650519"/>
                  </a:lnTo>
                  <a:lnTo>
                    <a:pt x="555371" y="648868"/>
                  </a:lnTo>
                  <a:close/>
                </a:path>
                <a:path w="1515110" h="650875">
                  <a:moveTo>
                    <a:pt x="556082" y="601929"/>
                  </a:moveTo>
                  <a:lnTo>
                    <a:pt x="554304" y="601357"/>
                  </a:lnTo>
                  <a:lnTo>
                    <a:pt x="552526" y="600621"/>
                  </a:lnTo>
                  <a:lnTo>
                    <a:pt x="550684" y="602068"/>
                  </a:lnTo>
                  <a:lnTo>
                    <a:pt x="552107" y="603643"/>
                  </a:lnTo>
                  <a:lnTo>
                    <a:pt x="553847" y="602462"/>
                  </a:lnTo>
                  <a:lnTo>
                    <a:pt x="555294" y="602919"/>
                  </a:lnTo>
                  <a:lnTo>
                    <a:pt x="555561" y="602602"/>
                  </a:lnTo>
                  <a:lnTo>
                    <a:pt x="555815" y="602272"/>
                  </a:lnTo>
                  <a:lnTo>
                    <a:pt x="556082" y="601929"/>
                  </a:lnTo>
                  <a:close/>
                </a:path>
                <a:path w="1515110" h="650875">
                  <a:moveTo>
                    <a:pt x="558177" y="531075"/>
                  </a:moveTo>
                  <a:lnTo>
                    <a:pt x="556742" y="530923"/>
                  </a:lnTo>
                  <a:lnTo>
                    <a:pt x="555269" y="530593"/>
                  </a:lnTo>
                  <a:lnTo>
                    <a:pt x="553961" y="531533"/>
                  </a:lnTo>
                  <a:lnTo>
                    <a:pt x="554736" y="533476"/>
                  </a:lnTo>
                  <a:lnTo>
                    <a:pt x="556133" y="532777"/>
                  </a:lnTo>
                  <a:lnTo>
                    <a:pt x="557237" y="532917"/>
                  </a:lnTo>
                  <a:lnTo>
                    <a:pt x="558177" y="531075"/>
                  </a:lnTo>
                  <a:close/>
                </a:path>
                <a:path w="1515110" h="650875">
                  <a:moveTo>
                    <a:pt x="558368" y="564921"/>
                  </a:moveTo>
                  <a:lnTo>
                    <a:pt x="557009" y="563626"/>
                  </a:lnTo>
                  <a:lnTo>
                    <a:pt x="555840" y="563765"/>
                  </a:lnTo>
                  <a:lnTo>
                    <a:pt x="553808" y="564781"/>
                  </a:lnTo>
                  <a:lnTo>
                    <a:pt x="555777" y="565962"/>
                  </a:lnTo>
                  <a:lnTo>
                    <a:pt x="556958" y="566293"/>
                  </a:lnTo>
                  <a:lnTo>
                    <a:pt x="558368" y="564921"/>
                  </a:lnTo>
                  <a:close/>
                </a:path>
                <a:path w="1515110" h="650875">
                  <a:moveTo>
                    <a:pt x="562165" y="470992"/>
                  </a:moveTo>
                  <a:lnTo>
                    <a:pt x="562140" y="470331"/>
                  </a:lnTo>
                  <a:lnTo>
                    <a:pt x="562114" y="470014"/>
                  </a:lnTo>
                  <a:lnTo>
                    <a:pt x="561086" y="469925"/>
                  </a:lnTo>
                  <a:lnTo>
                    <a:pt x="559866" y="469341"/>
                  </a:lnTo>
                  <a:lnTo>
                    <a:pt x="559079" y="471182"/>
                  </a:lnTo>
                  <a:lnTo>
                    <a:pt x="559193" y="472135"/>
                  </a:lnTo>
                  <a:lnTo>
                    <a:pt x="560527" y="473341"/>
                  </a:lnTo>
                  <a:lnTo>
                    <a:pt x="561174" y="472300"/>
                  </a:lnTo>
                  <a:lnTo>
                    <a:pt x="561873" y="471754"/>
                  </a:lnTo>
                  <a:lnTo>
                    <a:pt x="561924" y="471474"/>
                  </a:lnTo>
                  <a:lnTo>
                    <a:pt x="562025" y="471220"/>
                  </a:lnTo>
                  <a:lnTo>
                    <a:pt x="562165" y="470992"/>
                  </a:lnTo>
                  <a:close/>
                </a:path>
                <a:path w="1515110" h="650875">
                  <a:moveTo>
                    <a:pt x="563283" y="516115"/>
                  </a:moveTo>
                  <a:lnTo>
                    <a:pt x="562305" y="514489"/>
                  </a:lnTo>
                  <a:lnTo>
                    <a:pt x="560857" y="514426"/>
                  </a:lnTo>
                  <a:lnTo>
                    <a:pt x="559269" y="514731"/>
                  </a:lnTo>
                  <a:lnTo>
                    <a:pt x="559257" y="515289"/>
                  </a:lnTo>
                  <a:lnTo>
                    <a:pt x="559257" y="515848"/>
                  </a:lnTo>
                  <a:lnTo>
                    <a:pt x="559244" y="516394"/>
                  </a:lnTo>
                  <a:lnTo>
                    <a:pt x="560578" y="516483"/>
                  </a:lnTo>
                  <a:lnTo>
                    <a:pt x="561962" y="517118"/>
                  </a:lnTo>
                  <a:lnTo>
                    <a:pt x="563283" y="516115"/>
                  </a:lnTo>
                  <a:close/>
                </a:path>
                <a:path w="1515110" h="650875">
                  <a:moveTo>
                    <a:pt x="566699" y="548830"/>
                  </a:moveTo>
                  <a:lnTo>
                    <a:pt x="565785" y="546696"/>
                  </a:lnTo>
                  <a:lnTo>
                    <a:pt x="564159" y="546354"/>
                  </a:lnTo>
                  <a:lnTo>
                    <a:pt x="562190" y="546633"/>
                  </a:lnTo>
                  <a:lnTo>
                    <a:pt x="562178" y="546950"/>
                  </a:lnTo>
                  <a:lnTo>
                    <a:pt x="562152" y="547293"/>
                  </a:lnTo>
                  <a:lnTo>
                    <a:pt x="562140" y="547611"/>
                  </a:lnTo>
                  <a:lnTo>
                    <a:pt x="563676" y="547649"/>
                  </a:lnTo>
                  <a:lnTo>
                    <a:pt x="564578" y="549744"/>
                  </a:lnTo>
                  <a:lnTo>
                    <a:pt x="566699" y="548830"/>
                  </a:lnTo>
                  <a:close/>
                </a:path>
                <a:path w="1515110" h="650875">
                  <a:moveTo>
                    <a:pt x="573709" y="66027"/>
                  </a:moveTo>
                  <a:lnTo>
                    <a:pt x="572046" y="65659"/>
                  </a:lnTo>
                  <a:lnTo>
                    <a:pt x="570204" y="63931"/>
                  </a:lnTo>
                  <a:lnTo>
                    <a:pt x="568655" y="66840"/>
                  </a:lnTo>
                  <a:lnTo>
                    <a:pt x="571588" y="67043"/>
                  </a:lnTo>
                  <a:lnTo>
                    <a:pt x="572287" y="66700"/>
                  </a:lnTo>
                  <a:lnTo>
                    <a:pt x="573709" y="66027"/>
                  </a:lnTo>
                  <a:close/>
                </a:path>
                <a:path w="1515110" h="650875">
                  <a:moveTo>
                    <a:pt x="580580" y="538899"/>
                  </a:moveTo>
                  <a:lnTo>
                    <a:pt x="578307" y="538911"/>
                  </a:lnTo>
                  <a:lnTo>
                    <a:pt x="573747" y="538962"/>
                  </a:lnTo>
                  <a:lnTo>
                    <a:pt x="573747" y="540537"/>
                  </a:lnTo>
                  <a:lnTo>
                    <a:pt x="575906" y="539356"/>
                  </a:lnTo>
                  <a:lnTo>
                    <a:pt x="578281" y="540067"/>
                  </a:lnTo>
                  <a:lnTo>
                    <a:pt x="580542" y="539775"/>
                  </a:lnTo>
                  <a:lnTo>
                    <a:pt x="580555" y="539191"/>
                  </a:lnTo>
                  <a:lnTo>
                    <a:pt x="580580" y="538899"/>
                  </a:lnTo>
                  <a:close/>
                </a:path>
                <a:path w="1515110" h="650875">
                  <a:moveTo>
                    <a:pt x="582371" y="548284"/>
                  </a:moveTo>
                  <a:lnTo>
                    <a:pt x="579793" y="547052"/>
                  </a:lnTo>
                  <a:lnTo>
                    <a:pt x="577253" y="547052"/>
                  </a:lnTo>
                  <a:lnTo>
                    <a:pt x="574725" y="548474"/>
                  </a:lnTo>
                  <a:lnTo>
                    <a:pt x="582371" y="548284"/>
                  </a:lnTo>
                  <a:close/>
                </a:path>
                <a:path w="1515110" h="650875">
                  <a:moveTo>
                    <a:pt x="590613" y="21564"/>
                  </a:moveTo>
                  <a:lnTo>
                    <a:pt x="589330" y="19761"/>
                  </a:lnTo>
                  <a:lnTo>
                    <a:pt x="587819" y="20193"/>
                  </a:lnTo>
                  <a:lnTo>
                    <a:pt x="586130" y="20586"/>
                  </a:lnTo>
                  <a:lnTo>
                    <a:pt x="587273" y="21526"/>
                  </a:lnTo>
                  <a:lnTo>
                    <a:pt x="588594" y="22352"/>
                  </a:lnTo>
                  <a:lnTo>
                    <a:pt x="590613" y="21564"/>
                  </a:lnTo>
                  <a:close/>
                </a:path>
                <a:path w="1515110" h="650875">
                  <a:moveTo>
                    <a:pt x="591121" y="580263"/>
                  </a:moveTo>
                  <a:lnTo>
                    <a:pt x="590334" y="579323"/>
                  </a:lnTo>
                  <a:lnTo>
                    <a:pt x="589127" y="579640"/>
                  </a:lnTo>
                  <a:lnTo>
                    <a:pt x="588124" y="579361"/>
                  </a:lnTo>
                  <a:lnTo>
                    <a:pt x="587387" y="579577"/>
                  </a:lnTo>
                  <a:lnTo>
                    <a:pt x="585609" y="579272"/>
                  </a:lnTo>
                  <a:lnTo>
                    <a:pt x="587311" y="580758"/>
                  </a:lnTo>
                  <a:lnTo>
                    <a:pt x="588645" y="581939"/>
                  </a:lnTo>
                  <a:lnTo>
                    <a:pt x="589978" y="581406"/>
                  </a:lnTo>
                  <a:lnTo>
                    <a:pt x="591121" y="580263"/>
                  </a:lnTo>
                  <a:close/>
                </a:path>
                <a:path w="1515110" h="650875">
                  <a:moveTo>
                    <a:pt x="592226" y="502386"/>
                  </a:moveTo>
                  <a:lnTo>
                    <a:pt x="591451" y="500976"/>
                  </a:lnTo>
                  <a:lnTo>
                    <a:pt x="591172" y="499973"/>
                  </a:lnTo>
                  <a:lnTo>
                    <a:pt x="586232" y="500202"/>
                  </a:lnTo>
                  <a:lnTo>
                    <a:pt x="587502" y="500735"/>
                  </a:lnTo>
                  <a:lnTo>
                    <a:pt x="588746" y="501396"/>
                  </a:lnTo>
                  <a:lnTo>
                    <a:pt x="592226" y="502386"/>
                  </a:lnTo>
                  <a:close/>
                </a:path>
                <a:path w="1515110" h="650875">
                  <a:moveTo>
                    <a:pt x="597039" y="646582"/>
                  </a:moveTo>
                  <a:lnTo>
                    <a:pt x="591083" y="646264"/>
                  </a:lnTo>
                  <a:lnTo>
                    <a:pt x="590804" y="646226"/>
                  </a:lnTo>
                  <a:lnTo>
                    <a:pt x="590550" y="646277"/>
                  </a:lnTo>
                  <a:lnTo>
                    <a:pt x="590296" y="646417"/>
                  </a:lnTo>
                  <a:lnTo>
                    <a:pt x="590257" y="646696"/>
                  </a:lnTo>
                  <a:lnTo>
                    <a:pt x="590245" y="646976"/>
                  </a:lnTo>
                  <a:lnTo>
                    <a:pt x="590270" y="647255"/>
                  </a:lnTo>
                  <a:lnTo>
                    <a:pt x="590854" y="647319"/>
                  </a:lnTo>
                  <a:lnTo>
                    <a:pt x="592010" y="647420"/>
                  </a:lnTo>
                  <a:lnTo>
                    <a:pt x="593686" y="647280"/>
                  </a:lnTo>
                  <a:lnTo>
                    <a:pt x="597039" y="646976"/>
                  </a:lnTo>
                  <a:lnTo>
                    <a:pt x="597039" y="646582"/>
                  </a:lnTo>
                  <a:close/>
                </a:path>
                <a:path w="1515110" h="650875">
                  <a:moveTo>
                    <a:pt x="599084" y="547281"/>
                  </a:moveTo>
                  <a:lnTo>
                    <a:pt x="597077" y="546277"/>
                  </a:lnTo>
                  <a:lnTo>
                    <a:pt x="595744" y="545287"/>
                  </a:lnTo>
                  <a:lnTo>
                    <a:pt x="594144" y="546582"/>
                  </a:lnTo>
                  <a:lnTo>
                    <a:pt x="592848" y="546900"/>
                  </a:lnTo>
                  <a:lnTo>
                    <a:pt x="591070" y="546138"/>
                  </a:lnTo>
                  <a:lnTo>
                    <a:pt x="590334" y="548030"/>
                  </a:lnTo>
                  <a:lnTo>
                    <a:pt x="591934" y="549198"/>
                  </a:lnTo>
                  <a:lnTo>
                    <a:pt x="593102" y="548805"/>
                  </a:lnTo>
                  <a:lnTo>
                    <a:pt x="594118" y="547509"/>
                  </a:lnTo>
                  <a:lnTo>
                    <a:pt x="595579" y="547649"/>
                  </a:lnTo>
                  <a:lnTo>
                    <a:pt x="597077" y="548182"/>
                  </a:lnTo>
                  <a:lnTo>
                    <a:pt x="599084" y="547281"/>
                  </a:lnTo>
                  <a:close/>
                </a:path>
                <a:path w="1515110" h="650875">
                  <a:moveTo>
                    <a:pt x="600176" y="499160"/>
                  </a:moveTo>
                  <a:lnTo>
                    <a:pt x="598271" y="497890"/>
                  </a:lnTo>
                  <a:lnTo>
                    <a:pt x="597065" y="498843"/>
                  </a:lnTo>
                  <a:lnTo>
                    <a:pt x="595249" y="499554"/>
                  </a:lnTo>
                  <a:lnTo>
                    <a:pt x="597509" y="500849"/>
                  </a:lnTo>
                  <a:lnTo>
                    <a:pt x="598716" y="500392"/>
                  </a:lnTo>
                  <a:lnTo>
                    <a:pt x="600176" y="499160"/>
                  </a:lnTo>
                  <a:close/>
                </a:path>
                <a:path w="1515110" h="650875">
                  <a:moveTo>
                    <a:pt x="610628" y="177546"/>
                  </a:moveTo>
                  <a:lnTo>
                    <a:pt x="609003" y="177749"/>
                  </a:lnTo>
                  <a:lnTo>
                    <a:pt x="607225" y="177241"/>
                  </a:lnTo>
                  <a:lnTo>
                    <a:pt x="605828" y="178523"/>
                  </a:lnTo>
                  <a:lnTo>
                    <a:pt x="606640" y="179171"/>
                  </a:lnTo>
                  <a:lnTo>
                    <a:pt x="607047" y="179501"/>
                  </a:lnTo>
                  <a:lnTo>
                    <a:pt x="609701" y="179120"/>
                  </a:lnTo>
                  <a:lnTo>
                    <a:pt x="610628" y="177546"/>
                  </a:lnTo>
                  <a:close/>
                </a:path>
                <a:path w="1515110" h="650875">
                  <a:moveTo>
                    <a:pt x="616394" y="190931"/>
                  </a:moveTo>
                  <a:lnTo>
                    <a:pt x="616153" y="191096"/>
                  </a:lnTo>
                  <a:lnTo>
                    <a:pt x="615886" y="191135"/>
                  </a:lnTo>
                  <a:lnTo>
                    <a:pt x="615619" y="191033"/>
                  </a:lnTo>
                  <a:lnTo>
                    <a:pt x="613981" y="192443"/>
                  </a:lnTo>
                  <a:lnTo>
                    <a:pt x="611555" y="190842"/>
                  </a:lnTo>
                  <a:lnTo>
                    <a:pt x="609625" y="192735"/>
                  </a:lnTo>
                  <a:lnTo>
                    <a:pt x="612292" y="192697"/>
                  </a:lnTo>
                  <a:lnTo>
                    <a:pt x="615010" y="194551"/>
                  </a:lnTo>
                  <a:lnTo>
                    <a:pt x="616394" y="190931"/>
                  </a:lnTo>
                  <a:close/>
                </a:path>
                <a:path w="1515110" h="650875">
                  <a:moveTo>
                    <a:pt x="677456" y="6680"/>
                  </a:moveTo>
                  <a:lnTo>
                    <a:pt x="677405" y="5715"/>
                  </a:lnTo>
                  <a:lnTo>
                    <a:pt x="677062" y="5029"/>
                  </a:lnTo>
                  <a:lnTo>
                    <a:pt x="674357" y="5715"/>
                  </a:lnTo>
                  <a:lnTo>
                    <a:pt x="673950" y="5029"/>
                  </a:lnTo>
                  <a:lnTo>
                    <a:pt x="673798" y="4775"/>
                  </a:lnTo>
                  <a:lnTo>
                    <a:pt x="674916" y="6680"/>
                  </a:lnTo>
                  <a:lnTo>
                    <a:pt x="674497" y="7734"/>
                  </a:lnTo>
                  <a:lnTo>
                    <a:pt x="677214" y="6680"/>
                  </a:lnTo>
                  <a:lnTo>
                    <a:pt x="677456" y="6680"/>
                  </a:lnTo>
                  <a:close/>
                </a:path>
                <a:path w="1515110" h="650875">
                  <a:moveTo>
                    <a:pt x="860704" y="617372"/>
                  </a:moveTo>
                  <a:lnTo>
                    <a:pt x="859955" y="616254"/>
                  </a:lnTo>
                  <a:lnTo>
                    <a:pt x="858901" y="615988"/>
                  </a:lnTo>
                  <a:lnTo>
                    <a:pt x="857643" y="616280"/>
                  </a:lnTo>
                  <a:lnTo>
                    <a:pt x="857732" y="619086"/>
                  </a:lnTo>
                  <a:lnTo>
                    <a:pt x="860044" y="618528"/>
                  </a:lnTo>
                  <a:lnTo>
                    <a:pt x="860704" y="617372"/>
                  </a:lnTo>
                  <a:close/>
                </a:path>
                <a:path w="1515110" h="650875">
                  <a:moveTo>
                    <a:pt x="866508" y="524789"/>
                  </a:moveTo>
                  <a:lnTo>
                    <a:pt x="866457" y="524459"/>
                  </a:lnTo>
                  <a:lnTo>
                    <a:pt x="864527" y="524344"/>
                  </a:lnTo>
                  <a:lnTo>
                    <a:pt x="862596" y="524217"/>
                  </a:lnTo>
                  <a:lnTo>
                    <a:pt x="860666" y="524103"/>
                  </a:lnTo>
                  <a:lnTo>
                    <a:pt x="859675" y="525157"/>
                  </a:lnTo>
                  <a:lnTo>
                    <a:pt x="861847" y="526262"/>
                  </a:lnTo>
                  <a:lnTo>
                    <a:pt x="864133" y="524395"/>
                  </a:lnTo>
                  <a:lnTo>
                    <a:pt x="866305" y="525386"/>
                  </a:lnTo>
                  <a:lnTo>
                    <a:pt x="866457" y="525094"/>
                  </a:lnTo>
                  <a:lnTo>
                    <a:pt x="866508" y="524789"/>
                  </a:lnTo>
                  <a:close/>
                </a:path>
                <a:path w="1515110" h="650875">
                  <a:moveTo>
                    <a:pt x="868400" y="613511"/>
                  </a:moveTo>
                  <a:lnTo>
                    <a:pt x="865593" y="613206"/>
                  </a:lnTo>
                  <a:lnTo>
                    <a:pt x="864793" y="614019"/>
                  </a:lnTo>
                  <a:lnTo>
                    <a:pt x="864412" y="614426"/>
                  </a:lnTo>
                  <a:lnTo>
                    <a:pt x="865517" y="615721"/>
                  </a:lnTo>
                  <a:lnTo>
                    <a:pt x="866940" y="615543"/>
                  </a:lnTo>
                  <a:lnTo>
                    <a:pt x="868375" y="615264"/>
                  </a:lnTo>
                  <a:lnTo>
                    <a:pt x="868375" y="614680"/>
                  </a:lnTo>
                  <a:lnTo>
                    <a:pt x="868400" y="614095"/>
                  </a:lnTo>
                  <a:lnTo>
                    <a:pt x="868400" y="613511"/>
                  </a:lnTo>
                  <a:close/>
                </a:path>
                <a:path w="1515110" h="650875">
                  <a:moveTo>
                    <a:pt x="868464" y="544969"/>
                  </a:moveTo>
                  <a:lnTo>
                    <a:pt x="867003" y="545020"/>
                  </a:lnTo>
                  <a:lnTo>
                    <a:pt x="865682" y="542950"/>
                  </a:lnTo>
                  <a:lnTo>
                    <a:pt x="863638" y="545287"/>
                  </a:lnTo>
                  <a:lnTo>
                    <a:pt x="865593" y="545820"/>
                  </a:lnTo>
                  <a:lnTo>
                    <a:pt x="867041" y="545947"/>
                  </a:lnTo>
                  <a:lnTo>
                    <a:pt x="868464" y="544969"/>
                  </a:lnTo>
                  <a:close/>
                </a:path>
                <a:path w="1515110" h="650875">
                  <a:moveTo>
                    <a:pt x="872464" y="469874"/>
                  </a:moveTo>
                  <a:lnTo>
                    <a:pt x="872185" y="470001"/>
                  </a:lnTo>
                  <a:lnTo>
                    <a:pt x="871308" y="469633"/>
                  </a:lnTo>
                  <a:lnTo>
                    <a:pt x="871004" y="467791"/>
                  </a:lnTo>
                  <a:lnTo>
                    <a:pt x="869543" y="468998"/>
                  </a:lnTo>
                  <a:lnTo>
                    <a:pt x="869442" y="469646"/>
                  </a:lnTo>
                  <a:lnTo>
                    <a:pt x="869315" y="470306"/>
                  </a:lnTo>
                  <a:lnTo>
                    <a:pt x="869226" y="470966"/>
                  </a:lnTo>
                  <a:lnTo>
                    <a:pt x="869873" y="471271"/>
                  </a:lnTo>
                  <a:lnTo>
                    <a:pt x="871220" y="471893"/>
                  </a:lnTo>
                  <a:lnTo>
                    <a:pt x="871486" y="471868"/>
                  </a:lnTo>
                  <a:lnTo>
                    <a:pt x="872032" y="471792"/>
                  </a:lnTo>
                  <a:lnTo>
                    <a:pt x="872312" y="470509"/>
                  </a:lnTo>
                  <a:lnTo>
                    <a:pt x="872464" y="469874"/>
                  </a:lnTo>
                  <a:close/>
                </a:path>
                <a:path w="1515110" h="650875">
                  <a:moveTo>
                    <a:pt x="875207" y="512229"/>
                  </a:moveTo>
                  <a:lnTo>
                    <a:pt x="875157" y="511683"/>
                  </a:lnTo>
                  <a:lnTo>
                    <a:pt x="873671" y="510667"/>
                  </a:lnTo>
                  <a:lnTo>
                    <a:pt x="871994" y="510654"/>
                  </a:lnTo>
                  <a:lnTo>
                    <a:pt x="870292" y="510667"/>
                  </a:lnTo>
                  <a:lnTo>
                    <a:pt x="870292" y="511644"/>
                  </a:lnTo>
                  <a:lnTo>
                    <a:pt x="871816" y="512546"/>
                  </a:lnTo>
                  <a:lnTo>
                    <a:pt x="873442" y="512927"/>
                  </a:lnTo>
                  <a:lnTo>
                    <a:pt x="875207" y="512483"/>
                  </a:lnTo>
                  <a:lnTo>
                    <a:pt x="875207" y="512229"/>
                  </a:lnTo>
                  <a:close/>
                </a:path>
                <a:path w="1515110" h="650875">
                  <a:moveTo>
                    <a:pt x="883526" y="495579"/>
                  </a:moveTo>
                  <a:lnTo>
                    <a:pt x="882205" y="494779"/>
                  </a:lnTo>
                  <a:lnTo>
                    <a:pt x="881113" y="495122"/>
                  </a:lnTo>
                  <a:lnTo>
                    <a:pt x="880008" y="495388"/>
                  </a:lnTo>
                  <a:lnTo>
                    <a:pt x="879703" y="495935"/>
                  </a:lnTo>
                  <a:lnTo>
                    <a:pt x="879068" y="497014"/>
                  </a:lnTo>
                  <a:lnTo>
                    <a:pt x="880719" y="497192"/>
                  </a:lnTo>
                  <a:lnTo>
                    <a:pt x="882383" y="497332"/>
                  </a:lnTo>
                  <a:lnTo>
                    <a:pt x="883526" y="495579"/>
                  </a:lnTo>
                  <a:close/>
                </a:path>
                <a:path w="1515110" h="650875">
                  <a:moveTo>
                    <a:pt x="883843" y="447827"/>
                  </a:moveTo>
                  <a:lnTo>
                    <a:pt x="882548" y="447802"/>
                  </a:lnTo>
                  <a:lnTo>
                    <a:pt x="879983" y="447776"/>
                  </a:lnTo>
                  <a:lnTo>
                    <a:pt x="879944" y="449059"/>
                  </a:lnTo>
                  <a:lnTo>
                    <a:pt x="879944" y="449694"/>
                  </a:lnTo>
                  <a:lnTo>
                    <a:pt x="882535" y="449567"/>
                  </a:lnTo>
                  <a:lnTo>
                    <a:pt x="883843" y="449491"/>
                  </a:lnTo>
                  <a:lnTo>
                    <a:pt x="883843" y="447827"/>
                  </a:lnTo>
                  <a:close/>
                </a:path>
                <a:path w="1515110" h="650875">
                  <a:moveTo>
                    <a:pt x="886587" y="210172"/>
                  </a:moveTo>
                  <a:lnTo>
                    <a:pt x="884402" y="209931"/>
                  </a:lnTo>
                  <a:lnTo>
                    <a:pt x="882916" y="210515"/>
                  </a:lnTo>
                  <a:lnTo>
                    <a:pt x="882992" y="213067"/>
                  </a:lnTo>
                  <a:lnTo>
                    <a:pt x="883983" y="212763"/>
                  </a:lnTo>
                  <a:lnTo>
                    <a:pt x="885939" y="212115"/>
                  </a:lnTo>
                  <a:lnTo>
                    <a:pt x="886155" y="211467"/>
                  </a:lnTo>
                  <a:lnTo>
                    <a:pt x="886358" y="210832"/>
                  </a:lnTo>
                  <a:lnTo>
                    <a:pt x="886587" y="210172"/>
                  </a:lnTo>
                  <a:close/>
                </a:path>
                <a:path w="1515110" h="650875">
                  <a:moveTo>
                    <a:pt x="886764" y="645972"/>
                  </a:moveTo>
                  <a:lnTo>
                    <a:pt x="885469" y="645147"/>
                  </a:lnTo>
                  <a:lnTo>
                    <a:pt x="884212" y="645388"/>
                  </a:lnTo>
                  <a:lnTo>
                    <a:pt x="882980" y="645452"/>
                  </a:lnTo>
                  <a:lnTo>
                    <a:pt x="883018" y="647204"/>
                  </a:lnTo>
                  <a:lnTo>
                    <a:pt x="884504" y="647534"/>
                  </a:lnTo>
                  <a:lnTo>
                    <a:pt x="886015" y="647992"/>
                  </a:lnTo>
                  <a:lnTo>
                    <a:pt x="886764" y="645972"/>
                  </a:lnTo>
                  <a:close/>
                </a:path>
                <a:path w="1515110" h="650875">
                  <a:moveTo>
                    <a:pt x="889419" y="638225"/>
                  </a:moveTo>
                  <a:lnTo>
                    <a:pt x="887780" y="637578"/>
                  </a:lnTo>
                  <a:lnTo>
                    <a:pt x="886561" y="636498"/>
                  </a:lnTo>
                  <a:lnTo>
                    <a:pt x="884669" y="638086"/>
                  </a:lnTo>
                  <a:lnTo>
                    <a:pt x="886396" y="638898"/>
                  </a:lnTo>
                  <a:lnTo>
                    <a:pt x="887615" y="639914"/>
                  </a:lnTo>
                  <a:lnTo>
                    <a:pt x="889419" y="638225"/>
                  </a:lnTo>
                  <a:close/>
                </a:path>
                <a:path w="1515110" h="650875">
                  <a:moveTo>
                    <a:pt x="892225" y="549046"/>
                  </a:moveTo>
                  <a:lnTo>
                    <a:pt x="890574" y="547116"/>
                  </a:lnTo>
                  <a:lnTo>
                    <a:pt x="889152" y="547712"/>
                  </a:lnTo>
                  <a:lnTo>
                    <a:pt x="887717" y="548449"/>
                  </a:lnTo>
                  <a:lnTo>
                    <a:pt x="887717" y="548779"/>
                  </a:lnTo>
                  <a:lnTo>
                    <a:pt x="887704" y="549135"/>
                  </a:lnTo>
                  <a:lnTo>
                    <a:pt x="887704" y="549465"/>
                  </a:lnTo>
                  <a:lnTo>
                    <a:pt x="889203" y="549884"/>
                  </a:lnTo>
                  <a:lnTo>
                    <a:pt x="890587" y="549681"/>
                  </a:lnTo>
                  <a:lnTo>
                    <a:pt x="892225" y="549046"/>
                  </a:lnTo>
                  <a:close/>
                </a:path>
                <a:path w="1515110" h="650875">
                  <a:moveTo>
                    <a:pt x="893648" y="580377"/>
                  </a:moveTo>
                  <a:lnTo>
                    <a:pt x="891895" y="579348"/>
                  </a:lnTo>
                  <a:lnTo>
                    <a:pt x="890130" y="579272"/>
                  </a:lnTo>
                  <a:lnTo>
                    <a:pt x="888009" y="579691"/>
                  </a:lnTo>
                  <a:lnTo>
                    <a:pt x="888873" y="581380"/>
                  </a:lnTo>
                  <a:lnTo>
                    <a:pt x="889762" y="581406"/>
                  </a:lnTo>
                  <a:lnTo>
                    <a:pt x="890739" y="581240"/>
                  </a:lnTo>
                  <a:lnTo>
                    <a:pt x="891501" y="580237"/>
                  </a:lnTo>
                  <a:lnTo>
                    <a:pt x="892683" y="580669"/>
                  </a:lnTo>
                  <a:lnTo>
                    <a:pt x="893648" y="580377"/>
                  </a:lnTo>
                  <a:close/>
                </a:path>
                <a:path w="1515110" h="650875">
                  <a:moveTo>
                    <a:pt x="895642" y="490486"/>
                  </a:moveTo>
                  <a:lnTo>
                    <a:pt x="893914" y="489089"/>
                  </a:lnTo>
                  <a:lnTo>
                    <a:pt x="892378" y="489356"/>
                  </a:lnTo>
                  <a:lnTo>
                    <a:pt x="889990" y="489889"/>
                  </a:lnTo>
                  <a:lnTo>
                    <a:pt x="892200" y="490766"/>
                  </a:lnTo>
                  <a:lnTo>
                    <a:pt x="893521" y="492137"/>
                  </a:lnTo>
                  <a:lnTo>
                    <a:pt x="895642" y="490486"/>
                  </a:lnTo>
                  <a:close/>
                </a:path>
                <a:path w="1515110" h="650875">
                  <a:moveTo>
                    <a:pt x="897521" y="512902"/>
                  </a:moveTo>
                  <a:lnTo>
                    <a:pt x="896099" y="511505"/>
                  </a:lnTo>
                  <a:lnTo>
                    <a:pt x="894943" y="511606"/>
                  </a:lnTo>
                  <a:lnTo>
                    <a:pt x="893445" y="512343"/>
                  </a:lnTo>
                  <a:lnTo>
                    <a:pt x="894664" y="514019"/>
                  </a:lnTo>
                  <a:lnTo>
                    <a:pt x="895832" y="513740"/>
                  </a:lnTo>
                  <a:lnTo>
                    <a:pt x="897521" y="512902"/>
                  </a:lnTo>
                  <a:close/>
                </a:path>
                <a:path w="1515110" h="650875">
                  <a:moveTo>
                    <a:pt x="901801" y="537337"/>
                  </a:moveTo>
                  <a:lnTo>
                    <a:pt x="900963" y="535419"/>
                  </a:lnTo>
                  <a:lnTo>
                    <a:pt x="899591" y="536054"/>
                  </a:lnTo>
                  <a:lnTo>
                    <a:pt x="898436" y="536016"/>
                  </a:lnTo>
                  <a:lnTo>
                    <a:pt x="898118" y="536587"/>
                  </a:lnTo>
                  <a:lnTo>
                    <a:pt x="897801" y="537159"/>
                  </a:lnTo>
                  <a:lnTo>
                    <a:pt x="897483" y="537730"/>
                  </a:lnTo>
                  <a:lnTo>
                    <a:pt x="898918" y="537806"/>
                  </a:lnTo>
                  <a:lnTo>
                    <a:pt x="900404" y="538162"/>
                  </a:lnTo>
                  <a:lnTo>
                    <a:pt x="901801" y="537337"/>
                  </a:lnTo>
                  <a:close/>
                </a:path>
                <a:path w="1515110" h="650875">
                  <a:moveTo>
                    <a:pt x="902360" y="635063"/>
                  </a:moveTo>
                  <a:lnTo>
                    <a:pt x="902322" y="634809"/>
                  </a:lnTo>
                  <a:lnTo>
                    <a:pt x="900747" y="634238"/>
                  </a:lnTo>
                  <a:lnTo>
                    <a:pt x="899261" y="633361"/>
                  </a:lnTo>
                  <a:lnTo>
                    <a:pt x="897483" y="633577"/>
                  </a:lnTo>
                  <a:lnTo>
                    <a:pt x="897293" y="635076"/>
                  </a:lnTo>
                  <a:lnTo>
                    <a:pt x="898880" y="636054"/>
                  </a:lnTo>
                  <a:lnTo>
                    <a:pt x="900607" y="635723"/>
                  </a:lnTo>
                  <a:lnTo>
                    <a:pt x="902322" y="635584"/>
                  </a:lnTo>
                  <a:lnTo>
                    <a:pt x="902360" y="635330"/>
                  </a:lnTo>
                  <a:lnTo>
                    <a:pt x="902360" y="635063"/>
                  </a:lnTo>
                  <a:close/>
                </a:path>
                <a:path w="1515110" h="650875">
                  <a:moveTo>
                    <a:pt x="906183" y="512521"/>
                  </a:moveTo>
                  <a:lnTo>
                    <a:pt x="904011" y="511492"/>
                  </a:lnTo>
                  <a:lnTo>
                    <a:pt x="902766" y="513486"/>
                  </a:lnTo>
                  <a:lnTo>
                    <a:pt x="901115" y="514273"/>
                  </a:lnTo>
                  <a:lnTo>
                    <a:pt x="906157" y="513613"/>
                  </a:lnTo>
                  <a:lnTo>
                    <a:pt x="906183" y="512876"/>
                  </a:lnTo>
                  <a:lnTo>
                    <a:pt x="906183" y="512521"/>
                  </a:lnTo>
                  <a:close/>
                </a:path>
                <a:path w="1515110" h="650875">
                  <a:moveTo>
                    <a:pt x="925461" y="638035"/>
                  </a:moveTo>
                  <a:lnTo>
                    <a:pt x="925347" y="637349"/>
                  </a:lnTo>
                  <a:lnTo>
                    <a:pt x="924890" y="636739"/>
                  </a:lnTo>
                  <a:lnTo>
                    <a:pt x="923429" y="636574"/>
                  </a:lnTo>
                  <a:lnTo>
                    <a:pt x="922375" y="636612"/>
                  </a:lnTo>
                  <a:lnTo>
                    <a:pt x="921943" y="637679"/>
                  </a:lnTo>
                  <a:lnTo>
                    <a:pt x="922477" y="638403"/>
                  </a:lnTo>
                  <a:lnTo>
                    <a:pt x="924039" y="639165"/>
                  </a:lnTo>
                  <a:lnTo>
                    <a:pt x="924775" y="639038"/>
                  </a:lnTo>
                  <a:lnTo>
                    <a:pt x="925461" y="638035"/>
                  </a:lnTo>
                  <a:close/>
                </a:path>
                <a:path w="1515110" h="650875">
                  <a:moveTo>
                    <a:pt x="1089342" y="199631"/>
                  </a:moveTo>
                  <a:lnTo>
                    <a:pt x="1089279" y="198475"/>
                  </a:lnTo>
                  <a:lnTo>
                    <a:pt x="1089253" y="197891"/>
                  </a:lnTo>
                  <a:lnTo>
                    <a:pt x="1087272" y="198183"/>
                  </a:lnTo>
                  <a:lnTo>
                    <a:pt x="1086751" y="199809"/>
                  </a:lnTo>
                  <a:lnTo>
                    <a:pt x="1086053" y="201295"/>
                  </a:lnTo>
                  <a:lnTo>
                    <a:pt x="1086485" y="201383"/>
                  </a:lnTo>
                  <a:lnTo>
                    <a:pt x="1086916" y="201460"/>
                  </a:lnTo>
                  <a:lnTo>
                    <a:pt x="1087348" y="201549"/>
                  </a:lnTo>
                  <a:lnTo>
                    <a:pt x="1088021" y="200926"/>
                  </a:lnTo>
                  <a:lnTo>
                    <a:pt x="1089342" y="199631"/>
                  </a:lnTo>
                  <a:close/>
                </a:path>
                <a:path w="1515110" h="650875">
                  <a:moveTo>
                    <a:pt x="1219174" y="182422"/>
                  </a:moveTo>
                  <a:lnTo>
                    <a:pt x="1218996" y="181470"/>
                  </a:lnTo>
                  <a:lnTo>
                    <a:pt x="1218374" y="181394"/>
                  </a:lnTo>
                  <a:lnTo>
                    <a:pt x="1217066" y="181965"/>
                  </a:lnTo>
                  <a:lnTo>
                    <a:pt x="1215986" y="181914"/>
                  </a:lnTo>
                  <a:lnTo>
                    <a:pt x="1216050" y="182956"/>
                  </a:lnTo>
                  <a:lnTo>
                    <a:pt x="1216101" y="183642"/>
                  </a:lnTo>
                  <a:lnTo>
                    <a:pt x="1216825" y="183997"/>
                  </a:lnTo>
                  <a:lnTo>
                    <a:pt x="1218285" y="183591"/>
                  </a:lnTo>
                  <a:lnTo>
                    <a:pt x="1219009" y="183273"/>
                  </a:lnTo>
                  <a:lnTo>
                    <a:pt x="1219174" y="182422"/>
                  </a:lnTo>
                  <a:close/>
                </a:path>
                <a:path w="1515110" h="650875">
                  <a:moveTo>
                    <a:pt x="1263865" y="201460"/>
                  </a:moveTo>
                  <a:lnTo>
                    <a:pt x="1261745" y="199745"/>
                  </a:lnTo>
                  <a:lnTo>
                    <a:pt x="1260170" y="200685"/>
                  </a:lnTo>
                  <a:lnTo>
                    <a:pt x="1258874" y="201549"/>
                  </a:lnTo>
                  <a:lnTo>
                    <a:pt x="1259497" y="202857"/>
                  </a:lnTo>
                  <a:lnTo>
                    <a:pt x="1260830" y="202336"/>
                  </a:lnTo>
                  <a:lnTo>
                    <a:pt x="1261821" y="202692"/>
                  </a:lnTo>
                  <a:lnTo>
                    <a:pt x="1262557" y="202222"/>
                  </a:lnTo>
                  <a:lnTo>
                    <a:pt x="1263865" y="201460"/>
                  </a:lnTo>
                  <a:close/>
                </a:path>
                <a:path w="1515110" h="650875">
                  <a:moveTo>
                    <a:pt x="1268056" y="188849"/>
                  </a:moveTo>
                  <a:lnTo>
                    <a:pt x="1267968" y="187960"/>
                  </a:lnTo>
                  <a:lnTo>
                    <a:pt x="1267269" y="187998"/>
                  </a:lnTo>
                  <a:lnTo>
                    <a:pt x="1266024" y="187972"/>
                  </a:lnTo>
                  <a:lnTo>
                    <a:pt x="1265275" y="188061"/>
                  </a:lnTo>
                  <a:lnTo>
                    <a:pt x="1265224" y="189763"/>
                  </a:lnTo>
                  <a:lnTo>
                    <a:pt x="1265923" y="189877"/>
                  </a:lnTo>
                  <a:lnTo>
                    <a:pt x="1266596" y="189801"/>
                  </a:lnTo>
                  <a:lnTo>
                    <a:pt x="1267218" y="189738"/>
                  </a:lnTo>
                  <a:lnTo>
                    <a:pt x="1267891" y="189661"/>
                  </a:lnTo>
                  <a:lnTo>
                    <a:pt x="1268056" y="188849"/>
                  </a:lnTo>
                  <a:close/>
                </a:path>
                <a:path w="1515110" h="650875">
                  <a:moveTo>
                    <a:pt x="1273873" y="200850"/>
                  </a:moveTo>
                  <a:lnTo>
                    <a:pt x="1271981" y="200558"/>
                  </a:lnTo>
                  <a:lnTo>
                    <a:pt x="1270660" y="199923"/>
                  </a:lnTo>
                  <a:lnTo>
                    <a:pt x="1269796" y="201714"/>
                  </a:lnTo>
                  <a:lnTo>
                    <a:pt x="1269961" y="202234"/>
                  </a:lnTo>
                  <a:lnTo>
                    <a:pt x="1270152" y="202323"/>
                  </a:lnTo>
                  <a:lnTo>
                    <a:pt x="1271663" y="203085"/>
                  </a:lnTo>
                  <a:lnTo>
                    <a:pt x="1272425" y="201777"/>
                  </a:lnTo>
                  <a:lnTo>
                    <a:pt x="1273873" y="200850"/>
                  </a:lnTo>
                  <a:close/>
                </a:path>
                <a:path w="1515110" h="650875">
                  <a:moveTo>
                    <a:pt x="1289900" y="186728"/>
                  </a:moveTo>
                  <a:lnTo>
                    <a:pt x="1289862" y="186436"/>
                  </a:lnTo>
                  <a:lnTo>
                    <a:pt x="1289786" y="186131"/>
                  </a:lnTo>
                  <a:lnTo>
                    <a:pt x="1283804" y="186131"/>
                  </a:lnTo>
                  <a:lnTo>
                    <a:pt x="1285887" y="186829"/>
                  </a:lnTo>
                  <a:lnTo>
                    <a:pt x="1287856" y="187998"/>
                  </a:lnTo>
                  <a:lnTo>
                    <a:pt x="1289888" y="187020"/>
                  </a:lnTo>
                  <a:lnTo>
                    <a:pt x="1289900" y="186728"/>
                  </a:lnTo>
                  <a:close/>
                </a:path>
                <a:path w="1515110" h="650875">
                  <a:moveTo>
                    <a:pt x="1398016" y="73685"/>
                  </a:moveTo>
                  <a:lnTo>
                    <a:pt x="1395768" y="73202"/>
                  </a:lnTo>
                  <a:lnTo>
                    <a:pt x="1394968" y="73825"/>
                  </a:lnTo>
                  <a:lnTo>
                    <a:pt x="1393875" y="76111"/>
                  </a:lnTo>
                  <a:lnTo>
                    <a:pt x="1396225" y="75514"/>
                  </a:lnTo>
                  <a:lnTo>
                    <a:pt x="1396492" y="76542"/>
                  </a:lnTo>
                  <a:lnTo>
                    <a:pt x="1396784" y="76542"/>
                  </a:lnTo>
                  <a:lnTo>
                    <a:pt x="1397063" y="76504"/>
                  </a:lnTo>
                  <a:lnTo>
                    <a:pt x="1397355" y="76415"/>
                  </a:lnTo>
                  <a:lnTo>
                    <a:pt x="1397419" y="75196"/>
                  </a:lnTo>
                  <a:lnTo>
                    <a:pt x="1398016" y="73685"/>
                  </a:lnTo>
                  <a:close/>
                </a:path>
                <a:path w="1515110" h="650875">
                  <a:moveTo>
                    <a:pt x="1403045" y="61925"/>
                  </a:moveTo>
                  <a:lnTo>
                    <a:pt x="1402981" y="60909"/>
                  </a:lnTo>
                  <a:lnTo>
                    <a:pt x="1402803" y="60109"/>
                  </a:lnTo>
                  <a:lnTo>
                    <a:pt x="1402143" y="59867"/>
                  </a:lnTo>
                  <a:lnTo>
                    <a:pt x="1401559" y="60121"/>
                  </a:lnTo>
                  <a:lnTo>
                    <a:pt x="1401064" y="60325"/>
                  </a:lnTo>
                  <a:lnTo>
                    <a:pt x="1400492" y="60909"/>
                  </a:lnTo>
                  <a:lnTo>
                    <a:pt x="1400225" y="62115"/>
                  </a:lnTo>
                  <a:lnTo>
                    <a:pt x="1400835" y="62585"/>
                  </a:lnTo>
                  <a:lnTo>
                    <a:pt x="1401559" y="62496"/>
                  </a:lnTo>
                  <a:lnTo>
                    <a:pt x="1402410" y="62382"/>
                  </a:lnTo>
                  <a:lnTo>
                    <a:pt x="1403045" y="61925"/>
                  </a:lnTo>
                  <a:close/>
                </a:path>
                <a:path w="1515110" h="650875">
                  <a:moveTo>
                    <a:pt x="1417764" y="73660"/>
                  </a:moveTo>
                  <a:lnTo>
                    <a:pt x="1417523" y="72936"/>
                  </a:lnTo>
                  <a:lnTo>
                    <a:pt x="1416634" y="72555"/>
                  </a:lnTo>
                  <a:lnTo>
                    <a:pt x="1416342" y="72491"/>
                  </a:lnTo>
                  <a:lnTo>
                    <a:pt x="1416062" y="72580"/>
                  </a:lnTo>
                  <a:lnTo>
                    <a:pt x="1415846" y="72783"/>
                  </a:lnTo>
                  <a:lnTo>
                    <a:pt x="1414475" y="73672"/>
                  </a:lnTo>
                  <a:lnTo>
                    <a:pt x="1414424" y="74561"/>
                  </a:lnTo>
                  <a:lnTo>
                    <a:pt x="1415846" y="75450"/>
                  </a:lnTo>
                  <a:lnTo>
                    <a:pt x="1416799" y="75819"/>
                  </a:lnTo>
                  <a:lnTo>
                    <a:pt x="1417294" y="75184"/>
                  </a:lnTo>
                  <a:lnTo>
                    <a:pt x="1417764" y="74536"/>
                  </a:lnTo>
                  <a:lnTo>
                    <a:pt x="1417764" y="73660"/>
                  </a:lnTo>
                  <a:close/>
                </a:path>
                <a:path w="1515110" h="650875">
                  <a:moveTo>
                    <a:pt x="1422717" y="20497"/>
                  </a:moveTo>
                  <a:lnTo>
                    <a:pt x="1422654" y="19939"/>
                  </a:lnTo>
                  <a:lnTo>
                    <a:pt x="1422603" y="19329"/>
                  </a:lnTo>
                  <a:lnTo>
                    <a:pt x="1420799" y="19329"/>
                  </a:lnTo>
                  <a:lnTo>
                    <a:pt x="1420368" y="20040"/>
                  </a:lnTo>
                  <a:lnTo>
                    <a:pt x="1420126" y="20713"/>
                  </a:lnTo>
                  <a:lnTo>
                    <a:pt x="1419771" y="21678"/>
                  </a:lnTo>
                  <a:lnTo>
                    <a:pt x="1420406" y="22250"/>
                  </a:lnTo>
                  <a:lnTo>
                    <a:pt x="1422044" y="22059"/>
                  </a:lnTo>
                  <a:lnTo>
                    <a:pt x="1422577" y="21399"/>
                  </a:lnTo>
                  <a:lnTo>
                    <a:pt x="1422717" y="20497"/>
                  </a:lnTo>
                  <a:close/>
                </a:path>
                <a:path w="1515110" h="650875">
                  <a:moveTo>
                    <a:pt x="1448816" y="30086"/>
                  </a:moveTo>
                  <a:lnTo>
                    <a:pt x="1447990" y="29298"/>
                  </a:lnTo>
                  <a:lnTo>
                    <a:pt x="1446733" y="29298"/>
                  </a:lnTo>
                  <a:lnTo>
                    <a:pt x="1443837" y="30949"/>
                  </a:lnTo>
                  <a:lnTo>
                    <a:pt x="1446428" y="30949"/>
                  </a:lnTo>
                  <a:lnTo>
                    <a:pt x="1447038" y="32219"/>
                  </a:lnTo>
                  <a:lnTo>
                    <a:pt x="1448028" y="30949"/>
                  </a:lnTo>
                  <a:lnTo>
                    <a:pt x="1448130" y="30810"/>
                  </a:lnTo>
                  <a:lnTo>
                    <a:pt x="1448816" y="30086"/>
                  </a:lnTo>
                  <a:close/>
                </a:path>
                <a:path w="1515110" h="650875">
                  <a:moveTo>
                    <a:pt x="1452816" y="3289"/>
                  </a:moveTo>
                  <a:lnTo>
                    <a:pt x="1449705" y="5372"/>
                  </a:lnTo>
                  <a:lnTo>
                    <a:pt x="1449679" y="5740"/>
                  </a:lnTo>
                  <a:lnTo>
                    <a:pt x="1449679" y="6019"/>
                  </a:lnTo>
                  <a:lnTo>
                    <a:pt x="1449692" y="6286"/>
                  </a:lnTo>
                  <a:lnTo>
                    <a:pt x="1449717" y="6565"/>
                  </a:lnTo>
                  <a:lnTo>
                    <a:pt x="1450924" y="5740"/>
                  </a:lnTo>
                  <a:lnTo>
                    <a:pt x="1452333" y="5080"/>
                  </a:lnTo>
                  <a:lnTo>
                    <a:pt x="1452816" y="3289"/>
                  </a:lnTo>
                  <a:close/>
                </a:path>
                <a:path w="1515110" h="650875">
                  <a:moveTo>
                    <a:pt x="1514716" y="34074"/>
                  </a:moveTo>
                  <a:lnTo>
                    <a:pt x="1514500" y="33413"/>
                  </a:lnTo>
                  <a:lnTo>
                    <a:pt x="1514094" y="32727"/>
                  </a:lnTo>
                  <a:lnTo>
                    <a:pt x="1513586" y="32029"/>
                  </a:lnTo>
                  <a:lnTo>
                    <a:pt x="1514017" y="34036"/>
                  </a:lnTo>
                  <a:lnTo>
                    <a:pt x="1513789" y="35966"/>
                  </a:lnTo>
                  <a:lnTo>
                    <a:pt x="1512900" y="37820"/>
                  </a:lnTo>
                  <a:lnTo>
                    <a:pt x="1513878" y="37274"/>
                  </a:lnTo>
                  <a:lnTo>
                    <a:pt x="1514449" y="36664"/>
                  </a:lnTo>
                  <a:lnTo>
                    <a:pt x="1514716" y="36029"/>
                  </a:lnTo>
                  <a:lnTo>
                    <a:pt x="1514716" y="340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4447603" y="2968000"/>
              <a:ext cx="1508125" cy="203835"/>
            </a:xfrm>
            <a:custGeom>
              <a:avLst/>
              <a:gdLst/>
              <a:ahLst/>
              <a:cxnLst/>
              <a:rect l="l" t="t" r="r" b="b"/>
              <a:pathLst>
                <a:path w="1508125" h="203835">
                  <a:moveTo>
                    <a:pt x="3162" y="183400"/>
                  </a:moveTo>
                  <a:lnTo>
                    <a:pt x="2692" y="182994"/>
                  </a:lnTo>
                  <a:lnTo>
                    <a:pt x="2413" y="182511"/>
                  </a:lnTo>
                  <a:lnTo>
                    <a:pt x="990" y="182295"/>
                  </a:lnTo>
                  <a:lnTo>
                    <a:pt x="139" y="182727"/>
                  </a:lnTo>
                  <a:lnTo>
                    <a:pt x="0" y="184264"/>
                  </a:lnTo>
                  <a:lnTo>
                    <a:pt x="393" y="184670"/>
                  </a:lnTo>
                  <a:lnTo>
                    <a:pt x="609" y="185039"/>
                  </a:lnTo>
                  <a:lnTo>
                    <a:pt x="3162" y="183400"/>
                  </a:lnTo>
                  <a:close/>
                </a:path>
                <a:path w="1508125" h="203835">
                  <a:moveTo>
                    <a:pt x="20485" y="609"/>
                  </a:moveTo>
                  <a:lnTo>
                    <a:pt x="19329" y="673"/>
                  </a:lnTo>
                  <a:lnTo>
                    <a:pt x="17551" y="0"/>
                  </a:lnTo>
                  <a:lnTo>
                    <a:pt x="16967" y="3098"/>
                  </a:lnTo>
                  <a:lnTo>
                    <a:pt x="18783" y="2197"/>
                  </a:lnTo>
                  <a:lnTo>
                    <a:pt x="19621" y="2501"/>
                  </a:lnTo>
                  <a:lnTo>
                    <a:pt x="20485" y="609"/>
                  </a:lnTo>
                  <a:close/>
                </a:path>
                <a:path w="1508125" h="203835">
                  <a:moveTo>
                    <a:pt x="23533" y="6134"/>
                  </a:moveTo>
                  <a:lnTo>
                    <a:pt x="22796" y="4978"/>
                  </a:lnTo>
                  <a:lnTo>
                    <a:pt x="21640" y="5562"/>
                  </a:lnTo>
                  <a:lnTo>
                    <a:pt x="20637" y="5448"/>
                  </a:lnTo>
                  <a:lnTo>
                    <a:pt x="19634" y="7353"/>
                  </a:lnTo>
                  <a:lnTo>
                    <a:pt x="23380" y="7581"/>
                  </a:lnTo>
                  <a:lnTo>
                    <a:pt x="23533" y="6134"/>
                  </a:lnTo>
                  <a:close/>
                </a:path>
                <a:path w="1508125" h="203835">
                  <a:moveTo>
                    <a:pt x="27546" y="13652"/>
                  </a:moveTo>
                  <a:lnTo>
                    <a:pt x="25488" y="12585"/>
                  </a:lnTo>
                  <a:lnTo>
                    <a:pt x="24549" y="12103"/>
                  </a:lnTo>
                  <a:lnTo>
                    <a:pt x="24155" y="12496"/>
                  </a:lnTo>
                  <a:lnTo>
                    <a:pt x="23380" y="13271"/>
                  </a:lnTo>
                  <a:lnTo>
                    <a:pt x="24574" y="14630"/>
                  </a:lnTo>
                  <a:lnTo>
                    <a:pt x="25920" y="14452"/>
                  </a:lnTo>
                  <a:lnTo>
                    <a:pt x="27546" y="13652"/>
                  </a:lnTo>
                  <a:close/>
                </a:path>
                <a:path w="1508125" h="203835">
                  <a:moveTo>
                    <a:pt x="36004" y="41198"/>
                  </a:moveTo>
                  <a:lnTo>
                    <a:pt x="35877" y="39497"/>
                  </a:lnTo>
                  <a:lnTo>
                    <a:pt x="34518" y="39255"/>
                  </a:lnTo>
                  <a:lnTo>
                    <a:pt x="33096" y="38798"/>
                  </a:lnTo>
                  <a:lnTo>
                    <a:pt x="32524" y="40754"/>
                  </a:lnTo>
                  <a:lnTo>
                    <a:pt x="33591" y="41706"/>
                  </a:lnTo>
                  <a:lnTo>
                    <a:pt x="34836" y="41122"/>
                  </a:lnTo>
                  <a:lnTo>
                    <a:pt x="36004" y="41198"/>
                  </a:lnTo>
                  <a:close/>
                </a:path>
                <a:path w="1508125" h="203835">
                  <a:moveTo>
                    <a:pt x="107657" y="64312"/>
                  </a:moveTo>
                  <a:lnTo>
                    <a:pt x="106718" y="62725"/>
                  </a:lnTo>
                  <a:lnTo>
                    <a:pt x="104978" y="62382"/>
                  </a:lnTo>
                  <a:lnTo>
                    <a:pt x="103682" y="63398"/>
                  </a:lnTo>
                  <a:lnTo>
                    <a:pt x="103873" y="64173"/>
                  </a:lnTo>
                  <a:lnTo>
                    <a:pt x="105448" y="64427"/>
                  </a:lnTo>
                  <a:lnTo>
                    <a:pt x="106692" y="64617"/>
                  </a:lnTo>
                  <a:lnTo>
                    <a:pt x="107657" y="64312"/>
                  </a:lnTo>
                  <a:close/>
                </a:path>
                <a:path w="1508125" h="203835">
                  <a:moveTo>
                    <a:pt x="146291" y="100926"/>
                  </a:moveTo>
                  <a:lnTo>
                    <a:pt x="145567" y="99263"/>
                  </a:lnTo>
                  <a:lnTo>
                    <a:pt x="144297" y="99212"/>
                  </a:lnTo>
                  <a:lnTo>
                    <a:pt x="142824" y="99644"/>
                  </a:lnTo>
                  <a:lnTo>
                    <a:pt x="142811" y="100164"/>
                  </a:lnTo>
                  <a:lnTo>
                    <a:pt x="142811" y="100660"/>
                  </a:lnTo>
                  <a:lnTo>
                    <a:pt x="142798" y="101168"/>
                  </a:lnTo>
                  <a:lnTo>
                    <a:pt x="143979" y="101320"/>
                  </a:lnTo>
                  <a:lnTo>
                    <a:pt x="145161" y="101752"/>
                  </a:lnTo>
                  <a:lnTo>
                    <a:pt x="146291" y="100926"/>
                  </a:lnTo>
                  <a:close/>
                </a:path>
                <a:path w="1508125" h="203835">
                  <a:moveTo>
                    <a:pt x="149542" y="15062"/>
                  </a:moveTo>
                  <a:lnTo>
                    <a:pt x="148386" y="13843"/>
                  </a:lnTo>
                  <a:lnTo>
                    <a:pt x="147256" y="13703"/>
                  </a:lnTo>
                  <a:lnTo>
                    <a:pt x="145872" y="14452"/>
                  </a:lnTo>
                  <a:lnTo>
                    <a:pt x="146837" y="16167"/>
                  </a:lnTo>
                  <a:lnTo>
                    <a:pt x="147929" y="16484"/>
                  </a:lnTo>
                  <a:lnTo>
                    <a:pt x="149542" y="15062"/>
                  </a:lnTo>
                  <a:close/>
                </a:path>
                <a:path w="1508125" h="203835">
                  <a:moveTo>
                    <a:pt x="160058" y="198513"/>
                  </a:moveTo>
                  <a:lnTo>
                    <a:pt x="158800" y="198462"/>
                  </a:lnTo>
                  <a:lnTo>
                    <a:pt x="157556" y="198437"/>
                  </a:lnTo>
                  <a:lnTo>
                    <a:pt x="156311" y="198399"/>
                  </a:lnTo>
                  <a:lnTo>
                    <a:pt x="157200" y="199771"/>
                  </a:lnTo>
                  <a:lnTo>
                    <a:pt x="158153" y="200964"/>
                  </a:lnTo>
                  <a:lnTo>
                    <a:pt x="160032" y="199974"/>
                  </a:lnTo>
                  <a:lnTo>
                    <a:pt x="160032" y="198996"/>
                  </a:lnTo>
                  <a:lnTo>
                    <a:pt x="160058" y="198513"/>
                  </a:lnTo>
                  <a:close/>
                </a:path>
                <a:path w="1508125" h="203835">
                  <a:moveTo>
                    <a:pt x="168059" y="134848"/>
                  </a:moveTo>
                  <a:lnTo>
                    <a:pt x="166636" y="134289"/>
                  </a:lnTo>
                  <a:lnTo>
                    <a:pt x="165519" y="133858"/>
                  </a:lnTo>
                  <a:lnTo>
                    <a:pt x="164109" y="134962"/>
                  </a:lnTo>
                  <a:lnTo>
                    <a:pt x="165557" y="135966"/>
                  </a:lnTo>
                  <a:lnTo>
                    <a:pt x="166674" y="136563"/>
                  </a:lnTo>
                  <a:lnTo>
                    <a:pt x="168059" y="134848"/>
                  </a:lnTo>
                  <a:close/>
                </a:path>
                <a:path w="1508125" h="203835">
                  <a:moveTo>
                    <a:pt x="168427" y="83781"/>
                  </a:moveTo>
                  <a:lnTo>
                    <a:pt x="167703" y="82473"/>
                  </a:lnTo>
                  <a:lnTo>
                    <a:pt x="166725" y="82105"/>
                  </a:lnTo>
                  <a:lnTo>
                    <a:pt x="165620" y="82143"/>
                  </a:lnTo>
                  <a:lnTo>
                    <a:pt x="165430" y="82143"/>
                  </a:lnTo>
                  <a:lnTo>
                    <a:pt x="165023" y="82994"/>
                  </a:lnTo>
                  <a:lnTo>
                    <a:pt x="165823" y="84162"/>
                  </a:lnTo>
                  <a:lnTo>
                    <a:pt x="166776" y="84569"/>
                  </a:lnTo>
                  <a:lnTo>
                    <a:pt x="168427" y="83781"/>
                  </a:lnTo>
                  <a:close/>
                </a:path>
                <a:path w="1508125" h="203835">
                  <a:moveTo>
                    <a:pt x="169011" y="72351"/>
                  </a:moveTo>
                  <a:lnTo>
                    <a:pt x="168617" y="71475"/>
                  </a:lnTo>
                  <a:lnTo>
                    <a:pt x="168516" y="71234"/>
                  </a:lnTo>
                  <a:lnTo>
                    <a:pt x="166192" y="71234"/>
                  </a:lnTo>
                  <a:lnTo>
                    <a:pt x="166179" y="72351"/>
                  </a:lnTo>
                  <a:lnTo>
                    <a:pt x="169011" y="72351"/>
                  </a:lnTo>
                  <a:close/>
                </a:path>
                <a:path w="1508125" h="203835">
                  <a:moveTo>
                    <a:pt x="169049" y="72656"/>
                  </a:moveTo>
                  <a:lnTo>
                    <a:pt x="166446" y="73279"/>
                  </a:lnTo>
                  <a:lnTo>
                    <a:pt x="168694" y="73279"/>
                  </a:lnTo>
                  <a:lnTo>
                    <a:pt x="169049" y="72656"/>
                  </a:lnTo>
                  <a:close/>
                </a:path>
                <a:path w="1508125" h="203835">
                  <a:moveTo>
                    <a:pt x="173723" y="190715"/>
                  </a:moveTo>
                  <a:lnTo>
                    <a:pt x="173558" y="189992"/>
                  </a:lnTo>
                  <a:lnTo>
                    <a:pt x="172618" y="189369"/>
                  </a:lnTo>
                  <a:lnTo>
                    <a:pt x="170726" y="191414"/>
                  </a:lnTo>
                  <a:lnTo>
                    <a:pt x="171399" y="192341"/>
                  </a:lnTo>
                  <a:lnTo>
                    <a:pt x="172135" y="192430"/>
                  </a:lnTo>
                  <a:lnTo>
                    <a:pt x="172935" y="191579"/>
                  </a:lnTo>
                  <a:lnTo>
                    <a:pt x="173723" y="190715"/>
                  </a:lnTo>
                  <a:close/>
                </a:path>
                <a:path w="1508125" h="203835">
                  <a:moveTo>
                    <a:pt x="190169" y="200177"/>
                  </a:moveTo>
                  <a:lnTo>
                    <a:pt x="189509" y="199059"/>
                  </a:lnTo>
                  <a:lnTo>
                    <a:pt x="188404" y="199351"/>
                  </a:lnTo>
                  <a:lnTo>
                    <a:pt x="187401" y="199301"/>
                  </a:lnTo>
                  <a:lnTo>
                    <a:pt x="186474" y="202717"/>
                  </a:lnTo>
                  <a:lnTo>
                    <a:pt x="188772" y="201104"/>
                  </a:lnTo>
                  <a:lnTo>
                    <a:pt x="190093" y="201041"/>
                  </a:lnTo>
                  <a:lnTo>
                    <a:pt x="190169" y="200177"/>
                  </a:lnTo>
                  <a:close/>
                </a:path>
                <a:path w="1508125" h="203835">
                  <a:moveTo>
                    <a:pt x="198031" y="26581"/>
                  </a:moveTo>
                  <a:lnTo>
                    <a:pt x="197904" y="25755"/>
                  </a:lnTo>
                  <a:lnTo>
                    <a:pt x="197726" y="24904"/>
                  </a:lnTo>
                  <a:lnTo>
                    <a:pt x="196545" y="24828"/>
                  </a:lnTo>
                  <a:lnTo>
                    <a:pt x="195719" y="23075"/>
                  </a:lnTo>
                  <a:lnTo>
                    <a:pt x="194081" y="24320"/>
                  </a:lnTo>
                  <a:lnTo>
                    <a:pt x="196926" y="26898"/>
                  </a:lnTo>
                  <a:lnTo>
                    <a:pt x="198031" y="26581"/>
                  </a:lnTo>
                  <a:close/>
                </a:path>
                <a:path w="1508125" h="203835">
                  <a:moveTo>
                    <a:pt x="201955" y="125984"/>
                  </a:moveTo>
                  <a:lnTo>
                    <a:pt x="201828" y="122897"/>
                  </a:lnTo>
                  <a:lnTo>
                    <a:pt x="200063" y="123837"/>
                  </a:lnTo>
                  <a:lnTo>
                    <a:pt x="199021" y="123837"/>
                  </a:lnTo>
                  <a:lnTo>
                    <a:pt x="199009" y="124383"/>
                  </a:lnTo>
                  <a:lnTo>
                    <a:pt x="198983" y="124917"/>
                  </a:lnTo>
                  <a:lnTo>
                    <a:pt x="198970" y="125463"/>
                  </a:lnTo>
                  <a:lnTo>
                    <a:pt x="200164" y="125641"/>
                  </a:lnTo>
                  <a:lnTo>
                    <a:pt x="201955" y="125984"/>
                  </a:lnTo>
                  <a:close/>
                </a:path>
                <a:path w="1508125" h="203835">
                  <a:moveTo>
                    <a:pt x="220332" y="53657"/>
                  </a:moveTo>
                  <a:lnTo>
                    <a:pt x="220078" y="50927"/>
                  </a:lnTo>
                  <a:lnTo>
                    <a:pt x="217195" y="53301"/>
                  </a:lnTo>
                  <a:lnTo>
                    <a:pt x="216395" y="51625"/>
                  </a:lnTo>
                  <a:lnTo>
                    <a:pt x="216319" y="51955"/>
                  </a:lnTo>
                  <a:lnTo>
                    <a:pt x="216293" y="52120"/>
                  </a:lnTo>
                  <a:lnTo>
                    <a:pt x="216306" y="52451"/>
                  </a:lnTo>
                  <a:lnTo>
                    <a:pt x="216306" y="52768"/>
                  </a:lnTo>
                  <a:lnTo>
                    <a:pt x="216319" y="53098"/>
                  </a:lnTo>
                  <a:lnTo>
                    <a:pt x="217322" y="54178"/>
                  </a:lnTo>
                  <a:lnTo>
                    <a:pt x="218719" y="53784"/>
                  </a:lnTo>
                  <a:lnTo>
                    <a:pt x="219951" y="54013"/>
                  </a:lnTo>
                  <a:lnTo>
                    <a:pt x="220167" y="53987"/>
                  </a:lnTo>
                  <a:lnTo>
                    <a:pt x="220294" y="53860"/>
                  </a:lnTo>
                  <a:lnTo>
                    <a:pt x="220332" y="53657"/>
                  </a:lnTo>
                  <a:close/>
                </a:path>
                <a:path w="1508125" h="203835">
                  <a:moveTo>
                    <a:pt x="235140" y="137058"/>
                  </a:moveTo>
                  <a:lnTo>
                    <a:pt x="231914" y="134188"/>
                  </a:lnTo>
                  <a:lnTo>
                    <a:pt x="230886" y="135356"/>
                  </a:lnTo>
                  <a:lnTo>
                    <a:pt x="231444" y="138099"/>
                  </a:lnTo>
                  <a:lnTo>
                    <a:pt x="233540" y="136944"/>
                  </a:lnTo>
                  <a:lnTo>
                    <a:pt x="235140" y="137058"/>
                  </a:lnTo>
                  <a:close/>
                </a:path>
                <a:path w="1508125" h="203835">
                  <a:moveTo>
                    <a:pt x="238937" y="56362"/>
                  </a:moveTo>
                  <a:lnTo>
                    <a:pt x="237286" y="55651"/>
                  </a:lnTo>
                  <a:lnTo>
                    <a:pt x="236080" y="55308"/>
                  </a:lnTo>
                  <a:lnTo>
                    <a:pt x="234721" y="56121"/>
                  </a:lnTo>
                  <a:lnTo>
                    <a:pt x="235813" y="57835"/>
                  </a:lnTo>
                  <a:lnTo>
                    <a:pt x="236994" y="58127"/>
                  </a:lnTo>
                  <a:lnTo>
                    <a:pt x="238937" y="56362"/>
                  </a:lnTo>
                  <a:close/>
                </a:path>
                <a:path w="1508125" h="203835">
                  <a:moveTo>
                    <a:pt x="246634" y="201968"/>
                  </a:moveTo>
                  <a:lnTo>
                    <a:pt x="243751" y="199529"/>
                  </a:lnTo>
                  <a:lnTo>
                    <a:pt x="241973" y="199529"/>
                  </a:lnTo>
                  <a:lnTo>
                    <a:pt x="240512" y="201066"/>
                  </a:lnTo>
                  <a:lnTo>
                    <a:pt x="241795" y="201282"/>
                  </a:lnTo>
                  <a:lnTo>
                    <a:pt x="243433" y="200139"/>
                  </a:lnTo>
                  <a:lnTo>
                    <a:pt x="244297" y="202031"/>
                  </a:lnTo>
                  <a:lnTo>
                    <a:pt x="245376" y="202107"/>
                  </a:lnTo>
                  <a:lnTo>
                    <a:pt x="246634" y="201968"/>
                  </a:lnTo>
                  <a:close/>
                </a:path>
                <a:path w="1508125" h="203835">
                  <a:moveTo>
                    <a:pt x="261823" y="54800"/>
                  </a:moveTo>
                  <a:lnTo>
                    <a:pt x="261810" y="54190"/>
                  </a:lnTo>
                  <a:lnTo>
                    <a:pt x="261810" y="53568"/>
                  </a:lnTo>
                  <a:lnTo>
                    <a:pt x="261797" y="52933"/>
                  </a:lnTo>
                  <a:lnTo>
                    <a:pt x="260604" y="53047"/>
                  </a:lnTo>
                  <a:lnTo>
                    <a:pt x="259346" y="52476"/>
                  </a:lnTo>
                  <a:lnTo>
                    <a:pt x="258203" y="53314"/>
                  </a:lnTo>
                  <a:lnTo>
                    <a:pt x="259003" y="54838"/>
                  </a:lnTo>
                  <a:lnTo>
                    <a:pt x="260350" y="55003"/>
                  </a:lnTo>
                  <a:lnTo>
                    <a:pt x="261823" y="54800"/>
                  </a:lnTo>
                  <a:close/>
                </a:path>
                <a:path w="1508125" h="203835">
                  <a:moveTo>
                    <a:pt x="302272" y="145072"/>
                  </a:moveTo>
                  <a:lnTo>
                    <a:pt x="301523" y="144881"/>
                  </a:lnTo>
                  <a:lnTo>
                    <a:pt x="300939" y="145034"/>
                  </a:lnTo>
                  <a:lnTo>
                    <a:pt x="300418" y="145161"/>
                  </a:lnTo>
                  <a:lnTo>
                    <a:pt x="299643" y="145567"/>
                  </a:lnTo>
                  <a:lnTo>
                    <a:pt x="299364" y="146939"/>
                  </a:lnTo>
                  <a:lnTo>
                    <a:pt x="300316" y="146558"/>
                  </a:lnTo>
                  <a:lnTo>
                    <a:pt x="300786" y="146710"/>
                  </a:lnTo>
                  <a:lnTo>
                    <a:pt x="301421" y="146659"/>
                  </a:lnTo>
                  <a:lnTo>
                    <a:pt x="302196" y="146748"/>
                  </a:lnTo>
                  <a:lnTo>
                    <a:pt x="302272" y="145072"/>
                  </a:lnTo>
                  <a:close/>
                </a:path>
                <a:path w="1508125" h="203835">
                  <a:moveTo>
                    <a:pt x="313029" y="168744"/>
                  </a:moveTo>
                  <a:lnTo>
                    <a:pt x="312242" y="167373"/>
                  </a:lnTo>
                  <a:lnTo>
                    <a:pt x="311937" y="167284"/>
                  </a:lnTo>
                  <a:lnTo>
                    <a:pt x="311340" y="167093"/>
                  </a:lnTo>
                  <a:lnTo>
                    <a:pt x="310946" y="168109"/>
                  </a:lnTo>
                  <a:lnTo>
                    <a:pt x="310184" y="168783"/>
                  </a:lnTo>
                  <a:lnTo>
                    <a:pt x="309232" y="169265"/>
                  </a:lnTo>
                  <a:lnTo>
                    <a:pt x="309524" y="170345"/>
                  </a:lnTo>
                  <a:lnTo>
                    <a:pt x="310413" y="170180"/>
                  </a:lnTo>
                  <a:lnTo>
                    <a:pt x="311200" y="170230"/>
                  </a:lnTo>
                  <a:lnTo>
                    <a:pt x="312699" y="169697"/>
                  </a:lnTo>
                  <a:lnTo>
                    <a:pt x="313029" y="168744"/>
                  </a:lnTo>
                  <a:close/>
                </a:path>
                <a:path w="1508125" h="203835">
                  <a:moveTo>
                    <a:pt x="384517" y="108788"/>
                  </a:moveTo>
                  <a:lnTo>
                    <a:pt x="383400" y="107835"/>
                  </a:lnTo>
                  <a:lnTo>
                    <a:pt x="382447" y="106807"/>
                  </a:lnTo>
                  <a:lnTo>
                    <a:pt x="380403" y="107505"/>
                  </a:lnTo>
                  <a:lnTo>
                    <a:pt x="381368" y="109651"/>
                  </a:lnTo>
                  <a:lnTo>
                    <a:pt x="384517" y="108788"/>
                  </a:lnTo>
                  <a:close/>
                </a:path>
                <a:path w="1508125" h="203835">
                  <a:moveTo>
                    <a:pt x="384733" y="116674"/>
                  </a:moveTo>
                  <a:lnTo>
                    <a:pt x="383882" y="114998"/>
                  </a:lnTo>
                  <a:lnTo>
                    <a:pt x="382524" y="114719"/>
                  </a:lnTo>
                  <a:lnTo>
                    <a:pt x="381025" y="115011"/>
                  </a:lnTo>
                  <a:lnTo>
                    <a:pt x="381571" y="116598"/>
                  </a:lnTo>
                  <a:lnTo>
                    <a:pt x="382079" y="118084"/>
                  </a:lnTo>
                  <a:lnTo>
                    <a:pt x="383641" y="117030"/>
                  </a:lnTo>
                  <a:lnTo>
                    <a:pt x="384733" y="116674"/>
                  </a:lnTo>
                  <a:close/>
                </a:path>
                <a:path w="1508125" h="203835">
                  <a:moveTo>
                    <a:pt x="389636" y="93726"/>
                  </a:moveTo>
                  <a:lnTo>
                    <a:pt x="387007" y="93954"/>
                  </a:lnTo>
                  <a:lnTo>
                    <a:pt x="385686" y="93776"/>
                  </a:lnTo>
                  <a:lnTo>
                    <a:pt x="384810" y="95377"/>
                  </a:lnTo>
                  <a:lnTo>
                    <a:pt x="386295" y="95935"/>
                  </a:lnTo>
                  <a:lnTo>
                    <a:pt x="387527" y="95961"/>
                  </a:lnTo>
                  <a:lnTo>
                    <a:pt x="389636" y="93726"/>
                  </a:lnTo>
                  <a:close/>
                </a:path>
                <a:path w="1508125" h="203835">
                  <a:moveTo>
                    <a:pt x="394817" y="110159"/>
                  </a:moveTo>
                  <a:lnTo>
                    <a:pt x="393217" y="108940"/>
                  </a:lnTo>
                  <a:lnTo>
                    <a:pt x="392036" y="109867"/>
                  </a:lnTo>
                  <a:lnTo>
                    <a:pt x="389788" y="110756"/>
                  </a:lnTo>
                  <a:lnTo>
                    <a:pt x="391972" y="111023"/>
                  </a:lnTo>
                  <a:lnTo>
                    <a:pt x="393458" y="111963"/>
                  </a:lnTo>
                  <a:lnTo>
                    <a:pt x="394817" y="110159"/>
                  </a:lnTo>
                  <a:close/>
                </a:path>
                <a:path w="1508125" h="203835">
                  <a:moveTo>
                    <a:pt x="425094" y="101727"/>
                  </a:moveTo>
                  <a:lnTo>
                    <a:pt x="423214" y="102412"/>
                  </a:lnTo>
                  <a:lnTo>
                    <a:pt x="422046" y="102489"/>
                  </a:lnTo>
                  <a:lnTo>
                    <a:pt x="422021" y="103047"/>
                  </a:lnTo>
                  <a:lnTo>
                    <a:pt x="421982" y="103593"/>
                  </a:lnTo>
                  <a:lnTo>
                    <a:pt x="421957" y="104140"/>
                  </a:lnTo>
                  <a:lnTo>
                    <a:pt x="423075" y="104152"/>
                  </a:lnTo>
                  <a:lnTo>
                    <a:pt x="424942" y="105054"/>
                  </a:lnTo>
                  <a:lnTo>
                    <a:pt x="425018" y="103492"/>
                  </a:lnTo>
                  <a:lnTo>
                    <a:pt x="425094" y="101727"/>
                  </a:lnTo>
                  <a:close/>
                </a:path>
                <a:path w="1508125" h="203835">
                  <a:moveTo>
                    <a:pt x="441083" y="137198"/>
                  </a:moveTo>
                  <a:lnTo>
                    <a:pt x="440588" y="134721"/>
                  </a:lnTo>
                  <a:lnTo>
                    <a:pt x="438835" y="136194"/>
                  </a:lnTo>
                  <a:lnTo>
                    <a:pt x="437591" y="136080"/>
                  </a:lnTo>
                  <a:lnTo>
                    <a:pt x="436854" y="136169"/>
                  </a:lnTo>
                  <a:lnTo>
                    <a:pt x="435406" y="136372"/>
                  </a:lnTo>
                  <a:lnTo>
                    <a:pt x="435406" y="137198"/>
                  </a:lnTo>
                  <a:lnTo>
                    <a:pt x="441083" y="137198"/>
                  </a:lnTo>
                  <a:close/>
                </a:path>
                <a:path w="1508125" h="203835">
                  <a:moveTo>
                    <a:pt x="452767" y="140169"/>
                  </a:moveTo>
                  <a:lnTo>
                    <a:pt x="452729" y="139877"/>
                  </a:lnTo>
                  <a:lnTo>
                    <a:pt x="452716" y="139598"/>
                  </a:lnTo>
                  <a:lnTo>
                    <a:pt x="452755" y="139293"/>
                  </a:lnTo>
                  <a:lnTo>
                    <a:pt x="452031" y="138404"/>
                  </a:lnTo>
                  <a:lnTo>
                    <a:pt x="451104" y="138074"/>
                  </a:lnTo>
                  <a:lnTo>
                    <a:pt x="449986" y="138264"/>
                  </a:lnTo>
                  <a:lnTo>
                    <a:pt x="449618" y="138887"/>
                  </a:lnTo>
                  <a:lnTo>
                    <a:pt x="449262" y="139484"/>
                  </a:lnTo>
                  <a:lnTo>
                    <a:pt x="448906" y="140106"/>
                  </a:lnTo>
                  <a:lnTo>
                    <a:pt x="450164" y="141478"/>
                  </a:lnTo>
                  <a:lnTo>
                    <a:pt x="451459" y="140703"/>
                  </a:lnTo>
                  <a:lnTo>
                    <a:pt x="452767" y="140169"/>
                  </a:lnTo>
                  <a:close/>
                </a:path>
                <a:path w="1508125" h="203835">
                  <a:moveTo>
                    <a:pt x="458482" y="202387"/>
                  </a:moveTo>
                  <a:lnTo>
                    <a:pt x="457860" y="200431"/>
                  </a:lnTo>
                  <a:lnTo>
                    <a:pt x="455752" y="201345"/>
                  </a:lnTo>
                  <a:lnTo>
                    <a:pt x="454672" y="200355"/>
                  </a:lnTo>
                  <a:lnTo>
                    <a:pt x="454710" y="202107"/>
                  </a:lnTo>
                  <a:lnTo>
                    <a:pt x="455993" y="201599"/>
                  </a:lnTo>
                  <a:lnTo>
                    <a:pt x="457073" y="203796"/>
                  </a:lnTo>
                  <a:lnTo>
                    <a:pt x="458482" y="202387"/>
                  </a:lnTo>
                  <a:close/>
                </a:path>
                <a:path w="1508125" h="203835">
                  <a:moveTo>
                    <a:pt x="478028" y="149720"/>
                  </a:moveTo>
                  <a:lnTo>
                    <a:pt x="477050" y="148780"/>
                  </a:lnTo>
                  <a:lnTo>
                    <a:pt x="477075" y="146723"/>
                  </a:lnTo>
                  <a:lnTo>
                    <a:pt x="474992" y="146977"/>
                  </a:lnTo>
                  <a:lnTo>
                    <a:pt x="475081" y="148920"/>
                  </a:lnTo>
                  <a:lnTo>
                    <a:pt x="475767" y="150190"/>
                  </a:lnTo>
                  <a:lnTo>
                    <a:pt x="478028" y="149720"/>
                  </a:lnTo>
                  <a:close/>
                </a:path>
                <a:path w="1508125" h="203835">
                  <a:moveTo>
                    <a:pt x="484212" y="131445"/>
                  </a:moveTo>
                  <a:lnTo>
                    <a:pt x="484022" y="130200"/>
                  </a:lnTo>
                  <a:lnTo>
                    <a:pt x="483641" y="129679"/>
                  </a:lnTo>
                  <a:lnTo>
                    <a:pt x="481952" y="129806"/>
                  </a:lnTo>
                  <a:lnTo>
                    <a:pt x="481850" y="130416"/>
                  </a:lnTo>
                  <a:lnTo>
                    <a:pt x="481876" y="131038"/>
                  </a:lnTo>
                  <a:lnTo>
                    <a:pt x="481914" y="131775"/>
                  </a:lnTo>
                  <a:lnTo>
                    <a:pt x="482384" y="132143"/>
                  </a:lnTo>
                  <a:lnTo>
                    <a:pt x="483781" y="131965"/>
                  </a:lnTo>
                  <a:lnTo>
                    <a:pt x="484212" y="131445"/>
                  </a:lnTo>
                  <a:close/>
                </a:path>
                <a:path w="1508125" h="203835">
                  <a:moveTo>
                    <a:pt x="500176" y="81699"/>
                  </a:moveTo>
                  <a:lnTo>
                    <a:pt x="499706" y="79756"/>
                  </a:lnTo>
                  <a:lnTo>
                    <a:pt x="498665" y="79133"/>
                  </a:lnTo>
                  <a:lnTo>
                    <a:pt x="496506" y="79324"/>
                  </a:lnTo>
                  <a:lnTo>
                    <a:pt x="497624" y="80860"/>
                  </a:lnTo>
                  <a:lnTo>
                    <a:pt x="498335" y="82067"/>
                  </a:lnTo>
                  <a:lnTo>
                    <a:pt x="500176" y="81699"/>
                  </a:lnTo>
                  <a:close/>
                </a:path>
                <a:path w="1508125" h="203835">
                  <a:moveTo>
                    <a:pt x="506082" y="140677"/>
                  </a:moveTo>
                  <a:lnTo>
                    <a:pt x="505485" y="139458"/>
                  </a:lnTo>
                  <a:lnTo>
                    <a:pt x="504405" y="139344"/>
                  </a:lnTo>
                  <a:lnTo>
                    <a:pt x="503326" y="139268"/>
                  </a:lnTo>
                  <a:lnTo>
                    <a:pt x="502056" y="141135"/>
                  </a:lnTo>
                  <a:lnTo>
                    <a:pt x="503389" y="141071"/>
                  </a:lnTo>
                  <a:lnTo>
                    <a:pt x="504786" y="141465"/>
                  </a:lnTo>
                  <a:lnTo>
                    <a:pt x="506082" y="140677"/>
                  </a:lnTo>
                  <a:close/>
                </a:path>
                <a:path w="1508125" h="203835">
                  <a:moveTo>
                    <a:pt x="519823" y="177685"/>
                  </a:moveTo>
                  <a:lnTo>
                    <a:pt x="519125" y="176542"/>
                  </a:lnTo>
                  <a:lnTo>
                    <a:pt x="518071" y="176542"/>
                  </a:lnTo>
                  <a:lnTo>
                    <a:pt x="516826" y="175945"/>
                  </a:lnTo>
                  <a:lnTo>
                    <a:pt x="516407" y="177215"/>
                  </a:lnTo>
                  <a:lnTo>
                    <a:pt x="517461" y="177914"/>
                  </a:lnTo>
                  <a:lnTo>
                    <a:pt x="518071" y="178892"/>
                  </a:lnTo>
                  <a:lnTo>
                    <a:pt x="519391" y="179755"/>
                  </a:lnTo>
                  <a:lnTo>
                    <a:pt x="519709" y="178892"/>
                  </a:lnTo>
                  <a:lnTo>
                    <a:pt x="519823" y="177685"/>
                  </a:lnTo>
                  <a:close/>
                </a:path>
                <a:path w="1508125" h="203835">
                  <a:moveTo>
                    <a:pt x="530555" y="126123"/>
                  </a:moveTo>
                  <a:lnTo>
                    <a:pt x="529056" y="125768"/>
                  </a:lnTo>
                  <a:lnTo>
                    <a:pt x="526884" y="125704"/>
                  </a:lnTo>
                  <a:lnTo>
                    <a:pt x="522566" y="125603"/>
                  </a:lnTo>
                  <a:lnTo>
                    <a:pt x="522617" y="126415"/>
                  </a:lnTo>
                  <a:lnTo>
                    <a:pt x="523214" y="126504"/>
                  </a:lnTo>
                  <a:lnTo>
                    <a:pt x="523811" y="126606"/>
                  </a:lnTo>
                  <a:lnTo>
                    <a:pt x="524421" y="126695"/>
                  </a:lnTo>
                  <a:lnTo>
                    <a:pt x="525945" y="127622"/>
                  </a:lnTo>
                  <a:lnTo>
                    <a:pt x="527685" y="127927"/>
                  </a:lnTo>
                  <a:lnTo>
                    <a:pt x="530453" y="127050"/>
                  </a:lnTo>
                  <a:lnTo>
                    <a:pt x="530555" y="126123"/>
                  </a:lnTo>
                  <a:close/>
                </a:path>
                <a:path w="1508125" h="203835">
                  <a:moveTo>
                    <a:pt x="548728" y="87833"/>
                  </a:moveTo>
                  <a:lnTo>
                    <a:pt x="547408" y="87630"/>
                  </a:lnTo>
                  <a:lnTo>
                    <a:pt x="546074" y="86512"/>
                  </a:lnTo>
                  <a:lnTo>
                    <a:pt x="544601" y="87757"/>
                  </a:lnTo>
                  <a:lnTo>
                    <a:pt x="545820" y="89141"/>
                  </a:lnTo>
                  <a:lnTo>
                    <a:pt x="547293" y="88798"/>
                  </a:lnTo>
                  <a:lnTo>
                    <a:pt x="548652" y="88849"/>
                  </a:lnTo>
                  <a:lnTo>
                    <a:pt x="548728" y="87833"/>
                  </a:lnTo>
                  <a:close/>
                </a:path>
                <a:path w="1508125" h="203835">
                  <a:moveTo>
                    <a:pt x="551446" y="118986"/>
                  </a:moveTo>
                  <a:lnTo>
                    <a:pt x="549871" y="118110"/>
                  </a:lnTo>
                  <a:lnTo>
                    <a:pt x="548360" y="117856"/>
                  </a:lnTo>
                  <a:lnTo>
                    <a:pt x="546773" y="117944"/>
                  </a:lnTo>
                  <a:lnTo>
                    <a:pt x="540181" y="117944"/>
                  </a:lnTo>
                  <a:lnTo>
                    <a:pt x="540143" y="118186"/>
                  </a:lnTo>
                  <a:lnTo>
                    <a:pt x="540029" y="118643"/>
                  </a:lnTo>
                  <a:lnTo>
                    <a:pt x="544525" y="118656"/>
                  </a:lnTo>
                  <a:lnTo>
                    <a:pt x="546773" y="118668"/>
                  </a:lnTo>
                  <a:lnTo>
                    <a:pt x="548208" y="119227"/>
                  </a:lnTo>
                  <a:lnTo>
                    <a:pt x="549567" y="120713"/>
                  </a:lnTo>
                  <a:lnTo>
                    <a:pt x="551446" y="118986"/>
                  </a:lnTo>
                  <a:close/>
                </a:path>
                <a:path w="1508125" h="203835">
                  <a:moveTo>
                    <a:pt x="555866" y="125920"/>
                  </a:moveTo>
                  <a:lnTo>
                    <a:pt x="555028" y="124587"/>
                  </a:lnTo>
                  <a:lnTo>
                    <a:pt x="553758" y="124739"/>
                  </a:lnTo>
                  <a:lnTo>
                    <a:pt x="552551" y="124739"/>
                  </a:lnTo>
                  <a:lnTo>
                    <a:pt x="552551" y="126377"/>
                  </a:lnTo>
                  <a:lnTo>
                    <a:pt x="553681" y="126542"/>
                  </a:lnTo>
                  <a:lnTo>
                    <a:pt x="554850" y="127025"/>
                  </a:lnTo>
                  <a:lnTo>
                    <a:pt x="555866" y="125920"/>
                  </a:lnTo>
                  <a:close/>
                </a:path>
                <a:path w="1508125" h="203835">
                  <a:moveTo>
                    <a:pt x="558927" y="31826"/>
                  </a:moveTo>
                  <a:lnTo>
                    <a:pt x="557872" y="30670"/>
                  </a:lnTo>
                  <a:lnTo>
                    <a:pt x="556895" y="29032"/>
                  </a:lnTo>
                  <a:lnTo>
                    <a:pt x="555104" y="31470"/>
                  </a:lnTo>
                  <a:lnTo>
                    <a:pt x="556666" y="31623"/>
                  </a:lnTo>
                  <a:lnTo>
                    <a:pt x="558927" y="31826"/>
                  </a:lnTo>
                  <a:close/>
                </a:path>
                <a:path w="1508125" h="203835">
                  <a:moveTo>
                    <a:pt x="561378" y="113449"/>
                  </a:moveTo>
                  <a:lnTo>
                    <a:pt x="559320" y="112420"/>
                  </a:lnTo>
                  <a:lnTo>
                    <a:pt x="557974" y="111620"/>
                  </a:lnTo>
                  <a:lnTo>
                    <a:pt x="556336" y="113550"/>
                  </a:lnTo>
                  <a:lnTo>
                    <a:pt x="558025" y="114427"/>
                  </a:lnTo>
                  <a:lnTo>
                    <a:pt x="559346" y="114223"/>
                  </a:lnTo>
                  <a:lnTo>
                    <a:pt x="561378" y="113449"/>
                  </a:lnTo>
                  <a:close/>
                </a:path>
                <a:path w="1508125" h="203835">
                  <a:moveTo>
                    <a:pt x="564146" y="132334"/>
                  </a:moveTo>
                  <a:lnTo>
                    <a:pt x="562762" y="130962"/>
                  </a:lnTo>
                  <a:lnTo>
                    <a:pt x="561479" y="131292"/>
                  </a:lnTo>
                  <a:lnTo>
                    <a:pt x="559587" y="131838"/>
                  </a:lnTo>
                  <a:lnTo>
                    <a:pt x="561327" y="132638"/>
                  </a:lnTo>
                  <a:lnTo>
                    <a:pt x="562495" y="133426"/>
                  </a:lnTo>
                  <a:lnTo>
                    <a:pt x="564146" y="132334"/>
                  </a:lnTo>
                  <a:close/>
                </a:path>
                <a:path w="1508125" h="203835">
                  <a:moveTo>
                    <a:pt x="566191" y="120751"/>
                  </a:moveTo>
                  <a:lnTo>
                    <a:pt x="565924" y="118960"/>
                  </a:lnTo>
                  <a:lnTo>
                    <a:pt x="564870" y="118656"/>
                  </a:lnTo>
                  <a:lnTo>
                    <a:pt x="563092" y="118338"/>
                  </a:lnTo>
                  <a:lnTo>
                    <a:pt x="563016" y="121107"/>
                  </a:lnTo>
                  <a:lnTo>
                    <a:pt x="564769" y="120980"/>
                  </a:lnTo>
                  <a:lnTo>
                    <a:pt x="566191" y="120751"/>
                  </a:lnTo>
                  <a:close/>
                </a:path>
                <a:path w="1508125" h="203835">
                  <a:moveTo>
                    <a:pt x="569988" y="114668"/>
                  </a:moveTo>
                  <a:lnTo>
                    <a:pt x="569658" y="114084"/>
                  </a:lnTo>
                  <a:lnTo>
                    <a:pt x="569328" y="113512"/>
                  </a:lnTo>
                  <a:lnTo>
                    <a:pt x="568998" y="112928"/>
                  </a:lnTo>
                  <a:lnTo>
                    <a:pt x="568210" y="113093"/>
                  </a:lnTo>
                  <a:lnTo>
                    <a:pt x="566674" y="112801"/>
                  </a:lnTo>
                  <a:lnTo>
                    <a:pt x="566915" y="113792"/>
                  </a:lnTo>
                  <a:lnTo>
                    <a:pt x="567232" y="115112"/>
                  </a:lnTo>
                  <a:lnTo>
                    <a:pt x="568706" y="115201"/>
                  </a:lnTo>
                  <a:lnTo>
                    <a:pt x="569988" y="114668"/>
                  </a:lnTo>
                  <a:close/>
                </a:path>
                <a:path w="1508125" h="203835">
                  <a:moveTo>
                    <a:pt x="572109" y="157683"/>
                  </a:moveTo>
                  <a:lnTo>
                    <a:pt x="571195" y="157276"/>
                  </a:lnTo>
                  <a:lnTo>
                    <a:pt x="570928" y="156527"/>
                  </a:lnTo>
                  <a:lnTo>
                    <a:pt x="571004" y="155613"/>
                  </a:lnTo>
                  <a:lnTo>
                    <a:pt x="569569" y="155498"/>
                  </a:lnTo>
                  <a:lnTo>
                    <a:pt x="568642" y="156210"/>
                  </a:lnTo>
                  <a:lnTo>
                    <a:pt x="569201" y="157568"/>
                  </a:lnTo>
                  <a:lnTo>
                    <a:pt x="569887" y="159219"/>
                  </a:lnTo>
                  <a:lnTo>
                    <a:pt x="571080" y="158991"/>
                  </a:lnTo>
                  <a:lnTo>
                    <a:pt x="572109" y="157683"/>
                  </a:lnTo>
                  <a:close/>
                </a:path>
                <a:path w="1508125" h="203835">
                  <a:moveTo>
                    <a:pt x="573849" y="54457"/>
                  </a:moveTo>
                  <a:lnTo>
                    <a:pt x="572706" y="53505"/>
                  </a:lnTo>
                  <a:lnTo>
                    <a:pt x="571677" y="53543"/>
                  </a:lnTo>
                  <a:lnTo>
                    <a:pt x="570560" y="54381"/>
                  </a:lnTo>
                  <a:lnTo>
                    <a:pt x="571461" y="56032"/>
                  </a:lnTo>
                  <a:lnTo>
                    <a:pt x="572477" y="56032"/>
                  </a:lnTo>
                  <a:lnTo>
                    <a:pt x="573544" y="55460"/>
                  </a:lnTo>
                  <a:lnTo>
                    <a:pt x="573747" y="55346"/>
                  </a:lnTo>
                  <a:lnTo>
                    <a:pt x="573849" y="54457"/>
                  </a:lnTo>
                  <a:close/>
                </a:path>
                <a:path w="1508125" h="203835">
                  <a:moveTo>
                    <a:pt x="580644" y="106121"/>
                  </a:moveTo>
                  <a:lnTo>
                    <a:pt x="578624" y="106324"/>
                  </a:lnTo>
                  <a:lnTo>
                    <a:pt x="576656" y="106019"/>
                  </a:lnTo>
                  <a:lnTo>
                    <a:pt x="574738" y="105435"/>
                  </a:lnTo>
                  <a:lnTo>
                    <a:pt x="574789" y="107022"/>
                  </a:lnTo>
                  <a:lnTo>
                    <a:pt x="576745" y="107099"/>
                  </a:lnTo>
                  <a:lnTo>
                    <a:pt x="578700" y="107149"/>
                  </a:lnTo>
                  <a:lnTo>
                    <a:pt x="580644" y="107213"/>
                  </a:lnTo>
                  <a:lnTo>
                    <a:pt x="580644" y="106121"/>
                  </a:lnTo>
                  <a:close/>
                </a:path>
                <a:path w="1508125" h="203835">
                  <a:moveTo>
                    <a:pt x="583641" y="25450"/>
                  </a:moveTo>
                  <a:lnTo>
                    <a:pt x="582396" y="24625"/>
                  </a:lnTo>
                  <a:lnTo>
                    <a:pt x="581355" y="24561"/>
                  </a:lnTo>
                  <a:lnTo>
                    <a:pt x="580542" y="25717"/>
                  </a:lnTo>
                  <a:lnTo>
                    <a:pt x="580669" y="26009"/>
                  </a:lnTo>
                  <a:lnTo>
                    <a:pt x="580771" y="26327"/>
                  </a:lnTo>
                  <a:lnTo>
                    <a:pt x="580834" y="26631"/>
                  </a:lnTo>
                  <a:lnTo>
                    <a:pt x="582676" y="26530"/>
                  </a:lnTo>
                  <a:lnTo>
                    <a:pt x="583603" y="26466"/>
                  </a:lnTo>
                  <a:lnTo>
                    <a:pt x="583552" y="26060"/>
                  </a:lnTo>
                  <a:lnTo>
                    <a:pt x="583641" y="25450"/>
                  </a:lnTo>
                  <a:close/>
                </a:path>
                <a:path w="1508125" h="203835">
                  <a:moveTo>
                    <a:pt x="586638" y="34251"/>
                  </a:moveTo>
                  <a:lnTo>
                    <a:pt x="585038" y="33388"/>
                  </a:lnTo>
                  <a:lnTo>
                    <a:pt x="583615" y="33629"/>
                  </a:lnTo>
                  <a:lnTo>
                    <a:pt x="583526" y="34048"/>
                  </a:lnTo>
                  <a:lnTo>
                    <a:pt x="583450" y="34467"/>
                  </a:lnTo>
                  <a:lnTo>
                    <a:pt x="583361" y="34874"/>
                  </a:lnTo>
                  <a:lnTo>
                    <a:pt x="584238" y="35864"/>
                  </a:lnTo>
                  <a:lnTo>
                    <a:pt x="585584" y="36855"/>
                  </a:lnTo>
                  <a:lnTo>
                    <a:pt x="586638" y="34251"/>
                  </a:lnTo>
                  <a:close/>
                </a:path>
                <a:path w="1508125" h="203835">
                  <a:moveTo>
                    <a:pt x="595274" y="87515"/>
                  </a:moveTo>
                  <a:lnTo>
                    <a:pt x="595261" y="87185"/>
                  </a:lnTo>
                  <a:lnTo>
                    <a:pt x="595160" y="86880"/>
                  </a:lnTo>
                  <a:lnTo>
                    <a:pt x="593953" y="86779"/>
                  </a:lnTo>
                  <a:lnTo>
                    <a:pt x="593344" y="86741"/>
                  </a:lnTo>
                  <a:lnTo>
                    <a:pt x="592378" y="86741"/>
                  </a:lnTo>
                  <a:lnTo>
                    <a:pt x="590448" y="86766"/>
                  </a:lnTo>
                  <a:lnTo>
                    <a:pt x="590435" y="87426"/>
                  </a:lnTo>
                  <a:lnTo>
                    <a:pt x="590410" y="88087"/>
                  </a:lnTo>
                  <a:lnTo>
                    <a:pt x="590397" y="88747"/>
                  </a:lnTo>
                  <a:lnTo>
                    <a:pt x="591108" y="88582"/>
                  </a:lnTo>
                  <a:lnTo>
                    <a:pt x="591896" y="87464"/>
                  </a:lnTo>
                  <a:lnTo>
                    <a:pt x="592493" y="88887"/>
                  </a:lnTo>
                  <a:lnTo>
                    <a:pt x="593331" y="88392"/>
                  </a:lnTo>
                  <a:lnTo>
                    <a:pt x="594029" y="87541"/>
                  </a:lnTo>
                  <a:lnTo>
                    <a:pt x="595185" y="87820"/>
                  </a:lnTo>
                  <a:lnTo>
                    <a:pt x="595274" y="87515"/>
                  </a:lnTo>
                  <a:close/>
                </a:path>
                <a:path w="1508125" h="203835">
                  <a:moveTo>
                    <a:pt x="598309" y="65405"/>
                  </a:moveTo>
                  <a:lnTo>
                    <a:pt x="596214" y="63474"/>
                  </a:lnTo>
                  <a:lnTo>
                    <a:pt x="594728" y="64477"/>
                  </a:lnTo>
                  <a:lnTo>
                    <a:pt x="595363" y="65455"/>
                  </a:lnTo>
                  <a:lnTo>
                    <a:pt x="596239" y="66421"/>
                  </a:lnTo>
                  <a:lnTo>
                    <a:pt x="596861" y="66421"/>
                  </a:lnTo>
                  <a:lnTo>
                    <a:pt x="597471" y="66408"/>
                  </a:lnTo>
                  <a:lnTo>
                    <a:pt x="598081" y="66408"/>
                  </a:lnTo>
                  <a:lnTo>
                    <a:pt x="598309" y="65405"/>
                  </a:lnTo>
                  <a:close/>
                </a:path>
                <a:path w="1508125" h="203835">
                  <a:moveTo>
                    <a:pt x="605866" y="77203"/>
                  </a:moveTo>
                  <a:lnTo>
                    <a:pt x="604926" y="76212"/>
                  </a:lnTo>
                  <a:lnTo>
                    <a:pt x="603973" y="76415"/>
                  </a:lnTo>
                  <a:lnTo>
                    <a:pt x="603021" y="77165"/>
                  </a:lnTo>
                  <a:lnTo>
                    <a:pt x="603046" y="78359"/>
                  </a:lnTo>
                  <a:lnTo>
                    <a:pt x="603072" y="78943"/>
                  </a:lnTo>
                  <a:lnTo>
                    <a:pt x="603631" y="79032"/>
                  </a:lnTo>
                  <a:lnTo>
                    <a:pt x="604748" y="79184"/>
                  </a:lnTo>
                  <a:lnTo>
                    <a:pt x="605866" y="77203"/>
                  </a:lnTo>
                  <a:close/>
                </a:path>
                <a:path w="1508125" h="203835">
                  <a:moveTo>
                    <a:pt x="620623" y="14236"/>
                  </a:moveTo>
                  <a:lnTo>
                    <a:pt x="617601" y="14122"/>
                  </a:lnTo>
                  <a:lnTo>
                    <a:pt x="616331" y="16929"/>
                  </a:lnTo>
                  <a:lnTo>
                    <a:pt x="618591" y="16967"/>
                  </a:lnTo>
                  <a:lnTo>
                    <a:pt x="619950" y="15138"/>
                  </a:lnTo>
                  <a:lnTo>
                    <a:pt x="620623" y="14236"/>
                  </a:lnTo>
                  <a:close/>
                </a:path>
                <a:path w="1508125" h="203835">
                  <a:moveTo>
                    <a:pt x="627989" y="5562"/>
                  </a:moveTo>
                  <a:lnTo>
                    <a:pt x="626605" y="5410"/>
                  </a:lnTo>
                  <a:lnTo>
                    <a:pt x="625436" y="3111"/>
                  </a:lnTo>
                  <a:lnTo>
                    <a:pt x="623366" y="5626"/>
                  </a:lnTo>
                  <a:lnTo>
                    <a:pt x="624522" y="6159"/>
                  </a:lnTo>
                  <a:lnTo>
                    <a:pt x="625170" y="6540"/>
                  </a:lnTo>
                  <a:lnTo>
                    <a:pt x="626135" y="6273"/>
                  </a:lnTo>
                  <a:lnTo>
                    <a:pt x="627316" y="6629"/>
                  </a:lnTo>
                  <a:lnTo>
                    <a:pt x="627989" y="5562"/>
                  </a:lnTo>
                  <a:close/>
                </a:path>
                <a:path w="1508125" h="203835">
                  <a:moveTo>
                    <a:pt x="852766" y="186359"/>
                  </a:moveTo>
                  <a:lnTo>
                    <a:pt x="851560" y="184937"/>
                  </a:lnTo>
                  <a:lnTo>
                    <a:pt x="850265" y="185775"/>
                  </a:lnTo>
                  <a:lnTo>
                    <a:pt x="849172" y="185724"/>
                  </a:lnTo>
                  <a:lnTo>
                    <a:pt x="849680" y="189636"/>
                  </a:lnTo>
                  <a:lnTo>
                    <a:pt x="851166" y="187693"/>
                  </a:lnTo>
                  <a:lnTo>
                    <a:pt x="852766" y="186359"/>
                  </a:lnTo>
                  <a:close/>
                </a:path>
                <a:path w="1508125" h="203835">
                  <a:moveTo>
                    <a:pt x="972985" y="165506"/>
                  </a:moveTo>
                  <a:lnTo>
                    <a:pt x="972185" y="164871"/>
                  </a:lnTo>
                  <a:lnTo>
                    <a:pt x="971486" y="163982"/>
                  </a:lnTo>
                  <a:lnTo>
                    <a:pt x="970241" y="164414"/>
                  </a:lnTo>
                  <a:lnTo>
                    <a:pt x="970864" y="165506"/>
                  </a:lnTo>
                  <a:lnTo>
                    <a:pt x="970915" y="166306"/>
                  </a:lnTo>
                  <a:lnTo>
                    <a:pt x="969302" y="166255"/>
                  </a:lnTo>
                  <a:lnTo>
                    <a:pt x="969594" y="166598"/>
                  </a:lnTo>
                  <a:lnTo>
                    <a:pt x="970140" y="167284"/>
                  </a:lnTo>
                  <a:lnTo>
                    <a:pt x="972045" y="167195"/>
                  </a:lnTo>
                  <a:lnTo>
                    <a:pt x="972680" y="166077"/>
                  </a:lnTo>
                  <a:lnTo>
                    <a:pt x="972985" y="165506"/>
                  </a:lnTo>
                  <a:close/>
                </a:path>
                <a:path w="1508125" h="203835">
                  <a:moveTo>
                    <a:pt x="1205103" y="159156"/>
                  </a:moveTo>
                  <a:lnTo>
                    <a:pt x="1202321" y="162306"/>
                  </a:lnTo>
                  <a:lnTo>
                    <a:pt x="1201166" y="161709"/>
                  </a:lnTo>
                  <a:lnTo>
                    <a:pt x="1201712" y="162217"/>
                  </a:lnTo>
                  <a:lnTo>
                    <a:pt x="1202270" y="162699"/>
                  </a:lnTo>
                  <a:lnTo>
                    <a:pt x="1202829" y="163207"/>
                  </a:lnTo>
                  <a:lnTo>
                    <a:pt x="1203464" y="163220"/>
                  </a:lnTo>
                  <a:lnTo>
                    <a:pt x="1204734" y="163271"/>
                  </a:lnTo>
                  <a:lnTo>
                    <a:pt x="1205103" y="159156"/>
                  </a:lnTo>
                  <a:close/>
                </a:path>
                <a:path w="1508125" h="203835">
                  <a:moveTo>
                    <a:pt x="1253426" y="145110"/>
                  </a:moveTo>
                  <a:lnTo>
                    <a:pt x="1251826" y="144424"/>
                  </a:lnTo>
                  <a:lnTo>
                    <a:pt x="1249883" y="145516"/>
                  </a:lnTo>
                  <a:lnTo>
                    <a:pt x="1248422" y="144119"/>
                  </a:lnTo>
                  <a:lnTo>
                    <a:pt x="1248041" y="144335"/>
                  </a:lnTo>
                  <a:lnTo>
                    <a:pt x="1247635" y="144538"/>
                  </a:lnTo>
                  <a:lnTo>
                    <a:pt x="1247254" y="144754"/>
                  </a:lnTo>
                  <a:lnTo>
                    <a:pt x="1247406" y="145897"/>
                  </a:lnTo>
                  <a:lnTo>
                    <a:pt x="1249375" y="145973"/>
                  </a:lnTo>
                  <a:lnTo>
                    <a:pt x="1250708" y="145592"/>
                  </a:lnTo>
                  <a:lnTo>
                    <a:pt x="1252232" y="146113"/>
                  </a:lnTo>
                  <a:lnTo>
                    <a:pt x="1253426" y="145110"/>
                  </a:lnTo>
                  <a:close/>
                </a:path>
                <a:path w="1508125" h="203835">
                  <a:moveTo>
                    <a:pt x="1259674" y="143294"/>
                  </a:moveTo>
                  <a:lnTo>
                    <a:pt x="1257312" y="141312"/>
                  </a:lnTo>
                  <a:lnTo>
                    <a:pt x="1256169" y="143243"/>
                  </a:lnTo>
                  <a:lnTo>
                    <a:pt x="1255014" y="143840"/>
                  </a:lnTo>
                  <a:lnTo>
                    <a:pt x="1255801" y="144005"/>
                  </a:lnTo>
                  <a:lnTo>
                    <a:pt x="1256690" y="144005"/>
                  </a:lnTo>
                  <a:lnTo>
                    <a:pt x="1257071" y="144945"/>
                  </a:lnTo>
                  <a:lnTo>
                    <a:pt x="1257922" y="144195"/>
                  </a:lnTo>
                  <a:lnTo>
                    <a:pt x="1259674" y="143294"/>
                  </a:lnTo>
                  <a:close/>
                </a:path>
                <a:path w="1508125" h="203835">
                  <a:moveTo>
                    <a:pt x="1265834" y="126555"/>
                  </a:moveTo>
                  <a:lnTo>
                    <a:pt x="1264437" y="126492"/>
                  </a:lnTo>
                  <a:lnTo>
                    <a:pt x="1263929" y="125577"/>
                  </a:lnTo>
                  <a:lnTo>
                    <a:pt x="1263726" y="124358"/>
                  </a:lnTo>
                  <a:lnTo>
                    <a:pt x="1262811" y="126314"/>
                  </a:lnTo>
                  <a:lnTo>
                    <a:pt x="1263154" y="127342"/>
                  </a:lnTo>
                  <a:lnTo>
                    <a:pt x="1263497" y="128371"/>
                  </a:lnTo>
                  <a:lnTo>
                    <a:pt x="1263827" y="129400"/>
                  </a:lnTo>
                  <a:lnTo>
                    <a:pt x="1264500" y="128460"/>
                  </a:lnTo>
                  <a:lnTo>
                    <a:pt x="1265834" y="126555"/>
                  </a:lnTo>
                  <a:close/>
                </a:path>
                <a:path w="1508125" h="203835">
                  <a:moveTo>
                    <a:pt x="1266621" y="144741"/>
                  </a:moveTo>
                  <a:lnTo>
                    <a:pt x="1265961" y="144437"/>
                  </a:lnTo>
                  <a:lnTo>
                    <a:pt x="1265313" y="144119"/>
                  </a:lnTo>
                  <a:lnTo>
                    <a:pt x="1264653" y="143802"/>
                  </a:lnTo>
                  <a:lnTo>
                    <a:pt x="1263434" y="144030"/>
                  </a:lnTo>
                  <a:lnTo>
                    <a:pt x="1261935" y="143243"/>
                  </a:lnTo>
                  <a:lnTo>
                    <a:pt x="1260665" y="145084"/>
                  </a:lnTo>
                  <a:lnTo>
                    <a:pt x="1266621" y="144741"/>
                  </a:lnTo>
                  <a:close/>
                </a:path>
                <a:path w="1508125" h="203835">
                  <a:moveTo>
                    <a:pt x="1272260" y="152819"/>
                  </a:moveTo>
                  <a:lnTo>
                    <a:pt x="1270596" y="152590"/>
                  </a:lnTo>
                  <a:lnTo>
                    <a:pt x="1268844" y="152069"/>
                  </a:lnTo>
                  <a:lnTo>
                    <a:pt x="1266964" y="153365"/>
                  </a:lnTo>
                  <a:lnTo>
                    <a:pt x="1269161" y="154355"/>
                  </a:lnTo>
                  <a:lnTo>
                    <a:pt x="1270749" y="153898"/>
                  </a:lnTo>
                  <a:lnTo>
                    <a:pt x="1272260" y="152819"/>
                  </a:lnTo>
                  <a:close/>
                </a:path>
                <a:path w="1508125" h="203835">
                  <a:moveTo>
                    <a:pt x="1296898" y="141947"/>
                  </a:moveTo>
                  <a:lnTo>
                    <a:pt x="1295628" y="140830"/>
                  </a:lnTo>
                  <a:lnTo>
                    <a:pt x="1294155" y="140817"/>
                  </a:lnTo>
                  <a:lnTo>
                    <a:pt x="1293622" y="142367"/>
                  </a:lnTo>
                  <a:lnTo>
                    <a:pt x="1293304" y="143268"/>
                  </a:lnTo>
                  <a:lnTo>
                    <a:pt x="1294942" y="142963"/>
                  </a:lnTo>
                  <a:lnTo>
                    <a:pt x="1295692" y="143243"/>
                  </a:lnTo>
                  <a:lnTo>
                    <a:pt x="1296085" y="142811"/>
                  </a:lnTo>
                  <a:lnTo>
                    <a:pt x="1296504" y="142392"/>
                  </a:lnTo>
                  <a:lnTo>
                    <a:pt x="1296898" y="141947"/>
                  </a:lnTo>
                  <a:close/>
                </a:path>
                <a:path w="1508125" h="203835">
                  <a:moveTo>
                    <a:pt x="1322946" y="107251"/>
                  </a:moveTo>
                  <a:lnTo>
                    <a:pt x="1321219" y="106870"/>
                  </a:lnTo>
                  <a:lnTo>
                    <a:pt x="1319695" y="107619"/>
                  </a:lnTo>
                  <a:lnTo>
                    <a:pt x="1318133" y="108127"/>
                  </a:lnTo>
                  <a:lnTo>
                    <a:pt x="1318831" y="109423"/>
                  </a:lnTo>
                  <a:lnTo>
                    <a:pt x="1320126" y="108966"/>
                  </a:lnTo>
                  <a:lnTo>
                    <a:pt x="1321193" y="109194"/>
                  </a:lnTo>
                  <a:lnTo>
                    <a:pt x="1322628" y="107823"/>
                  </a:lnTo>
                  <a:lnTo>
                    <a:pt x="1322946" y="107251"/>
                  </a:lnTo>
                  <a:close/>
                </a:path>
                <a:path w="1508125" h="203835">
                  <a:moveTo>
                    <a:pt x="1406156" y="59067"/>
                  </a:moveTo>
                  <a:lnTo>
                    <a:pt x="1405458" y="57048"/>
                  </a:lnTo>
                  <a:lnTo>
                    <a:pt x="1403756" y="57861"/>
                  </a:lnTo>
                  <a:lnTo>
                    <a:pt x="1402384" y="57734"/>
                  </a:lnTo>
                  <a:lnTo>
                    <a:pt x="1401787" y="58381"/>
                  </a:lnTo>
                  <a:lnTo>
                    <a:pt x="1401495" y="58724"/>
                  </a:lnTo>
                  <a:lnTo>
                    <a:pt x="1402194" y="59055"/>
                  </a:lnTo>
                  <a:lnTo>
                    <a:pt x="1402384" y="59690"/>
                  </a:lnTo>
                  <a:lnTo>
                    <a:pt x="1402410" y="60401"/>
                  </a:lnTo>
                  <a:lnTo>
                    <a:pt x="1403413" y="59245"/>
                  </a:lnTo>
                  <a:lnTo>
                    <a:pt x="1404289" y="57772"/>
                  </a:lnTo>
                  <a:lnTo>
                    <a:pt x="1406156" y="59067"/>
                  </a:lnTo>
                  <a:close/>
                </a:path>
                <a:path w="1508125" h="203835">
                  <a:moveTo>
                    <a:pt x="1410208" y="57810"/>
                  </a:moveTo>
                  <a:lnTo>
                    <a:pt x="1407972" y="55600"/>
                  </a:lnTo>
                  <a:lnTo>
                    <a:pt x="1407134" y="55562"/>
                  </a:lnTo>
                  <a:lnTo>
                    <a:pt x="1405458" y="55511"/>
                  </a:lnTo>
                  <a:lnTo>
                    <a:pt x="1406867" y="56667"/>
                  </a:lnTo>
                  <a:lnTo>
                    <a:pt x="1407883" y="58585"/>
                  </a:lnTo>
                  <a:lnTo>
                    <a:pt x="1410208" y="57810"/>
                  </a:lnTo>
                  <a:close/>
                </a:path>
                <a:path w="1508125" h="203835">
                  <a:moveTo>
                    <a:pt x="1448168" y="68084"/>
                  </a:moveTo>
                  <a:lnTo>
                    <a:pt x="1446136" y="67513"/>
                  </a:lnTo>
                  <a:lnTo>
                    <a:pt x="1446682" y="69037"/>
                  </a:lnTo>
                  <a:lnTo>
                    <a:pt x="1447901" y="68084"/>
                  </a:lnTo>
                  <a:lnTo>
                    <a:pt x="1448168" y="68084"/>
                  </a:lnTo>
                  <a:close/>
                </a:path>
                <a:path w="1508125" h="203835">
                  <a:moveTo>
                    <a:pt x="1451737" y="66509"/>
                  </a:moveTo>
                  <a:lnTo>
                    <a:pt x="1449755" y="66179"/>
                  </a:lnTo>
                  <a:lnTo>
                    <a:pt x="1448168" y="68084"/>
                  </a:lnTo>
                  <a:lnTo>
                    <a:pt x="1448308" y="68084"/>
                  </a:lnTo>
                  <a:lnTo>
                    <a:pt x="1448955" y="68427"/>
                  </a:lnTo>
                  <a:lnTo>
                    <a:pt x="1450797" y="68427"/>
                  </a:lnTo>
                  <a:lnTo>
                    <a:pt x="1451737" y="66509"/>
                  </a:lnTo>
                  <a:close/>
                </a:path>
                <a:path w="1508125" h="203835">
                  <a:moveTo>
                    <a:pt x="1508074" y="179933"/>
                  </a:moveTo>
                  <a:lnTo>
                    <a:pt x="1507998" y="179387"/>
                  </a:lnTo>
                  <a:lnTo>
                    <a:pt x="1507858" y="178828"/>
                  </a:lnTo>
                  <a:lnTo>
                    <a:pt x="1507782" y="178295"/>
                  </a:lnTo>
                  <a:lnTo>
                    <a:pt x="1506207" y="180822"/>
                  </a:lnTo>
                  <a:lnTo>
                    <a:pt x="1506016" y="181673"/>
                  </a:lnTo>
                  <a:lnTo>
                    <a:pt x="1505978" y="182448"/>
                  </a:lnTo>
                  <a:lnTo>
                    <a:pt x="1506867" y="182956"/>
                  </a:lnTo>
                  <a:lnTo>
                    <a:pt x="1507604" y="182473"/>
                  </a:lnTo>
                  <a:lnTo>
                    <a:pt x="1507947" y="181902"/>
                  </a:lnTo>
                  <a:lnTo>
                    <a:pt x="1508074" y="181292"/>
                  </a:lnTo>
                  <a:lnTo>
                    <a:pt x="1508074" y="1799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4482706" y="3168355"/>
              <a:ext cx="1473200" cy="489584"/>
            </a:xfrm>
            <a:custGeom>
              <a:avLst/>
              <a:gdLst/>
              <a:ahLst/>
              <a:cxnLst/>
              <a:rect l="l" t="t" r="r" b="b"/>
              <a:pathLst>
                <a:path w="1473200" h="489585">
                  <a:moveTo>
                    <a:pt x="3124" y="51066"/>
                  </a:moveTo>
                  <a:lnTo>
                    <a:pt x="2184" y="47383"/>
                  </a:lnTo>
                  <a:lnTo>
                    <a:pt x="876" y="47764"/>
                  </a:lnTo>
                  <a:lnTo>
                    <a:pt x="723" y="49110"/>
                  </a:lnTo>
                  <a:lnTo>
                    <a:pt x="0" y="49987"/>
                  </a:lnTo>
                  <a:lnTo>
                    <a:pt x="419" y="50406"/>
                  </a:lnTo>
                  <a:lnTo>
                    <a:pt x="838" y="50825"/>
                  </a:lnTo>
                  <a:lnTo>
                    <a:pt x="1244" y="51244"/>
                  </a:lnTo>
                  <a:lnTo>
                    <a:pt x="1866" y="51181"/>
                  </a:lnTo>
                  <a:lnTo>
                    <a:pt x="2501" y="51130"/>
                  </a:lnTo>
                  <a:lnTo>
                    <a:pt x="3124" y="51066"/>
                  </a:lnTo>
                  <a:close/>
                </a:path>
                <a:path w="1473200" h="489585">
                  <a:moveTo>
                    <a:pt x="78498" y="103898"/>
                  </a:moveTo>
                  <a:lnTo>
                    <a:pt x="76974" y="102654"/>
                  </a:lnTo>
                  <a:lnTo>
                    <a:pt x="74841" y="102654"/>
                  </a:lnTo>
                  <a:lnTo>
                    <a:pt x="75882" y="104635"/>
                  </a:lnTo>
                  <a:lnTo>
                    <a:pt x="78498" y="103898"/>
                  </a:lnTo>
                  <a:close/>
                </a:path>
                <a:path w="1473200" h="489585">
                  <a:moveTo>
                    <a:pt x="85267" y="10464"/>
                  </a:moveTo>
                  <a:lnTo>
                    <a:pt x="83820" y="10922"/>
                  </a:lnTo>
                  <a:lnTo>
                    <a:pt x="81940" y="9525"/>
                  </a:lnTo>
                  <a:lnTo>
                    <a:pt x="80251" y="11925"/>
                  </a:lnTo>
                  <a:lnTo>
                    <a:pt x="82270" y="11772"/>
                  </a:lnTo>
                  <a:lnTo>
                    <a:pt x="83731" y="11684"/>
                  </a:lnTo>
                  <a:lnTo>
                    <a:pt x="85178" y="11582"/>
                  </a:lnTo>
                  <a:lnTo>
                    <a:pt x="85229" y="10833"/>
                  </a:lnTo>
                  <a:lnTo>
                    <a:pt x="85267" y="10464"/>
                  </a:lnTo>
                  <a:close/>
                </a:path>
                <a:path w="1473200" h="489585">
                  <a:moveTo>
                    <a:pt x="91147" y="91236"/>
                  </a:moveTo>
                  <a:lnTo>
                    <a:pt x="89573" y="89712"/>
                  </a:lnTo>
                  <a:lnTo>
                    <a:pt x="87757" y="91046"/>
                  </a:lnTo>
                  <a:lnTo>
                    <a:pt x="86448" y="90068"/>
                  </a:lnTo>
                  <a:lnTo>
                    <a:pt x="86385" y="91821"/>
                  </a:lnTo>
                  <a:lnTo>
                    <a:pt x="87871" y="91643"/>
                  </a:lnTo>
                  <a:lnTo>
                    <a:pt x="89547" y="92379"/>
                  </a:lnTo>
                  <a:lnTo>
                    <a:pt x="91147" y="91236"/>
                  </a:lnTo>
                  <a:close/>
                </a:path>
                <a:path w="1473200" h="489585">
                  <a:moveTo>
                    <a:pt x="109372" y="95072"/>
                  </a:moveTo>
                  <a:lnTo>
                    <a:pt x="109054" y="94170"/>
                  </a:lnTo>
                  <a:lnTo>
                    <a:pt x="108788" y="94081"/>
                  </a:lnTo>
                  <a:lnTo>
                    <a:pt x="107607" y="93649"/>
                  </a:lnTo>
                  <a:lnTo>
                    <a:pt x="106692" y="94145"/>
                  </a:lnTo>
                  <a:lnTo>
                    <a:pt x="105879" y="95440"/>
                  </a:lnTo>
                  <a:lnTo>
                    <a:pt x="107302" y="95973"/>
                  </a:lnTo>
                  <a:lnTo>
                    <a:pt x="108369" y="96050"/>
                  </a:lnTo>
                  <a:lnTo>
                    <a:pt x="109372" y="95072"/>
                  </a:lnTo>
                  <a:close/>
                </a:path>
                <a:path w="1473200" h="489585">
                  <a:moveTo>
                    <a:pt x="122466" y="52184"/>
                  </a:moveTo>
                  <a:lnTo>
                    <a:pt x="121996" y="51219"/>
                  </a:lnTo>
                  <a:lnTo>
                    <a:pt x="121551" y="51231"/>
                  </a:lnTo>
                  <a:lnTo>
                    <a:pt x="121107" y="51066"/>
                  </a:lnTo>
                  <a:lnTo>
                    <a:pt x="120827" y="51142"/>
                  </a:lnTo>
                  <a:lnTo>
                    <a:pt x="120548" y="51142"/>
                  </a:lnTo>
                  <a:lnTo>
                    <a:pt x="120243" y="51041"/>
                  </a:lnTo>
                  <a:lnTo>
                    <a:pt x="118999" y="51219"/>
                  </a:lnTo>
                  <a:lnTo>
                    <a:pt x="117398" y="50888"/>
                  </a:lnTo>
                  <a:lnTo>
                    <a:pt x="117309" y="52908"/>
                  </a:lnTo>
                  <a:lnTo>
                    <a:pt x="117932" y="52971"/>
                  </a:lnTo>
                  <a:lnTo>
                    <a:pt x="118541" y="53022"/>
                  </a:lnTo>
                  <a:lnTo>
                    <a:pt x="119151" y="53086"/>
                  </a:lnTo>
                  <a:lnTo>
                    <a:pt x="120027" y="51955"/>
                  </a:lnTo>
                  <a:lnTo>
                    <a:pt x="121348" y="52463"/>
                  </a:lnTo>
                  <a:lnTo>
                    <a:pt x="122466" y="52184"/>
                  </a:lnTo>
                  <a:close/>
                </a:path>
                <a:path w="1473200" h="489585">
                  <a:moveTo>
                    <a:pt x="128257" y="86715"/>
                  </a:moveTo>
                  <a:lnTo>
                    <a:pt x="127393" y="86779"/>
                  </a:lnTo>
                  <a:lnTo>
                    <a:pt x="126873" y="86918"/>
                  </a:lnTo>
                  <a:lnTo>
                    <a:pt x="126238" y="87071"/>
                  </a:lnTo>
                  <a:lnTo>
                    <a:pt x="125133" y="86741"/>
                  </a:lnTo>
                  <a:lnTo>
                    <a:pt x="125285" y="88620"/>
                  </a:lnTo>
                  <a:lnTo>
                    <a:pt x="125869" y="88938"/>
                  </a:lnTo>
                  <a:lnTo>
                    <a:pt x="126631" y="88950"/>
                  </a:lnTo>
                  <a:lnTo>
                    <a:pt x="127342" y="88773"/>
                  </a:lnTo>
                  <a:lnTo>
                    <a:pt x="128130" y="88417"/>
                  </a:lnTo>
                  <a:lnTo>
                    <a:pt x="128257" y="86715"/>
                  </a:lnTo>
                  <a:close/>
                </a:path>
                <a:path w="1473200" h="489585">
                  <a:moveTo>
                    <a:pt x="128930" y="28943"/>
                  </a:moveTo>
                  <a:lnTo>
                    <a:pt x="128676" y="27254"/>
                  </a:lnTo>
                  <a:lnTo>
                    <a:pt x="125552" y="28422"/>
                  </a:lnTo>
                  <a:lnTo>
                    <a:pt x="126022" y="26009"/>
                  </a:lnTo>
                  <a:lnTo>
                    <a:pt x="125323" y="26047"/>
                  </a:lnTo>
                  <a:lnTo>
                    <a:pt x="123926" y="26098"/>
                  </a:lnTo>
                  <a:lnTo>
                    <a:pt x="124307" y="27025"/>
                  </a:lnTo>
                  <a:lnTo>
                    <a:pt x="124663" y="27952"/>
                  </a:lnTo>
                  <a:lnTo>
                    <a:pt x="125044" y="28879"/>
                  </a:lnTo>
                  <a:lnTo>
                    <a:pt x="126326" y="28905"/>
                  </a:lnTo>
                  <a:lnTo>
                    <a:pt x="127622" y="28917"/>
                  </a:lnTo>
                  <a:lnTo>
                    <a:pt x="128930" y="28943"/>
                  </a:lnTo>
                  <a:close/>
                </a:path>
                <a:path w="1473200" h="489585">
                  <a:moveTo>
                    <a:pt x="130771" y="15430"/>
                  </a:moveTo>
                  <a:lnTo>
                    <a:pt x="129095" y="15430"/>
                  </a:lnTo>
                  <a:lnTo>
                    <a:pt x="129527" y="15786"/>
                  </a:lnTo>
                  <a:lnTo>
                    <a:pt x="127876" y="14452"/>
                  </a:lnTo>
                  <a:lnTo>
                    <a:pt x="126961" y="16294"/>
                  </a:lnTo>
                  <a:lnTo>
                    <a:pt x="128346" y="17145"/>
                  </a:lnTo>
                  <a:lnTo>
                    <a:pt x="129298" y="17691"/>
                  </a:lnTo>
                  <a:lnTo>
                    <a:pt x="130759" y="17145"/>
                  </a:lnTo>
                  <a:lnTo>
                    <a:pt x="130771" y="15786"/>
                  </a:lnTo>
                  <a:lnTo>
                    <a:pt x="130771" y="15430"/>
                  </a:lnTo>
                  <a:close/>
                </a:path>
                <a:path w="1473200" h="489585">
                  <a:moveTo>
                    <a:pt x="141147" y="53314"/>
                  </a:moveTo>
                  <a:lnTo>
                    <a:pt x="138645" y="51993"/>
                  </a:lnTo>
                  <a:lnTo>
                    <a:pt x="137972" y="52031"/>
                  </a:lnTo>
                  <a:lnTo>
                    <a:pt x="137287" y="52057"/>
                  </a:lnTo>
                  <a:lnTo>
                    <a:pt x="136626" y="52095"/>
                  </a:lnTo>
                  <a:lnTo>
                    <a:pt x="136563" y="53454"/>
                  </a:lnTo>
                  <a:lnTo>
                    <a:pt x="137782" y="53670"/>
                  </a:lnTo>
                  <a:lnTo>
                    <a:pt x="138569" y="54254"/>
                  </a:lnTo>
                  <a:lnTo>
                    <a:pt x="139458" y="54025"/>
                  </a:lnTo>
                  <a:lnTo>
                    <a:pt x="140538" y="54292"/>
                  </a:lnTo>
                  <a:lnTo>
                    <a:pt x="141147" y="53314"/>
                  </a:lnTo>
                  <a:close/>
                </a:path>
                <a:path w="1473200" h="489585">
                  <a:moveTo>
                    <a:pt x="143433" y="16294"/>
                  </a:moveTo>
                  <a:lnTo>
                    <a:pt x="142735" y="15074"/>
                  </a:lnTo>
                  <a:lnTo>
                    <a:pt x="141503" y="15379"/>
                  </a:lnTo>
                  <a:lnTo>
                    <a:pt x="140423" y="15252"/>
                  </a:lnTo>
                  <a:lnTo>
                    <a:pt x="140169" y="15316"/>
                  </a:lnTo>
                  <a:lnTo>
                    <a:pt x="139915" y="15367"/>
                  </a:lnTo>
                  <a:lnTo>
                    <a:pt x="139661" y="15405"/>
                  </a:lnTo>
                  <a:lnTo>
                    <a:pt x="139687" y="15976"/>
                  </a:lnTo>
                  <a:lnTo>
                    <a:pt x="139725" y="16548"/>
                  </a:lnTo>
                  <a:lnTo>
                    <a:pt x="139750" y="17106"/>
                  </a:lnTo>
                  <a:lnTo>
                    <a:pt x="141147" y="17640"/>
                  </a:lnTo>
                  <a:lnTo>
                    <a:pt x="142303" y="16992"/>
                  </a:lnTo>
                  <a:lnTo>
                    <a:pt x="143433" y="16294"/>
                  </a:lnTo>
                  <a:close/>
                </a:path>
                <a:path w="1473200" h="489585">
                  <a:moveTo>
                    <a:pt x="160997" y="102616"/>
                  </a:moveTo>
                  <a:lnTo>
                    <a:pt x="160566" y="101053"/>
                  </a:lnTo>
                  <a:lnTo>
                    <a:pt x="158648" y="101765"/>
                  </a:lnTo>
                  <a:lnTo>
                    <a:pt x="157962" y="100634"/>
                  </a:lnTo>
                  <a:lnTo>
                    <a:pt x="157302" y="100672"/>
                  </a:lnTo>
                  <a:lnTo>
                    <a:pt x="156578" y="100736"/>
                  </a:lnTo>
                  <a:lnTo>
                    <a:pt x="156387" y="102260"/>
                  </a:lnTo>
                  <a:lnTo>
                    <a:pt x="157010" y="102654"/>
                  </a:lnTo>
                  <a:lnTo>
                    <a:pt x="157683" y="102679"/>
                  </a:lnTo>
                  <a:lnTo>
                    <a:pt x="158775" y="102743"/>
                  </a:lnTo>
                  <a:lnTo>
                    <a:pt x="159880" y="102641"/>
                  </a:lnTo>
                  <a:lnTo>
                    <a:pt x="160997" y="102616"/>
                  </a:lnTo>
                  <a:close/>
                </a:path>
                <a:path w="1473200" h="489585">
                  <a:moveTo>
                    <a:pt x="166484" y="10185"/>
                  </a:moveTo>
                  <a:lnTo>
                    <a:pt x="165709" y="8636"/>
                  </a:lnTo>
                  <a:lnTo>
                    <a:pt x="164312" y="8572"/>
                  </a:lnTo>
                  <a:lnTo>
                    <a:pt x="162890" y="8610"/>
                  </a:lnTo>
                  <a:lnTo>
                    <a:pt x="162966" y="10363"/>
                  </a:lnTo>
                  <a:lnTo>
                    <a:pt x="164134" y="10515"/>
                  </a:lnTo>
                  <a:lnTo>
                    <a:pt x="165328" y="11252"/>
                  </a:lnTo>
                  <a:lnTo>
                    <a:pt x="166484" y="10185"/>
                  </a:lnTo>
                  <a:close/>
                </a:path>
                <a:path w="1473200" h="489585">
                  <a:moveTo>
                    <a:pt x="197332" y="18999"/>
                  </a:moveTo>
                  <a:lnTo>
                    <a:pt x="196710" y="17360"/>
                  </a:lnTo>
                  <a:lnTo>
                    <a:pt x="195745" y="17284"/>
                  </a:lnTo>
                  <a:lnTo>
                    <a:pt x="194779" y="17246"/>
                  </a:lnTo>
                  <a:lnTo>
                    <a:pt x="193814" y="17170"/>
                  </a:lnTo>
                  <a:lnTo>
                    <a:pt x="193840" y="18427"/>
                  </a:lnTo>
                  <a:lnTo>
                    <a:pt x="193840" y="19050"/>
                  </a:lnTo>
                  <a:lnTo>
                    <a:pt x="194386" y="19189"/>
                  </a:lnTo>
                  <a:lnTo>
                    <a:pt x="194932" y="19329"/>
                  </a:lnTo>
                  <a:lnTo>
                    <a:pt x="195478" y="19456"/>
                  </a:lnTo>
                  <a:lnTo>
                    <a:pt x="196710" y="19138"/>
                  </a:lnTo>
                  <a:lnTo>
                    <a:pt x="197332" y="18999"/>
                  </a:lnTo>
                  <a:close/>
                </a:path>
                <a:path w="1473200" h="489585">
                  <a:moveTo>
                    <a:pt x="207225" y="9436"/>
                  </a:moveTo>
                  <a:lnTo>
                    <a:pt x="206705" y="8255"/>
                  </a:lnTo>
                  <a:lnTo>
                    <a:pt x="206438" y="7683"/>
                  </a:lnTo>
                  <a:lnTo>
                    <a:pt x="205206" y="8051"/>
                  </a:lnTo>
                  <a:lnTo>
                    <a:pt x="203962" y="8432"/>
                  </a:lnTo>
                  <a:lnTo>
                    <a:pt x="202730" y="8813"/>
                  </a:lnTo>
                  <a:lnTo>
                    <a:pt x="202793" y="8991"/>
                  </a:lnTo>
                  <a:lnTo>
                    <a:pt x="202742" y="9131"/>
                  </a:lnTo>
                  <a:lnTo>
                    <a:pt x="202590" y="9232"/>
                  </a:lnTo>
                  <a:lnTo>
                    <a:pt x="204101" y="10096"/>
                  </a:lnTo>
                  <a:lnTo>
                    <a:pt x="205676" y="9359"/>
                  </a:lnTo>
                  <a:lnTo>
                    <a:pt x="207225" y="9436"/>
                  </a:lnTo>
                  <a:close/>
                </a:path>
                <a:path w="1473200" h="489585">
                  <a:moveTo>
                    <a:pt x="218198" y="1981"/>
                  </a:moveTo>
                  <a:lnTo>
                    <a:pt x="216306" y="254"/>
                  </a:lnTo>
                  <a:lnTo>
                    <a:pt x="215214" y="1790"/>
                  </a:lnTo>
                  <a:lnTo>
                    <a:pt x="213360" y="2362"/>
                  </a:lnTo>
                  <a:lnTo>
                    <a:pt x="215341" y="2755"/>
                  </a:lnTo>
                  <a:lnTo>
                    <a:pt x="216725" y="3390"/>
                  </a:lnTo>
                  <a:lnTo>
                    <a:pt x="218198" y="1981"/>
                  </a:lnTo>
                  <a:close/>
                </a:path>
                <a:path w="1473200" h="489585">
                  <a:moveTo>
                    <a:pt x="266319" y="4432"/>
                  </a:moveTo>
                  <a:lnTo>
                    <a:pt x="265264" y="2895"/>
                  </a:lnTo>
                  <a:lnTo>
                    <a:pt x="264020" y="3505"/>
                  </a:lnTo>
                  <a:lnTo>
                    <a:pt x="262839" y="3810"/>
                  </a:lnTo>
                  <a:lnTo>
                    <a:pt x="262839" y="4076"/>
                  </a:lnTo>
                  <a:lnTo>
                    <a:pt x="262826" y="4343"/>
                  </a:lnTo>
                  <a:lnTo>
                    <a:pt x="262801" y="4597"/>
                  </a:lnTo>
                  <a:lnTo>
                    <a:pt x="263664" y="5257"/>
                  </a:lnTo>
                  <a:lnTo>
                    <a:pt x="264464" y="6223"/>
                  </a:lnTo>
                  <a:lnTo>
                    <a:pt x="265671" y="5397"/>
                  </a:lnTo>
                  <a:lnTo>
                    <a:pt x="265988" y="5194"/>
                  </a:lnTo>
                  <a:lnTo>
                    <a:pt x="266319" y="4432"/>
                  </a:lnTo>
                  <a:close/>
                </a:path>
                <a:path w="1473200" h="489585">
                  <a:moveTo>
                    <a:pt x="286677" y="104254"/>
                  </a:moveTo>
                  <a:lnTo>
                    <a:pt x="286435" y="101003"/>
                  </a:lnTo>
                  <a:lnTo>
                    <a:pt x="284848" y="102489"/>
                  </a:lnTo>
                  <a:lnTo>
                    <a:pt x="283908" y="102514"/>
                  </a:lnTo>
                  <a:lnTo>
                    <a:pt x="283044" y="104419"/>
                  </a:lnTo>
                  <a:lnTo>
                    <a:pt x="284581" y="104368"/>
                  </a:lnTo>
                  <a:lnTo>
                    <a:pt x="286677" y="104254"/>
                  </a:lnTo>
                  <a:close/>
                </a:path>
                <a:path w="1473200" h="489585">
                  <a:moveTo>
                    <a:pt x="288772" y="97574"/>
                  </a:moveTo>
                  <a:lnTo>
                    <a:pt x="286689" y="96367"/>
                  </a:lnTo>
                  <a:lnTo>
                    <a:pt x="284746" y="98336"/>
                  </a:lnTo>
                  <a:lnTo>
                    <a:pt x="282702" y="97802"/>
                  </a:lnTo>
                  <a:lnTo>
                    <a:pt x="284784" y="99174"/>
                  </a:lnTo>
                  <a:lnTo>
                    <a:pt x="286804" y="99161"/>
                  </a:lnTo>
                  <a:lnTo>
                    <a:pt x="288772" y="97574"/>
                  </a:lnTo>
                  <a:close/>
                </a:path>
                <a:path w="1473200" h="489585">
                  <a:moveTo>
                    <a:pt x="333108" y="43535"/>
                  </a:moveTo>
                  <a:lnTo>
                    <a:pt x="331508" y="43535"/>
                  </a:lnTo>
                  <a:lnTo>
                    <a:pt x="331279" y="42735"/>
                  </a:lnTo>
                  <a:lnTo>
                    <a:pt x="331165" y="42291"/>
                  </a:lnTo>
                  <a:lnTo>
                    <a:pt x="330327" y="42735"/>
                  </a:lnTo>
                  <a:lnTo>
                    <a:pt x="328701" y="43535"/>
                  </a:lnTo>
                  <a:lnTo>
                    <a:pt x="328561" y="44602"/>
                  </a:lnTo>
                  <a:lnTo>
                    <a:pt x="330085" y="44602"/>
                  </a:lnTo>
                  <a:lnTo>
                    <a:pt x="330479" y="45389"/>
                  </a:lnTo>
                  <a:lnTo>
                    <a:pt x="333108" y="43535"/>
                  </a:lnTo>
                  <a:close/>
                </a:path>
                <a:path w="1473200" h="489585">
                  <a:moveTo>
                    <a:pt x="345909" y="22161"/>
                  </a:moveTo>
                  <a:lnTo>
                    <a:pt x="344462" y="21882"/>
                  </a:lnTo>
                  <a:lnTo>
                    <a:pt x="342722" y="21907"/>
                  </a:lnTo>
                  <a:lnTo>
                    <a:pt x="342963" y="24752"/>
                  </a:lnTo>
                  <a:lnTo>
                    <a:pt x="344741" y="23876"/>
                  </a:lnTo>
                  <a:lnTo>
                    <a:pt x="345770" y="23850"/>
                  </a:lnTo>
                  <a:lnTo>
                    <a:pt x="345871" y="22733"/>
                  </a:lnTo>
                  <a:lnTo>
                    <a:pt x="345909" y="22161"/>
                  </a:lnTo>
                  <a:close/>
                </a:path>
                <a:path w="1473200" h="489585">
                  <a:moveTo>
                    <a:pt x="349846" y="13398"/>
                  </a:moveTo>
                  <a:lnTo>
                    <a:pt x="348361" y="13449"/>
                  </a:lnTo>
                  <a:lnTo>
                    <a:pt x="346837" y="13462"/>
                  </a:lnTo>
                  <a:lnTo>
                    <a:pt x="345884" y="14935"/>
                  </a:lnTo>
                  <a:lnTo>
                    <a:pt x="347484" y="16078"/>
                  </a:lnTo>
                  <a:lnTo>
                    <a:pt x="348602" y="15011"/>
                  </a:lnTo>
                  <a:lnTo>
                    <a:pt x="349808" y="14351"/>
                  </a:lnTo>
                  <a:lnTo>
                    <a:pt x="349821" y="14033"/>
                  </a:lnTo>
                  <a:lnTo>
                    <a:pt x="349821" y="13703"/>
                  </a:lnTo>
                  <a:lnTo>
                    <a:pt x="349846" y="13398"/>
                  </a:lnTo>
                  <a:close/>
                </a:path>
                <a:path w="1473200" h="489585">
                  <a:moveTo>
                    <a:pt x="357174" y="23685"/>
                  </a:moveTo>
                  <a:lnTo>
                    <a:pt x="355193" y="22110"/>
                  </a:lnTo>
                  <a:lnTo>
                    <a:pt x="353542" y="22682"/>
                  </a:lnTo>
                  <a:lnTo>
                    <a:pt x="351878" y="23152"/>
                  </a:lnTo>
                  <a:lnTo>
                    <a:pt x="351802" y="23418"/>
                  </a:lnTo>
                  <a:lnTo>
                    <a:pt x="351777" y="23685"/>
                  </a:lnTo>
                  <a:lnTo>
                    <a:pt x="351802" y="23977"/>
                  </a:lnTo>
                  <a:lnTo>
                    <a:pt x="353479" y="23964"/>
                  </a:lnTo>
                  <a:lnTo>
                    <a:pt x="355231" y="24650"/>
                  </a:lnTo>
                  <a:lnTo>
                    <a:pt x="357174" y="23685"/>
                  </a:lnTo>
                  <a:close/>
                </a:path>
                <a:path w="1473200" h="489585">
                  <a:moveTo>
                    <a:pt x="367893" y="99364"/>
                  </a:moveTo>
                  <a:lnTo>
                    <a:pt x="367741" y="98513"/>
                  </a:lnTo>
                  <a:lnTo>
                    <a:pt x="366471" y="97713"/>
                  </a:lnTo>
                  <a:lnTo>
                    <a:pt x="365455" y="97751"/>
                  </a:lnTo>
                  <a:lnTo>
                    <a:pt x="364655" y="98971"/>
                  </a:lnTo>
                  <a:lnTo>
                    <a:pt x="365556" y="99999"/>
                  </a:lnTo>
                  <a:lnTo>
                    <a:pt x="366560" y="100444"/>
                  </a:lnTo>
                  <a:lnTo>
                    <a:pt x="367728" y="99479"/>
                  </a:lnTo>
                  <a:lnTo>
                    <a:pt x="367893" y="99364"/>
                  </a:lnTo>
                  <a:close/>
                </a:path>
                <a:path w="1473200" h="489585">
                  <a:moveTo>
                    <a:pt x="381304" y="12979"/>
                  </a:moveTo>
                  <a:lnTo>
                    <a:pt x="379399" y="11518"/>
                  </a:lnTo>
                  <a:lnTo>
                    <a:pt x="378434" y="13652"/>
                  </a:lnTo>
                  <a:lnTo>
                    <a:pt x="378383" y="13893"/>
                  </a:lnTo>
                  <a:lnTo>
                    <a:pt x="376821" y="13893"/>
                  </a:lnTo>
                  <a:lnTo>
                    <a:pt x="376821" y="13652"/>
                  </a:lnTo>
                  <a:lnTo>
                    <a:pt x="375399" y="12915"/>
                  </a:lnTo>
                  <a:lnTo>
                    <a:pt x="373976" y="12598"/>
                  </a:lnTo>
                  <a:lnTo>
                    <a:pt x="371640" y="13030"/>
                  </a:lnTo>
                  <a:lnTo>
                    <a:pt x="373837" y="14668"/>
                  </a:lnTo>
                  <a:lnTo>
                    <a:pt x="375310" y="14516"/>
                  </a:lnTo>
                  <a:lnTo>
                    <a:pt x="376821" y="14071"/>
                  </a:lnTo>
                  <a:lnTo>
                    <a:pt x="378637" y="14071"/>
                  </a:lnTo>
                  <a:lnTo>
                    <a:pt x="380199" y="15163"/>
                  </a:lnTo>
                  <a:lnTo>
                    <a:pt x="381304" y="12979"/>
                  </a:lnTo>
                  <a:close/>
                </a:path>
                <a:path w="1473200" h="489585">
                  <a:moveTo>
                    <a:pt x="423379" y="2032"/>
                  </a:moveTo>
                  <a:lnTo>
                    <a:pt x="422757" y="76"/>
                  </a:lnTo>
                  <a:lnTo>
                    <a:pt x="420649" y="990"/>
                  </a:lnTo>
                  <a:lnTo>
                    <a:pt x="419569" y="0"/>
                  </a:lnTo>
                  <a:lnTo>
                    <a:pt x="419608" y="1752"/>
                  </a:lnTo>
                  <a:lnTo>
                    <a:pt x="420890" y="1244"/>
                  </a:lnTo>
                  <a:lnTo>
                    <a:pt x="421970" y="3441"/>
                  </a:lnTo>
                  <a:lnTo>
                    <a:pt x="423379" y="2032"/>
                  </a:lnTo>
                  <a:close/>
                </a:path>
                <a:path w="1473200" h="489585">
                  <a:moveTo>
                    <a:pt x="444792" y="32816"/>
                  </a:moveTo>
                  <a:lnTo>
                    <a:pt x="444461" y="32804"/>
                  </a:lnTo>
                  <a:lnTo>
                    <a:pt x="443788" y="32804"/>
                  </a:lnTo>
                  <a:lnTo>
                    <a:pt x="442849" y="33401"/>
                  </a:lnTo>
                  <a:lnTo>
                    <a:pt x="441909" y="34023"/>
                  </a:lnTo>
                  <a:lnTo>
                    <a:pt x="440969" y="34632"/>
                  </a:lnTo>
                  <a:lnTo>
                    <a:pt x="443763" y="35826"/>
                  </a:lnTo>
                  <a:lnTo>
                    <a:pt x="444461" y="33820"/>
                  </a:lnTo>
                  <a:lnTo>
                    <a:pt x="444792" y="32816"/>
                  </a:lnTo>
                  <a:close/>
                </a:path>
                <a:path w="1473200" h="489585">
                  <a:moveTo>
                    <a:pt x="492480" y="102285"/>
                  </a:moveTo>
                  <a:lnTo>
                    <a:pt x="491045" y="101053"/>
                  </a:lnTo>
                  <a:lnTo>
                    <a:pt x="489775" y="102450"/>
                  </a:lnTo>
                  <a:lnTo>
                    <a:pt x="488429" y="102501"/>
                  </a:lnTo>
                  <a:lnTo>
                    <a:pt x="488543" y="104736"/>
                  </a:lnTo>
                  <a:lnTo>
                    <a:pt x="488861" y="104749"/>
                  </a:lnTo>
                  <a:lnTo>
                    <a:pt x="489140" y="104660"/>
                  </a:lnTo>
                  <a:lnTo>
                    <a:pt x="489381" y="104432"/>
                  </a:lnTo>
                  <a:lnTo>
                    <a:pt x="490105" y="103289"/>
                  </a:lnTo>
                  <a:lnTo>
                    <a:pt x="492036" y="103860"/>
                  </a:lnTo>
                  <a:lnTo>
                    <a:pt x="492480" y="102285"/>
                  </a:lnTo>
                  <a:close/>
                </a:path>
                <a:path w="1473200" h="489585">
                  <a:moveTo>
                    <a:pt x="502970" y="50914"/>
                  </a:moveTo>
                  <a:lnTo>
                    <a:pt x="502627" y="50088"/>
                  </a:lnTo>
                  <a:lnTo>
                    <a:pt x="501357" y="50126"/>
                  </a:lnTo>
                  <a:lnTo>
                    <a:pt x="500773" y="50139"/>
                  </a:lnTo>
                  <a:lnTo>
                    <a:pt x="499884" y="50304"/>
                  </a:lnTo>
                  <a:lnTo>
                    <a:pt x="499694" y="50685"/>
                  </a:lnTo>
                  <a:lnTo>
                    <a:pt x="499224" y="51676"/>
                  </a:lnTo>
                  <a:lnTo>
                    <a:pt x="500253" y="51981"/>
                  </a:lnTo>
                  <a:lnTo>
                    <a:pt x="500849" y="52425"/>
                  </a:lnTo>
                  <a:lnTo>
                    <a:pt x="501510" y="52285"/>
                  </a:lnTo>
                  <a:lnTo>
                    <a:pt x="502793" y="52031"/>
                  </a:lnTo>
                  <a:lnTo>
                    <a:pt x="502970" y="50914"/>
                  </a:lnTo>
                  <a:close/>
                </a:path>
                <a:path w="1473200" h="489585">
                  <a:moveTo>
                    <a:pt x="504571" y="56692"/>
                  </a:moveTo>
                  <a:lnTo>
                    <a:pt x="502958" y="55067"/>
                  </a:lnTo>
                  <a:lnTo>
                    <a:pt x="501637" y="55041"/>
                  </a:lnTo>
                  <a:lnTo>
                    <a:pt x="500989" y="55041"/>
                  </a:lnTo>
                  <a:lnTo>
                    <a:pt x="501637" y="57010"/>
                  </a:lnTo>
                  <a:lnTo>
                    <a:pt x="501980" y="58000"/>
                  </a:lnTo>
                  <a:lnTo>
                    <a:pt x="503402" y="57378"/>
                  </a:lnTo>
                  <a:lnTo>
                    <a:pt x="504571" y="56692"/>
                  </a:lnTo>
                  <a:close/>
                </a:path>
                <a:path w="1473200" h="489585">
                  <a:moveTo>
                    <a:pt x="515645" y="84963"/>
                  </a:moveTo>
                  <a:lnTo>
                    <a:pt x="515264" y="83769"/>
                  </a:lnTo>
                  <a:lnTo>
                    <a:pt x="514921" y="82562"/>
                  </a:lnTo>
                  <a:lnTo>
                    <a:pt x="513651" y="81978"/>
                  </a:lnTo>
                  <a:lnTo>
                    <a:pt x="513600" y="83083"/>
                  </a:lnTo>
                  <a:lnTo>
                    <a:pt x="513499" y="85255"/>
                  </a:lnTo>
                  <a:lnTo>
                    <a:pt x="514540" y="86093"/>
                  </a:lnTo>
                  <a:lnTo>
                    <a:pt x="514908" y="85725"/>
                  </a:lnTo>
                  <a:lnTo>
                    <a:pt x="515645" y="84963"/>
                  </a:lnTo>
                  <a:close/>
                </a:path>
                <a:path w="1473200" h="489585">
                  <a:moveTo>
                    <a:pt x="515645" y="13830"/>
                  </a:moveTo>
                  <a:lnTo>
                    <a:pt x="514883" y="13271"/>
                  </a:lnTo>
                  <a:lnTo>
                    <a:pt x="513575" y="13208"/>
                  </a:lnTo>
                  <a:lnTo>
                    <a:pt x="513080" y="13779"/>
                  </a:lnTo>
                  <a:lnTo>
                    <a:pt x="512076" y="14693"/>
                  </a:lnTo>
                  <a:lnTo>
                    <a:pt x="513041" y="16040"/>
                  </a:lnTo>
                  <a:lnTo>
                    <a:pt x="514311" y="15125"/>
                  </a:lnTo>
                  <a:lnTo>
                    <a:pt x="515429" y="15265"/>
                  </a:lnTo>
                  <a:lnTo>
                    <a:pt x="515645" y="13830"/>
                  </a:lnTo>
                  <a:close/>
                </a:path>
                <a:path w="1473200" h="489585">
                  <a:moveTo>
                    <a:pt x="517575" y="74168"/>
                  </a:moveTo>
                  <a:lnTo>
                    <a:pt x="515581" y="71475"/>
                  </a:lnTo>
                  <a:lnTo>
                    <a:pt x="514553" y="72517"/>
                  </a:lnTo>
                  <a:lnTo>
                    <a:pt x="517423" y="76504"/>
                  </a:lnTo>
                  <a:lnTo>
                    <a:pt x="517575" y="74168"/>
                  </a:lnTo>
                  <a:close/>
                </a:path>
                <a:path w="1473200" h="489585">
                  <a:moveTo>
                    <a:pt x="523367" y="80200"/>
                  </a:moveTo>
                  <a:lnTo>
                    <a:pt x="523316" y="78943"/>
                  </a:lnTo>
                  <a:lnTo>
                    <a:pt x="523303" y="78320"/>
                  </a:lnTo>
                  <a:lnTo>
                    <a:pt x="522668" y="78346"/>
                  </a:lnTo>
                  <a:lnTo>
                    <a:pt x="522020" y="78384"/>
                  </a:lnTo>
                  <a:lnTo>
                    <a:pt x="521373" y="78409"/>
                  </a:lnTo>
                  <a:lnTo>
                    <a:pt x="521322" y="79997"/>
                  </a:lnTo>
                  <a:lnTo>
                    <a:pt x="521500" y="81483"/>
                  </a:lnTo>
                  <a:lnTo>
                    <a:pt x="523240" y="82169"/>
                  </a:lnTo>
                  <a:lnTo>
                    <a:pt x="523316" y="80860"/>
                  </a:lnTo>
                  <a:lnTo>
                    <a:pt x="523367" y="80200"/>
                  </a:lnTo>
                  <a:close/>
                </a:path>
                <a:path w="1473200" h="489585">
                  <a:moveTo>
                    <a:pt x="588924" y="29857"/>
                  </a:moveTo>
                  <a:lnTo>
                    <a:pt x="587971" y="28752"/>
                  </a:lnTo>
                  <a:lnTo>
                    <a:pt x="588086" y="28168"/>
                  </a:lnTo>
                  <a:lnTo>
                    <a:pt x="587324" y="28168"/>
                  </a:lnTo>
                  <a:lnTo>
                    <a:pt x="586092" y="27546"/>
                  </a:lnTo>
                  <a:lnTo>
                    <a:pt x="585660" y="29857"/>
                  </a:lnTo>
                  <a:lnTo>
                    <a:pt x="588924" y="29857"/>
                  </a:lnTo>
                  <a:close/>
                </a:path>
                <a:path w="1473200" h="489585">
                  <a:moveTo>
                    <a:pt x="626275" y="46380"/>
                  </a:moveTo>
                  <a:lnTo>
                    <a:pt x="625513" y="44615"/>
                  </a:lnTo>
                  <a:lnTo>
                    <a:pt x="624497" y="44335"/>
                  </a:lnTo>
                  <a:lnTo>
                    <a:pt x="623354" y="44284"/>
                  </a:lnTo>
                  <a:lnTo>
                    <a:pt x="622147" y="45339"/>
                  </a:lnTo>
                  <a:lnTo>
                    <a:pt x="623252" y="46863"/>
                  </a:lnTo>
                  <a:lnTo>
                    <a:pt x="624624" y="46342"/>
                  </a:lnTo>
                  <a:lnTo>
                    <a:pt x="626275" y="46380"/>
                  </a:lnTo>
                  <a:close/>
                </a:path>
                <a:path w="1473200" h="489585">
                  <a:moveTo>
                    <a:pt x="689140" y="17068"/>
                  </a:moveTo>
                  <a:lnTo>
                    <a:pt x="688987" y="16065"/>
                  </a:lnTo>
                  <a:lnTo>
                    <a:pt x="689102" y="14973"/>
                  </a:lnTo>
                  <a:lnTo>
                    <a:pt x="688060" y="14325"/>
                  </a:lnTo>
                  <a:lnTo>
                    <a:pt x="687870" y="15976"/>
                  </a:lnTo>
                  <a:lnTo>
                    <a:pt x="688632" y="18148"/>
                  </a:lnTo>
                  <a:lnTo>
                    <a:pt x="685838" y="18389"/>
                  </a:lnTo>
                  <a:lnTo>
                    <a:pt x="686231" y="18669"/>
                  </a:lnTo>
                  <a:lnTo>
                    <a:pt x="686650" y="18935"/>
                  </a:lnTo>
                  <a:lnTo>
                    <a:pt x="687044" y="19215"/>
                  </a:lnTo>
                  <a:lnTo>
                    <a:pt x="688454" y="19189"/>
                  </a:lnTo>
                  <a:lnTo>
                    <a:pt x="688975" y="18300"/>
                  </a:lnTo>
                  <a:lnTo>
                    <a:pt x="689140" y="17068"/>
                  </a:lnTo>
                  <a:close/>
                </a:path>
                <a:path w="1473200" h="489585">
                  <a:moveTo>
                    <a:pt x="712241" y="42379"/>
                  </a:moveTo>
                  <a:lnTo>
                    <a:pt x="711174" y="42621"/>
                  </a:lnTo>
                  <a:lnTo>
                    <a:pt x="709256" y="41770"/>
                  </a:lnTo>
                  <a:lnTo>
                    <a:pt x="709244" y="43319"/>
                  </a:lnTo>
                  <a:lnTo>
                    <a:pt x="709231" y="45161"/>
                  </a:lnTo>
                  <a:lnTo>
                    <a:pt x="711060" y="44310"/>
                  </a:lnTo>
                  <a:lnTo>
                    <a:pt x="712190" y="44246"/>
                  </a:lnTo>
                  <a:lnTo>
                    <a:pt x="712203" y="43637"/>
                  </a:lnTo>
                  <a:lnTo>
                    <a:pt x="712228" y="43002"/>
                  </a:lnTo>
                  <a:lnTo>
                    <a:pt x="712241" y="42379"/>
                  </a:lnTo>
                  <a:close/>
                </a:path>
                <a:path w="1473200" h="489585">
                  <a:moveTo>
                    <a:pt x="765289" y="20078"/>
                  </a:moveTo>
                  <a:lnTo>
                    <a:pt x="764324" y="18389"/>
                  </a:lnTo>
                  <a:lnTo>
                    <a:pt x="763828" y="18364"/>
                  </a:lnTo>
                  <a:lnTo>
                    <a:pt x="763308" y="18351"/>
                  </a:lnTo>
                  <a:lnTo>
                    <a:pt x="762812" y="18326"/>
                  </a:lnTo>
                  <a:lnTo>
                    <a:pt x="762215" y="18732"/>
                  </a:lnTo>
                  <a:lnTo>
                    <a:pt x="761072" y="19392"/>
                  </a:lnTo>
                  <a:lnTo>
                    <a:pt x="761123" y="19519"/>
                  </a:lnTo>
                  <a:lnTo>
                    <a:pt x="761898" y="21221"/>
                  </a:lnTo>
                  <a:lnTo>
                    <a:pt x="763447" y="19875"/>
                  </a:lnTo>
                  <a:lnTo>
                    <a:pt x="764603" y="20320"/>
                  </a:lnTo>
                  <a:lnTo>
                    <a:pt x="764768" y="20078"/>
                  </a:lnTo>
                  <a:lnTo>
                    <a:pt x="765009" y="19989"/>
                  </a:lnTo>
                  <a:lnTo>
                    <a:pt x="765289" y="20078"/>
                  </a:lnTo>
                  <a:close/>
                </a:path>
                <a:path w="1473200" h="489585">
                  <a:moveTo>
                    <a:pt x="799706" y="49123"/>
                  </a:moveTo>
                  <a:lnTo>
                    <a:pt x="796378" y="45593"/>
                  </a:lnTo>
                  <a:lnTo>
                    <a:pt x="795934" y="48082"/>
                  </a:lnTo>
                  <a:lnTo>
                    <a:pt x="797293" y="48602"/>
                  </a:lnTo>
                  <a:lnTo>
                    <a:pt x="798461" y="49263"/>
                  </a:lnTo>
                  <a:lnTo>
                    <a:pt x="798880" y="49212"/>
                  </a:lnTo>
                  <a:lnTo>
                    <a:pt x="799287" y="49174"/>
                  </a:lnTo>
                  <a:lnTo>
                    <a:pt x="799706" y="49123"/>
                  </a:lnTo>
                  <a:close/>
                </a:path>
                <a:path w="1473200" h="489585">
                  <a:moveTo>
                    <a:pt x="806272" y="52171"/>
                  </a:moveTo>
                  <a:lnTo>
                    <a:pt x="805942" y="51206"/>
                  </a:lnTo>
                  <a:lnTo>
                    <a:pt x="805294" y="49263"/>
                  </a:lnTo>
                  <a:lnTo>
                    <a:pt x="804519" y="49174"/>
                  </a:lnTo>
                  <a:lnTo>
                    <a:pt x="803567" y="49149"/>
                  </a:lnTo>
                  <a:lnTo>
                    <a:pt x="803859" y="51549"/>
                  </a:lnTo>
                  <a:lnTo>
                    <a:pt x="804862" y="52197"/>
                  </a:lnTo>
                  <a:lnTo>
                    <a:pt x="806272" y="52171"/>
                  </a:lnTo>
                  <a:close/>
                </a:path>
                <a:path w="1473200" h="489585">
                  <a:moveTo>
                    <a:pt x="849757" y="98425"/>
                  </a:moveTo>
                  <a:lnTo>
                    <a:pt x="848106" y="98996"/>
                  </a:lnTo>
                  <a:lnTo>
                    <a:pt x="846861" y="100063"/>
                  </a:lnTo>
                  <a:lnTo>
                    <a:pt x="845832" y="101447"/>
                  </a:lnTo>
                  <a:lnTo>
                    <a:pt x="848360" y="102031"/>
                  </a:lnTo>
                  <a:lnTo>
                    <a:pt x="849210" y="100431"/>
                  </a:lnTo>
                  <a:lnTo>
                    <a:pt x="849757" y="98425"/>
                  </a:lnTo>
                  <a:close/>
                </a:path>
                <a:path w="1473200" h="489585">
                  <a:moveTo>
                    <a:pt x="849960" y="486168"/>
                  </a:moveTo>
                  <a:lnTo>
                    <a:pt x="849274" y="485127"/>
                  </a:lnTo>
                  <a:lnTo>
                    <a:pt x="848093" y="485394"/>
                  </a:lnTo>
                  <a:lnTo>
                    <a:pt x="847115" y="485152"/>
                  </a:lnTo>
                  <a:lnTo>
                    <a:pt x="845997" y="487273"/>
                  </a:lnTo>
                  <a:lnTo>
                    <a:pt x="848791" y="487349"/>
                  </a:lnTo>
                  <a:lnTo>
                    <a:pt x="849185" y="486956"/>
                  </a:lnTo>
                  <a:lnTo>
                    <a:pt x="849579" y="486562"/>
                  </a:lnTo>
                  <a:lnTo>
                    <a:pt x="849960" y="486168"/>
                  </a:lnTo>
                  <a:close/>
                </a:path>
                <a:path w="1473200" h="489585">
                  <a:moveTo>
                    <a:pt x="852868" y="75526"/>
                  </a:moveTo>
                  <a:lnTo>
                    <a:pt x="852462" y="75133"/>
                  </a:lnTo>
                  <a:lnTo>
                    <a:pt x="852055" y="74726"/>
                  </a:lnTo>
                  <a:lnTo>
                    <a:pt x="851649" y="74320"/>
                  </a:lnTo>
                  <a:lnTo>
                    <a:pt x="850315" y="74371"/>
                  </a:lnTo>
                  <a:lnTo>
                    <a:pt x="850023" y="75387"/>
                  </a:lnTo>
                  <a:lnTo>
                    <a:pt x="849731" y="76390"/>
                  </a:lnTo>
                  <a:lnTo>
                    <a:pt x="850112" y="76682"/>
                  </a:lnTo>
                  <a:lnTo>
                    <a:pt x="850468" y="76974"/>
                  </a:lnTo>
                  <a:lnTo>
                    <a:pt x="850836" y="77254"/>
                  </a:lnTo>
                  <a:lnTo>
                    <a:pt x="851509" y="76682"/>
                  </a:lnTo>
                  <a:lnTo>
                    <a:pt x="852195" y="76111"/>
                  </a:lnTo>
                  <a:lnTo>
                    <a:pt x="852868" y="75526"/>
                  </a:lnTo>
                  <a:close/>
                </a:path>
                <a:path w="1473200" h="489585">
                  <a:moveTo>
                    <a:pt x="878090" y="488657"/>
                  </a:moveTo>
                  <a:lnTo>
                    <a:pt x="878052" y="488391"/>
                  </a:lnTo>
                  <a:lnTo>
                    <a:pt x="876681" y="488873"/>
                  </a:lnTo>
                  <a:lnTo>
                    <a:pt x="874864" y="485432"/>
                  </a:lnTo>
                  <a:lnTo>
                    <a:pt x="873582" y="489191"/>
                  </a:lnTo>
                  <a:lnTo>
                    <a:pt x="877976" y="489191"/>
                  </a:lnTo>
                  <a:lnTo>
                    <a:pt x="878065" y="488937"/>
                  </a:lnTo>
                  <a:lnTo>
                    <a:pt x="878090" y="488657"/>
                  </a:lnTo>
                  <a:close/>
                </a:path>
                <a:path w="1473200" h="489585">
                  <a:moveTo>
                    <a:pt x="911860" y="7429"/>
                  </a:moveTo>
                  <a:lnTo>
                    <a:pt x="911707" y="6667"/>
                  </a:lnTo>
                  <a:lnTo>
                    <a:pt x="911555" y="5829"/>
                  </a:lnTo>
                  <a:lnTo>
                    <a:pt x="910526" y="5803"/>
                  </a:lnTo>
                  <a:lnTo>
                    <a:pt x="909218" y="5765"/>
                  </a:lnTo>
                  <a:lnTo>
                    <a:pt x="909078" y="6743"/>
                  </a:lnTo>
                  <a:lnTo>
                    <a:pt x="908951" y="7708"/>
                  </a:lnTo>
                  <a:lnTo>
                    <a:pt x="909980" y="8343"/>
                  </a:lnTo>
                  <a:lnTo>
                    <a:pt x="910932" y="7988"/>
                  </a:lnTo>
                  <a:lnTo>
                    <a:pt x="911860" y="7429"/>
                  </a:lnTo>
                  <a:close/>
                </a:path>
                <a:path w="1473200" h="489585">
                  <a:moveTo>
                    <a:pt x="936028" y="97586"/>
                  </a:moveTo>
                  <a:lnTo>
                    <a:pt x="934580" y="96100"/>
                  </a:lnTo>
                  <a:lnTo>
                    <a:pt x="933272" y="96532"/>
                  </a:lnTo>
                  <a:lnTo>
                    <a:pt x="932053" y="97904"/>
                  </a:lnTo>
                  <a:lnTo>
                    <a:pt x="933500" y="99377"/>
                  </a:lnTo>
                  <a:lnTo>
                    <a:pt x="934783" y="98615"/>
                  </a:lnTo>
                  <a:lnTo>
                    <a:pt x="936028" y="97586"/>
                  </a:lnTo>
                  <a:close/>
                </a:path>
                <a:path w="1473200" h="489585">
                  <a:moveTo>
                    <a:pt x="940765" y="11480"/>
                  </a:moveTo>
                  <a:lnTo>
                    <a:pt x="940219" y="10147"/>
                  </a:lnTo>
                  <a:lnTo>
                    <a:pt x="939038" y="10566"/>
                  </a:lnTo>
                  <a:lnTo>
                    <a:pt x="938034" y="10528"/>
                  </a:lnTo>
                  <a:lnTo>
                    <a:pt x="936142" y="12534"/>
                  </a:lnTo>
                  <a:lnTo>
                    <a:pt x="937247" y="12319"/>
                  </a:lnTo>
                  <a:lnTo>
                    <a:pt x="938161" y="12763"/>
                  </a:lnTo>
                  <a:lnTo>
                    <a:pt x="939012" y="13398"/>
                  </a:lnTo>
                  <a:lnTo>
                    <a:pt x="939101" y="12293"/>
                  </a:lnTo>
                  <a:lnTo>
                    <a:pt x="939520" y="11518"/>
                  </a:lnTo>
                  <a:lnTo>
                    <a:pt x="940765" y="11480"/>
                  </a:lnTo>
                  <a:close/>
                </a:path>
                <a:path w="1473200" h="489585">
                  <a:moveTo>
                    <a:pt x="958316" y="20320"/>
                  </a:moveTo>
                  <a:lnTo>
                    <a:pt x="957414" y="19875"/>
                  </a:lnTo>
                  <a:lnTo>
                    <a:pt x="955586" y="19024"/>
                  </a:lnTo>
                  <a:lnTo>
                    <a:pt x="955205" y="19418"/>
                  </a:lnTo>
                  <a:lnTo>
                    <a:pt x="954468" y="20218"/>
                  </a:lnTo>
                  <a:lnTo>
                    <a:pt x="954786" y="20535"/>
                  </a:lnTo>
                  <a:lnTo>
                    <a:pt x="955116" y="20853"/>
                  </a:lnTo>
                  <a:lnTo>
                    <a:pt x="955446" y="21183"/>
                  </a:lnTo>
                  <a:lnTo>
                    <a:pt x="956386" y="20840"/>
                  </a:lnTo>
                  <a:lnTo>
                    <a:pt x="957694" y="21704"/>
                  </a:lnTo>
                  <a:lnTo>
                    <a:pt x="958316" y="20320"/>
                  </a:lnTo>
                  <a:close/>
                </a:path>
                <a:path w="1473200" h="489585">
                  <a:moveTo>
                    <a:pt x="983488" y="81140"/>
                  </a:moveTo>
                  <a:lnTo>
                    <a:pt x="982814" y="80010"/>
                  </a:lnTo>
                  <a:lnTo>
                    <a:pt x="982497" y="79438"/>
                  </a:lnTo>
                  <a:lnTo>
                    <a:pt x="981544" y="79603"/>
                  </a:lnTo>
                  <a:lnTo>
                    <a:pt x="979766" y="79121"/>
                  </a:lnTo>
                  <a:lnTo>
                    <a:pt x="980490" y="81800"/>
                  </a:lnTo>
                  <a:lnTo>
                    <a:pt x="982319" y="81127"/>
                  </a:lnTo>
                  <a:lnTo>
                    <a:pt x="983488" y="81140"/>
                  </a:lnTo>
                  <a:close/>
                </a:path>
                <a:path w="1473200" h="489585">
                  <a:moveTo>
                    <a:pt x="987526" y="15290"/>
                  </a:moveTo>
                  <a:lnTo>
                    <a:pt x="987171" y="14998"/>
                  </a:lnTo>
                  <a:lnTo>
                    <a:pt x="986815" y="14719"/>
                  </a:lnTo>
                  <a:lnTo>
                    <a:pt x="986459" y="14414"/>
                  </a:lnTo>
                  <a:lnTo>
                    <a:pt x="986193" y="14478"/>
                  </a:lnTo>
                  <a:lnTo>
                    <a:pt x="985926" y="14516"/>
                  </a:lnTo>
                  <a:lnTo>
                    <a:pt x="985647" y="14528"/>
                  </a:lnTo>
                  <a:lnTo>
                    <a:pt x="983792" y="17068"/>
                  </a:lnTo>
                  <a:lnTo>
                    <a:pt x="985012" y="17576"/>
                  </a:lnTo>
                  <a:lnTo>
                    <a:pt x="987450" y="17259"/>
                  </a:lnTo>
                  <a:lnTo>
                    <a:pt x="987526" y="15290"/>
                  </a:lnTo>
                  <a:close/>
                </a:path>
                <a:path w="1473200" h="489585">
                  <a:moveTo>
                    <a:pt x="999147" y="79463"/>
                  </a:moveTo>
                  <a:lnTo>
                    <a:pt x="995222" y="79311"/>
                  </a:lnTo>
                  <a:lnTo>
                    <a:pt x="995235" y="79641"/>
                  </a:lnTo>
                  <a:lnTo>
                    <a:pt x="995222" y="79959"/>
                  </a:lnTo>
                  <a:lnTo>
                    <a:pt x="995184" y="80289"/>
                  </a:lnTo>
                  <a:lnTo>
                    <a:pt x="995984" y="81394"/>
                  </a:lnTo>
                  <a:lnTo>
                    <a:pt x="997000" y="81610"/>
                  </a:lnTo>
                  <a:lnTo>
                    <a:pt x="998220" y="81064"/>
                  </a:lnTo>
                  <a:lnTo>
                    <a:pt x="999147" y="79463"/>
                  </a:lnTo>
                  <a:close/>
                </a:path>
                <a:path w="1473200" h="489585">
                  <a:moveTo>
                    <a:pt x="1010920" y="97675"/>
                  </a:moveTo>
                  <a:lnTo>
                    <a:pt x="1010589" y="96202"/>
                  </a:lnTo>
                  <a:lnTo>
                    <a:pt x="1009230" y="96672"/>
                  </a:lnTo>
                  <a:lnTo>
                    <a:pt x="1008722" y="95910"/>
                  </a:lnTo>
                  <a:lnTo>
                    <a:pt x="1006919" y="95910"/>
                  </a:lnTo>
                  <a:lnTo>
                    <a:pt x="1007237" y="99034"/>
                  </a:lnTo>
                  <a:lnTo>
                    <a:pt x="1009269" y="97548"/>
                  </a:lnTo>
                  <a:lnTo>
                    <a:pt x="1010920" y="97675"/>
                  </a:lnTo>
                  <a:close/>
                </a:path>
                <a:path w="1473200" h="489585">
                  <a:moveTo>
                    <a:pt x="1040942" y="97510"/>
                  </a:moveTo>
                  <a:lnTo>
                    <a:pt x="1038567" y="96075"/>
                  </a:lnTo>
                  <a:lnTo>
                    <a:pt x="1033932" y="97688"/>
                  </a:lnTo>
                  <a:lnTo>
                    <a:pt x="1034326" y="97764"/>
                  </a:lnTo>
                  <a:lnTo>
                    <a:pt x="1035126" y="97942"/>
                  </a:lnTo>
                  <a:lnTo>
                    <a:pt x="1038987" y="97650"/>
                  </a:lnTo>
                  <a:lnTo>
                    <a:pt x="1040942" y="97510"/>
                  </a:lnTo>
                  <a:close/>
                </a:path>
                <a:path w="1473200" h="489585">
                  <a:moveTo>
                    <a:pt x="1048727" y="99745"/>
                  </a:moveTo>
                  <a:lnTo>
                    <a:pt x="1041539" y="99733"/>
                  </a:lnTo>
                  <a:lnTo>
                    <a:pt x="1043940" y="100672"/>
                  </a:lnTo>
                  <a:lnTo>
                    <a:pt x="1046340" y="101168"/>
                  </a:lnTo>
                  <a:lnTo>
                    <a:pt x="1048727" y="99745"/>
                  </a:lnTo>
                  <a:close/>
                </a:path>
                <a:path w="1473200" h="489585">
                  <a:moveTo>
                    <a:pt x="1124851" y="41440"/>
                  </a:moveTo>
                  <a:lnTo>
                    <a:pt x="1124153" y="38925"/>
                  </a:lnTo>
                  <a:lnTo>
                    <a:pt x="1122464" y="39509"/>
                  </a:lnTo>
                  <a:lnTo>
                    <a:pt x="1120660" y="40436"/>
                  </a:lnTo>
                  <a:lnTo>
                    <a:pt x="1121803" y="40843"/>
                  </a:lnTo>
                  <a:lnTo>
                    <a:pt x="1122934" y="41224"/>
                  </a:lnTo>
                  <a:lnTo>
                    <a:pt x="1124077" y="41617"/>
                  </a:lnTo>
                  <a:lnTo>
                    <a:pt x="1124445" y="41440"/>
                  </a:lnTo>
                  <a:lnTo>
                    <a:pt x="1124851" y="41440"/>
                  </a:lnTo>
                  <a:close/>
                </a:path>
                <a:path w="1473200" h="489585">
                  <a:moveTo>
                    <a:pt x="1131011" y="9575"/>
                  </a:moveTo>
                  <a:lnTo>
                    <a:pt x="1125016" y="9575"/>
                  </a:lnTo>
                  <a:lnTo>
                    <a:pt x="1123480" y="8572"/>
                  </a:lnTo>
                  <a:lnTo>
                    <a:pt x="1122006" y="8039"/>
                  </a:lnTo>
                  <a:lnTo>
                    <a:pt x="1120927" y="10236"/>
                  </a:lnTo>
                  <a:lnTo>
                    <a:pt x="1122273" y="11150"/>
                  </a:lnTo>
                  <a:lnTo>
                    <a:pt x="1123619" y="10490"/>
                  </a:lnTo>
                  <a:lnTo>
                    <a:pt x="1124940" y="10350"/>
                  </a:lnTo>
                  <a:lnTo>
                    <a:pt x="1126769" y="9982"/>
                  </a:lnTo>
                  <a:lnTo>
                    <a:pt x="1128814" y="11328"/>
                  </a:lnTo>
                  <a:lnTo>
                    <a:pt x="1131011" y="9575"/>
                  </a:lnTo>
                  <a:close/>
                </a:path>
                <a:path w="1473200" h="489585">
                  <a:moveTo>
                    <a:pt x="1131341" y="63207"/>
                  </a:moveTo>
                  <a:lnTo>
                    <a:pt x="1129804" y="62674"/>
                  </a:lnTo>
                  <a:lnTo>
                    <a:pt x="1128610" y="62357"/>
                  </a:lnTo>
                  <a:lnTo>
                    <a:pt x="1127531" y="63550"/>
                  </a:lnTo>
                  <a:lnTo>
                    <a:pt x="1127887" y="64376"/>
                  </a:lnTo>
                  <a:lnTo>
                    <a:pt x="1128217" y="64528"/>
                  </a:lnTo>
                  <a:lnTo>
                    <a:pt x="1129449" y="65163"/>
                  </a:lnTo>
                  <a:lnTo>
                    <a:pt x="1130147" y="64096"/>
                  </a:lnTo>
                  <a:lnTo>
                    <a:pt x="1131341" y="63207"/>
                  </a:lnTo>
                  <a:close/>
                </a:path>
                <a:path w="1473200" h="489585">
                  <a:moveTo>
                    <a:pt x="1155128" y="26162"/>
                  </a:moveTo>
                  <a:lnTo>
                    <a:pt x="1152956" y="27063"/>
                  </a:lnTo>
                  <a:lnTo>
                    <a:pt x="1150404" y="24892"/>
                  </a:lnTo>
                  <a:lnTo>
                    <a:pt x="1148397" y="27012"/>
                  </a:lnTo>
                  <a:lnTo>
                    <a:pt x="1150620" y="26555"/>
                  </a:lnTo>
                  <a:lnTo>
                    <a:pt x="1153058" y="27901"/>
                  </a:lnTo>
                  <a:lnTo>
                    <a:pt x="1155128" y="26162"/>
                  </a:lnTo>
                  <a:close/>
                </a:path>
                <a:path w="1473200" h="489585">
                  <a:moveTo>
                    <a:pt x="1243418" y="97447"/>
                  </a:moveTo>
                  <a:lnTo>
                    <a:pt x="1241336" y="97853"/>
                  </a:lnTo>
                  <a:lnTo>
                    <a:pt x="1240447" y="97447"/>
                  </a:lnTo>
                  <a:lnTo>
                    <a:pt x="1239507" y="98590"/>
                  </a:lnTo>
                  <a:lnTo>
                    <a:pt x="1240675" y="99098"/>
                  </a:lnTo>
                  <a:lnTo>
                    <a:pt x="1242187" y="100723"/>
                  </a:lnTo>
                  <a:lnTo>
                    <a:pt x="1243418" y="97447"/>
                  </a:lnTo>
                  <a:close/>
                </a:path>
                <a:path w="1473200" h="489585">
                  <a:moveTo>
                    <a:pt x="1267675" y="90601"/>
                  </a:moveTo>
                  <a:lnTo>
                    <a:pt x="1267663" y="89712"/>
                  </a:lnTo>
                  <a:lnTo>
                    <a:pt x="1267650" y="89268"/>
                  </a:lnTo>
                  <a:lnTo>
                    <a:pt x="1264437" y="88874"/>
                  </a:lnTo>
                  <a:lnTo>
                    <a:pt x="1263332" y="88798"/>
                  </a:lnTo>
                  <a:lnTo>
                    <a:pt x="1262062" y="88277"/>
                  </a:lnTo>
                  <a:lnTo>
                    <a:pt x="1261592" y="89928"/>
                  </a:lnTo>
                  <a:lnTo>
                    <a:pt x="1267675" y="90601"/>
                  </a:lnTo>
                  <a:close/>
                </a:path>
                <a:path w="1473200" h="489585">
                  <a:moveTo>
                    <a:pt x="1282026" y="65036"/>
                  </a:moveTo>
                  <a:lnTo>
                    <a:pt x="1280325" y="65684"/>
                  </a:lnTo>
                  <a:lnTo>
                    <a:pt x="1279182" y="65836"/>
                  </a:lnTo>
                  <a:lnTo>
                    <a:pt x="1279169" y="66167"/>
                  </a:lnTo>
                  <a:lnTo>
                    <a:pt x="1279118" y="66471"/>
                  </a:lnTo>
                  <a:lnTo>
                    <a:pt x="1279055" y="66763"/>
                  </a:lnTo>
                  <a:lnTo>
                    <a:pt x="1279182" y="67589"/>
                  </a:lnTo>
                  <a:lnTo>
                    <a:pt x="1280312" y="68122"/>
                  </a:lnTo>
                  <a:lnTo>
                    <a:pt x="1281836" y="68821"/>
                  </a:lnTo>
                  <a:lnTo>
                    <a:pt x="1282026" y="65036"/>
                  </a:lnTo>
                  <a:close/>
                </a:path>
                <a:path w="1473200" h="489585">
                  <a:moveTo>
                    <a:pt x="1309306" y="32575"/>
                  </a:moveTo>
                  <a:lnTo>
                    <a:pt x="1308442" y="29527"/>
                  </a:lnTo>
                  <a:lnTo>
                    <a:pt x="1306626" y="31953"/>
                  </a:lnTo>
                  <a:lnTo>
                    <a:pt x="1305255" y="31864"/>
                  </a:lnTo>
                  <a:lnTo>
                    <a:pt x="1306233" y="34226"/>
                  </a:lnTo>
                  <a:lnTo>
                    <a:pt x="1308036" y="31902"/>
                  </a:lnTo>
                  <a:lnTo>
                    <a:pt x="1309306" y="32575"/>
                  </a:lnTo>
                  <a:close/>
                </a:path>
                <a:path w="1473200" h="489585">
                  <a:moveTo>
                    <a:pt x="1319631" y="91389"/>
                  </a:moveTo>
                  <a:lnTo>
                    <a:pt x="1319136" y="91236"/>
                  </a:lnTo>
                  <a:lnTo>
                    <a:pt x="1317853" y="90932"/>
                  </a:lnTo>
                  <a:lnTo>
                    <a:pt x="1316990" y="91097"/>
                  </a:lnTo>
                  <a:lnTo>
                    <a:pt x="1316545" y="91808"/>
                  </a:lnTo>
                  <a:lnTo>
                    <a:pt x="1316024" y="92684"/>
                  </a:lnTo>
                  <a:lnTo>
                    <a:pt x="1316850" y="92798"/>
                  </a:lnTo>
                  <a:lnTo>
                    <a:pt x="1318196" y="92849"/>
                  </a:lnTo>
                  <a:lnTo>
                    <a:pt x="1319022" y="92938"/>
                  </a:lnTo>
                  <a:lnTo>
                    <a:pt x="1319453" y="92049"/>
                  </a:lnTo>
                  <a:lnTo>
                    <a:pt x="1319631" y="91389"/>
                  </a:lnTo>
                  <a:close/>
                </a:path>
                <a:path w="1473200" h="489585">
                  <a:moveTo>
                    <a:pt x="1424381" y="67411"/>
                  </a:moveTo>
                  <a:lnTo>
                    <a:pt x="1422412" y="66840"/>
                  </a:lnTo>
                  <a:lnTo>
                    <a:pt x="1420431" y="66014"/>
                  </a:lnTo>
                  <a:lnTo>
                    <a:pt x="1418704" y="67602"/>
                  </a:lnTo>
                  <a:lnTo>
                    <a:pt x="1420279" y="67818"/>
                  </a:lnTo>
                  <a:lnTo>
                    <a:pt x="1424381" y="67411"/>
                  </a:lnTo>
                  <a:close/>
                </a:path>
                <a:path w="1473200" h="489585">
                  <a:moveTo>
                    <a:pt x="1459103" y="10680"/>
                  </a:moveTo>
                  <a:lnTo>
                    <a:pt x="1456410" y="11125"/>
                  </a:lnTo>
                  <a:lnTo>
                    <a:pt x="1454823" y="11315"/>
                  </a:lnTo>
                  <a:lnTo>
                    <a:pt x="1453578" y="12458"/>
                  </a:lnTo>
                  <a:lnTo>
                    <a:pt x="1454950" y="11747"/>
                  </a:lnTo>
                  <a:lnTo>
                    <a:pt x="1457007" y="13271"/>
                  </a:lnTo>
                  <a:lnTo>
                    <a:pt x="1459103" y="10680"/>
                  </a:lnTo>
                  <a:close/>
                </a:path>
                <a:path w="1473200" h="489585">
                  <a:moveTo>
                    <a:pt x="1472971" y="59296"/>
                  </a:moveTo>
                  <a:lnTo>
                    <a:pt x="1472285" y="59410"/>
                  </a:lnTo>
                  <a:lnTo>
                    <a:pt x="1471701" y="59867"/>
                  </a:lnTo>
                  <a:lnTo>
                    <a:pt x="1471409" y="60325"/>
                  </a:lnTo>
                  <a:lnTo>
                    <a:pt x="1471053" y="60947"/>
                  </a:lnTo>
                  <a:lnTo>
                    <a:pt x="1471396" y="61569"/>
                  </a:lnTo>
                  <a:lnTo>
                    <a:pt x="1472488" y="61899"/>
                  </a:lnTo>
                  <a:lnTo>
                    <a:pt x="1472768" y="61810"/>
                  </a:lnTo>
                  <a:lnTo>
                    <a:pt x="1472971" y="61620"/>
                  </a:lnTo>
                  <a:lnTo>
                    <a:pt x="1472971" y="59296"/>
                  </a:lnTo>
                  <a:close/>
                </a:path>
                <a:path w="1473200" h="489585">
                  <a:moveTo>
                    <a:pt x="1472971" y="12687"/>
                  </a:moveTo>
                  <a:lnTo>
                    <a:pt x="1472107" y="13525"/>
                  </a:lnTo>
                  <a:lnTo>
                    <a:pt x="1471599" y="14287"/>
                  </a:lnTo>
                  <a:lnTo>
                    <a:pt x="1472488" y="15532"/>
                  </a:lnTo>
                  <a:lnTo>
                    <a:pt x="1472730" y="15633"/>
                  </a:lnTo>
                  <a:lnTo>
                    <a:pt x="1472971" y="15671"/>
                  </a:lnTo>
                  <a:lnTo>
                    <a:pt x="1472971" y="126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4557547" y="3111141"/>
              <a:ext cx="1398270" cy="530860"/>
            </a:xfrm>
            <a:custGeom>
              <a:avLst/>
              <a:gdLst/>
              <a:ahLst/>
              <a:cxnLst/>
              <a:rect l="l" t="t" r="r" b="b"/>
              <a:pathLst>
                <a:path w="1398270" h="530860">
                  <a:moveTo>
                    <a:pt x="3657" y="161112"/>
                  </a:moveTo>
                  <a:lnTo>
                    <a:pt x="2133" y="159867"/>
                  </a:lnTo>
                  <a:lnTo>
                    <a:pt x="0" y="159867"/>
                  </a:lnTo>
                  <a:lnTo>
                    <a:pt x="1041" y="161848"/>
                  </a:lnTo>
                  <a:lnTo>
                    <a:pt x="3657" y="161112"/>
                  </a:lnTo>
                  <a:close/>
                </a:path>
                <a:path w="1398270" h="530860">
                  <a:moveTo>
                    <a:pt x="138328" y="168503"/>
                  </a:moveTo>
                  <a:lnTo>
                    <a:pt x="137515" y="167487"/>
                  </a:lnTo>
                  <a:lnTo>
                    <a:pt x="136575" y="167068"/>
                  </a:lnTo>
                  <a:lnTo>
                    <a:pt x="135305" y="168338"/>
                  </a:lnTo>
                  <a:lnTo>
                    <a:pt x="135255" y="169138"/>
                  </a:lnTo>
                  <a:lnTo>
                    <a:pt x="136296" y="170103"/>
                  </a:lnTo>
                  <a:lnTo>
                    <a:pt x="137223" y="169506"/>
                  </a:lnTo>
                  <a:lnTo>
                    <a:pt x="138125" y="169278"/>
                  </a:lnTo>
                  <a:lnTo>
                    <a:pt x="138137" y="168998"/>
                  </a:lnTo>
                  <a:lnTo>
                    <a:pt x="138214" y="168744"/>
                  </a:lnTo>
                  <a:lnTo>
                    <a:pt x="138328" y="168503"/>
                  </a:lnTo>
                  <a:close/>
                </a:path>
                <a:path w="1398270" h="530860">
                  <a:moveTo>
                    <a:pt x="261048" y="170688"/>
                  </a:moveTo>
                  <a:lnTo>
                    <a:pt x="255155" y="170688"/>
                  </a:lnTo>
                  <a:lnTo>
                    <a:pt x="256692" y="171310"/>
                  </a:lnTo>
                  <a:lnTo>
                    <a:pt x="258216" y="172288"/>
                  </a:lnTo>
                  <a:lnTo>
                    <a:pt x="261048" y="170688"/>
                  </a:lnTo>
                  <a:close/>
                </a:path>
                <a:path w="1398270" h="530860">
                  <a:moveTo>
                    <a:pt x="393026" y="456819"/>
                  </a:moveTo>
                  <a:lnTo>
                    <a:pt x="392912" y="455955"/>
                  </a:lnTo>
                  <a:lnTo>
                    <a:pt x="392684" y="455790"/>
                  </a:lnTo>
                  <a:lnTo>
                    <a:pt x="391579" y="455091"/>
                  </a:lnTo>
                  <a:lnTo>
                    <a:pt x="390639" y="455472"/>
                  </a:lnTo>
                  <a:lnTo>
                    <a:pt x="389547" y="456844"/>
                  </a:lnTo>
                  <a:lnTo>
                    <a:pt x="390804" y="457377"/>
                  </a:lnTo>
                  <a:lnTo>
                    <a:pt x="391871" y="457555"/>
                  </a:lnTo>
                  <a:lnTo>
                    <a:pt x="393026" y="456819"/>
                  </a:lnTo>
                  <a:close/>
                </a:path>
                <a:path w="1398270" h="530860">
                  <a:moveTo>
                    <a:pt x="409613" y="257771"/>
                  </a:moveTo>
                  <a:lnTo>
                    <a:pt x="408520" y="257276"/>
                  </a:lnTo>
                  <a:lnTo>
                    <a:pt x="408127" y="256933"/>
                  </a:lnTo>
                  <a:lnTo>
                    <a:pt x="406869" y="256882"/>
                  </a:lnTo>
                  <a:lnTo>
                    <a:pt x="405345" y="256667"/>
                  </a:lnTo>
                  <a:lnTo>
                    <a:pt x="406565" y="259156"/>
                  </a:lnTo>
                  <a:lnTo>
                    <a:pt x="407987" y="258457"/>
                  </a:lnTo>
                  <a:lnTo>
                    <a:pt x="409613" y="257771"/>
                  </a:lnTo>
                  <a:close/>
                </a:path>
                <a:path w="1398270" h="530860">
                  <a:moveTo>
                    <a:pt x="420204" y="500418"/>
                  </a:moveTo>
                  <a:lnTo>
                    <a:pt x="419303" y="499732"/>
                  </a:lnTo>
                  <a:lnTo>
                    <a:pt x="418846" y="499173"/>
                  </a:lnTo>
                  <a:lnTo>
                    <a:pt x="417830" y="499033"/>
                  </a:lnTo>
                  <a:lnTo>
                    <a:pt x="416928" y="499376"/>
                  </a:lnTo>
                  <a:lnTo>
                    <a:pt x="416318" y="500951"/>
                  </a:lnTo>
                  <a:lnTo>
                    <a:pt x="418084" y="500926"/>
                  </a:lnTo>
                  <a:lnTo>
                    <a:pt x="418617" y="500926"/>
                  </a:lnTo>
                  <a:lnTo>
                    <a:pt x="419163" y="500672"/>
                  </a:lnTo>
                  <a:lnTo>
                    <a:pt x="420204" y="500418"/>
                  </a:lnTo>
                  <a:close/>
                </a:path>
                <a:path w="1398270" h="530860">
                  <a:moveTo>
                    <a:pt x="421132" y="316941"/>
                  </a:moveTo>
                  <a:lnTo>
                    <a:pt x="420801" y="316001"/>
                  </a:lnTo>
                  <a:lnTo>
                    <a:pt x="419519" y="315836"/>
                  </a:lnTo>
                  <a:lnTo>
                    <a:pt x="418363" y="315734"/>
                  </a:lnTo>
                  <a:lnTo>
                    <a:pt x="417741" y="317398"/>
                  </a:lnTo>
                  <a:lnTo>
                    <a:pt x="419074" y="317969"/>
                  </a:lnTo>
                  <a:lnTo>
                    <a:pt x="420141" y="318020"/>
                  </a:lnTo>
                  <a:lnTo>
                    <a:pt x="421132" y="316941"/>
                  </a:lnTo>
                  <a:close/>
                </a:path>
                <a:path w="1398270" h="530860">
                  <a:moveTo>
                    <a:pt x="422224" y="489051"/>
                  </a:moveTo>
                  <a:lnTo>
                    <a:pt x="420230" y="487362"/>
                  </a:lnTo>
                  <a:lnTo>
                    <a:pt x="419430" y="487641"/>
                  </a:lnTo>
                  <a:lnTo>
                    <a:pt x="418007" y="487324"/>
                  </a:lnTo>
                  <a:lnTo>
                    <a:pt x="418312" y="488759"/>
                  </a:lnTo>
                  <a:lnTo>
                    <a:pt x="418503" y="489648"/>
                  </a:lnTo>
                  <a:lnTo>
                    <a:pt x="419608" y="489305"/>
                  </a:lnTo>
                  <a:lnTo>
                    <a:pt x="420979" y="489254"/>
                  </a:lnTo>
                  <a:lnTo>
                    <a:pt x="421601" y="489127"/>
                  </a:lnTo>
                  <a:lnTo>
                    <a:pt x="422224" y="489051"/>
                  </a:lnTo>
                  <a:close/>
                </a:path>
                <a:path w="1398270" h="530860">
                  <a:moveTo>
                    <a:pt x="422338" y="167957"/>
                  </a:moveTo>
                  <a:lnTo>
                    <a:pt x="422249" y="167347"/>
                  </a:lnTo>
                  <a:lnTo>
                    <a:pt x="420865" y="166484"/>
                  </a:lnTo>
                  <a:lnTo>
                    <a:pt x="419773" y="166636"/>
                  </a:lnTo>
                  <a:lnTo>
                    <a:pt x="418858" y="167957"/>
                  </a:lnTo>
                  <a:lnTo>
                    <a:pt x="420052" y="168643"/>
                  </a:lnTo>
                  <a:lnTo>
                    <a:pt x="421144" y="168922"/>
                  </a:lnTo>
                  <a:lnTo>
                    <a:pt x="422236" y="168046"/>
                  </a:lnTo>
                  <a:close/>
                </a:path>
                <a:path w="1398270" h="530860">
                  <a:moveTo>
                    <a:pt x="434098" y="310121"/>
                  </a:moveTo>
                  <a:lnTo>
                    <a:pt x="433730" y="309905"/>
                  </a:lnTo>
                  <a:lnTo>
                    <a:pt x="433362" y="309575"/>
                  </a:lnTo>
                  <a:lnTo>
                    <a:pt x="432943" y="309486"/>
                  </a:lnTo>
                  <a:lnTo>
                    <a:pt x="432092" y="309308"/>
                  </a:lnTo>
                  <a:lnTo>
                    <a:pt x="431355" y="309714"/>
                  </a:lnTo>
                  <a:lnTo>
                    <a:pt x="430987" y="310476"/>
                  </a:lnTo>
                  <a:lnTo>
                    <a:pt x="430911" y="310642"/>
                  </a:lnTo>
                  <a:lnTo>
                    <a:pt x="431444" y="311327"/>
                  </a:lnTo>
                  <a:lnTo>
                    <a:pt x="432727" y="311759"/>
                  </a:lnTo>
                  <a:lnTo>
                    <a:pt x="433273" y="311048"/>
                  </a:lnTo>
                  <a:lnTo>
                    <a:pt x="434098" y="310121"/>
                  </a:lnTo>
                  <a:close/>
                </a:path>
                <a:path w="1398270" h="530860">
                  <a:moveTo>
                    <a:pt x="444449" y="234505"/>
                  </a:moveTo>
                  <a:lnTo>
                    <a:pt x="442709" y="234238"/>
                  </a:lnTo>
                  <a:lnTo>
                    <a:pt x="441452" y="235064"/>
                  </a:lnTo>
                  <a:lnTo>
                    <a:pt x="439166" y="236715"/>
                  </a:lnTo>
                  <a:lnTo>
                    <a:pt x="441744" y="236448"/>
                  </a:lnTo>
                  <a:lnTo>
                    <a:pt x="444449" y="236194"/>
                  </a:lnTo>
                  <a:lnTo>
                    <a:pt x="444449" y="234505"/>
                  </a:lnTo>
                  <a:close/>
                </a:path>
                <a:path w="1398270" h="530860">
                  <a:moveTo>
                    <a:pt x="444893" y="243293"/>
                  </a:moveTo>
                  <a:lnTo>
                    <a:pt x="444842" y="242735"/>
                  </a:lnTo>
                  <a:lnTo>
                    <a:pt x="444703" y="242646"/>
                  </a:lnTo>
                  <a:lnTo>
                    <a:pt x="443357" y="241846"/>
                  </a:lnTo>
                  <a:lnTo>
                    <a:pt x="442480" y="242849"/>
                  </a:lnTo>
                  <a:lnTo>
                    <a:pt x="441058" y="243827"/>
                  </a:lnTo>
                  <a:lnTo>
                    <a:pt x="442645" y="243903"/>
                  </a:lnTo>
                  <a:lnTo>
                    <a:pt x="443763" y="244741"/>
                  </a:lnTo>
                  <a:lnTo>
                    <a:pt x="444766" y="243446"/>
                  </a:lnTo>
                  <a:lnTo>
                    <a:pt x="444893" y="243293"/>
                  </a:lnTo>
                  <a:close/>
                </a:path>
                <a:path w="1398270" h="530860">
                  <a:moveTo>
                    <a:pt x="446379" y="286359"/>
                  </a:moveTo>
                  <a:lnTo>
                    <a:pt x="445820" y="286092"/>
                  </a:lnTo>
                  <a:lnTo>
                    <a:pt x="444715" y="285534"/>
                  </a:lnTo>
                  <a:lnTo>
                    <a:pt x="443750" y="285724"/>
                  </a:lnTo>
                  <a:lnTo>
                    <a:pt x="442772" y="287210"/>
                  </a:lnTo>
                  <a:lnTo>
                    <a:pt x="443928" y="287934"/>
                  </a:lnTo>
                  <a:lnTo>
                    <a:pt x="444982" y="287883"/>
                  </a:lnTo>
                  <a:lnTo>
                    <a:pt x="445947" y="287210"/>
                  </a:lnTo>
                  <a:lnTo>
                    <a:pt x="446316" y="286969"/>
                  </a:lnTo>
                  <a:lnTo>
                    <a:pt x="446379" y="286359"/>
                  </a:lnTo>
                  <a:close/>
                </a:path>
                <a:path w="1398270" h="530860">
                  <a:moveTo>
                    <a:pt x="458063" y="1765"/>
                  </a:moveTo>
                  <a:lnTo>
                    <a:pt x="457949" y="0"/>
                  </a:lnTo>
                  <a:lnTo>
                    <a:pt x="457123" y="25"/>
                  </a:lnTo>
                  <a:lnTo>
                    <a:pt x="456311" y="63"/>
                  </a:lnTo>
                  <a:lnTo>
                    <a:pt x="455498" y="88"/>
                  </a:lnTo>
                  <a:lnTo>
                    <a:pt x="454482" y="863"/>
                  </a:lnTo>
                  <a:lnTo>
                    <a:pt x="455282" y="2781"/>
                  </a:lnTo>
                  <a:lnTo>
                    <a:pt x="456780" y="1828"/>
                  </a:lnTo>
                  <a:lnTo>
                    <a:pt x="458063" y="1765"/>
                  </a:lnTo>
                  <a:close/>
                </a:path>
                <a:path w="1398270" h="530860">
                  <a:moveTo>
                    <a:pt x="459422" y="497776"/>
                  </a:moveTo>
                  <a:lnTo>
                    <a:pt x="455320" y="498017"/>
                  </a:lnTo>
                  <a:lnTo>
                    <a:pt x="455231" y="498322"/>
                  </a:lnTo>
                  <a:lnTo>
                    <a:pt x="455180" y="498652"/>
                  </a:lnTo>
                  <a:lnTo>
                    <a:pt x="455168" y="498970"/>
                  </a:lnTo>
                  <a:lnTo>
                    <a:pt x="456730" y="499706"/>
                  </a:lnTo>
                  <a:lnTo>
                    <a:pt x="458266" y="500341"/>
                  </a:lnTo>
                  <a:lnTo>
                    <a:pt x="459422" y="497776"/>
                  </a:lnTo>
                  <a:close/>
                </a:path>
                <a:path w="1398270" h="530860">
                  <a:moveTo>
                    <a:pt x="460032" y="255778"/>
                  </a:moveTo>
                  <a:lnTo>
                    <a:pt x="458787" y="255955"/>
                  </a:lnTo>
                  <a:lnTo>
                    <a:pt x="456793" y="254800"/>
                  </a:lnTo>
                  <a:lnTo>
                    <a:pt x="456488" y="256628"/>
                  </a:lnTo>
                  <a:lnTo>
                    <a:pt x="456247" y="258076"/>
                  </a:lnTo>
                  <a:lnTo>
                    <a:pt x="458038" y="257594"/>
                  </a:lnTo>
                  <a:lnTo>
                    <a:pt x="459079" y="257543"/>
                  </a:lnTo>
                  <a:lnTo>
                    <a:pt x="459384" y="256946"/>
                  </a:lnTo>
                  <a:lnTo>
                    <a:pt x="459714" y="256374"/>
                  </a:lnTo>
                  <a:lnTo>
                    <a:pt x="460032" y="255778"/>
                  </a:lnTo>
                  <a:close/>
                </a:path>
                <a:path w="1398270" h="530860">
                  <a:moveTo>
                    <a:pt x="461162" y="479412"/>
                  </a:moveTo>
                  <a:lnTo>
                    <a:pt x="460095" y="478574"/>
                  </a:lnTo>
                  <a:lnTo>
                    <a:pt x="458177" y="478561"/>
                  </a:lnTo>
                  <a:lnTo>
                    <a:pt x="454355" y="478497"/>
                  </a:lnTo>
                  <a:lnTo>
                    <a:pt x="452945" y="477062"/>
                  </a:lnTo>
                  <a:lnTo>
                    <a:pt x="451383" y="477494"/>
                  </a:lnTo>
                  <a:lnTo>
                    <a:pt x="448602" y="478091"/>
                  </a:lnTo>
                  <a:lnTo>
                    <a:pt x="452678" y="479031"/>
                  </a:lnTo>
                  <a:lnTo>
                    <a:pt x="454152" y="479386"/>
                  </a:lnTo>
                  <a:lnTo>
                    <a:pt x="456488" y="479386"/>
                  </a:lnTo>
                  <a:lnTo>
                    <a:pt x="461162" y="479412"/>
                  </a:lnTo>
                  <a:close/>
                </a:path>
                <a:path w="1398270" h="530860">
                  <a:moveTo>
                    <a:pt x="462191" y="177584"/>
                  </a:moveTo>
                  <a:lnTo>
                    <a:pt x="461492" y="176987"/>
                  </a:lnTo>
                  <a:lnTo>
                    <a:pt x="460044" y="177177"/>
                  </a:lnTo>
                  <a:lnTo>
                    <a:pt x="459943" y="178028"/>
                  </a:lnTo>
                  <a:lnTo>
                    <a:pt x="458927" y="178866"/>
                  </a:lnTo>
                  <a:lnTo>
                    <a:pt x="460603" y="180555"/>
                  </a:lnTo>
                  <a:lnTo>
                    <a:pt x="461251" y="179438"/>
                  </a:lnTo>
                  <a:lnTo>
                    <a:pt x="461987" y="179082"/>
                  </a:lnTo>
                  <a:lnTo>
                    <a:pt x="462191" y="177584"/>
                  </a:lnTo>
                  <a:close/>
                </a:path>
                <a:path w="1398270" h="530860">
                  <a:moveTo>
                    <a:pt x="462521" y="447167"/>
                  </a:moveTo>
                  <a:lnTo>
                    <a:pt x="462241" y="444766"/>
                  </a:lnTo>
                  <a:lnTo>
                    <a:pt x="460387" y="445884"/>
                  </a:lnTo>
                  <a:lnTo>
                    <a:pt x="459206" y="445477"/>
                  </a:lnTo>
                  <a:lnTo>
                    <a:pt x="459168" y="445858"/>
                  </a:lnTo>
                  <a:lnTo>
                    <a:pt x="459143" y="446265"/>
                  </a:lnTo>
                  <a:lnTo>
                    <a:pt x="459105" y="446659"/>
                  </a:lnTo>
                  <a:lnTo>
                    <a:pt x="460197" y="447649"/>
                  </a:lnTo>
                  <a:lnTo>
                    <a:pt x="461352" y="448157"/>
                  </a:lnTo>
                  <a:lnTo>
                    <a:pt x="462521" y="447167"/>
                  </a:lnTo>
                  <a:close/>
                </a:path>
                <a:path w="1398270" h="530860">
                  <a:moveTo>
                    <a:pt x="463994" y="471131"/>
                  </a:moveTo>
                  <a:lnTo>
                    <a:pt x="463626" y="469976"/>
                  </a:lnTo>
                  <a:lnTo>
                    <a:pt x="463486" y="469544"/>
                  </a:lnTo>
                  <a:lnTo>
                    <a:pt x="462749" y="469303"/>
                  </a:lnTo>
                  <a:lnTo>
                    <a:pt x="462191" y="468909"/>
                  </a:lnTo>
                  <a:lnTo>
                    <a:pt x="461632" y="469620"/>
                  </a:lnTo>
                  <a:lnTo>
                    <a:pt x="460489" y="469519"/>
                  </a:lnTo>
                  <a:lnTo>
                    <a:pt x="460870" y="471157"/>
                  </a:lnTo>
                  <a:lnTo>
                    <a:pt x="461556" y="471525"/>
                  </a:lnTo>
                  <a:lnTo>
                    <a:pt x="462229" y="471233"/>
                  </a:lnTo>
                  <a:lnTo>
                    <a:pt x="462826" y="470979"/>
                  </a:lnTo>
                  <a:lnTo>
                    <a:pt x="463994" y="471131"/>
                  </a:lnTo>
                  <a:close/>
                </a:path>
                <a:path w="1398270" h="530860">
                  <a:moveTo>
                    <a:pt x="467664" y="331177"/>
                  </a:moveTo>
                  <a:lnTo>
                    <a:pt x="467614" y="330949"/>
                  </a:lnTo>
                  <a:lnTo>
                    <a:pt x="467588" y="330708"/>
                  </a:lnTo>
                  <a:lnTo>
                    <a:pt x="467601" y="330479"/>
                  </a:lnTo>
                  <a:lnTo>
                    <a:pt x="466178" y="330263"/>
                  </a:lnTo>
                  <a:lnTo>
                    <a:pt x="464731" y="329895"/>
                  </a:lnTo>
                  <a:lnTo>
                    <a:pt x="463080" y="330682"/>
                  </a:lnTo>
                  <a:lnTo>
                    <a:pt x="464845" y="332193"/>
                  </a:lnTo>
                  <a:lnTo>
                    <a:pt x="466217" y="332498"/>
                  </a:lnTo>
                  <a:lnTo>
                    <a:pt x="467664" y="331177"/>
                  </a:lnTo>
                  <a:close/>
                </a:path>
                <a:path w="1398270" h="530860">
                  <a:moveTo>
                    <a:pt x="467868" y="196113"/>
                  </a:moveTo>
                  <a:lnTo>
                    <a:pt x="466001" y="195300"/>
                  </a:lnTo>
                  <a:lnTo>
                    <a:pt x="464108" y="194500"/>
                  </a:lnTo>
                  <a:lnTo>
                    <a:pt x="463537" y="196443"/>
                  </a:lnTo>
                  <a:lnTo>
                    <a:pt x="466267" y="196837"/>
                  </a:lnTo>
                  <a:lnTo>
                    <a:pt x="466039" y="198628"/>
                  </a:lnTo>
                  <a:lnTo>
                    <a:pt x="467868" y="196113"/>
                  </a:lnTo>
                  <a:close/>
                </a:path>
                <a:path w="1398270" h="530860">
                  <a:moveTo>
                    <a:pt x="468172" y="236728"/>
                  </a:moveTo>
                  <a:lnTo>
                    <a:pt x="467893" y="235889"/>
                  </a:lnTo>
                  <a:lnTo>
                    <a:pt x="467601" y="235699"/>
                  </a:lnTo>
                  <a:lnTo>
                    <a:pt x="466509" y="235013"/>
                  </a:lnTo>
                  <a:lnTo>
                    <a:pt x="465518" y="235343"/>
                  </a:lnTo>
                  <a:lnTo>
                    <a:pt x="464680" y="236232"/>
                  </a:lnTo>
                  <a:lnTo>
                    <a:pt x="464959" y="237261"/>
                  </a:lnTo>
                  <a:lnTo>
                    <a:pt x="466013" y="237223"/>
                  </a:lnTo>
                  <a:lnTo>
                    <a:pt x="467156" y="237718"/>
                  </a:lnTo>
                  <a:lnTo>
                    <a:pt x="468045" y="236842"/>
                  </a:lnTo>
                  <a:lnTo>
                    <a:pt x="468172" y="236728"/>
                  </a:lnTo>
                  <a:close/>
                </a:path>
                <a:path w="1398270" h="530860">
                  <a:moveTo>
                    <a:pt x="472694" y="172339"/>
                  </a:moveTo>
                  <a:lnTo>
                    <a:pt x="471919" y="171373"/>
                  </a:lnTo>
                  <a:lnTo>
                    <a:pt x="472465" y="170357"/>
                  </a:lnTo>
                  <a:lnTo>
                    <a:pt x="472579" y="169341"/>
                  </a:lnTo>
                  <a:lnTo>
                    <a:pt x="471322" y="169481"/>
                  </a:lnTo>
                  <a:lnTo>
                    <a:pt x="470293" y="170230"/>
                  </a:lnTo>
                  <a:lnTo>
                    <a:pt x="470471" y="172656"/>
                  </a:lnTo>
                  <a:lnTo>
                    <a:pt x="471779" y="172326"/>
                  </a:lnTo>
                  <a:lnTo>
                    <a:pt x="472694" y="172339"/>
                  </a:lnTo>
                  <a:close/>
                </a:path>
                <a:path w="1398270" h="530860">
                  <a:moveTo>
                    <a:pt x="474586" y="322516"/>
                  </a:moveTo>
                  <a:lnTo>
                    <a:pt x="472630" y="321513"/>
                  </a:lnTo>
                  <a:lnTo>
                    <a:pt x="471741" y="321424"/>
                  </a:lnTo>
                  <a:lnTo>
                    <a:pt x="470814" y="321424"/>
                  </a:lnTo>
                  <a:lnTo>
                    <a:pt x="469950" y="321195"/>
                  </a:lnTo>
                  <a:lnTo>
                    <a:pt x="469138" y="320979"/>
                  </a:lnTo>
                  <a:lnTo>
                    <a:pt x="468757" y="321348"/>
                  </a:lnTo>
                  <a:lnTo>
                    <a:pt x="468668" y="322199"/>
                  </a:lnTo>
                  <a:lnTo>
                    <a:pt x="469315" y="322491"/>
                  </a:lnTo>
                  <a:lnTo>
                    <a:pt x="469646" y="322745"/>
                  </a:lnTo>
                  <a:lnTo>
                    <a:pt x="474586" y="322516"/>
                  </a:lnTo>
                  <a:close/>
                </a:path>
                <a:path w="1398270" h="530860">
                  <a:moveTo>
                    <a:pt x="474967" y="229895"/>
                  </a:moveTo>
                  <a:lnTo>
                    <a:pt x="473583" y="229603"/>
                  </a:lnTo>
                  <a:lnTo>
                    <a:pt x="472414" y="229158"/>
                  </a:lnTo>
                  <a:lnTo>
                    <a:pt x="470928" y="230022"/>
                  </a:lnTo>
                  <a:lnTo>
                    <a:pt x="472503" y="231203"/>
                  </a:lnTo>
                  <a:lnTo>
                    <a:pt x="473671" y="231698"/>
                  </a:lnTo>
                  <a:lnTo>
                    <a:pt x="474967" y="229895"/>
                  </a:lnTo>
                  <a:close/>
                </a:path>
                <a:path w="1398270" h="530860">
                  <a:moveTo>
                    <a:pt x="475602" y="452564"/>
                  </a:moveTo>
                  <a:lnTo>
                    <a:pt x="470725" y="453567"/>
                  </a:lnTo>
                  <a:lnTo>
                    <a:pt x="470700" y="453872"/>
                  </a:lnTo>
                  <a:lnTo>
                    <a:pt x="470725" y="454190"/>
                  </a:lnTo>
                  <a:lnTo>
                    <a:pt x="470814" y="454494"/>
                  </a:lnTo>
                  <a:lnTo>
                    <a:pt x="472097" y="454418"/>
                  </a:lnTo>
                  <a:lnTo>
                    <a:pt x="473367" y="454329"/>
                  </a:lnTo>
                  <a:lnTo>
                    <a:pt x="474662" y="454240"/>
                  </a:lnTo>
                  <a:lnTo>
                    <a:pt x="474967" y="453682"/>
                  </a:lnTo>
                  <a:lnTo>
                    <a:pt x="475284" y="453123"/>
                  </a:lnTo>
                  <a:lnTo>
                    <a:pt x="475602" y="452564"/>
                  </a:lnTo>
                  <a:close/>
                </a:path>
                <a:path w="1398270" h="530860">
                  <a:moveTo>
                    <a:pt x="481457" y="258546"/>
                  </a:moveTo>
                  <a:lnTo>
                    <a:pt x="481418" y="258241"/>
                  </a:lnTo>
                  <a:lnTo>
                    <a:pt x="481393" y="257924"/>
                  </a:lnTo>
                  <a:lnTo>
                    <a:pt x="481380" y="257606"/>
                  </a:lnTo>
                  <a:lnTo>
                    <a:pt x="480237" y="257594"/>
                  </a:lnTo>
                  <a:lnTo>
                    <a:pt x="479336" y="255981"/>
                  </a:lnTo>
                  <a:lnTo>
                    <a:pt x="478028" y="257073"/>
                  </a:lnTo>
                  <a:lnTo>
                    <a:pt x="477850" y="257238"/>
                  </a:lnTo>
                  <a:lnTo>
                    <a:pt x="477685" y="257683"/>
                  </a:lnTo>
                  <a:lnTo>
                    <a:pt x="477774" y="257860"/>
                  </a:lnTo>
                  <a:lnTo>
                    <a:pt x="478536" y="259448"/>
                  </a:lnTo>
                  <a:lnTo>
                    <a:pt x="479920" y="258267"/>
                  </a:lnTo>
                  <a:lnTo>
                    <a:pt x="481139" y="258584"/>
                  </a:lnTo>
                  <a:lnTo>
                    <a:pt x="481304" y="258546"/>
                  </a:lnTo>
                  <a:lnTo>
                    <a:pt x="481457" y="258546"/>
                  </a:lnTo>
                  <a:close/>
                </a:path>
                <a:path w="1398270" h="530860">
                  <a:moveTo>
                    <a:pt x="482498" y="252095"/>
                  </a:moveTo>
                  <a:lnTo>
                    <a:pt x="482257" y="251421"/>
                  </a:lnTo>
                  <a:lnTo>
                    <a:pt x="481355" y="250761"/>
                  </a:lnTo>
                  <a:lnTo>
                    <a:pt x="481012" y="250113"/>
                  </a:lnTo>
                  <a:lnTo>
                    <a:pt x="480301" y="248793"/>
                  </a:lnTo>
                  <a:lnTo>
                    <a:pt x="477761" y="250913"/>
                  </a:lnTo>
                  <a:lnTo>
                    <a:pt x="479945" y="251752"/>
                  </a:lnTo>
                  <a:lnTo>
                    <a:pt x="481393" y="252780"/>
                  </a:lnTo>
                  <a:lnTo>
                    <a:pt x="482498" y="252095"/>
                  </a:lnTo>
                  <a:close/>
                </a:path>
                <a:path w="1398270" h="530860">
                  <a:moveTo>
                    <a:pt x="620141" y="165836"/>
                  </a:moveTo>
                  <a:lnTo>
                    <a:pt x="618566" y="165328"/>
                  </a:lnTo>
                  <a:lnTo>
                    <a:pt x="617308" y="165277"/>
                  </a:lnTo>
                  <a:lnTo>
                    <a:pt x="616585" y="167055"/>
                  </a:lnTo>
                  <a:lnTo>
                    <a:pt x="618172" y="167767"/>
                  </a:lnTo>
                  <a:lnTo>
                    <a:pt x="619213" y="167195"/>
                  </a:lnTo>
                  <a:lnTo>
                    <a:pt x="620141" y="165836"/>
                  </a:lnTo>
                  <a:close/>
                </a:path>
                <a:path w="1398270" h="530860">
                  <a:moveTo>
                    <a:pt x="627507" y="184442"/>
                  </a:moveTo>
                  <a:lnTo>
                    <a:pt x="623874" y="184035"/>
                  </a:lnTo>
                  <a:lnTo>
                    <a:pt x="623557" y="184696"/>
                  </a:lnTo>
                  <a:lnTo>
                    <a:pt x="622935" y="186016"/>
                  </a:lnTo>
                  <a:lnTo>
                    <a:pt x="624395" y="185915"/>
                  </a:lnTo>
                  <a:lnTo>
                    <a:pt x="624890" y="186791"/>
                  </a:lnTo>
                  <a:lnTo>
                    <a:pt x="625030" y="188048"/>
                  </a:lnTo>
                  <a:lnTo>
                    <a:pt x="625640" y="186423"/>
                  </a:lnTo>
                  <a:lnTo>
                    <a:pt x="627507" y="184442"/>
                  </a:lnTo>
                  <a:close/>
                </a:path>
                <a:path w="1398270" h="530860">
                  <a:moveTo>
                    <a:pt x="641426" y="190106"/>
                  </a:moveTo>
                  <a:lnTo>
                    <a:pt x="641400" y="189814"/>
                  </a:lnTo>
                  <a:lnTo>
                    <a:pt x="640283" y="189763"/>
                  </a:lnTo>
                  <a:lnTo>
                    <a:pt x="640029" y="186550"/>
                  </a:lnTo>
                  <a:lnTo>
                    <a:pt x="638276" y="188976"/>
                  </a:lnTo>
                  <a:lnTo>
                    <a:pt x="638251" y="189255"/>
                  </a:lnTo>
                  <a:lnTo>
                    <a:pt x="638314" y="189534"/>
                  </a:lnTo>
                  <a:lnTo>
                    <a:pt x="638454" y="189788"/>
                  </a:lnTo>
                  <a:lnTo>
                    <a:pt x="639470" y="189953"/>
                  </a:lnTo>
                  <a:lnTo>
                    <a:pt x="639876" y="191973"/>
                  </a:lnTo>
                  <a:lnTo>
                    <a:pt x="641350" y="190715"/>
                  </a:lnTo>
                  <a:lnTo>
                    <a:pt x="641400" y="190411"/>
                  </a:lnTo>
                  <a:lnTo>
                    <a:pt x="641426" y="190106"/>
                  </a:lnTo>
                  <a:close/>
                </a:path>
                <a:path w="1398270" h="530860">
                  <a:moveTo>
                    <a:pt x="725589" y="201460"/>
                  </a:moveTo>
                  <a:lnTo>
                    <a:pt x="723607" y="201764"/>
                  </a:lnTo>
                  <a:lnTo>
                    <a:pt x="721982" y="201142"/>
                  </a:lnTo>
                  <a:lnTo>
                    <a:pt x="720750" y="199542"/>
                  </a:lnTo>
                  <a:lnTo>
                    <a:pt x="721042" y="203555"/>
                  </a:lnTo>
                  <a:lnTo>
                    <a:pt x="723214" y="202768"/>
                  </a:lnTo>
                  <a:lnTo>
                    <a:pt x="725589" y="201460"/>
                  </a:lnTo>
                  <a:close/>
                </a:path>
                <a:path w="1398270" h="530860">
                  <a:moveTo>
                    <a:pt x="747979" y="454736"/>
                  </a:moveTo>
                  <a:lnTo>
                    <a:pt x="746760" y="454736"/>
                  </a:lnTo>
                  <a:lnTo>
                    <a:pt x="746963" y="455447"/>
                  </a:lnTo>
                  <a:lnTo>
                    <a:pt x="747014" y="456387"/>
                  </a:lnTo>
                  <a:lnTo>
                    <a:pt x="747903" y="456387"/>
                  </a:lnTo>
                  <a:lnTo>
                    <a:pt x="747979" y="454736"/>
                  </a:lnTo>
                  <a:close/>
                </a:path>
                <a:path w="1398270" h="530860">
                  <a:moveTo>
                    <a:pt x="748004" y="451497"/>
                  </a:moveTo>
                  <a:lnTo>
                    <a:pt x="746912" y="451497"/>
                  </a:lnTo>
                  <a:lnTo>
                    <a:pt x="746455" y="452348"/>
                  </a:lnTo>
                  <a:lnTo>
                    <a:pt x="745782" y="453186"/>
                  </a:lnTo>
                  <a:lnTo>
                    <a:pt x="745972" y="454329"/>
                  </a:lnTo>
                  <a:lnTo>
                    <a:pt x="747991" y="454329"/>
                  </a:lnTo>
                  <a:lnTo>
                    <a:pt x="748004" y="451497"/>
                  </a:lnTo>
                  <a:close/>
                </a:path>
                <a:path w="1398270" h="530860">
                  <a:moveTo>
                    <a:pt x="763676" y="299935"/>
                  </a:moveTo>
                  <a:lnTo>
                    <a:pt x="760971" y="299186"/>
                  </a:lnTo>
                  <a:lnTo>
                    <a:pt x="760514" y="300088"/>
                  </a:lnTo>
                  <a:lnTo>
                    <a:pt x="760488" y="301117"/>
                  </a:lnTo>
                  <a:lnTo>
                    <a:pt x="760603" y="302094"/>
                  </a:lnTo>
                  <a:lnTo>
                    <a:pt x="761250" y="302094"/>
                  </a:lnTo>
                  <a:lnTo>
                    <a:pt x="761898" y="302120"/>
                  </a:lnTo>
                  <a:lnTo>
                    <a:pt x="762546" y="302120"/>
                  </a:lnTo>
                  <a:lnTo>
                    <a:pt x="762076" y="301269"/>
                  </a:lnTo>
                  <a:lnTo>
                    <a:pt x="763676" y="299935"/>
                  </a:lnTo>
                  <a:close/>
                </a:path>
                <a:path w="1398270" h="530860">
                  <a:moveTo>
                    <a:pt x="765149" y="492175"/>
                  </a:moveTo>
                  <a:lnTo>
                    <a:pt x="764082" y="491083"/>
                  </a:lnTo>
                  <a:lnTo>
                    <a:pt x="764806" y="489191"/>
                  </a:lnTo>
                  <a:lnTo>
                    <a:pt x="763397" y="488264"/>
                  </a:lnTo>
                  <a:lnTo>
                    <a:pt x="763333" y="489407"/>
                  </a:lnTo>
                  <a:lnTo>
                    <a:pt x="763587" y="490639"/>
                  </a:lnTo>
                  <a:lnTo>
                    <a:pt x="762241" y="491274"/>
                  </a:lnTo>
                  <a:lnTo>
                    <a:pt x="762190" y="491832"/>
                  </a:lnTo>
                  <a:lnTo>
                    <a:pt x="762076" y="492975"/>
                  </a:lnTo>
                  <a:lnTo>
                    <a:pt x="765149" y="492175"/>
                  </a:lnTo>
                  <a:close/>
                </a:path>
                <a:path w="1398270" h="530860">
                  <a:moveTo>
                    <a:pt x="769289" y="286473"/>
                  </a:moveTo>
                  <a:lnTo>
                    <a:pt x="769150" y="286283"/>
                  </a:lnTo>
                  <a:lnTo>
                    <a:pt x="768197" y="285026"/>
                  </a:lnTo>
                  <a:lnTo>
                    <a:pt x="766902" y="285788"/>
                  </a:lnTo>
                  <a:lnTo>
                    <a:pt x="765594" y="285762"/>
                  </a:lnTo>
                  <a:lnTo>
                    <a:pt x="765441" y="285813"/>
                  </a:lnTo>
                  <a:lnTo>
                    <a:pt x="765289" y="285838"/>
                  </a:lnTo>
                  <a:lnTo>
                    <a:pt x="765263" y="286156"/>
                  </a:lnTo>
                  <a:lnTo>
                    <a:pt x="765289" y="286461"/>
                  </a:lnTo>
                  <a:lnTo>
                    <a:pt x="765365" y="286753"/>
                  </a:lnTo>
                  <a:lnTo>
                    <a:pt x="766584" y="287197"/>
                  </a:lnTo>
                  <a:lnTo>
                    <a:pt x="767753" y="288290"/>
                  </a:lnTo>
                  <a:lnTo>
                    <a:pt x="769264" y="287007"/>
                  </a:lnTo>
                  <a:lnTo>
                    <a:pt x="769289" y="286473"/>
                  </a:lnTo>
                  <a:close/>
                </a:path>
                <a:path w="1398270" h="530860">
                  <a:moveTo>
                    <a:pt x="772185" y="329184"/>
                  </a:moveTo>
                  <a:lnTo>
                    <a:pt x="772172" y="328637"/>
                  </a:lnTo>
                  <a:lnTo>
                    <a:pt x="772172" y="327583"/>
                  </a:lnTo>
                  <a:lnTo>
                    <a:pt x="769581" y="327609"/>
                  </a:lnTo>
                  <a:lnTo>
                    <a:pt x="768286" y="327609"/>
                  </a:lnTo>
                  <a:lnTo>
                    <a:pt x="768299" y="328079"/>
                  </a:lnTo>
                  <a:lnTo>
                    <a:pt x="768299" y="328574"/>
                  </a:lnTo>
                  <a:lnTo>
                    <a:pt x="768311" y="329044"/>
                  </a:lnTo>
                  <a:lnTo>
                    <a:pt x="770890" y="329120"/>
                  </a:lnTo>
                  <a:lnTo>
                    <a:pt x="772185" y="329184"/>
                  </a:lnTo>
                  <a:close/>
                </a:path>
                <a:path w="1398270" h="530860">
                  <a:moveTo>
                    <a:pt x="777405" y="320560"/>
                  </a:moveTo>
                  <a:lnTo>
                    <a:pt x="776617" y="318757"/>
                  </a:lnTo>
                  <a:lnTo>
                    <a:pt x="775284" y="318858"/>
                  </a:lnTo>
                  <a:lnTo>
                    <a:pt x="774052" y="318706"/>
                  </a:lnTo>
                  <a:lnTo>
                    <a:pt x="773645" y="318287"/>
                  </a:lnTo>
                  <a:lnTo>
                    <a:pt x="773277" y="317588"/>
                  </a:lnTo>
                  <a:lnTo>
                    <a:pt x="771994" y="317398"/>
                  </a:lnTo>
                  <a:lnTo>
                    <a:pt x="772045" y="318287"/>
                  </a:lnTo>
                  <a:lnTo>
                    <a:pt x="772033" y="320192"/>
                  </a:lnTo>
                  <a:lnTo>
                    <a:pt x="772833" y="320687"/>
                  </a:lnTo>
                  <a:lnTo>
                    <a:pt x="774103" y="320560"/>
                  </a:lnTo>
                  <a:lnTo>
                    <a:pt x="777405" y="320560"/>
                  </a:lnTo>
                  <a:close/>
                </a:path>
                <a:path w="1398270" h="530860">
                  <a:moveTo>
                    <a:pt x="777824" y="304292"/>
                  </a:moveTo>
                  <a:lnTo>
                    <a:pt x="776909" y="304241"/>
                  </a:lnTo>
                  <a:lnTo>
                    <a:pt x="775995" y="304177"/>
                  </a:lnTo>
                  <a:lnTo>
                    <a:pt x="775081" y="304126"/>
                  </a:lnTo>
                  <a:lnTo>
                    <a:pt x="773785" y="304355"/>
                  </a:lnTo>
                  <a:lnTo>
                    <a:pt x="772337" y="303872"/>
                  </a:lnTo>
                  <a:lnTo>
                    <a:pt x="771207" y="304927"/>
                  </a:lnTo>
                  <a:lnTo>
                    <a:pt x="772782" y="305358"/>
                  </a:lnTo>
                  <a:lnTo>
                    <a:pt x="774357" y="305638"/>
                  </a:lnTo>
                  <a:lnTo>
                    <a:pt x="775944" y="305155"/>
                  </a:lnTo>
                  <a:lnTo>
                    <a:pt x="777824" y="304292"/>
                  </a:lnTo>
                  <a:close/>
                </a:path>
                <a:path w="1398270" h="530860">
                  <a:moveTo>
                    <a:pt x="779932" y="300482"/>
                  </a:moveTo>
                  <a:lnTo>
                    <a:pt x="775906" y="300405"/>
                  </a:lnTo>
                  <a:lnTo>
                    <a:pt x="774966" y="301917"/>
                  </a:lnTo>
                  <a:lnTo>
                    <a:pt x="776541" y="301764"/>
                  </a:lnTo>
                  <a:lnTo>
                    <a:pt x="779678" y="301485"/>
                  </a:lnTo>
                  <a:lnTo>
                    <a:pt x="779767" y="301142"/>
                  </a:lnTo>
                  <a:lnTo>
                    <a:pt x="779856" y="300812"/>
                  </a:lnTo>
                  <a:lnTo>
                    <a:pt x="779932" y="300482"/>
                  </a:lnTo>
                  <a:close/>
                </a:path>
                <a:path w="1398270" h="530860">
                  <a:moveTo>
                    <a:pt x="783780" y="470827"/>
                  </a:moveTo>
                  <a:lnTo>
                    <a:pt x="782510" y="469087"/>
                  </a:lnTo>
                  <a:lnTo>
                    <a:pt x="779576" y="470839"/>
                  </a:lnTo>
                  <a:lnTo>
                    <a:pt x="783742" y="470839"/>
                  </a:lnTo>
                  <a:close/>
                </a:path>
                <a:path w="1398270" h="530860">
                  <a:moveTo>
                    <a:pt x="784631" y="450532"/>
                  </a:moveTo>
                  <a:lnTo>
                    <a:pt x="784567" y="450342"/>
                  </a:lnTo>
                  <a:lnTo>
                    <a:pt x="784161" y="448906"/>
                  </a:lnTo>
                  <a:lnTo>
                    <a:pt x="783031" y="448576"/>
                  </a:lnTo>
                  <a:lnTo>
                    <a:pt x="781697" y="448703"/>
                  </a:lnTo>
                  <a:lnTo>
                    <a:pt x="781583" y="448970"/>
                  </a:lnTo>
                  <a:lnTo>
                    <a:pt x="781621" y="449211"/>
                  </a:lnTo>
                  <a:lnTo>
                    <a:pt x="781799" y="449427"/>
                  </a:lnTo>
                  <a:lnTo>
                    <a:pt x="782053" y="450773"/>
                  </a:lnTo>
                  <a:lnTo>
                    <a:pt x="783031" y="451091"/>
                  </a:lnTo>
                  <a:lnTo>
                    <a:pt x="784339" y="451078"/>
                  </a:lnTo>
                  <a:lnTo>
                    <a:pt x="784631" y="450532"/>
                  </a:lnTo>
                  <a:close/>
                </a:path>
                <a:path w="1398270" h="530860">
                  <a:moveTo>
                    <a:pt x="789432" y="520407"/>
                  </a:moveTo>
                  <a:lnTo>
                    <a:pt x="788174" y="520382"/>
                  </a:lnTo>
                  <a:lnTo>
                    <a:pt x="786917" y="520369"/>
                  </a:lnTo>
                  <a:lnTo>
                    <a:pt x="785647" y="520344"/>
                  </a:lnTo>
                  <a:lnTo>
                    <a:pt x="785609" y="520623"/>
                  </a:lnTo>
                  <a:lnTo>
                    <a:pt x="785622" y="520915"/>
                  </a:lnTo>
                  <a:lnTo>
                    <a:pt x="785672" y="521195"/>
                  </a:lnTo>
                  <a:lnTo>
                    <a:pt x="789419" y="521970"/>
                  </a:lnTo>
                  <a:lnTo>
                    <a:pt x="789419" y="521449"/>
                  </a:lnTo>
                  <a:lnTo>
                    <a:pt x="789432" y="520928"/>
                  </a:lnTo>
                  <a:lnTo>
                    <a:pt x="789432" y="520407"/>
                  </a:lnTo>
                  <a:close/>
                </a:path>
                <a:path w="1398270" h="530860">
                  <a:moveTo>
                    <a:pt x="789482" y="241452"/>
                  </a:moveTo>
                  <a:lnTo>
                    <a:pt x="788111" y="240449"/>
                  </a:lnTo>
                  <a:lnTo>
                    <a:pt x="786930" y="240842"/>
                  </a:lnTo>
                  <a:lnTo>
                    <a:pt x="785736" y="241287"/>
                  </a:lnTo>
                  <a:lnTo>
                    <a:pt x="785736" y="242951"/>
                  </a:lnTo>
                  <a:lnTo>
                    <a:pt x="787311" y="243230"/>
                  </a:lnTo>
                  <a:lnTo>
                    <a:pt x="788657" y="243039"/>
                  </a:lnTo>
                  <a:lnTo>
                    <a:pt x="789482" y="241452"/>
                  </a:lnTo>
                  <a:close/>
                </a:path>
                <a:path w="1398270" h="530860">
                  <a:moveTo>
                    <a:pt x="789927" y="257556"/>
                  </a:moveTo>
                  <a:lnTo>
                    <a:pt x="787946" y="258038"/>
                  </a:lnTo>
                  <a:lnTo>
                    <a:pt x="786853" y="257771"/>
                  </a:lnTo>
                  <a:lnTo>
                    <a:pt x="786663" y="259562"/>
                  </a:lnTo>
                  <a:lnTo>
                    <a:pt x="787742" y="259499"/>
                  </a:lnTo>
                  <a:lnTo>
                    <a:pt x="789444" y="260819"/>
                  </a:lnTo>
                  <a:lnTo>
                    <a:pt x="789698" y="259130"/>
                  </a:lnTo>
                  <a:lnTo>
                    <a:pt x="789927" y="257556"/>
                  </a:lnTo>
                  <a:close/>
                </a:path>
                <a:path w="1398270" h="530860">
                  <a:moveTo>
                    <a:pt x="791743" y="457898"/>
                  </a:moveTo>
                  <a:lnTo>
                    <a:pt x="789762" y="456717"/>
                  </a:lnTo>
                  <a:lnTo>
                    <a:pt x="787768" y="456844"/>
                  </a:lnTo>
                  <a:lnTo>
                    <a:pt x="785736" y="457352"/>
                  </a:lnTo>
                  <a:lnTo>
                    <a:pt x="785774" y="457606"/>
                  </a:lnTo>
                  <a:lnTo>
                    <a:pt x="785774" y="457873"/>
                  </a:lnTo>
                  <a:lnTo>
                    <a:pt x="785736" y="458127"/>
                  </a:lnTo>
                  <a:lnTo>
                    <a:pt x="787717" y="458597"/>
                  </a:lnTo>
                  <a:lnTo>
                    <a:pt x="789711" y="459219"/>
                  </a:lnTo>
                  <a:lnTo>
                    <a:pt x="791743" y="457898"/>
                  </a:lnTo>
                  <a:close/>
                </a:path>
                <a:path w="1398270" h="530860">
                  <a:moveTo>
                    <a:pt x="795235" y="271119"/>
                  </a:moveTo>
                  <a:lnTo>
                    <a:pt x="790575" y="271119"/>
                  </a:lnTo>
                  <a:lnTo>
                    <a:pt x="790575" y="271881"/>
                  </a:lnTo>
                  <a:lnTo>
                    <a:pt x="790562" y="272249"/>
                  </a:lnTo>
                  <a:lnTo>
                    <a:pt x="792226" y="273062"/>
                  </a:lnTo>
                  <a:lnTo>
                    <a:pt x="793699" y="273100"/>
                  </a:lnTo>
                  <a:lnTo>
                    <a:pt x="795235" y="271119"/>
                  </a:lnTo>
                  <a:close/>
                </a:path>
                <a:path w="1398270" h="530860">
                  <a:moveTo>
                    <a:pt x="795426" y="528815"/>
                  </a:moveTo>
                  <a:lnTo>
                    <a:pt x="794321" y="527545"/>
                  </a:lnTo>
                  <a:lnTo>
                    <a:pt x="793038" y="527481"/>
                  </a:lnTo>
                  <a:lnTo>
                    <a:pt x="791641" y="528281"/>
                  </a:lnTo>
                  <a:lnTo>
                    <a:pt x="792200" y="529348"/>
                  </a:lnTo>
                  <a:lnTo>
                    <a:pt x="792480" y="529894"/>
                  </a:lnTo>
                  <a:lnTo>
                    <a:pt x="793407" y="530021"/>
                  </a:lnTo>
                  <a:lnTo>
                    <a:pt x="794334" y="530161"/>
                  </a:lnTo>
                  <a:lnTo>
                    <a:pt x="795261" y="530288"/>
                  </a:lnTo>
                  <a:lnTo>
                    <a:pt x="795312" y="529805"/>
                  </a:lnTo>
                  <a:lnTo>
                    <a:pt x="795375" y="529310"/>
                  </a:lnTo>
                  <a:lnTo>
                    <a:pt x="795426" y="528815"/>
                  </a:lnTo>
                  <a:close/>
                </a:path>
                <a:path w="1398270" h="530860">
                  <a:moveTo>
                    <a:pt x="799884" y="187909"/>
                  </a:moveTo>
                  <a:lnTo>
                    <a:pt x="798410" y="187223"/>
                  </a:lnTo>
                  <a:lnTo>
                    <a:pt x="797394" y="187718"/>
                  </a:lnTo>
                  <a:lnTo>
                    <a:pt x="795972" y="188760"/>
                  </a:lnTo>
                  <a:lnTo>
                    <a:pt x="798042" y="189865"/>
                  </a:lnTo>
                  <a:lnTo>
                    <a:pt x="799071" y="189458"/>
                  </a:lnTo>
                  <a:lnTo>
                    <a:pt x="799884" y="187909"/>
                  </a:lnTo>
                  <a:close/>
                </a:path>
                <a:path w="1398270" h="530860">
                  <a:moveTo>
                    <a:pt x="837641" y="168668"/>
                  </a:moveTo>
                  <a:lnTo>
                    <a:pt x="836422" y="167005"/>
                  </a:lnTo>
                  <a:lnTo>
                    <a:pt x="834771" y="167500"/>
                  </a:lnTo>
                  <a:lnTo>
                    <a:pt x="833208" y="167601"/>
                  </a:lnTo>
                  <a:lnTo>
                    <a:pt x="828827" y="167144"/>
                  </a:lnTo>
                  <a:lnTo>
                    <a:pt x="826655" y="167690"/>
                  </a:lnTo>
                  <a:lnTo>
                    <a:pt x="827239" y="168859"/>
                  </a:lnTo>
                  <a:lnTo>
                    <a:pt x="828421" y="168414"/>
                  </a:lnTo>
                  <a:lnTo>
                    <a:pt x="829348" y="168630"/>
                  </a:lnTo>
                  <a:lnTo>
                    <a:pt x="831926" y="168478"/>
                  </a:lnTo>
                  <a:lnTo>
                    <a:pt x="833196" y="168414"/>
                  </a:lnTo>
                  <a:lnTo>
                    <a:pt x="834644" y="168732"/>
                  </a:lnTo>
                  <a:lnTo>
                    <a:pt x="836028" y="170027"/>
                  </a:lnTo>
                  <a:lnTo>
                    <a:pt x="837641" y="168668"/>
                  </a:lnTo>
                  <a:close/>
                </a:path>
                <a:path w="1398270" h="530860">
                  <a:moveTo>
                    <a:pt x="853630" y="452272"/>
                  </a:moveTo>
                  <a:lnTo>
                    <a:pt x="852335" y="451027"/>
                  </a:lnTo>
                  <a:lnTo>
                    <a:pt x="850874" y="451116"/>
                  </a:lnTo>
                  <a:lnTo>
                    <a:pt x="849147" y="451739"/>
                  </a:lnTo>
                  <a:lnTo>
                    <a:pt x="850531" y="452716"/>
                  </a:lnTo>
                  <a:lnTo>
                    <a:pt x="851890" y="453326"/>
                  </a:lnTo>
                  <a:lnTo>
                    <a:pt x="853478" y="453301"/>
                  </a:lnTo>
                  <a:lnTo>
                    <a:pt x="853630" y="452272"/>
                  </a:lnTo>
                  <a:close/>
                </a:path>
                <a:path w="1398270" h="530860">
                  <a:moveTo>
                    <a:pt x="894219" y="174967"/>
                  </a:moveTo>
                  <a:lnTo>
                    <a:pt x="894207" y="174675"/>
                  </a:lnTo>
                  <a:lnTo>
                    <a:pt x="894207" y="174371"/>
                  </a:lnTo>
                  <a:lnTo>
                    <a:pt x="892556" y="173101"/>
                  </a:lnTo>
                  <a:lnTo>
                    <a:pt x="891171" y="173367"/>
                  </a:lnTo>
                  <a:lnTo>
                    <a:pt x="889342" y="175285"/>
                  </a:lnTo>
                  <a:lnTo>
                    <a:pt x="894219" y="175285"/>
                  </a:lnTo>
                  <a:lnTo>
                    <a:pt x="894219" y="174967"/>
                  </a:lnTo>
                  <a:close/>
                </a:path>
                <a:path w="1398270" h="530860">
                  <a:moveTo>
                    <a:pt x="930033" y="166611"/>
                  </a:moveTo>
                  <a:lnTo>
                    <a:pt x="926922" y="166662"/>
                  </a:lnTo>
                  <a:lnTo>
                    <a:pt x="925360" y="166674"/>
                  </a:lnTo>
                  <a:lnTo>
                    <a:pt x="928255" y="168262"/>
                  </a:lnTo>
                  <a:lnTo>
                    <a:pt x="929373" y="168224"/>
                  </a:lnTo>
                  <a:lnTo>
                    <a:pt x="929932" y="168224"/>
                  </a:lnTo>
                  <a:lnTo>
                    <a:pt x="930033" y="166611"/>
                  </a:lnTo>
                  <a:close/>
                </a:path>
                <a:path w="1398270" h="530860">
                  <a:moveTo>
                    <a:pt x="958799" y="179666"/>
                  </a:moveTo>
                  <a:lnTo>
                    <a:pt x="958659" y="178981"/>
                  </a:lnTo>
                  <a:lnTo>
                    <a:pt x="958265" y="178409"/>
                  </a:lnTo>
                  <a:lnTo>
                    <a:pt x="956881" y="178612"/>
                  </a:lnTo>
                  <a:lnTo>
                    <a:pt x="955967" y="178828"/>
                  </a:lnTo>
                  <a:lnTo>
                    <a:pt x="955941" y="179806"/>
                  </a:lnTo>
                  <a:lnTo>
                    <a:pt x="955929" y="180098"/>
                  </a:lnTo>
                  <a:lnTo>
                    <a:pt x="956525" y="180581"/>
                  </a:lnTo>
                  <a:lnTo>
                    <a:pt x="956906" y="180695"/>
                  </a:lnTo>
                  <a:lnTo>
                    <a:pt x="957770" y="180898"/>
                  </a:lnTo>
                  <a:lnTo>
                    <a:pt x="958418" y="180467"/>
                  </a:lnTo>
                  <a:lnTo>
                    <a:pt x="958799" y="179666"/>
                  </a:lnTo>
                  <a:close/>
                </a:path>
                <a:path w="1398270" h="530860">
                  <a:moveTo>
                    <a:pt x="963028" y="171716"/>
                  </a:moveTo>
                  <a:lnTo>
                    <a:pt x="963015" y="171450"/>
                  </a:lnTo>
                  <a:lnTo>
                    <a:pt x="962075" y="171335"/>
                  </a:lnTo>
                  <a:lnTo>
                    <a:pt x="961148" y="171208"/>
                  </a:lnTo>
                  <a:lnTo>
                    <a:pt x="960221" y="171094"/>
                  </a:lnTo>
                  <a:lnTo>
                    <a:pt x="959383" y="171196"/>
                  </a:lnTo>
                  <a:lnTo>
                    <a:pt x="958507" y="171246"/>
                  </a:lnTo>
                  <a:lnTo>
                    <a:pt x="958253" y="172300"/>
                  </a:lnTo>
                  <a:lnTo>
                    <a:pt x="959827" y="172859"/>
                  </a:lnTo>
                  <a:lnTo>
                    <a:pt x="961390" y="173304"/>
                  </a:lnTo>
                  <a:lnTo>
                    <a:pt x="962926" y="172250"/>
                  </a:lnTo>
                  <a:lnTo>
                    <a:pt x="963002" y="171996"/>
                  </a:lnTo>
                  <a:lnTo>
                    <a:pt x="963028" y="171716"/>
                  </a:lnTo>
                  <a:close/>
                </a:path>
                <a:path w="1398270" h="530860">
                  <a:moveTo>
                    <a:pt x="979703" y="163804"/>
                  </a:moveTo>
                  <a:lnTo>
                    <a:pt x="979500" y="162737"/>
                  </a:lnTo>
                  <a:lnTo>
                    <a:pt x="978776" y="162369"/>
                  </a:lnTo>
                  <a:lnTo>
                    <a:pt x="978471" y="162102"/>
                  </a:lnTo>
                  <a:lnTo>
                    <a:pt x="977506" y="162090"/>
                  </a:lnTo>
                  <a:lnTo>
                    <a:pt x="976795" y="162318"/>
                  </a:lnTo>
                  <a:lnTo>
                    <a:pt x="977125" y="163537"/>
                  </a:lnTo>
                  <a:lnTo>
                    <a:pt x="977836" y="163995"/>
                  </a:lnTo>
                  <a:lnTo>
                    <a:pt x="979131" y="164439"/>
                  </a:lnTo>
                  <a:lnTo>
                    <a:pt x="979703" y="163804"/>
                  </a:lnTo>
                  <a:close/>
                </a:path>
                <a:path w="1398270" h="530860">
                  <a:moveTo>
                    <a:pt x="1031659" y="176237"/>
                  </a:moveTo>
                  <a:lnTo>
                    <a:pt x="1031468" y="175602"/>
                  </a:lnTo>
                  <a:lnTo>
                    <a:pt x="1030820" y="175133"/>
                  </a:lnTo>
                  <a:lnTo>
                    <a:pt x="1029703" y="175133"/>
                  </a:lnTo>
                  <a:lnTo>
                    <a:pt x="1028052" y="175234"/>
                  </a:lnTo>
                  <a:lnTo>
                    <a:pt x="1028369" y="176504"/>
                  </a:lnTo>
                  <a:lnTo>
                    <a:pt x="1028700" y="177901"/>
                  </a:lnTo>
                  <a:lnTo>
                    <a:pt x="1030376" y="177114"/>
                  </a:lnTo>
                  <a:lnTo>
                    <a:pt x="1031506" y="176974"/>
                  </a:lnTo>
                  <a:lnTo>
                    <a:pt x="1031659" y="176237"/>
                  </a:lnTo>
                  <a:close/>
                </a:path>
                <a:path w="1398270" h="530860">
                  <a:moveTo>
                    <a:pt x="1059180" y="193522"/>
                  </a:moveTo>
                  <a:lnTo>
                    <a:pt x="1058545" y="192900"/>
                  </a:lnTo>
                  <a:lnTo>
                    <a:pt x="1058164" y="192252"/>
                  </a:lnTo>
                  <a:lnTo>
                    <a:pt x="1057681" y="192163"/>
                  </a:lnTo>
                  <a:lnTo>
                    <a:pt x="1056843" y="192024"/>
                  </a:lnTo>
                  <a:lnTo>
                    <a:pt x="1056208" y="192709"/>
                  </a:lnTo>
                  <a:lnTo>
                    <a:pt x="1056322" y="193522"/>
                  </a:lnTo>
                  <a:lnTo>
                    <a:pt x="1056373" y="193941"/>
                  </a:lnTo>
                  <a:lnTo>
                    <a:pt x="1057097" y="194538"/>
                  </a:lnTo>
                  <a:lnTo>
                    <a:pt x="1057541" y="194576"/>
                  </a:lnTo>
                  <a:lnTo>
                    <a:pt x="1057998" y="194602"/>
                  </a:lnTo>
                  <a:lnTo>
                    <a:pt x="1058481" y="194005"/>
                  </a:lnTo>
                  <a:lnTo>
                    <a:pt x="1059180" y="193522"/>
                  </a:lnTo>
                  <a:close/>
                </a:path>
                <a:path w="1398270" h="530860">
                  <a:moveTo>
                    <a:pt x="1079220" y="183857"/>
                  </a:moveTo>
                  <a:lnTo>
                    <a:pt x="1077493" y="182448"/>
                  </a:lnTo>
                  <a:lnTo>
                    <a:pt x="1075461" y="183324"/>
                  </a:lnTo>
                  <a:lnTo>
                    <a:pt x="1073581" y="183108"/>
                  </a:lnTo>
                  <a:lnTo>
                    <a:pt x="1073226" y="182791"/>
                  </a:lnTo>
                  <a:lnTo>
                    <a:pt x="1072870" y="182448"/>
                  </a:lnTo>
                  <a:lnTo>
                    <a:pt x="1072515" y="182130"/>
                  </a:lnTo>
                  <a:lnTo>
                    <a:pt x="1071549" y="181673"/>
                  </a:lnTo>
                  <a:lnTo>
                    <a:pt x="1070610" y="181914"/>
                  </a:lnTo>
                  <a:lnTo>
                    <a:pt x="1069670" y="182245"/>
                  </a:lnTo>
                  <a:lnTo>
                    <a:pt x="1069670" y="183819"/>
                  </a:lnTo>
                  <a:lnTo>
                    <a:pt x="1072235" y="183845"/>
                  </a:lnTo>
                  <a:lnTo>
                    <a:pt x="1073518" y="183845"/>
                  </a:lnTo>
                  <a:lnTo>
                    <a:pt x="1075410" y="184785"/>
                  </a:lnTo>
                  <a:lnTo>
                    <a:pt x="1077315" y="184353"/>
                  </a:lnTo>
                  <a:lnTo>
                    <a:pt x="1079220" y="183857"/>
                  </a:lnTo>
                  <a:close/>
                </a:path>
                <a:path w="1398270" h="530860">
                  <a:moveTo>
                    <a:pt x="1102347" y="184492"/>
                  </a:moveTo>
                  <a:lnTo>
                    <a:pt x="1100683" y="185089"/>
                  </a:lnTo>
                  <a:lnTo>
                    <a:pt x="1099794" y="185064"/>
                  </a:lnTo>
                  <a:lnTo>
                    <a:pt x="1099515" y="185610"/>
                  </a:lnTo>
                  <a:lnTo>
                    <a:pt x="1099248" y="186156"/>
                  </a:lnTo>
                  <a:lnTo>
                    <a:pt x="1098956" y="186690"/>
                  </a:lnTo>
                  <a:lnTo>
                    <a:pt x="1100150" y="186321"/>
                  </a:lnTo>
                  <a:lnTo>
                    <a:pt x="1102207" y="187502"/>
                  </a:lnTo>
                  <a:lnTo>
                    <a:pt x="1102309" y="185356"/>
                  </a:lnTo>
                  <a:lnTo>
                    <a:pt x="1102347" y="184492"/>
                  </a:lnTo>
                  <a:close/>
                </a:path>
                <a:path w="1398270" h="530860">
                  <a:moveTo>
                    <a:pt x="1140345" y="163652"/>
                  </a:moveTo>
                  <a:lnTo>
                    <a:pt x="1140320" y="162001"/>
                  </a:lnTo>
                  <a:lnTo>
                    <a:pt x="1139329" y="161696"/>
                  </a:lnTo>
                  <a:lnTo>
                    <a:pt x="1137932" y="160959"/>
                  </a:lnTo>
                  <a:lnTo>
                    <a:pt x="1137894" y="162674"/>
                  </a:lnTo>
                  <a:lnTo>
                    <a:pt x="1137881" y="163703"/>
                  </a:lnTo>
                  <a:lnTo>
                    <a:pt x="1139101" y="164350"/>
                  </a:lnTo>
                  <a:lnTo>
                    <a:pt x="1140345" y="163652"/>
                  </a:lnTo>
                  <a:close/>
                </a:path>
                <a:path w="1398270" h="530860">
                  <a:moveTo>
                    <a:pt x="1145844" y="168998"/>
                  </a:moveTo>
                  <a:lnTo>
                    <a:pt x="1145667" y="168846"/>
                  </a:lnTo>
                  <a:lnTo>
                    <a:pt x="1144739" y="167944"/>
                  </a:lnTo>
                  <a:lnTo>
                    <a:pt x="1143698" y="168313"/>
                  </a:lnTo>
                  <a:lnTo>
                    <a:pt x="1142669" y="168808"/>
                  </a:lnTo>
                  <a:lnTo>
                    <a:pt x="1143469" y="170586"/>
                  </a:lnTo>
                  <a:lnTo>
                    <a:pt x="1144511" y="170408"/>
                  </a:lnTo>
                  <a:lnTo>
                    <a:pt x="1145717" y="169824"/>
                  </a:lnTo>
                  <a:lnTo>
                    <a:pt x="1145844" y="168998"/>
                  </a:lnTo>
                  <a:close/>
                </a:path>
                <a:path w="1398270" h="530860">
                  <a:moveTo>
                    <a:pt x="1167790" y="178511"/>
                  </a:moveTo>
                  <a:lnTo>
                    <a:pt x="1165390" y="178003"/>
                  </a:lnTo>
                  <a:lnTo>
                    <a:pt x="1163866" y="177469"/>
                  </a:lnTo>
                  <a:lnTo>
                    <a:pt x="1163078" y="179590"/>
                  </a:lnTo>
                  <a:lnTo>
                    <a:pt x="1164691" y="180670"/>
                  </a:lnTo>
                  <a:lnTo>
                    <a:pt x="1165669" y="179285"/>
                  </a:lnTo>
                  <a:lnTo>
                    <a:pt x="1167790" y="178511"/>
                  </a:lnTo>
                  <a:close/>
                </a:path>
                <a:path w="1398270" h="530860">
                  <a:moveTo>
                    <a:pt x="1204849" y="198666"/>
                  </a:moveTo>
                  <a:lnTo>
                    <a:pt x="1204772" y="197802"/>
                  </a:lnTo>
                  <a:lnTo>
                    <a:pt x="1204099" y="197878"/>
                  </a:lnTo>
                  <a:lnTo>
                    <a:pt x="1202893" y="197853"/>
                  </a:lnTo>
                  <a:lnTo>
                    <a:pt x="1202207" y="198005"/>
                  </a:lnTo>
                  <a:lnTo>
                    <a:pt x="1202169" y="198742"/>
                  </a:lnTo>
                  <a:lnTo>
                    <a:pt x="1202131" y="199605"/>
                  </a:lnTo>
                  <a:lnTo>
                    <a:pt x="1202905" y="199529"/>
                  </a:lnTo>
                  <a:lnTo>
                    <a:pt x="1203464" y="199517"/>
                  </a:lnTo>
                  <a:lnTo>
                    <a:pt x="1204036" y="199466"/>
                  </a:lnTo>
                  <a:lnTo>
                    <a:pt x="1204683" y="199415"/>
                  </a:lnTo>
                  <a:lnTo>
                    <a:pt x="1204849" y="198666"/>
                  </a:lnTo>
                  <a:close/>
                </a:path>
                <a:path w="1398270" h="530860">
                  <a:moveTo>
                    <a:pt x="1398130" y="462127"/>
                  </a:moveTo>
                  <a:lnTo>
                    <a:pt x="1397393" y="462940"/>
                  </a:lnTo>
                  <a:lnTo>
                    <a:pt x="1396441" y="463689"/>
                  </a:lnTo>
                  <a:lnTo>
                    <a:pt x="1397254" y="464972"/>
                  </a:lnTo>
                  <a:lnTo>
                    <a:pt x="1397609" y="465188"/>
                  </a:lnTo>
                  <a:lnTo>
                    <a:pt x="1397901" y="465302"/>
                  </a:lnTo>
                  <a:lnTo>
                    <a:pt x="1398130" y="465328"/>
                  </a:lnTo>
                  <a:lnTo>
                    <a:pt x="1398130" y="462127"/>
                  </a:lnTo>
                  <a:close/>
                </a:path>
                <a:path w="1398270" h="530860">
                  <a:moveTo>
                    <a:pt x="1398130" y="319049"/>
                  </a:moveTo>
                  <a:lnTo>
                    <a:pt x="1397431" y="319252"/>
                  </a:lnTo>
                  <a:lnTo>
                    <a:pt x="1396873" y="319811"/>
                  </a:lnTo>
                  <a:lnTo>
                    <a:pt x="1396453" y="321398"/>
                  </a:lnTo>
                  <a:lnTo>
                    <a:pt x="1397050" y="321640"/>
                  </a:lnTo>
                  <a:lnTo>
                    <a:pt x="1397673" y="321767"/>
                  </a:lnTo>
                  <a:lnTo>
                    <a:pt x="1397838" y="321754"/>
                  </a:lnTo>
                  <a:lnTo>
                    <a:pt x="1397990" y="321741"/>
                  </a:lnTo>
                  <a:lnTo>
                    <a:pt x="1398130" y="321703"/>
                  </a:lnTo>
                  <a:lnTo>
                    <a:pt x="1398130" y="3190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4444301" y="2933684"/>
              <a:ext cx="1511935" cy="620395"/>
            </a:xfrm>
            <a:custGeom>
              <a:avLst/>
              <a:gdLst/>
              <a:ahLst/>
              <a:cxnLst/>
              <a:rect l="l" t="t" r="r" b="b"/>
              <a:pathLst>
                <a:path w="1511935" h="620395">
                  <a:moveTo>
                    <a:pt x="4064" y="34442"/>
                  </a:moveTo>
                  <a:lnTo>
                    <a:pt x="2425" y="33489"/>
                  </a:lnTo>
                  <a:lnTo>
                    <a:pt x="1320" y="32994"/>
                  </a:lnTo>
                  <a:lnTo>
                    <a:pt x="0" y="34417"/>
                  </a:lnTo>
                  <a:lnTo>
                    <a:pt x="1549" y="35090"/>
                  </a:lnTo>
                  <a:lnTo>
                    <a:pt x="2590" y="34937"/>
                  </a:lnTo>
                  <a:lnTo>
                    <a:pt x="4064" y="34442"/>
                  </a:lnTo>
                  <a:close/>
                </a:path>
                <a:path w="1511935" h="620395">
                  <a:moveTo>
                    <a:pt x="9232" y="29324"/>
                  </a:moveTo>
                  <a:lnTo>
                    <a:pt x="9017" y="27914"/>
                  </a:lnTo>
                  <a:lnTo>
                    <a:pt x="8305" y="27914"/>
                  </a:lnTo>
                  <a:lnTo>
                    <a:pt x="7632" y="27965"/>
                  </a:lnTo>
                  <a:lnTo>
                    <a:pt x="7188" y="28168"/>
                  </a:lnTo>
                  <a:lnTo>
                    <a:pt x="6362" y="28105"/>
                  </a:lnTo>
                  <a:lnTo>
                    <a:pt x="6819" y="29654"/>
                  </a:lnTo>
                  <a:lnTo>
                    <a:pt x="7366" y="29984"/>
                  </a:lnTo>
                  <a:lnTo>
                    <a:pt x="8699" y="29768"/>
                  </a:lnTo>
                  <a:lnTo>
                    <a:pt x="9232" y="29324"/>
                  </a:lnTo>
                  <a:close/>
                </a:path>
                <a:path w="1511935" h="620395">
                  <a:moveTo>
                    <a:pt x="90766" y="34785"/>
                  </a:moveTo>
                  <a:lnTo>
                    <a:pt x="90474" y="33274"/>
                  </a:lnTo>
                  <a:lnTo>
                    <a:pt x="90233" y="31724"/>
                  </a:lnTo>
                  <a:lnTo>
                    <a:pt x="88468" y="31140"/>
                  </a:lnTo>
                  <a:lnTo>
                    <a:pt x="87604" y="33972"/>
                  </a:lnTo>
                  <a:lnTo>
                    <a:pt x="88849" y="33540"/>
                  </a:lnTo>
                  <a:lnTo>
                    <a:pt x="89687" y="34632"/>
                  </a:lnTo>
                  <a:lnTo>
                    <a:pt x="90766" y="34785"/>
                  </a:lnTo>
                  <a:close/>
                </a:path>
                <a:path w="1511935" h="620395">
                  <a:moveTo>
                    <a:pt x="99441" y="30124"/>
                  </a:moveTo>
                  <a:lnTo>
                    <a:pt x="98450" y="29857"/>
                  </a:lnTo>
                  <a:lnTo>
                    <a:pt x="97891" y="28460"/>
                  </a:lnTo>
                  <a:lnTo>
                    <a:pt x="96583" y="29019"/>
                  </a:lnTo>
                  <a:lnTo>
                    <a:pt x="95923" y="30822"/>
                  </a:lnTo>
                  <a:lnTo>
                    <a:pt x="97155" y="30873"/>
                  </a:lnTo>
                  <a:lnTo>
                    <a:pt x="98501" y="31508"/>
                  </a:lnTo>
                  <a:lnTo>
                    <a:pt x="99441" y="30124"/>
                  </a:lnTo>
                  <a:close/>
                </a:path>
                <a:path w="1511935" h="620395">
                  <a:moveTo>
                    <a:pt x="149606" y="12407"/>
                  </a:moveTo>
                  <a:lnTo>
                    <a:pt x="148615" y="11861"/>
                  </a:lnTo>
                  <a:lnTo>
                    <a:pt x="147904" y="11468"/>
                  </a:lnTo>
                  <a:lnTo>
                    <a:pt x="146939" y="11836"/>
                  </a:lnTo>
                  <a:lnTo>
                    <a:pt x="146050" y="12255"/>
                  </a:lnTo>
                  <a:lnTo>
                    <a:pt x="146024" y="13487"/>
                  </a:lnTo>
                  <a:lnTo>
                    <a:pt x="147091" y="13665"/>
                  </a:lnTo>
                  <a:lnTo>
                    <a:pt x="148374" y="14351"/>
                  </a:lnTo>
                  <a:lnTo>
                    <a:pt x="149110" y="13208"/>
                  </a:lnTo>
                  <a:lnTo>
                    <a:pt x="149606" y="12407"/>
                  </a:lnTo>
                  <a:close/>
                </a:path>
                <a:path w="1511935" h="620395">
                  <a:moveTo>
                    <a:pt x="514045" y="595210"/>
                  </a:moveTo>
                  <a:lnTo>
                    <a:pt x="512191" y="594766"/>
                  </a:lnTo>
                  <a:lnTo>
                    <a:pt x="510336" y="594677"/>
                  </a:lnTo>
                  <a:lnTo>
                    <a:pt x="508469" y="595058"/>
                  </a:lnTo>
                  <a:lnTo>
                    <a:pt x="510286" y="596734"/>
                  </a:lnTo>
                  <a:lnTo>
                    <a:pt x="512165" y="595858"/>
                  </a:lnTo>
                  <a:lnTo>
                    <a:pt x="514045" y="595210"/>
                  </a:lnTo>
                  <a:close/>
                </a:path>
                <a:path w="1511935" h="620395">
                  <a:moveTo>
                    <a:pt x="516674" y="575614"/>
                  </a:moveTo>
                  <a:lnTo>
                    <a:pt x="516420" y="574763"/>
                  </a:lnTo>
                  <a:lnTo>
                    <a:pt x="516140" y="574154"/>
                  </a:lnTo>
                  <a:lnTo>
                    <a:pt x="515353" y="574294"/>
                  </a:lnTo>
                  <a:lnTo>
                    <a:pt x="514654" y="574421"/>
                  </a:lnTo>
                  <a:lnTo>
                    <a:pt x="514197" y="574916"/>
                  </a:lnTo>
                  <a:lnTo>
                    <a:pt x="514743" y="576326"/>
                  </a:lnTo>
                  <a:lnTo>
                    <a:pt x="515353" y="576668"/>
                  </a:lnTo>
                  <a:lnTo>
                    <a:pt x="516026" y="576427"/>
                  </a:lnTo>
                  <a:lnTo>
                    <a:pt x="516343" y="576300"/>
                  </a:lnTo>
                  <a:lnTo>
                    <a:pt x="516521" y="575830"/>
                  </a:lnTo>
                  <a:lnTo>
                    <a:pt x="516674" y="575614"/>
                  </a:lnTo>
                  <a:close/>
                </a:path>
                <a:path w="1511935" h="620395">
                  <a:moveTo>
                    <a:pt x="518401" y="591134"/>
                  </a:moveTo>
                  <a:lnTo>
                    <a:pt x="518261" y="590423"/>
                  </a:lnTo>
                  <a:lnTo>
                    <a:pt x="517766" y="590080"/>
                  </a:lnTo>
                  <a:lnTo>
                    <a:pt x="517118" y="589953"/>
                  </a:lnTo>
                  <a:lnTo>
                    <a:pt x="516521" y="590892"/>
                  </a:lnTo>
                  <a:lnTo>
                    <a:pt x="515937" y="591845"/>
                  </a:lnTo>
                  <a:lnTo>
                    <a:pt x="515353" y="592785"/>
                  </a:lnTo>
                  <a:lnTo>
                    <a:pt x="517118" y="593026"/>
                  </a:lnTo>
                  <a:lnTo>
                    <a:pt x="517537" y="592391"/>
                  </a:lnTo>
                  <a:lnTo>
                    <a:pt x="517982" y="591756"/>
                  </a:lnTo>
                  <a:lnTo>
                    <a:pt x="518401" y="591134"/>
                  </a:lnTo>
                  <a:close/>
                </a:path>
                <a:path w="1511935" h="620395">
                  <a:moveTo>
                    <a:pt x="528840" y="558914"/>
                  </a:moveTo>
                  <a:lnTo>
                    <a:pt x="528637" y="557999"/>
                  </a:lnTo>
                  <a:lnTo>
                    <a:pt x="528243" y="557352"/>
                  </a:lnTo>
                  <a:lnTo>
                    <a:pt x="527723" y="556844"/>
                  </a:lnTo>
                  <a:lnTo>
                    <a:pt x="526859" y="556945"/>
                  </a:lnTo>
                  <a:lnTo>
                    <a:pt x="526122" y="557034"/>
                  </a:lnTo>
                  <a:lnTo>
                    <a:pt x="525729" y="557491"/>
                  </a:lnTo>
                  <a:lnTo>
                    <a:pt x="525868" y="558177"/>
                  </a:lnTo>
                  <a:lnTo>
                    <a:pt x="526059" y="559130"/>
                  </a:lnTo>
                  <a:lnTo>
                    <a:pt x="526897" y="559130"/>
                  </a:lnTo>
                  <a:lnTo>
                    <a:pt x="528269" y="559066"/>
                  </a:lnTo>
                  <a:lnTo>
                    <a:pt x="528840" y="558914"/>
                  </a:lnTo>
                  <a:close/>
                </a:path>
                <a:path w="1511935" h="620395">
                  <a:moveTo>
                    <a:pt x="530542" y="581545"/>
                  </a:moveTo>
                  <a:lnTo>
                    <a:pt x="529018" y="581837"/>
                  </a:lnTo>
                  <a:lnTo>
                    <a:pt x="525957" y="582460"/>
                  </a:lnTo>
                  <a:lnTo>
                    <a:pt x="525868" y="582726"/>
                  </a:lnTo>
                  <a:lnTo>
                    <a:pt x="525868" y="582993"/>
                  </a:lnTo>
                  <a:lnTo>
                    <a:pt x="525970" y="583260"/>
                  </a:lnTo>
                  <a:lnTo>
                    <a:pt x="530529" y="583222"/>
                  </a:lnTo>
                  <a:lnTo>
                    <a:pt x="530542" y="582650"/>
                  </a:lnTo>
                  <a:lnTo>
                    <a:pt x="530542" y="581545"/>
                  </a:lnTo>
                  <a:close/>
                </a:path>
                <a:path w="1511935" h="620395">
                  <a:moveTo>
                    <a:pt x="538848" y="557072"/>
                  </a:moveTo>
                  <a:lnTo>
                    <a:pt x="538734" y="555942"/>
                  </a:lnTo>
                  <a:lnTo>
                    <a:pt x="538048" y="556006"/>
                  </a:lnTo>
                  <a:lnTo>
                    <a:pt x="536917" y="555980"/>
                  </a:lnTo>
                  <a:lnTo>
                    <a:pt x="536143" y="555955"/>
                  </a:lnTo>
                  <a:lnTo>
                    <a:pt x="536168" y="556793"/>
                  </a:lnTo>
                  <a:lnTo>
                    <a:pt x="536181" y="557466"/>
                  </a:lnTo>
                  <a:lnTo>
                    <a:pt x="536727" y="557949"/>
                  </a:lnTo>
                  <a:lnTo>
                    <a:pt x="537400" y="557796"/>
                  </a:lnTo>
                  <a:lnTo>
                    <a:pt x="537946" y="557682"/>
                  </a:lnTo>
                  <a:lnTo>
                    <a:pt x="538416" y="557288"/>
                  </a:lnTo>
                  <a:lnTo>
                    <a:pt x="538848" y="557072"/>
                  </a:lnTo>
                  <a:close/>
                </a:path>
                <a:path w="1511935" h="620395">
                  <a:moveTo>
                    <a:pt x="540359" y="518401"/>
                  </a:moveTo>
                  <a:lnTo>
                    <a:pt x="540308" y="517804"/>
                  </a:lnTo>
                  <a:lnTo>
                    <a:pt x="540258" y="516597"/>
                  </a:lnTo>
                  <a:lnTo>
                    <a:pt x="539242" y="516534"/>
                  </a:lnTo>
                  <a:lnTo>
                    <a:pt x="538213" y="516356"/>
                  </a:lnTo>
                  <a:lnTo>
                    <a:pt x="537298" y="517067"/>
                  </a:lnTo>
                  <a:lnTo>
                    <a:pt x="537921" y="518477"/>
                  </a:lnTo>
                  <a:lnTo>
                    <a:pt x="539076" y="518553"/>
                  </a:lnTo>
                  <a:lnTo>
                    <a:pt x="540359" y="518401"/>
                  </a:lnTo>
                  <a:close/>
                </a:path>
                <a:path w="1511935" h="620395">
                  <a:moveTo>
                    <a:pt x="548347" y="565137"/>
                  </a:moveTo>
                  <a:lnTo>
                    <a:pt x="548208" y="564603"/>
                  </a:lnTo>
                  <a:lnTo>
                    <a:pt x="548017" y="564476"/>
                  </a:lnTo>
                  <a:lnTo>
                    <a:pt x="546722" y="563486"/>
                  </a:lnTo>
                  <a:lnTo>
                    <a:pt x="545744" y="564159"/>
                  </a:lnTo>
                  <a:lnTo>
                    <a:pt x="544118" y="565912"/>
                  </a:lnTo>
                  <a:lnTo>
                    <a:pt x="545960" y="565683"/>
                  </a:lnTo>
                  <a:lnTo>
                    <a:pt x="547217" y="566597"/>
                  </a:lnTo>
                  <a:lnTo>
                    <a:pt x="548347" y="565137"/>
                  </a:lnTo>
                  <a:close/>
                </a:path>
                <a:path w="1511935" h="620395">
                  <a:moveTo>
                    <a:pt x="550087" y="574636"/>
                  </a:moveTo>
                  <a:lnTo>
                    <a:pt x="549846" y="573455"/>
                  </a:lnTo>
                  <a:lnTo>
                    <a:pt x="548894" y="573620"/>
                  </a:lnTo>
                  <a:lnTo>
                    <a:pt x="548055" y="573557"/>
                  </a:lnTo>
                  <a:lnTo>
                    <a:pt x="547433" y="574001"/>
                  </a:lnTo>
                  <a:lnTo>
                    <a:pt x="546404" y="574649"/>
                  </a:lnTo>
                  <a:lnTo>
                    <a:pt x="547065" y="575322"/>
                  </a:lnTo>
                  <a:lnTo>
                    <a:pt x="548106" y="576364"/>
                  </a:lnTo>
                  <a:lnTo>
                    <a:pt x="549046" y="574814"/>
                  </a:lnTo>
                  <a:lnTo>
                    <a:pt x="550087" y="574636"/>
                  </a:lnTo>
                  <a:close/>
                </a:path>
                <a:path w="1511935" h="620395">
                  <a:moveTo>
                    <a:pt x="558850" y="546633"/>
                  </a:moveTo>
                  <a:lnTo>
                    <a:pt x="557504" y="546684"/>
                  </a:lnTo>
                  <a:lnTo>
                    <a:pt x="556602" y="547585"/>
                  </a:lnTo>
                  <a:lnTo>
                    <a:pt x="555637" y="548373"/>
                  </a:lnTo>
                  <a:lnTo>
                    <a:pt x="555828" y="549478"/>
                  </a:lnTo>
                  <a:lnTo>
                    <a:pt x="557301" y="549617"/>
                  </a:lnTo>
                  <a:lnTo>
                    <a:pt x="558139" y="548767"/>
                  </a:lnTo>
                  <a:lnTo>
                    <a:pt x="558800" y="547611"/>
                  </a:lnTo>
                  <a:lnTo>
                    <a:pt x="558812" y="547293"/>
                  </a:lnTo>
                  <a:lnTo>
                    <a:pt x="558838" y="546950"/>
                  </a:lnTo>
                  <a:lnTo>
                    <a:pt x="558850" y="546633"/>
                  </a:lnTo>
                  <a:close/>
                </a:path>
                <a:path w="1511935" h="620395">
                  <a:moveTo>
                    <a:pt x="560781" y="494309"/>
                  </a:moveTo>
                  <a:lnTo>
                    <a:pt x="560400" y="493903"/>
                  </a:lnTo>
                  <a:lnTo>
                    <a:pt x="560019" y="493509"/>
                  </a:lnTo>
                  <a:lnTo>
                    <a:pt x="559638" y="493115"/>
                  </a:lnTo>
                  <a:lnTo>
                    <a:pt x="557707" y="493687"/>
                  </a:lnTo>
                  <a:lnTo>
                    <a:pt x="558825" y="494969"/>
                  </a:lnTo>
                  <a:lnTo>
                    <a:pt x="559625" y="495185"/>
                  </a:lnTo>
                  <a:lnTo>
                    <a:pt x="560374" y="495261"/>
                  </a:lnTo>
                  <a:lnTo>
                    <a:pt x="560781" y="494309"/>
                  </a:lnTo>
                  <a:close/>
                </a:path>
                <a:path w="1511935" h="620395">
                  <a:moveTo>
                    <a:pt x="562076" y="609638"/>
                  </a:moveTo>
                  <a:lnTo>
                    <a:pt x="558063" y="609638"/>
                  </a:lnTo>
                  <a:lnTo>
                    <a:pt x="557834" y="609993"/>
                  </a:lnTo>
                  <a:lnTo>
                    <a:pt x="557733" y="610184"/>
                  </a:lnTo>
                  <a:lnTo>
                    <a:pt x="562076" y="610184"/>
                  </a:lnTo>
                  <a:lnTo>
                    <a:pt x="562076" y="609638"/>
                  </a:lnTo>
                  <a:close/>
                </a:path>
                <a:path w="1511935" h="620395">
                  <a:moveTo>
                    <a:pt x="568502" y="501065"/>
                  </a:moveTo>
                  <a:lnTo>
                    <a:pt x="568121" y="499300"/>
                  </a:lnTo>
                  <a:lnTo>
                    <a:pt x="567524" y="499071"/>
                  </a:lnTo>
                  <a:lnTo>
                    <a:pt x="566280" y="499173"/>
                  </a:lnTo>
                  <a:lnTo>
                    <a:pt x="565569" y="499325"/>
                  </a:lnTo>
                  <a:lnTo>
                    <a:pt x="565683" y="500176"/>
                  </a:lnTo>
                  <a:lnTo>
                    <a:pt x="565785" y="500989"/>
                  </a:lnTo>
                  <a:lnTo>
                    <a:pt x="566508" y="500913"/>
                  </a:lnTo>
                  <a:lnTo>
                    <a:pt x="567258" y="500989"/>
                  </a:lnTo>
                  <a:lnTo>
                    <a:pt x="567512" y="500684"/>
                  </a:lnTo>
                  <a:lnTo>
                    <a:pt x="568502" y="501065"/>
                  </a:lnTo>
                  <a:close/>
                </a:path>
                <a:path w="1511935" h="620395">
                  <a:moveTo>
                    <a:pt x="574344" y="588365"/>
                  </a:moveTo>
                  <a:lnTo>
                    <a:pt x="572376" y="588352"/>
                  </a:lnTo>
                  <a:lnTo>
                    <a:pt x="568413" y="588340"/>
                  </a:lnTo>
                  <a:lnTo>
                    <a:pt x="566394" y="588302"/>
                  </a:lnTo>
                  <a:lnTo>
                    <a:pt x="564286" y="587527"/>
                  </a:lnTo>
                  <a:lnTo>
                    <a:pt x="561771" y="588949"/>
                  </a:lnTo>
                  <a:lnTo>
                    <a:pt x="564400" y="589915"/>
                  </a:lnTo>
                  <a:lnTo>
                    <a:pt x="566458" y="589102"/>
                  </a:lnTo>
                  <a:lnTo>
                    <a:pt x="568490" y="589216"/>
                  </a:lnTo>
                  <a:lnTo>
                    <a:pt x="572389" y="589089"/>
                  </a:lnTo>
                  <a:lnTo>
                    <a:pt x="574344" y="589038"/>
                  </a:lnTo>
                  <a:lnTo>
                    <a:pt x="574344" y="588365"/>
                  </a:lnTo>
                  <a:close/>
                </a:path>
                <a:path w="1511935" h="620395">
                  <a:moveTo>
                    <a:pt x="576046" y="513676"/>
                  </a:moveTo>
                  <a:lnTo>
                    <a:pt x="575348" y="513461"/>
                  </a:lnTo>
                  <a:lnTo>
                    <a:pt x="573659" y="513461"/>
                  </a:lnTo>
                  <a:lnTo>
                    <a:pt x="572566" y="513588"/>
                  </a:lnTo>
                  <a:lnTo>
                    <a:pt x="571500" y="513651"/>
                  </a:lnTo>
                  <a:lnTo>
                    <a:pt x="572439" y="514273"/>
                  </a:lnTo>
                  <a:lnTo>
                    <a:pt x="573379" y="514883"/>
                  </a:lnTo>
                  <a:lnTo>
                    <a:pt x="574319" y="515505"/>
                  </a:lnTo>
                  <a:lnTo>
                    <a:pt x="575056" y="515404"/>
                  </a:lnTo>
                  <a:lnTo>
                    <a:pt x="575983" y="515505"/>
                  </a:lnTo>
                  <a:lnTo>
                    <a:pt x="576046" y="513676"/>
                  </a:lnTo>
                  <a:close/>
                </a:path>
                <a:path w="1511935" h="620395">
                  <a:moveTo>
                    <a:pt x="578840" y="580529"/>
                  </a:moveTo>
                  <a:lnTo>
                    <a:pt x="578561" y="579704"/>
                  </a:lnTo>
                  <a:lnTo>
                    <a:pt x="577037" y="579196"/>
                  </a:lnTo>
                  <a:lnTo>
                    <a:pt x="576173" y="579767"/>
                  </a:lnTo>
                  <a:lnTo>
                    <a:pt x="575716" y="581139"/>
                  </a:lnTo>
                  <a:lnTo>
                    <a:pt x="576808" y="581507"/>
                  </a:lnTo>
                  <a:lnTo>
                    <a:pt x="577875" y="581863"/>
                  </a:lnTo>
                  <a:lnTo>
                    <a:pt x="578700" y="580707"/>
                  </a:lnTo>
                  <a:lnTo>
                    <a:pt x="578840" y="580529"/>
                  </a:lnTo>
                  <a:close/>
                </a:path>
                <a:path w="1511935" h="620395">
                  <a:moveTo>
                    <a:pt x="580034" y="532765"/>
                  </a:moveTo>
                  <a:lnTo>
                    <a:pt x="578104" y="531723"/>
                  </a:lnTo>
                  <a:lnTo>
                    <a:pt x="576186" y="531647"/>
                  </a:lnTo>
                  <a:lnTo>
                    <a:pt x="574319" y="532917"/>
                  </a:lnTo>
                  <a:lnTo>
                    <a:pt x="580034" y="532765"/>
                  </a:lnTo>
                  <a:close/>
                </a:path>
                <a:path w="1511935" h="620395">
                  <a:moveTo>
                    <a:pt x="580910" y="508635"/>
                  </a:moveTo>
                  <a:lnTo>
                    <a:pt x="580859" y="508406"/>
                  </a:lnTo>
                  <a:lnTo>
                    <a:pt x="580834" y="508165"/>
                  </a:lnTo>
                  <a:lnTo>
                    <a:pt x="580847" y="507936"/>
                  </a:lnTo>
                  <a:lnTo>
                    <a:pt x="579424" y="507720"/>
                  </a:lnTo>
                  <a:lnTo>
                    <a:pt x="577977" y="507352"/>
                  </a:lnTo>
                  <a:lnTo>
                    <a:pt x="576326" y="508139"/>
                  </a:lnTo>
                  <a:lnTo>
                    <a:pt x="578091" y="509651"/>
                  </a:lnTo>
                  <a:lnTo>
                    <a:pt x="579462" y="509955"/>
                  </a:lnTo>
                  <a:lnTo>
                    <a:pt x="580910" y="508635"/>
                  </a:lnTo>
                  <a:close/>
                </a:path>
                <a:path w="1511935" h="620395">
                  <a:moveTo>
                    <a:pt x="583018" y="565899"/>
                  </a:moveTo>
                  <a:lnTo>
                    <a:pt x="582980" y="565289"/>
                  </a:lnTo>
                  <a:lnTo>
                    <a:pt x="582930" y="564032"/>
                  </a:lnTo>
                  <a:lnTo>
                    <a:pt x="580059" y="564134"/>
                  </a:lnTo>
                  <a:lnTo>
                    <a:pt x="579132" y="565759"/>
                  </a:lnTo>
                  <a:lnTo>
                    <a:pt x="580428" y="565810"/>
                  </a:lnTo>
                  <a:lnTo>
                    <a:pt x="581723" y="565848"/>
                  </a:lnTo>
                  <a:lnTo>
                    <a:pt x="583018" y="565899"/>
                  </a:lnTo>
                  <a:close/>
                </a:path>
                <a:path w="1511935" h="620395">
                  <a:moveTo>
                    <a:pt x="584504" y="557390"/>
                  </a:moveTo>
                  <a:lnTo>
                    <a:pt x="584415" y="556475"/>
                  </a:lnTo>
                  <a:lnTo>
                    <a:pt x="584327" y="555853"/>
                  </a:lnTo>
                  <a:lnTo>
                    <a:pt x="583907" y="555294"/>
                  </a:lnTo>
                  <a:lnTo>
                    <a:pt x="581545" y="555205"/>
                  </a:lnTo>
                  <a:lnTo>
                    <a:pt x="581774" y="556133"/>
                  </a:lnTo>
                  <a:lnTo>
                    <a:pt x="581875" y="556590"/>
                  </a:lnTo>
                  <a:lnTo>
                    <a:pt x="582587" y="557060"/>
                  </a:lnTo>
                  <a:lnTo>
                    <a:pt x="583628" y="557377"/>
                  </a:lnTo>
                  <a:lnTo>
                    <a:pt x="584504" y="557390"/>
                  </a:lnTo>
                  <a:close/>
                </a:path>
                <a:path w="1511935" h="620395">
                  <a:moveTo>
                    <a:pt x="591934" y="570052"/>
                  </a:moveTo>
                  <a:lnTo>
                    <a:pt x="590016" y="571004"/>
                  </a:lnTo>
                  <a:lnTo>
                    <a:pt x="588911" y="570915"/>
                  </a:lnTo>
                  <a:lnTo>
                    <a:pt x="588911" y="571474"/>
                  </a:lnTo>
                  <a:lnTo>
                    <a:pt x="588886" y="572033"/>
                  </a:lnTo>
                  <a:lnTo>
                    <a:pt x="588886" y="572592"/>
                  </a:lnTo>
                  <a:lnTo>
                    <a:pt x="590080" y="573201"/>
                  </a:lnTo>
                  <a:lnTo>
                    <a:pt x="591718" y="573697"/>
                  </a:lnTo>
                  <a:lnTo>
                    <a:pt x="591820" y="571957"/>
                  </a:lnTo>
                  <a:lnTo>
                    <a:pt x="591934" y="570052"/>
                  </a:lnTo>
                  <a:close/>
                </a:path>
                <a:path w="1511935" h="620395">
                  <a:moveTo>
                    <a:pt x="592112" y="491883"/>
                  </a:moveTo>
                  <a:lnTo>
                    <a:pt x="591566" y="491426"/>
                  </a:lnTo>
                  <a:lnTo>
                    <a:pt x="590829" y="491413"/>
                  </a:lnTo>
                  <a:lnTo>
                    <a:pt x="589889" y="491959"/>
                  </a:lnTo>
                  <a:lnTo>
                    <a:pt x="587997" y="493052"/>
                  </a:lnTo>
                  <a:lnTo>
                    <a:pt x="589394" y="494017"/>
                  </a:lnTo>
                  <a:lnTo>
                    <a:pt x="590651" y="493483"/>
                  </a:lnTo>
                  <a:lnTo>
                    <a:pt x="591604" y="492442"/>
                  </a:lnTo>
                  <a:lnTo>
                    <a:pt x="592112" y="491883"/>
                  </a:lnTo>
                  <a:close/>
                </a:path>
                <a:path w="1511935" h="620395">
                  <a:moveTo>
                    <a:pt x="599249" y="563549"/>
                  </a:moveTo>
                  <a:lnTo>
                    <a:pt x="598639" y="563219"/>
                  </a:lnTo>
                  <a:lnTo>
                    <a:pt x="597649" y="563143"/>
                  </a:lnTo>
                  <a:lnTo>
                    <a:pt x="597027" y="563524"/>
                  </a:lnTo>
                  <a:lnTo>
                    <a:pt x="596912" y="563841"/>
                  </a:lnTo>
                  <a:lnTo>
                    <a:pt x="596684" y="564515"/>
                  </a:lnTo>
                  <a:lnTo>
                    <a:pt x="597065" y="565099"/>
                  </a:lnTo>
                  <a:lnTo>
                    <a:pt x="598462" y="565289"/>
                  </a:lnTo>
                  <a:lnTo>
                    <a:pt x="599020" y="565073"/>
                  </a:lnTo>
                  <a:lnTo>
                    <a:pt x="599249" y="564362"/>
                  </a:lnTo>
                  <a:lnTo>
                    <a:pt x="599249" y="563549"/>
                  </a:lnTo>
                  <a:close/>
                </a:path>
                <a:path w="1511935" h="620395">
                  <a:moveTo>
                    <a:pt x="599605" y="531101"/>
                  </a:moveTo>
                  <a:lnTo>
                    <a:pt x="598284" y="529463"/>
                  </a:lnTo>
                  <a:lnTo>
                    <a:pt x="596950" y="529615"/>
                  </a:lnTo>
                  <a:lnTo>
                    <a:pt x="595591" y="531050"/>
                  </a:lnTo>
                  <a:lnTo>
                    <a:pt x="596912" y="531545"/>
                  </a:lnTo>
                  <a:lnTo>
                    <a:pt x="598246" y="532701"/>
                  </a:lnTo>
                  <a:lnTo>
                    <a:pt x="599605" y="531101"/>
                  </a:lnTo>
                  <a:close/>
                </a:path>
                <a:path w="1511935" h="620395">
                  <a:moveTo>
                    <a:pt x="602500" y="514604"/>
                  </a:moveTo>
                  <a:lnTo>
                    <a:pt x="601230" y="512356"/>
                  </a:lnTo>
                  <a:lnTo>
                    <a:pt x="599325" y="513994"/>
                  </a:lnTo>
                  <a:lnTo>
                    <a:pt x="597712" y="513854"/>
                  </a:lnTo>
                  <a:lnTo>
                    <a:pt x="599173" y="514997"/>
                  </a:lnTo>
                  <a:lnTo>
                    <a:pt x="600925" y="514261"/>
                  </a:lnTo>
                  <a:lnTo>
                    <a:pt x="602500" y="514604"/>
                  </a:lnTo>
                  <a:close/>
                </a:path>
                <a:path w="1511935" h="620395">
                  <a:moveTo>
                    <a:pt x="604431" y="593267"/>
                  </a:moveTo>
                  <a:lnTo>
                    <a:pt x="604393" y="592912"/>
                  </a:lnTo>
                  <a:lnTo>
                    <a:pt x="604342" y="592239"/>
                  </a:lnTo>
                  <a:lnTo>
                    <a:pt x="603059" y="591693"/>
                  </a:lnTo>
                  <a:lnTo>
                    <a:pt x="601814" y="591654"/>
                  </a:lnTo>
                  <a:lnTo>
                    <a:pt x="600583" y="592340"/>
                  </a:lnTo>
                  <a:lnTo>
                    <a:pt x="600735" y="592531"/>
                  </a:lnTo>
                  <a:lnTo>
                    <a:pt x="600735" y="592721"/>
                  </a:lnTo>
                  <a:lnTo>
                    <a:pt x="600532" y="592912"/>
                  </a:lnTo>
                  <a:lnTo>
                    <a:pt x="601776" y="593686"/>
                  </a:lnTo>
                  <a:lnTo>
                    <a:pt x="603008" y="594347"/>
                  </a:lnTo>
                  <a:lnTo>
                    <a:pt x="604431" y="593267"/>
                  </a:lnTo>
                  <a:close/>
                </a:path>
                <a:path w="1511935" h="620395">
                  <a:moveTo>
                    <a:pt x="606336" y="565721"/>
                  </a:moveTo>
                  <a:lnTo>
                    <a:pt x="605370" y="564057"/>
                  </a:lnTo>
                  <a:lnTo>
                    <a:pt x="604354" y="564248"/>
                  </a:lnTo>
                  <a:lnTo>
                    <a:pt x="603034" y="563041"/>
                  </a:lnTo>
                  <a:lnTo>
                    <a:pt x="602234" y="564896"/>
                  </a:lnTo>
                  <a:lnTo>
                    <a:pt x="606336" y="565721"/>
                  </a:lnTo>
                  <a:close/>
                </a:path>
                <a:path w="1511935" h="620395">
                  <a:moveTo>
                    <a:pt x="607453" y="615543"/>
                  </a:moveTo>
                  <a:lnTo>
                    <a:pt x="607237" y="613359"/>
                  </a:lnTo>
                  <a:lnTo>
                    <a:pt x="606996" y="615073"/>
                  </a:lnTo>
                  <a:lnTo>
                    <a:pt x="602437" y="612521"/>
                  </a:lnTo>
                  <a:lnTo>
                    <a:pt x="604316" y="616318"/>
                  </a:lnTo>
                  <a:lnTo>
                    <a:pt x="605040" y="615099"/>
                  </a:lnTo>
                  <a:lnTo>
                    <a:pt x="607453" y="615543"/>
                  </a:lnTo>
                  <a:close/>
                </a:path>
                <a:path w="1511935" h="620395">
                  <a:moveTo>
                    <a:pt x="610336" y="546735"/>
                  </a:moveTo>
                  <a:lnTo>
                    <a:pt x="609612" y="546430"/>
                  </a:lnTo>
                  <a:lnTo>
                    <a:pt x="608533" y="546709"/>
                  </a:lnTo>
                  <a:lnTo>
                    <a:pt x="608241" y="545592"/>
                  </a:lnTo>
                  <a:lnTo>
                    <a:pt x="607377" y="545604"/>
                  </a:lnTo>
                  <a:lnTo>
                    <a:pt x="606247" y="546061"/>
                  </a:lnTo>
                  <a:lnTo>
                    <a:pt x="606729" y="546823"/>
                  </a:lnTo>
                  <a:lnTo>
                    <a:pt x="607733" y="548360"/>
                  </a:lnTo>
                  <a:lnTo>
                    <a:pt x="609142" y="547700"/>
                  </a:lnTo>
                  <a:lnTo>
                    <a:pt x="610336" y="546735"/>
                  </a:lnTo>
                  <a:close/>
                </a:path>
                <a:path w="1511935" h="620395">
                  <a:moveTo>
                    <a:pt x="626618" y="526186"/>
                  </a:moveTo>
                  <a:lnTo>
                    <a:pt x="625970" y="525805"/>
                  </a:lnTo>
                  <a:lnTo>
                    <a:pt x="625754" y="525246"/>
                  </a:lnTo>
                  <a:lnTo>
                    <a:pt x="625957" y="524522"/>
                  </a:lnTo>
                  <a:lnTo>
                    <a:pt x="625449" y="524040"/>
                  </a:lnTo>
                  <a:lnTo>
                    <a:pt x="623519" y="525043"/>
                  </a:lnTo>
                  <a:lnTo>
                    <a:pt x="625640" y="526884"/>
                  </a:lnTo>
                  <a:lnTo>
                    <a:pt x="624598" y="528078"/>
                  </a:lnTo>
                  <a:lnTo>
                    <a:pt x="625932" y="528142"/>
                  </a:lnTo>
                  <a:lnTo>
                    <a:pt x="626579" y="527481"/>
                  </a:lnTo>
                  <a:lnTo>
                    <a:pt x="626618" y="526186"/>
                  </a:lnTo>
                  <a:close/>
                </a:path>
                <a:path w="1511935" h="620395">
                  <a:moveTo>
                    <a:pt x="633450" y="24142"/>
                  </a:moveTo>
                  <a:lnTo>
                    <a:pt x="632155" y="24003"/>
                  </a:lnTo>
                  <a:lnTo>
                    <a:pt x="630237" y="23126"/>
                  </a:lnTo>
                  <a:lnTo>
                    <a:pt x="629843" y="24726"/>
                  </a:lnTo>
                  <a:lnTo>
                    <a:pt x="629488" y="26149"/>
                  </a:lnTo>
                  <a:lnTo>
                    <a:pt x="631012" y="26619"/>
                  </a:lnTo>
                  <a:lnTo>
                    <a:pt x="632421" y="25869"/>
                  </a:lnTo>
                  <a:lnTo>
                    <a:pt x="632764" y="25311"/>
                  </a:lnTo>
                  <a:lnTo>
                    <a:pt x="633107" y="24726"/>
                  </a:lnTo>
                  <a:lnTo>
                    <a:pt x="633450" y="24142"/>
                  </a:lnTo>
                  <a:close/>
                </a:path>
                <a:path w="1511935" h="620395">
                  <a:moveTo>
                    <a:pt x="651497" y="13804"/>
                  </a:moveTo>
                  <a:lnTo>
                    <a:pt x="650557" y="13550"/>
                  </a:lnTo>
                  <a:lnTo>
                    <a:pt x="650036" y="13296"/>
                  </a:lnTo>
                  <a:lnTo>
                    <a:pt x="649236" y="13500"/>
                  </a:lnTo>
                  <a:lnTo>
                    <a:pt x="648271" y="13398"/>
                  </a:lnTo>
                  <a:lnTo>
                    <a:pt x="647979" y="14490"/>
                  </a:lnTo>
                  <a:lnTo>
                    <a:pt x="649058" y="14643"/>
                  </a:lnTo>
                  <a:lnTo>
                    <a:pt x="650278" y="16014"/>
                  </a:lnTo>
                  <a:lnTo>
                    <a:pt x="651497" y="13804"/>
                  </a:lnTo>
                  <a:close/>
                </a:path>
                <a:path w="1511935" h="620395">
                  <a:moveTo>
                    <a:pt x="860425" y="544118"/>
                  </a:moveTo>
                  <a:lnTo>
                    <a:pt x="855954" y="543153"/>
                  </a:lnTo>
                  <a:lnTo>
                    <a:pt x="857123" y="541680"/>
                  </a:lnTo>
                  <a:lnTo>
                    <a:pt x="854214" y="543306"/>
                  </a:lnTo>
                  <a:lnTo>
                    <a:pt x="857161" y="544423"/>
                  </a:lnTo>
                  <a:lnTo>
                    <a:pt x="857491" y="545757"/>
                  </a:lnTo>
                  <a:lnTo>
                    <a:pt x="860425" y="544118"/>
                  </a:lnTo>
                  <a:close/>
                </a:path>
                <a:path w="1511935" h="620395">
                  <a:moveTo>
                    <a:pt x="862126" y="597916"/>
                  </a:moveTo>
                  <a:lnTo>
                    <a:pt x="859307" y="594969"/>
                  </a:lnTo>
                  <a:lnTo>
                    <a:pt x="859777" y="596404"/>
                  </a:lnTo>
                  <a:lnTo>
                    <a:pt x="857631" y="600341"/>
                  </a:lnTo>
                  <a:lnTo>
                    <a:pt x="862126" y="597916"/>
                  </a:lnTo>
                  <a:close/>
                </a:path>
                <a:path w="1511935" h="620395">
                  <a:moveTo>
                    <a:pt x="864006" y="551472"/>
                  </a:moveTo>
                  <a:lnTo>
                    <a:pt x="860183" y="551472"/>
                  </a:lnTo>
                  <a:lnTo>
                    <a:pt x="860259" y="551776"/>
                  </a:lnTo>
                  <a:lnTo>
                    <a:pt x="860247" y="552056"/>
                  </a:lnTo>
                  <a:lnTo>
                    <a:pt x="860171" y="552335"/>
                  </a:lnTo>
                  <a:lnTo>
                    <a:pt x="860983" y="553135"/>
                  </a:lnTo>
                  <a:lnTo>
                    <a:pt x="861898" y="553580"/>
                  </a:lnTo>
                  <a:lnTo>
                    <a:pt x="863053" y="553173"/>
                  </a:lnTo>
                  <a:lnTo>
                    <a:pt x="863371" y="552615"/>
                  </a:lnTo>
                  <a:lnTo>
                    <a:pt x="864006" y="551472"/>
                  </a:lnTo>
                  <a:close/>
                </a:path>
                <a:path w="1511935" h="620395">
                  <a:moveTo>
                    <a:pt x="864247" y="498843"/>
                  </a:moveTo>
                  <a:lnTo>
                    <a:pt x="863993" y="497192"/>
                  </a:lnTo>
                  <a:lnTo>
                    <a:pt x="863460" y="496519"/>
                  </a:lnTo>
                  <a:lnTo>
                    <a:pt x="863180" y="496176"/>
                  </a:lnTo>
                  <a:lnTo>
                    <a:pt x="863473" y="496214"/>
                  </a:lnTo>
                  <a:lnTo>
                    <a:pt x="863714" y="496138"/>
                  </a:lnTo>
                  <a:lnTo>
                    <a:pt x="863917" y="495947"/>
                  </a:lnTo>
                  <a:lnTo>
                    <a:pt x="863688" y="494220"/>
                  </a:lnTo>
                  <a:lnTo>
                    <a:pt x="863257" y="493915"/>
                  </a:lnTo>
                  <a:lnTo>
                    <a:pt x="862799" y="493623"/>
                  </a:lnTo>
                  <a:lnTo>
                    <a:pt x="862368" y="493331"/>
                  </a:lnTo>
                  <a:lnTo>
                    <a:pt x="861644" y="494245"/>
                  </a:lnTo>
                  <a:lnTo>
                    <a:pt x="861123" y="495160"/>
                  </a:lnTo>
                  <a:lnTo>
                    <a:pt x="862253" y="496150"/>
                  </a:lnTo>
                  <a:lnTo>
                    <a:pt x="861898" y="499999"/>
                  </a:lnTo>
                  <a:lnTo>
                    <a:pt x="863434" y="499694"/>
                  </a:lnTo>
                  <a:lnTo>
                    <a:pt x="864247" y="498843"/>
                  </a:lnTo>
                  <a:close/>
                </a:path>
                <a:path w="1511935" h="620395">
                  <a:moveTo>
                    <a:pt x="866889" y="525322"/>
                  </a:moveTo>
                  <a:lnTo>
                    <a:pt x="865746" y="524522"/>
                  </a:lnTo>
                  <a:lnTo>
                    <a:pt x="864616" y="523748"/>
                  </a:lnTo>
                  <a:lnTo>
                    <a:pt x="863117" y="524459"/>
                  </a:lnTo>
                  <a:lnTo>
                    <a:pt x="863168" y="524789"/>
                  </a:lnTo>
                  <a:lnTo>
                    <a:pt x="863117" y="525094"/>
                  </a:lnTo>
                  <a:lnTo>
                    <a:pt x="862965" y="525386"/>
                  </a:lnTo>
                  <a:lnTo>
                    <a:pt x="863638" y="526643"/>
                  </a:lnTo>
                  <a:lnTo>
                    <a:pt x="864870" y="526084"/>
                  </a:lnTo>
                  <a:lnTo>
                    <a:pt x="865860" y="526275"/>
                  </a:lnTo>
                  <a:lnTo>
                    <a:pt x="866889" y="525322"/>
                  </a:lnTo>
                  <a:close/>
                </a:path>
                <a:path w="1511935" h="620395">
                  <a:moveTo>
                    <a:pt x="871042" y="505002"/>
                  </a:moveTo>
                  <a:lnTo>
                    <a:pt x="870839" y="504228"/>
                  </a:lnTo>
                  <a:lnTo>
                    <a:pt x="870686" y="503694"/>
                  </a:lnTo>
                  <a:lnTo>
                    <a:pt x="868870" y="502945"/>
                  </a:lnTo>
                  <a:lnTo>
                    <a:pt x="868133" y="503402"/>
                  </a:lnTo>
                  <a:lnTo>
                    <a:pt x="868108" y="503669"/>
                  </a:lnTo>
                  <a:lnTo>
                    <a:pt x="867981" y="504685"/>
                  </a:lnTo>
                  <a:lnTo>
                    <a:pt x="868743" y="504863"/>
                  </a:lnTo>
                  <a:lnTo>
                    <a:pt x="869581" y="504901"/>
                  </a:lnTo>
                  <a:lnTo>
                    <a:pt x="870026" y="504672"/>
                  </a:lnTo>
                  <a:lnTo>
                    <a:pt x="871042" y="505002"/>
                  </a:lnTo>
                  <a:close/>
                </a:path>
                <a:path w="1511935" h="620395">
                  <a:moveTo>
                    <a:pt x="873836" y="572757"/>
                  </a:moveTo>
                  <a:lnTo>
                    <a:pt x="873683" y="571487"/>
                  </a:lnTo>
                  <a:lnTo>
                    <a:pt x="873620" y="570852"/>
                  </a:lnTo>
                  <a:lnTo>
                    <a:pt x="872375" y="570865"/>
                  </a:lnTo>
                  <a:lnTo>
                    <a:pt x="871131" y="570865"/>
                  </a:lnTo>
                  <a:lnTo>
                    <a:pt x="869899" y="570877"/>
                  </a:lnTo>
                  <a:lnTo>
                    <a:pt x="869899" y="571614"/>
                  </a:lnTo>
                  <a:lnTo>
                    <a:pt x="871207" y="571982"/>
                  </a:lnTo>
                  <a:lnTo>
                    <a:pt x="873836" y="572757"/>
                  </a:lnTo>
                  <a:close/>
                </a:path>
                <a:path w="1511935" h="620395">
                  <a:moveTo>
                    <a:pt x="876211" y="548500"/>
                  </a:moveTo>
                  <a:lnTo>
                    <a:pt x="874318" y="546290"/>
                  </a:lnTo>
                  <a:lnTo>
                    <a:pt x="873010" y="546646"/>
                  </a:lnTo>
                  <a:lnTo>
                    <a:pt x="872147" y="548233"/>
                  </a:lnTo>
                  <a:lnTo>
                    <a:pt x="872947" y="548360"/>
                  </a:lnTo>
                  <a:lnTo>
                    <a:pt x="873429" y="548563"/>
                  </a:lnTo>
                  <a:lnTo>
                    <a:pt x="873848" y="548500"/>
                  </a:lnTo>
                  <a:lnTo>
                    <a:pt x="874585" y="548373"/>
                  </a:lnTo>
                  <a:lnTo>
                    <a:pt x="876211" y="548500"/>
                  </a:lnTo>
                  <a:close/>
                </a:path>
                <a:path w="1511935" h="620395">
                  <a:moveTo>
                    <a:pt x="892035" y="580542"/>
                  </a:moveTo>
                  <a:lnTo>
                    <a:pt x="891006" y="580567"/>
                  </a:lnTo>
                  <a:lnTo>
                    <a:pt x="890308" y="580377"/>
                  </a:lnTo>
                  <a:lnTo>
                    <a:pt x="889342" y="580669"/>
                  </a:lnTo>
                  <a:lnTo>
                    <a:pt x="888161" y="580237"/>
                  </a:lnTo>
                  <a:lnTo>
                    <a:pt x="887399" y="581240"/>
                  </a:lnTo>
                  <a:lnTo>
                    <a:pt x="889508" y="581647"/>
                  </a:lnTo>
                  <a:lnTo>
                    <a:pt x="891070" y="581926"/>
                  </a:lnTo>
                  <a:lnTo>
                    <a:pt x="891870" y="582523"/>
                  </a:lnTo>
                  <a:lnTo>
                    <a:pt x="891971" y="581545"/>
                  </a:lnTo>
                  <a:lnTo>
                    <a:pt x="892035" y="580542"/>
                  </a:lnTo>
                  <a:close/>
                </a:path>
                <a:path w="1511935" h="620395">
                  <a:moveTo>
                    <a:pt x="892644" y="568833"/>
                  </a:moveTo>
                  <a:lnTo>
                    <a:pt x="891946" y="568591"/>
                  </a:lnTo>
                  <a:lnTo>
                    <a:pt x="890587" y="568629"/>
                  </a:lnTo>
                  <a:lnTo>
                    <a:pt x="889850" y="569048"/>
                  </a:lnTo>
                  <a:lnTo>
                    <a:pt x="889228" y="570852"/>
                  </a:lnTo>
                  <a:lnTo>
                    <a:pt x="890181" y="570928"/>
                  </a:lnTo>
                  <a:lnTo>
                    <a:pt x="890638" y="570941"/>
                  </a:lnTo>
                  <a:lnTo>
                    <a:pt x="891413" y="570979"/>
                  </a:lnTo>
                  <a:lnTo>
                    <a:pt x="892187" y="570674"/>
                  </a:lnTo>
                  <a:lnTo>
                    <a:pt x="892213" y="570534"/>
                  </a:lnTo>
                  <a:lnTo>
                    <a:pt x="892644" y="568833"/>
                  </a:lnTo>
                  <a:close/>
                </a:path>
                <a:path w="1511935" h="620395">
                  <a:moveTo>
                    <a:pt x="896023" y="574624"/>
                  </a:moveTo>
                  <a:lnTo>
                    <a:pt x="894867" y="573811"/>
                  </a:lnTo>
                  <a:lnTo>
                    <a:pt x="893699" y="573011"/>
                  </a:lnTo>
                  <a:lnTo>
                    <a:pt x="892314" y="574294"/>
                  </a:lnTo>
                  <a:lnTo>
                    <a:pt x="892733" y="575729"/>
                  </a:lnTo>
                  <a:lnTo>
                    <a:pt x="894143" y="575221"/>
                  </a:lnTo>
                  <a:lnTo>
                    <a:pt x="895019" y="575703"/>
                  </a:lnTo>
                  <a:lnTo>
                    <a:pt x="896023" y="574624"/>
                  </a:lnTo>
                  <a:close/>
                </a:path>
                <a:path w="1511935" h="620395">
                  <a:moveTo>
                    <a:pt x="896353" y="592429"/>
                  </a:moveTo>
                  <a:lnTo>
                    <a:pt x="895578" y="591045"/>
                  </a:lnTo>
                  <a:lnTo>
                    <a:pt x="894575" y="590765"/>
                  </a:lnTo>
                  <a:lnTo>
                    <a:pt x="893229" y="591591"/>
                  </a:lnTo>
                  <a:lnTo>
                    <a:pt x="893927" y="593229"/>
                  </a:lnTo>
                  <a:lnTo>
                    <a:pt x="895121" y="592785"/>
                  </a:lnTo>
                  <a:lnTo>
                    <a:pt x="896353" y="592429"/>
                  </a:lnTo>
                  <a:close/>
                </a:path>
                <a:path w="1511935" h="620395">
                  <a:moveTo>
                    <a:pt x="897724" y="519709"/>
                  </a:moveTo>
                  <a:lnTo>
                    <a:pt x="892898" y="519709"/>
                  </a:lnTo>
                  <a:lnTo>
                    <a:pt x="894397" y="520649"/>
                  </a:lnTo>
                  <a:lnTo>
                    <a:pt x="895769" y="521284"/>
                  </a:lnTo>
                  <a:lnTo>
                    <a:pt x="897724" y="519709"/>
                  </a:lnTo>
                  <a:close/>
                </a:path>
                <a:path w="1511935" h="620395">
                  <a:moveTo>
                    <a:pt x="901700" y="583247"/>
                  </a:moveTo>
                  <a:lnTo>
                    <a:pt x="901407" y="582663"/>
                  </a:lnTo>
                  <a:lnTo>
                    <a:pt x="900785" y="581494"/>
                  </a:lnTo>
                  <a:lnTo>
                    <a:pt x="899845" y="581571"/>
                  </a:lnTo>
                  <a:lnTo>
                    <a:pt x="898105" y="580821"/>
                  </a:lnTo>
                  <a:lnTo>
                    <a:pt x="898766" y="583984"/>
                  </a:lnTo>
                  <a:lnTo>
                    <a:pt x="900518" y="583349"/>
                  </a:lnTo>
                  <a:lnTo>
                    <a:pt x="901700" y="583247"/>
                  </a:lnTo>
                  <a:close/>
                </a:path>
                <a:path w="1511935" h="620395">
                  <a:moveTo>
                    <a:pt x="901712" y="618782"/>
                  </a:moveTo>
                  <a:lnTo>
                    <a:pt x="901369" y="618490"/>
                  </a:lnTo>
                  <a:lnTo>
                    <a:pt x="900963" y="618007"/>
                  </a:lnTo>
                  <a:lnTo>
                    <a:pt x="900010" y="617537"/>
                  </a:lnTo>
                  <a:lnTo>
                    <a:pt x="899350" y="617804"/>
                  </a:lnTo>
                  <a:lnTo>
                    <a:pt x="899515" y="618312"/>
                  </a:lnTo>
                  <a:lnTo>
                    <a:pt x="899668" y="618807"/>
                  </a:lnTo>
                  <a:lnTo>
                    <a:pt x="900252" y="619252"/>
                  </a:lnTo>
                  <a:lnTo>
                    <a:pt x="901204" y="619887"/>
                  </a:lnTo>
                  <a:lnTo>
                    <a:pt x="901573" y="619633"/>
                  </a:lnTo>
                  <a:lnTo>
                    <a:pt x="901712" y="618782"/>
                  </a:lnTo>
                  <a:close/>
                </a:path>
                <a:path w="1511935" h="620395">
                  <a:moveTo>
                    <a:pt x="903020" y="574357"/>
                  </a:moveTo>
                  <a:lnTo>
                    <a:pt x="901192" y="574484"/>
                  </a:lnTo>
                  <a:lnTo>
                    <a:pt x="899883" y="574624"/>
                  </a:lnTo>
                  <a:lnTo>
                    <a:pt x="900074" y="575767"/>
                  </a:lnTo>
                  <a:lnTo>
                    <a:pt x="900150" y="576351"/>
                  </a:lnTo>
                  <a:lnTo>
                    <a:pt x="901166" y="576326"/>
                  </a:lnTo>
                  <a:lnTo>
                    <a:pt x="902919" y="577227"/>
                  </a:lnTo>
                  <a:lnTo>
                    <a:pt x="902957" y="575894"/>
                  </a:lnTo>
                  <a:lnTo>
                    <a:pt x="903020" y="574357"/>
                  </a:lnTo>
                  <a:close/>
                </a:path>
                <a:path w="1511935" h="620395">
                  <a:moveTo>
                    <a:pt x="903058" y="530148"/>
                  </a:moveTo>
                  <a:lnTo>
                    <a:pt x="902970" y="528904"/>
                  </a:lnTo>
                  <a:lnTo>
                    <a:pt x="902525" y="528739"/>
                  </a:lnTo>
                  <a:lnTo>
                    <a:pt x="902004" y="528383"/>
                  </a:lnTo>
                  <a:lnTo>
                    <a:pt x="900861" y="528383"/>
                  </a:lnTo>
                  <a:lnTo>
                    <a:pt x="900176" y="528789"/>
                  </a:lnTo>
                  <a:lnTo>
                    <a:pt x="900277" y="529513"/>
                  </a:lnTo>
                  <a:lnTo>
                    <a:pt x="900379" y="530275"/>
                  </a:lnTo>
                  <a:lnTo>
                    <a:pt x="901141" y="530237"/>
                  </a:lnTo>
                  <a:lnTo>
                    <a:pt x="901725" y="530148"/>
                  </a:lnTo>
                  <a:lnTo>
                    <a:pt x="902271" y="530059"/>
                  </a:lnTo>
                  <a:lnTo>
                    <a:pt x="903058" y="530148"/>
                  </a:lnTo>
                  <a:close/>
                </a:path>
                <a:path w="1511935" h="620395">
                  <a:moveTo>
                    <a:pt x="905446" y="545401"/>
                  </a:moveTo>
                  <a:lnTo>
                    <a:pt x="905383" y="545198"/>
                  </a:lnTo>
                  <a:lnTo>
                    <a:pt x="905370" y="544995"/>
                  </a:lnTo>
                  <a:lnTo>
                    <a:pt x="905421" y="544779"/>
                  </a:lnTo>
                  <a:lnTo>
                    <a:pt x="904024" y="544309"/>
                  </a:lnTo>
                  <a:lnTo>
                    <a:pt x="902385" y="544931"/>
                  </a:lnTo>
                  <a:lnTo>
                    <a:pt x="901115" y="543864"/>
                  </a:lnTo>
                  <a:lnTo>
                    <a:pt x="901077" y="544398"/>
                  </a:lnTo>
                  <a:lnTo>
                    <a:pt x="901014" y="544931"/>
                  </a:lnTo>
                  <a:lnTo>
                    <a:pt x="900988" y="545477"/>
                  </a:lnTo>
                  <a:lnTo>
                    <a:pt x="905446" y="545401"/>
                  </a:lnTo>
                  <a:close/>
                </a:path>
                <a:path w="1511935" h="620395">
                  <a:moveTo>
                    <a:pt x="910501" y="536867"/>
                  </a:moveTo>
                  <a:lnTo>
                    <a:pt x="908900" y="536727"/>
                  </a:lnTo>
                  <a:lnTo>
                    <a:pt x="907415" y="536867"/>
                  </a:lnTo>
                  <a:lnTo>
                    <a:pt x="906335" y="538289"/>
                  </a:lnTo>
                  <a:lnTo>
                    <a:pt x="907313" y="539203"/>
                  </a:lnTo>
                  <a:lnTo>
                    <a:pt x="908405" y="538607"/>
                  </a:lnTo>
                  <a:lnTo>
                    <a:pt x="909434" y="538645"/>
                  </a:lnTo>
                  <a:lnTo>
                    <a:pt x="910501" y="536867"/>
                  </a:lnTo>
                  <a:close/>
                </a:path>
                <a:path w="1511935" h="620395">
                  <a:moveTo>
                    <a:pt x="911860" y="610908"/>
                  </a:moveTo>
                  <a:lnTo>
                    <a:pt x="910831" y="609041"/>
                  </a:lnTo>
                  <a:lnTo>
                    <a:pt x="909561" y="609219"/>
                  </a:lnTo>
                  <a:lnTo>
                    <a:pt x="907643" y="610044"/>
                  </a:lnTo>
                  <a:lnTo>
                    <a:pt x="909167" y="610463"/>
                  </a:lnTo>
                  <a:lnTo>
                    <a:pt x="910056" y="611428"/>
                  </a:lnTo>
                  <a:lnTo>
                    <a:pt x="911860" y="610908"/>
                  </a:lnTo>
                  <a:close/>
                </a:path>
                <a:path w="1511935" h="620395">
                  <a:moveTo>
                    <a:pt x="915174" y="584212"/>
                  </a:moveTo>
                  <a:lnTo>
                    <a:pt x="913549" y="582549"/>
                  </a:lnTo>
                  <a:lnTo>
                    <a:pt x="912025" y="582612"/>
                  </a:lnTo>
                  <a:lnTo>
                    <a:pt x="910590" y="584466"/>
                  </a:lnTo>
                  <a:lnTo>
                    <a:pt x="913663" y="584288"/>
                  </a:lnTo>
                  <a:lnTo>
                    <a:pt x="915174" y="584212"/>
                  </a:lnTo>
                  <a:close/>
                </a:path>
                <a:path w="1511935" h="620395">
                  <a:moveTo>
                    <a:pt x="941184" y="587819"/>
                  </a:moveTo>
                  <a:lnTo>
                    <a:pt x="940841" y="587438"/>
                  </a:lnTo>
                  <a:lnTo>
                    <a:pt x="940574" y="586981"/>
                  </a:lnTo>
                  <a:lnTo>
                    <a:pt x="940206" y="586816"/>
                  </a:lnTo>
                  <a:lnTo>
                    <a:pt x="939342" y="586409"/>
                  </a:lnTo>
                  <a:lnTo>
                    <a:pt x="937945" y="586079"/>
                  </a:lnTo>
                  <a:lnTo>
                    <a:pt x="938479" y="588594"/>
                  </a:lnTo>
                  <a:lnTo>
                    <a:pt x="940015" y="588416"/>
                  </a:lnTo>
                  <a:lnTo>
                    <a:pt x="941184" y="587819"/>
                  </a:lnTo>
                  <a:close/>
                </a:path>
                <a:path w="1511935" h="620395">
                  <a:moveTo>
                    <a:pt x="964120" y="617893"/>
                  </a:moveTo>
                  <a:lnTo>
                    <a:pt x="963726" y="617791"/>
                  </a:lnTo>
                  <a:lnTo>
                    <a:pt x="963333" y="617562"/>
                  </a:lnTo>
                  <a:lnTo>
                    <a:pt x="962926" y="617588"/>
                  </a:lnTo>
                  <a:lnTo>
                    <a:pt x="962291" y="617613"/>
                  </a:lnTo>
                  <a:lnTo>
                    <a:pt x="961580" y="617804"/>
                  </a:lnTo>
                  <a:lnTo>
                    <a:pt x="961605" y="618617"/>
                  </a:lnTo>
                  <a:lnTo>
                    <a:pt x="961605" y="618794"/>
                  </a:lnTo>
                  <a:lnTo>
                    <a:pt x="962342" y="619086"/>
                  </a:lnTo>
                  <a:lnTo>
                    <a:pt x="962736" y="619112"/>
                  </a:lnTo>
                  <a:lnTo>
                    <a:pt x="963447" y="619175"/>
                  </a:lnTo>
                  <a:lnTo>
                    <a:pt x="963942" y="618794"/>
                  </a:lnTo>
                  <a:lnTo>
                    <a:pt x="964120" y="617893"/>
                  </a:lnTo>
                  <a:close/>
                </a:path>
                <a:path w="1511935" h="620395">
                  <a:moveTo>
                    <a:pt x="1088580" y="0"/>
                  </a:moveTo>
                  <a:lnTo>
                    <a:pt x="1088224" y="0"/>
                  </a:lnTo>
                  <a:lnTo>
                    <a:pt x="1088351" y="12"/>
                  </a:lnTo>
                  <a:lnTo>
                    <a:pt x="1088580" y="0"/>
                  </a:lnTo>
                  <a:close/>
                </a:path>
                <a:path w="1511935" h="620395">
                  <a:moveTo>
                    <a:pt x="1417497" y="36169"/>
                  </a:moveTo>
                  <a:lnTo>
                    <a:pt x="1410449" y="36487"/>
                  </a:lnTo>
                  <a:lnTo>
                    <a:pt x="1416151" y="38011"/>
                  </a:lnTo>
                  <a:lnTo>
                    <a:pt x="1417320" y="36487"/>
                  </a:lnTo>
                  <a:lnTo>
                    <a:pt x="1417497" y="36169"/>
                  </a:lnTo>
                  <a:close/>
                </a:path>
                <a:path w="1511935" h="620395">
                  <a:moveTo>
                    <a:pt x="1419923" y="36449"/>
                  </a:moveTo>
                  <a:lnTo>
                    <a:pt x="1418463" y="35737"/>
                  </a:lnTo>
                  <a:lnTo>
                    <a:pt x="1418310" y="35864"/>
                  </a:lnTo>
                  <a:lnTo>
                    <a:pt x="1416405" y="34874"/>
                  </a:lnTo>
                  <a:lnTo>
                    <a:pt x="1417561" y="36042"/>
                  </a:lnTo>
                  <a:lnTo>
                    <a:pt x="1417497" y="36169"/>
                  </a:lnTo>
                  <a:lnTo>
                    <a:pt x="1417320" y="36487"/>
                  </a:lnTo>
                  <a:lnTo>
                    <a:pt x="1417167" y="36703"/>
                  </a:lnTo>
                  <a:lnTo>
                    <a:pt x="1417320" y="37807"/>
                  </a:lnTo>
                  <a:lnTo>
                    <a:pt x="1417739" y="38671"/>
                  </a:lnTo>
                  <a:lnTo>
                    <a:pt x="1419059" y="38658"/>
                  </a:lnTo>
                  <a:lnTo>
                    <a:pt x="1419275" y="37604"/>
                  </a:lnTo>
                  <a:lnTo>
                    <a:pt x="1419923" y="36449"/>
                  </a:lnTo>
                  <a:close/>
                </a:path>
                <a:path w="1511935" h="620395">
                  <a:moveTo>
                    <a:pt x="1442554" y="42735"/>
                  </a:moveTo>
                  <a:lnTo>
                    <a:pt x="1442529" y="41732"/>
                  </a:lnTo>
                  <a:lnTo>
                    <a:pt x="1442313" y="41084"/>
                  </a:lnTo>
                  <a:lnTo>
                    <a:pt x="1441831" y="40525"/>
                  </a:lnTo>
                  <a:lnTo>
                    <a:pt x="1440230" y="40551"/>
                  </a:lnTo>
                  <a:lnTo>
                    <a:pt x="1439659" y="40919"/>
                  </a:lnTo>
                  <a:lnTo>
                    <a:pt x="1440319" y="42151"/>
                  </a:lnTo>
                  <a:lnTo>
                    <a:pt x="1440865" y="42608"/>
                  </a:lnTo>
                  <a:lnTo>
                    <a:pt x="1442034" y="43027"/>
                  </a:lnTo>
                  <a:lnTo>
                    <a:pt x="1442554" y="42735"/>
                  </a:lnTo>
                  <a:close/>
                </a:path>
                <a:path w="1511935" h="620395">
                  <a:moveTo>
                    <a:pt x="1450390" y="29171"/>
                  </a:moveTo>
                  <a:lnTo>
                    <a:pt x="1450289" y="27051"/>
                  </a:lnTo>
                  <a:lnTo>
                    <a:pt x="1448625" y="26720"/>
                  </a:lnTo>
                  <a:lnTo>
                    <a:pt x="1447584" y="27343"/>
                  </a:lnTo>
                  <a:lnTo>
                    <a:pt x="1447253" y="29044"/>
                  </a:lnTo>
                  <a:lnTo>
                    <a:pt x="1449349" y="29121"/>
                  </a:lnTo>
                  <a:lnTo>
                    <a:pt x="1450390" y="29171"/>
                  </a:lnTo>
                  <a:close/>
                </a:path>
                <a:path w="1511935" h="620395">
                  <a:moveTo>
                    <a:pt x="1480337" y="27330"/>
                  </a:moveTo>
                  <a:lnTo>
                    <a:pt x="1478889" y="26822"/>
                  </a:lnTo>
                  <a:lnTo>
                    <a:pt x="1477886" y="27965"/>
                  </a:lnTo>
                  <a:lnTo>
                    <a:pt x="1476679" y="28308"/>
                  </a:lnTo>
                  <a:lnTo>
                    <a:pt x="1476679" y="28511"/>
                  </a:lnTo>
                  <a:lnTo>
                    <a:pt x="1476679" y="28702"/>
                  </a:lnTo>
                  <a:lnTo>
                    <a:pt x="1476641" y="28917"/>
                  </a:lnTo>
                  <a:lnTo>
                    <a:pt x="1477873" y="29349"/>
                  </a:lnTo>
                  <a:lnTo>
                    <a:pt x="1479105" y="29286"/>
                  </a:lnTo>
                  <a:lnTo>
                    <a:pt x="1480337" y="28943"/>
                  </a:lnTo>
                  <a:lnTo>
                    <a:pt x="1480337" y="28409"/>
                  </a:lnTo>
                  <a:lnTo>
                    <a:pt x="1480337" y="27330"/>
                  </a:lnTo>
                  <a:close/>
                </a:path>
                <a:path w="1511935" h="620395">
                  <a:moveTo>
                    <a:pt x="1484744" y="14795"/>
                  </a:moveTo>
                  <a:lnTo>
                    <a:pt x="1484503" y="14236"/>
                  </a:lnTo>
                  <a:lnTo>
                    <a:pt x="1483753" y="14097"/>
                  </a:lnTo>
                  <a:lnTo>
                    <a:pt x="1483029" y="13970"/>
                  </a:lnTo>
                  <a:lnTo>
                    <a:pt x="1482585" y="14389"/>
                  </a:lnTo>
                  <a:lnTo>
                    <a:pt x="1482394" y="15036"/>
                  </a:lnTo>
                  <a:lnTo>
                    <a:pt x="1482204" y="15659"/>
                  </a:lnTo>
                  <a:lnTo>
                    <a:pt x="1482115" y="16268"/>
                  </a:lnTo>
                  <a:lnTo>
                    <a:pt x="1483804" y="16535"/>
                  </a:lnTo>
                  <a:lnTo>
                    <a:pt x="1484198" y="16078"/>
                  </a:lnTo>
                  <a:lnTo>
                    <a:pt x="1484452" y="15468"/>
                  </a:lnTo>
                  <a:lnTo>
                    <a:pt x="1484744" y="14795"/>
                  </a:lnTo>
                  <a:close/>
                </a:path>
                <a:path w="1511935" h="620395">
                  <a:moveTo>
                    <a:pt x="1511376" y="565531"/>
                  </a:moveTo>
                  <a:lnTo>
                    <a:pt x="1511046" y="565607"/>
                  </a:lnTo>
                  <a:lnTo>
                    <a:pt x="1510703" y="565797"/>
                  </a:lnTo>
                  <a:lnTo>
                    <a:pt x="1510372" y="565899"/>
                  </a:lnTo>
                  <a:lnTo>
                    <a:pt x="1509941" y="566966"/>
                  </a:lnTo>
                  <a:lnTo>
                    <a:pt x="1510118" y="567905"/>
                  </a:lnTo>
                  <a:lnTo>
                    <a:pt x="1511376" y="568096"/>
                  </a:lnTo>
                  <a:lnTo>
                    <a:pt x="1511376" y="565531"/>
                  </a:lnTo>
                  <a:close/>
                </a:path>
                <a:path w="1511935" h="620395">
                  <a:moveTo>
                    <a:pt x="1511376" y="534885"/>
                  </a:moveTo>
                  <a:lnTo>
                    <a:pt x="1510728" y="534847"/>
                  </a:lnTo>
                  <a:lnTo>
                    <a:pt x="1510855" y="535381"/>
                  </a:lnTo>
                  <a:lnTo>
                    <a:pt x="1511173" y="535863"/>
                  </a:lnTo>
                  <a:lnTo>
                    <a:pt x="1511376" y="536384"/>
                  </a:lnTo>
                  <a:lnTo>
                    <a:pt x="1511376" y="5348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4486529" y="2981589"/>
              <a:ext cx="1469390" cy="653415"/>
            </a:xfrm>
            <a:custGeom>
              <a:avLst/>
              <a:gdLst/>
              <a:ahLst/>
              <a:cxnLst/>
              <a:rect l="l" t="t" r="r" b="b"/>
              <a:pathLst>
                <a:path w="1469389" h="653414">
                  <a:moveTo>
                    <a:pt x="3009" y="5232"/>
                  </a:moveTo>
                  <a:lnTo>
                    <a:pt x="1003" y="4851"/>
                  </a:lnTo>
                  <a:lnTo>
                    <a:pt x="0" y="4673"/>
                  </a:lnTo>
                  <a:lnTo>
                    <a:pt x="25" y="6642"/>
                  </a:lnTo>
                  <a:lnTo>
                    <a:pt x="292" y="6896"/>
                  </a:lnTo>
                  <a:lnTo>
                    <a:pt x="825" y="7391"/>
                  </a:lnTo>
                  <a:lnTo>
                    <a:pt x="1524" y="6819"/>
                  </a:lnTo>
                  <a:lnTo>
                    <a:pt x="2209" y="6235"/>
                  </a:lnTo>
                  <a:lnTo>
                    <a:pt x="2908" y="5676"/>
                  </a:lnTo>
                  <a:lnTo>
                    <a:pt x="3009" y="5232"/>
                  </a:lnTo>
                  <a:close/>
                </a:path>
                <a:path w="1469389" h="653414">
                  <a:moveTo>
                    <a:pt x="50507" y="49707"/>
                  </a:moveTo>
                  <a:lnTo>
                    <a:pt x="49999" y="48602"/>
                  </a:lnTo>
                  <a:lnTo>
                    <a:pt x="49250" y="47574"/>
                  </a:lnTo>
                  <a:lnTo>
                    <a:pt x="49542" y="46240"/>
                  </a:lnTo>
                  <a:lnTo>
                    <a:pt x="47548" y="46126"/>
                  </a:lnTo>
                  <a:lnTo>
                    <a:pt x="48526" y="49022"/>
                  </a:lnTo>
                  <a:lnTo>
                    <a:pt x="49187" y="49250"/>
                  </a:lnTo>
                  <a:lnTo>
                    <a:pt x="49847" y="49479"/>
                  </a:lnTo>
                  <a:lnTo>
                    <a:pt x="50507" y="49707"/>
                  </a:lnTo>
                  <a:close/>
                </a:path>
                <a:path w="1469389" h="653414">
                  <a:moveTo>
                    <a:pt x="108470" y="76200"/>
                  </a:moveTo>
                  <a:lnTo>
                    <a:pt x="107530" y="75971"/>
                  </a:lnTo>
                  <a:lnTo>
                    <a:pt x="106616" y="75514"/>
                  </a:lnTo>
                  <a:lnTo>
                    <a:pt x="105625" y="75996"/>
                  </a:lnTo>
                  <a:lnTo>
                    <a:pt x="105854" y="76606"/>
                  </a:lnTo>
                  <a:lnTo>
                    <a:pt x="106057" y="77190"/>
                  </a:lnTo>
                  <a:lnTo>
                    <a:pt x="106273" y="77800"/>
                  </a:lnTo>
                  <a:lnTo>
                    <a:pt x="107162" y="78917"/>
                  </a:lnTo>
                  <a:lnTo>
                    <a:pt x="107607" y="78016"/>
                  </a:lnTo>
                  <a:lnTo>
                    <a:pt x="108038" y="77101"/>
                  </a:lnTo>
                  <a:lnTo>
                    <a:pt x="108470" y="76200"/>
                  </a:lnTo>
                  <a:close/>
                </a:path>
                <a:path w="1469389" h="653414">
                  <a:moveTo>
                    <a:pt x="116370" y="87287"/>
                  </a:moveTo>
                  <a:lnTo>
                    <a:pt x="115506" y="86829"/>
                  </a:lnTo>
                  <a:lnTo>
                    <a:pt x="115138" y="86550"/>
                  </a:lnTo>
                  <a:lnTo>
                    <a:pt x="113817" y="86144"/>
                  </a:lnTo>
                  <a:lnTo>
                    <a:pt x="112534" y="85839"/>
                  </a:lnTo>
                  <a:lnTo>
                    <a:pt x="113499" y="88125"/>
                  </a:lnTo>
                  <a:lnTo>
                    <a:pt x="114922" y="87896"/>
                  </a:lnTo>
                  <a:lnTo>
                    <a:pt x="116370" y="87287"/>
                  </a:lnTo>
                  <a:close/>
                </a:path>
                <a:path w="1469389" h="653414">
                  <a:moveTo>
                    <a:pt x="117132" y="43294"/>
                  </a:moveTo>
                  <a:lnTo>
                    <a:pt x="114985" y="42329"/>
                  </a:lnTo>
                  <a:lnTo>
                    <a:pt x="113626" y="41706"/>
                  </a:lnTo>
                  <a:lnTo>
                    <a:pt x="113639" y="43205"/>
                  </a:lnTo>
                  <a:lnTo>
                    <a:pt x="114388" y="43891"/>
                  </a:lnTo>
                  <a:lnTo>
                    <a:pt x="115328" y="44462"/>
                  </a:lnTo>
                  <a:lnTo>
                    <a:pt x="116078" y="44297"/>
                  </a:lnTo>
                  <a:lnTo>
                    <a:pt x="116814" y="44119"/>
                  </a:lnTo>
                  <a:lnTo>
                    <a:pt x="117132" y="43294"/>
                  </a:lnTo>
                  <a:close/>
                </a:path>
                <a:path w="1469389" h="653414">
                  <a:moveTo>
                    <a:pt x="137375" y="77482"/>
                  </a:moveTo>
                  <a:lnTo>
                    <a:pt x="136906" y="76111"/>
                  </a:lnTo>
                  <a:lnTo>
                    <a:pt x="136791" y="75793"/>
                  </a:lnTo>
                  <a:lnTo>
                    <a:pt x="135547" y="76492"/>
                  </a:lnTo>
                  <a:lnTo>
                    <a:pt x="134797" y="76492"/>
                  </a:lnTo>
                  <a:lnTo>
                    <a:pt x="134696" y="77063"/>
                  </a:lnTo>
                  <a:lnTo>
                    <a:pt x="134340" y="78041"/>
                  </a:lnTo>
                  <a:lnTo>
                    <a:pt x="136842" y="78041"/>
                  </a:lnTo>
                  <a:lnTo>
                    <a:pt x="137375" y="77482"/>
                  </a:lnTo>
                  <a:close/>
                </a:path>
                <a:path w="1469389" h="653414">
                  <a:moveTo>
                    <a:pt x="150495" y="1778"/>
                  </a:moveTo>
                  <a:lnTo>
                    <a:pt x="148272" y="292"/>
                  </a:lnTo>
                  <a:lnTo>
                    <a:pt x="147256" y="952"/>
                  </a:lnTo>
                  <a:lnTo>
                    <a:pt x="146596" y="2286"/>
                  </a:lnTo>
                  <a:lnTo>
                    <a:pt x="147447" y="2349"/>
                  </a:lnTo>
                  <a:lnTo>
                    <a:pt x="147955" y="2527"/>
                  </a:lnTo>
                  <a:lnTo>
                    <a:pt x="148996" y="2095"/>
                  </a:lnTo>
                  <a:lnTo>
                    <a:pt x="150495" y="1778"/>
                  </a:lnTo>
                  <a:close/>
                </a:path>
                <a:path w="1469389" h="653414">
                  <a:moveTo>
                    <a:pt x="151815" y="21793"/>
                  </a:moveTo>
                  <a:lnTo>
                    <a:pt x="151142" y="19583"/>
                  </a:lnTo>
                  <a:lnTo>
                    <a:pt x="149542" y="19685"/>
                  </a:lnTo>
                  <a:lnTo>
                    <a:pt x="148386" y="20497"/>
                  </a:lnTo>
                  <a:lnTo>
                    <a:pt x="148818" y="20840"/>
                  </a:lnTo>
                  <a:lnTo>
                    <a:pt x="149136" y="21209"/>
                  </a:lnTo>
                  <a:lnTo>
                    <a:pt x="150418" y="21602"/>
                  </a:lnTo>
                  <a:lnTo>
                    <a:pt x="151815" y="21793"/>
                  </a:lnTo>
                  <a:close/>
                </a:path>
                <a:path w="1469389" h="653414">
                  <a:moveTo>
                    <a:pt x="197713" y="299034"/>
                  </a:moveTo>
                  <a:lnTo>
                    <a:pt x="195999" y="299135"/>
                  </a:lnTo>
                  <a:lnTo>
                    <a:pt x="195148" y="299173"/>
                  </a:lnTo>
                  <a:lnTo>
                    <a:pt x="195173" y="299415"/>
                  </a:lnTo>
                  <a:lnTo>
                    <a:pt x="195160" y="299669"/>
                  </a:lnTo>
                  <a:lnTo>
                    <a:pt x="195084" y="299910"/>
                  </a:lnTo>
                  <a:lnTo>
                    <a:pt x="195770" y="300520"/>
                  </a:lnTo>
                  <a:lnTo>
                    <a:pt x="196545" y="300875"/>
                  </a:lnTo>
                  <a:lnTo>
                    <a:pt x="197497" y="300723"/>
                  </a:lnTo>
                  <a:lnTo>
                    <a:pt x="197561" y="300151"/>
                  </a:lnTo>
                  <a:lnTo>
                    <a:pt x="197650" y="299605"/>
                  </a:lnTo>
                  <a:lnTo>
                    <a:pt x="197713" y="299034"/>
                  </a:lnTo>
                  <a:close/>
                </a:path>
                <a:path w="1469389" h="653414">
                  <a:moveTo>
                    <a:pt x="205435" y="44996"/>
                  </a:moveTo>
                  <a:lnTo>
                    <a:pt x="204508" y="43319"/>
                  </a:lnTo>
                  <a:lnTo>
                    <a:pt x="203581" y="43345"/>
                  </a:lnTo>
                  <a:lnTo>
                    <a:pt x="201828" y="42862"/>
                  </a:lnTo>
                  <a:lnTo>
                    <a:pt x="202247" y="45542"/>
                  </a:lnTo>
                  <a:lnTo>
                    <a:pt x="204076" y="45199"/>
                  </a:lnTo>
                  <a:lnTo>
                    <a:pt x="205435" y="44996"/>
                  </a:lnTo>
                  <a:close/>
                </a:path>
                <a:path w="1469389" h="653414">
                  <a:moveTo>
                    <a:pt x="208165" y="74688"/>
                  </a:moveTo>
                  <a:lnTo>
                    <a:pt x="207365" y="74155"/>
                  </a:lnTo>
                  <a:lnTo>
                    <a:pt x="207022" y="73850"/>
                  </a:lnTo>
                  <a:lnTo>
                    <a:pt x="205714" y="73253"/>
                  </a:lnTo>
                  <a:lnTo>
                    <a:pt x="204495" y="73050"/>
                  </a:lnTo>
                  <a:lnTo>
                    <a:pt x="204978" y="74498"/>
                  </a:lnTo>
                  <a:lnTo>
                    <a:pt x="205346" y="75603"/>
                  </a:lnTo>
                  <a:lnTo>
                    <a:pt x="206756" y="75349"/>
                  </a:lnTo>
                  <a:lnTo>
                    <a:pt x="208165" y="74688"/>
                  </a:lnTo>
                  <a:close/>
                </a:path>
                <a:path w="1469389" h="653414">
                  <a:moveTo>
                    <a:pt x="210985" y="38150"/>
                  </a:moveTo>
                  <a:lnTo>
                    <a:pt x="209207" y="38150"/>
                  </a:lnTo>
                  <a:lnTo>
                    <a:pt x="208381" y="37350"/>
                  </a:lnTo>
                  <a:lnTo>
                    <a:pt x="208534" y="38150"/>
                  </a:lnTo>
                  <a:lnTo>
                    <a:pt x="208572" y="38417"/>
                  </a:lnTo>
                  <a:lnTo>
                    <a:pt x="207835" y="39890"/>
                  </a:lnTo>
                  <a:lnTo>
                    <a:pt x="210693" y="39890"/>
                  </a:lnTo>
                  <a:lnTo>
                    <a:pt x="210934" y="38417"/>
                  </a:lnTo>
                  <a:lnTo>
                    <a:pt x="210985" y="38150"/>
                  </a:lnTo>
                  <a:close/>
                </a:path>
                <a:path w="1469389" h="653414">
                  <a:moveTo>
                    <a:pt x="214833" y="80251"/>
                  </a:moveTo>
                  <a:lnTo>
                    <a:pt x="214299" y="80149"/>
                  </a:lnTo>
                  <a:lnTo>
                    <a:pt x="213753" y="79908"/>
                  </a:lnTo>
                  <a:lnTo>
                    <a:pt x="212725" y="80010"/>
                  </a:lnTo>
                  <a:lnTo>
                    <a:pt x="211683" y="79717"/>
                  </a:lnTo>
                  <a:lnTo>
                    <a:pt x="212140" y="81178"/>
                  </a:lnTo>
                  <a:lnTo>
                    <a:pt x="212953" y="81546"/>
                  </a:lnTo>
                  <a:lnTo>
                    <a:pt x="213487" y="81584"/>
                  </a:lnTo>
                  <a:lnTo>
                    <a:pt x="214071" y="81610"/>
                  </a:lnTo>
                  <a:lnTo>
                    <a:pt x="214693" y="81280"/>
                  </a:lnTo>
                  <a:lnTo>
                    <a:pt x="214833" y="80251"/>
                  </a:lnTo>
                  <a:close/>
                </a:path>
                <a:path w="1469389" h="653414">
                  <a:moveTo>
                    <a:pt x="253720" y="312483"/>
                  </a:moveTo>
                  <a:lnTo>
                    <a:pt x="253619" y="312318"/>
                  </a:lnTo>
                  <a:lnTo>
                    <a:pt x="253009" y="311315"/>
                  </a:lnTo>
                  <a:lnTo>
                    <a:pt x="252044" y="311619"/>
                  </a:lnTo>
                  <a:lnTo>
                    <a:pt x="251142" y="311721"/>
                  </a:lnTo>
                  <a:lnTo>
                    <a:pt x="251066" y="312293"/>
                  </a:lnTo>
                  <a:lnTo>
                    <a:pt x="251040" y="312585"/>
                  </a:lnTo>
                  <a:lnTo>
                    <a:pt x="251701" y="313372"/>
                  </a:lnTo>
                  <a:lnTo>
                    <a:pt x="252463" y="313766"/>
                  </a:lnTo>
                  <a:lnTo>
                    <a:pt x="253428" y="313118"/>
                  </a:lnTo>
                  <a:lnTo>
                    <a:pt x="253606" y="312991"/>
                  </a:lnTo>
                  <a:lnTo>
                    <a:pt x="253720" y="312483"/>
                  </a:lnTo>
                  <a:close/>
                </a:path>
                <a:path w="1469389" h="653414">
                  <a:moveTo>
                    <a:pt x="254038" y="54571"/>
                  </a:moveTo>
                  <a:lnTo>
                    <a:pt x="250837" y="56235"/>
                  </a:lnTo>
                  <a:lnTo>
                    <a:pt x="250075" y="55638"/>
                  </a:lnTo>
                  <a:lnTo>
                    <a:pt x="249796" y="56997"/>
                  </a:lnTo>
                  <a:lnTo>
                    <a:pt x="250304" y="57899"/>
                  </a:lnTo>
                  <a:lnTo>
                    <a:pt x="251206" y="57658"/>
                  </a:lnTo>
                  <a:lnTo>
                    <a:pt x="252006" y="57746"/>
                  </a:lnTo>
                  <a:lnTo>
                    <a:pt x="254038" y="54571"/>
                  </a:lnTo>
                  <a:close/>
                </a:path>
                <a:path w="1469389" h="653414">
                  <a:moveTo>
                    <a:pt x="316522" y="71996"/>
                  </a:moveTo>
                  <a:lnTo>
                    <a:pt x="316445" y="70764"/>
                  </a:lnTo>
                  <a:lnTo>
                    <a:pt x="315925" y="69964"/>
                  </a:lnTo>
                  <a:lnTo>
                    <a:pt x="314820" y="69583"/>
                  </a:lnTo>
                  <a:lnTo>
                    <a:pt x="313512" y="70205"/>
                  </a:lnTo>
                  <a:lnTo>
                    <a:pt x="312877" y="70497"/>
                  </a:lnTo>
                  <a:lnTo>
                    <a:pt x="314007" y="71132"/>
                  </a:lnTo>
                  <a:lnTo>
                    <a:pt x="314934" y="72301"/>
                  </a:lnTo>
                  <a:lnTo>
                    <a:pt x="316522" y="71996"/>
                  </a:lnTo>
                  <a:close/>
                </a:path>
                <a:path w="1469389" h="653414">
                  <a:moveTo>
                    <a:pt x="354482" y="74269"/>
                  </a:moveTo>
                  <a:lnTo>
                    <a:pt x="348145" y="74269"/>
                  </a:lnTo>
                  <a:lnTo>
                    <a:pt x="349681" y="75577"/>
                  </a:lnTo>
                  <a:lnTo>
                    <a:pt x="351370" y="75488"/>
                  </a:lnTo>
                  <a:lnTo>
                    <a:pt x="354482" y="74269"/>
                  </a:lnTo>
                  <a:close/>
                </a:path>
                <a:path w="1469389" h="653414">
                  <a:moveTo>
                    <a:pt x="454355" y="603554"/>
                  </a:moveTo>
                  <a:lnTo>
                    <a:pt x="454088" y="602589"/>
                  </a:lnTo>
                  <a:lnTo>
                    <a:pt x="452615" y="602284"/>
                  </a:lnTo>
                  <a:lnTo>
                    <a:pt x="451751" y="602970"/>
                  </a:lnTo>
                  <a:lnTo>
                    <a:pt x="450926" y="603986"/>
                  </a:lnTo>
                  <a:lnTo>
                    <a:pt x="452234" y="604507"/>
                  </a:lnTo>
                  <a:lnTo>
                    <a:pt x="453313" y="604583"/>
                  </a:lnTo>
                  <a:lnTo>
                    <a:pt x="454355" y="603554"/>
                  </a:lnTo>
                  <a:close/>
                </a:path>
                <a:path w="1469389" h="653414">
                  <a:moveTo>
                    <a:pt x="463283" y="638632"/>
                  </a:moveTo>
                  <a:lnTo>
                    <a:pt x="462648" y="638340"/>
                  </a:lnTo>
                  <a:lnTo>
                    <a:pt x="461975" y="638390"/>
                  </a:lnTo>
                  <a:lnTo>
                    <a:pt x="460933" y="638454"/>
                  </a:lnTo>
                  <a:lnTo>
                    <a:pt x="460324" y="638987"/>
                  </a:lnTo>
                  <a:lnTo>
                    <a:pt x="460438" y="640105"/>
                  </a:lnTo>
                  <a:lnTo>
                    <a:pt x="459524" y="640245"/>
                  </a:lnTo>
                  <a:lnTo>
                    <a:pt x="458495" y="640194"/>
                  </a:lnTo>
                  <a:lnTo>
                    <a:pt x="457974" y="641184"/>
                  </a:lnTo>
                  <a:lnTo>
                    <a:pt x="457898" y="641350"/>
                  </a:lnTo>
                  <a:lnTo>
                    <a:pt x="458127" y="641921"/>
                  </a:lnTo>
                  <a:lnTo>
                    <a:pt x="459549" y="641819"/>
                  </a:lnTo>
                  <a:lnTo>
                    <a:pt x="461010" y="641934"/>
                  </a:lnTo>
                  <a:lnTo>
                    <a:pt x="461594" y="640270"/>
                  </a:lnTo>
                  <a:lnTo>
                    <a:pt x="462076" y="639978"/>
                  </a:lnTo>
                  <a:lnTo>
                    <a:pt x="462826" y="639787"/>
                  </a:lnTo>
                  <a:lnTo>
                    <a:pt x="463283" y="638632"/>
                  </a:lnTo>
                  <a:close/>
                </a:path>
                <a:path w="1469389" h="653414">
                  <a:moveTo>
                    <a:pt x="471424" y="328180"/>
                  </a:moveTo>
                  <a:lnTo>
                    <a:pt x="471297" y="327215"/>
                  </a:lnTo>
                  <a:lnTo>
                    <a:pt x="470585" y="326936"/>
                  </a:lnTo>
                  <a:lnTo>
                    <a:pt x="469747" y="326974"/>
                  </a:lnTo>
                  <a:lnTo>
                    <a:pt x="469303" y="326999"/>
                  </a:lnTo>
                  <a:lnTo>
                    <a:pt x="468528" y="327279"/>
                  </a:lnTo>
                  <a:lnTo>
                    <a:pt x="468528" y="328371"/>
                  </a:lnTo>
                  <a:lnTo>
                    <a:pt x="469214" y="328777"/>
                  </a:lnTo>
                  <a:lnTo>
                    <a:pt x="470001" y="328980"/>
                  </a:lnTo>
                  <a:lnTo>
                    <a:pt x="470687" y="329158"/>
                  </a:lnTo>
                  <a:lnTo>
                    <a:pt x="471233" y="328980"/>
                  </a:lnTo>
                  <a:lnTo>
                    <a:pt x="471424" y="328180"/>
                  </a:lnTo>
                  <a:close/>
                </a:path>
                <a:path w="1469389" h="653414">
                  <a:moveTo>
                    <a:pt x="478650" y="603097"/>
                  </a:moveTo>
                  <a:lnTo>
                    <a:pt x="478510" y="602272"/>
                  </a:lnTo>
                  <a:lnTo>
                    <a:pt x="478459" y="601916"/>
                  </a:lnTo>
                  <a:lnTo>
                    <a:pt x="478002" y="601637"/>
                  </a:lnTo>
                  <a:lnTo>
                    <a:pt x="477888" y="601497"/>
                  </a:lnTo>
                  <a:lnTo>
                    <a:pt x="476872" y="601332"/>
                  </a:lnTo>
                  <a:lnTo>
                    <a:pt x="476402" y="601700"/>
                  </a:lnTo>
                  <a:lnTo>
                    <a:pt x="476199" y="602361"/>
                  </a:lnTo>
                  <a:lnTo>
                    <a:pt x="475932" y="603326"/>
                  </a:lnTo>
                  <a:lnTo>
                    <a:pt x="476783" y="603389"/>
                  </a:lnTo>
                  <a:lnTo>
                    <a:pt x="477316" y="603364"/>
                  </a:lnTo>
                  <a:lnTo>
                    <a:pt x="477888" y="603351"/>
                  </a:lnTo>
                  <a:lnTo>
                    <a:pt x="478650" y="603097"/>
                  </a:lnTo>
                  <a:close/>
                </a:path>
                <a:path w="1469389" h="653414">
                  <a:moveTo>
                    <a:pt x="483438" y="601675"/>
                  </a:moveTo>
                  <a:lnTo>
                    <a:pt x="482854" y="601548"/>
                  </a:lnTo>
                  <a:lnTo>
                    <a:pt x="482358" y="601395"/>
                  </a:lnTo>
                  <a:lnTo>
                    <a:pt x="481863" y="601383"/>
                  </a:lnTo>
                  <a:lnTo>
                    <a:pt x="481177" y="601357"/>
                  </a:lnTo>
                  <a:lnTo>
                    <a:pt x="480479" y="601649"/>
                  </a:lnTo>
                  <a:lnTo>
                    <a:pt x="480682" y="602437"/>
                  </a:lnTo>
                  <a:lnTo>
                    <a:pt x="480809" y="602957"/>
                  </a:lnTo>
                  <a:lnTo>
                    <a:pt x="481393" y="603719"/>
                  </a:lnTo>
                  <a:lnTo>
                    <a:pt x="482866" y="603859"/>
                  </a:lnTo>
                  <a:lnTo>
                    <a:pt x="482676" y="602678"/>
                  </a:lnTo>
                  <a:lnTo>
                    <a:pt x="483438" y="601675"/>
                  </a:lnTo>
                  <a:close/>
                </a:path>
                <a:path w="1469389" h="653414">
                  <a:moveTo>
                    <a:pt x="487375" y="28295"/>
                  </a:moveTo>
                  <a:lnTo>
                    <a:pt x="486664" y="26581"/>
                  </a:lnTo>
                  <a:lnTo>
                    <a:pt x="485495" y="26492"/>
                  </a:lnTo>
                  <a:lnTo>
                    <a:pt x="483984" y="27216"/>
                  </a:lnTo>
                  <a:lnTo>
                    <a:pt x="484835" y="28498"/>
                  </a:lnTo>
                  <a:lnTo>
                    <a:pt x="485711" y="29552"/>
                  </a:lnTo>
                  <a:lnTo>
                    <a:pt x="487375" y="28295"/>
                  </a:lnTo>
                  <a:close/>
                </a:path>
                <a:path w="1469389" h="653414">
                  <a:moveTo>
                    <a:pt x="488251" y="328053"/>
                  </a:moveTo>
                  <a:lnTo>
                    <a:pt x="488061" y="326783"/>
                  </a:lnTo>
                  <a:lnTo>
                    <a:pt x="487692" y="326593"/>
                  </a:lnTo>
                  <a:lnTo>
                    <a:pt x="487210" y="326161"/>
                  </a:lnTo>
                  <a:lnTo>
                    <a:pt x="486676" y="326085"/>
                  </a:lnTo>
                  <a:lnTo>
                    <a:pt x="485990" y="325983"/>
                  </a:lnTo>
                  <a:lnTo>
                    <a:pt x="485495" y="326402"/>
                  </a:lnTo>
                  <a:lnTo>
                    <a:pt x="485559" y="327177"/>
                  </a:lnTo>
                  <a:lnTo>
                    <a:pt x="485635" y="327990"/>
                  </a:lnTo>
                  <a:lnTo>
                    <a:pt x="486283" y="328104"/>
                  </a:lnTo>
                  <a:lnTo>
                    <a:pt x="486905" y="328028"/>
                  </a:lnTo>
                  <a:lnTo>
                    <a:pt x="487438" y="327952"/>
                  </a:lnTo>
                  <a:lnTo>
                    <a:pt x="488251" y="328053"/>
                  </a:lnTo>
                  <a:close/>
                </a:path>
                <a:path w="1469389" h="653414">
                  <a:moveTo>
                    <a:pt x="498157" y="645922"/>
                  </a:moveTo>
                  <a:lnTo>
                    <a:pt x="497166" y="646036"/>
                  </a:lnTo>
                  <a:lnTo>
                    <a:pt x="495554" y="645134"/>
                  </a:lnTo>
                  <a:lnTo>
                    <a:pt x="495528" y="646887"/>
                  </a:lnTo>
                  <a:lnTo>
                    <a:pt x="495528" y="648106"/>
                  </a:lnTo>
                  <a:lnTo>
                    <a:pt x="496963" y="647738"/>
                  </a:lnTo>
                  <a:lnTo>
                    <a:pt x="497890" y="647700"/>
                  </a:lnTo>
                  <a:lnTo>
                    <a:pt x="497967" y="647103"/>
                  </a:lnTo>
                  <a:lnTo>
                    <a:pt x="498157" y="645922"/>
                  </a:lnTo>
                  <a:close/>
                </a:path>
                <a:path w="1469389" h="653414">
                  <a:moveTo>
                    <a:pt x="501967" y="320382"/>
                  </a:moveTo>
                  <a:lnTo>
                    <a:pt x="500443" y="320040"/>
                  </a:lnTo>
                  <a:lnTo>
                    <a:pt x="498856" y="320230"/>
                  </a:lnTo>
                  <a:lnTo>
                    <a:pt x="498360" y="322427"/>
                  </a:lnTo>
                  <a:lnTo>
                    <a:pt x="500100" y="322160"/>
                  </a:lnTo>
                  <a:lnTo>
                    <a:pt x="501002" y="322173"/>
                  </a:lnTo>
                  <a:lnTo>
                    <a:pt x="501319" y="321576"/>
                  </a:lnTo>
                  <a:lnTo>
                    <a:pt x="501637" y="320967"/>
                  </a:lnTo>
                  <a:lnTo>
                    <a:pt x="501967" y="320382"/>
                  </a:lnTo>
                  <a:close/>
                </a:path>
                <a:path w="1469389" h="653414">
                  <a:moveTo>
                    <a:pt x="516331" y="646722"/>
                  </a:moveTo>
                  <a:lnTo>
                    <a:pt x="515581" y="645096"/>
                  </a:lnTo>
                  <a:lnTo>
                    <a:pt x="514553" y="644779"/>
                  </a:lnTo>
                  <a:lnTo>
                    <a:pt x="512546" y="644436"/>
                  </a:lnTo>
                  <a:lnTo>
                    <a:pt x="513829" y="646137"/>
                  </a:lnTo>
                  <a:lnTo>
                    <a:pt x="514591" y="646836"/>
                  </a:lnTo>
                  <a:lnTo>
                    <a:pt x="516331" y="646722"/>
                  </a:lnTo>
                  <a:close/>
                </a:path>
                <a:path w="1469389" h="653414">
                  <a:moveTo>
                    <a:pt x="523621" y="24942"/>
                  </a:moveTo>
                  <a:lnTo>
                    <a:pt x="522643" y="23368"/>
                  </a:lnTo>
                  <a:lnTo>
                    <a:pt x="521512" y="24714"/>
                  </a:lnTo>
                  <a:lnTo>
                    <a:pt x="520509" y="24498"/>
                  </a:lnTo>
                  <a:lnTo>
                    <a:pt x="520471" y="25577"/>
                  </a:lnTo>
                  <a:lnTo>
                    <a:pt x="521474" y="26352"/>
                  </a:lnTo>
                  <a:lnTo>
                    <a:pt x="522503" y="26352"/>
                  </a:lnTo>
                  <a:lnTo>
                    <a:pt x="523621" y="25463"/>
                  </a:lnTo>
                  <a:lnTo>
                    <a:pt x="523621" y="24942"/>
                  </a:lnTo>
                  <a:close/>
                </a:path>
                <a:path w="1469389" h="653414">
                  <a:moveTo>
                    <a:pt x="527278" y="337959"/>
                  </a:moveTo>
                  <a:lnTo>
                    <a:pt x="526059" y="338048"/>
                  </a:lnTo>
                  <a:lnTo>
                    <a:pt x="524484" y="336931"/>
                  </a:lnTo>
                  <a:lnTo>
                    <a:pt x="523506" y="339407"/>
                  </a:lnTo>
                  <a:lnTo>
                    <a:pt x="524573" y="339686"/>
                  </a:lnTo>
                  <a:lnTo>
                    <a:pt x="525386" y="339559"/>
                  </a:lnTo>
                  <a:lnTo>
                    <a:pt x="526021" y="339026"/>
                  </a:lnTo>
                  <a:lnTo>
                    <a:pt x="527278" y="337959"/>
                  </a:lnTo>
                  <a:close/>
                </a:path>
                <a:path w="1469389" h="653414">
                  <a:moveTo>
                    <a:pt x="527545" y="332473"/>
                  </a:moveTo>
                  <a:lnTo>
                    <a:pt x="527278" y="329857"/>
                  </a:lnTo>
                  <a:lnTo>
                    <a:pt x="525614" y="330314"/>
                  </a:lnTo>
                  <a:lnTo>
                    <a:pt x="524548" y="330149"/>
                  </a:lnTo>
                  <a:lnTo>
                    <a:pt x="525284" y="331965"/>
                  </a:lnTo>
                  <a:lnTo>
                    <a:pt x="526021" y="331685"/>
                  </a:lnTo>
                  <a:lnTo>
                    <a:pt x="527545" y="332473"/>
                  </a:lnTo>
                  <a:close/>
                </a:path>
                <a:path w="1469389" h="653414">
                  <a:moveTo>
                    <a:pt x="529640" y="600202"/>
                  </a:moveTo>
                  <a:lnTo>
                    <a:pt x="529336" y="599135"/>
                  </a:lnTo>
                  <a:lnTo>
                    <a:pt x="528662" y="599122"/>
                  </a:lnTo>
                  <a:lnTo>
                    <a:pt x="527494" y="599338"/>
                  </a:lnTo>
                  <a:lnTo>
                    <a:pt x="526275" y="598982"/>
                  </a:lnTo>
                  <a:lnTo>
                    <a:pt x="526669" y="600278"/>
                  </a:lnTo>
                  <a:lnTo>
                    <a:pt x="526796" y="600659"/>
                  </a:lnTo>
                  <a:lnTo>
                    <a:pt x="527697" y="601027"/>
                  </a:lnTo>
                  <a:lnTo>
                    <a:pt x="528231" y="601014"/>
                  </a:lnTo>
                  <a:lnTo>
                    <a:pt x="528739" y="600989"/>
                  </a:lnTo>
                  <a:lnTo>
                    <a:pt x="529209" y="600456"/>
                  </a:lnTo>
                  <a:lnTo>
                    <a:pt x="529640" y="600202"/>
                  </a:lnTo>
                  <a:close/>
                </a:path>
                <a:path w="1469389" h="653414">
                  <a:moveTo>
                    <a:pt x="533552" y="635863"/>
                  </a:moveTo>
                  <a:lnTo>
                    <a:pt x="533438" y="635393"/>
                  </a:lnTo>
                  <a:lnTo>
                    <a:pt x="533285" y="635241"/>
                  </a:lnTo>
                  <a:lnTo>
                    <a:pt x="532574" y="634517"/>
                  </a:lnTo>
                  <a:lnTo>
                    <a:pt x="531825" y="634085"/>
                  </a:lnTo>
                  <a:lnTo>
                    <a:pt x="531101" y="635254"/>
                  </a:lnTo>
                  <a:lnTo>
                    <a:pt x="531126" y="635558"/>
                  </a:lnTo>
                  <a:lnTo>
                    <a:pt x="531139" y="635863"/>
                  </a:lnTo>
                  <a:lnTo>
                    <a:pt x="531114" y="636181"/>
                  </a:lnTo>
                  <a:lnTo>
                    <a:pt x="532015" y="637095"/>
                  </a:lnTo>
                  <a:lnTo>
                    <a:pt x="532752" y="636371"/>
                  </a:lnTo>
                  <a:lnTo>
                    <a:pt x="533488" y="635889"/>
                  </a:lnTo>
                  <a:close/>
                </a:path>
                <a:path w="1469389" h="653414">
                  <a:moveTo>
                    <a:pt x="536803" y="626872"/>
                  </a:moveTo>
                  <a:lnTo>
                    <a:pt x="536435" y="626783"/>
                  </a:lnTo>
                  <a:lnTo>
                    <a:pt x="535254" y="626554"/>
                  </a:lnTo>
                  <a:lnTo>
                    <a:pt x="534009" y="626579"/>
                  </a:lnTo>
                  <a:lnTo>
                    <a:pt x="531926" y="626465"/>
                  </a:lnTo>
                  <a:lnTo>
                    <a:pt x="533882" y="628040"/>
                  </a:lnTo>
                  <a:lnTo>
                    <a:pt x="534873" y="628726"/>
                  </a:lnTo>
                  <a:lnTo>
                    <a:pt x="536663" y="627481"/>
                  </a:lnTo>
                  <a:lnTo>
                    <a:pt x="536803" y="626872"/>
                  </a:lnTo>
                  <a:close/>
                </a:path>
                <a:path w="1469389" h="653414">
                  <a:moveTo>
                    <a:pt x="536841" y="650836"/>
                  </a:moveTo>
                  <a:lnTo>
                    <a:pt x="533120" y="651637"/>
                  </a:lnTo>
                  <a:lnTo>
                    <a:pt x="533095" y="651967"/>
                  </a:lnTo>
                  <a:lnTo>
                    <a:pt x="533031" y="652297"/>
                  </a:lnTo>
                  <a:lnTo>
                    <a:pt x="532993" y="652627"/>
                  </a:lnTo>
                  <a:lnTo>
                    <a:pt x="534289" y="652373"/>
                  </a:lnTo>
                  <a:lnTo>
                    <a:pt x="536016" y="653173"/>
                  </a:lnTo>
                  <a:lnTo>
                    <a:pt x="536841" y="650836"/>
                  </a:lnTo>
                  <a:close/>
                </a:path>
                <a:path w="1469389" h="653414">
                  <a:moveTo>
                    <a:pt x="540867" y="591972"/>
                  </a:moveTo>
                  <a:lnTo>
                    <a:pt x="540829" y="591223"/>
                  </a:lnTo>
                  <a:lnTo>
                    <a:pt x="540816" y="590829"/>
                  </a:lnTo>
                  <a:lnTo>
                    <a:pt x="539330" y="590918"/>
                  </a:lnTo>
                  <a:lnTo>
                    <a:pt x="537730" y="590092"/>
                  </a:lnTo>
                  <a:lnTo>
                    <a:pt x="535457" y="591972"/>
                  </a:lnTo>
                  <a:lnTo>
                    <a:pt x="540867" y="591972"/>
                  </a:lnTo>
                  <a:close/>
                </a:path>
                <a:path w="1469389" h="653414">
                  <a:moveTo>
                    <a:pt x="545579" y="54927"/>
                  </a:moveTo>
                  <a:lnTo>
                    <a:pt x="544652" y="54610"/>
                  </a:lnTo>
                  <a:lnTo>
                    <a:pt x="542810" y="53987"/>
                  </a:lnTo>
                  <a:lnTo>
                    <a:pt x="541553" y="54051"/>
                  </a:lnTo>
                  <a:lnTo>
                    <a:pt x="539889" y="53162"/>
                  </a:lnTo>
                  <a:lnTo>
                    <a:pt x="539153" y="54419"/>
                  </a:lnTo>
                  <a:lnTo>
                    <a:pt x="538619" y="55372"/>
                  </a:lnTo>
                  <a:lnTo>
                    <a:pt x="539864" y="55791"/>
                  </a:lnTo>
                  <a:lnTo>
                    <a:pt x="540854" y="55727"/>
                  </a:lnTo>
                  <a:lnTo>
                    <a:pt x="542086" y="55778"/>
                  </a:lnTo>
                  <a:lnTo>
                    <a:pt x="543318" y="55841"/>
                  </a:lnTo>
                  <a:lnTo>
                    <a:pt x="544550" y="55892"/>
                  </a:lnTo>
                  <a:lnTo>
                    <a:pt x="544880" y="55562"/>
                  </a:lnTo>
                  <a:lnTo>
                    <a:pt x="545579" y="54927"/>
                  </a:lnTo>
                  <a:close/>
                </a:path>
                <a:path w="1469389" h="653414">
                  <a:moveTo>
                    <a:pt x="549148" y="2527"/>
                  </a:moveTo>
                  <a:lnTo>
                    <a:pt x="545680" y="2552"/>
                  </a:lnTo>
                  <a:lnTo>
                    <a:pt x="545630" y="3314"/>
                  </a:lnTo>
                  <a:lnTo>
                    <a:pt x="545452" y="4000"/>
                  </a:lnTo>
                  <a:lnTo>
                    <a:pt x="544677" y="4343"/>
                  </a:lnTo>
                  <a:lnTo>
                    <a:pt x="545071" y="5118"/>
                  </a:lnTo>
                  <a:lnTo>
                    <a:pt x="545706" y="5461"/>
                  </a:lnTo>
                  <a:lnTo>
                    <a:pt x="546557" y="5410"/>
                  </a:lnTo>
                  <a:lnTo>
                    <a:pt x="546252" y="4470"/>
                  </a:lnTo>
                  <a:lnTo>
                    <a:pt x="549148" y="2527"/>
                  </a:lnTo>
                  <a:close/>
                </a:path>
                <a:path w="1469389" h="653414">
                  <a:moveTo>
                    <a:pt x="550379" y="375704"/>
                  </a:moveTo>
                  <a:lnTo>
                    <a:pt x="550341" y="373418"/>
                  </a:lnTo>
                  <a:lnTo>
                    <a:pt x="549249" y="373824"/>
                  </a:lnTo>
                  <a:lnTo>
                    <a:pt x="547712" y="372846"/>
                  </a:lnTo>
                  <a:lnTo>
                    <a:pt x="546760" y="375069"/>
                  </a:lnTo>
                  <a:lnTo>
                    <a:pt x="548309" y="374484"/>
                  </a:lnTo>
                  <a:lnTo>
                    <a:pt x="549338" y="375094"/>
                  </a:lnTo>
                  <a:lnTo>
                    <a:pt x="550379" y="375704"/>
                  </a:lnTo>
                  <a:close/>
                </a:path>
                <a:path w="1469389" h="653414">
                  <a:moveTo>
                    <a:pt x="552208" y="409308"/>
                  </a:moveTo>
                  <a:lnTo>
                    <a:pt x="552170" y="408622"/>
                  </a:lnTo>
                  <a:lnTo>
                    <a:pt x="551954" y="407682"/>
                  </a:lnTo>
                  <a:lnTo>
                    <a:pt x="551408" y="407555"/>
                  </a:lnTo>
                  <a:lnTo>
                    <a:pt x="550760" y="407657"/>
                  </a:lnTo>
                  <a:lnTo>
                    <a:pt x="550049" y="407784"/>
                  </a:lnTo>
                  <a:lnTo>
                    <a:pt x="549706" y="408330"/>
                  </a:lnTo>
                  <a:lnTo>
                    <a:pt x="549795" y="408952"/>
                  </a:lnTo>
                  <a:lnTo>
                    <a:pt x="549821" y="409168"/>
                  </a:lnTo>
                  <a:lnTo>
                    <a:pt x="550545" y="409448"/>
                  </a:lnTo>
                  <a:lnTo>
                    <a:pt x="550938" y="409435"/>
                  </a:lnTo>
                  <a:lnTo>
                    <a:pt x="551510" y="409409"/>
                  </a:lnTo>
                  <a:lnTo>
                    <a:pt x="552208" y="409308"/>
                  </a:lnTo>
                  <a:close/>
                </a:path>
                <a:path w="1469389" h="653414">
                  <a:moveTo>
                    <a:pt x="552577" y="615061"/>
                  </a:moveTo>
                  <a:lnTo>
                    <a:pt x="550672" y="615022"/>
                  </a:lnTo>
                  <a:lnTo>
                    <a:pt x="550278" y="615315"/>
                  </a:lnTo>
                  <a:lnTo>
                    <a:pt x="549859" y="615607"/>
                  </a:lnTo>
                  <a:lnTo>
                    <a:pt x="549452" y="615899"/>
                  </a:lnTo>
                  <a:lnTo>
                    <a:pt x="549795" y="616635"/>
                  </a:lnTo>
                  <a:lnTo>
                    <a:pt x="549960" y="617004"/>
                  </a:lnTo>
                  <a:lnTo>
                    <a:pt x="550748" y="617232"/>
                  </a:lnTo>
                  <a:lnTo>
                    <a:pt x="552297" y="617639"/>
                  </a:lnTo>
                  <a:lnTo>
                    <a:pt x="552411" y="616381"/>
                  </a:lnTo>
                  <a:lnTo>
                    <a:pt x="552577" y="615061"/>
                  </a:lnTo>
                  <a:close/>
                </a:path>
                <a:path w="1469389" h="653414">
                  <a:moveTo>
                    <a:pt x="559117" y="749"/>
                  </a:moveTo>
                  <a:lnTo>
                    <a:pt x="558533" y="673"/>
                  </a:lnTo>
                  <a:lnTo>
                    <a:pt x="557352" y="495"/>
                  </a:lnTo>
                  <a:lnTo>
                    <a:pt x="556056" y="800"/>
                  </a:lnTo>
                  <a:lnTo>
                    <a:pt x="554532" y="0"/>
                  </a:lnTo>
                  <a:lnTo>
                    <a:pt x="553466" y="1333"/>
                  </a:lnTo>
                  <a:lnTo>
                    <a:pt x="555358" y="2019"/>
                  </a:lnTo>
                  <a:lnTo>
                    <a:pt x="559104" y="1308"/>
                  </a:lnTo>
                  <a:lnTo>
                    <a:pt x="559028" y="1130"/>
                  </a:lnTo>
                  <a:lnTo>
                    <a:pt x="559028" y="952"/>
                  </a:lnTo>
                  <a:lnTo>
                    <a:pt x="559117" y="749"/>
                  </a:lnTo>
                  <a:close/>
                </a:path>
                <a:path w="1469389" h="653414">
                  <a:moveTo>
                    <a:pt x="562178" y="70269"/>
                  </a:moveTo>
                  <a:lnTo>
                    <a:pt x="560247" y="68973"/>
                  </a:lnTo>
                  <a:lnTo>
                    <a:pt x="558330" y="68732"/>
                  </a:lnTo>
                  <a:lnTo>
                    <a:pt x="556425" y="70370"/>
                  </a:lnTo>
                  <a:lnTo>
                    <a:pt x="558355" y="70332"/>
                  </a:lnTo>
                  <a:lnTo>
                    <a:pt x="562178" y="70269"/>
                  </a:lnTo>
                  <a:close/>
                </a:path>
                <a:path w="1469389" h="653414">
                  <a:moveTo>
                    <a:pt x="573570" y="14046"/>
                  </a:moveTo>
                  <a:lnTo>
                    <a:pt x="572770" y="12217"/>
                  </a:lnTo>
                  <a:lnTo>
                    <a:pt x="571906" y="12128"/>
                  </a:lnTo>
                  <a:lnTo>
                    <a:pt x="571042" y="12052"/>
                  </a:lnTo>
                  <a:lnTo>
                    <a:pt x="570699" y="13144"/>
                  </a:lnTo>
                  <a:lnTo>
                    <a:pt x="571080" y="13792"/>
                  </a:lnTo>
                  <a:lnTo>
                    <a:pt x="571436" y="14439"/>
                  </a:lnTo>
                  <a:lnTo>
                    <a:pt x="571804" y="15074"/>
                  </a:lnTo>
                  <a:lnTo>
                    <a:pt x="572985" y="14401"/>
                  </a:lnTo>
                  <a:lnTo>
                    <a:pt x="573570" y="14046"/>
                  </a:lnTo>
                  <a:close/>
                </a:path>
                <a:path w="1469389" h="653414">
                  <a:moveTo>
                    <a:pt x="695972" y="307428"/>
                  </a:moveTo>
                  <a:lnTo>
                    <a:pt x="694016" y="306616"/>
                  </a:lnTo>
                  <a:lnTo>
                    <a:pt x="692708" y="306082"/>
                  </a:lnTo>
                  <a:lnTo>
                    <a:pt x="693064" y="307784"/>
                  </a:lnTo>
                  <a:lnTo>
                    <a:pt x="692708" y="308508"/>
                  </a:lnTo>
                  <a:lnTo>
                    <a:pt x="693089" y="308876"/>
                  </a:lnTo>
                  <a:lnTo>
                    <a:pt x="693470" y="309245"/>
                  </a:lnTo>
                  <a:lnTo>
                    <a:pt x="693851" y="309626"/>
                  </a:lnTo>
                  <a:lnTo>
                    <a:pt x="694385" y="308635"/>
                  </a:lnTo>
                  <a:lnTo>
                    <a:pt x="695972" y="307428"/>
                  </a:lnTo>
                  <a:close/>
                </a:path>
                <a:path w="1469389" h="653414">
                  <a:moveTo>
                    <a:pt x="841794" y="576465"/>
                  </a:moveTo>
                  <a:lnTo>
                    <a:pt x="839558" y="576338"/>
                  </a:lnTo>
                  <a:lnTo>
                    <a:pt x="838390" y="575310"/>
                  </a:lnTo>
                  <a:lnTo>
                    <a:pt x="837374" y="576948"/>
                  </a:lnTo>
                  <a:lnTo>
                    <a:pt x="838415" y="578078"/>
                  </a:lnTo>
                  <a:lnTo>
                    <a:pt x="839508" y="577773"/>
                  </a:lnTo>
                  <a:lnTo>
                    <a:pt x="841794" y="576465"/>
                  </a:lnTo>
                  <a:close/>
                </a:path>
                <a:path w="1469389" h="653414">
                  <a:moveTo>
                    <a:pt x="862507" y="617982"/>
                  </a:moveTo>
                  <a:lnTo>
                    <a:pt x="861072" y="617448"/>
                  </a:lnTo>
                  <a:lnTo>
                    <a:pt x="859751" y="617385"/>
                  </a:lnTo>
                  <a:lnTo>
                    <a:pt x="858697" y="618731"/>
                  </a:lnTo>
                  <a:lnTo>
                    <a:pt x="859472" y="619582"/>
                  </a:lnTo>
                  <a:lnTo>
                    <a:pt x="860285" y="620280"/>
                  </a:lnTo>
                  <a:lnTo>
                    <a:pt x="861529" y="619696"/>
                  </a:lnTo>
                  <a:lnTo>
                    <a:pt x="861860" y="619137"/>
                  </a:lnTo>
                  <a:lnTo>
                    <a:pt x="862507" y="617982"/>
                  </a:lnTo>
                  <a:close/>
                </a:path>
                <a:path w="1469389" h="653414">
                  <a:moveTo>
                    <a:pt x="864349" y="572071"/>
                  </a:moveTo>
                  <a:lnTo>
                    <a:pt x="863904" y="571487"/>
                  </a:lnTo>
                  <a:lnTo>
                    <a:pt x="862799" y="571423"/>
                  </a:lnTo>
                  <a:lnTo>
                    <a:pt x="862088" y="571703"/>
                  </a:lnTo>
                  <a:lnTo>
                    <a:pt x="861847" y="572681"/>
                  </a:lnTo>
                  <a:lnTo>
                    <a:pt x="862368" y="573087"/>
                  </a:lnTo>
                  <a:lnTo>
                    <a:pt x="863257" y="573265"/>
                  </a:lnTo>
                  <a:lnTo>
                    <a:pt x="863523" y="573138"/>
                  </a:lnTo>
                  <a:lnTo>
                    <a:pt x="864247" y="572985"/>
                  </a:lnTo>
                  <a:lnTo>
                    <a:pt x="864273" y="572731"/>
                  </a:lnTo>
                  <a:lnTo>
                    <a:pt x="864349" y="572071"/>
                  </a:lnTo>
                  <a:close/>
                </a:path>
                <a:path w="1469389" h="653414">
                  <a:moveTo>
                    <a:pt x="866330" y="389699"/>
                  </a:moveTo>
                  <a:lnTo>
                    <a:pt x="866178" y="388543"/>
                  </a:lnTo>
                  <a:lnTo>
                    <a:pt x="865530" y="388200"/>
                  </a:lnTo>
                  <a:lnTo>
                    <a:pt x="864628" y="388226"/>
                  </a:lnTo>
                  <a:lnTo>
                    <a:pt x="863739" y="388162"/>
                  </a:lnTo>
                  <a:lnTo>
                    <a:pt x="863892" y="389115"/>
                  </a:lnTo>
                  <a:lnTo>
                    <a:pt x="863955" y="389420"/>
                  </a:lnTo>
                  <a:lnTo>
                    <a:pt x="864527" y="389661"/>
                  </a:lnTo>
                  <a:lnTo>
                    <a:pt x="864781" y="389851"/>
                  </a:lnTo>
                  <a:lnTo>
                    <a:pt x="865543" y="389699"/>
                  </a:lnTo>
                  <a:lnTo>
                    <a:pt x="866330" y="389699"/>
                  </a:lnTo>
                  <a:close/>
                </a:path>
                <a:path w="1469389" h="653414">
                  <a:moveTo>
                    <a:pt x="867219" y="371767"/>
                  </a:moveTo>
                  <a:lnTo>
                    <a:pt x="865962" y="371970"/>
                  </a:lnTo>
                  <a:lnTo>
                    <a:pt x="864196" y="370878"/>
                  </a:lnTo>
                  <a:lnTo>
                    <a:pt x="863041" y="373837"/>
                  </a:lnTo>
                  <a:lnTo>
                    <a:pt x="864577" y="373468"/>
                  </a:lnTo>
                  <a:lnTo>
                    <a:pt x="865365" y="373583"/>
                  </a:lnTo>
                  <a:lnTo>
                    <a:pt x="867219" y="371767"/>
                  </a:lnTo>
                  <a:close/>
                </a:path>
                <a:path w="1469389" h="653414">
                  <a:moveTo>
                    <a:pt x="869429" y="362851"/>
                  </a:moveTo>
                  <a:lnTo>
                    <a:pt x="868362" y="362648"/>
                  </a:lnTo>
                  <a:lnTo>
                    <a:pt x="866851" y="362623"/>
                  </a:lnTo>
                  <a:lnTo>
                    <a:pt x="866609" y="365201"/>
                  </a:lnTo>
                  <a:lnTo>
                    <a:pt x="868248" y="364540"/>
                  </a:lnTo>
                  <a:lnTo>
                    <a:pt x="869175" y="364718"/>
                  </a:lnTo>
                  <a:lnTo>
                    <a:pt x="869251" y="364083"/>
                  </a:lnTo>
                  <a:lnTo>
                    <a:pt x="869429" y="362851"/>
                  </a:lnTo>
                  <a:close/>
                </a:path>
                <a:path w="1469389" h="653414">
                  <a:moveTo>
                    <a:pt x="875804" y="332625"/>
                  </a:moveTo>
                  <a:lnTo>
                    <a:pt x="874255" y="333070"/>
                  </a:lnTo>
                  <a:lnTo>
                    <a:pt x="873239" y="333006"/>
                  </a:lnTo>
                  <a:lnTo>
                    <a:pt x="873239" y="333590"/>
                  </a:lnTo>
                  <a:lnTo>
                    <a:pt x="873226" y="334187"/>
                  </a:lnTo>
                  <a:lnTo>
                    <a:pt x="873226" y="334797"/>
                  </a:lnTo>
                  <a:lnTo>
                    <a:pt x="874141" y="334860"/>
                  </a:lnTo>
                  <a:lnTo>
                    <a:pt x="875588" y="335140"/>
                  </a:lnTo>
                  <a:lnTo>
                    <a:pt x="875804" y="332625"/>
                  </a:lnTo>
                  <a:close/>
                </a:path>
                <a:path w="1469389" h="653414">
                  <a:moveTo>
                    <a:pt x="878268" y="389534"/>
                  </a:moveTo>
                  <a:lnTo>
                    <a:pt x="878255" y="388848"/>
                  </a:lnTo>
                  <a:lnTo>
                    <a:pt x="878243" y="388569"/>
                  </a:lnTo>
                  <a:lnTo>
                    <a:pt x="877671" y="388099"/>
                  </a:lnTo>
                  <a:lnTo>
                    <a:pt x="877392" y="388124"/>
                  </a:lnTo>
                  <a:lnTo>
                    <a:pt x="876858" y="388150"/>
                  </a:lnTo>
                  <a:lnTo>
                    <a:pt x="875995" y="388391"/>
                  </a:lnTo>
                  <a:lnTo>
                    <a:pt x="875893" y="388708"/>
                  </a:lnTo>
                  <a:lnTo>
                    <a:pt x="875728" y="389394"/>
                  </a:lnTo>
                  <a:lnTo>
                    <a:pt x="876439" y="389661"/>
                  </a:lnTo>
                  <a:lnTo>
                    <a:pt x="876896" y="389775"/>
                  </a:lnTo>
                  <a:lnTo>
                    <a:pt x="877785" y="389890"/>
                  </a:lnTo>
                  <a:lnTo>
                    <a:pt x="878268" y="389534"/>
                  </a:lnTo>
                  <a:close/>
                </a:path>
                <a:path w="1469389" h="653414">
                  <a:moveTo>
                    <a:pt x="881684" y="613816"/>
                  </a:moveTo>
                  <a:lnTo>
                    <a:pt x="881519" y="612571"/>
                  </a:lnTo>
                  <a:lnTo>
                    <a:pt x="881164" y="612381"/>
                  </a:lnTo>
                  <a:lnTo>
                    <a:pt x="880706" y="611949"/>
                  </a:lnTo>
                  <a:lnTo>
                    <a:pt x="879576" y="611835"/>
                  </a:lnTo>
                  <a:lnTo>
                    <a:pt x="879005" y="612228"/>
                  </a:lnTo>
                  <a:lnTo>
                    <a:pt x="879068" y="613003"/>
                  </a:lnTo>
                  <a:lnTo>
                    <a:pt x="879144" y="613791"/>
                  </a:lnTo>
                  <a:lnTo>
                    <a:pt x="879792" y="613905"/>
                  </a:lnTo>
                  <a:lnTo>
                    <a:pt x="880922" y="613765"/>
                  </a:lnTo>
                  <a:lnTo>
                    <a:pt x="881684" y="613816"/>
                  </a:lnTo>
                  <a:close/>
                </a:path>
                <a:path w="1469389" h="653414">
                  <a:moveTo>
                    <a:pt x="921893" y="569988"/>
                  </a:moveTo>
                  <a:lnTo>
                    <a:pt x="921499" y="569887"/>
                  </a:lnTo>
                  <a:lnTo>
                    <a:pt x="921105" y="569658"/>
                  </a:lnTo>
                  <a:lnTo>
                    <a:pt x="920699" y="569683"/>
                  </a:lnTo>
                  <a:lnTo>
                    <a:pt x="920064" y="569709"/>
                  </a:lnTo>
                  <a:lnTo>
                    <a:pt x="919353" y="569899"/>
                  </a:lnTo>
                  <a:lnTo>
                    <a:pt x="919378" y="570712"/>
                  </a:lnTo>
                  <a:lnTo>
                    <a:pt x="919378" y="570890"/>
                  </a:lnTo>
                  <a:lnTo>
                    <a:pt x="920115" y="571182"/>
                  </a:lnTo>
                  <a:lnTo>
                    <a:pt x="920508" y="571207"/>
                  </a:lnTo>
                  <a:lnTo>
                    <a:pt x="921219" y="571271"/>
                  </a:lnTo>
                  <a:lnTo>
                    <a:pt x="921715" y="570890"/>
                  </a:lnTo>
                  <a:lnTo>
                    <a:pt x="921893" y="569988"/>
                  </a:lnTo>
                  <a:close/>
                </a:path>
                <a:path w="1469389" h="653414">
                  <a:moveTo>
                    <a:pt x="1020457" y="308152"/>
                  </a:moveTo>
                  <a:lnTo>
                    <a:pt x="1018743" y="307594"/>
                  </a:lnTo>
                  <a:lnTo>
                    <a:pt x="1017219" y="307314"/>
                  </a:lnTo>
                  <a:lnTo>
                    <a:pt x="1015644" y="307911"/>
                  </a:lnTo>
                  <a:lnTo>
                    <a:pt x="1015644" y="308470"/>
                  </a:lnTo>
                  <a:lnTo>
                    <a:pt x="1017231" y="308965"/>
                  </a:lnTo>
                  <a:lnTo>
                    <a:pt x="1018781" y="308927"/>
                  </a:lnTo>
                  <a:lnTo>
                    <a:pt x="1020457" y="308152"/>
                  </a:lnTo>
                  <a:close/>
                </a:path>
                <a:path w="1469389" h="653414">
                  <a:moveTo>
                    <a:pt x="1194904" y="70116"/>
                  </a:moveTo>
                  <a:lnTo>
                    <a:pt x="1194638" y="69138"/>
                  </a:lnTo>
                  <a:lnTo>
                    <a:pt x="1194231" y="67665"/>
                  </a:lnTo>
                  <a:lnTo>
                    <a:pt x="1193076" y="68008"/>
                  </a:lnTo>
                  <a:lnTo>
                    <a:pt x="1192022" y="68440"/>
                  </a:lnTo>
                  <a:lnTo>
                    <a:pt x="1191933" y="69392"/>
                  </a:lnTo>
                  <a:lnTo>
                    <a:pt x="1192072" y="70218"/>
                  </a:lnTo>
                  <a:lnTo>
                    <a:pt x="1193152" y="70523"/>
                  </a:lnTo>
                  <a:lnTo>
                    <a:pt x="1193838" y="70243"/>
                  </a:lnTo>
                  <a:lnTo>
                    <a:pt x="1194904" y="70116"/>
                  </a:lnTo>
                  <a:close/>
                </a:path>
                <a:path w="1469389" h="653414">
                  <a:moveTo>
                    <a:pt x="1206169" y="80746"/>
                  </a:moveTo>
                  <a:lnTo>
                    <a:pt x="1206157" y="78714"/>
                  </a:lnTo>
                  <a:lnTo>
                    <a:pt x="1204391" y="79260"/>
                  </a:lnTo>
                  <a:lnTo>
                    <a:pt x="1203667" y="80314"/>
                  </a:lnTo>
                  <a:lnTo>
                    <a:pt x="1203413" y="81737"/>
                  </a:lnTo>
                  <a:lnTo>
                    <a:pt x="1204696" y="81165"/>
                  </a:lnTo>
                  <a:lnTo>
                    <a:pt x="1206169" y="80746"/>
                  </a:lnTo>
                  <a:close/>
                </a:path>
                <a:path w="1469389" h="653414">
                  <a:moveTo>
                    <a:pt x="1225092" y="307086"/>
                  </a:moveTo>
                  <a:lnTo>
                    <a:pt x="1223492" y="306920"/>
                  </a:lnTo>
                  <a:lnTo>
                    <a:pt x="1222324" y="306806"/>
                  </a:lnTo>
                  <a:lnTo>
                    <a:pt x="1221130" y="306679"/>
                  </a:lnTo>
                  <a:lnTo>
                    <a:pt x="1220927" y="306895"/>
                  </a:lnTo>
                  <a:lnTo>
                    <a:pt x="1220851" y="307136"/>
                  </a:lnTo>
                  <a:lnTo>
                    <a:pt x="1220927" y="307428"/>
                  </a:lnTo>
                  <a:lnTo>
                    <a:pt x="1222146" y="307225"/>
                  </a:lnTo>
                  <a:lnTo>
                    <a:pt x="1223429" y="309689"/>
                  </a:lnTo>
                  <a:lnTo>
                    <a:pt x="1225092" y="307086"/>
                  </a:lnTo>
                  <a:close/>
                </a:path>
                <a:path w="1469389" h="653414">
                  <a:moveTo>
                    <a:pt x="1227937" y="327228"/>
                  </a:moveTo>
                  <a:lnTo>
                    <a:pt x="1226070" y="325577"/>
                  </a:lnTo>
                  <a:lnTo>
                    <a:pt x="1224114" y="325793"/>
                  </a:lnTo>
                  <a:lnTo>
                    <a:pt x="1222095" y="326948"/>
                  </a:lnTo>
                  <a:lnTo>
                    <a:pt x="1224038" y="327050"/>
                  </a:lnTo>
                  <a:lnTo>
                    <a:pt x="1227937" y="327228"/>
                  </a:lnTo>
                  <a:close/>
                </a:path>
                <a:path w="1469389" h="653414">
                  <a:moveTo>
                    <a:pt x="1230744" y="319887"/>
                  </a:moveTo>
                  <a:lnTo>
                    <a:pt x="1228839" y="318401"/>
                  </a:lnTo>
                  <a:lnTo>
                    <a:pt x="1227632" y="319151"/>
                  </a:lnTo>
                  <a:lnTo>
                    <a:pt x="1225842" y="319913"/>
                  </a:lnTo>
                  <a:lnTo>
                    <a:pt x="1227810" y="320738"/>
                  </a:lnTo>
                  <a:lnTo>
                    <a:pt x="1229067" y="320471"/>
                  </a:lnTo>
                  <a:lnTo>
                    <a:pt x="1230744" y="319887"/>
                  </a:lnTo>
                  <a:close/>
                </a:path>
                <a:path w="1469389" h="653414">
                  <a:moveTo>
                    <a:pt x="1254912" y="299427"/>
                  </a:moveTo>
                  <a:lnTo>
                    <a:pt x="1254556" y="299186"/>
                  </a:lnTo>
                  <a:lnTo>
                    <a:pt x="1254048" y="299148"/>
                  </a:lnTo>
                  <a:lnTo>
                    <a:pt x="1253426" y="299097"/>
                  </a:lnTo>
                  <a:lnTo>
                    <a:pt x="1252728" y="299148"/>
                  </a:lnTo>
                  <a:lnTo>
                    <a:pt x="1252664" y="300228"/>
                  </a:lnTo>
                  <a:lnTo>
                    <a:pt x="1253147" y="300723"/>
                  </a:lnTo>
                  <a:lnTo>
                    <a:pt x="1253477" y="300812"/>
                  </a:lnTo>
                  <a:lnTo>
                    <a:pt x="1254099" y="300990"/>
                  </a:lnTo>
                  <a:lnTo>
                    <a:pt x="1254696" y="300786"/>
                  </a:lnTo>
                  <a:lnTo>
                    <a:pt x="1254810" y="300228"/>
                  </a:lnTo>
                  <a:lnTo>
                    <a:pt x="1254912" y="299427"/>
                  </a:lnTo>
                  <a:close/>
                </a:path>
                <a:path w="1469389" h="653414">
                  <a:moveTo>
                    <a:pt x="1283817" y="59753"/>
                  </a:moveTo>
                  <a:lnTo>
                    <a:pt x="1282331" y="58381"/>
                  </a:lnTo>
                  <a:lnTo>
                    <a:pt x="1281125" y="58966"/>
                  </a:lnTo>
                  <a:lnTo>
                    <a:pt x="1280172" y="59664"/>
                  </a:lnTo>
                  <a:lnTo>
                    <a:pt x="1282141" y="60629"/>
                  </a:lnTo>
                  <a:lnTo>
                    <a:pt x="1283106" y="60579"/>
                  </a:lnTo>
                  <a:lnTo>
                    <a:pt x="1283817" y="59753"/>
                  </a:lnTo>
                  <a:close/>
                </a:path>
                <a:path w="1469389" h="653414">
                  <a:moveTo>
                    <a:pt x="1330642" y="37376"/>
                  </a:moveTo>
                  <a:lnTo>
                    <a:pt x="1330337" y="37249"/>
                  </a:lnTo>
                  <a:lnTo>
                    <a:pt x="1329817" y="37376"/>
                  </a:lnTo>
                  <a:lnTo>
                    <a:pt x="1328432" y="37820"/>
                  </a:lnTo>
                  <a:lnTo>
                    <a:pt x="1327188" y="38354"/>
                  </a:lnTo>
                  <a:lnTo>
                    <a:pt x="1327937" y="40284"/>
                  </a:lnTo>
                  <a:lnTo>
                    <a:pt x="1329245" y="39789"/>
                  </a:lnTo>
                  <a:lnTo>
                    <a:pt x="1330045" y="39027"/>
                  </a:lnTo>
                  <a:lnTo>
                    <a:pt x="1330553" y="37985"/>
                  </a:lnTo>
                  <a:lnTo>
                    <a:pt x="1330642" y="37376"/>
                  </a:lnTo>
                  <a:close/>
                </a:path>
                <a:path w="1469389" h="653414">
                  <a:moveTo>
                    <a:pt x="1346314" y="22923"/>
                  </a:moveTo>
                  <a:lnTo>
                    <a:pt x="1344828" y="22847"/>
                  </a:lnTo>
                  <a:lnTo>
                    <a:pt x="1344079" y="22821"/>
                  </a:lnTo>
                  <a:lnTo>
                    <a:pt x="1343380" y="23342"/>
                  </a:lnTo>
                  <a:lnTo>
                    <a:pt x="1342961" y="24180"/>
                  </a:lnTo>
                  <a:lnTo>
                    <a:pt x="1343825" y="24599"/>
                  </a:lnTo>
                  <a:lnTo>
                    <a:pt x="1345298" y="25298"/>
                  </a:lnTo>
                  <a:lnTo>
                    <a:pt x="1346022" y="24307"/>
                  </a:lnTo>
                  <a:lnTo>
                    <a:pt x="1346314" y="22923"/>
                  </a:lnTo>
                  <a:close/>
                </a:path>
                <a:path w="1469389" h="653414">
                  <a:moveTo>
                    <a:pt x="1362760" y="11861"/>
                  </a:moveTo>
                  <a:lnTo>
                    <a:pt x="1362722" y="11061"/>
                  </a:lnTo>
                  <a:lnTo>
                    <a:pt x="1362710" y="10490"/>
                  </a:lnTo>
                  <a:lnTo>
                    <a:pt x="1362697" y="9626"/>
                  </a:lnTo>
                  <a:lnTo>
                    <a:pt x="1362329" y="9029"/>
                  </a:lnTo>
                  <a:lnTo>
                    <a:pt x="1361401" y="8928"/>
                  </a:lnTo>
                  <a:lnTo>
                    <a:pt x="1360614" y="9029"/>
                  </a:lnTo>
                  <a:lnTo>
                    <a:pt x="1360424" y="9550"/>
                  </a:lnTo>
                  <a:lnTo>
                    <a:pt x="1360474" y="10210"/>
                  </a:lnTo>
                  <a:lnTo>
                    <a:pt x="1360551" y="11087"/>
                  </a:lnTo>
                  <a:lnTo>
                    <a:pt x="1361147" y="11671"/>
                  </a:lnTo>
                  <a:lnTo>
                    <a:pt x="1361935" y="11772"/>
                  </a:lnTo>
                  <a:lnTo>
                    <a:pt x="1362760" y="11861"/>
                  </a:lnTo>
                  <a:close/>
                </a:path>
                <a:path w="1469389" h="653414">
                  <a:moveTo>
                    <a:pt x="1397533" y="23291"/>
                  </a:moveTo>
                  <a:lnTo>
                    <a:pt x="1397419" y="21894"/>
                  </a:lnTo>
                  <a:lnTo>
                    <a:pt x="1396809" y="21717"/>
                  </a:lnTo>
                  <a:lnTo>
                    <a:pt x="1396187" y="21602"/>
                  </a:lnTo>
                  <a:lnTo>
                    <a:pt x="1395615" y="21793"/>
                  </a:lnTo>
                  <a:lnTo>
                    <a:pt x="1394917" y="21894"/>
                  </a:lnTo>
                  <a:lnTo>
                    <a:pt x="1394942" y="22682"/>
                  </a:lnTo>
                  <a:lnTo>
                    <a:pt x="1394955" y="23647"/>
                  </a:lnTo>
                  <a:lnTo>
                    <a:pt x="1395628" y="23990"/>
                  </a:lnTo>
                  <a:lnTo>
                    <a:pt x="1396492" y="23926"/>
                  </a:lnTo>
                  <a:lnTo>
                    <a:pt x="1397254" y="23863"/>
                  </a:lnTo>
                  <a:lnTo>
                    <a:pt x="1397533" y="23291"/>
                  </a:lnTo>
                  <a:close/>
                </a:path>
                <a:path w="1469389" h="653414">
                  <a:moveTo>
                    <a:pt x="1404213" y="5359"/>
                  </a:moveTo>
                  <a:lnTo>
                    <a:pt x="1402778" y="5727"/>
                  </a:lnTo>
                  <a:lnTo>
                    <a:pt x="1400657" y="4775"/>
                  </a:lnTo>
                  <a:lnTo>
                    <a:pt x="1400378" y="7353"/>
                  </a:lnTo>
                  <a:lnTo>
                    <a:pt x="1401902" y="7162"/>
                  </a:lnTo>
                  <a:lnTo>
                    <a:pt x="1403273" y="6680"/>
                  </a:lnTo>
                  <a:lnTo>
                    <a:pt x="1404213" y="5359"/>
                  </a:lnTo>
                  <a:close/>
                </a:path>
                <a:path w="1469389" h="653414">
                  <a:moveTo>
                    <a:pt x="1469148" y="391248"/>
                  </a:moveTo>
                  <a:lnTo>
                    <a:pt x="1468907" y="391121"/>
                  </a:lnTo>
                  <a:lnTo>
                    <a:pt x="1468589" y="391058"/>
                  </a:lnTo>
                  <a:lnTo>
                    <a:pt x="1468170" y="391058"/>
                  </a:lnTo>
                  <a:lnTo>
                    <a:pt x="1467700" y="391731"/>
                  </a:lnTo>
                  <a:lnTo>
                    <a:pt x="1467116" y="392391"/>
                  </a:lnTo>
                  <a:lnTo>
                    <a:pt x="1468018" y="393153"/>
                  </a:lnTo>
                  <a:lnTo>
                    <a:pt x="1469148" y="393433"/>
                  </a:lnTo>
                  <a:lnTo>
                    <a:pt x="1469148" y="391248"/>
                  </a:lnTo>
                  <a:close/>
                </a:path>
                <a:path w="1469389" h="653414">
                  <a:moveTo>
                    <a:pt x="1469148" y="74155"/>
                  </a:moveTo>
                  <a:lnTo>
                    <a:pt x="1468310" y="74142"/>
                  </a:lnTo>
                  <a:lnTo>
                    <a:pt x="1469148" y="78511"/>
                  </a:lnTo>
                  <a:lnTo>
                    <a:pt x="1469148" y="741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4425721" y="3067428"/>
              <a:ext cx="1530350" cy="586105"/>
            </a:xfrm>
            <a:custGeom>
              <a:avLst/>
              <a:gdLst/>
              <a:ahLst/>
              <a:cxnLst/>
              <a:rect l="l" t="t" r="r" b="b"/>
              <a:pathLst>
                <a:path w="1530350" h="586104">
                  <a:moveTo>
                    <a:pt x="3454" y="163156"/>
                  </a:moveTo>
                  <a:lnTo>
                    <a:pt x="2095" y="162598"/>
                  </a:lnTo>
                  <a:lnTo>
                    <a:pt x="1028" y="162509"/>
                  </a:lnTo>
                  <a:lnTo>
                    <a:pt x="0" y="163410"/>
                  </a:lnTo>
                  <a:lnTo>
                    <a:pt x="292" y="164325"/>
                  </a:lnTo>
                  <a:lnTo>
                    <a:pt x="1765" y="164973"/>
                  </a:lnTo>
                  <a:lnTo>
                    <a:pt x="2692" y="164541"/>
                  </a:lnTo>
                  <a:lnTo>
                    <a:pt x="3454" y="163156"/>
                  </a:lnTo>
                  <a:close/>
                </a:path>
                <a:path w="1530350" h="586104">
                  <a:moveTo>
                    <a:pt x="83286" y="185000"/>
                  </a:moveTo>
                  <a:lnTo>
                    <a:pt x="81788" y="185026"/>
                  </a:lnTo>
                  <a:lnTo>
                    <a:pt x="80340" y="185585"/>
                  </a:lnTo>
                  <a:lnTo>
                    <a:pt x="80886" y="188061"/>
                  </a:lnTo>
                  <a:lnTo>
                    <a:pt x="82207" y="186905"/>
                  </a:lnTo>
                  <a:lnTo>
                    <a:pt x="83045" y="186905"/>
                  </a:lnTo>
                  <a:lnTo>
                    <a:pt x="83286" y="185000"/>
                  </a:lnTo>
                  <a:close/>
                </a:path>
                <a:path w="1530350" h="586104">
                  <a:moveTo>
                    <a:pt x="90830" y="179590"/>
                  </a:moveTo>
                  <a:lnTo>
                    <a:pt x="88468" y="179590"/>
                  </a:lnTo>
                  <a:lnTo>
                    <a:pt x="88531" y="180073"/>
                  </a:lnTo>
                  <a:lnTo>
                    <a:pt x="88620" y="180708"/>
                  </a:lnTo>
                  <a:lnTo>
                    <a:pt x="90157" y="180708"/>
                  </a:lnTo>
                  <a:lnTo>
                    <a:pt x="90449" y="180886"/>
                  </a:lnTo>
                  <a:lnTo>
                    <a:pt x="90690" y="180073"/>
                  </a:lnTo>
                  <a:lnTo>
                    <a:pt x="90830" y="179590"/>
                  </a:lnTo>
                  <a:close/>
                </a:path>
                <a:path w="1530350" h="586104">
                  <a:moveTo>
                    <a:pt x="91795" y="157048"/>
                  </a:moveTo>
                  <a:lnTo>
                    <a:pt x="90893" y="155905"/>
                  </a:lnTo>
                  <a:lnTo>
                    <a:pt x="89954" y="156108"/>
                  </a:lnTo>
                  <a:lnTo>
                    <a:pt x="89001" y="156959"/>
                  </a:lnTo>
                  <a:lnTo>
                    <a:pt x="88912" y="158330"/>
                  </a:lnTo>
                  <a:lnTo>
                    <a:pt x="89674" y="158877"/>
                  </a:lnTo>
                  <a:lnTo>
                    <a:pt x="90919" y="158927"/>
                  </a:lnTo>
                  <a:lnTo>
                    <a:pt x="91795" y="157048"/>
                  </a:lnTo>
                  <a:close/>
                </a:path>
                <a:path w="1530350" h="586104">
                  <a:moveTo>
                    <a:pt x="140309" y="197764"/>
                  </a:moveTo>
                  <a:lnTo>
                    <a:pt x="139204" y="197967"/>
                  </a:lnTo>
                  <a:lnTo>
                    <a:pt x="137439" y="196862"/>
                  </a:lnTo>
                  <a:lnTo>
                    <a:pt x="137198" y="198716"/>
                  </a:lnTo>
                  <a:lnTo>
                    <a:pt x="137007" y="200025"/>
                  </a:lnTo>
                  <a:lnTo>
                    <a:pt x="138531" y="199440"/>
                  </a:lnTo>
                  <a:lnTo>
                    <a:pt x="139344" y="199580"/>
                  </a:lnTo>
                  <a:lnTo>
                    <a:pt x="140309" y="197764"/>
                  </a:lnTo>
                  <a:close/>
                </a:path>
                <a:path w="1530350" h="586104">
                  <a:moveTo>
                    <a:pt x="147967" y="183934"/>
                  </a:moveTo>
                  <a:lnTo>
                    <a:pt x="147078" y="183997"/>
                  </a:lnTo>
                  <a:lnTo>
                    <a:pt x="146519" y="183832"/>
                  </a:lnTo>
                  <a:lnTo>
                    <a:pt x="145656" y="183743"/>
                  </a:lnTo>
                  <a:lnTo>
                    <a:pt x="145008" y="184048"/>
                  </a:lnTo>
                  <a:lnTo>
                    <a:pt x="144767" y="184937"/>
                  </a:lnTo>
                  <a:lnTo>
                    <a:pt x="144526" y="185851"/>
                  </a:lnTo>
                  <a:lnTo>
                    <a:pt x="145275" y="185978"/>
                  </a:lnTo>
                  <a:lnTo>
                    <a:pt x="146824" y="186118"/>
                  </a:lnTo>
                  <a:lnTo>
                    <a:pt x="147789" y="185762"/>
                  </a:lnTo>
                  <a:lnTo>
                    <a:pt x="147904" y="184658"/>
                  </a:lnTo>
                  <a:lnTo>
                    <a:pt x="147967" y="183934"/>
                  </a:lnTo>
                  <a:close/>
                </a:path>
                <a:path w="1530350" h="586104">
                  <a:moveTo>
                    <a:pt x="177177" y="1447"/>
                  </a:moveTo>
                  <a:lnTo>
                    <a:pt x="176314" y="990"/>
                  </a:lnTo>
                  <a:lnTo>
                    <a:pt x="175945" y="711"/>
                  </a:lnTo>
                  <a:lnTo>
                    <a:pt x="174625" y="304"/>
                  </a:lnTo>
                  <a:lnTo>
                    <a:pt x="173342" y="0"/>
                  </a:lnTo>
                  <a:lnTo>
                    <a:pt x="174307" y="2286"/>
                  </a:lnTo>
                  <a:lnTo>
                    <a:pt x="175729" y="2057"/>
                  </a:lnTo>
                  <a:lnTo>
                    <a:pt x="177177" y="1447"/>
                  </a:lnTo>
                  <a:close/>
                </a:path>
                <a:path w="1530350" h="586104">
                  <a:moveTo>
                    <a:pt x="179120" y="18427"/>
                  </a:moveTo>
                  <a:lnTo>
                    <a:pt x="179108" y="18122"/>
                  </a:lnTo>
                  <a:lnTo>
                    <a:pt x="179082" y="17818"/>
                  </a:lnTo>
                  <a:lnTo>
                    <a:pt x="179044" y="17513"/>
                  </a:lnTo>
                  <a:lnTo>
                    <a:pt x="178168" y="17208"/>
                  </a:lnTo>
                  <a:lnTo>
                    <a:pt x="177304" y="16776"/>
                  </a:lnTo>
                  <a:lnTo>
                    <a:pt x="175983" y="16573"/>
                  </a:lnTo>
                  <a:lnTo>
                    <a:pt x="175742" y="17208"/>
                  </a:lnTo>
                  <a:lnTo>
                    <a:pt x="176911" y="18719"/>
                  </a:lnTo>
                  <a:lnTo>
                    <a:pt x="177965" y="18783"/>
                  </a:lnTo>
                  <a:lnTo>
                    <a:pt x="179120" y="18427"/>
                  </a:lnTo>
                  <a:close/>
                </a:path>
                <a:path w="1530350" h="586104">
                  <a:moveTo>
                    <a:pt x="200596" y="200101"/>
                  </a:moveTo>
                  <a:lnTo>
                    <a:pt x="199136" y="198920"/>
                  </a:lnTo>
                  <a:lnTo>
                    <a:pt x="198412" y="197700"/>
                  </a:lnTo>
                  <a:lnTo>
                    <a:pt x="197954" y="197688"/>
                  </a:lnTo>
                  <a:lnTo>
                    <a:pt x="197523" y="197688"/>
                  </a:lnTo>
                  <a:lnTo>
                    <a:pt x="197472" y="198374"/>
                  </a:lnTo>
                  <a:lnTo>
                    <a:pt x="197408" y="199047"/>
                  </a:lnTo>
                  <a:lnTo>
                    <a:pt x="197358" y="199720"/>
                  </a:lnTo>
                  <a:lnTo>
                    <a:pt x="197739" y="200291"/>
                  </a:lnTo>
                  <a:lnTo>
                    <a:pt x="198526" y="201422"/>
                  </a:lnTo>
                  <a:lnTo>
                    <a:pt x="200596" y="200101"/>
                  </a:lnTo>
                  <a:close/>
                </a:path>
                <a:path w="1530350" h="586104">
                  <a:moveTo>
                    <a:pt x="221742" y="155016"/>
                  </a:moveTo>
                  <a:lnTo>
                    <a:pt x="221411" y="152666"/>
                  </a:lnTo>
                  <a:lnTo>
                    <a:pt x="220319" y="152692"/>
                  </a:lnTo>
                  <a:lnTo>
                    <a:pt x="218808" y="154063"/>
                  </a:lnTo>
                  <a:lnTo>
                    <a:pt x="219506" y="155244"/>
                  </a:lnTo>
                  <a:lnTo>
                    <a:pt x="220611" y="155130"/>
                  </a:lnTo>
                  <a:lnTo>
                    <a:pt x="221742" y="155016"/>
                  </a:lnTo>
                  <a:close/>
                </a:path>
                <a:path w="1530350" h="586104">
                  <a:moveTo>
                    <a:pt x="229400" y="24244"/>
                  </a:moveTo>
                  <a:lnTo>
                    <a:pt x="228765" y="23977"/>
                  </a:lnTo>
                  <a:lnTo>
                    <a:pt x="228206" y="24003"/>
                  </a:lnTo>
                  <a:lnTo>
                    <a:pt x="227685" y="24041"/>
                  </a:lnTo>
                  <a:lnTo>
                    <a:pt x="226822" y="24396"/>
                  </a:lnTo>
                  <a:lnTo>
                    <a:pt x="226758" y="24752"/>
                  </a:lnTo>
                  <a:lnTo>
                    <a:pt x="226568" y="25666"/>
                  </a:lnTo>
                  <a:lnTo>
                    <a:pt x="227304" y="26085"/>
                  </a:lnTo>
                  <a:lnTo>
                    <a:pt x="228155" y="26073"/>
                  </a:lnTo>
                  <a:lnTo>
                    <a:pt x="228790" y="26073"/>
                  </a:lnTo>
                  <a:lnTo>
                    <a:pt x="229336" y="25831"/>
                  </a:lnTo>
                  <a:lnTo>
                    <a:pt x="229400" y="25057"/>
                  </a:lnTo>
                  <a:lnTo>
                    <a:pt x="229400" y="24244"/>
                  </a:lnTo>
                  <a:close/>
                </a:path>
                <a:path w="1530350" h="586104">
                  <a:moveTo>
                    <a:pt x="263410" y="198640"/>
                  </a:moveTo>
                  <a:lnTo>
                    <a:pt x="263093" y="197688"/>
                  </a:lnTo>
                  <a:lnTo>
                    <a:pt x="262470" y="195783"/>
                  </a:lnTo>
                  <a:lnTo>
                    <a:pt x="262140" y="195770"/>
                  </a:lnTo>
                  <a:lnTo>
                    <a:pt x="261797" y="195745"/>
                  </a:lnTo>
                  <a:lnTo>
                    <a:pt x="261467" y="195719"/>
                  </a:lnTo>
                  <a:lnTo>
                    <a:pt x="261150" y="196329"/>
                  </a:lnTo>
                  <a:lnTo>
                    <a:pt x="260807" y="196951"/>
                  </a:lnTo>
                  <a:lnTo>
                    <a:pt x="260489" y="197561"/>
                  </a:lnTo>
                  <a:lnTo>
                    <a:pt x="261454" y="197916"/>
                  </a:lnTo>
                  <a:lnTo>
                    <a:pt x="263410" y="198640"/>
                  </a:lnTo>
                  <a:close/>
                </a:path>
                <a:path w="1530350" h="586104">
                  <a:moveTo>
                    <a:pt x="270256" y="198513"/>
                  </a:moveTo>
                  <a:lnTo>
                    <a:pt x="270230" y="198234"/>
                  </a:lnTo>
                  <a:lnTo>
                    <a:pt x="270217" y="197967"/>
                  </a:lnTo>
                  <a:lnTo>
                    <a:pt x="270217" y="197700"/>
                  </a:lnTo>
                  <a:lnTo>
                    <a:pt x="268224" y="198640"/>
                  </a:lnTo>
                  <a:lnTo>
                    <a:pt x="267169" y="198577"/>
                  </a:lnTo>
                  <a:lnTo>
                    <a:pt x="266141" y="198589"/>
                  </a:lnTo>
                  <a:lnTo>
                    <a:pt x="265328" y="199428"/>
                  </a:lnTo>
                  <a:lnTo>
                    <a:pt x="270205" y="199466"/>
                  </a:lnTo>
                  <a:lnTo>
                    <a:pt x="270230" y="198818"/>
                  </a:lnTo>
                  <a:lnTo>
                    <a:pt x="270256" y="198513"/>
                  </a:lnTo>
                  <a:close/>
                </a:path>
                <a:path w="1530350" h="586104">
                  <a:moveTo>
                    <a:pt x="276987" y="200621"/>
                  </a:moveTo>
                  <a:lnTo>
                    <a:pt x="275209" y="198742"/>
                  </a:lnTo>
                  <a:lnTo>
                    <a:pt x="272973" y="199859"/>
                  </a:lnTo>
                  <a:lnTo>
                    <a:pt x="270929" y="199694"/>
                  </a:lnTo>
                  <a:lnTo>
                    <a:pt x="272694" y="201612"/>
                  </a:lnTo>
                  <a:lnTo>
                    <a:pt x="274993" y="200152"/>
                  </a:lnTo>
                  <a:lnTo>
                    <a:pt x="276987" y="200621"/>
                  </a:lnTo>
                  <a:close/>
                </a:path>
                <a:path w="1530350" h="586104">
                  <a:moveTo>
                    <a:pt x="284670" y="8267"/>
                  </a:moveTo>
                  <a:lnTo>
                    <a:pt x="283387" y="7493"/>
                  </a:lnTo>
                  <a:lnTo>
                    <a:pt x="282333" y="7404"/>
                  </a:lnTo>
                  <a:lnTo>
                    <a:pt x="281139" y="8445"/>
                  </a:lnTo>
                  <a:lnTo>
                    <a:pt x="282460" y="9702"/>
                  </a:lnTo>
                  <a:lnTo>
                    <a:pt x="283514" y="9791"/>
                  </a:lnTo>
                  <a:lnTo>
                    <a:pt x="284670" y="8267"/>
                  </a:lnTo>
                  <a:close/>
                </a:path>
                <a:path w="1530350" h="586104">
                  <a:moveTo>
                    <a:pt x="347560" y="203403"/>
                  </a:moveTo>
                  <a:lnTo>
                    <a:pt x="347306" y="203200"/>
                  </a:lnTo>
                  <a:lnTo>
                    <a:pt x="347040" y="202780"/>
                  </a:lnTo>
                  <a:lnTo>
                    <a:pt x="346684" y="202679"/>
                  </a:lnTo>
                  <a:lnTo>
                    <a:pt x="346049" y="202514"/>
                  </a:lnTo>
                  <a:lnTo>
                    <a:pt x="345351" y="202692"/>
                  </a:lnTo>
                  <a:lnTo>
                    <a:pt x="345300" y="203479"/>
                  </a:lnTo>
                  <a:lnTo>
                    <a:pt x="345287" y="203758"/>
                  </a:lnTo>
                  <a:lnTo>
                    <a:pt x="345782" y="204228"/>
                  </a:lnTo>
                  <a:lnTo>
                    <a:pt x="346125" y="204330"/>
                  </a:lnTo>
                  <a:lnTo>
                    <a:pt x="346735" y="204495"/>
                  </a:lnTo>
                  <a:lnTo>
                    <a:pt x="347370" y="204419"/>
                  </a:lnTo>
                  <a:lnTo>
                    <a:pt x="347560" y="203403"/>
                  </a:lnTo>
                  <a:close/>
                </a:path>
                <a:path w="1530350" h="586104">
                  <a:moveTo>
                    <a:pt x="353504" y="196011"/>
                  </a:moveTo>
                  <a:lnTo>
                    <a:pt x="351790" y="196215"/>
                  </a:lnTo>
                  <a:lnTo>
                    <a:pt x="349973" y="195478"/>
                  </a:lnTo>
                  <a:lnTo>
                    <a:pt x="348361" y="196570"/>
                  </a:lnTo>
                  <a:lnTo>
                    <a:pt x="349643" y="197497"/>
                  </a:lnTo>
                  <a:lnTo>
                    <a:pt x="350621" y="197688"/>
                  </a:lnTo>
                  <a:lnTo>
                    <a:pt x="351574" y="197116"/>
                  </a:lnTo>
                  <a:lnTo>
                    <a:pt x="353504" y="196011"/>
                  </a:lnTo>
                  <a:close/>
                </a:path>
                <a:path w="1530350" h="586104">
                  <a:moveTo>
                    <a:pt x="369544" y="151739"/>
                  </a:moveTo>
                  <a:lnTo>
                    <a:pt x="368300" y="150952"/>
                  </a:lnTo>
                  <a:lnTo>
                    <a:pt x="367677" y="151612"/>
                  </a:lnTo>
                  <a:lnTo>
                    <a:pt x="367372" y="151968"/>
                  </a:lnTo>
                  <a:lnTo>
                    <a:pt x="367207" y="155105"/>
                  </a:lnTo>
                  <a:lnTo>
                    <a:pt x="367817" y="154749"/>
                  </a:lnTo>
                  <a:lnTo>
                    <a:pt x="368439" y="154406"/>
                  </a:lnTo>
                  <a:lnTo>
                    <a:pt x="369036" y="154038"/>
                  </a:lnTo>
                  <a:lnTo>
                    <a:pt x="369074" y="152946"/>
                  </a:lnTo>
                  <a:lnTo>
                    <a:pt x="369544" y="151739"/>
                  </a:lnTo>
                  <a:close/>
                </a:path>
                <a:path w="1530350" h="586104">
                  <a:moveTo>
                    <a:pt x="370649" y="186880"/>
                  </a:moveTo>
                  <a:lnTo>
                    <a:pt x="369252" y="185166"/>
                  </a:lnTo>
                  <a:lnTo>
                    <a:pt x="369163" y="186461"/>
                  </a:lnTo>
                  <a:lnTo>
                    <a:pt x="367665" y="187388"/>
                  </a:lnTo>
                  <a:lnTo>
                    <a:pt x="368236" y="188887"/>
                  </a:lnTo>
                  <a:lnTo>
                    <a:pt x="370573" y="188188"/>
                  </a:lnTo>
                  <a:lnTo>
                    <a:pt x="370649" y="186880"/>
                  </a:lnTo>
                  <a:close/>
                </a:path>
                <a:path w="1530350" h="586104">
                  <a:moveTo>
                    <a:pt x="391299" y="34010"/>
                  </a:moveTo>
                  <a:lnTo>
                    <a:pt x="390207" y="33870"/>
                  </a:lnTo>
                  <a:lnTo>
                    <a:pt x="389115" y="33667"/>
                  </a:lnTo>
                  <a:lnTo>
                    <a:pt x="388302" y="34721"/>
                  </a:lnTo>
                  <a:lnTo>
                    <a:pt x="388340" y="35102"/>
                  </a:lnTo>
                  <a:lnTo>
                    <a:pt x="388391" y="35877"/>
                  </a:lnTo>
                  <a:lnTo>
                    <a:pt x="389382" y="36220"/>
                  </a:lnTo>
                  <a:lnTo>
                    <a:pt x="390359" y="36220"/>
                  </a:lnTo>
                  <a:lnTo>
                    <a:pt x="391287" y="35687"/>
                  </a:lnTo>
                  <a:lnTo>
                    <a:pt x="391287" y="35128"/>
                  </a:lnTo>
                  <a:lnTo>
                    <a:pt x="391299" y="34569"/>
                  </a:lnTo>
                  <a:lnTo>
                    <a:pt x="391299" y="34010"/>
                  </a:lnTo>
                  <a:close/>
                </a:path>
                <a:path w="1530350" h="586104">
                  <a:moveTo>
                    <a:pt x="394487" y="41338"/>
                  </a:moveTo>
                  <a:lnTo>
                    <a:pt x="394246" y="40627"/>
                  </a:lnTo>
                  <a:lnTo>
                    <a:pt x="394004" y="40563"/>
                  </a:lnTo>
                  <a:lnTo>
                    <a:pt x="393115" y="40309"/>
                  </a:lnTo>
                  <a:lnTo>
                    <a:pt x="392734" y="41109"/>
                  </a:lnTo>
                  <a:lnTo>
                    <a:pt x="392290" y="41694"/>
                  </a:lnTo>
                  <a:lnTo>
                    <a:pt x="392214" y="43395"/>
                  </a:lnTo>
                  <a:lnTo>
                    <a:pt x="393357" y="43383"/>
                  </a:lnTo>
                  <a:lnTo>
                    <a:pt x="394347" y="43065"/>
                  </a:lnTo>
                  <a:lnTo>
                    <a:pt x="394487" y="41338"/>
                  </a:lnTo>
                  <a:close/>
                </a:path>
                <a:path w="1530350" h="586104">
                  <a:moveTo>
                    <a:pt x="430047" y="7302"/>
                  </a:moveTo>
                  <a:lnTo>
                    <a:pt x="428421" y="7912"/>
                  </a:lnTo>
                  <a:lnTo>
                    <a:pt x="427393" y="7937"/>
                  </a:lnTo>
                  <a:lnTo>
                    <a:pt x="427355" y="8470"/>
                  </a:lnTo>
                  <a:lnTo>
                    <a:pt x="427304" y="9563"/>
                  </a:lnTo>
                  <a:lnTo>
                    <a:pt x="428269" y="9499"/>
                  </a:lnTo>
                  <a:lnTo>
                    <a:pt x="429869" y="10439"/>
                  </a:lnTo>
                  <a:lnTo>
                    <a:pt x="430047" y="7302"/>
                  </a:lnTo>
                  <a:close/>
                </a:path>
                <a:path w="1530350" h="586104">
                  <a:moveTo>
                    <a:pt x="454025" y="6007"/>
                  </a:moveTo>
                  <a:lnTo>
                    <a:pt x="453009" y="5867"/>
                  </a:lnTo>
                  <a:lnTo>
                    <a:pt x="451993" y="5689"/>
                  </a:lnTo>
                  <a:lnTo>
                    <a:pt x="450405" y="5499"/>
                  </a:lnTo>
                  <a:lnTo>
                    <a:pt x="449618" y="5359"/>
                  </a:lnTo>
                  <a:lnTo>
                    <a:pt x="450316" y="6629"/>
                  </a:lnTo>
                  <a:lnTo>
                    <a:pt x="450938" y="6692"/>
                  </a:lnTo>
                  <a:lnTo>
                    <a:pt x="451345" y="6870"/>
                  </a:lnTo>
                  <a:lnTo>
                    <a:pt x="452297" y="6756"/>
                  </a:lnTo>
                  <a:lnTo>
                    <a:pt x="453402" y="7150"/>
                  </a:lnTo>
                  <a:lnTo>
                    <a:pt x="454025" y="6007"/>
                  </a:lnTo>
                  <a:close/>
                </a:path>
                <a:path w="1530350" h="586104">
                  <a:moveTo>
                    <a:pt x="476808" y="22339"/>
                  </a:moveTo>
                  <a:lnTo>
                    <a:pt x="476161" y="20739"/>
                  </a:lnTo>
                  <a:lnTo>
                    <a:pt x="475830" y="19926"/>
                  </a:lnTo>
                  <a:lnTo>
                    <a:pt x="474573" y="20091"/>
                  </a:lnTo>
                  <a:lnTo>
                    <a:pt x="473214" y="20828"/>
                  </a:lnTo>
                  <a:lnTo>
                    <a:pt x="473951" y="21259"/>
                  </a:lnTo>
                  <a:lnTo>
                    <a:pt x="474281" y="21577"/>
                  </a:lnTo>
                  <a:lnTo>
                    <a:pt x="475500" y="21894"/>
                  </a:lnTo>
                  <a:lnTo>
                    <a:pt x="476808" y="22339"/>
                  </a:lnTo>
                  <a:close/>
                </a:path>
                <a:path w="1530350" h="586104">
                  <a:moveTo>
                    <a:pt x="495071" y="7772"/>
                  </a:moveTo>
                  <a:lnTo>
                    <a:pt x="494779" y="7073"/>
                  </a:lnTo>
                  <a:lnTo>
                    <a:pt x="494017" y="6604"/>
                  </a:lnTo>
                  <a:lnTo>
                    <a:pt x="493141" y="6870"/>
                  </a:lnTo>
                  <a:lnTo>
                    <a:pt x="491985" y="7188"/>
                  </a:lnTo>
                  <a:lnTo>
                    <a:pt x="492442" y="8255"/>
                  </a:lnTo>
                  <a:lnTo>
                    <a:pt x="492798" y="9131"/>
                  </a:lnTo>
                  <a:lnTo>
                    <a:pt x="494042" y="8712"/>
                  </a:lnTo>
                  <a:lnTo>
                    <a:pt x="494906" y="8648"/>
                  </a:lnTo>
                  <a:lnTo>
                    <a:pt x="495071" y="7772"/>
                  </a:lnTo>
                  <a:close/>
                </a:path>
                <a:path w="1530350" h="586104">
                  <a:moveTo>
                    <a:pt x="497941" y="187921"/>
                  </a:moveTo>
                  <a:lnTo>
                    <a:pt x="497332" y="187286"/>
                  </a:lnTo>
                  <a:lnTo>
                    <a:pt x="497039" y="186969"/>
                  </a:lnTo>
                  <a:lnTo>
                    <a:pt x="496150" y="187032"/>
                  </a:lnTo>
                  <a:lnTo>
                    <a:pt x="495338" y="187236"/>
                  </a:lnTo>
                  <a:lnTo>
                    <a:pt x="494931" y="188150"/>
                  </a:lnTo>
                  <a:lnTo>
                    <a:pt x="495642" y="189293"/>
                  </a:lnTo>
                  <a:lnTo>
                    <a:pt x="496824" y="188988"/>
                  </a:lnTo>
                  <a:lnTo>
                    <a:pt x="497865" y="189103"/>
                  </a:lnTo>
                  <a:lnTo>
                    <a:pt x="497941" y="187921"/>
                  </a:lnTo>
                  <a:close/>
                </a:path>
                <a:path w="1530350" h="586104">
                  <a:moveTo>
                    <a:pt x="536651" y="32791"/>
                  </a:moveTo>
                  <a:lnTo>
                    <a:pt x="536244" y="32461"/>
                  </a:lnTo>
                  <a:lnTo>
                    <a:pt x="535851" y="32143"/>
                  </a:lnTo>
                  <a:lnTo>
                    <a:pt x="535444" y="31800"/>
                  </a:lnTo>
                  <a:lnTo>
                    <a:pt x="532409" y="31902"/>
                  </a:lnTo>
                  <a:lnTo>
                    <a:pt x="530885" y="31978"/>
                  </a:lnTo>
                  <a:lnTo>
                    <a:pt x="531190" y="32981"/>
                  </a:lnTo>
                  <a:lnTo>
                    <a:pt x="532091" y="32842"/>
                  </a:lnTo>
                  <a:lnTo>
                    <a:pt x="532828" y="32994"/>
                  </a:lnTo>
                  <a:lnTo>
                    <a:pt x="536651" y="32791"/>
                  </a:lnTo>
                  <a:close/>
                </a:path>
                <a:path w="1530350" h="586104">
                  <a:moveTo>
                    <a:pt x="541337" y="43421"/>
                  </a:moveTo>
                  <a:lnTo>
                    <a:pt x="540524" y="41681"/>
                  </a:lnTo>
                  <a:lnTo>
                    <a:pt x="539673" y="41630"/>
                  </a:lnTo>
                  <a:lnTo>
                    <a:pt x="538149" y="40919"/>
                  </a:lnTo>
                  <a:lnTo>
                    <a:pt x="538238" y="42151"/>
                  </a:lnTo>
                  <a:lnTo>
                    <a:pt x="538327" y="43688"/>
                  </a:lnTo>
                  <a:lnTo>
                    <a:pt x="540016" y="43624"/>
                  </a:lnTo>
                  <a:lnTo>
                    <a:pt x="541337" y="43421"/>
                  </a:lnTo>
                  <a:close/>
                </a:path>
                <a:path w="1530350" h="586104">
                  <a:moveTo>
                    <a:pt x="546074" y="585546"/>
                  </a:moveTo>
                  <a:lnTo>
                    <a:pt x="546049" y="584339"/>
                  </a:lnTo>
                  <a:lnTo>
                    <a:pt x="546036" y="584009"/>
                  </a:lnTo>
                  <a:lnTo>
                    <a:pt x="545503" y="583704"/>
                  </a:lnTo>
                  <a:lnTo>
                    <a:pt x="545325" y="583514"/>
                  </a:lnTo>
                  <a:lnTo>
                    <a:pt x="544423" y="583425"/>
                  </a:lnTo>
                  <a:lnTo>
                    <a:pt x="543941" y="583692"/>
                  </a:lnTo>
                  <a:lnTo>
                    <a:pt x="543674" y="584365"/>
                  </a:lnTo>
                  <a:lnTo>
                    <a:pt x="543394" y="585063"/>
                  </a:lnTo>
                  <a:lnTo>
                    <a:pt x="544017" y="585190"/>
                  </a:lnTo>
                  <a:lnTo>
                    <a:pt x="545109" y="585304"/>
                  </a:lnTo>
                  <a:lnTo>
                    <a:pt x="546074" y="585546"/>
                  </a:lnTo>
                  <a:close/>
                </a:path>
                <a:path w="1530350" h="586104">
                  <a:moveTo>
                    <a:pt x="548246" y="3390"/>
                  </a:moveTo>
                  <a:lnTo>
                    <a:pt x="547039" y="2476"/>
                  </a:lnTo>
                  <a:lnTo>
                    <a:pt x="545909" y="2679"/>
                  </a:lnTo>
                  <a:lnTo>
                    <a:pt x="544537" y="3149"/>
                  </a:lnTo>
                  <a:lnTo>
                    <a:pt x="545744" y="4813"/>
                  </a:lnTo>
                  <a:lnTo>
                    <a:pt x="546849" y="4864"/>
                  </a:lnTo>
                  <a:lnTo>
                    <a:pt x="548246" y="3390"/>
                  </a:lnTo>
                  <a:close/>
                </a:path>
                <a:path w="1530350" h="586104">
                  <a:moveTo>
                    <a:pt x="549021" y="11112"/>
                  </a:moveTo>
                  <a:lnTo>
                    <a:pt x="548665" y="10566"/>
                  </a:lnTo>
                  <a:lnTo>
                    <a:pt x="547255" y="10426"/>
                  </a:lnTo>
                  <a:lnTo>
                    <a:pt x="546709" y="10680"/>
                  </a:lnTo>
                  <a:lnTo>
                    <a:pt x="546506" y="11391"/>
                  </a:lnTo>
                  <a:lnTo>
                    <a:pt x="546417" y="12242"/>
                  </a:lnTo>
                  <a:lnTo>
                    <a:pt x="547039" y="12484"/>
                  </a:lnTo>
                  <a:lnTo>
                    <a:pt x="548055" y="12420"/>
                  </a:lnTo>
                  <a:lnTo>
                    <a:pt x="548652" y="12103"/>
                  </a:lnTo>
                  <a:lnTo>
                    <a:pt x="548767" y="11772"/>
                  </a:lnTo>
                  <a:lnTo>
                    <a:pt x="549021" y="11112"/>
                  </a:lnTo>
                  <a:close/>
                </a:path>
                <a:path w="1530350" h="586104">
                  <a:moveTo>
                    <a:pt x="552983" y="582447"/>
                  </a:moveTo>
                  <a:lnTo>
                    <a:pt x="551688" y="582206"/>
                  </a:lnTo>
                  <a:lnTo>
                    <a:pt x="550532" y="581774"/>
                  </a:lnTo>
                  <a:lnTo>
                    <a:pt x="548792" y="583565"/>
                  </a:lnTo>
                  <a:lnTo>
                    <a:pt x="550748" y="583857"/>
                  </a:lnTo>
                  <a:lnTo>
                    <a:pt x="551967" y="583996"/>
                  </a:lnTo>
                  <a:lnTo>
                    <a:pt x="552983" y="582447"/>
                  </a:lnTo>
                  <a:close/>
                </a:path>
                <a:path w="1530350" h="586104">
                  <a:moveTo>
                    <a:pt x="564972" y="13754"/>
                  </a:moveTo>
                  <a:lnTo>
                    <a:pt x="563765" y="12433"/>
                  </a:lnTo>
                  <a:lnTo>
                    <a:pt x="562152" y="12128"/>
                  </a:lnTo>
                  <a:lnTo>
                    <a:pt x="559981" y="13195"/>
                  </a:lnTo>
                  <a:lnTo>
                    <a:pt x="564972" y="13754"/>
                  </a:lnTo>
                  <a:close/>
                </a:path>
                <a:path w="1530350" h="586104">
                  <a:moveTo>
                    <a:pt x="564997" y="4229"/>
                  </a:moveTo>
                  <a:lnTo>
                    <a:pt x="563918" y="3759"/>
                  </a:lnTo>
                  <a:lnTo>
                    <a:pt x="562914" y="3683"/>
                  </a:lnTo>
                  <a:lnTo>
                    <a:pt x="561886" y="4064"/>
                  </a:lnTo>
                  <a:lnTo>
                    <a:pt x="561886" y="5626"/>
                  </a:lnTo>
                  <a:lnTo>
                    <a:pt x="563143" y="5689"/>
                  </a:lnTo>
                  <a:lnTo>
                    <a:pt x="564159" y="5245"/>
                  </a:lnTo>
                  <a:lnTo>
                    <a:pt x="564997" y="4229"/>
                  </a:lnTo>
                  <a:close/>
                </a:path>
                <a:path w="1530350" h="586104">
                  <a:moveTo>
                    <a:pt x="569163" y="176860"/>
                  </a:moveTo>
                  <a:lnTo>
                    <a:pt x="568452" y="176377"/>
                  </a:lnTo>
                  <a:lnTo>
                    <a:pt x="568121" y="176060"/>
                  </a:lnTo>
                  <a:lnTo>
                    <a:pt x="567715" y="175920"/>
                  </a:lnTo>
                  <a:lnTo>
                    <a:pt x="566839" y="175577"/>
                  </a:lnTo>
                  <a:lnTo>
                    <a:pt x="565645" y="175285"/>
                  </a:lnTo>
                  <a:lnTo>
                    <a:pt x="566623" y="177609"/>
                  </a:lnTo>
                  <a:lnTo>
                    <a:pt x="567842" y="177609"/>
                  </a:lnTo>
                  <a:lnTo>
                    <a:pt x="569163" y="176860"/>
                  </a:lnTo>
                  <a:close/>
                </a:path>
                <a:path w="1530350" h="586104">
                  <a:moveTo>
                    <a:pt x="570636" y="182905"/>
                  </a:moveTo>
                  <a:lnTo>
                    <a:pt x="570306" y="182422"/>
                  </a:lnTo>
                  <a:lnTo>
                    <a:pt x="570090" y="181698"/>
                  </a:lnTo>
                  <a:lnTo>
                    <a:pt x="569645" y="181495"/>
                  </a:lnTo>
                  <a:lnTo>
                    <a:pt x="568998" y="181216"/>
                  </a:lnTo>
                  <a:lnTo>
                    <a:pt x="568845" y="181952"/>
                  </a:lnTo>
                  <a:lnTo>
                    <a:pt x="570090" y="183426"/>
                  </a:lnTo>
                  <a:lnTo>
                    <a:pt x="568972" y="185280"/>
                  </a:lnTo>
                  <a:lnTo>
                    <a:pt x="570484" y="186182"/>
                  </a:lnTo>
                  <a:lnTo>
                    <a:pt x="570636" y="182905"/>
                  </a:lnTo>
                  <a:close/>
                </a:path>
                <a:path w="1530350" h="586104">
                  <a:moveTo>
                    <a:pt x="574433" y="25311"/>
                  </a:moveTo>
                  <a:lnTo>
                    <a:pt x="573519" y="25311"/>
                  </a:lnTo>
                  <a:lnTo>
                    <a:pt x="572592" y="25323"/>
                  </a:lnTo>
                  <a:lnTo>
                    <a:pt x="571677" y="25323"/>
                  </a:lnTo>
                  <a:lnTo>
                    <a:pt x="571677" y="25882"/>
                  </a:lnTo>
                  <a:lnTo>
                    <a:pt x="571665" y="26428"/>
                  </a:lnTo>
                  <a:lnTo>
                    <a:pt x="571665" y="26974"/>
                  </a:lnTo>
                  <a:lnTo>
                    <a:pt x="572592" y="26974"/>
                  </a:lnTo>
                  <a:lnTo>
                    <a:pt x="574433" y="26949"/>
                  </a:lnTo>
                  <a:lnTo>
                    <a:pt x="574433" y="25311"/>
                  </a:lnTo>
                  <a:close/>
                </a:path>
                <a:path w="1530350" h="586104">
                  <a:moveTo>
                    <a:pt x="588048" y="37896"/>
                  </a:moveTo>
                  <a:lnTo>
                    <a:pt x="584200" y="37820"/>
                  </a:lnTo>
                  <a:lnTo>
                    <a:pt x="584123" y="38798"/>
                  </a:lnTo>
                  <a:lnTo>
                    <a:pt x="585089" y="39166"/>
                  </a:lnTo>
                  <a:lnTo>
                    <a:pt x="585978" y="39890"/>
                  </a:lnTo>
                  <a:lnTo>
                    <a:pt x="587121" y="39547"/>
                  </a:lnTo>
                  <a:lnTo>
                    <a:pt x="588048" y="37896"/>
                  </a:lnTo>
                  <a:close/>
                </a:path>
                <a:path w="1530350" h="586104">
                  <a:moveTo>
                    <a:pt x="597776" y="39814"/>
                  </a:moveTo>
                  <a:lnTo>
                    <a:pt x="596417" y="38608"/>
                  </a:lnTo>
                  <a:lnTo>
                    <a:pt x="595490" y="38061"/>
                  </a:lnTo>
                  <a:lnTo>
                    <a:pt x="594385" y="39382"/>
                  </a:lnTo>
                  <a:lnTo>
                    <a:pt x="595249" y="40081"/>
                  </a:lnTo>
                  <a:lnTo>
                    <a:pt x="596112" y="40716"/>
                  </a:lnTo>
                  <a:lnTo>
                    <a:pt x="597776" y="39814"/>
                  </a:lnTo>
                  <a:close/>
                </a:path>
                <a:path w="1530350" h="586104">
                  <a:moveTo>
                    <a:pt x="598652" y="174828"/>
                  </a:moveTo>
                  <a:lnTo>
                    <a:pt x="598055" y="174599"/>
                  </a:lnTo>
                  <a:lnTo>
                    <a:pt x="597382" y="174421"/>
                  </a:lnTo>
                  <a:lnTo>
                    <a:pt x="596874" y="174498"/>
                  </a:lnTo>
                  <a:lnTo>
                    <a:pt x="596036" y="174383"/>
                  </a:lnTo>
                  <a:lnTo>
                    <a:pt x="596150" y="175209"/>
                  </a:lnTo>
                  <a:lnTo>
                    <a:pt x="596201" y="175628"/>
                  </a:lnTo>
                  <a:lnTo>
                    <a:pt x="596861" y="176136"/>
                  </a:lnTo>
                  <a:lnTo>
                    <a:pt x="597344" y="176339"/>
                  </a:lnTo>
                  <a:lnTo>
                    <a:pt x="597928" y="176593"/>
                  </a:lnTo>
                  <a:lnTo>
                    <a:pt x="598589" y="176441"/>
                  </a:lnTo>
                  <a:lnTo>
                    <a:pt x="598614" y="175602"/>
                  </a:lnTo>
                  <a:lnTo>
                    <a:pt x="598652" y="174828"/>
                  </a:lnTo>
                  <a:close/>
                </a:path>
                <a:path w="1530350" h="586104">
                  <a:moveTo>
                    <a:pt x="598716" y="178371"/>
                  </a:moveTo>
                  <a:lnTo>
                    <a:pt x="596938" y="178066"/>
                  </a:lnTo>
                  <a:lnTo>
                    <a:pt x="595185" y="178079"/>
                  </a:lnTo>
                  <a:lnTo>
                    <a:pt x="592213" y="178968"/>
                  </a:lnTo>
                  <a:lnTo>
                    <a:pt x="598601" y="179438"/>
                  </a:lnTo>
                  <a:lnTo>
                    <a:pt x="598716" y="178371"/>
                  </a:lnTo>
                  <a:close/>
                </a:path>
                <a:path w="1530350" h="586104">
                  <a:moveTo>
                    <a:pt x="603885" y="57505"/>
                  </a:moveTo>
                  <a:lnTo>
                    <a:pt x="602005" y="56045"/>
                  </a:lnTo>
                  <a:lnTo>
                    <a:pt x="601192" y="56045"/>
                  </a:lnTo>
                  <a:lnTo>
                    <a:pt x="601510" y="57340"/>
                  </a:lnTo>
                  <a:lnTo>
                    <a:pt x="602107" y="57543"/>
                  </a:lnTo>
                  <a:lnTo>
                    <a:pt x="602361" y="57721"/>
                  </a:lnTo>
                  <a:lnTo>
                    <a:pt x="603199" y="57645"/>
                  </a:lnTo>
                  <a:lnTo>
                    <a:pt x="603885" y="57505"/>
                  </a:lnTo>
                  <a:close/>
                </a:path>
                <a:path w="1530350" h="586104">
                  <a:moveTo>
                    <a:pt x="608926" y="56235"/>
                  </a:moveTo>
                  <a:lnTo>
                    <a:pt x="608457" y="56057"/>
                  </a:lnTo>
                  <a:lnTo>
                    <a:pt x="607999" y="55753"/>
                  </a:lnTo>
                  <a:lnTo>
                    <a:pt x="607618" y="55803"/>
                  </a:lnTo>
                  <a:lnTo>
                    <a:pt x="606742" y="55943"/>
                  </a:lnTo>
                  <a:lnTo>
                    <a:pt x="605332" y="56311"/>
                  </a:lnTo>
                  <a:lnTo>
                    <a:pt x="607021" y="58153"/>
                  </a:lnTo>
                  <a:lnTo>
                    <a:pt x="608317" y="57442"/>
                  </a:lnTo>
                  <a:lnTo>
                    <a:pt x="608926" y="56235"/>
                  </a:lnTo>
                  <a:close/>
                </a:path>
                <a:path w="1530350" h="586104">
                  <a:moveTo>
                    <a:pt x="612267" y="51320"/>
                  </a:moveTo>
                  <a:lnTo>
                    <a:pt x="611187" y="50457"/>
                  </a:lnTo>
                  <a:lnTo>
                    <a:pt x="609981" y="50177"/>
                  </a:lnTo>
                  <a:lnTo>
                    <a:pt x="609155" y="51460"/>
                  </a:lnTo>
                  <a:lnTo>
                    <a:pt x="608698" y="52171"/>
                  </a:lnTo>
                  <a:lnTo>
                    <a:pt x="609638" y="52285"/>
                  </a:lnTo>
                  <a:lnTo>
                    <a:pt x="610171" y="52400"/>
                  </a:lnTo>
                  <a:lnTo>
                    <a:pt x="610920" y="52158"/>
                  </a:lnTo>
                  <a:lnTo>
                    <a:pt x="611847" y="52222"/>
                  </a:lnTo>
                  <a:lnTo>
                    <a:pt x="612267" y="51320"/>
                  </a:lnTo>
                  <a:close/>
                </a:path>
                <a:path w="1530350" h="586104">
                  <a:moveTo>
                    <a:pt x="613232" y="39052"/>
                  </a:moveTo>
                  <a:lnTo>
                    <a:pt x="611924" y="38392"/>
                  </a:lnTo>
                  <a:lnTo>
                    <a:pt x="610895" y="38569"/>
                  </a:lnTo>
                  <a:lnTo>
                    <a:pt x="609422" y="39458"/>
                  </a:lnTo>
                  <a:lnTo>
                    <a:pt x="611251" y="40601"/>
                  </a:lnTo>
                  <a:lnTo>
                    <a:pt x="612317" y="40627"/>
                  </a:lnTo>
                  <a:lnTo>
                    <a:pt x="613232" y="39052"/>
                  </a:lnTo>
                  <a:close/>
                </a:path>
                <a:path w="1530350" h="586104">
                  <a:moveTo>
                    <a:pt x="618426" y="197027"/>
                  </a:moveTo>
                  <a:lnTo>
                    <a:pt x="616864" y="196430"/>
                  </a:lnTo>
                  <a:lnTo>
                    <a:pt x="615556" y="196418"/>
                  </a:lnTo>
                  <a:lnTo>
                    <a:pt x="612978" y="197459"/>
                  </a:lnTo>
                  <a:lnTo>
                    <a:pt x="615645" y="197459"/>
                  </a:lnTo>
                  <a:lnTo>
                    <a:pt x="617016" y="198297"/>
                  </a:lnTo>
                  <a:lnTo>
                    <a:pt x="618426" y="197027"/>
                  </a:lnTo>
                  <a:close/>
                </a:path>
                <a:path w="1530350" h="586104">
                  <a:moveTo>
                    <a:pt x="618769" y="28143"/>
                  </a:moveTo>
                  <a:lnTo>
                    <a:pt x="617004" y="28384"/>
                  </a:lnTo>
                  <a:lnTo>
                    <a:pt x="615975" y="28346"/>
                  </a:lnTo>
                  <a:lnTo>
                    <a:pt x="615111" y="29819"/>
                  </a:lnTo>
                  <a:lnTo>
                    <a:pt x="616267" y="29908"/>
                  </a:lnTo>
                  <a:lnTo>
                    <a:pt x="618058" y="30772"/>
                  </a:lnTo>
                  <a:lnTo>
                    <a:pt x="618401" y="29502"/>
                  </a:lnTo>
                  <a:lnTo>
                    <a:pt x="618769" y="28143"/>
                  </a:lnTo>
                  <a:close/>
                </a:path>
                <a:path w="1530350" h="586104">
                  <a:moveTo>
                    <a:pt x="646188" y="156070"/>
                  </a:moveTo>
                  <a:lnTo>
                    <a:pt x="645515" y="155854"/>
                  </a:lnTo>
                  <a:lnTo>
                    <a:pt x="644918" y="155854"/>
                  </a:lnTo>
                  <a:lnTo>
                    <a:pt x="644537" y="155841"/>
                  </a:lnTo>
                  <a:lnTo>
                    <a:pt x="643864" y="156159"/>
                  </a:lnTo>
                  <a:lnTo>
                    <a:pt x="643775" y="156464"/>
                  </a:lnTo>
                  <a:lnTo>
                    <a:pt x="643597" y="157099"/>
                  </a:lnTo>
                  <a:lnTo>
                    <a:pt x="643940" y="157657"/>
                  </a:lnTo>
                  <a:lnTo>
                    <a:pt x="644702" y="157772"/>
                  </a:lnTo>
                  <a:lnTo>
                    <a:pt x="645388" y="157873"/>
                  </a:lnTo>
                  <a:lnTo>
                    <a:pt x="645922" y="157708"/>
                  </a:lnTo>
                  <a:lnTo>
                    <a:pt x="646112" y="156781"/>
                  </a:lnTo>
                  <a:lnTo>
                    <a:pt x="646188" y="156070"/>
                  </a:lnTo>
                  <a:close/>
                </a:path>
                <a:path w="1530350" h="586104">
                  <a:moveTo>
                    <a:pt x="649160" y="160350"/>
                  </a:moveTo>
                  <a:lnTo>
                    <a:pt x="648462" y="159981"/>
                  </a:lnTo>
                  <a:lnTo>
                    <a:pt x="647966" y="159626"/>
                  </a:lnTo>
                  <a:lnTo>
                    <a:pt x="647446" y="159512"/>
                  </a:lnTo>
                  <a:lnTo>
                    <a:pt x="647306" y="159473"/>
                  </a:lnTo>
                  <a:lnTo>
                    <a:pt x="647001" y="160108"/>
                  </a:lnTo>
                  <a:lnTo>
                    <a:pt x="646772" y="160426"/>
                  </a:lnTo>
                  <a:lnTo>
                    <a:pt x="647255" y="160743"/>
                  </a:lnTo>
                  <a:lnTo>
                    <a:pt x="647700" y="161124"/>
                  </a:lnTo>
                  <a:lnTo>
                    <a:pt x="648360" y="161353"/>
                  </a:lnTo>
                  <a:lnTo>
                    <a:pt x="648716" y="160820"/>
                  </a:lnTo>
                  <a:lnTo>
                    <a:pt x="649160" y="160350"/>
                  </a:lnTo>
                  <a:close/>
                </a:path>
                <a:path w="1530350" h="586104">
                  <a:moveTo>
                    <a:pt x="661644" y="166497"/>
                  </a:moveTo>
                  <a:lnTo>
                    <a:pt x="661416" y="165620"/>
                  </a:lnTo>
                  <a:lnTo>
                    <a:pt x="660755" y="164680"/>
                  </a:lnTo>
                  <a:lnTo>
                    <a:pt x="660133" y="164706"/>
                  </a:lnTo>
                  <a:lnTo>
                    <a:pt x="658914" y="164782"/>
                  </a:lnTo>
                  <a:lnTo>
                    <a:pt x="658647" y="165836"/>
                  </a:lnTo>
                  <a:lnTo>
                    <a:pt x="658647" y="166801"/>
                  </a:lnTo>
                  <a:lnTo>
                    <a:pt x="661644" y="166497"/>
                  </a:lnTo>
                  <a:close/>
                </a:path>
                <a:path w="1530350" h="586104">
                  <a:moveTo>
                    <a:pt x="757770" y="152946"/>
                  </a:moveTo>
                  <a:lnTo>
                    <a:pt x="756183" y="152107"/>
                  </a:lnTo>
                  <a:lnTo>
                    <a:pt x="756412" y="151053"/>
                  </a:lnTo>
                  <a:lnTo>
                    <a:pt x="756094" y="151003"/>
                  </a:lnTo>
                  <a:lnTo>
                    <a:pt x="755802" y="151079"/>
                  </a:lnTo>
                  <a:lnTo>
                    <a:pt x="755523" y="151257"/>
                  </a:lnTo>
                  <a:lnTo>
                    <a:pt x="755040" y="152158"/>
                  </a:lnTo>
                  <a:lnTo>
                    <a:pt x="753821" y="153047"/>
                  </a:lnTo>
                  <a:lnTo>
                    <a:pt x="755599" y="154305"/>
                  </a:lnTo>
                  <a:lnTo>
                    <a:pt x="756627" y="154305"/>
                  </a:lnTo>
                  <a:lnTo>
                    <a:pt x="756894" y="154000"/>
                  </a:lnTo>
                  <a:lnTo>
                    <a:pt x="757770" y="152946"/>
                  </a:lnTo>
                  <a:close/>
                </a:path>
                <a:path w="1530350" h="586104">
                  <a:moveTo>
                    <a:pt x="764895" y="206616"/>
                  </a:moveTo>
                  <a:lnTo>
                    <a:pt x="764235" y="205562"/>
                  </a:lnTo>
                  <a:lnTo>
                    <a:pt x="762698" y="204419"/>
                  </a:lnTo>
                  <a:lnTo>
                    <a:pt x="761987" y="206387"/>
                  </a:lnTo>
                  <a:lnTo>
                    <a:pt x="762558" y="207416"/>
                  </a:lnTo>
                  <a:lnTo>
                    <a:pt x="763981" y="208165"/>
                  </a:lnTo>
                  <a:lnTo>
                    <a:pt x="764895" y="206616"/>
                  </a:lnTo>
                  <a:close/>
                </a:path>
                <a:path w="1530350" h="586104">
                  <a:moveTo>
                    <a:pt x="870991" y="155016"/>
                  </a:moveTo>
                  <a:lnTo>
                    <a:pt x="869721" y="154647"/>
                  </a:lnTo>
                  <a:lnTo>
                    <a:pt x="867168" y="153873"/>
                  </a:lnTo>
                  <a:lnTo>
                    <a:pt x="867156" y="154533"/>
                  </a:lnTo>
                  <a:lnTo>
                    <a:pt x="867156" y="155181"/>
                  </a:lnTo>
                  <a:lnTo>
                    <a:pt x="867143" y="155841"/>
                  </a:lnTo>
                  <a:lnTo>
                    <a:pt x="869010" y="156070"/>
                  </a:lnTo>
                  <a:lnTo>
                    <a:pt x="869950" y="156210"/>
                  </a:lnTo>
                  <a:lnTo>
                    <a:pt x="870305" y="155803"/>
                  </a:lnTo>
                  <a:lnTo>
                    <a:pt x="870648" y="155422"/>
                  </a:lnTo>
                  <a:lnTo>
                    <a:pt x="870991" y="155016"/>
                  </a:lnTo>
                  <a:close/>
                </a:path>
                <a:path w="1530350" h="586104">
                  <a:moveTo>
                    <a:pt x="902271" y="206387"/>
                  </a:moveTo>
                  <a:lnTo>
                    <a:pt x="902131" y="206082"/>
                  </a:lnTo>
                  <a:lnTo>
                    <a:pt x="900582" y="205689"/>
                  </a:lnTo>
                  <a:lnTo>
                    <a:pt x="901280" y="204330"/>
                  </a:lnTo>
                  <a:lnTo>
                    <a:pt x="901001" y="203403"/>
                  </a:lnTo>
                  <a:lnTo>
                    <a:pt x="899477" y="203758"/>
                  </a:lnTo>
                  <a:lnTo>
                    <a:pt x="900430" y="205740"/>
                  </a:lnTo>
                  <a:lnTo>
                    <a:pt x="899147" y="206248"/>
                  </a:lnTo>
                  <a:lnTo>
                    <a:pt x="899985" y="207060"/>
                  </a:lnTo>
                  <a:lnTo>
                    <a:pt x="900391" y="207479"/>
                  </a:lnTo>
                  <a:lnTo>
                    <a:pt x="901750" y="207365"/>
                  </a:lnTo>
                  <a:lnTo>
                    <a:pt x="902055" y="206629"/>
                  </a:lnTo>
                  <a:lnTo>
                    <a:pt x="902271" y="206387"/>
                  </a:lnTo>
                  <a:close/>
                </a:path>
                <a:path w="1530350" h="586104">
                  <a:moveTo>
                    <a:pt x="945451" y="159994"/>
                  </a:moveTo>
                  <a:lnTo>
                    <a:pt x="942301" y="158572"/>
                  </a:lnTo>
                  <a:lnTo>
                    <a:pt x="943330" y="161569"/>
                  </a:lnTo>
                  <a:lnTo>
                    <a:pt x="942581" y="162699"/>
                  </a:lnTo>
                  <a:lnTo>
                    <a:pt x="944257" y="162560"/>
                  </a:lnTo>
                  <a:lnTo>
                    <a:pt x="943927" y="160286"/>
                  </a:lnTo>
                  <a:lnTo>
                    <a:pt x="945451" y="159994"/>
                  </a:lnTo>
                  <a:close/>
                </a:path>
                <a:path w="1530350" h="586104">
                  <a:moveTo>
                    <a:pt x="953770" y="576084"/>
                  </a:moveTo>
                  <a:lnTo>
                    <a:pt x="951877" y="575462"/>
                  </a:lnTo>
                  <a:lnTo>
                    <a:pt x="950468" y="574497"/>
                  </a:lnTo>
                  <a:lnTo>
                    <a:pt x="948956" y="576008"/>
                  </a:lnTo>
                  <a:lnTo>
                    <a:pt x="950468" y="577367"/>
                  </a:lnTo>
                  <a:lnTo>
                    <a:pt x="951877" y="576897"/>
                  </a:lnTo>
                  <a:lnTo>
                    <a:pt x="953770" y="576084"/>
                  </a:lnTo>
                  <a:close/>
                </a:path>
                <a:path w="1530350" h="586104">
                  <a:moveTo>
                    <a:pt x="957872" y="583793"/>
                  </a:moveTo>
                  <a:lnTo>
                    <a:pt x="957465" y="582447"/>
                  </a:lnTo>
                  <a:lnTo>
                    <a:pt x="956881" y="582358"/>
                  </a:lnTo>
                  <a:lnTo>
                    <a:pt x="956259" y="582358"/>
                  </a:lnTo>
                  <a:lnTo>
                    <a:pt x="955446" y="582345"/>
                  </a:lnTo>
                  <a:lnTo>
                    <a:pt x="955154" y="582853"/>
                  </a:lnTo>
                  <a:lnTo>
                    <a:pt x="955433" y="583526"/>
                  </a:lnTo>
                  <a:lnTo>
                    <a:pt x="955713" y="584123"/>
                  </a:lnTo>
                  <a:lnTo>
                    <a:pt x="956297" y="584339"/>
                  </a:lnTo>
                  <a:lnTo>
                    <a:pt x="957376" y="583996"/>
                  </a:lnTo>
                  <a:lnTo>
                    <a:pt x="957872" y="583793"/>
                  </a:lnTo>
                  <a:close/>
                </a:path>
                <a:path w="1530350" h="586104">
                  <a:moveTo>
                    <a:pt x="980440" y="207276"/>
                  </a:moveTo>
                  <a:lnTo>
                    <a:pt x="979728" y="206578"/>
                  </a:lnTo>
                  <a:lnTo>
                    <a:pt x="979373" y="206222"/>
                  </a:lnTo>
                  <a:lnTo>
                    <a:pt x="978001" y="206451"/>
                  </a:lnTo>
                  <a:lnTo>
                    <a:pt x="976490" y="205892"/>
                  </a:lnTo>
                  <a:lnTo>
                    <a:pt x="975271" y="207022"/>
                  </a:lnTo>
                  <a:lnTo>
                    <a:pt x="976985" y="207594"/>
                  </a:lnTo>
                  <a:lnTo>
                    <a:pt x="978712" y="207568"/>
                  </a:lnTo>
                  <a:lnTo>
                    <a:pt x="980440" y="207276"/>
                  </a:lnTo>
                  <a:close/>
                </a:path>
                <a:path w="1530350" h="586104">
                  <a:moveTo>
                    <a:pt x="1059891" y="181076"/>
                  </a:moveTo>
                  <a:lnTo>
                    <a:pt x="1059141" y="180073"/>
                  </a:lnTo>
                  <a:lnTo>
                    <a:pt x="1057960" y="180416"/>
                  </a:lnTo>
                  <a:lnTo>
                    <a:pt x="1056970" y="180162"/>
                  </a:lnTo>
                  <a:lnTo>
                    <a:pt x="1056665" y="180162"/>
                  </a:lnTo>
                  <a:lnTo>
                    <a:pt x="1056398" y="180225"/>
                  </a:lnTo>
                  <a:lnTo>
                    <a:pt x="1056132" y="180390"/>
                  </a:lnTo>
                  <a:lnTo>
                    <a:pt x="1055204" y="181991"/>
                  </a:lnTo>
                  <a:lnTo>
                    <a:pt x="1056767" y="181686"/>
                  </a:lnTo>
                  <a:lnTo>
                    <a:pt x="1058341" y="181394"/>
                  </a:lnTo>
                  <a:lnTo>
                    <a:pt x="1059891" y="181076"/>
                  </a:lnTo>
                  <a:close/>
                </a:path>
                <a:path w="1530350" h="586104">
                  <a:moveTo>
                    <a:pt x="1137272" y="57492"/>
                  </a:moveTo>
                  <a:lnTo>
                    <a:pt x="1137132" y="57543"/>
                  </a:lnTo>
                  <a:lnTo>
                    <a:pt x="1137094" y="55727"/>
                  </a:lnTo>
                  <a:lnTo>
                    <a:pt x="1136624" y="55410"/>
                  </a:lnTo>
                  <a:lnTo>
                    <a:pt x="1135938" y="55651"/>
                  </a:lnTo>
                  <a:lnTo>
                    <a:pt x="1135557" y="55778"/>
                  </a:lnTo>
                  <a:lnTo>
                    <a:pt x="1135024" y="56375"/>
                  </a:lnTo>
                  <a:lnTo>
                    <a:pt x="1135100" y="56578"/>
                  </a:lnTo>
                  <a:lnTo>
                    <a:pt x="1135265" y="57073"/>
                  </a:lnTo>
                  <a:lnTo>
                    <a:pt x="1135697" y="57772"/>
                  </a:lnTo>
                  <a:lnTo>
                    <a:pt x="1136103" y="57848"/>
                  </a:lnTo>
                  <a:lnTo>
                    <a:pt x="1136650" y="57937"/>
                  </a:lnTo>
                  <a:lnTo>
                    <a:pt x="1137272" y="57492"/>
                  </a:lnTo>
                  <a:close/>
                </a:path>
                <a:path w="1530350" h="586104">
                  <a:moveTo>
                    <a:pt x="1140333" y="197027"/>
                  </a:moveTo>
                  <a:lnTo>
                    <a:pt x="1139444" y="195402"/>
                  </a:lnTo>
                  <a:lnTo>
                    <a:pt x="1138453" y="193776"/>
                  </a:lnTo>
                  <a:lnTo>
                    <a:pt x="1136675" y="195414"/>
                  </a:lnTo>
                  <a:lnTo>
                    <a:pt x="1139101" y="197027"/>
                  </a:lnTo>
                  <a:lnTo>
                    <a:pt x="1138478" y="198653"/>
                  </a:lnTo>
                  <a:lnTo>
                    <a:pt x="1140333" y="197027"/>
                  </a:lnTo>
                  <a:close/>
                </a:path>
                <a:path w="1530350" h="586104">
                  <a:moveTo>
                    <a:pt x="1223137" y="42341"/>
                  </a:moveTo>
                  <a:lnTo>
                    <a:pt x="1222857" y="41224"/>
                  </a:lnTo>
                  <a:lnTo>
                    <a:pt x="1221727" y="40284"/>
                  </a:lnTo>
                  <a:lnTo>
                    <a:pt x="1221905" y="41414"/>
                  </a:lnTo>
                  <a:lnTo>
                    <a:pt x="1220711" y="42989"/>
                  </a:lnTo>
                  <a:lnTo>
                    <a:pt x="1222552" y="43713"/>
                  </a:lnTo>
                  <a:lnTo>
                    <a:pt x="1223137" y="42341"/>
                  </a:lnTo>
                  <a:close/>
                </a:path>
                <a:path w="1530350" h="586104">
                  <a:moveTo>
                    <a:pt x="1228699" y="6781"/>
                  </a:moveTo>
                  <a:lnTo>
                    <a:pt x="1227975" y="5562"/>
                  </a:lnTo>
                  <a:lnTo>
                    <a:pt x="1227620" y="4953"/>
                  </a:lnTo>
                  <a:lnTo>
                    <a:pt x="1227201" y="5524"/>
                  </a:lnTo>
                  <a:lnTo>
                    <a:pt x="1226807" y="6121"/>
                  </a:lnTo>
                  <a:lnTo>
                    <a:pt x="1226413" y="6692"/>
                  </a:lnTo>
                  <a:lnTo>
                    <a:pt x="1227239" y="7480"/>
                  </a:lnTo>
                  <a:lnTo>
                    <a:pt x="1227645" y="7874"/>
                  </a:lnTo>
                  <a:lnTo>
                    <a:pt x="1228699" y="6781"/>
                  </a:lnTo>
                  <a:close/>
                </a:path>
                <a:path w="1530350" h="586104">
                  <a:moveTo>
                    <a:pt x="1238796" y="158089"/>
                  </a:moveTo>
                  <a:lnTo>
                    <a:pt x="1237424" y="158191"/>
                  </a:lnTo>
                  <a:lnTo>
                    <a:pt x="1236967" y="158788"/>
                  </a:lnTo>
                  <a:lnTo>
                    <a:pt x="1236421" y="159194"/>
                  </a:lnTo>
                  <a:lnTo>
                    <a:pt x="1236713" y="159677"/>
                  </a:lnTo>
                  <a:lnTo>
                    <a:pt x="1236853" y="160210"/>
                  </a:lnTo>
                  <a:lnTo>
                    <a:pt x="1237881" y="160616"/>
                  </a:lnTo>
                  <a:lnTo>
                    <a:pt x="1238250" y="159981"/>
                  </a:lnTo>
                  <a:lnTo>
                    <a:pt x="1238491" y="159423"/>
                  </a:lnTo>
                  <a:lnTo>
                    <a:pt x="1238745" y="158826"/>
                  </a:lnTo>
                  <a:lnTo>
                    <a:pt x="1238796" y="158089"/>
                  </a:lnTo>
                  <a:close/>
                </a:path>
                <a:path w="1530350" h="586104">
                  <a:moveTo>
                    <a:pt x="1291348" y="37185"/>
                  </a:moveTo>
                  <a:lnTo>
                    <a:pt x="1289621" y="36842"/>
                  </a:lnTo>
                  <a:lnTo>
                    <a:pt x="1288364" y="36283"/>
                  </a:lnTo>
                  <a:lnTo>
                    <a:pt x="1286954" y="37096"/>
                  </a:lnTo>
                  <a:lnTo>
                    <a:pt x="1288364" y="38823"/>
                  </a:lnTo>
                  <a:lnTo>
                    <a:pt x="1289570" y="38519"/>
                  </a:lnTo>
                  <a:lnTo>
                    <a:pt x="1291348" y="37185"/>
                  </a:lnTo>
                  <a:close/>
                </a:path>
                <a:path w="1530350" h="586104">
                  <a:moveTo>
                    <a:pt x="1297114" y="37071"/>
                  </a:moveTo>
                  <a:lnTo>
                    <a:pt x="1296746" y="36449"/>
                  </a:lnTo>
                  <a:lnTo>
                    <a:pt x="1296149" y="36474"/>
                  </a:lnTo>
                  <a:lnTo>
                    <a:pt x="1295768" y="36474"/>
                  </a:lnTo>
                  <a:lnTo>
                    <a:pt x="1295311" y="37172"/>
                  </a:lnTo>
                  <a:lnTo>
                    <a:pt x="1295082" y="37668"/>
                  </a:lnTo>
                  <a:lnTo>
                    <a:pt x="1294714" y="38379"/>
                  </a:lnTo>
                  <a:lnTo>
                    <a:pt x="1295158" y="38836"/>
                  </a:lnTo>
                  <a:lnTo>
                    <a:pt x="1295869" y="38823"/>
                  </a:lnTo>
                  <a:lnTo>
                    <a:pt x="1296466" y="38811"/>
                  </a:lnTo>
                  <a:lnTo>
                    <a:pt x="1297025" y="38506"/>
                  </a:lnTo>
                  <a:lnTo>
                    <a:pt x="1297089" y="37769"/>
                  </a:lnTo>
                  <a:lnTo>
                    <a:pt x="1297114" y="37071"/>
                  </a:lnTo>
                  <a:close/>
                </a:path>
                <a:path w="1530350" h="586104">
                  <a:moveTo>
                    <a:pt x="1340650" y="193675"/>
                  </a:moveTo>
                  <a:lnTo>
                    <a:pt x="1338821" y="193078"/>
                  </a:lnTo>
                  <a:lnTo>
                    <a:pt x="1337144" y="193027"/>
                  </a:lnTo>
                  <a:lnTo>
                    <a:pt x="1335900" y="194805"/>
                  </a:lnTo>
                  <a:lnTo>
                    <a:pt x="1337729" y="195516"/>
                  </a:lnTo>
                  <a:lnTo>
                    <a:pt x="1339164" y="194500"/>
                  </a:lnTo>
                  <a:lnTo>
                    <a:pt x="1340650" y="193675"/>
                  </a:lnTo>
                  <a:close/>
                </a:path>
                <a:path w="1530350" h="586104">
                  <a:moveTo>
                    <a:pt x="1346123" y="200088"/>
                  </a:moveTo>
                  <a:lnTo>
                    <a:pt x="1344485" y="199504"/>
                  </a:lnTo>
                  <a:lnTo>
                    <a:pt x="1343113" y="198869"/>
                  </a:lnTo>
                  <a:lnTo>
                    <a:pt x="1341602" y="200063"/>
                  </a:lnTo>
                  <a:lnTo>
                    <a:pt x="1343088" y="200850"/>
                  </a:lnTo>
                  <a:lnTo>
                    <a:pt x="1344472" y="200863"/>
                  </a:lnTo>
                  <a:lnTo>
                    <a:pt x="1346123" y="200088"/>
                  </a:lnTo>
                  <a:close/>
                </a:path>
                <a:path w="1530350" h="586104">
                  <a:moveTo>
                    <a:pt x="1367028" y="164668"/>
                  </a:moveTo>
                  <a:lnTo>
                    <a:pt x="1366685" y="163664"/>
                  </a:lnTo>
                  <a:lnTo>
                    <a:pt x="1366062" y="163741"/>
                  </a:lnTo>
                  <a:lnTo>
                    <a:pt x="1365491" y="163779"/>
                  </a:lnTo>
                  <a:lnTo>
                    <a:pt x="1364792" y="163842"/>
                  </a:lnTo>
                  <a:lnTo>
                    <a:pt x="1364297" y="164249"/>
                  </a:lnTo>
                  <a:lnTo>
                    <a:pt x="1364551" y="164934"/>
                  </a:lnTo>
                  <a:lnTo>
                    <a:pt x="1364653" y="165239"/>
                  </a:lnTo>
                  <a:lnTo>
                    <a:pt x="1365338" y="165557"/>
                  </a:lnTo>
                  <a:lnTo>
                    <a:pt x="1365681" y="165493"/>
                  </a:lnTo>
                  <a:lnTo>
                    <a:pt x="1366177" y="165379"/>
                  </a:lnTo>
                  <a:lnTo>
                    <a:pt x="1366621" y="164934"/>
                  </a:lnTo>
                  <a:lnTo>
                    <a:pt x="1367028" y="164668"/>
                  </a:lnTo>
                  <a:close/>
                </a:path>
                <a:path w="1530350" h="586104">
                  <a:moveTo>
                    <a:pt x="1529956" y="206298"/>
                  </a:moveTo>
                  <a:lnTo>
                    <a:pt x="1529143" y="206413"/>
                  </a:lnTo>
                  <a:lnTo>
                    <a:pt x="1529181" y="209169"/>
                  </a:lnTo>
                  <a:lnTo>
                    <a:pt x="1529956" y="209181"/>
                  </a:lnTo>
                  <a:lnTo>
                    <a:pt x="1529956" y="206298"/>
                  </a:lnTo>
                  <a:close/>
                </a:path>
                <a:path w="1530350" h="586104">
                  <a:moveTo>
                    <a:pt x="1529956" y="48514"/>
                  </a:moveTo>
                  <a:lnTo>
                    <a:pt x="1529499" y="49187"/>
                  </a:lnTo>
                  <a:lnTo>
                    <a:pt x="1528762" y="50584"/>
                  </a:lnTo>
                  <a:lnTo>
                    <a:pt x="1528724" y="50838"/>
                  </a:lnTo>
                  <a:lnTo>
                    <a:pt x="1528737" y="51079"/>
                  </a:lnTo>
                  <a:lnTo>
                    <a:pt x="1528826" y="51320"/>
                  </a:lnTo>
                  <a:lnTo>
                    <a:pt x="1529207" y="51371"/>
                  </a:lnTo>
                  <a:lnTo>
                    <a:pt x="1529956" y="51498"/>
                  </a:lnTo>
                  <a:lnTo>
                    <a:pt x="1529956" y="485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4418800" y="3124908"/>
              <a:ext cx="1465580" cy="97790"/>
            </a:xfrm>
            <a:custGeom>
              <a:avLst/>
              <a:gdLst/>
              <a:ahLst/>
              <a:cxnLst/>
              <a:rect l="l" t="t" r="r" b="b"/>
              <a:pathLst>
                <a:path w="1465579" h="97789">
                  <a:moveTo>
                    <a:pt x="3378" y="95643"/>
                  </a:moveTo>
                  <a:lnTo>
                    <a:pt x="2095" y="95643"/>
                  </a:lnTo>
                  <a:lnTo>
                    <a:pt x="1651" y="96850"/>
                  </a:lnTo>
                  <a:lnTo>
                    <a:pt x="3378" y="95643"/>
                  </a:lnTo>
                  <a:close/>
                </a:path>
                <a:path w="1465579" h="97789">
                  <a:moveTo>
                    <a:pt x="3733" y="14262"/>
                  </a:moveTo>
                  <a:lnTo>
                    <a:pt x="2489" y="14249"/>
                  </a:lnTo>
                  <a:lnTo>
                    <a:pt x="1244" y="14249"/>
                  </a:lnTo>
                  <a:lnTo>
                    <a:pt x="0" y="14236"/>
                  </a:lnTo>
                  <a:lnTo>
                    <a:pt x="1066" y="15900"/>
                  </a:lnTo>
                  <a:lnTo>
                    <a:pt x="2413" y="16090"/>
                  </a:lnTo>
                  <a:lnTo>
                    <a:pt x="3378" y="15659"/>
                  </a:lnTo>
                  <a:lnTo>
                    <a:pt x="3733" y="14262"/>
                  </a:lnTo>
                  <a:close/>
                </a:path>
                <a:path w="1465579" h="97789">
                  <a:moveTo>
                    <a:pt x="5232" y="94742"/>
                  </a:moveTo>
                  <a:lnTo>
                    <a:pt x="4254" y="93789"/>
                  </a:lnTo>
                  <a:lnTo>
                    <a:pt x="2400" y="93789"/>
                  </a:lnTo>
                  <a:lnTo>
                    <a:pt x="1841" y="94742"/>
                  </a:lnTo>
                  <a:lnTo>
                    <a:pt x="2019" y="94742"/>
                  </a:lnTo>
                  <a:lnTo>
                    <a:pt x="2298" y="95097"/>
                  </a:lnTo>
                  <a:lnTo>
                    <a:pt x="2235" y="95262"/>
                  </a:lnTo>
                  <a:lnTo>
                    <a:pt x="4508" y="95262"/>
                  </a:lnTo>
                  <a:lnTo>
                    <a:pt x="5232" y="94742"/>
                  </a:lnTo>
                  <a:close/>
                </a:path>
                <a:path w="1465579" h="97789">
                  <a:moveTo>
                    <a:pt x="14414" y="7086"/>
                  </a:moveTo>
                  <a:lnTo>
                    <a:pt x="14401" y="6858"/>
                  </a:lnTo>
                  <a:lnTo>
                    <a:pt x="14376" y="6629"/>
                  </a:lnTo>
                  <a:lnTo>
                    <a:pt x="13322" y="6438"/>
                  </a:lnTo>
                  <a:lnTo>
                    <a:pt x="12204" y="5867"/>
                  </a:lnTo>
                  <a:lnTo>
                    <a:pt x="11176" y="7061"/>
                  </a:lnTo>
                  <a:lnTo>
                    <a:pt x="11315" y="7594"/>
                  </a:lnTo>
                  <a:lnTo>
                    <a:pt x="11506" y="7772"/>
                  </a:lnTo>
                  <a:lnTo>
                    <a:pt x="12674" y="8966"/>
                  </a:lnTo>
                  <a:lnTo>
                    <a:pt x="13487" y="7810"/>
                  </a:lnTo>
                  <a:lnTo>
                    <a:pt x="14401" y="7302"/>
                  </a:lnTo>
                  <a:lnTo>
                    <a:pt x="14414" y="7086"/>
                  </a:lnTo>
                  <a:close/>
                </a:path>
                <a:path w="1465579" h="97789">
                  <a:moveTo>
                    <a:pt x="60210" y="30429"/>
                  </a:moveTo>
                  <a:lnTo>
                    <a:pt x="58966" y="29362"/>
                  </a:lnTo>
                  <a:lnTo>
                    <a:pt x="57696" y="28371"/>
                  </a:lnTo>
                  <a:lnTo>
                    <a:pt x="54902" y="29171"/>
                  </a:lnTo>
                  <a:lnTo>
                    <a:pt x="58839" y="30695"/>
                  </a:lnTo>
                  <a:lnTo>
                    <a:pt x="60210" y="30429"/>
                  </a:lnTo>
                  <a:close/>
                </a:path>
                <a:path w="1465579" h="97789">
                  <a:moveTo>
                    <a:pt x="161137" y="55537"/>
                  </a:moveTo>
                  <a:lnTo>
                    <a:pt x="160845" y="54851"/>
                  </a:lnTo>
                  <a:lnTo>
                    <a:pt x="159016" y="54724"/>
                  </a:lnTo>
                  <a:lnTo>
                    <a:pt x="158140" y="54889"/>
                  </a:lnTo>
                  <a:lnTo>
                    <a:pt x="157137" y="54825"/>
                  </a:lnTo>
                  <a:lnTo>
                    <a:pt x="156832" y="55981"/>
                  </a:lnTo>
                  <a:lnTo>
                    <a:pt x="158788" y="56527"/>
                  </a:lnTo>
                  <a:lnTo>
                    <a:pt x="159766" y="56807"/>
                  </a:lnTo>
                  <a:lnTo>
                    <a:pt x="161137" y="55537"/>
                  </a:lnTo>
                  <a:close/>
                </a:path>
                <a:path w="1465579" h="97789">
                  <a:moveTo>
                    <a:pt x="182130" y="40411"/>
                  </a:moveTo>
                  <a:lnTo>
                    <a:pt x="181152" y="40360"/>
                  </a:lnTo>
                  <a:lnTo>
                    <a:pt x="180187" y="40322"/>
                  </a:lnTo>
                  <a:lnTo>
                    <a:pt x="179222" y="40271"/>
                  </a:lnTo>
                  <a:lnTo>
                    <a:pt x="178523" y="40563"/>
                  </a:lnTo>
                  <a:lnTo>
                    <a:pt x="177812" y="40843"/>
                  </a:lnTo>
                  <a:lnTo>
                    <a:pt x="177114" y="41148"/>
                  </a:lnTo>
                  <a:lnTo>
                    <a:pt x="178142" y="41440"/>
                  </a:lnTo>
                  <a:lnTo>
                    <a:pt x="179362" y="41122"/>
                  </a:lnTo>
                  <a:lnTo>
                    <a:pt x="180162" y="42113"/>
                  </a:lnTo>
                  <a:lnTo>
                    <a:pt x="180200" y="42545"/>
                  </a:lnTo>
                  <a:lnTo>
                    <a:pt x="181089" y="42062"/>
                  </a:lnTo>
                  <a:lnTo>
                    <a:pt x="181825" y="41427"/>
                  </a:lnTo>
                  <a:lnTo>
                    <a:pt x="182130" y="40411"/>
                  </a:lnTo>
                  <a:close/>
                </a:path>
                <a:path w="1465579" h="97789">
                  <a:moveTo>
                    <a:pt x="206324" y="34683"/>
                  </a:moveTo>
                  <a:lnTo>
                    <a:pt x="204038" y="34480"/>
                  </a:lnTo>
                  <a:lnTo>
                    <a:pt x="204216" y="36029"/>
                  </a:lnTo>
                  <a:lnTo>
                    <a:pt x="204330" y="37528"/>
                  </a:lnTo>
                  <a:lnTo>
                    <a:pt x="206298" y="37414"/>
                  </a:lnTo>
                  <a:lnTo>
                    <a:pt x="206311" y="36499"/>
                  </a:lnTo>
                  <a:lnTo>
                    <a:pt x="206311" y="35585"/>
                  </a:lnTo>
                  <a:lnTo>
                    <a:pt x="206324" y="34683"/>
                  </a:lnTo>
                  <a:close/>
                </a:path>
                <a:path w="1465579" h="97789">
                  <a:moveTo>
                    <a:pt x="209296" y="43230"/>
                  </a:moveTo>
                  <a:lnTo>
                    <a:pt x="208241" y="43218"/>
                  </a:lnTo>
                  <a:lnTo>
                    <a:pt x="207124" y="43510"/>
                  </a:lnTo>
                  <a:lnTo>
                    <a:pt x="206248" y="42633"/>
                  </a:lnTo>
                  <a:lnTo>
                    <a:pt x="205473" y="42862"/>
                  </a:lnTo>
                  <a:lnTo>
                    <a:pt x="204368" y="43434"/>
                  </a:lnTo>
                  <a:lnTo>
                    <a:pt x="205282" y="44056"/>
                  </a:lnTo>
                  <a:lnTo>
                    <a:pt x="206552" y="44945"/>
                  </a:lnTo>
                  <a:lnTo>
                    <a:pt x="208267" y="45034"/>
                  </a:lnTo>
                  <a:lnTo>
                    <a:pt x="209296" y="43230"/>
                  </a:lnTo>
                  <a:close/>
                </a:path>
                <a:path w="1465579" h="97789">
                  <a:moveTo>
                    <a:pt x="235292" y="58928"/>
                  </a:moveTo>
                  <a:lnTo>
                    <a:pt x="233959" y="58343"/>
                  </a:lnTo>
                  <a:lnTo>
                    <a:pt x="233299" y="58026"/>
                  </a:lnTo>
                  <a:lnTo>
                    <a:pt x="232397" y="58267"/>
                  </a:lnTo>
                  <a:lnTo>
                    <a:pt x="231508" y="58483"/>
                  </a:lnTo>
                  <a:lnTo>
                    <a:pt x="230619" y="58712"/>
                  </a:lnTo>
                  <a:lnTo>
                    <a:pt x="230619" y="59093"/>
                  </a:lnTo>
                  <a:lnTo>
                    <a:pt x="230644" y="59829"/>
                  </a:lnTo>
                  <a:lnTo>
                    <a:pt x="232130" y="59182"/>
                  </a:lnTo>
                  <a:lnTo>
                    <a:pt x="234010" y="60604"/>
                  </a:lnTo>
                  <a:lnTo>
                    <a:pt x="235292" y="58928"/>
                  </a:lnTo>
                  <a:close/>
                </a:path>
                <a:path w="1465579" h="97789">
                  <a:moveTo>
                    <a:pt x="241033" y="5384"/>
                  </a:moveTo>
                  <a:lnTo>
                    <a:pt x="239547" y="3860"/>
                  </a:lnTo>
                  <a:lnTo>
                    <a:pt x="238099" y="3848"/>
                  </a:lnTo>
                  <a:lnTo>
                    <a:pt x="236689" y="5473"/>
                  </a:lnTo>
                  <a:lnTo>
                    <a:pt x="237020" y="5702"/>
                  </a:lnTo>
                  <a:lnTo>
                    <a:pt x="237185" y="5829"/>
                  </a:lnTo>
                  <a:lnTo>
                    <a:pt x="238467" y="5676"/>
                  </a:lnTo>
                  <a:lnTo>
                    <a:pt x="239750" y="5537"/>
                  </a:lnTo>
                  <a:lnTo>
                    <a:pt x="241033" y="5384"/>
                  </a:lnTo>
                  <a:close/>
                </a:path>
                <a:path w="1465579" h="97789">
                  <a:moveTo>
                    <a:pt x="252425" y="12827"/>
                  </a:moveTo>
                  <a:lnTo>
                    <a:pt x="250939" y="12268"/>
                  </a:lnTo>
                  <a:lnTo>
                    <a:pt x="248678" y="13957"/>
                  </a:lnTo>
                  <a:lnTo>
                    <a:pt x="249440" y="14097"/>
                  </a:lnTo>
                  <a:lnTo>
                    <a:pt x="250964" y="14376"/>
                  </a:lnTo>
                  <a:lnTo>
                    <a:pt x="251460" y="13855"/>
                  </a:lnTo>
                  <a:lnTo>
                    <a:pt x="251942" y="13347"/>
                  </a:lnTo>
                  <a:lnTo>
                    <a:pt x="252425" y="12827"/>
                  </a:lnTo>
                  <a:close/>
                </a:path>
                <a:path w="1465579" h="97789">
                  <a:moveTo>
                    <a:pt x="256692" y="76530"/>
                  </a:moveTo>
                  <a:lnTo>
                    <a:pt x="256679" y="75946"/>
                  </a:lnTo>
                  <a:lnTo>
                    <a:pt x="256679" y="75361"/>
                  </a:lnTo>
                  <a:lnTo>
                    <a:pt x="255689" y="75374"/>
                  </a:lnTo>
                  <a:lnTo>
                    <a:pt x="254165" y="74891"/>
                  </a:lnTo>
                  <a:lnTo>
                    <a:pt x="254342" y="76517"/>
                  </a:lnTo>
                  <a:lnTo>
                    <a:pt x="254444" y="77533"/>
                  </a:lnTo>
                  <a:lnTo>
                    <a:pt x="255816" y="77203"/>
                  </a:lnTo>
                  <a:lnTo>
                    <a:pt x="256692" y="77127"/>
                  </a:lnTo>
                  <a:lnTo>
                    <a:pt x="256692" y="76530"/>
                  </a:lnTo>
                  <a:close/>
                </a:path>
                <a:path w="1465579" h="97789">
                  <a:moveTo>
                    <a:pt x="293306" y="20447"/>
                  </a:moveTo>
                  <a:lnTo>
                    <a:pt x="293077" y="19519"/>
                  </a:lnTo>
                  <a:lnTo>
                    <a:pt x="292862" y="19418"/>
                  </a:lnTo>
                  <a:lnTo>
                    <a:pt x="291630" y="18973"/>
                  </a:lnTo>
                  <a:lnTo>
                    <a:pt x="290817" y="19659"/>
                  </a:lnTo>
                  <a:lnTo>
                    <a:pt x="290169" y="20662"/>
                  </a:lnTo>
                  <a:lnTo>
                    <a:pt x="291211" y="21463"/>
                  </a:lnTo>
                  <a:lnTo>
                    <a:pt x="292239" y="21475"/>
                  </a:lnTo>
                  <a:lnTo>
                    <a:pt x="293306" y="20447"/>
                  </a:lnTo>
                  <a:close/>
                </a:path>
                <a:path w="1465579" h="97789">
                  <a:moveTo>
                    <a:pt x="307162" y="12801"/>
                  </a:moveTo>
                  <a:lnTo>
                    <a:pt x="307136" y="12204"/>
                  </a:lnTo>
                  <a:lnTo>
                    <a:pt x="305676" y="12598"/>
                  </a:lnTo>
                  <a:lnTo>
                    <a:pt x="303923" y="11633"/>
                  </a:lnTo>
                  <a:lnTo>
                    <a:pt x="302399" y="13068"/>
                  </a:lnTo>
                  <a:lnTo>
                    <a:pt x="304215" y="14097"/>
                  </a:lnTo>
                  <a:lnTo>
                    <a:pt x="305676" y="13119"/>
                  </a:lnTo>
                  <a:lnTo>
                    <a:pt x="307162" y="13119"/>
                  </a:lnTo>
                  <a:lnTo>
                    <a:pt x="307162" y="12801"/>
                  </a:lnTo>
                  <a:close/>
                </a:path>
                <a:path w="1465579" h="97789">
                  <a:moveTo>
                    <a:pt x="338201" y="60896"/>
                  </a:moveTo>
                  <a:lnTo>
                    <a:pt x="336689" y="61061"/>
                  </a:lnTo>
                  <a:lnTo>
                    <a:pt x="334810" y="60312"/>
                  </a:lnTo>
                  <a:lnTo>
                    <a:pt x="334098" y="62522"/>
                  </a:lnTo>
                  <a:lnTo>
                    <a:pt x="335775" y="62750"/>
                  </a:lnTo>
                  <a:lnTo>
                    <a:pt x="337032" y="61937"/>
                  </a:lnTo>
                  <a:lnTo>
                    <a:pt x="338201" y="60896"/>
                  </a:lnTo>
                  <a:close/>
                </a:path>
                <a:path w="1465579" h="97789">
                  <a:moveTo>
                    <a:pt x="339445" y="83756"/>
                  </a:moveTo>
                  <a:lnTo>
                    <a:pt x="339293" y="82829"/>
                  </a:lnTo>
                  <a:lnTo>
                    <a:pt x="338912" y="82626"/>
                  </a:lnTo>
                  <a:lnTo>
                    <a:pt x="338429" y="82181"/>
                  </a:lnTo>
                  <a:lnTo>
                    <a:pt x="337261" y="81965"/>
                  </a:lnTo>
                  <a:lnTo>
                    <a:pt x="336461" y="82219"/>
                  </a:lnTo>
                  <a:lnTo>
                    <a:pt x="337235" y="83515"/>
                  </a:lnTo>
                  <a:lnTo>
                    <a:pt x="337959" y="83743"/>
                  </a:lnTo>
                  <a:lnTo>
                    <a:pt x="338531" y="83870"/>
                  </a:lnTo>
                  <a:lnTo>
                    <a:pt x="338937" y="83972"/>
                  </a:lnTo>
                  <a:lnTo>
                    <a:pt x="339445" y="83756"/>
                  </a:lnTo>
                  <a:close/>
                </a:path>
                <a:path w="1465579" h="97789">
                  <a:moveTo>
                    <a:pt x="342925" y="37325"/>
                  </a:moveTo>
                  <a:lnTo>
                    <a:pt x="341668" y="37134"/>
                  </a:lnTo>
                  <a:lnTo>
                    <a:pt x="340067" y="37439"/>
                  </a:lnTo>
                  <a:lnTo>
                    <a:pt x="340067" y="39484"/>
                  </a:lnTo>
                  <a:lnTo>
                    <a:pt x="341503" y="39408"/>
                  </a:lnTo>
                  <a:lnTo>
                    <a:pt x="342900" y="39382"/>
                  </a:lnTo>
                  <a:lnTo>
                    <a:pt x="342925" y="37325"/>
                  </a:lnTo>
                  <a:close/>
                </a:path>
                <a:path w="1465579" h="97789">
                  <a:moveTo>
                    <a:pt x="349250" y="31953"/>
                  </a:moveTo>
                  <a:lnTo>
                    <a:pt x="346773" y="31534"/>
                  </a:lnTo>
                  <a:lnTo>
                    <a:pt x="345986" y="32054"/>
                  </a:lnTo>
                  <a:lnTo>
                    <a:pt x="346062" y="33515"/>
                  </a:lnTo>
                  <a:lnTo>
                    <a:pt x="348729" y="33553"/>
                  </a:lnTo>
                  <a:lnTo>
                    <a:pt x="348970" y="32778"/>
                  </a:lnTo>
                  <a:lnTo>
                    <a:pt x="349250" y="31953"/>
                  </a:lnTo>
                  <a:close/>
                </a:path>
                <a:path w="1465579" h="97789">
                  <a:moveTo>
                    <a:pt x="376466" y="94259"/>
                  </a:moveTo>
                  <a:lnTo>
                    <a:pt x="375221" y="93472"/>
                  </a:lnTo>
                  <a:lnTo>
                    <a:pt x="374599" y="94132"/>
                  </a:lnTo>
                  <a:lnTo>
                    <a:pt x="374294" y="94488"/>
                  </a:lnTo>
                  <a:lnTo>
                    <a:pt x="374129" y="97624"/>
                  </a:lnTo>
                  <a:lnTo>
                    <a:pt x="374738" y="97269"/>
                  </a:lnTo>
                  <a:lnTo>
                    <a:pt x="375361" y="96926"/>
                  </a:lnTo>
                  <a:lnTo>
                    <a:pt x="375958" y="96558"/>
                  </a:lnTo>
                  <a:lnTo>
                    <a:pt x="375996" y="95465"/>
                  </a:lnTo>
                  <a:lnTo>
                    <a:pt x="376466" y="94259"/>
                  </a:lnTo>
                  <a:close/>
                </a:path>
                <a:path w="1465579" h="97789">
                  <a:moveTo>
                    <a:pt x="381736" y="75387"/>
                  </a:moveTo>
                  <a:lnTo>
                    <a:pt x="380580" y="74333"/>
                  </a:lnTo>
                  <a:lnTo>
                    <a:pt x="378650" y="74980"/>
                  </a:lnTo>
                  <a:lnTo>
                    <a:pt x="377672" y="75323"/>
                  </a:lnTo>
                  <a:lnTo>
                    <a:pt x="377659" y="75996"/>
                  </a:lnTo>
                  <a:lnTo>
                    <a:pt x="378129" y="76212"/>
                  </a:lnTo>
                  <a:lnTo>
                    <a:pt x="378688" y="76327"/>
                  </a:lnTo>
                  <a:lnTo>
                    <a:pt x="379730" y="76111"/>
                  </a:lnTo>
                  <a:lnTo>
                    <a:pt x="381000" y="76606"/>
                  </a:lnTo>
                  <a:lnTo>
                    <a:pt x="381736" y="75387"/>
                  </a:lnTo>
                  <a:close/>
                </a:path>
                <a:path w="1465579" h="97789">
                  <a:moveTo>
                    <a:pt x="382435" y="16471"/>
                  </a:moveTo>
                  <a:lnTo>
                    <a:pt x="379869" y="16167"/>
                  </a:lnTo>
                  <a:lnTo>
                    <a:pt x="379564" y="17157"/>
                  </a:lnTo>
                  <a:lnTo>
                    <a:pt x="380060" y="18389"/>
                  </a:lnTo>
                  <a:lnTo>
                    <a:pt x="378955" y="19126"/>
                  </a:lnTo>
                  <a:lnTo>
                    <a:pt x="379514" y="20307"/>
                  </a:lnTo>
                  <a:lnTo>
                    <a:pt x="380479" y="20332"/>
                  </a:lnTo>
                  <a:lnTo>
                    <a:pt x="380784" y="19227"/>
                  </a:lnTo>
                  <a:lnTo>
                    <a:pt x="381038" y="18275"/>
                  </a:lnTo>
                  <a:lnTo>
                    <a:pt x="382435" y="16471"/>
                  </a:lnTo>
                  <a:close/>
                </a:path>
                <a:path w="1465579" h="97789">
                  <a:moveTo>
                    <a:pt x="395300" y="73266"/>
                  </a:moveTo>
                  <a:lnTo>
                    <a:pt x="394957" y="72923"/>
                  </a:lnTo>
                  <a:lnTo>
                    <a:pt x="394601" y="72593"/>
                  </a:lnTo>
                  <a:lnTo>
                    <a:pt x="394271" y="72237"/>
                  </a:lnTo>
                  <a:lnTo>
                    <a:pt x="392925" y="72567"/>
                  </a:lnTo>
                  <a:lnTo>
                    <a:pt x="391731" y="72174"/>
                  </a:lnTo>
                  <a:lnTo>
                    <a:pt x="390575" y="71564"/>
                  </a:lnTo>
                  <a:lnTo>
                    <a:pt x="388607" y="72034"/>
                  </a:lnTo>
                  <a:lnTo>
                    <a:pt x="387629" y="72275"/>
                  </a:lnTo>
                  <a:lnTo>
                    <a:pt x="385749" y="73240"/>
                  </a:lnTo>
                  <a:lnTo>
                    <a:pt x="387350" y="73215"/>
                  </a:lnTo>
                  <a:lnTo>
                    <a:pt x="388950" y="73202"/>
                  </a:lnTo>
                  <a:lnTo>
                    <a:pt x="390563" y="73177"/>
                  </a:lnTo>
                  <a:lnTo>
                    <a:pt x="392125" y="73215"/>
                  </a:lnTo>
                  <a:lnTo>
                    <a:pt x="395300" y="73266"/>
                  </a:lnTo>
                  <a:close/>
                </a:path>
                <a:path w="1465579" h="97789">
                  <a:moveTo>
                    <a:pt x="399999" y="66992"/>
                  </a:moveTo>
                  <a:lnTo>
                    <a:pt x="399516" y="66802"/>
                  </a:lnTo>
                  <a:lnTo>
                    <a:pt x="399199" y="66802"/>
                  </a:lnTo>
                  <a:lnTo>
                    <a:pt x="399199" y="67424"/>
                  </a:lnTo>
                  <a:lnTo>
                    <a:pt x="399999" y="66992"/>
                  </a:lnTo>
                  <a:close/>
                </a:path>
                <a:path w="1465579" h="97789">
                  <a:moveTo>
                    <a:pt x="400646" y="66802"/>
                  </a:moveTo>
                  <a:lnTo>
                    <a:pt x="400342" y="66802"/>
                  </a:lnTo>
                  <a:lnTo>
                    <a:pt x="399999" y="66992"/>
                  </a:lnTo>
                  <a:lnTo>
                    <a:pt x="400532" y="66992"/>
                  </a:lnTo>
                  <a:lnTo>
                    <a:pt x="400646" y="66802"/>
                  </a:lnTo>
                  <a:close/>
                </a:path>
                <a:path w="1465579" h="97789">
                  <a:moveTo>
                    <a:pt x="402780" y="66992"/>
                  </a:moveTo>
                  <a:lnTo>
                    <a:pt x="400532" y="66992"/>
                  </a:lnTo>
                  <a:lnTo>
                    <a:pt x="401866" y="68249"/>
                  </a:lnTo>
                  <a:lnTo>
                    <a:pt x="402780" y="66992"/>
                  </a:lnTo>
                  <a:close/>
                </a:path>
                <a:path w="1465579" h="97789">
                  <a:moveTo>
                    <a:pt x="402971" y="66802"/>
                  </a:moveTo>
                  <a:lnTo>
                    <a:pt x="401662" y="65125"/>
                  </a:lnTo>
                  <a:lnTo>
                    <a:pt x="400646" y="66802"/>
                  </a:lnTo>
                  <a:lnTo>
                    <a:pt x="402971" y="66802"/>
                  </a:lnTo>
                  <a:close/>
                </a:path>
                <a:path w="1465579" h="97789">
                  <a:moveTo>
                    <a:pt x="414870" y="61722"/>
                  </a:moveTo>
                  <a:lnTo>
                    <a:pt x="414540" y="60629"/>
                  </a:lnTo>
                  <a:lnTo>
                    <a:pt x="413550" y="60807"/>
                  </a:lnTo>
                  <a:lnTo>
                    <a:pt x="412737" y="60604"/>
                  </a:lnTo>
                  <a:lnTo>
                    <a:pt x="411226" y="61671"/>
                  </a:lnTo>
                  <a:lnTo>
                    <a:pt x="412000" y="62382"/>
                  </a:lnTo>
                  <a:lnTo>
                    <a:pt x="413016" y="63284"/>
                  </a:lnTo>
                  <a:lnTo>
                    <a:pt x="414058" y="62636"/>
                  </a:lnTo>
                  <a:lnTo>
                    <a:pt x="414870" y="61722"/>
                  </a:lnTo>
                  <a:close/>
                </a:path>
                <a:path w="1465579" h="97789">
                  <a:moveTo>
                    <a:pt x="432168" y="72351"/>
                  </a:moveTo>
                  <a:lnTo>
                    <a:pt x="431800" y="71374"/>
                  </a:lnTo>
                  <a:lnTo>
                    <a:pt x="431114" y="70700"/>
                  </a:lnTo>
                  <a:lnTo>
                    <a:pt x="430123" y="70332"/>
                  </a:lnTo>
                  <a:lnTo>
                    <a:pt x="429590" y="70929"/>
                  </a:lnTo>
                  <a:lnTo>
                    <a:pt x="429145" y="71678"/>
                  </a:lnTo>
                  <a:lnTo>
                    <a:pt x="430415" y="73152"/>
                  </a:lnTo>
                  <a:lnTo>
                    <a:pt x="431342" y="72999"/>
                  </a:lnTo>
                  <a:lnTo>
                    <a:pt x="432168" y="72351"/>
                  </a:lnTo>
                  <a:close/>
                </a:path>
                <a:path w="1465579" h="97789">
                  <a:moveTo>
                    <a:pt x="436448" y="42151"/>
                  </a:moveTo>
                  <a:lnTo>
                    <a:pt x="430390" y="41084"/>
                  </a:lnTo>
                  <a:lnTo>
                    <a:pt x="429971" y="39535"/>
                  </a:lnTo>
                  <a:lnTo>
                    <a:pt x="428561" y="39649"/>
                  </a:lnTo>
                  <a:lnTo>
                    <a:pt x="427316" y="39446"/>
                  </a:lnTo>
                  <a:lnTo>
                    <a:pt x="427520" y="41529"/>
                  </a:lnTo>
                  <a:lnTo>
                    <a:pt x="428967" y="41376"/>
                  </a:lnTo>
                  <a:lnTo>
                    <a:pt x="430415" y="41186"/>
                  </a:lnTo>
                  <a:lnTo>
                    <a:pt x="432054" y="43345"/>
                  </a:lnTo>
                  <a:lnTo>
                    <a:pt x="434365" y="42011"/>
                  </a:lnTo>
                  <a:lnTo>
                    <a:pt x="436448" y="42151"/>
                  </a:lnTo>
                  <a:close/>
                </a:path>
                <a:path w="1465579" h="97789">
                  <a:moveTo>
                    <a:pt x="440182" y="45085"/>
                  </a:moveTo>
                  <a:lnTo>
                    <a:pt x="439089" y="44170"/>
                  </a:lnTo>
                  <a:lnTo>
                    <a:pt x="439026" y="42138"/>
                  </a:lnTo>
                  <a:lnTo>
                    <a:pt x="437019" y="42227"/>
                  </a:lnTo>
                  <a:lnTo>
                    <a:pt x="437146" y="44208"/>
                  </a:lnTo>
                  <a:lnTo>
                    <a:pt x="438061" y="45313"/>
                  </a:lnTo>
                  <a:lnTo>
                    <a:pt x="440182" y="45085"/>
                  </a:lnTo>
                  <a:close/>
                </a:path>
                <a:path w="1465579" h="97789">
                  <a:moveTo>
                    <a:pt x="441401" y="37884"/>
                  </a:moveTo>
                  <a:lnTo>
                    <a:pt x="439940" y="36372"/>
                  </a:lnTo>
                  <a:lnTo>
                    <a:pt x="439267" y="36626"/>
                  </a:lnTo>
                  <a:lnTo>
                    <a:pt x="438302" y="36690"/>
                  </a:lnTo>
                  <a:lnTo>
                    <a:pt x="438010" y="37160"/>
                  </a:lnTo>
                  <a:lnTo>
                    <a:pt x="437527" y="37909"/>
                  </a:lnTo>
                  <a:lnTo>
                    <a:pt x="438175" y="38519"/>
                  </a:lnTo>
                  <a:lnTo>
                    <a:pt x="438975" y="38760"/>
                  </a:lnTo>
                  <a:lnTo>
                    <a:pt x="439940" y="38214"/>
                  </a:lnTo>
                  <a:lnTo>
                    <a:pt x="441401" y="37884"/>
                  </a:lnTo>
                  <a:close/>
                </a:path>
                <a:path w="1465579" h="97789">
                  <a:moveTo>
                    <a:pt x="470966" y="51828"/>
                  </a:moveTo>
                  <a:lnTo>
                    <a:pt x="469379" y="51993"/>
                  </a:lnTo>
                  <a:lnTo>
                    <a:pt x="468007" y="51854"/>
                  </a:lnTo>
                  <a:lnTo>
                    <a:pt x="468198" y="52019"/>
                  </a:lnTo>
                  <a:lnTo>
                    <a:pt x="468109" y="52260"/>
                  </a:lnTo>
                  <a:lnTo>
                    <a:pt x="467995" y="53657"/>
                  </a:lnTo>
                  <a:lnTo>
                    <a:pt x="468909" y="53924"/>
                  </a:lnTo>
                  <a:lnTo>
                    <a:pt x="470001" y="54000"/>
                  </a:lnTo>
                  <a:lnTo>
                    <a:pt x="470966" y="53924"/>
                  </a:lnTo>
                  <a:lnTo>
                    <a:pt x="470966" y="51828"/>
                  </a:lnTo>
                  <a:close/>
                </a:path>
                <a:path w="1465579" h="97789">
                  <a:moveTo>
                    <a:pt x="491388" y="64579"/>
                  </a:moveTo>
                  <a:lnTo>
                    <a:pt x="489356" y="64731"/>
                  </a:lnTo>
                  <a:lnTo>
                    <a:pt x="489661" y="65633"/>
                  </a:lnTo>
                  <a:lnTo>
                    <a:pt x="490855" y="66522"/>
                  </a:lnTo>
                  <a:lnTo>
                    <a:pt x="489419" y="67462"/>
                  </a:lnTo>
                  <a:lnTo>
                    <a:pt x="489673" y="68338"/>
                  </a:lnTo>
                  <a:lnTo>
                    <a:pt x="490296" y="68694"/>
                  </a:lnTo>
                  <a:lnTo>
                    <a:pt x="491159" y="68681"/>
                  </a:lnTo>
                  <a:lnTo>
                    <a:pt x="491324" y="67360"/>
                  </a:lnTo>
                  <a:lnTo>
                    <a:pt x="491274" y="66027"/>
                  </a:lnTo>
                  <a:lnTo>
                    <a:pt x="491388" y="64579"/>
                  </a:lnTo>
                  <a:close/>
                </a:path>
                <a:path w="1465579" h="97789">
                  <a:moveTo>
                    <a:pt x="523265" y="63766"/>
                  </a:moveTo>
                  <a:lnTo>
                    <a:pt x="523189" y="61836"/>
                  </a:lnTo>
                  <a:lnTo>
                    <a:pt x="520306" y="62687"/>
                  </a:lnTo>
                  <a:lnTo>
                    <a:pt x="520331" y="63322"/>
                  </a:lnTo>
                  <a:lnTo>
                    <a:pt x="520344" y="63969"/>
                  </a:lnTo>
                  <a:lnTo>
                    <a:pt x="520369" y="64617"/>
                  </a:lnTo>
                  <a:lnTo>
                    <a:pt x="521385" y="64528"/>
                  </a:lnTo>
                  <a:lnTo>
                    <a:pt x="522084" y="63296"/>
                  </a:lnTo>
                  <a:lnTo>
                    <a:pt x="523265" y="63766"/>
                  </a:lnTo>
                  <a:close/>
                </a:path>
                <a:path w="1465579" h="97789">
                  <a:moveTo>
                    <a:pt x="530250" y="6286"/>
                  </a:moveTo>
                  <a:lnTo>
                    <a:pt x="530174" y="5715"/>
                  </a:lnTo>
                  <a:lnTo>
                    <a:pt x="530148" y="5422"/>
                  </a:lnTo>
                  <a:lnTo>
                    <a:pt x="529767" y="5143"/>
                  </a:lnTo>
                  <a:lnTo>
                    <a:pt x="529412" y="4851"/>
                  </a:lnTo>
                  <a:lnTo>
                    <a:pt x="529043" y="4572"/>
                  </a:lnTo>
                  <a:lnTo>
                    <a:pt x="528624" y="5626"/>
                  </a:lnTo>
                  <a:lnTo>
                    <a:pt x="527773" y="6210"/>
                  </a:lnTo>
                  <a:lnTo>
                    <a:pt x="526783" y="6629"/>
                  </a:lnTo>
                  <a:lnTo>
                    <a:pt x="526923" y="7226"/>
                  </a:lnTo>
                  <a:lnTo>
                    <a:pt x="527189" y="8382"/>
                  </a:lnTo>
                  <a:lnTo>
                    <a:pt x="527481" y="8356"/>
                  </a:lnTo>
                  <a:lnTo>
                    <a:pt x="527748" y="8394"/>
                  </a:lnTo>
                  <a:lnTo>
                    <a:pt x="528027" y="8496"/>
                  </a:lnTo>
                  <a:lnTo>
                    <a:pt x="528447" y="7442"/>
                  </a:lnTo>
                  <a:lnTo>
                    <a:pt x="529259" y="6769"/>
                  </a:lnTo>
                  <a:lnTo>
                    <a:pt x="530250" y="6286"/>
                  </a:lnTo>
                  <a:close/>
                </a:path>
                <a:path w="1465579" h="97789">
                  <a:moveTo>
                    <a:pt x="545541" y="91567"/>
                  </a:moveTo>
                  <a:lnTo>
                    <a:pt x="543661" y="90182"/>
                  </a:lnTo>
                  <a:lnTo>
                    <a:pt x="541553" y="90754"/>
                  </a:lnTo>
                  <a:lnTo>
                    <a:pt x="539496" y="90881"/>
                  </a:lnTo>
                  <a:lnTo>
                    <a:pt x="541413" y="92036"/>
                  </a:lnTo>
                  <a:lnTo>
                    <a:pt x="543496" y="91681"/>
                  </a:lnTo>
                  <a:lnTo>
                    <a:pt x="545541" y="91567"/>
                  </a:lnTo>
                  <a:close/>
                </a:path>
                <a:path w="1465579" h="97789">
                  <a:moveTo>
                    <a:pt x="545642" y="16776"/>
                  </a:moveTo>
                  <a:lnTo>
                    <a:pt x="544220" y="16776"/>
                  </a:lnTo>
                  <a:lnTo>
                    <a:pt x="542417" y="17272"/>
                  </a:lnTo>
                  <a:lnTo>
                    <a:pt x="543179" y="18605"/>
                  </a:lnTo>
                  <a:lnTo>
                    <a:pt x="545579" y="18605"/>
                  </a:lnTo>
                  <a:lnTo>
                    <a:pt x="545642" y="16776"/>
                  </a:lnTo>
                  <a:close/>
                </a:path>
                <a:path w="1465579" h="97789">
                  <a:moveTo>
                    <a:pt x="566940" y="39039"/>
                  </a:moveTo>
                  <a:lnTo>
                    <a:pt x="566585" y="38608"/>
                  </a:lnTo>
                  <a:lnTo>
                    <a:pt x="566254" y="38011"/>
                  </a:lnTo>
                  <a:lnTo>
                    <a:pt x="566115" y="38061"/>
                  </a:lnTo>
                  <a:lnTo>
                    <a:pt x="565581" y="38227"/>
                  </a:lnTo>
                  <a:lnTo>
                    <a:pt x="564934" y="38481"/>
                  </a:lnTo>
                  <a:lnTo>
                    <a:pt x="564286" y="39509"/>
                  </a:lnTo>
                  <a:lnTo>
                    <a:pt x="564616" y="40182"/>
                  </a:lnTo>
                  <a:lnTo>
                    <a:pt x="565391" y="40068"/>
                  </a:lnTo>
                  <a:lnTo>
                    <a:pt x="565899" y="39966"/>
                  </a:lnTo>
                  <a:lnTo>
                    <a:pt x="566343" y="39446"/>
                  </a:lnTo>
                  <a:lnTo>
                    <a:pt x="566940" y="39039"/>
                  </a:lnTo>
                  <a:close/>
                </a:path>
                <a:path w="1465579" h="97789">
                  <a:moveTo>
                    <a:pt x="569810" y="52044"/>
                  </a:moveTo>
                  <a:lnTo>
                    <a:pt x="569112" y="52057"/>
                  </a:lnTo>
                  <a:lnTo>
                    <a:pt x="568413" y="52082"/>
                  </a:lnTo>
                  <a:lnTo>
                    <a:pt x="567728" y="52095"/>
                  </a:lnTo>
                  <a:lnTo>
                    <a:pt x="568413" y="52870"/>
                  </a:lnTo>
                  <a:lnTo>
                    <a:pt x="567613" y="54597"/>
                  </a:lnTo>
                  <a:lnTo>
                    <a:pt x="569442" y="54610"/>
                  </a:lnTo>
                  <a:lnTo>
                    <a:pt x="569620" y="52933"/>
                  </a:lnTo>
                  <a:lnTo>
                    <a:pt x="569810" y="52044"/>
                  </a:lnTo>
                  <a:close/>
                </a:path>
                <a:path w="1465579" h="97789">
                  <a:moveTo>
                    <a:pt x="575576" y="72580"/>
                  </a:moveTo>
                  <a:lnTo>
                    <a:pt x="575525" y="71361"/>
                  </a:lnTo>
                  <a:lnTo>
                    <a:pt x="575259" y="70789"/>
                  </a:lnTo>
                  <a:lnTo>
                    <a:pt x="574497" y="70700"/>
                  </a:lnTo>
                  <a:lnTo>
                    <a:pt x="573659" y="70700"/>
                  </a:lnTo>
                  <a:lnTo>
                    <a:pt x="573557" y="71399"/>
                  </a:lnTo>
                  <a:lnTo>
                    <a:pt x="573544" y="71945"/>
                  </a:lnTo>
                  <a:lnTo>
                    <a:pt x="573544" y="72529"/>
                  </a:lnTo>
                  <a:lnTo>
                    <a:pt x="573786" y="73164"/>
                  </a:lnTo>
                  <a:lnTo>
                    <a:pt x="574573" y="73190"/>
                  </a:lnTo>
                  <a:lnTo>
                    <a:pt x="575398" y="73202"/>
                  </a:lnTo>
                  <a:lnTo>
                    <a:pt x="575576" y="72580"/>
                  </a:lnTo>
                  <a:close/>
                </a:path>
                <a:path w="1465579" h="97789">
                  <a:moveTo>
                    <a:pt x="577532" y="80098"/>
                  </a:moveTo>
                  <a:lnTo>
                    <a:pt x="577215" y="77393"/>
                  </a:lnTo>
                  <a:lnTo>
                    <a:pt x="576795" y="77495"/>
                  </a:lnTo>
                  <a:lnTo>
                    <a:pt x="576110" y="77470"/>
                  </a:lnTo>
                  <a:lnTo>
                    <a:pt x="575564" y="78587"/>
                  </a:lnTo>
                  <a:lnTo>
                    <a:pt x="575602" y="79502"/>
                  </a:lnTo>
                  <a:lnTo>
                    <a:pt x="576503" y="80162"/>
                  </a:lnTo>
                  <a:lnTo>
                    <a:pt x="576846" y="80149"/>
                  </a:lnTo>
                  <a:lnTo>
                    <a:pt x="577532" y="80098"/>
                  </a:lnTo>
                  <a:close/>
                </a:path>
                <a:path w="1465579" h="97789">
                  <a:moveTo>
                    <a:pt x="618083" y="6083"/>
                  </a:moveTo>
                  <a:lnTo>
                    <a:pt x="616102" y="5588"/>
                  </a:lnTo>
                  <a:lnTo>
                    <a:pt x="614959" y="4394"/>
                  </a:lnTo>
                  <a:lnTo>
                    <a:pt x="613727" y="5994"/>
                  </a:lnTo>
                  <a:lnTo>
                    <a:pt x="614984" y="6781"/>
                  </a:lnTo>
                  <a:lnTo>
                    <a:pt x="616026" y="6477"/>
                  </a:lnTo>
                  <a:lnTo>
                    <a:pt x="618083" y="6083"/>
                  </a:lnTo>
                  <a:close/>
                </a:path>
                <a:path w="1465579" h="97789">
                  <a:moveTo>
                    <a:pt x="633323" y="68021"/>
                  </a:moveTo>
                  <a:lnTo>
                    <a:pt x="633082" y="67246"/>
                  </a:lnTo>
                  <a:lnTo>
                    <a:pt x="632421" y="67157"/>
                  </a:lnTo>
                  <a:lnTo>
                    <a:pt x="631825" y="67310"/>
                  </a:lnTo>
                  <a:lnTo>
                    <a:pt x="631164" y="67462"/>
                  </a:lnTo>
                  <a:lnTo>
                    <a:pt x="630008" y="67310"/>
                  </a:lnTo>
                  <a:lnTo>
                    <a:pt x="630377" y="68795"/>
                  </a:lnTo>
                  <a:lnTo>
                    <a:pt x="631355" y="69062"/>
                  </a:lnTo>
                  <a:lnTo>
                    <a:pt x="631926" y="69062"/>
                  </a:lnTo>
                  <a:lnTo>
                    <a:pt x="632510" y="69049"/>
                  </a:lnTo>
                  <a:lnTo>
                    <a:pt x="633209" y="68872"/>
                  </a:lnTo>
                  <a:lnTo>
                    <a:pt x="633323" y="68021"/>
                  </a:lnTo>
                  <a:close/>
                </a:path>
                <a:path w="1465579" h="97789">
                  <a:moveTo>
                    <a:pt x="644385" y="1181"/>
                  </a:moveTo>
                  <a:lnTo>
                    <a:pt x="644372" y="711"/>
                  </a:lnTo>
                  <a:lnTo>
                    <a:pt x="643445" y="0"/>
                  </a:lnTo>
                  <a:lnTo>
                    <a:pt x="642505" y="342"/>
                  </a:lnTo>
                  <a:lnTo>
                    <a:pt x="641553" y="660"/>
                  </a:lnTo>
                  <a:lnTo>
                    <a:pt x="642073" y="1955"/>
                  </a:lnTo>
                  <a:lnTo>
                    <a:pt x="642835" y="2781"/>
                  </a:lnTo>
                  <a:lnTo>
                    <a:pt x="644385" y="2146"/>
                  </a:lnTo>
                  <a:lnTo>
                    <a:pt x="644385" y="1181"/>
                  </a:lnTo>
                  <a:close/>
                </a:path>
                <a:path w="1465579" h="97789">
                  <a:moveTo>
                    <a:pt x="646734" y="71107"/>
                  </a:moveTo>
                  <a:lnTo>
                    <a:pt x="645668" y="70091"/>
                  </a:lnTo>
                  <a:lnTo>
                    <a:pt x="645020" y="69037"/>
                  </a:lnTo>
                  <a:lnTo>
                    <a:pt x="643724" y="69481"/>
                  </a:lnTo>
                  <a:lnTo>
                    <a:pt x="643483" y="69557"/>
                  </a:lnTo>
                  <a:lnTo>
                    <a:pt x="643216" y="70523"/>
                  </a:lnTo>
                  <a:lnTo>
                    <a:pt x="643382" y="70700"/>
                  </a:lnTo>
                  <a:lnTo>
                    <a:pt x="644207" y="71615"/>
                  </a:lnTo>
                  <a:lnTo>
                    <a:pt x="645261" y="71640"/>
                  </a:lnTo>
                  <a:lnTo>
                    <a:pt x="646734" y="71107"/>
                  </a:lnTo>
                  <a:close/>
                </a:path>
                <a:path w="1465579" h="97789">
                  <a:moveTo>
                    <a:pt x="652106" y="55791"/>
                  </a:moveTo>
                  <a:lnTo>
                    <a:pt x="651256" y="55829"/>
                  </a:lnTo>
                  <a:lnTo>
                    <a:pt x="650786" y="55778"/>
                  </a:lnTo>
                  <a:lnTo>
                    <a:pt x="650214" y="55727"/>
                  </a:lnTo>
                  <a:lnTo>
                    <a:pt x="649338" y="55816"/>
                  </a:lnTo>
                  <a:lnTo>
                    <a:pt x="649097" y="56172"/>
                  </a:lnTo>
                  <a:lnTo>
                    <a:pt x="648792" y="56654"/>
                  </a:lnTo>
                  <a:lnTo>
                    <a:pt x="649160" y="57365"/>
                  </a:lnTo>
                  <a:lnTo>
                    <a:pt x="650697" y="57658"/>
                  </a:lnTo>
                  <a:lnTo>
                    <a:pt x="651421" y="57505"/>
                  </a:lnTo>
                  <a:lnTo>
                    <a:pt x="651941" y="56730"/>
                  </a:lnTo>
                  <a:lnTo>
                    <a:pt x="652106" y="55791"/>
                  </a:lnTo>
                  <a:close/>
                </a:path>
                <a:path w="1465579" h="97789">
                  <a:moveTo>
                    <a:pt x="702754" y="16967"/>
                  </a:moveTo>
                  <a:lnTo>
                    <a:pt x="702424" y="17132"/>
                  </a:lnTo>
                  <a:lnTo>
                    <a:pt x="701179" y="16649"/>
                  </a:lnTo>
                  <a:lnTo>
                    <a:pt x="700532" y="15138"/>
                  </a:lnTo>
                  <a:lnTo>
                    <a:pt x="698995" y="15201"/>
                  </a:lnTo>
                  <a:lnTo>
                    <a:pt x="699719" y="15989"/>
                  </a:lnTo>
                  <a:lnTo>
                    <a:pt x="699617" y="16954"/>
                  </a:lnTo>
                  <a:lnTo>
                    <a:pt x="699554" y="17907"/>
                  </a:lnTo>
                  <a:lnTo>
                    <a:pt x="700544" y="17932"/>
                  </a:lnTo>
                  <a:lnTo>
                    <a:pt x="702538" y="17957"/>
                  </a:lnTo>
                  <a:lnTo>
                    <a:pt x="702678" y="17297"/>
                  </a:lnTo>
                  <a:lnTo>
                    <a:pt x="702754" y="16967"/>
                  </a:lnTo>
                  <a:close/>
                </a:path>
                <a:path w="1465579" h="97789">
                  <a:moveTo>
                    <a:pt x="811022" y="63436"/>
                  </a:moveTo>
                  <a:lnTo>
                    <a:pt x="810437" y="61214"/>
                  </a:lnTo>
                  <a:lnTo>
                    <a:pt x="809371" y="61315"/>
                  </a:lnTo>
                  <a:lnTo>
                    <a:pt x="808050" y="62852"/>
                  </a:lnTo>
                  <a:lnTo>
                    <a:pt x="808367" y="63855"/>
                  </a:lnTo>
                  <a:lnTo>
                    <a:pt x="809332" y="63588"/>
                  </a:lnTo>
                  <a:lnTo>
                    <a:pt x="810044" y="63830"/>
                  </a:lnTo>
                  <a:lnTo>
                    <a:pt x="811022" y="63436"/>
                  </a:lnTo>
                  <a:close/>
                </a:path>
                <a:path w="1465579" h="97789">
                  <a:moveTo>
                    <a:pt x="847737" y="75133"/>
                  </a:moveTo>
                  <a:lnTo>
                    <a:pt x="847153" y="73748"/>
                  </a:lnTo>
                  <a:lnTo>
                    <a:pt x="845858" y="74523"/>
                  </a:lnTo>
                  <a:lnTo>
                    <a:pt x="844918" y="74206"/>
                  </a:lnTo>
                  <a:lnTo>
                    <a:pt x="842962" y="75222"/>
                  </a:lnTo>
                  <a:lnTo>
                    <a:pt x="843762" y="75387"/>
                  </a:lnTo>
                  <a:lnTo>
                    <a:pt x="844613" y="75463"/>
                  </a:lnTo>
                  <a:lnTo>
                    <a:pt x="845058" y="76339"/>
                  </a:lnTo>
                  <a:lnTo>
                    <a:pt x="847737" y="75133"/>
                  </a:lnTo>
                  <a:close/>
                </a:path>
                <a:path w="1465579" h="97789">
                  <a:moveTo>
                    <a:pt x="860691" y="77419"/>
                  </a:moveTo>
                  <a:lnTo>
                    <a:pt x="860259" y="76962"/>
                  </a:lnTo>
                  <a:lnTo>
                    <a:pt x="858913" y="76809"/>
                  </a:lnTo>
                  <a:lnTo>
                    <a:pt x="858202" y="76962"/>
                  </a:lnTo>
                  <a:lnTo>
                    <a:pt x="858278" y="77749"/>
                  </a:lnTo>
                  <a:lnTo>
                    <a:pt x="858316" y="78244"/>
                  </a:lnTo>
                  <a:lnTo>
                    <a:pt x="858850" y="78689"/>
                  </a:lnTo>
                  <a:lnTo>
                    <a:pt x="859091" y="79019"/>
                  </a:lnTo>
                  <a:lnTo>
                    <a:pt x="860056" y="79032"/>
                  </a:lnTo>
                  <a:lnTo>
                    <a:pt x="860679" y="78968"/>
                  </a:lnTo>
                  <a:lnTo>
                    <a:pt x="860679" y="78117"/>
                  </a:lnTo>
                  <a:lnTo>
                    <a:pt x="860691" y="77419"/>
                  </a:lnTo>
                  <a:close/>
                </a:path>
                <a:path w="1465579" h="97789">
                  <a:moveTo>
                    <a:pt x="864971" y="93484"/>
                  </a:moveTo>
                  <a:lnTo>
                    <a:pt x="863612" y="92570"/>
                  </a:lnTo>
                  <a:lnTo>
                    <a:pt x="863193" y="92621"/>
                  </a:lnTo>
                  <a:lnTo>
                    <a:pt x="862787" y="92659"/>
                  </a:lnTo>
                  <a:lnTo>
                    <a:pt x="862368" y="92710"/>
                  </a:lnTo>
                  <a:lnTo>
                    <a:pt x="862431" y="94068"/>
                  </a:lnTo>
                  <a:lnTo>
                    <a:pt x="862977" y="95173"/>
                  </a:lnTo>
                  <a:lnTo>
                    <a:pt x="864387" y="96431"/>
                  </a:lnTo>
                  <a:lnTo>
                    <a:pt x="864387" y="94716"/>
                  </a:lnTo>
                  <a:lnTo>
                    <a:pt x="864971" y="93484"/>
                  </a:lnTo>
                  <a:close/>
                </a:path>
                <a:path w="1465579" h="97789">
                  <a:moveTo>
                    <a:pt x="874128" y="30797"/>
                  </a:moveTo>
                  <a:lnTo>
                    <a:pt x="873734" y="30403"/>
                  </a:lnTo>
                  <a:lnTo>
                    <a:pt x="873328" y="29984"/>
                  </a:lnTo>
                  <a:lnTo>
                    <a:pt x="872921" y="29591"/>
                  </a:lnTo>
                  <a:lnTo>
                    <a:pt x="871283" y="31597"/>
                  </a:lnTo>
                  <a:lnTo>
                    <a:pt x="872134" y="32512"/>
                  </a:lnTo>
                  <a:lnTo>
                    <a:pt x="873099" y="32283"/>
                  </a:lnTo>
                  <a:lnTo>
                    <a:pt x="873709" y="31635"/>
                  </a:lnTo>
                  <a:lnTo>
                    <a:pt x="874128" y="30797"/>
                  </a:lnTo>
                  <a:close/>
                </a:path>
                <a:path w="1465579" h="97789">
                  <a:moveTo>
                    <a:pt x="917714" y="41008"/>
                  </a:moveTo>
                  <a:lnTo>
                    <a:pt x="915860" y="41186"/>
                  </a:lnTo>
                  <a:lnTo>
                    <a:pt x="914666" y="41313"/>
                  </a:lnTo>
                  <a:lnTo>
                    <a:pt x="913485" y="41427"/>
                  </a:lnTo>
                  <a:lnTo>
                    <a:pt x="914768" y="42354"/>
                  </a:lnTo>
                  <a:lnTo>
                    <a:pt x="916076" y="42672"/>
                  </a:lnTo>
                  <a:lnTo>
                    <a:pt x="917714" y="41008"/>
                  </a:lnTo>
                  <a:close/>
                </a:path>
                <a:path w="1465579" h="97789">
                  <a:moveTo>
                    <a:pt x="938631" y="11290"/>
                  </a:moveTo>
                  <a:lnTo>
                    <a:pt x="937882" y="11036"/>
                  </a:lnTo>
                  <a:lnTo>
                    <a:pt x="937082" y="10934"/>
                  </a:lnTo>
                  <a:lnTo>
                    <a:pt x="936472" y="10985"/>
                  </a:lnTo>
                  <a:lnTo>
                    <a:pt x="935685" y="11010"/>
                  </a:lnTo>
                  <a:lnTo>
                    <a:pt x="935710" y="11722"/>
                  </a:lnTo>
                  <a:lnTo>
                    <a:pt x="935736" y="12712"/>
                  </a:lnTo>
                  <a:lnTo>
                    <a:pt x="936739" y="12712"/>
                  </a:lnTo>
                  <a:lnTo>
                    <a:pt x="937818" y="12788"/>
                  </a:lnTo>
                  <a:lnTo>
                    <a:pt x="938517" y="12471"/>
                  </a:lnTo>
                  <a:lnTo>
                    <a:pt x="938542" y="12268"/>
                  </a:lnTo>
                  <a:lnTo>
                    <a:pt x="938631" y="11290"/>
                  </a:lnTo>
                  <a:close/>
                </a:path>
                <a:path w="1465579" h="97789">
                  <a:moveTo>
                    <a:pt x="1007605" y="83197"/>
                  </a:moveTo>
                  <a:lnTo>
                    <a:pt x="1006729" y="83185"/>
                  </a:lnTo>
                  <a:lnTo>
                    <a:pt x="1005865" y="83159"/>
                  </a:lnTo>
                  <a:lnTo>
                    <a:pt x="1004989" y="83146"/>
                  </a:lnTo>
                  <a:lnTo>
                    <a:pt x="1004976" y="83921"/>
                  </a:lnTo>
                  <a:lnTo>
                    <a:pt x="1004989" y="84683"/>
                  </a:lnTo>
                  <a:lnTo>
                    <a:pt x="1006017" y="84810"/>
                  </a:lnTo>
                  <a:lnTo>
                    <a:pt x="1007224" y="84950"/>
                  </a:lnTo>
                  <a:lnTo>
                    <a:pt x="1007579" y="84251"/>
                  </a:lnTo>
                  <a:lnTo>
                    <a:pt x="1007605" y="83197"/>
                  </a:lnTo>
                  <a:close/>
                </a:path>
                <a:path w="1465579" h="97789">
                  <a:moveTo>
                    <a:pt x="1060145" y="7366"/>
                  </a:moveTo>
                  <a:lnTo>
                    <a:pt x="1059192" y="7429"/>
                  </a:lnTo>
                  <a:lnTo>
                    <a:pt x="1058164" y="7391"/>
                  </a:lnTo>
                  <a:lnTo>
                    <a:pt x="1057414" y="7632"/>
                  </a:lnTo>
                  <a:lnTo>
                    <a:pt x="1057592" y="8801"/>
                  </a:lnTo>
                  <a:lnTo>
                    <a:pt x="1058062" y="9080"/>
                  </a:lnTo>
                  <a:lnTo>
                    <a:pt x="1058176" y="9207"/>
                  </a:lnTo>
                  <a:lnTo>
                    <a:pt x="1059167" y="9398"/>
                  </a:lnTo>
                  <a:lnTo>
                    <a:pt x="1059637" y="9004"/>
                  </a:lnTo>
                  <a:lnTo>
                    <a:pt x="1060145" y="7366"/>
                  </a:lnTo>
                  <a:close/>
                </a:path>
                <a:path w="1465579" h="97789">
                  <a:moveTo>
                    <a:pt x="1098905" y="73812"/>
                  </a:moveTo>
                  <a:lnTo>
                    <a:pt x="1098054" y="73342"/>
                  </a:lnTo>
                  <a:lnTo>
                    <a:pt x="1096949" y="73113"/>
                  </a:lnTo>
                  <a:lnTo>
                    <a:pt x="1096048" y="73583"/>
                  </a:lnTo>
                  <a:lnTo>
                    <a:pt x="1095870" y="74371"/>
                  </a:lnTo>
                  <a:lnTo>
                    <a:pt x="1095946" y="75285"/>
                  </a:lnTo>
                  <a:lnTo>
                    <a:pt x="1096924" y="75806"/>
                  </a:lnTo>
                  <a:lnTo>
                    <a:pt x="1097864" y="75438"/>
                  </a:lnTo>
                  <a:lnTo>
                    <a:pt x="1098804" y="75145"/>
                  </a:lnTo>
                  <a:lnTo>
                    <a:pt x="1098905" y="73812"/>
                  </a:lnTo>
                  <a:close/>
                </a:path>
                <a:path w="1465579" h="97789">
                  <a:moveTo>
                    <a:pt x="1109510" y="10325"/>
                  </a:moveTo>
                  <a:lnTo>
                    <a:pt x="1109078" y="10236"/>
                  </a:lnTo>
                  <a:lnTo>
                    <a:pt x="1108646" y="10160"/>
                  </a:lnTo>
                  <a:lnTo>
                    <a:pt x="1108214" y="10071"/>
                  </a:lnTo>
                  <a:lnTo>
                    <a:pt x="1107567" y="10350"/>
                  </a:lnTo>
                  <a:lnTo>
                    <a:pt x="1106411" y="10566"/>
                  </a:lnTo>
                  <a:lnTo>
                    <a:pt x="1106106" y="12725"/>
                  </a:lnTo>
                  <a:lnTo>
                    <a:pt x="1108138" y="11226"/>
                  </a:lnTo>
                  <a:lnTo>
                    <a:pt x="1108544" y="12268"/>
                  </a:lnTo>
                  <a:lnTo>
                    <a:pt x="1108849" y="12268"/>
                  </a:lnTo>
                  <a:lnTo>
                    <a:pt x="1109154" y="12230"/>
                  </a:lnTo>
                  <a:lnTo>
                    <a:pt x="1109446" y="12115"/>
                  </a:lnTo>
                  <a:lnTo>
                    <a:pt x="1109472" y="11531"/>
                  </a:lnTo>
                  <a:lnTo>
                    <a:pt x="1109484" y="10934"/>
                  </a:lnTo>
                  <a:lnTo>
                    <a:pt x="1109510" y="10325"/>
                  </a:lnTo>
                  <a:close/>
                </a:path>
                <a:path w="1465579" h="97789">
                  <a:moveTo>
                    <a:pt x="1124889" y="69977"/>
                  </a:moveTo>
                  <a:lnTo>
                    <a:pt x="1123810" y="68668"/>
                  </a:lnTo>
                  <a:lnTo>
                    <a:pt x="1122553" y="68516"/>
                  </a:lnTo>
                  <a:lnTo>
                    <a:pt x="1121181" y="69481"/>
                  </a:lnTo>
                  <a:lnTo>
                    <a:pt x="1121549" y="70421"/>
                  </a:lnTo>
                  <a:lnTo>
                    <a:pt x="1122540" y="70281"/>
                  </a:lnTo>
                  <a:lnTo>
                    <a:pt x="1123251" y="70599"/>
                  </a:lnTo>
                  <a:lnTo>
                    <a:pt x="1124343" y="70180"/>
                  </a:lnTo>
                  <a:lnTo>
                    <a:pt x="1124889" y="69977"/>
                  </a:lnTo>
                  <a:close/>
                </a:path>
                <a:path w="1465579" h="97789">
                  <a:moveTo>
                    <a:pt x="1155230" y="63944"/>
                  </a:moveTo>
                  <a:lnTo>
                    <a:pt x="1155065" y="61696"/>
                  </a:lnTo>
                  <a:lnTo>
                    <a:pt x="1153909" y="61899"/>
                  </a:lnTo>
                  <a:lnTo>
                    <a:pt x="1151864" y="60718"/>
                  </a:lnTo>
                  <a:lnTo>
                    <a:pt x="1152321" y="63449"/>
                  </a:lnTo>
                  <a:lnTo>
                    <a:pt x="1153756" y="63665"/>
                  </a:lnTo>
                  <a:lnTo>
                    <a:pt x="1155230" y="63944"/>
                  </a:lnTo>
                  <a:close/>
                </a:path>
                <a:path w="1465579" h="97789">
                  <a:moveTo>
                    <a:pt x="1165923" y="56362"/>
                  </a:moveTo>
                  <a:lnTo>
                    <a:pt x="1165898" y="55549"/>
                  </a:lnTo>
                  <a:lnTo>
                    <a:pt x="1165847" y="54711"/>
                  </a:lnTo>
                  <a:lnTo>
                    <a:pt x="1165047" y="54711"/>
                  </a:lnTo>
                  <a:lnTo>
                    <a:pt x="1164450" y="54660"/>
                  </a:lnTo>
                  <a:lnTo>
                    <a:pt x="1163878" y="54622"/>
                  </a:lnTo>
                  <a:lnTo>
                    <a:pt x="1162977" y="54546"/>
                  </a:lnTo>
                  <a:lnTo>
                    <a:pt x="1163205" y="55880"/>
                  </a:lnTo>
                  <a:lnTo>
                    <a:pt x="1163993" y="56197"/>
                  </a:lnTo>
                  <a:lnTo>
                    <a:pt x="1164196" y="56375"/>
                  </a:lnTo>
                  <a:lnTo>
                    <a:pt x="1165313" y="56591"/>
                  </a:lnTo>
                  <a:lnTo>
                    <a:pt x="1165923" y="56362"/>
                  </a:lnTo>
                  <a:close/>
                </a:path>
                <a:path w="1465579" h="97789">
                  <a:moveTo>
                    <a:pt x="1221511" y="58928"/>
                  </a:moveTo>
                  <a:lnTo>
                    <a:pt x="1220800" y="58813"/>
                  </a:lnTo>
                  <a:lnTo>
                    <a:pt x="1220127" y="58648"/>
                  </a:lnTo>
                  <a:lnTo>
                    <a:pt x="1219631" y="58750"/>
                  </a:lnTo>
                  <a:lnTo>
                    <a:pt x="1218831" y="58635"/>
                  </a:lnTo>
                  <a:lnTo>
                    <a:pt x="1218793" y="59423"/>
                  </a:lnTo>
                  <a:lnTo>
                    <a:pt x="1218768" y="60134"/>
                  </a:lnTo>
                  <a:lnTo>
                    <a:pt x="1219390" y="60502"/>
                  </a:lnTo>
                  <a:lnTo>
                    <a:pt x="1220076" y="60388"/>
                  </a:lnTo>
                  <a:lnTo>
                    <a:pt x="1220482" y="60325"/>
                  </a:lnTo>
                  <a:lnTo>
                    <a:pt x="1221066" y="60083"/>
                  </a:lnTo>
                  <a:lnTo>
                    <a:pt x="1221193" y="59753"/>
                  </a:lnTo>
                  <a:lnTo>
                    <a:pt x="1221511" y="58928"/>
                  </a:lnTo>
                  <a:close/>
                </a:path>
                <a:path w="1465579" h="97789">
                  <a:moveTo>
                    <a:pt x="1222590" y="16230"/>
                  </a:moveTo>
                  <a:lnTo>
                    <a:pt x="1222235" y="15786"/>
                  </a:lnTo>
                  <a:lnTo>
                    <a:pt x="1222044" y="15379"/>
                  </a:lnTo>
                  <a:lnTo>
                    <a:pt x="1220952" y="14693"/>
                  </a:lnTo>
                  <a:lnTo>
                    <a:pt x="1219682" y="13919"/>
                  </a:lnTo>
                  <a:lnTo>
                    <a:pt x="1219847" y="16878"/>
                  </a:lnTo>
                  <a:lnTo>
                    <a:pt x="1221308" y="16624"/>
                  </a:lnTo>
                  <a:lnTo>
                    <a:pt x="1222590" y="16230"/>
                  </a:lnTo>
                  <a:close/>
                </a:path>
                <a:path w="1465579" h="97789">
                  <a:moveTo>
                    <a:pt x="1236421" y="13182"/>
                  </a:moveTo>
                  <a:lnTo>
                    <a:pt x="1235608" y="11087"/>
                  </a:lnTo>
                  <a:lnTo>
                    <a:pt x="1234300" y="11163"/>
                  </a:lnTo>
                  <a:lnTo>
                    <a:pt x="1232738" y="12357"/>
                  </a:lnTo>
                  <a:lnTo>
                    <a:pt x="1233716" y="13754"/>
                  </a:lnTo>
                  <a:lnTo>
                    <a:pt x="1235100" y="13385"/>
                  </a:lnTo>
                  <a:lnTo>
                    <a:pt x="1236421" y="13182"/>
                  </a:lnTo>
                  <a:close/>
                </a:path>
                <a:path w="1465579" h="97789">
                  <a:moveTo>
                    <a:pt x="1253858" y="68186"/>
                  </a:moveTo>
                  <a:lnTo>
                    <a:pt x="1252258" y="68313"/>
                  </a:lnTo>
                  <a:lnTo>
                    <a:pt x="1250632" y="68453"/>
                  </a:lnTo>
                  <a:lnTo>
                    <a:pt x="1249019" y="68580"/>
                  </a:lnTo>
                  <a:lnTo>
                    <a:pt x="1252016" y="70497"/>
                  </a:lnTo>
                  <a:lnTo>
                    <a:pt x="1252626" y="70421"/>
                  </a:lnTo>
                  <a:lnTo>
                    <a:pt x="1252918" y="70370"/>
                  </a:lnTo>
                  <a:lnTo>
                    <a:pt x="1253553" y="68922"/>
                  </a:lnTo>
                  <a:lnTo>
                    <a:pt x="1253858" y="68186"/>
                  </a:lnTo>
                  <a:close/>
                </a:path>
                <a:path w="1465579" h="97789">
                  <a:moveTo>
                    <a:pt x="1258671" y="6413"/>
                  </a:moveTo>
                  <a:lnTo>
                    <a:pt x="1257871" y="6413"/>
                  </a:lnTo>
                  <a:lnTo>
                    <a:pt x="1258582" y="7264"/>
                  </a:lnTo>
                  <a:lnTo>
                    <a:pt x="1258671" y="6413"/>
                  </a:lnTo>
                  <a:close/>
                </a:path>
                <a:path w="1465579" h="97789">
                  <a:moveTo>
                    <a:pt x="1260195" y="8216"/>
                  </a:moveTo>
                  <a:lnTo>
                    <a:pt x="1258582" y="7518"/>
                  </a:lnTo>
                  <a:lnTo>
                    <a:pt x="1256969" y="8928"/>
                  </a:lnTo>
                  <a:lnTo>
                    <a:pt x="1258519" y="9753"/>
                  </a:lnTo>
                  <a:lnTo>
                    <a:pt x="1259141" y="9753"/>
                  </a:lnTo>
                  <a:lnTo>
                    <a:pt x="1260195" y="8216"/>
                  </a:lnTo>
                  <a:close/>
                </a:path>
                <a:path w="1465579" h="97789">
                  <a:moveTo>
                    <a:pt x="1282039" y="55918"/>
                  </a:moveTo>
                  <a:lnTo>
                    <a:pt x="1281696" y="55575"/>
                  </a:lnTo>
                  <a:lnTo>
                    <a:pt x="1281010" y="54876"/>
                  </a:lnTo>
                  <a:lnTo>
                    <a:pt x="1279829" y="55092"/>
                  </a:lnTo>
                  <a:lnTo>
                    <a:pt x="1278369" y="55626"/>
                  </a:lnTo>
                  <a:lnTo>
                    <a:pt x="1279385" y="56934"/>
                  </a:lnTo>
                  <a:lnTo>
                    <a:pt x="1280287" y="58115"/>
                  </a:lnTo>
                  <a:lnTo>
                    <a:pt x="1281252" y="56629"/>
                  </a:lnTo>
                  <a:lnTo>
                    <a:pt x="1282039" y="55918"/>
                  </a:lnTo>
                  <a:close/>
                </a:path>
                <a:path w="1465579" h="97789">
                  <a:moveTo>
                    <a:pt x="1297203" y="58089"/>
                  </a:moveTo>
                  <a:lnTo>
                    <a:pt x="1296428" y="57937"/>
                  </a:lnTo>
                  <a:lnTo>
                    <a:pt x="1295577" y="57696"/>
                  </a:lnTo>
                  <a:lnTo>
                    <a:pt x="1295247" y="57886"/>
                  </a:lnTo>
                  <a:lnTo>
                    <a:pt x="1294561" y="58089"/>
                  </a:lnTo>
                  <a:lnTo>
                    <a:pt x="1293964" y="59245"/>
                  </a:lnTo>
                  <a:lnTo>
                    <a:pt x="1294612" y="59702"/>
                  </a:lnTo>
                  <a:lnTo>
                    <a:pt x="1295234" y="59651"/>
                  </a:lnTo>
                  <a:lnTo>
                    <a:pt x="1295768" y="59613"/>
                  </a:lnTo>
                  <a:lnTo>
                    <a:pt x="1296479" y="59309"/>
                  </a:lnTo>
                  <a:lnTo>
                    <a:pt x="1297203" y="58089"/>
                  </a:lnTo>
                  <a:close/>
                </a:path>
                <a:path w="1465579" h="97789">
                  <a:moveTo>
                    <a:pt x="1305750" y="2057"/>
                  </a:moveTo>
                  <a:lnTo>
                    <a:pt x="1304505" y="990"/>
                  </a:lnTo>
                  <a:lnTo>
                    <a:pt x="1303439" y="1168"/>
                  </a:lnTo>
                  <a:lnTo>
                    <a:pt x="1302486" y="1905"/>
                  </a:lnTo>
                  <a:lnTo>
                    <a:pt x="1302296" y="2057"/>
                  </a:lnTo>
                  <a:lnTo>
                    <a:pt x="1302321" y="2921"/>
                  </a:lnTo>
                  <a:lnTo>
                    <a:pt x="1302524" y="3086"/>
                  </a:lnTo>
                  <a:lnTo>
                    <a:pt x="1303756" y="4025"/>
                  </a:lnTo>
                  <a:lnTo>
                    <a:pt x="1304493" y="2921"/>
                  </a:lnTo>
                  <a:lnTo>
                    <a:pt x="1305750" y="2057"/>
                  </a:lnTo>
                  <a:close/>
                </a:path>
                <a:path w="1465579" h="97789">
                  <a:moveTo>
                    <a:pt x="1312570" y="61988"/>
                  </a:moveTo>
                  <a:lnTo>
                    <a:pt x="1311351" y="61341"/>
                  </a:lnTo>
                  <a:lnTo>
                    <a:pt x="1310233" y="60909"/>
                  </a:lnTo>
                  <a:lnTo>
                    <a:pt x="1309408" y="62382"/>
                  </a:lnTo>
                  <a:lnTo>
                    <a:pt x="1309293" y="62572"/>
                  </a:lnTo>
                  <a:lnTo>
                    <a:pt x="1309395" y="63131"/>
                  </a:lnTo>
                  <a:lnTo>
                    <a:pt x="1309535" y="63182"/>
                  </a:lnTo>
                  <a:lnTo>
                    <a:pt x="1310894" y="63779"/>
                  </a:lnTo>
                  <a:lnTo>
                    <a:pt x="1311757" y="63017"/>
                  </a:lnTo>
                  <a:lnTo>
                    <a:pt x="1312570" y="61988"/>
                  </a:lnTo>
                  <a:close/>
                </a:path>
                <a:path w="1465579" h="97789">
                  <a:moveTo>
                    <a:pt x="1339100" y="65900"/>
                  </a:moveTo>
                  <a:lnTo>
                    <a:pt x="1338948" y="64706"/>
                  </a:lnTo>
                  <a:lnTo>
                    <a:pt x="1336255" y="64592"/>
                  </a:lnTo>
                  <a:lnTo>
                    <a:pt x="1336192" y="64833"/>
                  </a:lnTo>
                  <a:lnTo>
                    <a:pt x="1336141" y="65087"/>
                  </a:lnTo>
                  <a:lnTo>
                    <a:pt x="1336103" y="65354"/>
                  </a:lnTo>
                  <a:lnTo>
                    <a:pt x="1336509" y="65773"/>
                  </a:lnTo>
                  <a:lnTo>
                    <a:pt x="1337360" y="66624"/>
                  </a:lnTo>
                  <a:lnTo>
                    <a:pt x="1338554" y="66535"/>
                  </a:lnTo>
                  <a:lnTo>
                    <a:pt x="1339100" y="65900"/>
                  </a:lnTo>
                  <a:close/>
                </a:path>
                <a:path w="1465579" h="97789">
                  <a:moveTo>
                    <a:pt x="1465021" y="38646"/>
                  </a:moveTo>
                  <a:lnTo>
                    <a:pt x="1464246" y="36614"/>
                  </a:lnTo>
                  <a:lnTo>
                    <a:pt x="1463916" y="36614"/>
                  </a:lnTo>
                  <a:lnTo>
                    <a:pt x="1463586" y="36626"/>
                  </a:lnTo>
                  <a:lnTo>
                    <a:pt x="1463243" y="36626"/>
                  </a:lnTo>
                  <a:lnTo>
                    <a:pt x="1460284" y="37465"/>
                  </a:lnTo>
                  <a:lnTo>
                    <a:pt x="1460652" y="38354"/>
                  </a:lnTo>
                  <a:lnTo>
                    <a:pt x="1461477" y="38481"/>
                  </a:lnTo>
                  <a:lnTo>
                    <a:pt x="1462278" y="38658"/>
                  </a:lnTo>
                  <a:lnTo>
                    <a:pt x="1463192" y="38658"/>
                  </a:lnTo>
                  <a:lnTo>
                    <a:pt x="1464106" y="38646"/>
                  </a:lnTo>
                  <a:lnTo>
                    <a:pt x="1465021" y="386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4420235" y="3125441"/>
              <a:ext cx="1524000" cy="93345"/>
            </a:xfrm>
            <a:custGeom>
              <a:avLst/>
              <a:gdLst/>
              <a:ahLst/>
              <a:cxnLst/>
              <a:rect l="l" t="t" r="r" b="b"/>
              <a:pathLst>
                <a:path w="1524000" h="93344">
                  <a:moveTo>
                    <a:pt x="4572" y="9867"/>
                  </a:moveTo>
                  <a:lnTo>
                    <a:pt x="2743" y="9956"/>
                  </a:lnTo>
                  <a:lnTo>
                    <a:pt x="1612" y="8953"/>
                  </a:lnTo>
                  <a:lnTo>
                    <a:pt x="0" y="10401"/>
                  </a:lnTo>
                  <a:lnTo>
                    <a:pt x="1612" y="10845"/>
                  </a:lnTo>
                  <a:lnTo>
                    <a:pt x="2819" y="11557"/>
                  </a:lnTo>
                  <a:lnTo>
                    <a:pt x="4572" y="9867"/>
                  </a:lnTo>
                  <a:close/>
                </a:path>
                <a:path w="1524000" h="93344">
                  <a:moveTo>
                    <a:pt x="28448" y="12585"/>
                  </a:moveTo>
                  <a:lnTo>
                    <a:pt x="28346" y="12001"/>
                  </a:lnTo>
                  <a:lnTo>
                    <a:pt x="27774" y="11798"/>
                  </a:lnTo>
                  <a:lnTo>
                    <a:pt x="27355" y="11506"/>
                  </a:lnTo>
                  <a:lnTo>
                    <a:pt x="26974" y="11861"/>
                  </a:lnTo>
                  <a:lnTo>
                    <a:pt x="26416" y="12141"/>
                  </a:lnTo>
                  <a:lnTo>
                    <a:pt x="26479" y="13119"/>
                  </a:lnTo>
                  <a:lnTo>
                    <a:pt x="27076" y="13474"/>
                  </a:lnTo>
                  <a:lnTo>
                    <a:pt x="28067" y="13157"/>
                  </a:lnTo>
                  <a:lnTo>
                    <a:pt x="28448" y="12585"/>
                  </a:lnTo>
                  <a:close/>
                </a:path>
                <a:path w="1524000" h="93344">
                  <a:moveTo>
                    <a:pt x="28549" y="20853"/>
                  </a:moveTo>
                  <a:lnTo>
                    <a:pt x="28524" y="20561"/>
                  </a:lnTo>
                  <a:lnTo>
                    <a:pt x="27254" y="20434"/>
                  </a:lnTo>
                  <a:lnTo>
                    <a:pt x="26009" y="19240"/>
                  </a:lnTo>
                  <a:lnTo>
                    <a:pt x="24701" y="20459"/>
                  </a:lnTo>
                  <a:lnTo>
                    <a:pt x="25679" y="21831"/>
                  </a:lnTo>
                  <a:lnTo>
                    <a:pt x="27114" y="21374"/>
                  </a:lnTo>
                  <a:lnTo>
                    <a:pt x="28422" y="21361"/>
                  </a:lnTo>
                  <a:lnTo>
                    <a:pt x="28511" y="21107"/>
                  </a:lnTo>
                  <a:lnTo>
                    <a:pt x="28549" y="20853"/>
                  </a:lnTo>
                  <a:close/>
                </a:path>
                <a:path w="1524000" h="93344">
                  <a:moveTo>
                    <a:pt x="54762" y="32232"/>
                  </a:moveTo>
                  <a:lnTo>
                    <a:pt x="53136" y="32219"/>
                  </a:lnTo>
                  <a:lnTo>
                    <a:pt x="49885" y="32181"/>
                  </a:lnTo>
                  <a:lnTo>
                    <a:pt x="51485" y="33985"/>
                  </a:lnTo>
                  <a:lnTo>
                    <a:pt x="53124" y="33324"/>
                  </a:lnTo>
                  <a:lnTo>
                    <a:pt x="54762" y="32232"/>
                  </a:lnTo>
                  <a:close/>
                </a:path>
                <a:path w="1524000" h="93344">
                  <a:moveTo>
                    <a:pt x="142430" y="37973"/>
                  </a:moveTo>
                  <a:lnTo>
                    <a:pt x="140284" y="38976"/>
                  </a:lnTo>
                  <a:lnTo>
                    <a:pt x="139090" y="39001"/>
                  </a:lnTo>
                  <a:lnTo>
                    <a:pt x="139115" y="39560"/>
                  </a:lnTo>
                  <a:lnTo>
                    <a:pt x="139128" y="40132"/>
                  </a:lnTo>
                  <a:lnTo>
                    <a:pt x="139153" y="40703"/>
                  </a:lnTo>
                  <a:lnTo>
                    <a:pt x="139725" y="40716"/>
                  </a:lnTo>
                  <a:lnTo>
                    <a:pt x="140906" y="40767"/>
                  </a:lnTo>
                  <a:lnTo>
                    <a:pt x="142430" y="37973"/>
                  </a:lnTo>
                  <a:close/>
                </a:path>
                <a:path w="1524000" h="93344">
                  <a:moveTo>
                    <a:pt x="145745" y="60083"/>
                  </a:moveTo>
                  <a:lnTo>
                    <a:pt x="145694" y="59207"/>
                  </a:lnTo>
                  <a:lnTo>
                    <a:pt x="145542" y="58394"/>
                  </a:lnTo>
                  <a:lnTo>
                    <a:pt x="145275" y="58394"/>
                  </a:lnTo>
                  <a:lnTo>
                    <a:pt x="145046" y="58293"/>
                  </a:lnTo>
                  <a:lnTo>
                    <a:pt x="144868" y="58102"/>
                  </a:lnTo>
                  <a:lnTo>
                    <a:pt x="143230" y="58801"/>
                  </a:lnTo>
                  <a:lnTo>
                    <a:pt x="143675" y="59182"/>
                  </a:lnTo>
                  <a:lnTo>
                    <a:pt x="144081" y="59829"/>
                  </a:lnTo>
                  <a:lnTo>
                    <a:pt x="145745" y="60083"/>
                  </a:lnTo>
                  <a:close/>
                </a:path>
                <a:path w="1524000" h="93344">
                  <a:moveTo>
                    <a:pt x="157581" y="54190"/>
                  </a:moveTo>
                  <a:lnTo>
                    <a:pt x="155498" y="53263"/>
                  </a:lnTo>
                  <a:lnTo>
                    <a:pt x="154990" y="53771"/>
                  </a:lnTo>
                  <a:lnTo>
                    <a:pt x="154216" y="54241"/>
                  </a:lnTo>
                  <a:lnTo>
                    <a:pt x="153949" y="55422"/>
                  </a:lnTo>
                  <a:lnTo>
                    <a:pt x="154800" y="55524"/>
                  </a:lnTo>
                  <a:lnTo>
                    <a:pt x="155397" y="55448"/>
                  </a:lnTo>
                  <a:lnTo>
                    <a:pt x="155702" y="54292"/>
                  </a:lnTo>
                  <a:lnTo>
                    <a:pt x="156705" y="54356"/>
                  </a:lnTo>
                  <a:lnTo>
                    <a:pt x="157581" y="54190"/>
                  </a:lnTo>
                  <a:close/>
                </a:path>
                <a:path w="1524000" h="93344">
                  <a:moveTo>
                    <a:pt x="158470" y="39408"/>
                  </a:moveTo>
                  <a:lnTo>
                    <a:pt x="157988" y="39128"/>
                  </a:lnTo>
                  <a:lnTo>
                    <a:pt x="157010" y="39255"/>
                  </a:lnTo>
                  <a:lnTo>
                    <a:pt x="155905" y="39839"/>
                  </a:lnTo>
                  <a:lnTo>
                    <a:pt x="156070" y="40690"/>
                  </a:lnTo>
                  <a:lnTo>
                    <a:pt x="156311" y="40805"/>
                  </a:lnTo>
                  <a:lnTo>
                    <a:pt x="157137" y="41211"/>
                  </a:lnTo>
                  <a:lnTo>
                    <a:pt x="157734" y="40754"/>
                  </a:lnTo>
                  <a:lnTo>
                    <a:pt x="157873" y="40513"/>
                  </a:lnTo>
                  <a:lnTo>
                    <a:pt x="158470" y="39408"/>
                  </a:lnTo>
                  <a:close/>
                </a:path>
                <a:path w="1524000" h="93344">
                  <a:moveTo>
                    <a:pt x="164325" y="44551"/>
                  </a:moveTo>
                  <a:lnTo>
                    <a:pt x="164261" y="43091"/>
                  </a:lnTo>
                  <a:lnTo>
                    <a:pt x="162521" y="43980"/>
                  </a:lnTo>
                  <a:lnTo>
                    <a:pt x="162128" y="42926"/>
                  </a:lnTo>
                  <a:lnTo>
                    <a:pt x="161455" y="43243"/>
                  </a:lnTo>
                  <a:lnTo>
                    <a:pt x="160540" y="43421"/>
                  </a:lnTo>
                  <a:lnTo>
                    <a:pt x="160642" y="44348"/>
                  </a:lnTo>
                  <a:lnTo>
                    <a:pt x="160667" y="44577"/>
                  </a:lnTo>
                  <a:lnTo>
                    <a:pt x="161696" y="44691"/>
                  </a:lnTo>
                  <a:lnTo>
                    <a:pt x="162255" y="44856"/>
                  </a:lnTo>
                  <a:lnTo>
                    <a:pt x="162966" y="44716"/>
                  </a:lnTo>
                  <a:lnTo>
                    <a:pt x="164325" y="44551"/>
                  </a:lnTo>
                  <a:close/>
                </a:path>
                <a:path w="1524000" h="93344">
                  <a:moveTo>
                    <a:pt x="178727" y="41579"/>
                  </a:moveTo>
                  <a:lnTo>
                    <a:pt x="177927" y="40589"/>
                  </a:lnTo>
                  <a:lnTo>
                    <a:pt x="176707" y="40906"/>
                  </a:lnTo>
                  <a:lnTo>
                    <a:pt x="175679" y="40614"/>
                  </a:lnTo>
                  <a:lnTo>
                    <a:pt x="174929" y="40716"/>
                  </a:lnTo>
                  <a:lnTo>
                    <a:pt x="174040" y="40614"/>
                  </a:lnTo>
                  <a:lnTo>
                    <a:pt x="173951" y="41744"/>
                  </a:lnTo>
                  <a:lnTo>
                    <a:pt x="175539" y="41681"/>
                  </a:lnTo>
                  <a:lnTo>
                    <a:pt x="178727" y="41579"/>
                  </a:lnTo>
                  <a:close/>
                </a:path>
                <a:path w="1524000" h="93344">
                  <a:moveTo>
                    <a:pt x="189103" y="60032"/>
                  </a:moveTo>
                  <a:lnTo>
                    <a:pt x="187096" y="60032"/>
                  </a:lnTo>
                  <a:lnTo>
                    <a:pt x="188556" y="61214"/>
                  </a:lnTo>
                  <a:lnTo>
                    <a:pt x="189103" y="60032"/>
                  </a:lnTo>
                  <a:close/>
                </a:path>
                <a:path w="1524000" h="93344">
                  <a:moveTo>
                    <a:pt x="189661" y="59359"/>
                  </a:moveTo>
                  <a:lnTo>
                    <a:pt x="188150" y="58559"/>
                  </a:lnTo>
                  <a:lnTo>
                    <a:pt x="187096" y="58559"/>
                  </a:lnTo>
                  <a:lnTo>
                    <a:pt x="185432" y="59359"/>
                  </a:lnTo>
                  <a:lnTo>
                    <a:pt x="189420" y="59359"/>
                  </a:lnTo>
                  <a:lnTo>
                    <a:pt x="189661" y="59359"/>
                  </a:lnTo>
                  <a:close/>
                </a:path>
                <a:path w="1524000" h="93344">
                  <a:moveTo>
                    <a:pt x="197192" y="52882"/>
                  </a:moveTo>
                  <a:lnTo>
                    <a:pt x="197180" y="51600"/>
                  </a:lnTo>
                  <a:lnTo>
                    <a:pt x="193459" y="52209"/>
                  </a:lnTo>
                  <a:lnTo>
                    <a:pt x="193332" y="52920"/>
                  </a:lnTo>
                  <a:lnTo>
                    <a:pt x="193255" y="53276"/>
                  </a:lnTo>
                  <a:lnTo>
                    <a:pt x="194665" y="53860"/>
                  </a:lnTo>
                  <a:lnTo>
                    <a:pt x="195376" y="54152"/>
                  </a:lnTo>
                  <a:lnTo>
                    <a:pt x="196608" y="53733"/>
                  </a:lnTo>
                  <a:lnTo>
                    <a:pt x="197192" y="52882"/>
                  </a:lnTo>
                  <a:close/>
                </a:path>
                <a:path w="1524000" h="93344">
                  <a:moveTo>
                    <a:pt x="209854" y="80860"/>
                  </a:moveTo>
                  <a:lnTo>
                    <a:pt x="209499" y="80441"/>
                  </a:lnTo>
                  <a:lnTo>
                    <a:pt x="209219" y="79730"/>
                  </a:lnTo>
                  <a:lnTo>
                    <a:pt x="208673" y="80391"/>
                  </a:lnTo>
                  <a:lnTo>
                    <a:pt x="208280" y="80772"/>
                  </a:lnTo>
                  <a:lnTo>
                    <a:pt x="208026" y="81254"/>
                  </a:lnTo>
                  <a:lnTo>
                    <a:pt x="208597" y="82003"/>
                  </a:lnTo>
                  <a:lnTo>
                    <a:pt x="208826" y="81965"/>
                  </a:lnTo>
                  <a:lnTo>
                    <a:pt x="209194" y="81889"/>
                  </a:lnTo>
                  <a:lnTo>
                    <a:pt x="209638" y="81495"/>
                  </a:lnTo>
                  <a:lnTo>
                    <a:pt x="209854" y="80860"/>
                  </a:lnTo>
                  <a:close/>
                </a:path>
                <a:path w="1524000" h="93344">
                  <a:moveTo>
                    <a:pt x="216750" y="68148"/>
                  </a:moveTo>
                  <a:lnTo>
                    <a:pt x="214642" y="67919"/>
                  </a:lnTo>
                  <a:lnTo>
                    <a:pt x="212661" y="69773"/>
                  </a:lnTo>
                  <a:lnTo>
                    <a:pt x="214223" y="69697"/>
                  </a:lnTo>
                  <a:lnTo>
                    <a:pt x="215519" y="68999"/>
                  </a:lnTo>
                  <a:lnTo>
                    <a:pt x="216750" y="68148"/>
                  </a:lnTo>
                  <a:close/>
                </a:path>
                <a:path w="1524000" h="93344">
                  <a:moveTo>
                    <a:pt x="218414" y="58394"/>
                  </a:moveTo>
                  <a:lnTo>
                    <a:pt x="217233" y="58470"/>
                  </a:lnTo>
                  <a:lnTo>
                    <a:pt x="215760" y="57213"/>
                  </a:lnTo>
                  <a:lnTo>
                    <a:pt x="214947" y="59118"/>
                  </a:lnTo>
                  <a:lnTo>
                    <a:pt x="216255" y="59601"/>
                  </a:lnTo>
                  <a:lnTo>
                    <a:pt x="217512" y="59893"/>
                  </a:lnTo>
                  <a:lnTo>
                    <a:pt x="218414" y="58394"/>
                  </a:lnTo>
                  <a:close/>
                </a:path>
                <a:path w="1524000" h="93344">
                  <a:moveTo>
                    <a:pt x="232105" y="84886"/>
                  </a:moveTo>
                  <a:lnTo>
                    <a:pt x="231597" y="84531"/>
                  </a:lnTo>
                  <a:lnTo>
                    <a:pt x="230962" y="84582"/>
                  </a:lnTo>
                  <a:lnTo>
                    <a:pt x="230593" y="84594"/>
                  </a:lnTo>
                  <a:lnTo>
                    <a:pt x="230047" y="84924"/>
                  </a:lnTo>
                  <a:lnTo>
                    <a:pt x="229679" y="85890"/>
                  </a:lnTo>
                  <a:lnTo>
                    <a:pt x="229971" y="86448"/>
                  </a:lnTo>
                  <a:lnTo>
                    <a:pt x="230733" y="86499"/>
                  </a:lnTo>
                  <a:lnTo>
                    <a:pt x="231355" y="86550"/>
                  </a:lnTo>
                  <a:lnTo>
                    <a:pt x="231914" y="86385"/>
                  </a:lnTo>
                  <a:lnTo>
                    <a:pt x="232079" y="85661"/>
                  </a:lnTo>
                  <a:lnTo>
                    <a:pt x="232105" y="84886"/>
                  </a:lnTo>
                  <a:close/>
                </a:path>
                <a:path w="1524000" h="93344">
                  <a:moveTo>
                    <a:pt x="271665" y="44589"/>
                  </a:moveTo>
                  <a:lnTo>
                    <a:pt x="270802" y="42697"/>
                  </a:lnTo>
                  <a:lnTo>
                    <a:pt x="269163" y="43840"/>
                  </a:lnTo>
                  <a:lnTo>
                    <a:pt x="267881" y="43624"/>
                  </a:lnTo>
                  <a:lnTo>
                    <a:pt x="268566" y="46228"/>
                  </a:lnTo>
                  <a:lnTo>
                    <a:pt x="270471" y="44018"/>
                  </a:lnTo>
                  <a:lnTo>
                    <a:pt x="271665" y="44589"/>
                  </a:lnTo>
                  <a:close/>
                </a:path>
                <a:path w="1524000" h="93344">
                  <a:moveTo>
                    <a:pt x="323799" y="54038"/>
                  </a:moveTo>
                  <a:lnTo>
                    <a:pt x="323646" y="52844"/>
                  </a:lnTo>
                  <a:lnTo>
                    <a:pt x="323532" y="51828"/>
                  </a:lnTo>
                  <a:lnTo>
                    <a:pt x="322135" y="52235"/>
                  </a:lnTo>
                  <a:lnTo>
                    <a:pt x="321233" y="52463"/>
                  </a:lnTo>
                  <a:lnTo>
                    <a:pt x="321271" y="54279"/>
                  </a:lnTo>
                  <a:lnTo>
                    <a:pt x="322592" y="54622"/>
                  </a:lnTo>
                  <a:lnTo>
                    <a:pt x="323799" y="54038"/>
                  </a:lnTo>
                  <a:close/>
                </a:path>
                <a:path w="1524000" h="93344">
                  <a:moveTo>
                    <a:pt x="353237" y="48577"/>
                  </a:moveTo>
                  <a:lnTo>
                    <a:pt x="351612" y="48882"/>
                  </a:lnTo>
                  <a:lnTo>
                    <a:pt x="349656" y="47739"/>
                  </a:lnTo>
                  <a:lnTo>
                    <a:pt x="348437" y="49733"/>
                  </a:lnTo>
                  <a:lnTo>
                    <a:pt x="349948" y="48983"/>
                  </a:lnTo>
                  <a:lnTo>
                    <a:pt x="351878" y="49999"/>
                  </a:lnTo>
                  <a:lnTo>
                    <a:pt x="353237" y="48577"/>
                  </a:lnTo>
                  <a:close/>
                </a:path>
                <a:path w="1524000" h="93344">
                  <a:moveTo>
                    <a:pt x="353301" y="32931"/>
                  </a:moveTo>
                  <a:lnTo>
                    <a:pt x="352323" y="31940"/>
                  </a:lnTo>
                  <a:lnTo>
                    <a:pt x="351383" y="30962"/>
                  </a:lnTo>
                  <a:lnTo>
                    <a:pt x="350329" y="31775"/>
                  </a:lnTo>
                  <a:lnTo>
                    <a:pt x="349719" y="32880"/>
                  </a:lnTo>
                  <a:lnTo>
                    <a:pt x="350748" y="33134"/>
                  </a:lnTo>
                  <a:lnTo>
                    <a:pt x="351243" y="33248"/>
                  </a:lnTo>
                  <a:lnTo>
                    <a:pt x="351790" y="32918"/>
                  </a:lnTo>
                  <a:lnTo>
                    <a:pt x="353301" y="32931"/>
                  </a:lnTo>
                  <a:close/>
                </a:path>
                <a:path w="1524000" h="93344">
                  <a:moveTo>
                    <a:pt x="378193" y="30581"/>
                  </a:moveTo>
                  <a:lnTo>
                    <a:pt x="377151" y="30251"/>
                  </a:lnTo>
                  <a:lnTo>
                    <a:pt x="376732" y="30035"/>
                  </a:lnTo>
                  <a:lnTo>
                    <a:pt x="375805" y="29933"/>
                  </a:lnTo>
                  <a:lnTo>
                    <a:pt x="374675" y="29387"/>
                  </a:lnTo>
                  <a:lnTo>
                    <a:pt x="375589" y="31470"/>
                  </a:lnTo>
                  <a:lnTo>
                    <a:pt x="376758" y="31445"/>
                  </a:lnTo>
                  <a:lnTo>
                    <a:pt x="378193" y="30581"/>
                  </a:lnTo>
                  <a:close/>
                </a:path>
                <a:path w="1524000" h="93344">
                  <a:moveTo>
                    <a:pt x="397764" y="66128"/>
                  </a:moveTo>
                  <a:lnTo>
                    <a:pt x="394766" y="65303"/>
                  </a:lnTo>
                  <a:lnTo>
                    <a:pt x="393280" y="66395"/>
                  </a:lnTo>
                  <a:lnTo>
                    <a:pt x="394741" y="67348"/>
                  </a:lnTo>
                  <a:lnTo>
                    <a:pt x="396214" y="67513"/>
                  </a:lnTo>
                  <a:lnTo>
                    <a:pt x="397764" y="66890"/>
                  </a:lnTo>
                  <a:lnTo>
                    <a:pt x="397751" y="66624"/>
                  </a:lnTo>
                  <a:lnTo>
                    <a:pt x="397751" y="66382"/>
                  </a:lnTo>
                  <a:lnTo>
                    <a:pt x="397764" y="66128"/>
                  </a:lnTo>
                  <a:close/>
                </a:path>
                <a:path w="1524000" h="93344">
                  <a:moveTo>
                    <a:pt x="404609" y="38684"/>
                  </a:moveTo>
                  <a:lnTo>
                    <a:pt x="404418" y="37896"/>
                  </a:lnTo>
                  <a:lnTo>
                    <a:pt x="404253" y="37249"/>
                  </a:lnTo>
                  <a:lnTo>
                    <a:pt x="403669" y="37490"/>
                  </a:lnTo>
                  <a:lnTo>
                    <a:pt x="403301" y="37706"/>
                  </a:lnTo>
                  <a:lnTo>
                    <a:pt x="402920" y="37922"/>
                  </a:lnTo>
                  <a:lnTo>
                    <a:pt x="402640" y="38277"/>
                  </a:lnTo>
                  <a:lnTo>
                    <a:pt x="402297" y="38569"/>
                  </a:lnTo>
                  <a:lnTo>
                    <a:pt x="402920" y="39116"/>
                  </a:lnTo>
                  <a:lnTo>
                    <a:pt x="403161" y="39331"/>
                  </a:lnTo>
                  <a:lnTo>
                    <a:pt x="403936" y="38989"/>
                  </a:lnTo>
                  <a:lnTo>
                    <a:pt x="404609" y="38684"/>
                  </a:lnTo>
                  <a:close/>
                </a:path>
                <a:path w="1524000" h="93344">
                  <a:moveTo>
                    <a:pt x="419912" y="7950"/>
                  </a:moveTo>
                  <a:lnTo>
                    <a:pt x="419277" y="7061"/>
                  </a:lnTo>
                  <a:lnTo>
                    <a:pt x="418414" y="6756"/>
                  </a:lnTo>
                  <a:lnTo>
                    <a:pt x="418007" y="7124"/>
                  </a:lnTo>
                  <a:lnTo>
                    <a:pt x="417576" y="7480"/>
                  </a:lnTo>
                  <a:lnTo>
                    <a:pt x="417169" y="7835"/>
                  </a:lnTo>
                  <a:lnTo>
                    <a:pt x="417626" y="9042"/>
                  </a:lnTo>
                  <a:lnTo>
                    <a:pt x="418693" y="9220"/>
                  </a:lnTo>
                  <a:lnTo>
                    <a:pt x="419379" y="8496"/>
                  </a:lnTo>
                  <a:lnTo>
                    <a:pt x="419912" y="7950"/>
                  </a:lnTo>
                  <a:close/>
                </a:path>
                <a:path w="1524000" h="93344">
                  <a:moveTo>
                    <a:pt x="425780" y="66319"/>
                  </a:moveTo>
                  <a:lnTo>
                    <a:pt x="425234" y="66014"/>
                  </a:lnTo>
                  <a:lnTo>
                    <a:pt x="424345" y="66014"/>
                  </a:lnTo>
                  <a:lnTo>
                    <a:pt x="423735" y="66167"/>
                  </a:lnTo>
                  <a:lnTo>
                    <a:pt x="423519" y="66459"/>
                  </a:lnTo>
                  <a:lnTo>
                    <a:pt x="423214" y="66916"/>
                  </a:lnTo>
                  <a:lnTo>
                    <a:pt x="423570" y="67310"/>
                  </a:lnTo>
                  <a:lnTo>
                    <a:pt x="424256" y="67475"/>
                  </a:lnTo>
                  <a:lnTo>
                    <a:pt x="424573" y="67310"/>
                  </a:lnTo>
                  <a:lnTo>
                    <a:pt x="425132" y="67208"/>
                  </a:lnTo>
                  <a:lnTo>
                    <a:pt x="425373" y="66890"/>
                  </a:lnTo>
                  <a:lnTo>
                    <a:pt x="425780" y="66319"/>
                  </a:lnTo>
                  <a:close/>
                </a:path>
                <a:path w="1524000" h="93344">
                  <a:moveTo>
                    <a:pt x="438746" y="44551"/>
                  </a:moveTo>
                  <a:lnTo>
                    <a:pt x="437654" y="43637"/>
                  </a:lnTo>
                  <a:lnTo>
                    <a:pt x="437591" y="41605"/>
                  </a:lnTo>
                  <a:lnTo>
                    <a:pt x="435584" y="41694"/>
                  </a:lnTo>
                  <a:lnTo>
                    <a:pt x="435711" y="43675"/>
                  </a:lnTo>
                  <a:lnTo>
                    <a:pt x="436626" y="44780"/>
                  </a:lnTo>
                  <a:lnTo>
                    <a:pt x="438746" y="44551"/>
                  </a:lnTo>
                  <a:close/>
                </a:path>
                <a:path w="1524000" h="93344">
                  <a:moveTo>
                    <a:pt x="447294" y="45567"/>
                  </a:moveTo>
                  <a:lnTo>
                    <a:pt x="445744" y="44716"/>
                  </a:lnTo>
                  <a:lnTo>
                    <a:pt x="444055" y="44729"/>
                  </a:lnTo>
                  <a:lnTo>
                    <a:pt x="442366" y="44792"/>
                  </a:lnTo>
                  <a:lnTo>
                    <a:pt x="443839" y="46177"/>
                  </a:lnTo>
                  <a:lnTo>
                    <a:pt x="445579" y="45681"/>
                  </a:lnTo>
                  <a:lnTo>
                    <a:pt x="447294" y="45567"/>
                  </a:lnTo>
                  <a:close/>
                </a:path>
                <a:path w="1524000" h="93344">
                  <a:moveTo>
                    <a:pt x="463651" y="43713"/>
                  </a:moveTo>
                  <a:lnTo>
                    <a:pt x="462546" y="43103"/>
                  </a:lnTo>
                  <a:lnTo>
                    <a:pt x="461352" y="42049"/>
                  </a:lnTo>
                  <a:lnTo>
                    <a:pt x="460908" y="44335"/>
                  </a:lnTo>
                  <a:lnTo>
                    <a:pt x="461937" y="44653"/>
                  </a:lnTo>
                  <a:lnTo>
                    <a:pt x="462991" y="45085"/>
                  </a:lnTo>
                  <a:lnTo>
                    <a:pt x="463651" y="43713"/>
                  </a:lnTo>
                  <a:close/>
                </a:path>
                <a:path w="1524000" h="93344">
                  <a:moveTo>
                    <a:pt x="482079" y="44665"/>
                  </a:moveTo>
                  <a:lnTo>
                    <a:pt x="482041" y="42913"/>
                  </a:lnTo>
                  <a:lnTo>
                    <a:pt x="480047" y="41910"/>
                  </a:lnTo>
                  <a:lnTo>
                    <a:pt x="479044" y="42913"/>
                  </a:lnTo>
                  <a:lnTo>
                    <a:pt x="480060" y="43497"/>
                  </a:lnTo>
                  <a:lnTo>
                    <a:pt x="481063" y="44081"/>
                  </a:lnTo>
                  <a:lnTo>
                    <a:pt x="482079" y="44665"/>
                  </a:lnTo>
                  <a:close/>
                </a:path>
                <a:path w="1524000" h="93344">
                  <a:moveTo>
                    <a:pt x="505155" y="48996"/>
                  </a:moveTo>
                  <a:lnTo>
                    <a:pt x="502246" y="49860"/>
                  </a:lnTo>
                  <a:lnTo>
                    <a:pt x="500507" y="49339"/>
                  </a:lnTo>
                  <a:lnTo>
                    <a:pt x="500532" y="50457"/>
                  </a:lnTo>
                  <a:lnTo>
                    <a:pt x="502170" y="50457"/>
                  </a:lnTo>
                  <a:lnTo>
                    <a:pt x="502996" y="51993"/>
                  </a:lnTo>
                  <a:lnTo>
                    <a:pt x="504317" y="52552"/>
                  </a:lnTo>
                  <a:lnTo>
                    <a:pt x="504952" y="49860"/>
                  </a:lnTo>
                  <a:lnTo>
                    <a:pt x="505066" y="49339"/>
                  </a:lnTo>
                  <a:lnTo>
                    <a:pt x="505155" y="48996"/>
                  </a:lnTo>
                  <a:close/>
                </a:path>
                <a:path w="1524000" h="93344">
                  <a:moveTo>
                    <a:pt x="532511" y="2032"/>
                  </a:moveTo>
                  <a:lnTo>
                    <a:pt x="531355" y="1778"/>
                  </a:lnTo>
                  <a:lnTo>
                    <a:pt x="529704" y="0"/>
                  </a:lnTo>
                  <a:lnTo>
                    <a:pt x="529602" y="2971"/>
                  </a:lnTo>
                  <a:lnTo>
                    <a:pt x="530682" y="3035"/>
                  </a:lnTo>
                  <a:lnTo>
                    <a:pt x="531990" y="3721"/>
                  </a:lnTo>
                  <a:lnTo>
                    <a:pt x="532511" y="2032"/>
                  </a:lnTo>
                  <a:close/>
                </a:path>
                <a:path w="1524000" h="93344">
                  <a:moveTo>
                    <a:pt x="561975" y="91198"/>
                  </a:moveTo>
                  <a:lnTo>
                    <a:pt x="560616" y="90195"/>
                  </a:lnTo>
                  <a:lnTo>
                    <a:pt x="559320" y="91147"/>
                  </a:lnTo>
                  <a:lnTo>
                    <a:pt x="559282" y="92125"/>
                  </a:lnTo>
                  <a:lnTo>
                    <a:pt x="560565" y="93129"/>
                  </a:lnTo>
                  <a:lnTo>
                    <a:pt x="560743" y="92151"/>
                  </a:lnTo>
                  <a:lnTo>
                    <a:pt x="561975" y="91198"/>
                  </a:lnTo>
                  <a:close/>
                </a:path>
                <a:path w="1524000" h="93344">
                  <a:moveTo>
                    <a:pt x="578624" y="66446"/>
                  </a:moveTo>
                  <a:lnTo>
                    <a:pt x="578040" y="66243"/>
                  </a:lnTo>
                  <a:lnTo>
                    <a:pt x="577659" y="66040"/>
                  </a:lnTo>
                  <a:lnTo>
                    <a:pt x="577291" y="66001"/>
                  </a:lnTo>
                  <a:lnTo>
                    <a:pt x="576592" y="65938"/>
                  </a:lnTo>
                  <a:lnTo>
                    <a:pt x="576046" y="66217"/>
                  </a:lnTo>
                  <a:lnTo>
                    <a:pt x="576313" y="66992"/>
                  </a:lnTo>
                  <a:lnTo>
                    <a:pt x="576402" y="67233"/>
                  </a:lnTo>
                  <a:lnTo>
                    <a:pt x="577088" y="67424"/>
                  </a:lnTo>
                  <a:lnTo>
                    <a:pt x="577443" y="67348"/>
                  </a:lnTo>
                  <a:lnTo>
                    <a:pt x="577824" y="67284"/>
                  </a:lnTo>
                  <a:lnTo>
                    <a:pt x="578116" y="66865"/>
                  </a:lnTo>
                  <a:lnTo>
                    <a:pt x="578624" y="66446"/>
                  </a:lnTo>
                  <a:close/>
                </a:path>
                <a:path w="1524000" h="93344">
                  <a:moveTo>
                    <a:pt x="589635" y="3949"/>
                  </a:moveTo>
                  <a:lnTo>
                    <a:pt x="589356" y="3429"/>
                  </a:lnTo>
                  <a:lnTo>
                    <a:pt x="589064" y="2908"/>
                  </a:lnTo>
                  <a:lnTo>
                    <a:pt x="588784" y="2374"/>
                  </a:lnTo>
                  <a:lnTo>
                    <a:pt x="587451" y="2133"/>
                  </a:lnTo>
                  <a:lnTo>
                    <a:pt x="586663" y="2540"/>
                  </a:lnTo>
                  <a:lnTo>
                    <a:pt x="586714" y="4025"/>
                  </a:lnTo>
                  <a:lnTo>
                    <a:pt x="587692" y="4292"/>
                  </a:lnTo>
                  <a:lnTo>
                    <a:pt x="588683" y="4445"/>
                  </a:lnTo>
                  <a:lnTo>
                    <a:pt x="589635" y="3949"/>
                  </a:lnTo>
                  <a:close/>
                </a:path>
                <a:path w="1524000" h="93344">
                  <a:moveTo>
                    <a:pt x="635482" y="39306"/>
                  </a:moveTo>
                  <a:lnTo>
                    <a:pt x="634403" y="38684"/>
                  </a:lnTo>
                  <a:lnTo>
                    <a:pt x="633412" y="38709"/>
                  </a:lnTo>
                  <a:lnTo>
                    <a:pt x="631825" y="39281"/>
                  </a:lnTo>
                  <a:lnTo>
                    <a:pt x="633323" y="39941"/>
                  </a:lnTo>
                  <a:lnTo>
                    <a:pt x="634377" y="40208"/>
                  </a:lnTo>
                  <a:lnTo>
                    <a:pt x="635482" y="39306"/>
                  </a:lnTo>
                  <a:close/>
                </a:path>
                <a:path w="1524000" h="93344">
                  <a:moveTo>
                    <a:pt x="713917" y="90627"/>
                  </a:moveTo>
                  <a:lnTo>
                    <a:pt x="713536" y="90195"/>
                  </a:lnTo>
                  <a:lnTo>
                    <a:pt x="713308" y="89649"/>
                  </a:lnTo>
                  <a:lnTo>
                    <a:pt x="712152" y="89382"/>
                  </a:lnTo>
                  <a:lnTo>
                    <a:pt x="711809" y="89992"/>
                  </a:lnTo>
                  <a:lnTo>
                    <a:pt x="712076" y="91020"/>
                  </a:lnTo>
                  <a:lnTo>
                    <a:pt x="712597" y="91401"/>
                  </a:lnTo>
                  <a:lnTo>
                    <a:pt x="712965" y="91452"/>
                  </a:lnTo>
                  <a:lnTo>
                    <a:pt x="713219" y="91490"/>
                  </a:lnTo>
                  <a:lnTo>
                    <a:pt x="713549" y="90970"/>
                  </a:lnTo>
                  <a:lnTo>
                    <a:pt x="713917" y="90627"/>
                  </a:lnTo>
                  <a:close/>
                </a:path>
                <a:path w="1524000" h="93344">
                  <a:moveTo>
                    <a:pt x="736828" y="78028"/>
                  </a:moveTo>
                  <a:lnTo>
                    <a:pt x="736130" y="78028"/>
                  </a:lnTo>
                  <a:lnTo>
                    <a:pt x="736066" y="78613"/>
                  </a:lnTo>
                  <a:lnTo>
                    <a:pt x="736828" y="78028"/>
                  </a:lnTo>
                  <a:close/>
                </a:path>
                <a:path w="1524000" h="93344">
                  <a:moveTo>
                    <a:pt x="737984" y="77508"/>
                  </a:moveTo>
                  <a:lnTo>
                    <a:pt x="737539" y="75882"/>
                  </a:lnTo>
                  <a:lnTo>
                    <a:pt x="736307" y="75882"/>
                  </a:lnTo>
                  <a:lnTo>
                    <a:pt x="735342" y="76555"/>
                  </a:lnTo>
                  <a:lnTo>
                    <a:pt x="735990" y="77508"/>
                  </a:lnTo>
                  <a:lnTo>
                    <a:pt x="737984" y="77508"/>
                  </a:lnTo>
                  <a:close/>
                </a:path>
                <a:path w="1524000" h="93344">
                  <a:moveTo>
                    <a:pt x="769175" y="69646"/>
                  </a:moveTo>
                  <a:lnTo>
                    <a:pt x="768985" y="68783"/>
                  </a:lnTo>
                  <a:lnTo>
                    <a:pt x="768896" y="67945"/>
                  </a:lnTo>
                  <a:lnTo>
                    <a:pt x="767753" y="67678"/>
                  </a:lnTo>
                  <a:lnTo>
                    <a:pt x="766953" y="68516"/>
                  </a:lnTo>
                  <a:lnTo>
                    <a:pt x="766025" y="68910"/>
                  </a:lnTo>
                  <a:lnTo>
                    <a:pt x="764286" y="70726"/>
                  </a:lnTo>
                  <a:lnTo>
                    <a:pt x="765657" y="71081"/>
                  </a:lnTo>
                  <a:lnTo>
                    <a:pt x="766953" y="70967"/>
                  </a:lnTo>
                  <a:lnTo>
                    <a:pt x="768083" y="70002"/>
                  </a:lnTo>
                  <a:lnTo>
                    <a:pt x="769175" y="69646"/>
                  </a:lnTo>
                  <a:close/>
                </a:path>
                <a:path w="1524000" h="93344">
                  <a:moveTo>
                    <a:pt x="776274" y="62484"/>
                  </a:moveTo>
                  <a:lnTo>
                    <a:pt x="775271" y="62204"/>
                  </a:lnTo>
                  <a:lnTo>
                    <a:pt x="774725" y="61950"/>
                  </a:lnTo>
                  <a:lnTo>
                    <a:pt x="774128" y="62433"/>
                  </a:lnTo>
                  <a:lnTo>
                    <a:pt x="774090" y="63017"/>
                  </a:lnTo>
                  <a:lnTo>
                    <a:pt x="774420" y="63665"/>
                  </a:lnTo>
                  <a:lnTo>
                    <a:pt x="775195" y="63601"/>
                  </a:lnTo>
                  <a:lnTo>
                    <a:pt x="776160" y="63741"/>
                  </a:lnTo>
                  <a:lnTo>
                    <a:pt x="776249" y="62674"/>
                  </a:lnTo>
                  <a:lnTo>
                    <a:pt x="776274" y="62484"/>
                  </a:lnTo>
                  <a:close/>
                </a:path>
                <a:path w="1524000" h="93344">
                  <a:moveTo>
                    <a:pt x="843622" y="75806"/>
                  </a:moveTo>
                  <a:lnTo>
                    <a:pt x="843178" y="74930"/>
                  </a:lnTo>
                  <a:lnTo>
                    <a:pt x="842327" y="74853"/>
                  </a:lnTo>
                  <a:lnTo>
                    <a:pt x="841527" y="74688"/>
                  </a:lnTo>
                  <a:lnTo>
                    <a:pt x="840638" y="75260"/>
                  </a:lnTo>
                  <a:lnTo>
                    <a:pt x="841298" y="75755"/>
                  </a:lnTo>
                  <a:lnTo>
                    <a:pt x="842378" y="76644"/>
                  </a:lnTo>
                  <a:lnTo>
                    <a:pt x="843089" y="76619"/>
                  </a:lnTo>
                  <a:lnTo>
                    <a:pt x="843622" y="75806"/>
                  </a:lnTo>
                  <a:close/>
                </a:path>
                <a:path w="1524000" h="93344">
                  <a:moveTo>
                    <a:pt x="900709" y="49403"/>
                  </a:moveTo>
                  <a:lnTo>
                    <a:pt x="898791" y="47955"/>
                  </a:lnTo>
                  <a:lnTo>
                    <a:pt x="896658" y="48577"/>
                  </a:lnTo>
                  <a:lnTo>
                    <a:pt x="894562" y="48729"/>
                  </a:lnTo>
                  <a:lnTo>
                    <a:pt x="896531" y="49733"/>
                  </a:lnTo>
                  <a:lnTo>
                    <a:pt x="898639" y="49314"/>
                  </a:lnTo>
                  <a:lnTo>
                    <a:pt x="900709" y="49403"/>
                  </a:lnTo>
                  <a:close/>
                </a:path>
                <a:path w="1524000" h="93344">
                  <a:moveTo>
                    <a:pt x="904290" y="55041"/>
                  </a:moveTo>
                  <a:lnTo>
                    <a:pt x="903478" y="52184"/>
                  </a:lnTo>
                  <a:lnTo>
                    <a:pt x="902246" y="52235"/>
                  </a:lnTo>
                  <a:lnTo>
                    <a:pt x="901255" y="52870"/>
                  </a:lnTo>
                  <a:lnTo>
                    <a:pt x="901649" y="53187"/>
                  </a:lnTo>
                  <a:lnTo>
                    <a:pt x="901941" y="53594"/>
                  </a:lnTo>
                  <a:lnTo>
                    <a:pt x="902322" y="53721"/>
                  </a:lnTo>
                  <a:lnTo>
                    <a:pt x="902931" y="53924"/>
                  </a:lnTo>
                  <a:lnTo>
                    <a:pt x="904290" y="55041"/>
                  </a:lnTo>
                  <a:close/>
                </a:path>
                <a:path w="1524000" h="93344">
                  <a:moveTo>
                    <a:pt x="934707" y="55587"/>
                  </a:moveTo>
                  <a:lnTo>
                    <a:pt x="934123" y="55118"/>
                  </a:lnTo>
                  <a:lnTo>
                    <a:pt x="933704" y="54495"/>
                  </a:lnTo>
                  <a:lnTo>
                    <a:pt x="933170" y="54381"/>
                  </a:lnTo>
                  <a:lnTo>
                    <a:pt x="932230" y="54165"/>
                  </a:lnTo>
                  <a:lnTo>
                    <a:pt x="932091" y="54927"/>
                  </a:lnTo>
                  <a:lnTo>
                    <a:pt x="932459" y="55524"/>
                  </a:lnTo>
                  <a:lnTo>
                    <a:pt x="932751" y="56007"/>
                  </a:lnTo>
                  <a:lnTo>
                    <a:pt x="933361" y="56311"/>
                  </a:lnTo>
                  <a:lnTo>
                    <a:pt x="933881" y="56591"/>
                  </a:lnTo>
                  <a:lnTo>
                    <a:pt x="934364" y="56019"/>
                  </a:lnTo>
                  <a:lnTo>
                    <a:pt x="934707" y="55587"/>
                  </a:lnTo>
                  <a:close/>
                </a:path>
                <a:path w="1524000" h="93344">
                  <a:moveTo>
                    <a:pt x="976744" y="90855"/>
                  </a:moveTo>
                  <a:lnTo>
                    <a:pt x="976337" y="89103"/>
                  </a:lnTo>
                  <a:lnTo>
                    <a:pt x="974305" y="88988"/>
                  </a:lnTo>
                  <a:lnTo>
                    <a:pt x="973404" y="89649"/>
                  </a:lnTo>
                  <a:lnTo>
                    <a:pt x="973518" y="90373"/>
                  </a:lnTo>
                  <a:lnTo>
                    <a:pt x="974509" y="90563"/>
                  </a:lnTo>
                  <a:lnTo>
                    <a:pt x="975423" y="90766"/>
                  </a:lnTo>
                  <a:lnTo>
                    <a:pt x="976744" y="90855"/>
                  </a:lnTo>
                  <a:close/>
                </a:path>
                <a:path w="1524000" h="93344">
                  <a:moveTo>
                    <a:pt x="988034" y="18072"/>
                  </a:moveTo>
                  <a:lnTo>
                    <a:pt x="986878" y="15684"/>
                  </a:lnTo>
                  <a:lnTo>
                    <a:pt x="985443" y="15468"/>
                  </a:lnTo>
                  <a:lnTo>
                    <a:pt x="984694" y="15951"/>
                  </a:lnTo>
                  <a:lnTo>
                    <a:pt x="985024" y="17526"/>
                  </a:lnTo>
                  <a:lnTo>
                    <a:pt x="986269" y="17526"/>
                  </a:lnTo>
                  <a:lnTo>
                    <a:pt x="988034" y="18072"/>
                  </a:lnTo>
                  <a:close/>
                </a:path>
                <a:path w="1524000" h="93344">
                  <a:moveTo>
                    <a:pt x="1063472" y="39903"/>
                  </a:moveTo>
                  <a:lnTo>
                    <a:pt x="1062012" y="39725"/>
                  </a:lnTo>
                  <a:lnTo>
                    <a:pt x="1060513" y="39344"/>
                  </a:lnTo>
                  <a:lnTo>
                    <a:pt x="1059281" y="40601"/>
                  </a:lnTo>
                  <a:lnTo>
                    <a:pt x="1060145" y="41338"/>
                  </a:lnTo>
                  <a:lnTo>
                    <a:pt x="1060577" y="41694"/>
                  </a:lnTo>
                  <a:lnTo>
                    <a:pt x="1061237" y="41605"/>
                  </a:lnTo>
                  <a:lnTo>
                    <a:pt x="1061567" y="41567"/>
                  </a:lnTo>
                  <a:lnTo>
                    <a:pt x="1063472" y="39903"/>
                  </a:lnTo>
                  <a:close/>
                </a:path>
                <a:path w="1524000" h="93344">
                  <a:moveTo>
                    <a:pt x="1067358" y="71475"/>
                  </a:moveTo>
                  <a:lnTo>
                    <a:pt x="1066571" y="70650"/>
                  </a:lnTo>
                  <a:lnTo>
                    <a:pt x="1066393" y="70027"/>
                  </a:lnTo>
                  <a:lnTo>
                    <a:pt x="1065136" y="70027"/>
                  </a:lnTo>
                  <a:lnTo>
                    <a:pt x="1064526" y="70040"/>
                  </a:lnTo>
                  <a:lnTo>
                    <a:pt x="1064577" y="71031"/>
                  </a:lnTo>
                  <a:lnTo>
                    <a:pt x="1064895" y="71907"/>
                  </a:lnTo>
                  <a:lnTo>
                    <a:pt x="1066076" y="71691"/>
                  </a:lnTo>
                  <a:lnTo>
                    <a:pt x="1067358" y="71475"/>
                  </a:lnTo>
                  <a:close/>
                </a:path>
                <a:path w="1524000" h="93344">
                  <a:moveTo>
                    <a:pt x="1105115" y="15278"/>
                  </a:moveTo>
                  <a:lnTo>
                    <a:pt x="1104836" y="14122"/>
                  </a:lnTo>
                  <a:lnTo>
                    <a:pt x="1104671" y="13360"/>
                  </a:lnTo>
                  <a:lnTo>
                    <a:pt x="1103998" y="12941"/>
                  </a:lnTo>
                  <a:lnTo>
                    <a:pt x="1103172" y="13589"/>
                  </a:lnTo>
                  <a:lnTo>
                    <a:pt x="1103198" y="14236"/>
                  </a:lnTo>
                  <a:lnTo>
                    <a:pt x="1103236" y="14909"/>
                  </a:lnTo>
                  <a:lnTo>
                    <a:pt x="1103261" y="15582"/>
                  </a:lnTo>
                  <a:lnTo>
                    <a:pt x="1104303" y="15646"/>
                  </a:lnTo>
                  <a:lnTo>
                    <a:pt x="1105115" y="15278"/>
                  </a:lnTo>
                  <a:close/>
                </a:path>
                <a:path w="1524000" h="93344">
                  <a:moveTo>
                    <a:pt x="1120419" y="82651"/>
                  </a:moveTo>
                  <a:lnTo>
                    <a:pt x="1119022" y="82435"/>
                  </a:lnTo>
                  <a:lnTo>
                    <a:pt x="1117333" y="81762"/>
                  </a:lnTo>
                  <a:lnTo>
                    <a:pt x="1117803" y="84366"/>
                  </a:lnTo>
                  <a:lnTo>
                    <a:pt x="1119047" y="84366"/>
                  </a:lnTo>
                  <a:lnTo>
                    <a:pt x="1119974" y="83883"/>
                  </a:lnTo>
                  <a:lnTo>
                    <a:pt x="1120419" y="82651"/>
                  </a:lnTo>
                  <a:close/>
                </a:path>
                <a:path w="1524000" h="93344">
                  <a:moveTo>
                    <a:pt x="1123530" y="64122"/>
                  </a:moveTo>
                  <a:lnTo>
                    <a:pt x="1123353" y="62877"/>
                  </a:lnTo>
                  <a:lnTo>
                    <a:pt x="1122743" y="62458"/>
                  </a:lnTo>
                  <a:lnTo>
                    <a:pt x="1121930" y="62611"/>
                  </a:lnTo>
                  <a:lnTo>
                    <a:pt x="1121117" y="62865"/>
                  </a:lnTo>
                  <a:lnTo>
                    <a:pt x="1120990" y="63271"/>
                  </a:lnTo>
                  <a:lnTo>
                    <a:pt x="1120635" y="64325"/>
                  </a:lnTo>
                  <a:lnTo>
                    <a:pt x="1121727" y="63792"/>
                  </a:lnTo>
                  <a:lnTo>
                    <a:pt x="1122108" y="64084"/>
                  </a:lnTo>
                  <a:lnTo>
                    <a:pt x="1122603" y="63792"/>
                  </a:lnTo>
                  <a:lnTo>
                    <a:pt x="1123530" y="64122"/>
                  </a:lnTo>
                  <a:close/>
                </a:path>
                <a:path w="1524000" h="93344">
                  <a:moveTo>
                    <a:pt x="1133386" y="49441"/>
                  </a:moveTo>
                  <a:lnTo>
                    <a:pt x="1132065" y="48983"/>
                  </a:lnTo>
                  <a:lnTo>
                    <a:pt x="1130630" y="49187"/>
                  </a:lnTo>
                  <a:lnTo>
                    <a:pt x="1130338" y="50546"/>
                  </a:lnTo>
                  <a:lnTo>
                    <a:pt x="1130033" y="51981"/>
                  </a:lnTo>
                  <a:lnTo>
                    <a:pt x="1131519" y="51295"/>
                  </a:lnTo>
                  <a:lnTo>
                    <a:pt x="1132268" y="51422"/>
                  </a:lnTo>
                  <a:lnTo>
                    <a:pt x="1133386" y="49441"/>
                  </a:lnTo>
                  <a:close/>
                </a:path>
                <a:path w="1524000" h="93344">
                  <a:moveTo>
                    <a:pt x="1141958" y="43789"/>
                  </a:moveTo>
                  <a:lnTo>
                    <a:pt x="1140904" y="43573"/>
                  </a:lnTo>
                  <a:lnTo>
                    <a:pt x="1139545" y="43218"/>
                  </a:lnTo>
                  <a:lnTo>
                    <a:pt x="1138783" y="45821"/>
                  </a:lnTo>
                  <a:lnTo>
                    <a:pt x="1140129" y="45516"/>
                  </a:lnTo>
                  <a:lnTo>
                    <a:pt x="1140993" y="45504"/>
                  </a:lnTo>
                  <a:lnTo>
                    <a:pt x="1141310" y="44945"/>
                  </a:lnTo>
                  <a:lnTo>
                    <a:pt x="1141628" y="44361"/>
                  </a:lnTo>
                  <a:lnTo>
                    <a:pt x="1141958" y="43789"/>
                  </a:lnTo>
                  <a:close/>
                </a:path>
                <a:path w="1524000" h="93344">
                  <a:moveTo>
                    <a:pt x="1145882" y="23723"/>
                  </a:moveTo>
                  <a:lnTo>
                    <a:pt x="1145870" y="23063"/>
                  </a:lnTo>
                  <a:lnTo>
                    <a:pt x="1145870" y="22390"/>
                  </a:lnTo>
                  <a:lnTo>
                    <a:pt x="1144651" y="22479"/>
                  </a:lnTo>
                  <a:lnTo>
                    <a:pt x="1142187" y="22644"/>
                  </a:lnTo>
                  <a:lnTo>
                    <a:pt x="1143419" y="23215"/>
                  </a:lnTo>
                  <a:lnTo>
                    <a:pt x="1145882" y="24384"/>
                  </a:lnTo>
                  <a:lnTo>
                    <a:pt x="1145882" y="23723"/>
                  </a:lnTo>
                  <a:close/>
                </a:path>
                <a:path w="1524000" h="93344">
                  <a:moveTo>
                    <a:pt x="1150594" y="45046"/>
                  </a:moveTo>
                  <a:lnTo>
                    <a:pt x="1149413" y="44945"/>
                  </a:lnTo>
                  <a:lnTo>
                    <a:pt x="1149883" y="42113"/>
                  </a:lnTo>
                  <a:lnTo>
                    <a:pt x="1147838" y="43853"/>
                  </a:lnTo>
                  <a:lnTo>
                    <a:pt x="1147813" y="44170"/>
                  </a:lnTo>
                  <a:lnTo>
                    <a:pt x="1147813" y="44488"/>
                  </a:lnTo>
                  <a:lnTo>
                    <a:pt x="1147851" y="44805"/>
                  </a:lnTo>
                  <a:lnTo>
                    <a:pt x="1148664" y="45059"/>
                  </a:lnTo>
                  <a:lnTo>
                    <a:pt x="1149350" y="46024"/>
                  </a:lnTo>
                  <a:lnTo>
                    <a:pt x="1150594" y="45046"/>
                  </a:lnTo>
                  <a:close/>
                </a:path>
                <a:path w="1524000" h="93344">
                  <a:moveTo>
                    <a:pt x="1155280" y="68389"/>
                  </a:moveTo>
                  <a:lnTo>
                    <a:pt x="1154849" y="68148"/>
                  </a:lnTo>
                  <a:lnTo>
                    <a:pt x="1154404" y="68046"/>
                  </a:lnTo>
                  <a:lnTo>
                    <a:pt x="1153668" y="67881"/>
                  </a:lnTo>
                  <a:lnTo>
                    <a:pt x="1153248" y="68364"/>
                  </a:lnTo>
                  <a:lnTo>
                    <a:pt x="1153185" y="68986"/>
                  </a:lnTo>
                  <a:lnTo>
                    <a:pt x="1153147" y="69227"/>
                  </a:lnTo>
                  <a:lnTo>
                    <a:pt x="1153604" y="69697"/>
                  </a:lnTo>
                  <a:lnTo>
                    <a:pt x="1153909" y="69786"/>
                  </a:lnTo>
                  <a:lnTo>
                    <a:pt x="1154518" y="69951"/>
                  </a:lnTo>
                  <a:lnTo>
                    <a:pt x="1155103" y="69837"/>
                  </a:lnTo>
                  <a:lnTo>
                    <a:pt x="1155280" y="68389"/>
                  </a:lnTo>
                  <a:close/>
                </a:path>
                <a:path w="1524000" h="93344">
                  <a:moveTo>
                    <a:pt x="1155623" y="80568"/>
                  </a:moveTo>
                  <a:lnTo>
                    <a:pt x="1153909" y="80492"/>
                  </a:lnTo>
                  <a:lnTo>
                    <a:pt x="1152093" y="79895"/>
                  </a:lnTo>
                  <a:lnTo>
                    <a:pt x="1150721" y="81559"/>
                  </a:lnTo>
                  <a:lnTo>
                    <a:pt x="1152499" y="81965"/>
                  </a:lnTo>
                  <a:lnTo>
                    <a:pt x="1154099" y="81457"/>
                  </a:lnTo>
                  <a:lnTo>
                    <a:pt x="1155623" y="80568"/>
                  </a:lnTo>
                  <a:close/>
                </a:path>
                <a:path w="1524000" h="93344">
                  <a:moveTo>
                    <a:pt x="1171968" y="67729"/>
                  </a:moveTo>
                  <a:lnTo>
                    <a:pt x="1170762" y="67652"/>
                  </a:lnTo>
                  <a:lnTo>
                    <a:pt x="1169708" y="67208"/>
                  </a:lnTo>
                  <a:lnTo>
                    <a:pt x="1169047" y="69037"/>
                  </a:lnTo>
                  <a:lnTo>
                    <a:pt x="1170127" y="68834"/>
                  </a:lnTo>
                  <a:lnTo>
                    <a:pt x="1171257" y="69545"/>
                  </a:lnTo>
                  <a:lnTo>
                    <a:pt x="1171968" y="67729"/>
                  </a:lnTo>
                  <a:close/>
                </a:path>
                <a:path w="1524000" h="93344">
                  <a:moveTo>
                    <a:pt x="1175372" y="53924"/>
                  </a:moveTo>
                  <a:lnTo>
                    <a:pt x="1175283" y="53060"/>
                  </a:lnTo>
                  <a:lnTo>
                    <a:pt x="1175143" y="51803"/>
                  </a:lnTo>
                  <a:lnTo>
                    <a:pt x="1173886" y="52514"/>
                  </a:lnTo>
                  <a:lnTo>
                    <a:pt x="1173060" y="52628"/>
                  </a:lnTo>
                  <a:lnTo>
                    <a:pt x="1173048" y="53174"/>
                  </a:lnTo>
                  <a:lnTo>
                    <a:pt x="1173048" y="53708"/>
                  </a:lnTo>
                  <a:lnTo>
                    <a:pt x="1173035" y="54267"/>
                  </a:lnTo>
                  <a:lnTo>
                    <a:pt x="1174102" y="54419"/>
                  </a:lnTo>
                  <a:lnTo>
                    <a:pt x="1175372" y="53924"/>
                  </a:lnTo>
                  <a:close/>
                </a:path>
                <a:path w="1524000" h="93344">
                  <a:moveTo>
                    <a:pt x="1178852" y="36093"/>
                  </a:moveTo>
                  <a:lnTo>
                    <a:pt x="1177658" y="36131"/>
                  </a:lnTo>
                  <a:lnTo>
                    <a:pt x="1176972" y="35991"/>
                  </a:lnTo>
                  <a:lnTo>
                    <a:pt x="1175905" y="37287"/>
                  </a:lnTo>
                  <a:lnTo>
                    <a:pt x="1175397" y="37934"/>
                  </a:lnTo>
                  <a:lnTo>
                    <a:pt x="1176540" y="37922"/>
                  </a:lnTo>
                  <a:lnTo>
                    <a:pt x="1178039" y="38569"/>
                  </a:lnTo>
                  <a:lnTo>
                    <a:pt x="1178534" y="37058"/>
                  </a:lnTo>
                  <a:lnTo>
                    <a:pt x="1178852" y="36093"/>
                  </a:lnTo>
                  <a:close/>
                </a:path>
                <a:path w="1524000" h="93344">
                  <a:moveTo>
                    <a:pt x="1180719" y="69977"/>
                  </a:moveTo>
                  <a:lnTo>
                    <a:pt x="1179791" y="69634"/>
                  </a:lnTo>
                  <a:lnTo>
                    <a:pt x="1179131" y="68427"/>
                  </a:lnTo>
                  <a:lnTo>
                    <a:pt x="1177886" y="69049"/>
                  </a:lnTo>
                  <a:lnTo>
                    <a:pt x="1177836" y="70853"/>
                  </a:lnTo>
                  <a:lnTo>
                    <a:pt x="1178890" y="70853"/>
                  </a:lnTo>
                  <a:lnTo>
                    <a:pt x="1179995" y="71056"/>
                  </a:lnTo>
                  <a:lnTo>
                    <a:pt x="1180719" y="69977"/>
                  </a:lnTo>
                  <a:close/>
                </a:path>
                <a:path w="1524000" h="93344">
                  <a:moveTo>
                    <a:pt x="1199095" y="23431"/>
                  </a:moveTo>
                  <a:lnTo>
                    <a:pt x="1198206" y="23469"/>
                  </a:lnTo>
                  <a:lnTo>
                    <a:pt x="1196797" y="22212"/>
                  </a:lnTo>
                  <a:lnTo>
                    <a:pt x="1196454" y="25057"/>
                  </a:lnTo>
                  <a:lnTo>
                    <a:pt x="1197876" y="25298"/>
                  </a:lnTo>
                  <a:lnTo>
                    <a:pt x="1199007" y="25146"/>
                  </a:lnTo>
                  <a:lnTo>
                    <a:pt x="1199032" y="24574"/>
                  </a:lnTo>
                  <a:lnTo>
                    <a:pt x="1199070" y="23990"/>
                  </a:lnTo>
                  <a:lnTo>
                    <a:pt x="1199095" y="23431"/>
                  </a:lnTo>
                  <a:close/>
                </a:path>
                <a:path w="1524000" h="93344">
                  <a:moveTo>
                    <a:pt x="1201191" y="8686"/>
                  </a:moveTo>
                  <a:lnTo>
                    <a:pt x="1200505" y="8229"/>
                  </a:lnTo>
                  <a:lnTo>
                    <a:pt x="1200188" y="7848"/>
                  </a:lnTo>
                  <a:lnTo>
                    <a:pt x="1199896" y="7848"/>
                  </a:lnTo>
                  <a:lnTo>
                    <a:pt x="1199515" y="7861"/>
                  </a:lnTo>
                  <a:lnTo>
                    <a:pt x="1199019" y="8102"/>
                  </a:lnTo>
                  <a:lnTo>
                    <a:pt x="1198803" y="8407"/>
                  </a:lnTo>
                  <a:lnTo>
                    <a:pt x="1198689" y="8547"/>
                  </a:lnTo>
                  <a:lnTo>
                    <a:pt x="1199121" y="9385"/>
                  </a:lnTo>
                  <a:lnTo>
                    <a:pt x="1199769" y="9296"/>
                  </a:lnTo>
                  <a:lnTo>
                    <a:pt x="1200264" y="9042"/>
                  </a:lnTo>
                  <a:lnTo>
                    <a:pt x="1201191" y="8686"/>
                  </a:lnTo>
                  <a:close/>
                </a:path>
                <a:path w="1524000" h="93344">
                  <a:moveTo>
                    <a:pt x="1203998" y="45720"/>
                  </a:moveTo>
                  <a:lnTo>
                    <a:pt x="1202626" y="45720"/>
                  </a:lnTo>
                  <a:lnTo>
                    <a:pt x="1200810" y="45123"/>
                  </a:lnTo>
                  <a:lnTo>
                    <a:pt x="1200518" y="47066"/>
                  </a:lnTo>
                  <a:lnTo>
                    <a:pt x="1200429" y="47688"/>
                  </a:lnTo>
                  <a:lnTo>
                    <a:pt x="1202093" y="47663"/>
                  </a:lnTo>
                  <a:lnTo>
                    <a:pt x="1203032" y="47485"/>
                  </a:lnTo>
                  <a:lnTo>
                    <a:pt x="1203363" y="46901"/>
                  </a:lnTo>
                  <a:lnTo>
                    <a:pt x="1203667" y="46316"/>
                  </a:lnTo>
                  <a:lnTo>
                    <a:pt x="1203998" y="45720"/>
                  </a:lnTo>
                  <a:close/>
                </a:path>
                <a:path w="1524000" h="93344">
                  <a:moveTo>
                    <a:pt x="1208646" y="35788"/>
                  </a:moveTo>
                  <a:lnTo>
                    <a:pt x="1208278" y="34785"/>
                  </a:lnTo>
                  <a:lnTo>
                    <a:pt x="1207630" y="34988"/>
                  </a:lnTo>
                  <a:lnTo>
                    <a:pt x="1207071" y="35013"/>
                  </a:lnTo>
                  <a:lnTo>
                    <a:pt x="1206360" y="35052"/>
                  </a:lnTo>
                  <a:lnTo>
                    <a:pt x="1205852" y="35433"/>
                  </a:lnTo>
                  <a:lnTo>
                    <a:pt x="1206131" y="36169"/>
                  </a:lnTo>
                  <a:lnTo>
                    <a:pt x="1206258" y="36487"/>
                  </a:lnTo>
                  <a:lnTo>
                    <a:pt x="1206944" y="36842"/>
                  </a:lnTo>
                  <a:lnTo>
                    <a:pt x="1207262" y="36741"/>
                  </a:lnTo>
                  <a:lnTo>
                    <a:pt x="1207795" y="36588"/>
                  </a:lnTo>
                  <a:lnTo>
                    <a:pt x="1208214" y="36106"/>
                  </a:lnTo>
                  <a:lnTo>
                    <a:pt x="1208646" y="35788"/>
                  </a:lnTo>
                  <a:close/>
                </a:path>
                <a:path w="1524000" h="93344">
                  <a:moveTo>
                    <a:pt x="1214729" y="4140"/>
                  </a:moveTo>
                  <a:lnTo>
                    <a:pt x="1212951" y="4152"/>
                  </a:lnTo>
                  <a:lnTo>
                    <a:pt x="1212126" y="2832"/>
                  </a:lnTo>
                  <a:lnTo>
                    <a:pt x="1210767" y="3911"/>
                  </a:lnTo>
                  <a:lnTo>
                    <a:pt x="1210805" y="4940"/>
                  </a:lnTo>
                  <a:lnTo>
                    <a:pt x="1212964" y="5321"/>
                  </a:lnTo>
                  <a:lnTo>
                    <a:pt x="1214729" y="4140"/>
                  </a:lnTo>
                  <a:close/>
                </a:path>
                <a:path w="1524000" h="93344">
                  <a:moveTo>
                    <a:pt x="1227505" y="29692"/>
                  </a:moveTo>
                  <a:lnTo>
                    <a:pt x="1227150" y="29489"/>
                  </a:lnTo>
                  <a:lnTo>
                    <a:pt x="1226769" y="29083"/>
                  </a:lnTo>
                  <a:lnTo>
                    <a:pt x="1226121" y="29184"/>
                  </a:lnTo>
                  <a:lnTo>
                    <a:pt x="1225867" y="29692"/>
                  </a:lnTo>
                  <a:lnTo>
                    <a:pt x="1225575" y="29984"/>
                  </a:lnTo>
                  <a:lnTo>
                    <a:pt x="1225867" y="30251"/>
                  </a:lnTo>
                  <a:lnTo>
                    <a:pt x="1226159" y="30530"/>
                  </a:lnTo>
                  <a:lnTo>
                    <a:pt x="1226578" y="30911"/>
                  </a:lnTo>
                  <a:lnTo>
                    <a:pt x="1226959" y="30403"/>
                  </a:lnTo>
                  <a:lnTo>
                    <a:pt x="1227226" y="30060"/>
                  </a:lnTo>
                  <a:lnTo>
                    <a:pt x="1227505" y="29692"/>
                  </a:lnTo>
                  <a:close/>
                </a:path>
                <a:path w="1524000" h="93344">
                  <a:moveTo>
                    <a:pt x="1244511" y="10871"/>
                  </a:moveTo>
                  <a:lnTo>
                    <a:pt x="1243431" y="10871"/>
                  </a:lnTo>
                  <a:lnTo>
                    <a:pt x="1242237" y="10477"/>
                  </a:lnTo>
                  <a:lnTo>
                    <a:pt x="1241653" y="11887"/>
                  </a:lnTo>
                  <a:lnTo>
                    <a:pt x="1242275" y="12103"/>
                  </a:lnTo>
                  <a:lnTo>
                    <a:pt x="1243507" y="12560"/>
                  </a:lnTo>
                  <a:lnTo>
                    <a:pt x="1244511" y="10871"/>
                  </a:lnTo>
                  <a:close/>
                </a:path>
                <a:path w="1524000" h="93344">
                  <a:moveTo>
                    <a:pt x="1260970" y="60947"/>
                  </a:moveTo>
                  <a:lnTo>
                    <a:pt x="1259801" y="59613"/>
                  </a:lnTo>
                  <a:lnTo>
                    <a:pt x="1258595" y="59855"/>
                  </a:lnTo>
                  <a:lnTo>
                    <a:pt x="1257007" y="60934"/>
                  </a:lnTo>
                  <a:lnTo>
                    <a:pt x="1257985" y="61099"/>
                  </a:lnTo>
                  <a:lnTo>
                    <a:pt x="1258582" y="61214"/>
                  </a:lnTo>
                  <a:lnTo>
                    <a:pt x="1259192" y="61328"/>
                  </a:lnTo>
                  <a:lnTo>
                    <a:pt x="1260373" y="61061"/>
                  </a:lnTo>
                  <a:lnTo>
                    <a:pt x="1260970" y="60947"/>
                  </a:lnTo>
                  <a:close/>
                </a:path>
                <a:path w="1524000" h="93344">
                  <a:moveTo>
                    <a:pt x="1484985" y="86156"/>
                  </a:moveTo>
                  <a:lnTo>
                    <a:pt x="1483664" y="84848"/>
                  </a:lnTo>
                  <a:lnTo>
                    <a:pt x="1482064" y="85547"/>
                  </a:lnTo>
                  <a:lnTo>
                    <a:pt x="1480553" y="85534"/>
                  </a:lnTo>
                  <a:lnTo>
                    <a:pt x="1481137" y="86842"/>
                  </a:lnTo>
                  <a:lnTo>
                    <a:pt x="1482483" y="86029"/>
                  </a:lnTo>
                  <a:lnTo>
                    <a:pt x="1483347" y="86550"/>
                  </a:lnTo>
                  <a:lnTo>
                    <a:pt x="1483906" y="86423"/>
                  </a:lnTo>
                  <a:lnTo>
                    <a:pt x="1484985" y="86156"/>
                  </a:lnTo>
                  <a:close/>
                </a:path>
                <a:path w="1524000" h="93344">
                  <a:moveTo>
                    <a:pt x="1523809" y="49733"/>
                  </a:moveTo>
                  <a:lnTo>
                    <a:pt x="1523085" y="47320"/>
                  </a:lnTo>
                  <a:lnTo>
                    <a:pt x="1521917" y="47599"/>
                  </a:lnTo>
                  <a:lnTo>
                    <a:pt x="1520990" y="47650"/>
                  </a:lnTo>
                  <a:lnTo>
                    <a:pt x="1521917" y="49491"/>
                  </a:lnTo>
                  <a:lnTo>
                    <a:pt x="1522564" y="49314"/>
                  </a:lnTo>
                  <a:lnTo>
                    <a:pt x="1523809" y="497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4558398" y="3064647"/>
              <a:ext cx="1397635" cy="593090"/>
            </a:xfrm>
            <a:custGeom>
              <a:avLst/>
              <a:gdLst/>
              <a:ahLst/>
              <a:cxnLst/>
              <a:rect l="l" t="t" r="r" b="b"/>
              <a:pathLst>
                <a:path w="1397635" h="593089">
                  <a:moveTo>
                    <a:pt x="2730" y="195732"/>
                  </a:moveTo>
                  <a:lnTo>
                    <a:pt x="1917" y="195160"/>
                  </a:lnTo>
                  <a:lnTo>
                    <a:pt x="1155" y="194398"/>
                  </a:lnTo>
                  <a:lnTo>
                    <a:pt x="0" y="194805"/>
                  </a:lnTo>
                  <a:lnTo>
                    <a:pt x="228" y="197091"/>
                  </a:lnTo>
                  <a:lnTo>
                    <a:pt x="1181" y="197269"/>
                  </a:lnTo>
                  <a:lnTo>
                    <a:pt x="2730" y="195732"/>
                  </a:lnTo>
                  <a:close/>
                </a:path>
                <a:path w="1397635" h="593089">
                  <a:moveTo>
                    <a:pt x="20878" y="7162"/>
                  </a:moveTo>
                  <a:lnTo>
                    <a:pt x="20370" y="6121"/>
                  </a:lnTo>
                  <a:lnTo>
                    <a:pt x="19710" y="5740"/>
                  </a:lnTo>
                  <a:lnTo>
                    <a:pt x="19202" y="5664"/>
                  </a:lnTo>
                  <a:lnTo>
                    <a:pt x="18351" y="5537"/>
                  </a:lnTo>
                  <a:lnTo>
                    <a:pt x="18262" y="6273"/>
                  </a:lnTo>
                  <a:lnTo>
                    <a:pt x="18389" y="6883"/>
                  </a:lnTo>
                  <a:lnTo>
                    <a:pt x="18516" y="7543"/>
                  </a:lnTo>
                  <a:lnTo>
                    <a:pt x="18999" y="7886"/>
                  </a:lnTo>
                  <a:lnTo>
                    <a:pt x="19723" y="7772"/>
                  </a:lnTo>
                  <a:lnTo>
                    <a:pt x="20408" y="7632"/>
                  </a:lnTo>
                  <a:lnTo>
                    <a:pt x="20878" y="7162"/>
                  </a:lnTo>
                  <a:close/>
                </a:path>
                <a:path w="1397635" h="593089">
                  <a:moveTo>
                    <a:pt x="26708" y="32143"/>
                  </a:moveTo>
                  <a:lnTo>
                    <a:pt x="26428" y="31191"/>
                  </a:lnTo>
                  <a:lnTo>
                    <a:pt x="25869" y="29387"/>
                  </a:lnTo>
                  <a:lnTo>
                    <a:pt x="24333" y="31102"/>
                  </a:lnTo>
                  <a:lnTo>
                    <a:pt x="23241" y="30899"/>
                  </a:lnTo>
                  <a:lnTo>
                    <a:pt x="23558" y="31305"/>
                  </a:lnTo>
                  <a:lnTo>
                    <a:pt x="24206" y="32131"/>
                  </a:lnTo>
                  <a:lnTo>
                    <a:pt x="24892" y="31559"/>
                  </a:lnTo>
                  <a:lnTo>
                    <a:pt x="26708" y="32143"/>
                  </a:lnTo>
                  <a:close/>
                </a:path>
                <a:path w="1397635" h="593089">
                  <a:moveTo>
                    <a:pt x="33807" y="203034"/>
                  </a:moveTo>
                  <a:lnTo>
                    <a:pt x="33794" y="202730"/>
                  </a:lnTo>
                  <a:lnTo>
                    <a:pt x="33756" y="202425"/>
                  </a:lnTo>
                  <a:lnTo>
                    <a:pt x="32727" y="202552"/>
                  </a:lnTo>
                  <a:lnTo>
                    <a:pt x="31546" y="201752"/>
                  </a:lnTo>
                  <a:lnTo>
                    <a:pt x="30632" y="203034"/>
                  </a:lnTo>
                  <a:lnTo>
                    <a:pt x="30670" y="203276"/>
                  </a:lnTo>
                  <a:lnTo>
                    <a:pt x="31775" y="204660"/>
                  </a:lnTo>
                  <a:lnTo>
                    <a:pt x="32778" y="203085"/>
                  </a:lnTo>
                  <a:lnTo>
                    <a:pt x="33807" y="203339"/>
                  </a:lnTo>
                  <a:lnTo>
                    <a:pt x="33807" y="203034"/>
                  </a:lnTo>
                  <a:close/>
                </a:path>
                <a:path w="1397635" h="593089">
                  <a:moveTo>
                    <a:pt x="45427" y="207289"/>
                  </a:moveTo>
                  <a:lnTo>
                    <a:pt x="44361" y="207314"/>
                  </a:lnTo>
                  <a:lnTo>
                    <a:pt x="42786" y="206540"/>
                  </a:lnTo>
                  <a:lnTo>
                    <a:pt x="41922" y="208534"/>
                  </a:lnTo>
                  <a:lnTo>
                    <a:pt x="43637" y="208546"/>
                  </a:lnTo>
                  <a:lnTo>
                    <a:pt x="44361" y="209067"/>
                  </a:lnTo>
                  <a:lnTo>
                    <a:pt x="44716" y="208483"/>
                  </a:lnTo>
                  <a:lnTo>
                    <a:pt x="45072" y="207886"/>
                  </a:lnTo>
                  <a:lnTo>
                    <a:pt x="45427" y="207289"/>
                  </a:lnTo>
                  <a:close/>
                </a:path>
                <a:path w="1397635" h="593089">
                  <a:moveTo>
                    <a:pt x="59296" y="10782"/>
                  </a:moveTo>
                  <a:lnTo>
                    <a:pt x="57873" y="10452"/>
                  </a:lnTo>
                  <a:lnTo>
                    <a:pt x="56718" y="10337"/>
                  </a:lnTo>
                  <a:lnTo>
                    <a:pt x="56032" y="11836"/>
                  </a:lnTo>
                  <a:lnTo>
                    <a:pt x="55892" y="12204"/>
                  </a:lnTo>
                  <a:lnTo>
                    <a:pt x="56997" y="11823"/>
                  </a:lnTo>
                  <a:lnTo>
                    <a:pt x="58369" y="12077"/>
                  </a:lnTo>
                  <a:lnTo>
                    <a:pt x="59296" y="10782"/>
                  </a:lnTo>
                  <a:close/>
                </a:path>
                <a:path w="1397635" h="593089">
                  <a:moveTo>
                    <a:pt x="75793" y="208851"/>
                  </a:moveTo>
                  <a:lnTo>
                    <a:pt x="73825" y="208000"/>
                  </a:lnTo>
                  <a:lnTo>
                    <a:pt x="72923" y="208318"/>
                  </a:lnTo>
                  <a:lnTo>
                    <a:pt x="72377" y="209194"/>
                  </a:lnTo>
                  <a:lnTo>
                    <a:pt x="72859" y="210108"/>
                  </a:lnTo>
                  <a:lnTo>
                    <a:pt x="73698" y="210248"/>
                  </a:lnTo>
                  <a:lnTo>
                    <a:pt x="74612" y="210172"/>
                  </a:lnTo>
                  <a:lnTo>
                    <a:pt x="74676" y="209562"/>
                  </a:lnTo>
                  <a:lnTo>
                    <a:pt x="75793" y="208851"/>
                  </a:lnTo>
                  <a:close/>
                </a:path>
                <a:path w="1397635" h="593089">
                  <a:moveTo>
                    <a:pt x="93091" y="32766"/>
                  </a:moveTo>
                  <a:lnTo>
                    <a:pt x="92913" y="31851"/>
                  </a:lnTo>
                  <a:lnTo>
                    <a:pt x="92036" y="31877"/>
                  </a:lnTo>
                  <a:lnTo>
                    <a:pt x="90868" y="31572"/>
                  </a:lnTo>
                  <a:lnTo>
                    <a:pt x="90474" y="32499"/>
                  </a:lnTo>
                  <a:lnTo>
                    <a:pt x="90004" y="33655"/>
                  </a:lnTo>
                  <a:lnTo>
                    <a:pt x="91211" y="33439"/>
                  </a:lnTo>
                  <a:lnTo>
                    <a:pt x="91846" y="33629"/>
                  </a:lnTo>
                  <a:lnTo>
                    <a:pt x="92290" y="33096"/>
                  </a:lnTo>
                  <a:lnTo>
                    <a:pt x="93091" y="32766"/>
                  </a:lnTo>
                  <a:close/>
                </a:path>
                <a:path w="1397635" h="593089">
                  <a:moveTo>
                    <a:pt x="93980" y="201447"/>
                  </a:moveTo>
                  <a:lnTo>
                    <a:pt x="93624" y="200799"/>
                  </a:lnTo>
                  <a:lnTo>
                    <a:pt x="93256" y="200139"/>
                  </a:lnTo>
                  <a:lnTo>
                    <a:pt x="92900" y="199504"/>
                  </a:lnTo>
                  <a:lnTo>
                    <a:pt x="91732" y="199580"/>
                  </a:lnTo>
                  <a:lnTo>
                    <a:pt x="91135" y="199605"/>
                  </a:lnTo>
                  <a:lnTo>
                    <a:pt x="91122" y="200164"/>
                  </a:lnTo>
                  <a:lnTo>
                    <a:pt x="91122" y="201295"/>
                  </a:lnTo>
                  <a:lnTo>
                    <a:pt x="92075" y="201345"/>
                  </a:lnTo>
                  <a:lnTo>
                    <a:pt x="93980" y="201447"/>
                  </a:lnTo>
                  <a:close/>
                </a:path>
                <a:path w="1397635" h="593089">
                  <a:moveTo>
                    <a:pt x="110058" y="41033"/>
                  </a:moveTo>
                  <a:lnTo>
                    <a:pt x="108699" y="39624"/>
                  </a:lnTo>
                  <a:lnTo>
                    <a:pt x="107022" y="40982"/>
                  </a:lnTo>
                  <a:lnTo>
                    <a:pt x="105562" y="40500"/>
                  </a:lnTo>
                  <a:lnTo>
                    <a:pt x="105537" y="40805"/>
                  </a:lnTo>
                  <a:lnTo>
                    <a:pt x="105524" y="41122"/>
                  </a:lnTo>
                  <a:lnTo>
                    <a:pt x="105524" y="41414"/>
                  </a:lnTo>
                  <a:lnTo>
                    <a:pt x="107022" y="41135"/>
                  </a:lnTo>
                  <a:lnTo>
                    <a:pt x="108623" y="42291"/>
                  </a:lnTo>
                  <a:lnTo>
                    <a:pt x="110058" y="41033"/>
                  </a:lnTo>
                  <a:close/>
                </a:path>
                <a:path w="1397635" h="593089">
                  <a:moveTo>
                    <a:pt x="127787" y="209905"/>
                  </a:moveTo>
                  <a:lnTo>
                    <a:pt x="127736" y="209334"/>
                  </a:lnTo>
                  <a:lnTo>
                    <a:pt x="127088" y="209143"/>
                  </a:lnTo>
                  <a:lnTo>
                    <a:pt x="126492" y="209092"/>
                  </a:lnTo>
                  <a:lnTo>
                    <a:pt x="125958" y="209042"/>
                  </a:lnTo>
                  <a:lnTo>
                    <a:pt x="125095" y="208991"/>
                  </a:lnTo>
                  <a:lnTo>
                    <a:pt x="125171" y="209816"/>
                  </a:lnTo>
                  <a:lnTo>
                    <a:pt x="125222" y="210248"/>
                  </a:lnTo>
                  <a:lnTo>
                    <a:pt x="125907" y="210756"/>
                  </a:lnTo>
                  <a:lnTo>
                    <a:pt x="126415" y="210947"/>
                  </a:lnTo>
                  <a:lnTo>
                    <a:pt x="127000" y="211162"/>
                  </a:lnTo>
                  <a:lnTo>
                    <a:pt x="127635" y="210947"/>
                  </a:lnTo>
                  <a:lnTo>
                    <a:pt x="127787" y="209905"/>
                  </a:lnTo>
                  <a:close/>
                </a:path>
                <a:path w="1397635" h="593089">
                  <a:moveTo>
                    <a:pt x="154952" y="57188"/>
                  </a:moveTo>
                  <a:lnTo>
                    <a:pt x="154393" y="57086"/>
                  </a:lnTo>
                  <a:lnTo>
                    <a:pt x="153847" y="56972"/>
                  </a:lnTo>
                  <a:lnTo>
                    <a:pt x="153289" y="56870"/>
                  </a:lnTo>
                  <a:lnTo>
                    <a:pt x="152082" y="57454"/>
                  </a:lnTo>
                  <a:lnTo>
                    <a:pt x="152857" y="58280"/>
                  </a:lnTo>
                  <a:lnTo>
                    <a:pt x="153022" y="59029"/>
                  </a:lnTo>
                  <a:lnTo>
                    <a:pt x="153670" y="58991"/>
                  </a:lnTo>
                  <a:lnTo>
                    <a:pt x="154305" y="58940"/>
                  </a:lnTo>
                  <a:lnTo>
                    <a:pt x="154952" y="58889"/>
                  </a:lnTo>
                  <a:lnTo>
                    <a:pt x="154952" y="57188"/>
                  </a:lnTo>
                  <a:close/>
                </a:path>
                <a:path w="1397635" h="593089">
                  <a:moveTo>
                    <a:pt x="227584" y="202514"/>
                  </a:moveTo>
                  <a:lnTo>
                    <a:pt x="225259" y="201510"/>
                  </a:lnTo>
                  <a:lnTo>
                    <a:pt x="225552" y="200304"/>
                  </a:lnTo>
                  <a:lnTo>
                    <a:pt x="225069" y="200342"/>
                  </a:lnTo>
                  <a:lnTo>
                    <a:pt x="224663" y="200482"/>
                  </a:lnTo>
                  <a:lnTo>
                    <a:pt x="224726" y="201104"/>
                  </a:lnTo>
                  <a:lnTo>
                    <a:pt x="224726" y="202361"/>
                  </a:lnTo>
                  <a:lnTo>
                    <a:pt x="224878" y="204063"/>
                  </a:lnTo>
                  <a:lnTo>
                    <a:pt x="227584" y="202514"/>
                  </a:lnTo>
                  <a:close/>
                </a:path>
                <a:path w="1397635" h="593089">
                  <a:moveTo>
                    <a:pt x="229793" y="218351"/>
                  </a:moveTo>
                  <a:lnTo>
                    <a:pt x="228828" y="217614"/>
                  </a:lnTo>
                  <a:lnTo>
                    <a:pt x="227812" y="217487"/>
                  </a:lnTo>
                  <a:lnTo>
                    <a:pt x="225717" y="218211"/>
                  </a:lnTo>
                  <a:lnTo>
                    <a:pt x="227495" y="218909"/>
                  </a:lnTo>
                  <a:lnTo>
                    <a:pt x="228600" y="219189"/>
                  </a:lnTo>
                  <a:lnTo>
                    <a:pt x="229793" y="218351"/>
                  </a:lnTo>
                  <a:close/>
                </a:path>
                <a:path w="1397635" h="593089">
                  <a:moveTo>
                    <a:pt x="237337" y="157962"/>
                  </a:moveTo>
                  <a:lnTo>
                    <a:pt x="236893" y="157251"/>
                  </a:lnTo>
                  <a:lnTo>
                    <a:pt x="236359" y="156819"/>
                  </a:lnTo>
                  <a:lnTo>
                    <a:pt x="235762" y="157187"/>
                  </a:lnTo>
                  <a:lnTo>
                    <a:pt x="235140" y="157530"/>
                  </a:lnTo>
                  <a:lnTo>
                    <a:pt x="234530" y="157886"/>
                  </a:lnTo>
                  <a:lnTo>
                    <a:pt x="235051" y="159143"/>
                  </a:lnTo>
                  <a:lnTo>
                    <a:pt x="236042" y="159016"/>
                  </a:lnTo>
                  <a:lnTo>
                    <a:pt x="236816" y="158394"/>
                  </a:lnTo>
                  <a:lnTo>
                    <a:pt x="237337" y="157962"/>
                  </a:lnTo>
                  <a:close/>
                </a:path>
                <a:path w="1397635" h="593089">
                  <a:moveTo>
                    <a:pt x="261416" y="9690"/>
                  </a:moveTo>
                  <a:lnTo>
                    <a:pt x="260680" y="9156"/>
                  </a:lnTo>
                  <a:lnTo>
                    <a:pt x="259969" y="8420"/>
                  </a:lnTo>
                  <a:lnTo>
                    <a:pt x="259029" y="9258"/>
                  </a:lnTo>
                  <a:lnTo>
                    <a:pt x="258851" y="9398"/>
                  </a:lnTo>
                  <a:lnTo>
                    <a:pt x="258749" y="9931"/>
                  </a:lnTo>
                  <a:lnTo>
                    <a:pt x="258876" y="10058"/>
                  </a:lnTo>
                  <a:lnTo>
                    <a:pt x="259600" y="10922"/>
                  </a:lnTo>
                  <a:lnTo>
                    <a:pt x="260502" y="10579"/>
                  </a:lnTo>
                  <a:lnTo>
                    <a:pt x="261366" y="10287"/>
                  </a:lnTo>
                  <a:lnTo>
                    <a:pt x="261315" y="10083"/>
                  </a:lnTo>
                  <a:lnTo>
                    <a:pt x="261327" y="9880"/>
                  </a:lnTo>
                  <a:lnTo>
                    <a:pt x="261416" y="9690"/>
                  </a:lnTo>
                  <a:close/>
                </a:path>
                <a:path w="1397635" h="593089">
                  <a:moveTo>
                    <a:pt x="274154" y="30822"/>
                  </a:moveTo>
                  <a:lnTo>
                    <a:pt x="269354" y="30822"/>
                  </a:lnTo>
                  <a:lnTo>
                    <a:pt x="270598" y="32524"/>
                  </a:lnTo>
                  <a:lnTo>
                    <a:pt x="272516" y="31432"/>
                  </a:lnTo>
                  <a:lnTo>
                    <a:pt x="274040" y="31965"/>
                  </a:lnTo>
                  <a:lnTo>
                    <a:pt x="274078" y="31584"/>
                  </a:lnTo>
                  <a:lnTo>
                    <a:pt x="274154" y="30822"/>
                  </a:lnTo>
                  <a:close/>
                </a:path>
                <a:path w="1397635" h="593089">
                  <a:moveTo>
                    <a:pt x="303606" y="208013"/>
                  </a:moveTo>
                  <a:lnTo>
                    <a:pt x="303517" y="207657"/>
                  </a:lnTo>
                  <a:lnTo>
                    <a:pt x="303555" y="207111"/>
                  </a:lnTo>
                  <a:lnTo>
                    <a:pt x="303326" y="206946"/>
                  </a:lnTo>
                  <a:lnTo>
                    <a:pt x="302615" y="206400"/>
                  </a:lnTo>
                  <a:lnTo>
                    <a:pt x="301891" y="206565"/>
                  </a:lnTo>
                  <a:lnTo>
                    <a:pt x="301294" y="207238"/>
                  </a:lnTo>
                  <a:lnTo>
                    <a:pt x="301345" y="207518"/>
                  </a:lnTo>
                  <a:lnTo>
                    <a:pt x="301371" y="207784"/>
                  </a:lnTo>
                  <a:lnTo>
                    <a:pt x="301383" y="208051"/>
                  </a:lnTo>
                  <a:lnTo>
                    <a:pt x="303606" y="208013"/>
                  </a:lnTo>
                  <a:close/>
                </a:path>
                <a:path w="1397635" h="593089">
                  <a:moveTo>
                    <a:pt x="322414" y="18910"/>
                  </a:moveTo>
                  <a:lnTo>
                    <a:pt x="321411" y="18554"/>
                  </a:lnTo>
                  <a:lnTo>
                    <a:pt x="319798" y="18440"/>
                  </a:lnTo>
                  <a:lnTo>
                    <a:pt x="319481" y="18770"/>
                  </a:lnTo>
                  <a:lnTo>
                    <a:pt x="318846" y="19443"/>
                  </a:lnTo>
                  <a:lnTo>
                    <a:pt x="318871" y="19621"/>
                  </a:lnTo>
                  <a:lnTo>
                    <a:pt x="318871" y="19786"/>
                  </a:lnTo>
                  <a:lnTo>
                    <a:pt x="318846" y="19964"/>
                  </a:lnTo>
                  <a:lnTo>
                    <a:pt x="320624" y="20434"/>
                  </a:lnTo>
                  <a:lnTo>
                    <a:pt x="322414" y="18910"/>
                  </a:lnTo>
                  <a:close/>
                </a:path>
                <a:path w="1397635" h="593089">
                  <a:moveTo>
                    <a:pt x="353415" y="16713"/>
                  </a:moveTo>
                  <a:lnTo>
                    <a:pt x="352717" y="16548"/>
                  </a:lnTo>
                  <a:lnTo>
                    <a:pt x="351967" y="16344"/>
                  </a:lnTo>
                  <a:lnTo>
                    <a:pt x="351726" y="16535"/>
                  </a:lnTo>
                  <a:lnTo>
                    <a:pt x="351396" y="16776"/>
                  </a:lnTo>
                  <a:lnTo>
                    <a:pt x="351091" y="17018"/>
                  </a:lnTo>
                  <a:lnTo>
                    <a:pt x="351523" y="17386"/>
                  </a:lnTo>
                  <a:lnTo>
                    <a:pt x="351917" y="17881"/>
                  </a:lnTo>
                  <a:lnTo>
                    <a:pt x="352412" y="18097"/>
                  </a:lnTo>
                  <a:lnTo>
                    <a:pt x="352615" y="18186"/>
                  </a:lnTo>
                  <a:lnTo>
                    <a:pt x="353326" y="17741"/>
                  </a:lnTo>
                  <a:lnTo>
                    <a:pt x="353352" y="17475"/>
                  </a:lnTo>
                  <a:lnTo>
                    <a:pt x="353415" y="16713"/>
                  </a:lnTo>
                  <a:close/>
                </a:path>
                <a:path w="1397635" h="593089">
                  <a:moveTo>
                    <a:pt x="363308" y="3733"/>
                  </a:moveTo>
                  <a:lnTo>
                    <a:pt x="362927" y="2476"/>
                  </a:lnTo>
                  <a:lnTo>
                    <a:pt x="361975" y="2298"/>
                  </a:lnTo>
                  <a:lnTo>
                    <a:pt x="361073" y="2895"/>
                  </a:lnTo>
                  <a:lnTo>
                    <a:pt x="360057" y="3594"/>
                  </a:lnTo>
                  <a:lnTo>
                    <a:pt x="360362" y="4521"/>
                  </a:lnTo>
                  <a:lnTo>
                    <a:pt x="361162" y="5295"/>
                  </a:lnTo>
                  <a:lnTo>
                    <a:pt x="361289" y="3962"/>
                  </a:lnTo>
                  <a:lnTo>
                    <a:pt x="362305" y="3873"/>
                  </a:lnTo>
                  <a:lnTo>
                    <a:pt x="363308" y="3733"/>
                  </a:lnTo>
                  <a:close/>
                </a:path>
                <a:path w="1397635" h="593089">
                  <a:moveTo>
                    <a:pt x="373037" y="28625"/>
                  </a:moveTo>
                  <a:lnTo>
                    <a:pt x="372999" y="28308"/>
                  </a:lnTo>
                  <a:lnTo>
                    <a:pt x="372922" y="28003"/>
                  </a:lnTo>
                  <a:lnTo>
                    <a:pt x="371652" y="27838"/>
                  </a:lnTo>
                  <a:lnTo>
                    <a:pt x="370382" y="26885"/>
                  </a:lnTo>
                  <a:lnTo>
                    <a:pt x="369087" y="27940"/>
                  </a:lnTo>
                  <a:lnTo>
                    <a:pt x="369125" y="28244"/>
                  </a:lnTo>
                  <a:lnTo>
                    <a:pt x="369176" y="28549"/>
                  </a:lnTo>
                  <a:lnTo>
                    <a:pt x="369252" y="28829"/>
                  </a:lnTo>
                  <a:lnTo>
                    <a:pt x="372986" y="28943"/>
                  </a:lnTo>
                  <a:lnTo>
                    <a:pt x="373037" y="28625"/>
                  </a:lnTo>
                  <a:close/>
                </a:path>
                <a:path w="1397635" h="593089">
                  <a:moveTo>
                    <a:pt x="382219" y="215519"/>
                  </a:moveTo>
                  <a:lnTo>
                    <a:pt x="381127" y="214172"/>
                  </a:lnTo>
                  <a:lnTo>
                    <a:pt x="379996" y="214363"/>
                  </a:lnTo>
                  <a:lnTo>
                    <a:pt x="378815" y="214998"/>
                  </a:lnTo>
                  <a:lnTo>
                    <a:pt x="378815" y="215912"/>
                  </a:lnTo>
                  <a:lnTo>
                    <a:pt x="379984" y="216344"/>
                  </a:lnTo>
                  <a:lnTo>
                    <a:pt x="381127" y="216687"/>
                  </a:lnTo>
                  <a:lnTo>
                    <a:pt x="382219" y="215519"/>
                  </a:lnTo>
                  <a:close/>
                </a:path>
                <a:path w="1397635" h="593089">
                  <a:moveTo>
                    <a:pt x="391401" y="588060"/>
                  </a:moveTo>
                  <a:lnTo>
                    <a:pt x="390499" y="588048"/>
                  </a:lnTo>
                  <a:lnTo>
                    <a:pt x="389026" y="587616"/>
                  </a:lnTo>
                  <a:lnTo>
                    <a:pt x="388632" y="590118"/>
                  </a:lnTo>
                  <a:lnTo>
                    <a:pt x="390423" y="589356"/>
                  </a:lnTo>
                  <a:lnTo>
                    <a:pt x="391210" y="589838"/>
                  </a:lnTo>
                  <a:lnTo>
                    <a:pt x="391401" y="588060"/>
                  </a:lnTo>
                  <a:close/>
                </a:path>
                <a:path w="1397635" h="593089">
                  <a:moveTo>
                    <a:pt x="398195" y="573824"/>
                  </a:moveTo>
                  <a:lnTo>
                    <a:pt x="397814" y="573354"/>
                  </a:lnTo>
                  <a:lnTo>
                    <a:pt x="397611" y="572871"/>
                  </a:lnTo>
                  <a:lnTo>
                    <a:pt x="396925" y="572668"/>
                  </a:lnTo>
                  <a:lnTo>
                    <a:pt x="396201" y="572795"/>
                  </a:lnTo>
                  <a:lnTo>
                    <a:pt x="396100" y="573024"/>
                  </a:lnTo>
                  <a:lnTo>
                    <a:pt x="395833" y="573659"/>
                  </a:lnTo>
                  <a:lnTo>
                    <a:pt x="396227" y="574192"/>
                  </a:lnTo>
                  <a:lnTo>
                    <a:pt x="397230" y="574332"/>
                  </a:lnTo>
                  <a:lnTo>
                    <a:pt x="397637" y="574040"/>
                  </a:lnTo>
                  <a:lnTo>
                    <a:pt x="398195" y="573824"/>
                  </a:lnTo>
                  <a:close/>
                </a:path>
                <a:path w="1397635" h="593089">
                  <a:moveTo>
                    <a:pt x="423811" y="151993"/>
                  </a:moveTo>
                  <a:lnTo>
                    <a:pt x="422452" y="150990"/>
                  </a:lnTo>
                  <a:lnTo>
                    <a:pt x="421157" y="151942"/>
                  </a:lnTo>
                  <a:lnTo>
                    <a:pt x="421119" y="152920"/>
                  </a:lnTo>
                  <a:lnTo>
                    <a:pt x="422402" y="153924"/>
                  </a:lnTo>
                  <a:lnTo>
                    <a:pt x="422579" y="152946"/>
                  </a:lnTo>
                  <a:lnTo>
                    <a:pt x="423811" y="151993"/>
                  </a:lnTo>
                  <a:close/>
                </a:path>
                <a:path w="1397635" h="593089">
                  <a:moveTo>
                    <a:pt x="452132" y="162674"/>
                  </a:moveTo>
                  <a:lnTo>
                    <a:pt x="452056" y="162369"/>
                  </a:lnTo>
                  <a:lnTo>
                    <a:pt x="451967" y="162077"/>
                  </a:lnTo>
                  <a:lnTo>
                    <a:pt x="451408" y="161734"/>
                  </a:lnTo>
                  <a:lnTo>
                    <a:pt x="450392" y="161658"/>
                  </a:lnTo>
                  <a:lnTo>
                    <a:pt x="449783" y="161963"/>
                  </a:lnTo>
                  <a:lnTo>
                    <a:pt x="450443" y="163106"/>
                  </a:lnTo>
                  <a:lnTo>
                    <a:pt x="450926" y="163258"/>
                  </a:lnTo>
                  <a:lnTo>
                    <a:pt x="451408" y="163588"/>
                  </a:lnTo>
                  <a:lnTo>
                    <a:pt x="451700" y="163093"/>
                  </a:lnTo>
                  <a:lnTo>
                    <a:pt x="452132" y="162674"/>
                  </a:lnTo>
                  <a:close/>
                </a:path>
                <a:path w="1397635" h="593089">
                  <a:moveTo>
                    <a:pt x="452907" y="569175"/>
                  </a:moveTo>
                  <a:lnTo>
                    <a:pt x="452412" y="568883"/>
                  </a:lnTo>
                  <a:lnTo>
                    <a:pt x="452031" y="568502"/>
                  </a:lnTo>
                  <a:lnTo>
                    <a:pt x="451751" y="568566"/>
                  </a:lnTo>
                  <a:lnTo>
                    <a:pt x="451408" y="568629"/>
                  </a:lnTo>
                  <a:lnTo>
                    <a:pt x="451116" y="569074"/>
                  </a:lnTo>
                  <a:lnTo>
                    <a:pt x="450811" y="569341"/>
                  </a:lnTo>
                  <a:lnTo>
                    <a:pt x="451116" y="569607"/>
                  </a:lnTo>
                  <a:lnTo>
                    <a:pt x="451446" y="570128"/>
                  </a:lnTo>
                  <a:lnTo>
                    <a:pt x="451713" y="570103"/>
                  </a:lnTo>
                  <a:lnTo>
                    <a:pt x="452069" y="570064"/>
                  </a:lnTo>
                  <a:lnTo>
                    <a:pt x="452386" y="569607"/>
                  </a:lnTo>
                  <a:lnTo>
                    <a:pt x="452907" y="569175"/>
                  </a:lnTo>
                  <a:close/>
                </a:path>
                <a:path w="1397635" h="593089">
                  <a:moveTo>
                    <a:pt x="455485" y="205041"/>
                  </a:moveTo>
                  <a:lnTo>
                    <a:pt x="454101" y="204622"/>
                  </a:lnTo>
                  <a:lnTo>
                    <a:pt x="453504" y="204076"/>
                  </a:lnTo>
                  <a:lnTo>
                    <a:pt x="453123" y="204482"/>
                  </a:lnTo>
                  <a:lnTo>
                    <a:pt x="452412" y="205308"/>
                  </a:lnTo>
                  <a:lnTo>
                    <a:pt x="452983" y="206146"/>
                  </a:lnTo>
                  <a:lnTo>
                    <a:pt x="453948" y="206857"/>
                  </a:lnTo>
                  <a:lnTo>
                    <a:pt x="455485" y="205041"/>
                  </a:lnTo>
                  <a:close/>
                </a:path>
                <a:path w="1397635" h="593089">
                  <a:moveTo>
                    <a:pt x="462610" y="575271"/>
                  </a:moveTo>
                  <a:lnTo>
                    <a:pt x="461479" y="574713"/>
                  </a:lnTo>
                  <a:lnTo>
                    <a:pt x="460908" y="575132"/>
                  </a:lnTo>
                  <a:lnTo>
                    <a:pt x="460044" y="575475"/>
                  </a:lnTo>
                  <a:lnTo>
                    <a:pt x="459968" y="576643"/>
                  </a:lnTo>
                  <a:lnTo>
                    <a:pt x="460895" y="576630"/>
                  </a:lnTo>
                  <a:lnTo>
                    <a:pt x="461848" y="576249"/>
                  </a:lnTo>
                  <a:lnTo>
                    <a:pt x="462203" y="575678"/>
                  </a:lnTo>
                  <a:lnTo>
                    <a:pt x="462610" y="575271"/>
                  </a:lnTo>
                  <a:close/>
                </a:path>
                <a:path w="1397635" h="593089">
                  <a:moveTo>
                    <a:pt x="469861" y="54978"/>
                  </a:moveTo>
                  <a:lnTo>
                    <a:pt x="469214" y="53873"/>
                  </a:lnTo>
                  <a:lnTo>
                    <a:pt x="468909" y="53314"/>
                  </a:lnTo>
                  <a:lnTo>
                    <a:pt x="468274" y="53289"/>
                  </a:lnTo>
                  <a:lnTo>
                    <a:pt x="467029" y="53263"/>
                  </a:lnTo>
                  <a:lnTo>
                    <a:pt x="467029" y="54952"/>
                  </a:lnTo>
                  <a:lnTo>
                    <a:pt x="468922" y="54978"/>
                  </a:lnTo>
                  <a:lnTo>
                    <a:pt x="469861" y="54978"/>
                  </a:lnTo>
                  <a:close/>
                </a:path>
                <a:path w="1397635" h="593089">
                  <a:moveTo>
                    <a:pt x="520268" y="159727"/>
                  </a:moveTo>
                  <a:lnTo>
                    <a:pt x="519379" y="160337"/>
                  </a:lnTo>
                  <a:lnTo>
                    <a:pt x="517537" y="160058"/>
                  </a:lnTo>
                  <a:lnTo>
                    <a:pt x="517410" y="162039"/>
                  </a:lnTo>
                  <a:lnTo>
                    <a:pt x="519391" y="162090"/>
                  </a:lnTo>
                  <a:lnTo>
                    <a:pt x="519696" y="160693"/>
                  </a:lnTo>
                  <a:lnTo>
                    <a:pt x="520268" y="159727"/>
                  </a:lnTo>
                  <a:close/>
                </a:path>
                <a:path w="1397635" h="593089">
                  <a:moveTo>
                    <a:pt x="522224" y="158140"/>
                  </a:moveTo>
                  <a:lnTo>
                    <a:pt x="521944" y="157581"/>
                  </a:lnTo>
                  <a:lnTo>
                    <a:pt x="520458" y="157632"/>
                  </a:lnTo>
                  <a:lnTo>
                    <a:pt x="520712" y="158877"/>
                  </a:lnTo>
                  <a:lnTo>
                    <a:pt x="520382" y="159613"/>
                  </a:lnTo>
                  <a:lnTo>
                    <a:pt x="521030" y="159321"/>
                  </a:lnTo>
                  <a:lnTo>
                    <a:pt x="521995" y="159372"/>
                  </a:lnTo>
                  <a:lnTo>
                    <a:pt x="522173" y="158381"/>
                  </a:lnTo>
                  <a:lnTo>
                    <a:pt x="522224" y="158140"/>
                  </a:lnTo>
                  <a:close/>
                </a:path>
                <a:path w="1397635" h="593089">
                  <a:moveTo>
                    <a:pt x="528078" y="167462"/>
                  </a:moveTo>
                  <a:lnTo>
                    <a:pt x="527316" y="166535"/>
                  </a:lnTo>
                  <a:lnTo>
                    <a:pt x="526884" y="164592"/>
                  </a:lnTo>
                  <a:lnTo>
                    <a:pt x="525500" y="165201"/>
                  </a:lnTo>
                  <a:lnTo>
                    <a:pt x="524383" y="165709"/>
                  </a:lnTo>
                  <a:lnTo>
                    <a:pt x="526097" y="166687"/>
                  </a:lnTo>
                  <a:lnTo>
                    <a:pt x="526237" y="167563"/>
                  </a:lnTo>
                  <a:lnTo>
                    <a:pt x="527456" y="167487"/>
                  </a:lnTo>
                  <a:lnTo>
                    <a:pt x="528078" y="167462"/>
                  </a:lnTo>
                  <a:close/>
                </a:path>
                <a:path w="1397635" h="593089">
                  <a:moveTo>
                    <a:pt x="616089" y="204101"/>
                  </a:moveTo>
                  <a:lnTo>
                    <a:pt x="614819" y="203555"/>
                  </a:lnTo>
                  <a:lnTo>
                    <a:pt x="614197" y="203276"/>
                  </a:lnTo>
                  <a:lnTo>
                    <a:pt x="613346" y="203568"/>
                  </a:lnTo>
                  <a:lnTo>
                    <a:pt x="612648" y="204254"/>
                  </a:lnTo>
                  <a:lnTo>
                    <a:pt x="613321" y="204952"/>
                  </a:lnTo>
                  <a:lnTo>
                    <a:pt x="614514" y="206133"/>
                  </a:lnTo>
                  <a:lnTo>
                    <a:pt x="615200" y="204520"/>
                  </a:lnTo>
                  <a:lnTo>
                    <a:pt x="616089" y="204101"/>
                  </a:lnTo>
                  <a:close/>
                </a:path>
                <a:path w="1397635" h="593089">
                  <a:moveTo>
                    <a:pt x="708177" y="152654"/>
                  </a:moveTo>
                  <a:lnTo>
                    <a:pt x="707834" y="151231"/>
                  </a:lnTo>
                  <a:lnTo>
                    <a:pt x="707339" y="150964"/>
                  </a:lnTo>
                  <a:lnTo>
                    <a:pt x="706259" y="151231"/>
                  </a:lnTo>
                  <a:lnTo>
                    <a:pt x="705777" y="151409"/>
                  </a:lnTo>
                  <a:lnTo>
                    <a:pt x="705993" y="152031"/>
                  </a:lnTo>
                  <a:lnTo>
                    <a:pt x="706234" y="152654"/>
                  </a:lnTo>
                  <a:lnTo>
                    <a:pt x="706628" y="153047"/>
                  </a:lnTo>
                  <a:lnTo>
                    <a:pt x="707339" y="152895"/>
                  </a:lnTo>
                  <a:lnTo>
                    <a:pt x="707771" y="152793"/>
                  </a:lnTo>
                  <a:lnTo>
                    <a:pt x="708177" y="152654"/>
                  </a:lnTo>
                  <a:close/>
                </a:path>
                <a:path w="1397635" h="593089">
                  <a:moveTo>
                    <a:pt x="744143" y="161505"/>
                  </a:moveTo>
                  <a:lnTo>
                    <a:pt x="743013" y="160959"/>
                  </a:lnTo>
                  <a:lnTo>
                    <a:pt x="742264" y="160477"/>
                  </a:lnTo>
                  <a:lnTo>
                    <a:pt x="741857" y="160896"/>
                  </a:lnTo>
                  <a:lnTo>
                    <a:pt x="741476" y="161315"/>
                  </a:lnTo>
                  <a:lnTo>
                    <a:pt x="741095" y="161734"/>
                  </a:lnTo>
                  <a:lnTo>
                    <a:pt x="741718" y="162318"/>
                  </a:lnTo>
                  <a:lnTo>
                    <a:pt x="742429" y="163436"/>
                  </a:lnTo>
                  <a:lnTo>
                    <a:pt x="744143" y="161505"/>
                  </a:lnTo>
                  <a:close/>
                </a:path>
                <a:path w="1397635" h="593089">
                  <a:moveTo>
                    <a:pt x="762850" y="203415"/>
                  </a:moveTo>
                  <a:lnTo>
                    <a:pt x="761987" y="202095"/>
                  </a:lnTo>
                  <a:lnTo>
                    <a:pt x="760755" y="203441"/>
                  </a:lnTo>
                  <a:lnTo>
                    <a:pt x="761390" y="204711"/>
                  </a:lnTo>
                  <a:lnTo>
                    <a:pt x="762012" y="206057"/>
                  </a:lnTo>
                  <a:lnTo>
                    <a:pt x="762850" y="204673"/>
                  </a:lnTo>
                  <a:lnTo>
                    <a:pt x="762850" y="203415"/>
                  </a:lnTo>
                  <a:close/>
                </a:path>
                <a:path w="1397635" h="593089">
                  <a:moveTo>
                    <a:pt x="770204" y="205117"/>
                  </a:moveTo>
                  <a:lnTo>
                    <a:pt x="768946" y="205828"/>
                  </a:lnTo>
                  <a:lnTo>
                    <a:pt x="768324" y="206184"/>
                  </a:lnTo>
                  <a:lnTo>
                    <a:pt x="768604" y="207111"/>
                  </a:lnTo>
                  <a:lnTo>
                    <a:pt x="767905" y="208470"/>
                  </a:lnTo>
                  <a:lnTo>
                    <a:pt x="769454" y="208864"/>
                  </a:lnTo>
                  <a:lnTo>
                    <a:pt x="769073" y="207505"/>
                  </a:lnTo>
                  <a:lnTo>
                    <a:pt x="769810" y="206336"/>
                  </a:lnTo>
                  <a:lnTo>
                    <a:pt x="770204" y="205117"/>
                  </a:lnTo>
                  <a:close/>
                </a:path>
                <a:path w="1397635" h="593089">
                  <a:moveTo>
                    <a:pt x="776478" y="591019"/>
                  </a:moveTo>
                  <a:lnTo>
                    <a:pt x="775068" y="590283"/>
                  </a:lnTo>
                  <a:lnTo>
                    <a:pt x="774268" y="589876"/>
                  </a:lnTo>
                  <a:lnTo>
                    <a:pt x="773887" y="590270"/>
                  </a:lnTo>
                  <a:lnTo>
                    <a:pt x="773493" y="590664"/>
                  </a:lnTo>
                  <a:lnTo>
                    <a:pt x="773099" y="591058"/>
                  </a:lnTo>
                  <a:lnTo>
                    <a:pt x="773988" y="591870"/>
                  </a:lnTo>
                  <a:lnTo>
                    <a:pt x="775271" y="592543"/>
                  </a:lnTo>
                  <a:lnTo>
                    <a:pt x="776478" y="591019"/>
                  </a:lnTo>
                  <a:close/>
                </a:path>
                <a:path w="1397635" h="593089">
                  <a:moveTo>
                    <a:pt x="803313" y="584060"/>
                  </a:moveTo>
                  <a:lnTo>
                    <a:pt x="802055" y="583374"/>
                  </a:lnTo>
                  <a:lnTo>
                    <a:pt x="801027" y="584085"/>
                  </a:lnTo>
                  <a:lnTo>
                    <a:pt x="799985" y="584644"/>
                  </a:lnTo>
                  <a:lnTo>
                    <a:pt x="801128" y="585266"/>
                  </a:lnTo>
                  <a:lnTo>
                    <a:pt x="801966" y="585063"/>
                  </a:lnTo>
                  <a:lnTo>
                    <a:pt x="802944" y="585127"/>
                  </a:lnTo>
                  <a:lnTo>
                    <a:pt x="803313" y="584060"/>
                  </a:lnTo>
                  <a:close/>
                </a:path>
                <a:path w="1397635" h="593089">
                  <a:moveTo>
                    <a:pt x="804291" y="180289"/>
                  </a:moveTo>
                  <a:lnTo>
                    <a:pt x="802919" y="180708"/>
                  </a:lnTo>
                  <a:lnTo>
                    <a:pt x="802170" y="181546"/>
                  </a:lnTo>
                  <a:lnTo>
                    <a:pt x="802411" y="183045"/>
                  </a:lnTo>
                  <a:lnTo>
                    <a:pt x="804164" y="182892"/>
                  </a:lnTo>
                  <a:lnTo>
                    <a:pt x="804176" y="181559"/>
                  </a:lnTo>
                  <a:lnTo>
                    <a:pt x="804291" y="180289"/>
                  </a:lnTo>
                  <a:close/>
                </a:path>
                <a:path w="1397635" h="593089">
                  <a:moveTo>
                    <a:pt x="814273" y="164376"/>
                  </a:moveTo>
                  <a:lnTo>
                    <a:pt x="812812" y="162814"/>
                  </a:lnTo>
                  <a:lnTo>
                    <a:pt x="813054" y="166090"/>
                  </a:lnTo>
                  <a:lnTo>
                    <a:pt x="813155" y="167728"/>
                  </a:lnTo>
                  <a:lnTo>
                    <a:pt x="813765" y="166039"/>
                  </a:lnTo>
                  <a:lnTo>
                    <a:pt x="814273" y="164376"/>
                  </a:lnTo>
                  <a:close/>
                </a:path>
                <a:path w="1397635" h="593089">
                  <a:moveTo>
                    <a:pt x="832015" y="586562"/>
                  </a:moveTo>
                  <a:lnTo>
                    <a:pt x="830783" y="585851"/>
                  </a:lnTo>
                  <a:lnTo>
                    <a:pt x="829614" y="585876"/>
                  </a:lnTo>
                  <a:lnTo>
                    <a:pt x="827938" y="586625"/>
                  </a:lnTo>
                  <a:lnTo>
                    <a:pt x="829691" y="587235"/>
                  </a:lnTo>
                  <a:lnTo>
                    <a:pt x="830846" y="587425"/>
                  </a:lnTo>
                  <a:lnTo>
                    <a:pt x="832015" y="586562"/>
                  </a:lnTo>
                  <a:close/>
                </a:path>
                <a:path w="1397635" h="593089">
                  <a:moveTo>
                    <a:pt x="870813" y="213880"/>
                  </a:moveTo>
                  <a:lnTo>
                    <a:pt x="870064" y="213804"/>
                  </a:lnTo>
                  <a:lnTo>
                    <a:pt x="869492" y="213741"/>
                  </a:lnTo>
                  <a:lnTo>
                    <a:pt x="869099" y="213690"/>
                  </a:lnTo>
                  <a:lnTo>
                    <a:pt x="868426" y="213804"/>
                  </a:lnTo>
                  <a:lnTo>
                    <a:pt x="868299" y="214045"/>
                  </a:lnTo>
                  <a:lnTo>
                    <a:pt x="867956" y="214744"/>
                  </a:lnTo>
                  <a:lnTo>
                    <a:pt x="868553" y="215138"/>
                  </a:lnTo>
                  <a:lnTo>
                    <a:pt x="869873" y="215912"/>
                  </a:lnTo>
                  <a:lnTo>
                    <a:pt x="870178" y="215277"/>
                  </a:lnTo>
                  <a:lnTo>
                    <a:pt x="870559" y="214833"/>
                  </a:lnTo>
                  <a:lnTo>
                    <a:pt x="870813" y="213880"/>
                  </a:lnTo>
                  <a:close/>
                </a:path>
                <a:path w="1397635" h="593089">
                  <a:moveTo>
                    <a:pt x="884631" y="219798"/>
                  </a:moveTo>
                  <a:lnTo>
                    <a:pt x="884542" y="218986"/>
                  </a:lnTo>
                  <a:lnTo>
                    <a:pt x="884491" y="218643"/>
                  </a:lnTo>
                  <a:lnTo>
                    <a:pt x="884085" y="218351"/>
                  </a:lnTo>
                  <a:lnTo>
                    <a:pt x="883920" y="218122"/>
                  </a:lnTo>
                  <a:lnTo>
                    <a:pt x="883018" y="218160"/>
                  </a:lnTo>
                  <a:lnTo>
                    <a:pt x="882484" y="218490"/>
                  </a:lnTo>
                  <a:lnTo>
                    <a:pt x="882510" y="219202"/>
                  </a:lnTo>
                  <a:lnTo>
                    <a:pt x="882523" y="219468"/>
                  </a:lnTo>
                  <a:lnTo>
                    <a:pt x="883031" y="219887"/>
                  </a:lnTo>
                  <a:lnTo>
                    <a:pt x="883958" y="220014"/>
                  </a:lnTo>
                  <a:lnTo>
                    <a:pt x="884631" y="219798"/>
                  </a:lnTo>
                  <a:close/>
                </a:path>
                <a:path w="1397635" h="593089">
                  <a:moveTo>
                    <a:pt x="888060" y="208343"/>
                  </a:moveTo>
                  <a:lnTo>
                    <a:pt x="882408" y="208343"/>
                  </a:lnTo>
                  <a:lnTo>
                    <a:pt x="883666" y="209130"/>
                  </a:lnTo>
                  <a:lnTo>
                    <a:pt x="885101" y="208724"/>
                  </a:lnTo>
                  <a:lnTo>
                    <a:pt x="886752" y="209486"/>
                  </a:lnTo>
                  <a:lnTo>
                    <a:pt x="888060" y="208343"/>
                  </a:lnTo>
                  <a:close/>
                </a:path>
                <a:path w="1397635" h="593089">
                  <a:moveTo>
                    <a:pt x="891489" y="205409"/>
                  </a:moveTo>
                  <a:lnTo>
                    <a:pt x="889800" y="205727"/>
                  </a:lnTo>
                  <a:lnTo>
                    <a:pt x="887907" y="204660"/>
                  </a:lnTo>
                  <a:lnTo>
                    <a:pt x="886396" y="206171"/>
                  </a:lnTo>
                  <a:lnTo>
                    <a:pt x="887844" y="206248"/>
                  </a:lnTo>
                  <a:lnTo>
                    <a:pt x="890727" y="206375"/>
                  </a:lnTo>
                  <a:lnTo>
                    <a:pt x="890968" y="206057"/>
                  </a:lnTo>
                  <a:lnTo>
                    <a:pt x="891489" y="205409"/>
                  </a:lnTo>
                  <a:close/>
                </a:path>
                <a:path w="1397635" h="593089">
                  <a:moveTo>
                    <a:pt x="948283" y="215138"/>
                  </a:moveTo>
                  <a:lnTo>
                    <a:pt x="947597" y="214045"/>
                  </a:lnTo>
                  <a:lnTo>
                    <a:pt x="946988" y="214071"/>
                  </a:lnTo>
                  <a:lnTo>
                    <a:pt x="946353" y="214109"/>
                  </a:lnTo>
                  <a:lnTo>
                    <a:pt x="945718" y="214134"/>
                  </a:lnTo>
                  <a:lnTo>
                    <a:pt x="945718" y="214947"/>
                  </a:lnTo>
                  <a:lnTo>
                    <a:pt x="945959" y="215607"/>
                  </a:lnTo>
                  <a:lnTo>
                    <a:pt x="946721" y="216014"/>
                  </a:lnTo>
                  <a:lnTo>
                    <a:pt x="948270" y="215925"/>
                  </a:lnTo>
                  <a:lnTo>
                    <a:pt x="948283" y="215138"/>
                  </a:lnTo>
                  <a:close/>
                </a:path>
                <a:path w="1397635" h="593089">
                  <a:moveTo>
                    <a:pt x="948791" y="206832"/>
                  </a:moveTo>
                  <a:lnTo>
                    <a:pt x="947623" y="205511"/>
                  </a:lnTo>
                  <a:lnTo>
                    <a:pt x="946238" y="206425"/>
                  </a:lnTo>
                  <a:lnTo>
                    <a:pt x="944956" y="206387"/>
                  </a:lnTo>
                  <a:lnTo>
                    <a:pt x="944905" y="206616"/>
                  </a:lnTo>
                  <a:lnTo>
                    <a:pt x="944841" y="206819"/>
                  </a:lnTo>
                  <a:lnTo>
                    <a:pt x="944791" y="207035"/>
                  </a:lnTo>
                  <a:lnTo>
                    <a:pt x="946124" y="207340"/>
                  </a:lnTo>
                  <a:lnTo>
                    <a:pt x="947470" y="207810"/>
                  </a:lnTo>
                  <a:lnTo>
                    <a:pt x="948791" y="206832"/>
                  </a:lnTo>
                  <a:close/>
                </a:path>
                <a:path w="1397635" h="593089">
                  <a:moveTo>
                    <a:pt x="984148" y="175107"/>
                  </a:moveTo>
                  <a:lnTo>
                    <a:pt x="983132" y="174917"/>
                  </a:lnTo>
                  <a:lnTo>
                    <a:pt x="981557" y="175272"/>
                  </a:lnTo>
                  <a:lnTo>
                    <a:pt x="980592" y="176263"/>
                  </a:lnTo>
                  <a:lnTo>
                    <a:pt x="980630" y="177380"/>
                  </a:lnTo>
                  <a:lnTo>
                    <a:pt x="983246" y="177076"/>
                  </a:lnTo>
                  <a:lnTo>
                    <a:pt x="984148" y="175107"/>
                  </a:lnTo>
                  <a:close/>
                </a:path>
                <a:path w="1397635" h="593089">
                  <a:moveTo>
                    <a:pt x="997724" y="192455"/>
                  </a:moveTo>
                  <a:lnTo>
                    <a:pt x="997140" y="191960"/>
                  </a:lnTo>
                  <a:lnTo>
                    <a:pt x="996835" y="191960"/>
                  </a:lnTo>
                  <a:lnTo>
                    <a:pt x="996061" y="191973"/>
                  </a:lnTo>
                  <a:lnTo>
                    <a:pt x="995895" y="192620"/>
                  </a:lnTo>
                  <a:lnTo>
                    <a:pt x="996035" y="193243"/>
                  </a:lnTo>
                  <a:lnTo>
                    <a:pt x="996099" y="193573"/>
                  </a:lnTo>
                  <a:lnTo>
                    <a:pt x="996416" y="193840"/>
                  </a:lnTo>
                  <a:lnTo>
                    <a:pt x="996861" y="194475"/>
                  </a:lnTo>
                  <a:lnTo>
                    <a:pt x="997267" y="193636"/>
                  </a:lnTo>
                  <a:lnTo>
                    <a:pt x="997610" y="193167"/>
                  </a:lnTo>
                  <a:lnTo>
                    <a:pt x="997699" y="192646"/>
                  </a:lnTo>
                  <a:lnTo>
                    <a:pt x="997724" y="192455"/>
                  </a:lnTo>
                  <a:close/>
                </a:path>
                <a:path w="1397635" h="593089">
                  <a:moveTo>
                    <a:pt x="1005954" y="203212"/>
                  </a:moveTo>
                  <a:lnTo>
                    <a:pt x="1005903" y="202615"/>
                  </a:lnTo>
                  <a:lnTo>
                    <a:pt x="1005852" y="202018"/>
                  </a:lnTo>
                  <a:lnTo>
                    <a:pt x="1005789" y="201422"/>
                  </a:lnTo>
                  <a:lnTo>
                    <a:pt x="1004874" y="201510"/>
                  </a:lnTo>
                  <a:lnTo>
                    <a:pt x="1003884" y="201574"/>
                  </a:lnTo>
                  <a:lnTo>
                    <a:pt x="1003554" y="202615"/>
                  </a:lnTo>
                  <a:lnTo>
                    <a:pt x="1003515" y="202755"/>
                  </a:lnTo>
                  <a:lnTo>
                    <a:pt x="1004404" y="203200"/>
                  </a:lnTo>
                  <a:lnTo>
                    <a:pt x="1004862" y="203492"/>
                  </a:lnTo>
                  <a:lnTo>
                    <a:pt x="1005217" y="203390"/>
                  </a:lnTo>
                  <a:lnTo>
                    <a:pt x="1005573" y="203301"/>
                  </a:lnTo>
                  <a:lnTo>
                    <a:pt x="1005954" y="203212"/>
                  </a:lnTo>
                  <a:close/>
                </a:path>
                <a:path w="1397635" h="593089">
                  <a:moveTo>
                    <a:pt x="1013460" y="43840"/>
                  </a:moveTo>
                  <a:lnTo>
                    <a:pt x="1013256" y="43141"/>
                  </a:lnTo>
                  <a:lnTo>
                    <a:pt x="1013167" y="42862"/>
                  </a:lnTo>
                  <a:lnTo>
                    <a:pt x="1012520" y="42722"/>
                  </a:lnTo>
                  <a:lnTo>
                    <a:pt x="1012266" y="42595"/>
                  </a:lnTo>
                  <a:lnTo>
                    <a:pt x="1011605" y="42748"/>
                  </a:lnTo>
                  <a:lnTo>
                    <a:pt x="1011110" y="42951"/>
                  </a:lnTo>
                  <a:lnTo>
                    <a:pt x="1011351" y="43510"/>
                  </a:lnTo>
                  <a:lnTo>
                    <a:pt x="1011491" y="43878"/>
                  </a:lnTo>
                  <a:lnTo>
                    <a:pt x="1011961" y="44310"/>
                  </a:lnTo>
                  <a:lnTo>
                    <a:pt x="1013002" y="44361"/>
                  </a:lnTo>
                  <a:lnTo>
                    <a:pt x="1013460" y="43840"/>
                  </a:lnTo>
                  <a:close/>
                </a:path>
                <a:path w="1397635" h="593089">
                  <a:moveTo>
                    <a:pt x="1027328" y="156730"/>
                  </a:moveTo>
                  <a:lnTo>
                    <a:pt x="1026604" y="156019"/>
                  </a:lnTo>
                  <a:lnTo>
                    <a:pt x="1025804" y="155600"/>
                  </a:lnTo>
                  <a:lnTo>
                    <a:pt x="1024928" y="156387"/>
                  </a:lnTo>
                  <a:lnTo>
                    <a:pt x="1024661" y="156616"/>
                  </a:lnTo>
                  <a:lnTo>
                    <a:pt x="1024648" y="157162"/>
                  </a:lnTo>
                  <a:lnTo>
                    <a:pt x="1024521" y="157556"/>
                  </a:lnTo>
                  <a:lnTo>
                    <a:pt x="1027188" y="157861"/>
                  </a:lnTo>
                  <a:lnTo>
                    <a:pt x="1027226" y="157480"/>
                  </a:lnTo>
                  <a:lnTo>
                    <a:pt x="1027328" y="156730"/>
                  </a:lnTo>
                  <a:close/>
                </a:path>
                <a:path w="1397635" h="593089">
                  <a:moveTo>
                    <a:pt x="1091768" y="30429"/>
                  </a:moveTo>
                  <a:lnTo>
                    <a:pt x="1091666" y="28702"/>
                  </a:lnTo>
                  <a:lnTo>
                    <a:pt x="1090777" y="29337"/>
                  </a:lnTo>
                  <a:lnTo>
                    <a:pt x="1090295" y="29146"/>
                  </a:lnTo>
                  <a:lnTo>
                    <a:pt x="1089520" y="28841"/>
                  </a:lnTo>
                  <a:lnTo>
                    <a:pt x="1089088" y="29184"/>
                  </a:lnTo>
                  <a:lnTo>
                    <a:pt x="1089152" y="29972"/>
                  </a:lnTo>
                  <a:lnTo>
                    <a:pt x="1089240" y="30772"/>
                  </a:lnTo>
                  <a:lnTo>
                    <a:pt x="1089964" y="30784"/>
                  </a:lnTo>
                  <a:lnTo>
                    <a:pt x="1090561" y="30886"/>
                  </a:lnTo>
                  <a:lnTo>
                    <a:pt x="1091298" y="30848"/>
                  </a:lnTo>
                  <a:lnTo>
                    <a:pt x="1091768" y="30429"/>
                  </a:lnTo>
                  <a:close/>
                </a:path>
                <a:path w="1397635" h="593089">
                  <a:moveTo>
                    <a:pt x="1104988" y="1854"/>
                  </a:moveTo>
                  <a:lnTo>
                    <a:pt x="1102791" y="0"/>
                  </a:lnTo>
                  <a:lnTo>
                    <a:pt x="1102093" y="1701"/>
                  </a:lnTo>
                  <a:lnTo>
                    <a:pt x="1101521" y="2565"/>
                  </a:lnTo>
                  <a:lnTo>
                    <a:pt x="1101877" y="2921"/>
                  </a:lnTo>
                  <a:lnTo>
                    <a:pt x="1102563" y="3670"/>
                  </a:lnTo>
                  <a:lnTo>
                    <a:pt x="1103261" y="2781"/>
                  </a:lnTo>
                  <a:lnTo>
                    <a:pt x="1104988" y="1854"/>
                  </a:lnTo>
                  <a:close/>
                </a:path>
                <a:path w="1397635" h="593089">
                  <a:moveTo>
                    <a:pt x="1172527" y="215861"/>
                  </a:moveTo>
                  <a:lnTo>
                    <a:pt x="1171257" y="216103"/>
                  </a:lnTo>
                  <a:lnTo>
                    <a:pt x="1169822" y="215722"/>
                  </a:lnTo>
                  <a:lnTo>
                    <a:pt x="1168717" y="216750"/>
                  </a:lnTo>
                  <a:lnTo>
                    <a:pt x="1169898" y="216052"/>
                  </a:lnTo>
                  <a:lnTo>
                    <a:pt x="1171905" y="218897"/>
                  </a:lnTo>
                  <a:lnTo>
                    <a:pt x="1172527" y="215861"/>
                  </a:lnTo>
                  <a:close/>
                </a:path>
                <a:path w="1397635" h="593089">
                  <a:moveTo>
                    <a:pt x="1172819" y="39255"/>
                  </a:moveTo>
                  <a:lnTo>
                    <a:pt x="1172044" y="38595"/>
                  </a:lnTo>
                  <a:lnTo>
                    <a:pt x="1171651" y="38087"/>
                  </a:lnTo>
                  <a:lnTo>
                    <a:pt x="1171168" y="37896"/>
                  </a:lnTo>
                  <a:lnTo>
                    <a:pt x="1170330" y="37579"/>
                  </a:lnTo>
                  <a:lnTo>
                    <a:pt x="1169657" y="37884"/>
                  </a:lnTo>
                  <a:lnTo>
                    <a:pt x="1169606" y="38862"/>
                  </a:lnTo>
                  <a:lnTo>
                    <a:pt x="1169555" y="39700"/>
                  </a:lnTo>
                  <a:lnTo>
                    <a:pt x="1170292" y="39801"/>
                  </a:lnTo>
                  <a:lnTo>
                    <a:pt x="1170838" y="39814"/>
                  </a:lnTo>
                  <a:lnTo>
                    <a:pt x="1171359" y="39814"/>
                  </a:lnTo>
                  <a:lnTo>
                    <a:pt x="1171879" y="39535"/>
                  </a:lnTo>
                  <a:lnTo>
                    <a:pt x="1172819" y="39255"/>
                  </a:lnTo>
                  <a:close/>
                </a:path>
                <a:path w="1397635" h="593089">
                  <a:moveTo>
                    <a:pt x="1183144" y="55638"/>
                  </a:moveTo>
                  <a:lnTo>
                    <a:pt x="1183093" y="54127"/>
                  </a:lnTo>
                  <a:lnTo>
                    <a:pt x="1182103" y="54114"/>
                  </a:lnTo>
                  <a:lnTo>
                    <a:pt x="1181125" y="54089"/>
                  </a:lnTo>
                  <a:lnTo>
                    <a:pt x="1180134" y="54076"/>
                  </a:lnTo>
                  <a:lnTo>
                    <a:pt x="1179893" y="54698"/>
                  </a:lnTo>
                  <a:lnTo>
                    <a:pt x="1179652" y="55295"/>
                  </a:lnTo>
                  <a:lnTo>
                    <a:pt x="1179423" y="55918"/>
                  </a:lnTo>
                  <a:lnTo>
                    <a:pt x="1180947" y="55918"/>
                  </a:lnTo>
                  <a:lnTo>
                    <a:pt x="1181442" y="55054"/>
                  </a:lnTo>
                  <a:lnTo>
                    <a:pt x="1183144" y="55638"/>
                  </a:lnTo>
                  <a:close/>
                </a:path>
                <a:path w="1397635" h="593089">
                  <a:moveTo>
                    <a:pt x="1188046" y="46405"/>
                  </a:moveTo>
                  <a:lnTo>
                    <a:pt x="1187919" y="46113"/>
                  </a:lnTo>
                  <a:lnTo>
                    <a:pt x="1187818" y="45834"/>
                  </a:lnTo>
                  <a:lnTo>
                    <a:pt x="1187754" y="45529"/>
                  </a:lnTo>
                  <a:lnTo>
                    <a:pt x="1187208" y="45466"/>
                  </a:lnTo>
                  <a:lnTo>
                    <a:pt x="1186103" y="45300"/>
                  </a:lnTo>
                  <a:lnTo>
                    <a:pt x="1185710" y="45745"/>
                  </a:lnTo>
                  <a:lnTo>
                    <a:pt x="1185291" y="46164"/>
                  </a:lnTo>
                  <a:lnTo>
                    <a:pt x="1184897" y="46596"/>
                  </a:lnTo>
                  <a:lnTo>
                    <a:pt x="1186027" y="47802"/>
                  </a:lnTo>
                  <a:lnTo>
                    <a:pt x="1187081" y="47726"/>
                  </a:lnTo>
                  <a:lnTo>
                    <a:pt x="1188046" y="46405"/>
                  </a:lnTo>
                  <a:close/>
                </a:path>
                <a:path w="1397635" h="593089">
                  <a:moveTo>
                    <a:pt x="1202512" y="27749"/>
                  </a:moveTo>
                  <a:lnTo>
                    <a:pt x="1202182" y="26708"/>
                  </a:lnTo>
                  <a:lnTo>
                    <a:pt x="1201839" y="25565"/>
                  </a:lnTo>
                  <a:lnTo>
                    <a:pt x="1200658" y="26022"/>
                  </a:lnTo>
                  <a:lnTo>
                    <a:pt x="1199769" y="26225"/>
                  </a:lnTo>
                  <a:lnTo>
                    <a:pt x="1200048" y="26771"/>
                  </a:lnTo>
                  <a:lnTo>
                    <a:pt x="1200327" y="27292"/>
                  </a:lnTo>
                  <a:lnTo>
                    <a:pt x="1200594" y="27838"/>
                  </a:lnTo>
                  <a:lnTo>
                    <a:pt x="1201381" y="27774"/>
                  </a:lnTo>
                  <a:lnTo>
                    <a:pt x="1202512" y="27749"/>
                  </a:lnTo>
                  <a:close/>
                </a:path>
                <a:path w="1397635" h="593089">
                  <a:moveTo>
                    <a:pt x="1205331" y="18491"/>
                  </a:moveTo>
                  <a:lnTo>
                    <a:pt x="1203985" y="18465"/>
                  </a:lnTo>
                  <a:lnTo>
                    <a:pt x="1202232" y="16344"/>
                  </a:lnTo>
                  <a:lnTo>
                    <a:pt x="1201458" y="19253"/>
                  </a:lnTo>
                  <a:lnTo>
                    <a:pt x="1202753" y="18999"/>
                  </a:lnTo>
                  <a:lnTo>
                    <a:pt x="1204036" y="18757"/>
                  </a:lnTo>
                  <a:lnTo>
                    <a:pt x="1205331" y="18491"/>
                  </a:lnTo>
                  <a:close/>
                </a:path>
                <a:path w="1397635" h="593089">
                  <a:moveTo>
                    <a:pt x="1209306" y="180835"/>
                  </a:moveTo>
                  <a:lnTo>
                    <a:pt x="1209141" y="179666"/>
                  </a:lnTo>
                  <a:lnTo>
                    <a:pt x="1208709" y="179374"/>
                  </a:lnTo>
                  <a:lnTo>
                    <a:pt x="1208557" y="179184"/>
                  </a:lnTo>
                  <a:lnTo>
                    <a:pt x="1207579" y="179120"/>
                  </a:lnTo>
                  <a:lnTo>
                    <a:pt x="1207122" y="179514"/>
                  </a:lnTo>
                  <a:lnTo>
                    <a:pt x="1207173" y="180505"/>
                  </a:lnTo>
                  <a:lnTo>
                    <a:pt x="1207681" y="180911"/>
                  </a:lnTo>
                  <a:lnTo>
                    <a:pt x="1208659" y="181063"/>
                  </a:lnTo>
                  <a:lnTo>
                    <a:pt x="1209306" y="180835"/>
                  </a:lnTo>
                  <a:close/>
                </a:path>
                <a:path w="1397635" h="593089">
                  <a:moveTo>
                    <a:pt x="1220457" y="202907"/>
                  </a:moveTo>
                  <a:lnTo>
                    <a:pt x="1220127" y="202692"/>
                  </a:lnTo>
                  <a:lnTo>
                    <a:pt x="1219784" y="202272"/>
                  </a:lnTo>
                  <a:lnTo>
                    <a:pt x="1218907" y="202336"/>
                  </a:lnTo>
                  <a:lnTo>
                    <a:pt x="1218171" y="202488"/>
                  </a:lnTo>
                  <a:lnTo>
                    <a:pt x="1218260" y="203327"/>
                  </a:lnTo>
                  <a:lnTo>
                    <a:pt x="1218311" y="203733"/>
                  </a:lnTo>
                  <a:lnTo>
                    <a:pt x="1218577" y="204127"/>
                  </a:lnTo>
                  <a:lnTo>
                    <a:pt x="1218882" y="204838"/>
                  </a:lnTo>
                  <a:lnTo>
                    <a:pt x="1219746" y="203771"/>
                  </a:lnTo>
                  <a:lnTo>
                    <a:pt x="1220101" y="203352"/>
                  </a:lnTo>
                  <a:lnTo>
                    <a:pt x="1220457" y="202907"/>
                  </a:lnTo>
                  <a:close/>
                </a:path>
                <a:path w="1397635" h="593089">
                  <a:moveTo>
                    <a:pt x="1225448" y="167703"/>
                  </a:moveTo>
                  <a:lnTo>
                    <a:pt x="1224140" y="167386"/>
                  </a:lnTo>
                  <a:lnTo>
                    <a:pt x="1223137" y="167132"/>
                  </a:lnTo>
                  <a:lnTo>
                    <a:pt x="1221981" y="167436"/>
                  </a:lnTo>
                  <a:lnTo>
                    <a:pt x="1220901" y="167500"/>
                  </a:lnTo>
                  <a:lnTo>
                    <a:pt x="1221524" y="169011"/>
                  </a:lnTo>
                  <a:lnTo>
                    <a:pt x="1222946" y="168338"/>
                  </a:lnTo>
                  <a:lnTo>
                    <a:pt x="1224013" y="168668"/>
                  </a:lnTo>
                  <a:lnTo>
                    <a:pt x="1224902" y="168300"/>
                  </a:lnTo>
                  <a:lnTo>
                    <a:pt x="1225448" y="167703"/>
                  </a:lnTo>
                  <a:close/>
                </a:path>
                <a:path w="1397635" h="593089">
                  <a:moveTo>
                    <a:pt x="1226566" y="203555"/>
                  </a:moveTo>
                  <a:lnTo>
                    <a:pt x="1225308" y="203454"/>
                  </a:lnTo>
                  <a:lnTo>
                    <a:pt x="1223987" y="202730"/>
                  </a:lnTo>
                  <a:lnTo>
                    <a:pt x="1222171" y="204139"/>
                  </a:lnTo>
                  <a:lnTo>
                    <a:pt x="1226566" y="204139"/>
                  </a:lnTo>
                  <a:lnTo>
                    <a:pt x="1226566" y="203949"/>
                  </a:lnTo>
                  <a:lnTo>
                    <a:pt x="1226553" y="203746"/>
                  </a:lnTo>
                  <a:lnTo>
                    <a:pt x="1226566" y="203555"/>
                  </a:lnTo>
                  <a:close/>
                </a:path>
                <a:path w="1397635" h="593089">
                  <a:moveTo>
                    <a:pt x="1243164" y="205257"/>
                  </a:moveTo>
                  <a:lnTo>
                    <a:pt x="1243126" y="203415"/>
                  </a:lnTo>
                  <a:lnTo>
                    <a:pt x="1242301" y="203568"/>
                  </a:lnTo>
                  <a:lnTo>
                    <a:pt x="1240853" y="203174"/>
                  </a:lnTo>
                  <a:lnTo>
                    <a:pt x="1240802" y="204025"/>
                  </a:lnTo>
                  <a:lnTo>
                    <a:pt x="1240713" y="205371"/>
                  </a:lnTo>
                  <a:lnTo>
                    <a:pt x="1242072" y="205384"/>
                  </a:lnTo>
                  <a:lnTo>
                    <a:pt x="1243164" y="205257"/>
                  </a:lnTo>
                  <a:close/>
                </a:path>
                <a:path w="1397635" h="593089">
                  <a:moveTo>
                    <a:pt x="1377632" y="167487"/>
                  </a:moveTo>
                  <a:lnTo>
                    <a:pt x="1377022" y="167449"/>
                  </a:lnTo>
                  <a:lnTo>
                    <a:pt x="1376083" y="167424"/>
                  </a:lnTo>
                  <a:lnTo>
                    <a:pt x="1375168" y="167424"/>
                  </a:lnTo>
                  <a:lnTo>
                    <a:pt x="1374660" y="168427"/>
                  </a:lnTo>
                  <a:lnTo>
                    <a:pt x="1375460" y="168719"/>
                  </a:lnTo>
                  <a:lnTo>
                    <a:pt x="1375981" y="168783"/>
                  </a:lnTo>
                  <a:lnTo>
                    <a:pt x="1376502" y="168808"/>
                  </a:lnTo>
                  <a:lnTo>
                    <a:pt x="1377022" y="168554"/>
                  </a:lnTo>
                  <a:lnTo>
                    <a:pt x="1377442" y="168465"/>
                  </a:lnTo>
                  <a:lnTo>
                    <a:pt x="1377632" y="167487"/>
                  </a:lnTo>
                  <a:close/>
                </a:path>
                <a:path w="1397635" h="593089">
                  <a:moveTo>
                    <a:pt x="1395399" y="193814"/>
                  </a:moveTo>
                  <a:lnTo>
                    <a:pt x="1392923" y="193814"/>
                  </a:lnTo>
                  <a:lnTo>
                    <a:pt x="1392974" y="195567"/>
                  </a:lnTo>
                  <a:lnTo>
                    <a:pt x="1395095" y="195567"/>
                  </a:lnTo>
                  <a:lnTo>
                    <a:pt x="1395260" y="195732"/>
                  </a:lnTo>
                  <a:lnTo>
                    <a:pt x="1395310" y="195059"/>
                  </a:lnTo>
                  <a:lnTo>
                    <a:pt x="1395399" y="193814"/>
                  </a:lnTo>
                  <a:close/>
                </a:path>
                <a:path w="1397635" h="593089">
                  <a:moveTo>
                    <a:pt x="1397279" y="211963"/>
                  </a:moveTo>
                  <a:lnTo>
                    <a:pt x="1396504" y="211950"/>
                  </a:lnTo>
                  <a:lnTo>
                    <a:pt x="1396314" y="212966"/>
                  </a:lnTo>
                  <a:lnTo>
                    <a:pt x="1396187" y="214210"/>
                  </a:lnTo>
                  <a:lnTo>
                    <a:pt x="1397279" y="214312"/>
                  </a:lnTo>
                  <a:lnTo>
                    <a:pt x="1397279" y="2119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4516729" y="2991406"/>
              <a:ext cx="1439545" cy="623570"/>
            </a:xfrm>
            <a:custGeom>
              <a:avLst/>
              <a:gdLst/>
              <a:ahLst/>
              <a:cxnLst/>
              <a:rect l="l" t="t" r="r" b="b"/>
              <a:pathLst>
                <a:path w="1439545" h="623570">
                  <a:moveTo>
                    <a:pt x="3048" y="40043"/>
                  </a:moveTo>
                  <a:lnTo>
                    <a:pt x="2260" y="39077"/>
                  </a:lnTo>
                  <a:lnTo>
                    <a:pt x="736" y="38582"/>
                  </a:lnTo>
                  <a:lnTo>
                    <a:pt x="406" y="39649"/>
                  </a:lnTo>
                  <a:lnTo>
                    <a:pt x="0" y="40944"/>
                  </a:lnTo>
                  <a:lnTo>
                    <a:pt x="1638" y="40957"/>
                  </a:lnTo>
                  <a:lnTo>
                    <a:pt x="2705" y="40995"/>
                  </a:lnTo>
                  <a:lnTo>
                    <a:pt x="2819" y="40690"/>
                  </a:lnTo>
                  <a:lnTo>
                    <a:pt x="3048" y="40043"/>
                  </a:lnTo>
                  <a:close/>
                </a:path>
                <a:path w="1439545" h="623570">
                  <a:moveTo>
                    <a:pt x="8686" y="33921"/>
                  </a:moveTo>
                  <a:lnTo>
                    <a:pt x="8674" y="33629"/>
                  </a:lnTo>
                  <a:lnTo>
                    <a:pt x="8623" y="33388"/>
                  </a:lnTo>
                  <a:lnTo>
                    <a:pt x="7937" y="32169"/>
                  </a:lnTo>
                  <a:lnTo>
                    <a:pt x="6642" y="32524"/>
                  </a:lnTo>
                  <a:lnTo>
                    <a:pt x="5562" y="32270"/>
                  </a:lnTo>
                  <a:lnTo>
                    <a:pt x="4940" y="32524"/>
                  </a:lnTo>
                  <a:lnTo>
                    <a:pt x="3860" y="32042"/>
                  </a:lnTo>
                  <a:lnTo>
                    <a:pt x="3886" y="33324"/>
                  </a:lnTo>
                  <a:lnTo>
                    <a:pt x="5245" y="34937"/>
                  </a:lnTo>
                  <a:lnTo>
                    <a:pt x="7137" y="33578"/>
                  </a:lnTo>
                  <a:lnTo>
                    <a:pt x="8686" y="34213"/>
                  </a:lnTo>
                  <a:lnTo>
                    <a:pt x="8686" y="33921"/>
                  </a:lnTo>
                  <a:close/>
                </a:path>
                <a:path w="1439545" h="623570">
                  <a:moveTo>
                    <a:pt x="97116" y="47891"/>
                  </a:moveTo>
                  <a:lnTo>
                    <a:pt x="95669" y="47332"/>
                  </a:lnTo>
                  <a:lnTo>
                    <a:pt x="94729" y="45237"/>
                  </a:lnTo>
                  <a:lnTo>
                    <a:pt x="92989" y="47002"/>
                  </a:lnTo>
                  <a:lnTo>
                    <a:pt x="93903" y="47891"/>
                  </a:lnTo>
                  <a:lnTo>
                    <a:pt x="97116" y="47891"/>
                  </a:lnTo>
                  <a:close/>
                </a:path>
                <a:path w="1439545" h="623570">
                  <a:moveTo>
                    <a:pt x="102628" y="2336"/>
                  </a:moveTo>
                  <a:lnTo>
                    <a:pt x="101841" y="1828"/>
                  </a:lnTo>
                  <a:lnTo>
                    <a:pt x="100825" y="1016"/>
                  </a:lnTo>
                  <a:lnTo>
                    <a:pt x="100139" y="2032"/>
                  </a:lnTo>
                  <a:lnTo>
                    <a:pt x="99568" y="2844"/>
                  </a:lnTo>
                  <a:lnTo>
                    <a:pt x="100482" y="3365"/>
                  </a:lnTo>
                  <a:lnTo>
                    <a:pt x="101333" y="3543"/>
                  </a:lnTo>
                  <a:lnTo>
                    <a:pt x="102209" y="2743"/>
                  </a:lnTo>
                  <a:lnTo>
                    <a:pt x="102628" y="2336"/>
                  </a:lnTo>
                  <a:close/>
                </a:path>
                <a:path w="1439545" h="623570">
                  <a:moveTo>
                    <a:pt x="115506" y="18351"/>
                  </a:moveTo>
                  <a:lnTo>
                    <a:pt x="112991" y="18872"/>
                  </a:lnTo>
                  <a:lnTo>
                    <a:pt x="112306" y="17932"/>
                  </a:lnTo>
                  <a:lnTo>
                    <a:pt x="112433" y="19316"/>
                  </a:lnTo>
                  <a:lnTo>
                    <a:pt x="112928" y="20408"/>
                  </a:lnTo>
                  <a:lnTo>
                    <a:pt x="114477" y="20650"/>
                  </a:lnTo>
                  <a:lnTo>
                    <a:pt x="115506" y="18351"/>
                  </a:lnTo>
                  <a:close/>
                </a:path>
                <a:path w="1439545" h="623570">
                  <a:moveTo>
                    <a:pt x="134607" y="9220"/>
                  </a:moveTo>
                  <a:lnTo>
                    <a:pt x="133400" y="8369"/>
                  </a:lnTo>
                  <a:lnTo>
                    <a:pt x="132410" y="8445"/>
                  </a:lnTo>
                  <a:lnTo>
                    <a:pt x="131686" y="10033"/>
                  </a:lnTo>
                  <a:lnTo>
                    <a:pt x="134607" y="10033"/>
                  </a:lnTo>
                  <a:lnTo>
                    <a:pt x="134607" y="9220"/>
                  </a:lnTo>
                  <a:close/>
                </a:path>
                <a:path w="1439545" h="623570">
                  <a:moveTo>
                    <a:pt x="147193" y="29692"/>
                  </a:moveTo>
                  <a:lnTo>
                    <a:pt x="147180" y="29362"/>
                  </a:lnTo>
                  <a:lnTo>
                    <a:pt x="147180" y="29044"/>
                  </a:lnTo>
                  <a:lnTo>
                    <a:pt x="147167" y="28714"/>
                  </a:lnTo>
                  <a:lnTo>
                    <a:pt x="145796" y="28244"/>
                  </a:lnTo>
                  <a:lnTo>
                    <a:pt x="144424" y="27647"/>
                  </a:lnTo>
                  <a:lnTo>
                    <a:pt x="143459" y="29387"/>
                  </a:lnTo>
                  <a:lnTo>
                    <a:pt x="144703" y="29476"/>
                  </a:lnTo>
                  <a:lnTo>
                    <a:pt x="147193" y="29692"/>
                  </a:lnTo>
                  <a:close/>
                </a:path>
                <a:path w="1439545" h="623570">
                  <a:moveTo>
                    <a:pt x="151904" y="6350"/>
                  </a:moveTo>
                  <a:lnTo>
                    <a:pt x="151295" y="6083"/>
                  </a:lnTo>
                  <a:lnTo>
                    <a:pt x="150266" y="6286"/>
                  </a:lnTo>
                  <a:lnTo>
                    <a:pt x="149694" y="6654"/>
                  </a:lnTo>
                  <a:lnTo>
                    <a:pt x="149529" y="8001"/>
                  </a:lnTo>
                  <a:lnTo>
                    <a:pt x="150431" y="7340"/>
                  </a:lnTo>
                  <a:lnTo>
                    <a:pt x="150812" y="7531"/>
                  </a:lnTo>
                  <a:lnTo>
                    <a:pt x="151257" y="7543"/>
                  </a:lnTo>
                  <a:lnTo>
                    <a:pt x="151866" y="7797"/>
                  </a:lnTo>
                  <a:lnTo>
                    <a:pt x="151879" y="7099"/>
                  </a:lnTo>
                  <a:lnTo>
                    <a:pt x="151904" y="6350"/>
                  </a:lnTo>
                  <a:close/>
                </a:path>
                <a:path w="1439545" h="623570">
                  <a:moveTo>
                    <a:pt x="152006" y="67195"/>
                  </a:moveTo>
                  <a:lnTo>
                    <a:pt x="151980" y="66052"/>
                  </a:lnTo>
                  <a:lnTo>
                    <a:pt x="151980" y="65481"/>
                  </a:lnTo>
                  <a:lnTo>
                    <a:pt x="151409" y="65468"/>
                  </a:lnTo>
                  <a:lnTo>
                    <a:pt x="150253" y="65468"/>
                  </a:lnTo>
                  <a:lnTo>
                    <a:pt x="149974" y="66014"/>
                  </a:lnTo>
                  <a:lnTo>
                    <a:pt x="149377" y="67119"/>
                  </a:lnTo>
                  <a:lnTo>
                    <a:pt x="152006" y="67195"/>
                  </a:lnTo>
                  <a:close/>
                </a:path>
                <a:path w="1439545" h="623570">
                  <a:moveTo>
                    <a:pt x="161391" y="47739"/>
                  </a:moveTo>
                  <a:lnTo>
                    <a:pt x="160972" y="46418"/>
                  </a:lnTo>
                  <a:lnTo>
                    <a:pt x="160921" y="46139"/>
                  </a:lnTo>
                  <a:lnTo>
                    <a:pt x="160489" y="45694"/>
                  </a:lnTo>
                  <a:lnTo>
                    <a:pt x="158991" y="45859"/>
                  </a:lnTo>
                  <a:lnTo>
                    <a:pt x="158699" y="46507"/>
                  </a:lnTo>
                  <a:lnTo>
                    <a:pt x="158800" y="47929"/>
                  </a:lnTo>
                  <a:lnTo>
                    <a:pt x="159461" y="48158"/>
                  </a:lnTo>
                  <a:lnTo>
                    <a:pt x="160731" y="47942"/>
                  </a:lnTo>
                  <a:lnTo>
                    <a:pt x="161391" y="47739"/>
                  </a:lnTo>
                  <a:close/>
                </a:path>
                <a:path w="1439545" h="623570">
                  <a:moveTo>
                    <a:pt x="169735" y="15544"/>
                  </a:moveTo>
                  <a:lnTo>
                    <a:pt x="168275" y="15722"/>
                  </a:lnTo>
                  <a:lnTo>
                    <a:pt x="167703" y="15113"/>
                  </a:lnTo>
                  <a:lnTo>
                    <a:pt x="167373" y="15671"/>
                  </a:lnTo>
                  <a:lnTo>
                    <a:pt x="167043" y="16217"/>
                  </a:lnTo>
                  <a:lnTo>
                    <a:pt x="166725" y="16789"/>
                  </a:lnTo>
                  <a:lnTo>
                    <a:pt x="167665" y="16789"/>
                  </a:lnTo>
                  <a:lnTo>
                    <a:pt x="169367" y="16992"/>
                  </a:lnTo>
                  <a:lnTo>
                    <a:pt x="169418" y="16764"/>
                  </a:lnTo>
                  <a:lnTo>
                    <a:pt x="169735" y="15544"/>
                  </a:lnTo>
                  <a:close/>
                </a:path>
                <a:path w="1439545" h="623570">
                  <a:moveTo>
                    <a:pt x="188747" y="39357"/>
                  </a:moveTo>
                  <a:lnTo>
                    <a:pt x="187845" y="38925"/>
                  </a:lnTo>
                  <a:lnTo>
                    <a:pt x="186931" y="38696"/>
                  </a:lnTo>
                  <a:lnTo>
                    <a:pt x="185978" y="39192"/>
                  </a:lnTo>
                  <a:lnTo>
                    <a:pt x="185928" y="39585"/>
                  </a:lnTo>
                  <a:lnTo>
                    <a:pt x="185889" y="39954"/>
                  </a:lnTo>
                  <a:lnTo>
                    <a:pt x="185839" y="40322"/>
                  </a:lnTo>
                  <a:lnTo>
                    <a:pt x="186245" y="41275"/>
                  </a:lnTo>
                  <a:lnTo>
                    <a:pt x="187159" y="41059"/>
                  </a:lnTo>
                  <a:lnTo>
                    <a:pt x="187883" y="41211"/>
                  </a:lnTo>
                  <a:lnTo>
                    <a:pt x="188188" y="40589"/>
                  </a:lnTo>
                  <a:lnTo>
                    <a:pt x="188747" y="39357"/>
                  </a:lnTo>
                  <a:close/>
                </a:path>
                <a:path w="1439545" h="623570">
                  <a:moveTo>
                    <a:pt x="258559" y="64706"/>
                  </a:moveTo>
                  <a:lnTo>
                    <a:pt x="256044" y="64249"/>
                  </a:lnTo>
                  <a:lnTo>
                    <a:pt x="255866" y="65176"/>
                  </a:lnTo>
                  <a:lnTo>
                    <a:pt x="255816" y="66128"/>
                  </a:lnTo>
                  <a:lnTo>
                    <a:pt x="257644" y="66128"/>
                  </a:lnTo>
                  <a:lnTo>
                    <a:pt x="257797" y="65519"/>
                  </a:lnTo>
                  <a:lnTo>
                    <a:pt x="258559" y="64706"/>
                  </a:lnTo>
                  <a:close/>
                </a:path>
                <a:path w="1439545" h="623570">
                  <a:moveTo>
                    <a:pt x="365925" y="60274"/>
                  </a:moveTo>
                  <a:lnTo>
                    <a:pt x="365328" y="59728"/>
                  </a:lnTo>
                  <a:lnTo>
                    <a:pt x="365010" y="59232"/>
                  </a:lnTo>
                  <a:lnTo>
                    <a:pt x="364134" y="59207"/>
                  </a:lnTo>
                  <a:lnTo>
                    <a:pt x="363372" y="59334"/>
                  </a:lnTo>
                  <a:lnTo>
                    <a:pt x="363080" y="59702"/>
                  </a:lnTo>
                  <a:lnTo>
                    <a:pt x="362699" y="60185"/>
                  </a:lnTo>
                  <a:lnTo>
                    <a:pt x="363321" y="60502"/>
                  </a:lnTo>
                  <a:lnTo>
                    <a:pt x="364363" y="60528"/>
                  </a:lnTo>
                  <a:lnTo>
                    <a:pt x="364959" y="60388"/>
                  </a:lnTo>
                  <a:lnTo>
                    <a:pt x="365925" y="60274"/>
                  </a:lnTo>
                  <a:close/>
                </a:path>
                <a:path w="1439545" h="623570">
                  <a:moveTo>
                    <a:pt x="368071" y="303682"/>
                  </a:moveTo>
                  <a:lnTo>
                    <a:pt x="366801" y="301777"/>
                  </a:lnTo>
                  <a:lnTo>
                    <a:pt x="364998" y="303212"/>
                  </a:lnTo>
                  <a:lnTo>
                    <a:pt x="363474" y="302920"/>
                  </a:lnTo>
                  <a:lnTo>
                    <a:pt x="364832" y="304215"/>
                  </a:lnTo>
                  <a:lnTo>
                    <a:pt x="366496" y="303644"/>
                  </a:lnTo>
                  <a:lnTo>
                    <a:pt x="368071" y="303682"/>
                  </a:lnTo>
                  <a:close/>
                </a:path>
                <a:path w="1439545" h="623570">
                  <a:moveTo>
                    <a:pt x="380403" y="61302"/>
                  </a:moveTo>
                  <a:lnTo>
                    <a:pt x="379539" y="60947"/>
                  </a:lnTo>
                  <a:lnTo>
                    <a:pt x="379133" y="60693"/>
                  </a:lnTo>
                  <a:lnTo>
                    <a:pt x="378701" y="60667"/>
                  </a:lnTo>
                  <a:lnTo>
                    <a:pt x="378307" y="60629"/>
                  </a:lnTo>
                  <a:lnTo>
                    <a:pt x="377888" y="60833"/>
                  </a:lnTo>
                  <a:lnTo>
                    <a:pt x="377469" y="60934"/>
                  </a:lnTo>
                  <a:lnTo>
                    <a:pt x="377786" y="61391"/>
                  </a:lnTo>
                  <a:lnTo>
                    <a:pt x="378053" y="61912"/>
                  </a:lnTo>
                  <a:lnTo>
                    <a:pt x="378599" y="62357"/>
                  </a:lnTo>
                  <a:lnTo>
                    <a:pt x="379158" y="61925"/>
                  </a:lnTo>
                  <a:lnTo>
                    <a:pt x="380403" y="61302"/>
                  </a:lnTo>
                  <a:close/>
                </a:path>
                <a:path w="1439545" h="623570">
                  <a:moveTo>
                    <a:pt x="408825" y="330746"/>
                  </a:moveTo>
                  <a:lnTo>
                    <a:pt x="408749" y="328980"/>
                  </a:lnTo>
                  <a:lnTo>
                    <a:pt x="407758" y="329006"/>
                  </a:lnTo>
                  <a:lnTo>
                    <a:pt x="406641" y="328320"/>
                  </a:lnTo>
                  <a:lnTo>
                    <a:pt x="405650" y="329577"/>
                  </a:lnTo>
                  <a:lnTo>
                    <a:pt x="406793" y="329996"/>
                  </a:lnTo>
                  <a:lnTo>
                    <a:pt x="408825" y="330746"/>
                  </a:lnTo>
                  <a:close/>
                </a:path>
                <a:path w="1439545" h="623570">
                  <a:moveTo>
                    <a:pt x="425348" y="369887"/>
                  </a:moveTo>
                  <a:lnTo>
                    <a:pt x="424243" y="369455"/>
                  </a:lnTo>
                  <a:lnTo>
                    <a:pt x="423265" y="369252"/>
                  </a:lnTo>
                  <a:lnTo>
                    <a:pt x="422287" y="370179"/>
                  </a:lnTo>
                  <a:lnTo>
                    <a:pt x="423392" y="370662"/>
                  </a:lnTo>
                  <a:lnTo>
                    <a:pt x="424408" y="371182"/>
                  </a:lnTo>
                  <a:lnTo>
                    <a:pt x="425348" y="369887"/>
                  </a:lnTo>
                  <a:close/>
                </a:path>
                <a:path w="1439545" h="623570">
                  <a:moveTo>
                    <a:pt x="428218" y="299186"/>
                  </a:moveTo>
                  <a:lnTo>
                    <a:pt x="428205" y="298881"/>
                  </a:lnTo>
                  <a:lnTo>
                    <a:pt x="427456" y="298437"/>
                  </a:lnTo>
                  <a:lnTo>
                    <a:pt x="426796" y="297510"/>
                  </a:lnTo>
                  <a:lnTo>
                    <a:pt x="425792" y="298132"/>
                  </a:lnTo>
                  <a:lnTo>
                    <a:pt x="425551" y="298284"/>
                  </a:lnTo>
                  <a:lnTo>
                    <a:pt x="425411" y="299110"/>
                  </a:lnTo>
                  <a:lnTo>
                    <a:pt x="425602" y="299364"/>
                  </a:lnTo>
                  <a:lnTo>
                    <a:pt x="426250" y="300291"/>
                  </a:lnTo>
                  <a:lnTo>
                    <a:pt x="428117" y="299796"/>
                  </a:lnTo>
                  <a:lnTo>
                    <a:pt x="428193" y="299478"/>
                  </a:lnTo>
                  <a:lnTo>
                    <a:pt x="428218" y="299186"/>
                  </a:lnTo>
                  <a:close/>
                </a:path>
                <a:path w="1439545" h="623570">
                  <a:moveTo>
                    <a:pt x="428980" y="13195"/>
                  </a:moveTo>
                  <a:lnTo>
                    <a:pt x="428713" y="12319"/>
                  </a:lnTo>
                  <a:lnTo>
                    <a:pt x="428104" y="12077"/>
                  </a:lnTo>
                  <a:lnTo>
                    <a:pt x="427164" y="12661"/>
                  </a:lnTo>
                  <a:lnTo>
                    <a:pt x="426974" y="13081"/>
                  </a:lnTo>
                  <a:lnTo>
                    <a:pt x="426720" y="13385"/>
                  </a:lnTo>
                  <a:lnTo>
                    <a:pt x="427189" y="14008"/>
                  </a:lnTo>
                  <a:lnTo>
                    <a:pt x="427736" y="14236"/>
                  </a:lnTo>
                  <a:lnTo>
                    <a:pt x="428320" y="13919"/>
                  </a:lnTo>
                  <a:lnTo>
                    <a:pt x="428612" y="13741"/>
                  </a:lnTo>
                  <a:lnTo>
                    <a:pt x="428980" y="13195"/>
                  </a:lnTo>
                  <a:close/>
                </a:path>
                <a:path w="1439545" h="623570">
                  <a:moveTo>
                    <a:pt x="431901" y="23622"/>
                  </a:moveTo>
                  <a:lnTo>
                    <a:pt x="431838" y="22542"/>
                  </a:lnTo>
                  <a:lnTo>
                    <a:pt x="431152" y="22479"/>
                  </a:lnTo>
                  <a:lnTo>
                    <a:pt x="430555" y="22542"/>
                  </a:lnTo>
                  <a:lnTo>
                    <a:pt x="430225" y="22567"/>
                  </a:lnTo>
                  <a:lnTo>
                    <a:pt x="429895" y="22961"/>
                  </a:lnTo>
                  <a:lnTo>
                    <a:pt x="429577" y="23190"/>
                  </a:lnTo>
                  <a:lnTo>
                    <a:pt x="430034" y="23545"/>
                  </a:lnTo>
                  <a:lnTo>
                    <a:pt x="430453" y="24003"/>
                  </a:lnTo>
                  <a:lnTo>
                    <a:pt x="430961" y="24180"/>
                  </a:lnTo>
                  <a:lnTo>
                    <a:pt x="431203" y="24282"/>
                  </a:lnTo>
                  <a:lnTo>
                    <a:pt x="431634" y="23787"/>
                  </a:lnTo>
                  <a:lnTo>
                    <a:pt x="431901" y="23622"/>
                  </a:lnTo>
                  <a:close/>
                </a:path>
                <a:path w="1439545" h="623570">
                  <a:moveTo>
                    <a:pt x="432308" y="293192"/>
                  </a:moveTo>
                  <a:lnTo>
                    <a:pt x="431761" y="292773"/>
                  </a:lnTo>
                  <a:lnTo>
                    <a:pt x="431444" y="292341"/>
                  </a:lnTo>
                  <a:lnTo>
                    <a:pt x="430695" y="292277"/>
                  </a:lnTo>
                  <a:lnTo>
                    <a:pt x="429958" y="292569"/>
                  </a:lnTo>
                  <a:lnTo>
                    <a:pt x="429920" y="292798"/>
                  </a:lnTo>
                  <a:lnTo>
                    <a:pt x="429818" y="293535"/>
                  </a:lnTo>
                  <a:lnTo>
                    <a:pt x="430364" y="293992"/>
                  </a:lnTo>
                  <a:lnTo>
                    <a:pt x="431431" y="293954"/>
                  </a:lnTo>
                  <a:lnTo>
                    <a:pt x="431749" y="293560"/>
                  </a:lnTo>
                  <a:lnTo>
                    <a:pt x="432308" y="293192"/>
                  </a:lnTo>
                  <a:close/>
                </a:path>
                <a:path w="1439545" h="623570">
                  <a:moveTo>
                    <a:pt x="435927" y="60464"/>
                  </a:moveTo>
                  <a:lnTo>
                    <a:pt x="435317" y="59118"/>
                  </a:lnTo>
                  <a:lnTo>
                    <a:pt x="434086" y="59677"/>
                  </a:lnTo>
                  <a:lnTo>
                    <a:pt x="433082" y="59550"/>
                  </a:lnTo>
                  <a:lnTo>
                    <a:pt x="433349" y="61925"/>
                  </a:lnTo>
                  <a:lnTo>
                    <a:pt x="434771" y="60782"/>
                  </a:lnTo>
                  <a:lnTo>
                    <a:pt x="435927" y="60464"/>
                  </a:lnTo>
                  <a:close/>
                </a:path>
                <a:path w="1439545" h="623570">
                  <a:moveTo>
                    <a:pt x="436994" y="581621"/>
                  </a:moveTo>
                  <a:lnTo>
                    <a:pt x="435800" y="581215"/>
                  </a:lnTo>
                  <a:lnTo>
                    <a:pt x="435038" y="581025"/>
                  </a:lnTo>
                  <a:lnTo>
                    <a:pt x="434416" y="581571"/>
                  </a:lnTo>
                  <a:lnTo>
                    <a:pt x="433793" y="582117"/>
                  </a:lnTo>
                  <a:lnTo>
                    <a:pt x="433171" y="582650"/>
                  </a:lnTo>
                  <a:lnTo>
                    <a:pt x="434340" y="582587"/>
                  </a:lnTo>
                  <a:lnTo>
                    <a:pt x="435813" y="583628"/>
                  </a:lnTo>
                  <a:lnTo>
                    <a:pt x="436994" y="581621"/>
                  </a:lnTo>
                  <a:close/>
                </a:path>
                <a:path w="1439545" h="623570">
                  <a:moveTo>
                    <a:pt x="439585" y="15557"/>
                  </a:moveTo>
                  <a:lnTo>
                    <a:pt x="439216" y="15278"/>
                  </a:lnTo>
                  <a:lnTo>
                    <a:pt x="438924" y="14859"/>
                  </a:lnTo>
                  <a:lnTo>
                    <a:pt x="437832" y="14643"/>
                  </a:lnTo>
                  <a:lnTo>
                    <a:pt x="436473" y="13957"/>
                  </a:lnTo>
                  <a:lnTo>
                    <a:pt x="437159" y="16243"/>
                  </a:lnTo>
                  <a:lnTo>
                    <a:pt x="438594" y="16294"/>
                  </a:lnTo>
                  <a:lnTo>
                    <a:pt x="439585" y="15557"/>
                  </a:lnTo>
                  <a:close/>
                </a:path>
                <a:path w="1439545" h="623570">
                  <a:moveTo>
                    <a:pt x="444042" y="577062"/>
                  </a:moveTo>
                  <a:lnTo>
                    <a:pt x="443992" y="574560"/>
                  </a:lnTo>
                  <a:lnTo>
                    <a:pt x="442683" y="575259"/>
                  </a:lnTo>
                  <a:lnTo>
                    <a:pt x="441896" y="575221"/>
                  </a:lnTo>
                  <a:lnTo>
                    <a:pt x="441883" y="575779"/>
                  </a:lnTo>
                  <a:lnTo>
                    <a:pt x="441858" y="576351"/>
                  </a:lnTo>
                  <a:lnTo>
                    <a:pt x="441845" y="576910"/>
                  </a:lnTo>
                  <a:lnTo>
                    <a:pt x="442785" y="576999"/>
                  </a:lnTo>
                  <a:lnTo>
                    <a:pt x="444042" y="577062"/>
                  </a:lnTo>
                  <a:close/>
                </a:path>
                <a:path w="1439545" h="623570">
                  <a:moveTo>
                    <a:pt x="449859" y="299262"/>
                  </a:moveTo>
                  <a:lnTo>
                    <a:pt x="449135" y="299173"/>
                  </a:lnTo>
                  <a:lnTo>
                    <a:pt x="447662" y="298970"/>
                  </a:lnTo>
                  <a:lnTo>
                    <a:pt x="446811" y="300634"/>
                  </a:lnTo>
                  <a:lnTo>
                    <a:pt x="448144" y="300888"/>
                  </a:lnTo>
                  <a:lnTo>
                    <a:pt x="449224" y="300570"/>
                  </a:lnTo>
                  <a:lnTo>
                    <a:pt x="449859" y="299262"/>
                  </a:lnTo>
                  <a:close/>
                </a:path>
                <a:path w="1439545" h="623570">
                  <a:moveTo>
                    <a:pt x="450100" y="621398"/>
                  </a:moveTo>
                  <a:lnTo>
                    <a:pt x="449745" y="620407"/>
                  </a:lnTo>
                  <a:lnTo>
                    <a:pt x="449237" y="620014"/>
                  </a:lnTo>
                  <a:lnTo>
                    <a:pt x="448602" y="619950"/>
                  </a:lnTo>
                  <a:lnTo>
                    <a:pt x="448284" y="620509"/>
                  </a:lnTo>
                  <a:lnTo>
                    <a:pt x="447979" y="620801"/>
                  </a:lnTo>
                  <a:lnTo>
                    <a:pt x="448627" y="621372"/>
                  </a:lnTo>
                  <a:lnTo>
                    <a:pt x="448856" y="621576"/>
                  </a:lnTo>
                  <a:lnTo>
                    <a:pt x="449529" y="621512"/>
                  </a:lnTo>
                  <a:lnTo>
                    <a:pt x="450100" y="621398"/>
                  </a:lnTo>
                  <a:close/>
                </a:path>
                <a:path w="1439545" h="623570">
                  <a:moveTo>
                    <a:pt x="451573" y="575259"/>
                  </a:moveTo>
                  <a:lnTo>
                    <a:pt x="450570" y="574840"/>
                  </a:lnTo>
                  <a:lnTo>
                    <a:pt x="449262" y="574802"/>
                  </a:lnTo>
                  <a:lnTo>
                    <a:pt x="448475" y="575030"/>
                  </a:lnTo>
                  <a:lnTo>
                    <a:pt x="447687" y="575144"/>
                  </a:lnTo>
                  <a:lnTo>
                    <a:pt x="447090" y="575246"/>
                  </a:lnTo>
                  <a:lnTo>
                    <a:pt x="445731" y="574776"/>
                  </a:lnTo>
                  <a:lnTo>
                    <a:pt x="446176" y="575818"/>
                  </a:lnTo>
                  <a:lnTo>
                    <a:pt x="446849" y="577380"/>
                  </a:lnTo>
                  <a:lnTo>
                    <a:pt x="448386" y="576961"/>
                  </a:lnTo>
                  <a:lnTo>
                    <a:pt x="449668" y="576224"/>
                  </a:lnTo>
                  <a:lnTo>
                    <a:pt x="450354" y="576008"/>
                  </a:lnTo>
                  <a:lnTo>
                    <a:pt x="451345" y="576402"/>
                  </a:lnTo>
                  <a:lnTo>
                    <a:pt x="451573" y="575259"/>
                  </a:lnTo>
                  <a:close/>
                </a:path>
                <a:path w="1439545" h="623570">
                  <a:moveTo>
                    <a:pt x="473532" y="62572"/>
                  </a:moveTo>
                  <a:lnTo>
                    <a:pt x="471982" y="62458"/>
                  </a:lnTo>
                  <a:lnTo>
                    <a:pt x="470865" y="62344"/>
                  </a:lnTo>
                  <a:lnTo>
                    <a:pt x="470916" y="62979"/>
                  </a:lnTo>
                  <a:lnTo>
                    <a:pt x="470954" y="63601"/>
                  </a:lnTo>
                  <a:lnTo>
                    <a:pt x="471004" y="64236"/>
                  </a:lnTo>
                  <a:lnTo>
                    <a:pt x="471893" y="64300"/>
                  </a:lnTo>
                  <a:lnTo>
                    <a:pt x="473392" y="64808"/>
                  </a:lnTo>
                  <a:lnTo>
                    <a:pt x="473443" y="63842"/>
                  </a:lnTo>
                  <a:lnTo>
                    <a:pt x="473532" y="62572"/>
                  </a:lnTo>
                  <a:close/>
                </a:path>
                <a:path w="1439545" h="623570">
                  <a:moveTo>
                    <a:pt x="474814" y="349592"/>
                  </a:moveTo>
                  <a:lnTo>
                    <a:pt x="473087" y="347256"/>
                  </a:lnTo>
                  <a:lnTo>
                    <a:pt x="472033" y="347853"/>
                  </a:lnTo>
                  <a:lnTo>
                    <a:pt x="470877" y="348945"/>
                  </a:lnTo>
                  <a:lnTo>
                    <a:pt x="471614" y="349186"/>
                  </a:lnTo>
                  <a:lnTo>
                    <a:pt x="472059" y="349478"/>
                  </a:lnTo>
                  <a:lnTo>
                    <a:pt x="472478" y="349427"/>
                  </a:lnTo>
                  <a:lnTo>
                    <a:pt x="473202" y="349326"/>
                  </a:lnTo>
                  <a:lnTo>
                    <a:pt x="474814" y="349592"/>
                  </a:lnTo>
                  <a:close/>
                </a:path>
                <a:path w="1439545" h="623570">
                  <a:moveTo>
                    <a:pt x="478802" y="305917"/>
                  </a:moveTo>
                  <a:lnTo>
                    <a:pt x="478167" y="305765"/>
                  </a:lnTo>
                  <a:lnTo>
                    <a:pt x="477367" y="305790"/>
                  </a:lnTo>
                  <a:lnTo>
                    <a:pt x="476897" y="306070"/>
                  </a:lnTo>
                  <a:lnTo>
                    <a:pt x="476605" y="306362"/>
                  </a:lnTo>
                  <a:lnTo>
                    <a:pt x="476237" y="306717"/>
                  </a:lnTo>
                  <a:lnTo>
                    <a:pt x="476275" y="307301"/>
                  </a:lnTo>
                  <a:lnTo>
                    <a:pt x="476859" y="307340"/>
                  </a:lnTo>
                  <a:lnTo>
                    <a:pt x="477418" y="307365"/>
                  </a:lnTo>
                  <a:lnTo>
                    <a:pt x="477989" y="307060"/>
                  </a:lnTo>
                  <a:lnTo>
                    <a:pt x="478345" y="306959"/>
                  </a:lnTo>
                  <a:lnTo>
                    <a:pt x="478802" y="305917"/>
                  </a:lnTo>
                  <a:close/>
                </a:path>
                <a:path w="1439545" h="623570">
                  <a:moveTo>
                    <a:pt x="480580" y="344271"/>
                  </a:moveTo>
                  <a:lnTo>
                    <a:pt x="480047" y="343789"/>
                  </a:lnTo>
                  <a:lnTo>
                    <a:pt x="479336" y="343865"/>
                  </a:lnTo>
                  <a:lnTo>
                    <a:pt x="478967" y="343916"/>
                  </a:lnTo>
                  <a:lnTo>
                    <a:pt x="478447" y="344297"/>
                  </a:lnTo>
                  <a:lnTo>
                    <a:pt x="478116" y="345287"/>
                  </a:lnTo>
                  <a:lnTo>
                    <a:pt x="478751" y="345300"/>
                  </a:lnTo>
                  <a:lnTo>
                    <a:pt x="479336" y="345452"/>
                  </a:lnTo>
                  <a:lnTo>
                    <a:pt x="479640" y="345338"/>
                  </a:lnTo>
                  <a:lnTo>
                    <a:pt x="480364" y="345236"/>
                  </a:lnTo>
                  <a:lnTo>
                    <a:pt x="480580" y="344271"/>
                  </a:lnTo>
                  <a:close/>
                </a:path>
                <a:path w="1439545" h="623570">
                  <a:moveTo>
                    <a:pt x="481469" y="580047"/>
                  </a:moveTo>
                  <a:lnTo>
                    <a:pt x="478688" y="579932"/>
                  </a:lnTo>
                  <a:lnTo>
                    <a:pt x="478561" y="581863"/>
                  </a:lnTo>
                  <a:lnTo>
                    <a:pt x="480542" y="581672"/>
                  </a:lnTo>
                  <a:lnTo>
                    <a:pt x="481469" y="580047"/>
                  </a:lnTo>
                  <a:close/>
                </a:path>
                <a:path w="1439545" h="623570">
                  <a:moveTo>
                    <a:pt x="483031" y="7581"/>
                  </a:moveTo>
                  <a:lnTo>
                    <a:pt x="482752" y="4851"/>
                  </a:lnTo>
                  <a:lnTo>
                    <a:pt x="481457" y="5232"/>
                  </a:lnTo>
                  <a:lnTo>
                    <a:pt x="480593" y="5295"/>
                  </a:lnTo>
                  <a:lnTo>
                    <a:pt x="480593" y="5918"/>
                  </a:lnTo>
                  <a:lnTo>
                    <a:pt x="480606" y="6540"/>
                  </a:lnTo>
                  <a:lnTo>
                    <a:pt x="480606" y="7150"/>
                  </a:lnTo>
                  <a:lnTo>
                    <a:pt x="481672" y="7327"/>
                  </a:lnTo>
                  <a:lnTo>
                    <a:pt x="483031" y="7581"/>
                  </a:lnTo>
                  <a:close/>
                </a:path>
                <a:path w="1439545" h="623570">
                  <a:moveTo>
                    <a:pt x="484390" y="326999"/>
                  </a:moveTo>
                  <a:lnTo>
                    <a:pt x="483514" y="327088"/>
                  </a:lnTo>
                  <a:lnTo>
                    <a:pt x="482244" y="326580"/>
                  </a:lnTo>
                  <a:lnTo>
                    <a:pt x="481888" y="327647"/>
                  </a:lnTo>
                  <a:lnTo>
                    <a:pt x="481571" y="328625"/>
                  </a:lnTo>
                  <a:lnTo>
                    <a:pt x="482638" y="328815"/>
                  </a:lnTo>
                  <a:lnTo>
                    <a:pt x="483450" y="328904"/>
                  </a:lnTo>
                  <a:lnTo>
                    <a:pt x="483755" y="328269"/>
                  </a:lnTo>
                  <a:lnTo>
                    <a:pt x="484073" y="327647"/>
                  </a:lnTo>
                  <a:lnTo>
                    <a:pt x="484390" y="326999"/>
                  </a:lnTo>
                  <a:close/>
                </a:path>
                <a:path w="1439545" h="623570">
                  <a:moveTo>
                    <a:pt x="484492" y="51625"/>
                  </a:moveTo>
                  <a:lnTo>
                    <a:pt x="484339" y="50863"/>
                  </a:lnTo>
                  <a:lnTo>
                    <a:pt x="481076" y="50863"/>
                  </a:lnTo>
                  <a:lnTo>
                    <a:pt x="481088" y="51092"/>
                  </a:lnTo>
                  <a:lnTo>
                    <a:pt x="481088" y="51333"/>
                  </a:lnTo>
                  <a:lnTo>
                    <a:pt x="481101" y="51562"/>
                  </a:lnTo>
                  <a:lnTo>
                    <a:pt x="481914" y="51892"/>
                  </a:lnTo>
                  <a:lnTo>
                    <a:pt x="482727" y="52222"/>
                  </a:lnTo>
                  <a:lnTo>
                    <a:pt x="483539" y="52552"/>
                  </a:lnTo>
                  <a:lnTo>
                    <a:pt x="484276" y="52197"/>
                  </a:lnTo>
                  <a:lnTo>
                    <a:pt x="484492" y="51625"/>
                  </a:lnTo>
                  <a:close/>
                </a:path>
                <a:path w="1439545" h="623570">
                  <a:moveTo>
                    <a:pt x="485749" y="591019"/>
                  </a:moveTo>
                  <a:lnTo>
                    <a:pt x="484416" y="589991"/>
                  </a:lnTo>
                  <a:lnTo>
                    <a:pt x="483158" y="589940"/>
                  </a:lnTo>
                  <a:lnTo>
                    <a:pt x="481647" y="591134"/>
                  </a:lnTo>
                  <a:lnTo>
                    <a:pt x="483349" y="591997"/>
                  </a:lnTo>
                  <a:lnTo>
                    <a:pt x="484568" y="592328"/>
                  </a:lnTo>
                  <a:lnTo>
                    <a:pt x="485749" y="591019"/>
                  </a:lnTo>
                  <a:close/>
                </a:path>
                <a:path w="1439545" h="623570">
                  <a:moveTo>
                    <a:pt x="486371" y="42456"/>
                  </a:moveTo>
                  <a:lnTo>
                    <a:pt x="486270" y="42202"/>
                  </a:lnTo>
                  <a:lnTo>
                    <a:pt x="483793" y="41313"/>
                  </a:lnTo>
                  <a:lnTo>
                    <a:pt x="483704" y="41884"/>
                  </a:lnTo>
                  <a:lnTo>
                    <a:pt x="483603" y="42468"/>
                  </a:lnTo>
                  <a:lnTo>
                    <a:pt x="483514" y="43027"/>
                  </a:lnTo>
                  <a:lnTo>
                    <a:pt x="484441" y="43002"/>
                  </a:lnTo>
                  <a:lnTo>
                    <a:pt x="485355" y="42964"/>
                  </a:lnTo>
                  <a:lnTo>
                    <a:pt x="486270" y="42938"/>
                  </a:lnTo>
                  <a:lnTo>
                    <a:pt x="486371" y="42697"/>
                  </a:lnTo>
                  <a:lnTo>
                    <a:pt x="486371" y="42456"/>
                  </a:lnTo>
                  <a:close/>
                </a:path>
                <a:path w="1439545" h="623570">
                  <a:moveTo>
                    <a:pt x="487095" y="391769"/>
                  </a:moveTo>
                  <a:lnTo>
                    <a:pt x="486994" y="391591"/>
                  </a:lnTo>
                  <a:lnTo>
                    <a:pt x="486371" y="390448"/>
                  </a:lnTo>
                  <a:lnTo>
                    <a:pt x="485368" y="390944"/>
                  </a:lnTo>
                  <a:lnTo>
                    <a:pt x="484454" y="391058"/>
                  </a:lnTo>
                  <a:lnTo>
                    <a:pt x="484454" y="391985"/>
                  </a:lnTo>
                  <a:lnTo>
                    <a:pt x="486003" y="392303"/>
                  </a:lnTo>
                  <a:lnTo>
                    <a:pt x="486765" y="392391"/>
                  </a:lnTo>
                  <a:lnTo>
                    <a:pt x="487095" y="391769"/>
                  </a:lnTo>
                  <a:close/>
                </a:path>
                <a:path w="1439545" h="623570">
                  <a:moveTo>
                    <a:pt x="495592" y="0"/>
                  </a:moveTo>
                  <a:lnTo>
                    <a:pt x="493864" y="698"/>
                  </a:lnTo>
                  <a:lnTo>
                    <a:pt x="493179" y="266"/>
                  </a:lnTo>
                  <a:lnTo>
                    <a:pt x="492556" y="990"/>
                  </a:lnTo>
                  <a:lnTo>
                    <a:pt x="492264" y="1358"/>
                  </a:lnTo>
                  <a:lnTo>
                    <a:pt x="493306" y="1066"/>
                  </a:lnTo>
                  <a:lnTo>
                    <a:pt x="494830" y="3048"/>
                  </a:lnTo>
                  <a:lnTo>
                    <a:pt x="495592" y="0"/>
                  </a:lnTo>
                  <a:close/>
                </a:path>
                <a:path w="1439545" h="623570">
                  <a:moveTo>
                    <a:pt x="508571" y="340588"/>
                  </a:moveTo>
                  <a:lnTo>
                    <a:pt x="507314" y="340804"/>
                  </a:lnTo>
                  <a:lnTo>
                    <a:pt x="505879" y="340156"/>
                  </a:lnTo>
                  <a:lnTo>
                    <a:pt x="504850" y="341388"/>
                  </a:lnTo>
                  <a:lnTo>
                    <a:pt x="506082" y="341096"/>
                  </a:lnTo>
                  <a:lnTo>
                    <a:pt x="507796" y="343077"/>
                  </a:lnTo>
                  <a:lnTo>
                    <a:pt x="508571" y="340588"/>
                  </a:lnTo>
                  <a:close/>
                </a:path>
                <a:path w="1439545" h="623570">
                  <a:moveTo>
                    <a:pt x="510247" y="385876"/>
                  </a:moveTo>
                  <a:lnTo>
                    <a:pt x="509943" y="385102"/>
                  </a:lnTo>
                  <a:lnTo>
                    <a:pt x="509638" y="384479"/>
                  </a:lnTo>
                  <a:lnTo>
                    <a:pt x="509079" y="384124"/>
                  </a:lnTo>
                  <a:lnTo>
                    <a:pt x="508444" y="384352"/>
                  </a:lnTo>
                  <a:lnTo>
                    <a:pt x="508127" y="384467"/>
                  </a:lnTo>
                  <a:lnTo>
                    <a:pt x="507707" y="385013"/>
                  </a:lnTo>
                  <a:lnTo>
                    <a:pt x="507885" y="386118"/>
                  </a:lnTo>
                  <a:lnTo>
                    <a:pt x="508609" y="386054"/>
                  </a:lnTo>
                  <a:lnTo>
                    <a:pt x="509193" y="385902"/>
                  </a:lnTo>
                  <a:lnTo>
                    <a:pt x="509574" y="385800"/>
                  </a:lnTo>
                  <a:lnTo>
                    <a:pt x="510247" y="385876"/>
                  </a:lnTo>
                  <a:close/>
                </a:path>
                <a:path w="1439545" h="623570">
                  <a:moveTo>
                    <a:pt x="512330" y="10147"/>
                  </a:moveTo>
                  <a:lnTo>
                    <a:pt x="511098" y="8293"/>
                  </a:lnTo>
                  <a:lnTo>
                    <a:pt x="509371" y="9334"/>
                  </a:lnTo>
                  <a:lnTo>
                    <a:pt x="507796" y="9398"/>
                  </a:lnTo>
                  <a:lnTo>
                    <a:pt x="509143" y="10617"/>
                  </a:lnTo>
                  <a:lnTo>
                    <a:pt x="510832" y="9817"/>
                  </a:lnTo>
                  <a:lnTo>
                    <a:pt x="512330" y="10147"/>
                  </a:lnTo>
                  <a:close/>
                </a:path>
                <a:path w="1439545" h="623570">
                  <a:moveTo>
                    <a:pt x="525640" y="3962"/>
                  </a:moveTo>
                  <a:lnTo>
                    <a:pt x="524840" y="4254"/>
                  </a:lnTo>
                  <a:lnTo>
                    <a:pt x="524154" y="4229"/>
                  </a:lnTo>
                  <a:lnTo>
                    <a:pt x="523875" y="4368"/>
                  </a:lnTo>
                  <a:lnTo>
                    <a:pt x="523125" y="4737"/>
                  </a:lnTo>
                  <a:lnTo>
                    <a:pt x="523633" y="5067"/>
                  </a:lnTo>
                  <a:lnTo>
                    <a:pt x="524103" y="5524"/>
                  </a:lnTo>
                  <a:lnTo>
                    <a:pt x="524662" y="5676"/>
                  </a:lnTo>
                  <a:lnTo>
                    <a:pt x="524916" y="5740"/>
                  </a:lnTo>
                  <a:lnTo>
                    <a:pt x="525602" y="5207"/>
                  </a:lnTo>
                  <a:lnTo>
                    <a:pt x="525614" y="4927"/>
                  </a:lnTo>
                  <a:lnTo>
                    <a:pt x="525640" y="3962"/>
                  </a:lnTo>
                  <a:close/>
                </a:path>
                <a:path w="1439545" h="623570">
                  <a:moveTo>
                    <a:pt x="540664" y="62395"/>
                  </a:moveTo>
                  <a:lnTo>
                    <a:pt x="540232" y="62128"/>
                  </a:lnTo>
                  <a:lnTo>
                    <a:pt x="539356" y="61645"/>
                  </a:lnTo>
                  <a:lnTo>
                    <a:pt x="538467" y="62230"/>
                  </a:lnTo>
                  <a:lnTo>
                    <a:pt x="537565" y="62788"/>
                  </a:lnTo>
                  <a:lnTo>
                    <a:pt x="536676" y="63373"/>
                  </a:lnTo>
                  <a:lnTo>
                    <a:pt x="539305" y="63398"/>
                  </a:lnTo>
                  <a:lnTo>
                    <a:pt x="540626" y="63398"/>
                  </a:lnTo>
                  <a:lnTo>
                    <a:pt x="540664" y="62395"/>
                  </a:lnTo>
                  <a:close/>
                </a:path>
                <a:path w="1439545" h="623570">
                  <a:moveTo>
                    <a:pt x="551319" y="306412"/>
                  </a:moveTo>
                  <a:lnTo>
                    <a:pt x="549656" y="306806"/>
                  </a:lnTo>
                  <a:lnTo>
                    <a:pt x="548449" y="306717"/>
                  </a:lnTo>
                  <a:lnTo>
                    <a:pt x="548220" y="308267"/>
                  </a:lnTo>
                  <a:lnTo>
                    <a:pt x="549122" y="308673"/>
                  </a:lnTo>
                  <a:lnTo>
                    <a:pt x="550418" y="308660"/>
                  </a:lnTo>
                  <a:lnTo>
                    <a:pt x="551319" y="306412"/>
                  </a:lnTo>
                  <a:close/>
                </a:path>
                <a:path w="1439545" h="623570">
                  <a:moveTo>
                    <a:pt x="716026" y="319303"/>
                  </a:moveTo>
                  <a:lnTo>
                    <a:pt x="715086" y="319214"/>
                  </a:lnTo>
                  <a:lnTo>
                    <a:pt x="713193" y="319011"/>
                  </a:lnTo>
                  <a:lnTo>
                    <a:pt x="712533" y="319062"/>
                  </a:lnTo>
                  <a:lnTo>
                    <a:pt x="711212" y="319125"/>
                  </a:lnTo>
                  <a:lnTo>
                    <a:pt x="711809" y="320408"/>
                  </a:lnTo>
                  <a:lnTo>
                    <a:pt x="713054" y="320167"/>
                  </a:lnTo>
                  <a:lnTo>
                    <a:pt x="714108" y="320382"/>
                  </a:lnTo>
                  <a:lnTo>
                    <a:pt x="714756" y="320027"/>
                  </a:lnTo>
                  <a:lnTo>
                    <a:pt x="715403" y="319671"/>
                  </a:lnTo>
                  <a:lnTo>
                    <a:pt x="716026" y="319303"/>
                  </a:lnTo>
                  <a:close/>
                </a:path>
                <a:path w="1439545" h="623570">
                  <a:moveTo>
                    <a:pt x="806958" y="579678"/>
                  </a:moveTo>
                  <a:lnTo>
                    <a:pt x="806780" y="579513"/>
                  </a:lnTo>
                  <a:lnTo>
                    <a:pt x="806069" y="578764"/>
                  </a:lnTo>
                  <a:lnTo>
                    <a:pt x="805129" y="578827"/>
                  </a:lnTo>
                  <a:lnTo>
                    <a:pt x="804214" y="579208"/>
                  </a:lnTo>
                  <a:lnTo>
                    <a:pt x="804214" y="579666"/>
                  </a:lnTo>
                  <a:lnTo>
                    <a:pt x="804849" y="580326"/>
                  </a:lnTo>
                  <a:lnTo>
                    <a:pt x="805434" y="581228"/>
                  </a:lnTo>
                  <a:lnTo>
                    <a:pt x="806754" y="580567"/>
                  </a:lnTo>
                  <a:lnTo>
                    <a:pt x="806958" y="579678"/>
                  </a:lnTo>
                  <a:close/>
                </a:path>
                <a:path w="1439545" h="623570">
                  <a:moveTo>
                    <a:pt x="827024" y="339128"/>
                  </a:moveTo>
                  <a:lnTo>
                    <a:pt x="826262" y="338074"/>
                  </a:lnTo>
                  <a:lnTo>
                    <a:pt x="825385" y="338061"/>
                  </a:lnTo>
                  <a:lnTo>
                    <a:pt x="824484" y="338518"/>
                  </a:lnTo>
                  <a:lnTo>
                    <a:pt x="824484" y="339661"/>
                  </a:lnTo>
                  <a:lnTo>
                    <a:pt x="825119" y="340080"/>
                  </a:lnTo>
                  <a:lnTo>
                    <a:pt x="825766" y="340639"/>
                  </a:lnTo>
                  <a:lnTo>
                    <a:pt x="826782" y="339826"/>
                  </a:lnTo>
                  <a:lnTo>
                    <a:pt x="827024" y="339128"/>
                  </a:lnTo>
                  <a:close/>
                </a:path>
                <a:path w="1439545" h="623570">
                  <a:moveTo>
                    <a:pt x="828560" y="345313"/>
                  </a:moveTo>
                  <a:lnTo>
                    <a:pt x="827303" y="345884"/>
                  </a:lnTo>
                  <a:lnTo>
                    <a:pt x="825665" y="344893"/>
                  </a:lnTo>
                  <a:lnTo>
                    <a:pt x="824611" y="346252"/>
                  </a:lnTo>
                  <a:lnTo>
                    <a:pt x="825944" y="345986"/>
                  </a:lnTo>
                  <a:lnTo>
                    <a:pt x="827786" y="347891"/>
                  </a:lnTo>
                  <a:lnTo>
                    <a:pt x="828560" y="345313"/>
                  </a:lnTo>
                  <a:close/>
                </a:path>
                <a:path w="1439545" h="623570">
                  <a:moveTo>
                    <a:pt x="839063" y="616826"/>
                  </a:moveTo>
                  <a:lnTo>
                    <a:pt x="838276" y="616699"/>
                  </a:lnTo>
                  <a:lnTo>
                    <a:pt x="837488" y="616458"/>
                  </a:lnTo>
                  <a:lnTo>
                    <a:pt x="836104" y="616508"/>
                  </a:lnTo>
                  <a:lnTo>
                    <a:pt x="834910" y="616038"/>
                  </a:lnTo>
                  <a:lnTo>
                    <a:pt x="835253" y="617639"/>
                  </a:lnTo>
                  <a:lnTo>
                    <a:pt x="836358" y="617651"/>
                  </a:lnTo>
                  <a:lnTo>
                    <a:pt x="836993" y="617778"/>
                  </a:lnTo>
                  <a:lnTo>
                    <a:pt x="839063" y="616826"/>
                  </a:lnTo>
                  <a:close/>
                </a:path>
                <a:path w="1439545" h="623570">
                  <a:moveTo>
                    <a:pt x="843000" y="583768"/>
                  </a:moveTo>
                  <a:lnTo>
                    <a:pt x="842251" y="583730"/>
                  </a:lnTo>
                  <a:lnTo>
                    <a:pt x="841603" y="583844"/>
                  </a:lnTo>
                  <a:lnTo>
                    <a:pt x="841171" y="583946"/>
                  </a:lnTo>
                  <a:lnTo>
                    <a:pt x="840752" y="584250"/>
                  </a:lnTo>
                  <a:lnTo>
                    <a:pt x="839927" y="584644"/>
                  </a:lnTo>
                  <a:lnTo>
                    <a:pt x="841057" y="585216"/>
                  </a:lnTo>
                  <a:lnTo>
                    <a:pt x="841463" y="585597"/>
                  </a:lnTo>
                  <a:lnTo>
                    <a:pt x="841768" y="585533"/>
                  </a:lnTo>
                  <a:lnTo>
                    <a:pt x="842162" y="585470"/>
                  </a:lnTo>
                  <a:lnTo>
                    <a:pt x="842670" y="585076"/>
                  </a:lnTo>
                  <a:lnTo>
                    <a:pt x="842759" y="584733"/>
                  </a:lnTo>
                  <a:lnTo>
                    <a:pt x="843000" y="583768"/>
                  </a:lnTo>
                  <a:close/>
                </a:path>
                <a:path w="1439545" h="623570">
                  <a:moveTo>
                    <a:pt x="847369" y="610311"/>
                  </a:moveTo>
                  <a:lnTo>
                    <a:pt x="845896" y="608723"/>
                  </a:lnTo>
                  <a:lnTo>
                    <a:pt x="844308" y="610323"/>
                  </a:lnTo>
                  <a:lnTo>
                    <a:pt x="843038" y="610057"/>
                  </a:lnTo>
                  <a:lnTo>
                    <a:pt x="844270" y="611403"/>
                  </a:lnTo>
                  <a:lnTo>
                    <a:pt x="845693" y="611949"/>
                  </a:lnTo>
                  <a:lnTo>
                    <a:pt x="847369" y="610311"/>
                  </a:lnTo>
                  <a:close/>
                </a:path>
                <a:path w="1439545" h="623570">
                  <a:moveTo>
                    <a:pt x="852551" y="308724"/>
                  </a:moveTo>
                  <a:lnTo>
                    <a:pt x="851331" y="308051"/>
                  </a:lnTo>
                  <a:lnTo>
                    <a:pt x="850087" y="307835"/>
                  </a:lnTo>
                  <a:lnTo>
                    <a:pt x="848829" y="308610"/>
                  </a:lnTo>
                  <a:lnTo>
                    <a:pt x="848880" y="308864"/>
                  </a:lnTo>
                  <a:lnTo>
                    <a:pt x="848893" y="309105"/>
                  </a:lnTo>
                  <a:lnTo>
                    <a:pt x="848893" y="309359"/>
                  </a:lnTo>
                  <a:lnTo>
                    <a:pt x="850125" y="309600"/>
                  </a:lnTo>
                  <a:lnTo>
                    <a:pt x="851331" y="310045"/>
                  </a:lnTo>
                  <a:lnTo>
                    <a:pt x="852551" y="309410"/>
                  </a:lnTo>
                  <a:lnTo>
                    <a:pt x="852487" y="309168"/>
                  </a:lnTo>
                  <a:lnTo>
                    <a:pt x="852487" y="308952"/>
                  </a:lnTo>
                  <a:lnTo>
                    <a:pt x="852551" y="308724"/>
                  </a:lnTo>
                  <a:close/>
                </a:path>
                <a:path w="1439545" h="623570">
                  <a:moveTo>
                    <a:pt x="856361" y="324154"/>
                  </a:moveTo>
                  <a:lnTo>
                    <a:pt x="855319" y="324104"/>
                  </a:lnTo>
                  <a:lnTo>
                    <a:pt x="854125" y="323710"/>
                  </a:lnTo>
                  <a:lnTo>
                    <a:pt x="853249" y="324078"/>
                  </a:lnTo>
                  <a:lnTo>
                    <a:pt x="851700" y="324688"/>
                  </a:lnTo>
                  <a:lnTo>
                    <a:pt x="853300" y="324929"/>
                  </a:lnTo>
                  <a:lnTo>
                    <a:pt x="853592" y="325310"/>
                  </a:lnTo>
                  <a:lnTo>
                    <a:pt x="854671" y="325259"/>
                  </a:lnTo>
                  <a:lnTo>
                    <a:pt x="855891" y="325577"/>
                  </a:lnTo>
                  <a:lnTo>
                    <a:pt x="856361" y="324154"/>
                  </a:lnTo>
                  <a:close/>
                </a:path>
                <a:path w="1439545" h="623570">
                  <a:moveTo>
                    <a:pt x="876642" y="621830"/>
                  </a:moveTo>
                  <a:lnTo>
                    <a:pt x="875512" y="621665"/>
                  </a:lnTo>
                  <a:lnTo>
                    <a:pt x="874750" y="621525"/>
                  </a:lnTo>
                  <a:lnTo>
                    <a:pt x="874001" y="621411"/>
                  </a:lnTo>
                  <a:lnTo>
                    <a:pt x="873277" y="621626"/>
                  </a:lnTo>
                  <a:lnTo>
                    <a:pt x="872375" y="621499"/>
                  </a:lnTo>
                  <a:lnTo>
                    <a:pt x="872121" y="622515"/>
                  </a:lnTo>
                  <a:lnTo>
                    <a:pt x="873493" y="622287"/>
                  </a:lnTo>
                  <a:lnTo>
                    <a:pt x="874991" y="622985"/>
                  </a:lnTo>
                  <a:lnTo>
                    <a:pt x="876642" y="621830"/>
                  </a:lnTo>
                  <a:close/>
                </a:path>
                <a:path w="1439545" h="623570">
                  <a:moveTo>
                    <a:pt x="926299" y="293039"/>
                  </a:moveTo>
                  <a:lnTo>
                    <a:pt x="926211" y="292227"/>
                  </a:lnTo>
                  <a:lnTo>
                    <a:pt x="926160" y="291884"/>
                  </a:lnTo>
                  <a:lnTo>
                    <a:pt x="925753" y="291592"/>
                  </a:lnTo>
                  <a:lnTo>
                    <a:pt x="925588" y="291363"/>
                  </a:lnTo>
                  <a:lnTo>
                    <a:pt x="924687" y="291401"/>
                  </a:lnTo>
                  <a:lnTo>
                    <a:pt x="924153" y="291731"/>
                  </a:lnTo>
                  <a:lnTo>
                    <a:pt x="924179" y="292442"/>
                  </a:lnTo>
                  <a:lnTo>
                    <a:pt x="924191" y="292709"/>
                  </a:lnTo>
                  <a:lnTo>
                    <a:pt x="924699" y="293128"/>
                  </a:lnTo>
                  <a:lnTo>
                    <a:pt x="925626" y="293255"/>
                  </a:lnTo>
                  <a:lnTo>
                    <a:pt x="926299" y="293039"/>
                  </a:lnTo>
                  <a:close/>
                </a:path>
                <a:path w="1439545" h="623570">
                  <a:moveTo>
                    <a:pt x="995057" y="298157"/>
                  </a:moveTo>
                  <a:lnTo>
                    <a:pt x="994422" y="297954"/>
                  </a:lnTo>
                  <a:lnTo>
                    <a:pt x="993775" y="297929"/>
                  </a:lnTo>
                  <a:lnTo>
                    <a:pt x="993203" y="297903"/>
                  </a:lnTo>
                  <a:lnTo>
                    <a:pt x="992555" y="297802"/>
                  </a:lnTo>
                  <a:lnTo>
                    <a:pt x="992238" y="298716"/>
                  </a:lnTo>
                  <a:lnTo>
                    <a:pt x="992492" y="298970"/>
                  </a:lnTo>
                  <a:lnTo>
                    <a:pt x="992720" y="299377"/>
                  </a:lnTo>
                  <a:lnTo>
                    <a:pt x="993736" y="299910"/>
                  </a:lnTo>
                  <a:lnTo>
                    <a:pt x="994333" y="299478"/>
                  </a:lnTo>
                  <a:lnTo>
                    <a:pt x="995057" y="298157"/>
                  </a:lnTo>
                  <a:close/>
                </a:path>
                <a:path w="1439545" h="623570">
                  <a:moveTo>
                    <a:pt x="1083297" y="300875"/>
                  </a:moveTo>
                  <a:lnTo>
                    <a:pt x="1082548" y="301091"/>
                  </a:lnTo>
                  <a:lnTo>
                    <a:pt x="1081176" y="300215"/>
                  </a:lnTo>
                  <a:lnTo>
                    <a:pt x="1081087" y="302552"/>
                  </a:lnTo>
                  <a:lnTo>
                    <a:pt x="1082395" y="302679"/>
                  </a:lnTo>
                  <a:lnTo>
                    <a:pt x="1083297" y="302844"/>
                  </a:lnTo>
                  <a:lnTo>
                    <a:pt x="1083297" y="300875"/>
                  </a:lnTo>
                  <a:close/>
                </a:path>
                <a:path w="1439545" h="623570">
                  <a:moveTo>
                    <a:pt x="1093812" y="294932"/>
                  </a:moveTo>
                  <a:lnTo>
                    <a:pt x="1093495" y="294335"/>
                  </a:lnTo>
                  <a:lnTo>
                    <a:pt x="1092873" y="293116"/>
                  </a:lnTo>
                  <a:lnTo>
                    <a:pt x="1092606" y="293077"/>
                  </a:lnTo>
                  <a:lnTo>
                    <a:pt x="1092365" y="293128"/>
                  </a:lnTo>
                  <a:lnTo>
                    <a:pt x="1092123" y="293255"/>
                  </a:lnTo>
                  <a:lnTo>
                    <a:pt x="1091501" y="293789"/>
                  </a:lnTo>
                  <a:lnTo>
                    <a:pt x="1090866" y="294309"/>
                  </a:lnTo>
                  <a:lnTo>
                    <a:pt x="1090231" y="294830"/>
                  </a:lnTo>
                  <a:lnTo>
                    <a:pt x="1093812" y="294932"/>
                  </a:lnTo>
                  <a:close/>
                </a:path>
                <a:path w="1439545" h="623570">
                  <a:moveTo>
                    <a:pt x="1151140" y="306578"/>
                  </a:moveTo>
                  <a:lnTo>
                    <a:pt x="1151102" y="305587"/>
                  </a:lnTo>
                  <a:lnTo>
                    <a:pt x="1149870" y="305549"/>
                  </a:lnTo>
                  <a:lnTo>
                    <a:pt x="1148575" y="304825"/>
                  </a:lnTo>
                  <a:lnTo>
                    <a:pt x="1147114" y="305841"/>
                  </a:lnTo>
                  <a:lnTo>
                    <a:pt x="1148461" y="307136"/>
                  </a:lnTo>
                  <a:lnTo>
                    <a:pt x="1149845" y="306641"/>
                  </a:lnTo>
                  <a:lnTo>
                    <a:pt x="1151140" y="306578"/>
                  </a:lnTo>
                  <a:close/>
                </a:path>
                <a:path w="1439545" h="623570">
                  <a:moveTo>
                    <a:pt x="1234503" y="317347"/>
                  </a:moveTo>
                  <a:lnTo>
                    <a:pt x="1233284" y="317360"/>
                  </a:lnTo>
                  <a:lnTo>
                    <a:pt x="1232509" y="317296"/>
                  </a:lnTo>
                  <a:lnTo>
                    <a:pt x="1231773" y="318096"/>
                  </a:lnTo>
                  <a:lnTo>
                    <a:pt x="1231404" y="318503"/>
                  </a:lnTo>
                  <a:lnTo>
                    <a:pt x="1232344" y="319341"/>
                  </a:lnTo>
                  <a:lnTo>
                    <a:pt x="1233538" y="319747"/>
                  </a:lnTo>
                  <a:lnTo>
                    <a:pt x="1234071" y="318376"/>
                  </a:lnTo>
                  <a:lnTo>
                    <a:pt x="1234503" y="317347"/>
                  </a:lnTo>
                  <a:close/>
                </a:path>
                <a:path w="1439545" h="623570">
                  <a:moveTo>
                    <a:pt x="1303858" y="69862"/>
                  </a:moveTo>
                  <a:lnTo>
                    <a:pt x="1303845" y="69418"/>
                  </a:lnTo>
                  <a:lnTo>
                    <a:pt x="1303718" y="69278"/>
                  </a:lnTo>
                  <a:lnTo>
                    <a:pt x="1302943" y="68427"/>
                  </a:lnTo>
                  <a:lnTo>
                    <a:pt x="1302143" y="68694"/>
                  </a:lnTo>
                  <a:lnTo>
                    <a:pt x="1301369" y="69303"/>
                  </a:lnTo>
                  <a:lnTo>
                    <a:pt x="1301407" y="69570"/>
                  </a:lnTo>
                  <a:lnTo>
                    <a:pt x="1301407" y="69824"/>
                  </a:lnTo>
                  <a:lnTo>
                    <a:pt x="1301381" y="70078"/>
                  </a:lnTo>
                  <a:lnTo>
                    <a:pt x="1302181" y="70764"/>
                  </a:lnTo>
                  <a:lnTo>
                    <a:pt x="1302994" y="70802"/>
                  </a:lnTo>
                  <a:lnTo>
                    <a:pt x="1303731" y="69989"/>
                  </a:lnTo>
                  <a:lnTo>
                    <a:pt x="1303858" y="69862"/>
                  </a:lnTo>
                  <a:close/>
                </a:path>
                <a:path w="1439545" h="623570">
                  <a:moveTo>
                    <a:pt x="1335227" y="31381"/>
                  </a:moveTo>
                  <a:lnTo>
                    <a:pt x="1333754" y="31242"/>
                  </a:lnTo>
                  <a:lnTo>
                    <a:pt x="1332230" y="31038"/>
                  </a:lnTo>
                  <a:lnTo>
                    <a:pt x="1333334" y="33350"/>
                  </a:lnTo>
                  <a:lnTo>
                    <a:pt x="1334617" y="33324"/>
                  </a:lnTo>
                  <a:lnTo>
                    <a:pt x="1335201" y="32639"/>
                  </a:lnTo>
                  <a:lnTo>
                    <a:pt x="1335227" y="31381"/>
                  </a:lnTo>
                  <a:close/>
                </a:path>
                <a:path w="1439545" h="623570">
                  <a:moveTo>
                    <a:pt x="1368437" y="2667"/>
                  </a:moveTo>
                  <a:lnTo>
                    <a:pt x="1368005" y="1854"/>
                  </a:lnTo>
                  <a:lnTo>
                    <a:pt x="1367599" y="1054"/>
                  </a:lnTo>
                  <a:lnTo>
                    <a:pt x="1367167" y="241"/>
                  </a:lnTo>
                  <a:lnTo>
                    <a:pt x="1366177" y="1193"/>
                  </a:lnTo>
                  <a:lnTo>
                    <a:pt x="1366253" y="2171"/>
                  </a:lnTo>
                  <a:lnTo>
                    <a:pt x="1366545" y="3022"/>
                  </a:lnTo>
                  <a:lnTo>
                    <a:pt x="1367536" y="3467"/>
                  </a:lnTo>
                  <a:lnTo>
                    <a:pt x="1368120" y="2933"/>
                  </a:lnTo>
                  <a:lnTo>
                    <a:pt x="1368437" y="2667"/>
                  </a:lnTo>
                  <a:close/>
                </a:path>
                <a:path w="1439545" h="623570">
                  <a:moveTo>
                    <a:pt x="1438948" y="403263"/>
                  </a:moveTo>
                  <a:lnTo>
                    <a:pt x="1438681" y="403263"/>
                  </a:lnTo>
                  <a:lnTo>
                    <a:pt x="1438363" y="403364"/>
                  </a:lnTo>
                  <a:lnTo>
                    <a:pt x="1437995" y="403555"/>
                  </a:lnTo>
                  <a:lnTo>
                    <a:pt x="1438084" y="404190"/>
                  </a:lnTo>
                  <a:lnTo>
                    <a:pt x="1438186" y="404812"/>
                  </a:lnTo>
                  <a:lnTo>
                    <a:pt x="1438275" y="405434"/>
                  </a:lnTo>
                  <a:lnTo>
                    <a:pt x="1438948" y="405434"/>
                  </a:lnTo>
                  <a:lnTo>
                    <a:pt x="1438948" y="403263"/>
                  </a:lnTo>
                  <a:close/>
                </a:path>
                <a:path w="1439545" h="623570">
                  <a:moveTo>
                    <a:pt x="1438948" y="303250"/>
                  </a:moveTo>
                  <a:lnTo>
                    <a:pt x="1438071" y="302780"/>
                  </a:lnTo>
                  <a:lnTo>
                    <a:pt x="1437728" y="303733"/>
                  </a:lnTo>
                  <a:lnTo>
                    <a:pt x="1437259" y="304673"/>
                  </a:lnTo>
                  <a:lnTo>
                    <a:pt x="1438021" y="305638"/>
                  </a:lnTo>
                  <a:lnTo>
                    <a:pt x="1438363" y="305650"/>
                  </a:lnTo>
                  <a:lnTo>
                    <a:pt x="1438668" y="305612"/>
                  </a:lnTo>
                  <a:lnTo>
                    <a:pt x="1438948" y="305523"/>
                  </a:lnTo>
                  <a:lnTo>
                    <a:pt x="1438948" y="303250"/>
                  </a:lnTo>
                  <a:close/>
                </a:path>
                <a:path w="1439545" h="623570">
                  <a:moveTo>
                    <a:pt x="1438948" y="62280"/>
                  </a:moveTo>
                  <a:lnTo>
                    <a:pt x="1438021" y="62382"/>
                  </a:lnTo>
                  <a:lnTo>
                    <a:pt x="1437906" y="63398"/>
                  </a:lnTo>
                  <a:lnTo>
                    <a:pt x="1438109" y="64325"/>
                  </a:lnTo>
                  <a:lnTo>
                    <a:pt x="1438948" y="64338"/>
                  </a:lnTo>
                  <a:lnTo>
                    <a:pt x="1438948" y="622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4454931" y="2935361"/>
              <a:ext cx="1501140" cy="722630"/>
            </a:xfrm>
            <a:custGeom>
              <a:avLst/>
              <a:gdLst/>
              <a:ahLst/>
              <a:cxnLst/>
              <a:rect l="l" t="t" r="r" b="b"/>
              <a:pathLst>
                <a:path w="1501139" h="722629">
                  <a:moveTo>
                    <a:pt x="2667" y="21920"/>
                  </a:moveTo>
                  <a:lnTo>
                    <a:pt x="2184" y="21501"/>
                  </a:lnTo>
                  <a:lnTo>
                    <a:pt x="1524" y="21526"/>
                  </a:lnTo>
                  <a:lnTo>
                    <a:pt x="1016" y="21539"/>
                  </a:lnTo>
                  <a:lnTo>
                    <a:pt x="508" y="21894"/>
                  </a:lnTo>
                  <a:lnTo>
                    <a:pt x="0" y="22110"/>
                  </a:lnTo>
                  <a:lnTo>
                    <a:pt x="406" y="22504"/>
                  </a:lnTo>
                  <a:lnTo>
                    <a:pt x="749" y="23050"/>
                  </a:lnTo>
                  <a:lnTo>
                    <a:pt x="1816" y="23609"/>
                  </a:lnTo>
                  <a:lnTo>
                    <a:pt x="2451" y="23495"/>
                  </a:lnTo>
                  <a:lnTo>
                    <a:pt x="2641" y="22593"/>
                  </a:lnTo>
                  <a:lnTo>
                    <a:pt x="2667" y="21920"/>
                  </a:lnTo>
                  <a:close/>
                </a:path>
                <a:path w="1501139" h="722629">
                  <a:moveTo>
                    <a:pt x="5016" y="33718"/>
                  </a:moveTo>
                  <a:lnTo>
                    <a:pt x="4673" y="33413"/>
                  </a:lnTo>
                  <a:lnTo>
                    <a:pt x="4356" y="32931"/>
                  </a:lnTo>
                  <a:lnTo>
                    <a:pt x="4013" y="32905"/>
                  </a:lnTo>
                  <a:lnTo>
                    <a:pt x="3340" y="32867"/>
                  </a:lnTo>
                  <a:lnTo>
                    <a:pt x="1841" y="32181"/>
                  </a:lnTo>
                  <a:lnTo>
                    <a:pt x="2501" y="33832"/>
                  </a:lnTo>
                  <a:lnTo>
                    <a:pt x="2794" y="34582"/>
                  </a:lnTo>
                  <a:lnTo>
                    <a:pt x="4102" y="34480"/>
                  </a:lnTo>
                  <a:lnTo>
                    <a:pt x="5016" y="33718"/>
                  </a:lnTo>
                  <a:close/>
                </a:path>
                <a:path w="1501139" h="722629">
                  <a:moveTo>
                    <a:pt x="11417" y="44843"/>
                  </a:moveTo>
                  <a:lnTo>
                    <a:pt x="11061" y="44538"/>
                  </a:lnTo>
                  <a:lnTo>
                    <a:pt x="10693" y="44208"/>
                  </a:lnTo>
                  <a:lnTo>
                    <a:pt x="10337" y="43903"/>
                  </a:lnTo>
                  <a:lnTo>
                    <a:pt x="9702" y="43903"/>
                  </a:lnTo>
                  <a:lnTo>
                    <a:pt x="9080" y="43916"/>
                  </a:lnTo>
                  <a:lnTo>
                    <a:pt x="8458" y="43916"/>
                  </a:lnTo>
                  <a:lnTo>
                    <a:pt x="8331" y="44919"/>
                  </a:lnTo>
                  <a:lnTo>
                    <a:pt x="9385" y="45923"/>
                  </a:lnTo>
                  <a:lnTo>
                    <a:pt x="10426" y="46393"/>
                  </a:lnTo>
                  <a:lnTo>
                    <a:pt x="11417" y="44843"/>
                  </a:lnTo>
                  <a:close/>
                </a:path>
                <a:path w="1501139" h="722629">
                  <a:moveTo>
                    <a:pt x="95059" y="40360"/>
                  </a:moveTo>
                  <a:lnTo>
                    <a:pt x="92265" y="40360"/>
                  </a:lnTo>
                  <a:lnTo>
                    <a:pt x="93472" y="41084"/>
                  </a:lnTo>
                  <a:lnTo>
                    <a:pt x="95059" y="40360"/>
                  </a:lnTo>
                  <a:close/>
                </a:path>
                <a:path w="1501139" h="722629">
                  <a:moveTo>
                    <a:pt x="95580" y="40132"/>
                  </a:moveTo>
                  <a:lnTo>
                    <a:pt x="94361" y="39420"/>
                  </a:lnTo>
                  <a:lnTo>
                    <a:pt x="92913" y="39420"/>
                  </a:lnTo>
                  <a:lnTo>
                    <a:pt x="91401" y="40132"/>
                  </a:lnTo>
                  <a:lnTo>
                    <a:pt x="95580" y="40132"/>
                  </a:lnTo>
                  <a:close/>
                </a:path>
                <a:path w="1501139" h="722629">
                  <a:moveTo>
                    <a:pt x="148386" y="2489"/>
                  </a:moveTo>
                  <a:lnTo>
                    <a:pt x="148297" y="1739"/>
                  </a:lnTo>
                  <a:lnTo>
                    <a:pt x="147802" y="1346"/>
                  </a:lnTo>
                  <a:lnTo>
                    <a:pt x="147142" y="1308"/>
                  </a:lnTo>
                  <a:lnTo>
                    <a:pt x="146469" y="1282"/>
                  </a:lnTo>
                  <a:lnTo>
                    <a:pt x="145859" y="1612"/>
                  </a:lnTo>
                  <a:lnTo>
                    <a:pt x="145999" y="2400"/>
                  </a:lnTo>
                  <a:lnTo>
                    <a:pt x="146062" y="2717"/>
                  </a:lnTo>
                  <a:lnTo>
                    <a:pt x="146570" y="3086"/>
                  </a:lnTo>
                  <a:lnTo>
                    <a:pt x="147523" y="3314"/>
                  </a:lnTo>
                  <a:lnTo>
                    <a:pt x="148158" y="3263"/>
                  </a:lnTo>
                  <a:lnTo>
                    <a:pt x="148386" y="2489"/>
                  </a:lnTo>
                  <a:close/>
                </a:path>
                <a:path w="1501139" h="722629">
                  <a:moveTo>
                    <a:pt x="164211" y="40081"/>
                  </a:moveTo>
                  <a:lnTo>
                    <a:pt x="159537" y="40081"/>
                  </a:lnTo>
                  <a:lnTo>
                    <a:pt x="159473" y="40284"/>
                  </a:lnTo>
                  <a:lnTo>
                    <a:pt x="159461" y="40474"/>
                  </a:lnTo>
                  <a:lnTo>
                    <a:pt x="159524" y="40678"/>
                  </a:lnTo>
                  <a:lnTo>
                    <a:pt x="160820" y="40157"/>
                  </a:lnTo>
                  <a:lnTo>
                    <a:pt x="162306" y="41732"/>
                  </a:lnTo>
                  <a:lnTo>
                    <a:pt x="164211" y="40081"/>
                  </a:lnTo>
                  <a:close/>
                </a:path>
                <a:path w="1501139" h="722629">
                  <a:moveTo>
                    <a:pt x="461657" y="596404"/>
                  </a:moveTo>
                  <a:lnTo>
                    <a:pt x="460794" y="596823"/>
                  </a:lnTo>
                  <a:lnTo>
                    <a:pt x="459943" y="596874"/>
                  </a:lnTo>
                  <a:lnTo>
                    <a:pt x="459270" y="597065"/>
                  </a:lnTo>
                  <a:lnTo>
                    <a:pt x="459244" y="597242"/>
                  </a:lnTo>
                  <a:lnTo>
                    <a:pt x="459143" y="598081"/>
                  </a:lnTo>
                  <a:lnTo>
                    <a:pt x="459841" y="598093"/>
                  </a:lnTo>
                  <a:lnTo>
                    <a:pt x="460616" y="598144"/>
                  </a:lnTo>
                  <a:lnTo>
                    <a:pt x="460844" y="597966"/>
                  </a:lnTo>
                  <a:lnTo>
                    <a:pt x="461441" y="597763"/>
                  </a:lnTo>
                  <a:lnTo>
                    <a:pt x="461657" y="596404"/>
                  </a:lnTo>
                  <a:close/>
                </a:path>
                <a:path w="1501139" h="722629">
                  <a:moveTo>
                    <a:pt x="507479" y="609257"/>
                  </a:moveTo>
                  <a:lnTo>
                    <a:pt x="507047" y="608952"/>
                  </a:lnTo>
                  <a:lnTo>
                    <a:pt x="506234" y="608952"/>
                  </a:lnTo>
                  <a:lnTo>
                    <a:pt x="505777" y="609180"/>
                  </a:lnTo>
                  <a:lnTo>
                    <a:pt x="505155" y="609803"/>
                  </a:lnTo>
                  <a:lnTo>
                    <a:pt x="505193" y="610311"/>
                  </a:lnTo>
                  <a:lnTo>
                    <a:pt x="505739" y="610463"/>
                  </a:lnTo>
                  <a:lnTo>
                    <a:pt x="506374" y="610654"/>
                  </a:lnTo>
                  <a:lnTo>
                    <a:pt x="506920" y="610489"/>
                  </a:lnTo>
                  <a:lnTo>
                    <a:pt x="507263" y="609854"/>
                  </a:lnTo>
                  <a:lnTo>
                    <a:pt x="507479" y="609257"/>
                  </a:lnTo>
                  <a:close/>
                </a:path>
                <a:path w="1501139" h="722629">
                  <a:moveTo>
                    <a:pt x="510425" y="593229"/>
                  </a:moveTo>
                  <a:lnTo>
                    <a:pt x="509828" y="592963"/>
                  </a:lnTo>
                  <a:lnTo>
                    <a:pt x="508622" y="592429"/>
                  </a:lnTo>
                  <a:lnTo>
                    <a:pt x="507542" y="594245"/>
                  </a:lnTo>
                  <a:lnTo>
                    <a:pt x="508495" y="594423"/>
                  </a:lnTo>
                  <a:lnTo>
                    <a:pt x="509435" y="595033"/>
                  </a:lnTo>
                  <a:lnTo>
                    <a:pt x="510400" y="594309"/>
                  </a:lnTo>
                  <a:lnTo>
                    <a:pt x="510413" y="593953"/>
                  </a:lnTo>
                  <a:lnTo>
                    <a:pt x="510413" y="593585"/>
                  </a:lnTo>
                  <a:lnTo>
                    <a:pt x="510425" y="593229"/>
                  </a:lnTo>
                  <a:close/>
                </a:path>
                <a:path w="1501139" h="722629">
                  <a:moveTo>
                    <a:pt x="518007" y="631304"/>
                  </a:moveTo>
                  <a:lnTo>
                    <a:pt x="517779" y="631063"/>
                  </a:lnTo>
                  <a:lnTo>
                    <a:pt x="517499" y="630516"/>
                  </a:lnTo>
                  <a:lnTo>
                    <a:pt x="517207" y="630504"/>
                  </a:lnTo>
                  <a:lnTo>
                    <a:pt x="516686" y="630504"/>
                  </a:lnTo>
                  <a:lnTo>
                    <a:pt x="515912" y="630669"/>
                  </a:lnTo>
                  <a:lnTo>
                    <a:pt x="515239" y="631736"/>
                  </a:lnTo>
                  <a:lnTo>
                    <a:pt x="515835" y="632053"/>
                  </a:lnTo>
                  <a:lnTo>
                    <a:pt x="516509" y="632066"/>
                  </a:lnTo>
                  <a:lnTo>
                    <a:pt x="517067" y="632091"/>
                  </a:lnTo>
                  <a:lnTo>
                    <a:pt x="517702" y="632193"/>
                  </a:lnTo>
                  <a:lnTo>
                    <a:pt x="518007" y="631304"/>
                  </a:lnTo>
                  <a:close/>
                </a:path>
                <a:path w="1501139" h="722629">
                  <a:moveTo>
                    <a:pt x="526669" y="530809"/>
                  </a:moveTo>
                  <a:lnTo>
                    <a:pt x="525221" y="529780"/>
                  </a:lnTo>
                  <a:lnTo>
                    <a:pt x="523722" y="530072"/>
                  </a:lnTo>
                  <a:lnTo>
                    <a:pt x="522211" y="530479"/>
                  </a:lnTo>
                  <a:lnTo>
                    <a:pt x="522224" y="530694"/>
                  </a:lnTo>
                  <a:lnTo>
                    <a:pt x="522211" y="530910"/>
                  </a:lnTo>
                  <a:lnTo>
                    <a:pt x="522211" y="531139"/>
                  </a:lnTo>
                  <a:lnTo>
                    <a:pt x="523697" y="531304"/>
                  </a:lnTo>
                  <a:lnTo>
                    <a:pt x="525221" y="531876"/>
                  </a:lnTo>
                  <a:lnTo>
                    <a:pt x="526669" y="530809"/>
                  </a:lnTo>
                  <a:close/>
                </a:path>
                <a:path w="1501139" h="722629">
                  <a:moveTo>
                    <a:pt x="532879" y="538454"/>
                  </a:moveTo>
                  <a:lnTo>
                    <a:pt x="532612" y="537832"/>
                  </a:lnTo>
                  <a:lnTo>
                    <a:pt x="531647" y="537895"/>
                  </a:lnTo>
                  <a:lnTo>
                    <a:pt x="530758" y="538022"/>
                  </a:lnTo>
                  <a:lnTo>
                    <a:pt x="529856" y="538137"/>
                  </a:lnTo>
                  <a:lnTo>
                    <a:pt x="529767" y="538416"/>
                  </a:lnTo>
                  <a:lnTo>
                    <a:pt x="529755" y="538683"/>
                  </a:lnTo>
                  <a:lnTo>
                    <a:pt x="529767" y="538962"/>
                  </a:lnTo>
                  <a:lnTo>
                    <a:pt x="530796" y="538899"/>
                  </a:lnTo>
                  <a:lnTo>
                    <a:pt x="531914" y="539508"/>
                  </a:lnTo>
                  <a:lnTo>
                    <a:pt x="532790" y="538543"/>
                  </a:lnTo>
                  <a:close/>
                </a:path>
                <a:path w="1501139" h="722629">
                  <a:moveTo>
                    <a:pt x="533146" y="492937"/>
                  </a:moveTo>
                  <a:lnTo>
                    <a:pt x="533069" y="492188"/>
                  </a:lnTo>
                  <a:lnTo>
                    <a:pt x="532980" y="491401"/>
                  </a:lnTo>
                  <a:lnTo>
                    <a:pt x="532180" y="491401"/>
                  </a:lnTo>
                  <a:lnTo>
                    <a:pt x="531609" y="491528"/>
                  </a:lnTo>
                  <a:lnTo>
                    <a:pt x="531241" y="491591"/>
                  </a:lnTo>
                  <a:lnTo>
                    <a:pt x="530745" y="491959"/>
                  </a:lnTo>
                  <a:lnTo>
                    <a:pt x="530656" y="492290"/>
                  </a:lnTo>
                  <a:lnTo>
                    <a:pt x="530440" y="493141"/>
                  </a:lnTo>
                  <a:lnTo>
                    <a:pt x="531114" y="493293"/>
                  </a:lnTo>
                  <a:lnTo>
                    <a:pt x="531787" y="493369"/>
                  </a:lnTo>
                  <a:lnTo>
                    <a:pt x="532396" y="493153"/>
                  </a:lnTo>
                  <a:lnTo>
                    <a:pt x="533146" y="492937"/>
                  </a:lnTo>
                  <a:close/>
                </a:path>
                <a:path w="1501139" h="722629">
                  <a:moveTo>
                    <a:pt x="535546" y="531228"/>
                  </a:moveTo>
                  <a:lnTo>
                    <a:pt x="535063" y="530047"/>
                  </a:lnTo>
                  <a:lnTo>
                    <a:pt x="534974" y="529717"/>
                  </a:lnTo>
                  <a:lnTo>
                    <a:pt x="534428" y="529475"/>
                  </a:lnTo>
                  <a:lnTo>
                    <a:pt x="533730" y="529513"/>
                  </a:lnTo>
                  <a:lnTo>
                    <a:pt x="532904" y="529539"/>
                  </a:lnTo>
                  <a:lnTo>
                    <a:pt x="532523" y="530301"/>
                  </a:lnTo>
                  <a:lnTo>
                    <a:pt x="532765" y="530783"/>
                  </a:lnTo>
                  <a:lnTo>
                    <a:pt x="532930" y="531139"/>
                  </a:lnTo>
                  <a:lnTo>
                    <a:pt x="533869" y="531215"/>
                  </a:lnTo>
                  <a:lnTo>
                    <a:pt x="534797" y="531241"/>
                  </a:lnTo>
                  <a:lnTo>
                    <a:pt x="535546" y="531228"/>
                  </a:lnTo>
                  <a:close/>
                </a:path>
                <a:path w="1501139" h="722629">
                  <a:moveTo>
                    <a:pt x="542099" y="579805"/>
                  </a:moveTo>
                  <a:lnTo>
                    <a:pt x="541896" y="579564"/>
                  </a:lnTo>
                  <a:lnTo>
                    <a:pt x="541591" y="578993"/>
                  </a:lnTo>
                  <a:lnTo>
                    <a:pt x="541375" y="579031"/>
                  </a:lnTo>
                  <a:lnTo>
                    <a:pt x="540829" y="579094"/>
                  </a:lnTo>
                  <a:lnTo>
                    <a:pt x="540131" y="579310"/>
                  </a:lnTo>
                  <a:lnTo>
                    <a:pt x="539864" y="579716"/>
                  </a:lnTo>
                  <a:lnTo>
                    <a:pt x="539343" y="580440"/>
                  </a:lnTo>
                  <a:lnTo>
                    <a:pt x="539940" y="580732"/>
                  </a:lnTo>
                  <a:lnTo>
                    <a:pt x="541210" y="580732"/>
                  </a:lnTo>
                  <a:lnTo>
                    <a:pt x="541832" y="580707"/>
                  </a:lnTo>
                  <a:lnTo>
                    <a:pt x="542099" y="579805"/>
                  </a:lnTo>
                  <a:close/>
                </a:path>
                <a:path w="1501139" h="722629">
                  <a:moveTo>
                    <a:pt x="542505" y="537908"/>
                  </a:moveTo>
                  <a:lnTo>
                    <a:pt x="541235" y="536740"/>
                  </a:lnTo>
                  <a:lnTo>
                    <a:pt x="539915" y="537006"/>
                  </a:lnTo>
                  <a:lnTo>
                    <a:pt x="538556" y="538073"/>
                  </a:lnTo>
                  <a:lnTo>
                    <a:pt x="541324" y="538073"/>
                  </a:lnTo>
                  <a:lnTo>
                    <a:pt x="541718" y="538022"/>
                  </a:lnTo>
                  <a:lnTo>
                    <a:pt x="542112" y="537959"/>
                  </a:lnTo>
                  <a:lnTo>
                    <a:pt x="542505" y="537908"/>
                  </a:lnTo>
                  <a:close/>
                </a:path>
                <a:path w="1501139" h="722629">
                  <a:moveTo>
                    <a:pt x="547001" y="486079"/>
                  </a:moveTo>
                  <a:lnTo>
                    <a:pt x="546023" y="485711"/>
                  </a:lnTo>
                  <a:lnTo>
                    <a:pt x="545477" y="485381"/>
                  </a:lnTo>
                  <a:lnTo>
                    <a:pt x="544906" y="485343"/>
                  </a:lnTo>
                  <a:lnTo>
                    <a:pt x="544626" y="485330"/>
                  </a:lnTo>
                  <a:lnTo>
                    <a:pt x="544017" y="485940"/>
                  </a:lnTo>
                  <a:lnTo>
                    <a:pt x="544068" y="486156"/>
                  </a:lnTo>
                  <a:lnTo>
                    <a:pt x="544233" y="486918"/>
                  </a:lnTo>
                  <a:lnTo>
                    <a:pt x="544982" y="486867"/>
                  </a:lnTo>
                  <a:lnTo>
                    <a:pt x="545566" y="486803"/>
                  </a:lnTo>
                  <a:lnTo>
                    <a:pt x="545934" y="486752"/>
                  </a:lnTo>
                  <a:lnTo>
                    <a:pt x="546252" y="486473"/>
                  </a:lnTo>
                  <a:lnTo>
                    <a:pt x="547001" y="486079"/>
                  </a:lnTo>
                  <a:close/>
                </a:path>
                <a:path w="1501139" h="722629">
                  <a:moveTo>
                    <a:pt x="547141" y="555332"/>
                  </a:moveTo>
                  <a:lnTo>
                    <a:pt x="547077" y="555117"/>
                  </a:lnTo>
                  <a:lnTo>
                    <a:pt x="546976" y="554697"/>
                  </a:lnTo>
                  <a:lnTo>
                    <a:pt x="543877" y="554621"/>
                  </a:lnTo>
                  <a:lnTo>
                    <a:pt x="542353" y="554570"/>
                  </a:lnTo>
                  <a:lnTo>
                    <a:pt x="541731" y="554596"/>
                  </a:lnTo>
                  <a:lnTo>
                    <a:pt x="540499" y="554621"/>
                  </a:lnTo>
                  <a:lnTo>
                    <a:pt x="540499" y="556399"/>
                  </a:lnTo>
                  <a:lnTo>
                    <a:pt x="541591" y="556526"/>
                  </a:lnTo>
                  <a:lnTo>
                    <a:pt x="542810" y="557034"/>
                  </a:lnTo>
                  <a:lnTo>
                    <a:pt x="543420" y="555536"/>
                  </a:lnTo>
                  <a:lnTo>
                    <a:pt x="544652" y="555459"/>
                  </a:lnTo>
                  <a:lnTo>
                    <a:pt x="547141" y="555332"/>
                  </a:lnTo>
                  <a:close/>
                </a:path>
                <a:path w="1501139" h="722629">
                  <a:moveTo>
                    <a:pt x="549224" y="468337"/>
                  </a:moveTo>
                  <a:lnTo>
                    <a:pt x="548144" y="468337"/>
                  </a:lnTo>
                  <a:lnTo>
                    <a:pt x="548195" y="469315"/>
                  </a:lnTo>
                  <a:lnTo>
                    <a:pt x="549224" y="468337"/>
                  </a:lnTo>
                  <a:close/>
                </a:path>
                <a:path w="1501139" h="722629">
                  <a:moveTo>
                    <a:pt x="552018" y="468337"/>
                  </a:moveTo>
                  <a:lnTo>
                    <a:pt x="549338" y="468337"/>
                  </a:lnTo>
                  <a:lnTo>
                    <a:pt x="551472" y="471411"/>
                  </a:lnTo>
                  <a:lnTo>
                    <a:pt x="552018" y="468337"/>
                  </a:lnTo>
                  <a:close/>
                </a:path>
                <a:path w="1501139" h="722629">
                  <a:moveTo>
                    <a:pt x="561822" y="621258"/>
                  </a:moveTo>
                  <a:lnTo>
                    <a:pt x="560730" y="620090"/>
                  </a:lnTo>
                  <a:lnTo>
                    <a:pt x="559549" y="620547"/>
                  </a:lnTo>
                  <a:lnTo>
                    <a:pt x="559485" y="621753"/>
                  </a:lnTo>
                  <a:lnTo>
                    <a:pt x="559435" y="622947"/>
                  </a:lnTo>
                  <a:lnTo>
                    <a:pt x="560895" y="622325"/>
                  </a:lnTo>
                  <a:lnTo>
                    <a:pt x="561721" y="622439"/>
                  </a:lnTo>
                  <a:lnTo>
                    <a:pt x="561759" y="622046"/>
                  </a:lnTo>
                  <a:lnTo>
                    <a:pt x="561784" y="621639"/>
                  </a:lnTo>
                  <a:lnTo>
                    <a:pt x="561822" y="621258"/>
                  </a:lnTo>
                  <a:close/>
                </a:path>
                <a:path w="1501139" h="722629">
                  <a:moveTo>
                    <a:pt x="562622" y="520700"/>
                  </a:moveTo>
                  <a:lnTo>
                    <a:pt x="561771" y="520700"/>
                  </a:lnTo>
                  <a:lnTo>
                    <a:pt x="560438" y="519988"/>
                  </a:lnTo>
                  <a:lnTo>
                    <a:pt x="560324" y="521284"/>
                  </a:lnTo>
                  <a:lnTo>
                    <a:pt x="560197" y="522465"/>
                  </a:lnTo>
                  <a:lnTo>
                    <a:pt x="561530" y="522427"/>
                  </a:lnTo>
                  <a:lnTo>
                    <a:pt x="562495" y="522325"/>
                  </a:lnTo>
                  <a:lnTo>
                    <a:pt x="562546" y="521779"/>
                  </a:lnTo>
                  <a:lnTo>
                    <a:pt x="562622" y="520700"/>
                  </a:lnTo>
                  <a:close/>
                </a:path>
                <a:path w="1501139" h="722629">
                  <a:moveTo>
                    <a:pt x="569468" y="592264"/>
                  </a:moveTo>
                  <a:lnTo>
                    <a:pt x="567855" y="590956"/>
                  </a:lnTo>
                  <a:lnTo>
                    <a:pt x="566254" y="590918"/>
                  </a:lnTo>
                  <a:lnTo>
                    <a:pt x="564642" y="592264"/>
                  </a:lnTo>
                  <a:lnTo>
                    <a:pt x="567867" y="592264"/>
                  </a:lnTo>
                  <a:lnTo>
                    <a:pt x="569468" y="592264"/>
                  </a:lnTo>
                  <a:close/>
                </a:path>
                <a:path w="1501139" h="722629">
                  <a:moveTo>
                    <a:pt x="578104" y="531215"/>
                  </a:moveTo>
                  <a:lnTo>
                    <a:pt x="577773" y="530631"/>
                  </a:lnTo>
                  <a:lnTo>
                    <a:pt x="577443" y="530059"/>
                  </a:lnTo>
                  <a:lnTo>
                    <a:pt x="577100" y="529488"/>
                  </a:lnTo>
                  <a:lnTo>
                    <a:pt x="576389" y="529577"/>
                  </a:lnTo>
                  <a:lnTo>
                    <a:pt x="575157" y="529348"/>
                  </a:lnTo>
                  <a:lnTo>
                    <a:pt x="575386" y="530428"/>
                  </a:lnTo>
                  <a:lnTo>
                    <a:pt x="575716" y="531914"/>
                  </a:lnTo>
                  <a:lnTo>
                    <a:pt x="577075" y="531304"/>
                  </a:lnTo>
                  <a:lnTo>
                    <a:pt x="578104" y="531215"/>
                  </a:lnTo>
                  <a:close/>
                </a:path>
                <a:path w="1501139" h="722629">
                  <a:moveTo>
                    <a:pt x="579018" y="498208"/>
                  </a:moveTo>
                  <a:lnTo>
                    <a:pt x="577430" y="496011"/>
                  </a:lnTo>
                  <a:lnTo>
                    <a:pt x="576211" y="496112"/>
                  </a:lnTo>
                  <a:lnTo>
                    <a:pt x="575246" y="497293"/>
                  </a:lnTo>
                  <a:lnTo>
                    <a:pt x="575906" y="497624"/>
                  </a:lnTo>
                  <a:lnTo>
                    <a:pt x="577189" y="498297"/>
                  </a:lnTo>
                  <a:lnTo>
                    <a:pt x="577900" y="498233"/>
                  </a:lnTo>
                  <a:lnTo>
                    <a:pt x="579018" y="498208"/>
                  </a:lnTo>
                  <a:close/>
                </a:path>
                <a:path w="1501139" h="722629">
                  <a:moveTo>
                    <a:pt x="579501" y="32372"/>
                  </a:moveTo>
                  <a:lnTo>
                    <a:pt x="579386" y="31407"/>
                  </a:lnTo>
                  <a:lnTo>
                    <a:pt x="579348" y="31051"/>
                  </a:lnTo>
                  <a:lnTo>
                    <a:pt x="578840" y="30746"/>
                  </a:lnTo>
                  <a:lnTo>
                    <a:pt x="578459" y="30340"/>
                  </a:lnTo>
                  <a:lnTo>
                    <a:pt x="578040" y="30695"/>
                  </a:lnTo>
                  <a:lnTo>
                    <a:pt x="577596" y="30924"/>
                  </a:lnTo>
                  <a:lnTo>
                    <a:pt x="577418" y="31267"/>
                  </a:lnTo>
                  <a:lnTo>
                    <a:pt x="577100" y="31889"/>
                  </a:lnTo>
                  <a:lnTo>
                    <a:pt x="577672" y="32118"/>
                  </a:lnTo>
                  <a:lnTo>
                    <a:pt x="578116" y="32181"/>
                  </a:lnTo>
                  <a:lnTo>
                    <a:pt x="578700" y="32245"/>
                  </a:lnTo>
                  <a:lnTo>
                    <a:pt x="579501" y="32372"/>
                  </a:lnTo>
                  <a:close/>
                </a:path>
                <a:path w="1501139" h="722629">
                  <a:moveTo>
                    <a:pt x="583996" y="537438"/>
                  </a:moveTo>
                  <a:lnTo>
                    <a:pt x="583971" y="537133"/>
                  </a:lnTo>
                  <a:lnTo>
                    <a:pt x="582688" y="536282"/>
                  </a:lnTo>
                  <a:lnTo>
                    <a:pt x="581456" y="536905"/>
                  </a:lnTo>
                  <a:lnTo>
                    <a:pt x="580199" y="537210"/>
                  </a:lnTo>
                  <a:lnTo>
                    <a:pt x="580161" y="537464"/>
                  </a:lnTo>
                  <a:lnTo>
                    <a:pt x="580161" y="537705"/>
                  </a:lnTo>
                  <a:lnTo>
                    <a:pt x="580212" y="537946"/>
                  </a:lnTo>
                  <a:lnTo>
                    <a:pt x="582714" y="537997"/>
                  </a:lnTo>
                  <a:lnTo>
                    <a:pt x="583984" y="538035"/>
                  </a:lnTo>
                  <a:lnTo>
                    <a:pt x="583996" y="537743"/>
                  </a:lnTo>
                  <a:lnTo>
                    <a:pt x="583996" y="537438"/>
                  </a:lnTo>
                  <a:close/>
                </a:path>
                <a:path w="1501139" h="722629">
                  <a:moveTo>
                    <a:pt x="589038" y="483679"/>
                  </a:moveTo>
                  <a:lnTo>
                    <a:pt x="588441" y="482447"/>
                  </a:lnTo>
                  <a:lnTo>
                    <a:pt x="587146" y="483336"/>
                  </a:lnTo>
                  <a:lnTo>
                    <a:pt x="587095" y="483679"/>
                  </a:lnTo>
                  <a:lnTo>
                    <a:pt x="589038" y="483679"/>
                  </a:lnTo>
                  <a:close/>
                </a:path>
                <a:path w="1501139" h="722629">
                  <a:moveTo>
                    <a:pt x="589661" y="469011"/>
                  </a:moveTo>
                  <a:lnTo>
                    <a:pt x="589648" y="468477"/>
                  </a:lnTo>
                  <a:lnTo>
                    <a:pt x="588759" y="468388"/>
                  </a:lnTo>
                  <a:lnTo>
                    <a:pt x="587870" y="468287"/>
                  </a:lnTo>
                  <a:lnTo>
                    <a:pt x="586981" y="468210"/>
                  </a:lnTo>
                  <a:lnTo>
                    <a:pt x="586778" y="468376"/>
                  </a:lnTo>
                  <a:lnTo>
                    <a:pt x="587235" y="469785"/>
                  </a:lnTo>
                  <a:lnTo>
                    <a:pt x="588200" y="470382"/>
                  </a:lnTo>
                  <a:lnTo>
                    <a:pt x="589661" y="470077"/>
                  </a:lnTo>
                  <a:lnTo>
                    <a:pt x="589661" y="469011"/>
                  </a:lnTo>
                  <a:close/>
                </a:path>
                <a:path w="1501139" h="722629">
                  <a:moveTo>
                    <a:pt x="589813" y="483882"/>
                  </a:moveTo>
                  <a:lnTo>
                    <a:pt x="587057" y="483882"/>
                  </a:lnTo>
                  <a:lnTo>
                    <a:pt x="587006" y="484225"/>
                  </a:lnTo>
                  <a:lnTo>
                    <a:pt x="587768" y="484936"/>
                  </a:lnTo>
                  <a:lnTo>
                    <a:pt x="589178" y="484936"/>
                  </a:lnTo>
                  <a:lnTo>
                    <a:pt x="589813" y="483882"/>
                  </a:lnTo>
                  <a:close/>
                </a:path>
                <a:path w="1501139" h="722629">
                  <a:moveTo>
                    <a:pt x="590804" y="27851"/>
                  </a:moveTo>
                  <a:lnTo>
                    <a:pt x="590550" y="27152"/>
                  </a:lnTo>
                  <a:lnTo>
                    <a:pt x="590473" y="26911"/>
                  </a:lnTo>
                  <a:lnTo>
                    <a:pt x="589826" y="26708"/>
                  </a:lnTo>
                  <a:lnTo>
                    <a:pt x="589089" y="26809"/>
                  </a:lnTo>
                  <a:lnTo>
                    <a:pt x="588721" y="27165"/>
                  </a:lnTo>
                  <a:lnTo>
                    <a:pt x="588060" y="27571"/>
                  </a:lnTo>
                  <a:lnTo>
                    <a:pt x="588924" y="27990"/>
                  </a:lnTo>
                  <a:lnTo>
                    <a:pt x="589292" y="28295"/>
                  </a:lnTo>
                  <a:lnTo>
                    <a:pt x="589635" y="28308"/>
                  </a:lnTo>
                  <a:lnTo>
                    <a:pt x="590346" y="28321"/>
                  </a:lnTo>
                  <a:lnTo>
                    <a:pt x="590804" y="27851"/>
                  </a:lnTo>
                  <a:close/>
                </a:path>
                <a:path w="1501139" h="722629">
                  <a:moveTo>
                    <a:pt x="592645" y="505904"/>
                  </a:moveTo>
                  <a:lnTo>
                    <a:pt x="591299" y="504672"/>
                  </a:lnTo>
                  <a:lnTo>
                    <a:pt x="589749" y="505358"/>
                  </a:lnTo>
                  <a:lnTo>
                    <a:pt x="588264" y="505460"/>
                  </a:lnTo>
                  <a:lnTo>
                    <a:pt x="588175" y="505637"/>
                  </a:lnTo>
                  <a:lnTo>
                    <a:pt x="588073" y="505815"/>
                  </a:lnTo>
                  <a:lnTo>
                    <a:pt x="587946" y="505980"/>
                  </a:lnTo>
                  <a:lnTo>
                    <a:pt x="589521" y="506476"/>
                  </a:lnTo>
                  <a:lnTo>
                    <a:pt x="591083" y="506501"/>
                  </a:lnTo>
                  <a:lnTo>
                    <a:pt x="592645" y="505904"/>
                  </a:lnTo>
                  <a:close/>
                </a:path>
                <a:path w="1501139" h="722629">
                  <a:moveTo>
                    <a:pt x="594334" y="13792"/>
                  </a:moveTo>
                  <a:lnTo>
                    <a:pt x="593712" y="12522"/>
                  </a:lnTo>
                  <a:lnTo>
                    <a:pt x="592785" y="12788"/>
                  </a:lnTo>
                  <a:lnTo>
                    <a:pt x="591896" y="12966"/>
                  </a:lnTo>
                  <a:lnTo>
                    <a:pt x="591845" y="13233"/>
                  </a:lnTo>
                  <a:lnTo>
                    <a:pt x="591832" y="13500"/>
                  </a:lnTo>
                  <a:lnTo>
                    <a:pt x="591845" y="13766"/>
                  </a:lnTo>
                  <a:lnTo>
                    <a:pt x="592582" y="14135"/>
                  </a:lnTo>
                  <a:lnTo>
                    <a:pt x="593153" y="15163"/>
                  </a:lnTo>
                  <a:lnTo>
                    <a:pt x="594156" y="14389"/>
                  </a:lnTo>
                  <a:lnTo>
                    <a:pt x="594309" y="14274"/>
                  </a:lnTo>
                  <a:lnTo>
                    <a:pt x="594334" y="13792"/>
                  </a:lnTo>
                  <a:close/>
                </a:path>
                <a:path w="1501139" h="722629">
                  <a:moveTo>
                    <a:pt x="594982" y="536143"/>
                  </a:moveTo>
                  <a:lnTo>
                    <a:pt x="593763" y="536257"/>
                  </a:lnTo>
                  <a:lnTo>
                    <a:pt x="592848" y="536295"/>
                  </a:lnTo>
                  <a:lnTo>
                    <a:pt x="592810" y="536892"/>
                  </a:lnTo>
                  <a:lnTo>
                    <a:pt x="592785" y="537489"/>
                  </a:lnTo>
                  <a:lnTo>
                    <a:pt x="592747" y="538060"/>
                  </a:lnTo>
                  <a:lnTo>
                    <a:pt x="593585" y="538175"/>
                  </a:lnTo>
                  <a:lnTo>
                    <a:pt x="594817" y="538670"/>
                  </a:lnTo>
                  <a:lnTo>
                    <a:pt x="594906" y="537375"/>
                  </a:lnTo>
                  <a:lnTo>
                    <a:pt x="594982" y="536143"/>
                  </a:lnTo>
                  <a:close/>
                </a:path>
                <a:path w="1501139" h="722629">
                  <a:moveTo>
                    <a:pt x="595744" y="615670"/>
                  </a:moveTo>
                  <a:lnTo>
                    <a:pt x="595350" y="614718"/>
                  </a:lnTo>
                  <a:lnTo>
                    <a:pt x="594525" y="614641"/>
                  </a:lnTo>
                  <a:lnTo>
                    <a:pt x="593674" y="614641"/>
                  </a:lnTo>
                  <a:lnTo>
                    <a:pt x="593775" y="616585"/>
                  </a:lnTo>
                  <a:lnTo>
                    <a:pt x="593813" y="617562"/>
                  </a:lnTo>
                  <a:lnTo>
                    <a:pt x="594067" y="617550"/>
                  </a:lnTo>
                  <a:lnTo>
                    <a:pt x="594321" y="617524"/>
                  </a:lnTo>
                  <a:lnTo>
                    <a:pt x="594588" y="617474"/>
                  </a:lnTo>
                  <a:lnTo>
                    <a:pt x="594969" y="616864"/>
                  </a:lnTo>
                  <a:lnTo>
                    <a:pt x="595744" y="615670"/>
                  </a:lnTo>
                  <a:close/>
                </a:path>
                <a:path w="1501139" h="722629">
                  <a:moveTo>
                    <a:pt x="599109" y="597319"/>
                  </a:moveTo>
                  <a:lnTo>
                    <a:pt x="597890" y="596239"/>
                  </a:lnTo>
                  <a:lnTo>
                    <a:pt x="598017" y="597509"/>
                  </a:lnTo>
                  <a:lnTo>
                    <a:pt x="595820" y="599224"/>
                  </a:lnTo>
                  <a:lnTo>
                    <a:pt x="598589" y="600024"/>
                  </a:lnTo>
                  <a:lnTo>
                    <a:pt x="598335" y="598766"/>
                  </a:lnTo>
                  <a:lnTo>
                    <a:pt x="599109" y="597319"/>
                  </a:lnTo>
                  <a:close/>
                </a:path>
                <a:path w="1501139" h="722629">
                  <a:moveTo>
                    <a:pt x="638378" y="395452"/>
                  </a:moveTo>
                  <a:lnTo>
                    <a:pt x="634034" y="395147"/>
                  </a:lnTo>
                  <a:lnTo>
                    <a:pt x="629970" y="393547"/>
                  </a:lnTo>
                  <a:lnTo>
                    <a:pt x="625779" y="392518"/>
                  </a:lnTo>
                  <a:lnTo>
                    <a:pt x="624725" y="394500"/>
                  </a:lnTo>
                  <a:lnTo>
                    <a:pt x="627621" y="394017"/>
                  </a:lnTo>
                  <a:lnTo>
                    <a:pt x="624103" y="398043"/>
                  </a:lnTo>
                  <a:lnTo>
                    <a:pt x="630478" y="397014"/>
                  </a:lnTo>
                  <a:lnTo>
                    <a:pt x="633755" y="398780"/>
                  </a:lnTo>
                  <a:lnTo>
                    <a:pt x="637260" y="398894"/>
                  </a:lnTo>
                  <a:lnTo>
                    <a:pt x="637400" y="397573"/>
                  </a:lnTo>
                  <a:lnTo>
                    <a:pt x="638378" y="395452"/>
                  </a:lnTo>
                  <a:close/>
                </a:path>
                <a:path w="1501139" h="722629">
                  <a:moveTo>
                    <a:pt x="648576" y="17957"/>
                  </a:moveTo>
                  <a:lnTo>
                    <a:pt x="648093" y="14808"/>
                  </a:lnTo>
                  <a:lnTo>
                    <a:pt x="647827" y="16725"/>
                  </a:lnTo>
                  <a:lnTo>
                    <a:pt x="645591" y="15354"/>
                  </a:lnTo>
                  <a:lnTo>
                    <a:pt x="644956" y="16687"/>
                  </a:lnTo>
                  <a:lnTo>
                    <a:pt x="646226" y="16421"/>
                  </a:lnTo>
                  <a:lnTo>
                    <a:pt x="648576" y="17957"/>
                  </a:lnTo>
                  <a:close/>
                </a:path>
                <a:path w="1501139" h="722629">
                  <a:moveTo>
                    <a:pt x="665429" y="396633"/>
                  </a:moveTo>
                  <a:lnTo>
                    <a:pt x="663168" y="397243"/>
                  </a:lnTo>
                  <a:lnTo>
                    <a:pt x="660895" y="397776"/>
                  </a:lnTo>
                  <a:lnTo>
                    <a:pt x="658647" y="396608"/>
                  </a:lnTo>
                  <a:lnTo>
                    <a:pt x="657313" y="398106"/>
                  </a:lnTo>
                  <a:lnTo>
                    <a:pt x="655815" y="397294"/>
                  </a:lnTo>
                  <a:lnTo>
                    <a:pt x="651611" y="396925"/>
                  </a:lnTo>
                  <a:lnTo>
                    <a:pt x="649071" y="397421"/>
                  </a:lnTo>
                  <a:lnTo>
                    <a:pt x="648055" y="400443"/>
                  </a:lnTo>
                  <a:lnTo>
                    <a:pt x="654037" y="401497"/>
                  </a:lnTo>
                  <a:lnTo>
                    <a:pt x="659765" y="400481"/>
                  </a:lnTo>
                  <a:lnTo>
                    <a:pt x="665378" y="398424"/>
                  </a:lnTo>
                  <a:lnTo>
                    <a:pt x="665429" y="396633"/>
                  </a:lnTo>
                  <a:close/>
                </a:path>
                <a:path w="1501139" h="722629">
                  <a:moveTo>
                    <a:pt x="680999" y="708812"/>
                  </a:moveTo>
                  <a:lnTo>
                    <a:pt x="678878" y="706805"/>
                  </a:lnTo>
                  <a:lnTo>
                    <a:pt x="677252" y="709256"/>
                  </a:lnTo>
                  <a:lnTo>
                    <a:pt x="673595" y="709904"/>
                  </a:lnTo>
                  <a:lnTo>
                    <a:pt x="673862" y="714552"/>
                  </a:lnTo>
                  <a:lnTo>
                    <a:pt x="673684" y="716102"/>
                  </a:lnTo>
                  <a:lnTo>
                    <a:pt x="671537" y="715873"/>
                  </a:lnTo>
                  <a:lnTo>
                    <a:pt x="670979" y="714921"/>
                  </a:lnTo>
                  <a:lnTo>
                    <a:pt x="670737" y="713117"/>
                  </a:lnTo>
                  <a:lnTo>
                    <a:pt x="670394" y="712406"/>
                  </a:lnTo>
                  <a:lnTo>
                    <a:pt x="670153" y="711669"/>
                  </a:lnTo>
                  <a:lnTo>
                    <a:pt x="668337" y="712495"/>
                  </a:lnTo>
                  <a:lnTo>
                    <a:pt x="668185" y="713994"/>
                  </a:lnTo>
                  <a:lnTo>
                    <a:pt x="668439" y="716114"/>
                  </a:lnTo>
                  <a:lnTo>
                    <a:pt x="673061" y="717054"/>
                  </a:lnTo>
                  <a:lnTo>
                    <a:pt x="674166" y="719658"/>
                  </a:lnTo>
                  <a:lnTo>
                    <a:pt x="675347" y="722210"/>
                  </a:lnTo>
                  <a:lnTo>
                    <a:pt x="677545" y="722210"/>
                  </a:lnTo>
                  <a:lnTo>
                    <a:pt x="677151" y="720979"/>
                  </a:lnTo>
                  <a:lnTo>
                    <a:pt x="676656" y="719785"/>
                  </a:lnTo>
                  <a:lnTo>
                    <a:pt x="676935" y="718426"/>
                  </a:lnTo>
                  <a:lnTo>
                    <a:pt x="675855" y="715987"/>
                  </a:lnTo>
                  <a:lnTo>
                    <a:pt x="675220" y="713638"/>
                  </a:lnTo>
                  <a:lnTo>
                    <a:pt x="677811" y="711669"/>
                  </a:lnTo>
                  <a:lnTo>
                    <a:pt x="678891" y="711504"/>
                  </a:lnTo>
                  <a:lnTo>
                    <a:pt x="678573" y="710031"/>
                  </a:lnTo>
                  <a:lnTo>
                    <a:pt x="680999" y="708812"/>
                  </a:lnTo>
                  <a:close/>
                </a:path>
                <a:path w="1501139" h="722629">
                  <a:moveTo>
                    <a:pt x="711860" y="382866"/>
                  </a:moveTo>
                  <a:lnTo>
                    <a:pt x="710971" y="381050"/>
                  </a:lnTo>
                  <a:lnTo>
                    <a:pt x="708075" y="381114"/>
                  </a:lnTo>
                  <a:lnTo>
                    <a:pt x="707085" y="382168"/>
                  </a:lnTo>
                  <a:lnTo>
                    <a:pt x="704938" y="383565"/>
                  </a:lnTo>
                  <a:lnTo>
                    <a:pt x="702284" y="383641"/>
                  </a:lnTo>
                  <a:lnTo>
                    <a:pt x="698093" y="386867"/>
                  </a:lnTo>
                  <a:lnTo>
                    <a:pt x="697433" y="385064"/>
                  </a:lnTo>
                  <a:lnTo>
                    <a:pt x="697382" y="383171"/>
                  </a:lnTo>
                  <a:lnTo>
                    <a:pt x="694359" y="383425"/>
                  </a:lnTo>
                  <a:lnTo>
                    <a:pt x="691222" y="383032"/>
                  </a:lnTo>
                  <a:lnTo>
                    <a:pt x="688517" y="384898"/>
                  </a:lnTo>
                  <a:lnTo>
                    <a:pt x="684834" y="385610"/>
                  </a:lnTo>
                  <a:lnTo>
                    <a:pt x="682256" y="389128"/>
                  </a:lnTo>
                  <a:lnTo>
                    <a:pt x="678230" y="388975"/>
                  </a:lnTo>
                  <a:lnTo>
                    <a:pt x="677278" y="389851"/>
                  </a:lnTo>
                  <a:lnTo>
                    <a:pt x="675741" y="393344"/>
                  </a:lnTo>
                  <a:lnTo>
                    <a:pt x="672477" y="393471"/>
                  </a:lnTo>
                  <a:lnTo>
                    <a:pt x="669378" y="393890"/>
                  </a:lnTo>
                  <a:lnTo>
                    <a:pt x="669251" y="395236"/>
                  </a:lnTo>
                  <a:lnTo>
                    <a:pt x="669226" y="396519"/>
                  </a:lnTo>
                  <a:lnTo>
                    <a:pt x="671118" y="396532"/>
                  </a:lnTo>
                  <a:lnTo>
                    <a:pt x="676033" y="396100"/>
                  </a:lnTo>
                  <a:lnTo>
                    <a:pt x="679335" y="391363"/>
                  </a:lnTo>
                  <a:lnTo>
                    <a:pt x="684479" y="391553"/>
                  </a:lnTo>
                  <a:lnTo>
                    <a:pt x="685825" y="389851"/>
                  </a:lnTo>
                  <a:lnTo>
                    <a:pt x="686600" y="387311"/>
                  </a:lnTo>
                  <a:lnTo>
                    <a:pt x="689610" y="387997"/>
                  </a:lnTo>
                  <a:lnTo>
                    <a:pt x="691553" y="389801"/>
                  </a:lnTo>
                  <a:lnTo>
                    <a:pt x="692581" y="385597"/>
                  </a:lnTo>
                  <a:lnTo>
                    <a:pt x="694486" y="387235"/>
                  </a:lnTo>
                  <a:lnTo>
                    <a:pt x="695096" y="387134"/>
                  </a:lnTo>
                  <a:lnTo>
                    <a:pt x="695744" y="386854"/>
                  </a:lnTo>
                  <a:lnTo>
                    <a:pt x="699185" y="387502"/>
                  </a:lnTo>
                  <a:lnTo>
                    <a:pt x="702424" y="389636"/>
                  </a:lnTo>
                  <a:lnTo>
                    <a:pt x="704011" y="384644"/>
                  </a:lnTo>
                  <a:lnTo>
                    <a:pt x="704888" y="384225"/>
                  </a:lnTo>
                  <a:lnTo>
                    <a:pt x="707898" y="386219"/>
                  </a:lnTo>
                  <a:lnTo>
                    <a:pt x="709574" y="383184"/>
                  </a:lnTo>
                  <a:lnTo>
                    <a:pt x="711860" y="382866"/>
                  </a:lnTo>
                  <a:close/>
                </a:path>
                <a:path w="1501139" h="722629">
                  <a:moveTo>
                    <a:pt x="730478" y="722210"/>
                  </a:moveTo>
                  <a:lnTo>
                    <a:pt x="730427" y="722083"/>
                  </a:lnTo>
                  <a:lnTo>
                    <a:pt x="730148" y="721944"/>
                  </a:lnTo>
                  <a:lnTo>
                    <a:pt x="729932" y="722109"/>
                  </a:lnTo>
                  <a:lnTo>
                    <a:pt x="730478" y="722210"/>
                  </a:lnTo>
                  <a:close/>
                </a:path>
                <a:path w="1501139" h="722629">
                  <a:moveTo>
                    <a:pt x="732193" y="560997"/>
                  </a:moveTo>
                  <a:lnTo>
                    <a:pt x="729399" y="556971"/>
                  </a:lnTo>
                  <a:lnTo>
                    <a:pt x="731037" y="555002"/>
                  </a:lnTo>
                  <a:lnTo>
                    <a:pt x="731113" y="552805"/>
                  </a:lnTo>
                  <a:lnTo>
                    <a:pt x="728687" y="552958"/>
                  </a:lnTo>
                  <a:lnTo>
                    <a:pt x="728548" y="555891"/>
                  </a:lnTo>
                  <a:lnTo>
                    <a:pt x="726516" y="556526"/>
                  </a:lnTo>
                  <a:lnTo>
                    <a:pt x="725601" y="558965"/>
                  </a:lnTo>
                  <a:lnTo>
                    <a:pt x="727329" y="561809"/>
                  </a:lnTo>
                  <a:lnTo>
                    <a:pt x="725360" y="564095"/>
                  </a:lnTo>
                  <a:lnTo>
                    <a:pt x="726313" y="565683"/>
                  </a:lnTo>
                  <a:lnTo>
                    <a:pt x="725690" y="566953"/>
                  </a:lnTo>
                  <a:lnTo>
                    <a:pt x="724535" y="568109"/>
                  </a:lnTo>
                  <a:lnTo>
                    <a:pt x="725525" y="569264"/>
                  </a:lnTo>
                  <a:lnTo>
                    <a:pt x="727367" y="571080"/>
                  </a:lnTo>
                  <a:lnTo>
                    <a:pt x="728510" y="569671"/>
                  </a:lnTo>
                  <a:lnTo>
                    <a:pt x="726287" y="566877"/>
                  </a:lnTo>
                  <a:lnTo>
                    <a:pt x="729373" y="566293"/>
                  </a:lnTo>
                  <a:lnTo>
                    <a:pt x="729348" y="565137"/>
                  </a:lnTo>
                  <a:lnTo>
                    <a:pt x="727684" y="565200"/>
                  </a:lnTo>
                  <a:lnTo>
                    <a:pt x="726935" y="564680"/>
                  </a:lnTo>
                  <a:lnTo>
                    <a:pt x="730224" y="562483"/>
                  </a:lnTo>
                  <a:lnTo>
                    <a:pt x="732193" y="560997"/>
                  </a:lnTo>
                  <a:close/>
                </a:path>
                <a:path w="1501139" h="722629">
                  <a:moveTo>
                    <a:pt x="786663" y="722210"/>
                  </a:moveTo>
                  <a:lnTo>
                    <a:pt x="785710" y="720775"/>
                  </a:lnTo>
                  <a:lnTo>
                    <a:pt x="784047" y="719480"/>
                  </a:lnTo>
                  <a:lnTo>
                    <a:pt x="782548" y="719213"/>
                  </a:lnTo>
                  <a:lnTo>
                    <a:pt x="784809" y="720928"/>
                  </a:lnTo>
                  <a:lnTo>
                    <a:pt x="781888" y="721156"/>
                  </a:lnTo>
                  <a:lnTo>
                    <a:pt x="781710" y="722160"/>
                  </a:lnTo>
                  <a:lnTo>
                    <a:pt x="781913" y="722172"/>
                  </a:lnTo>
                  <a:lnTo>
                    <a:pt x="782294" y="722210"/>
                  </a:lnTo>
                  <a:lnTo>
                    <a:pt x="786663" y="722210"/>
                  </a:lnTo>
                  <a:close/>
                </a:path>
                <a:path w="1501139" h="722629">
                  <a:moveTo>
                    <a:pt x="833716" y="513981"/>
                  </a:moveTo>
                  <a:lnTo>
                    <a:pt x="832256" y="513664"/>
                  </a:lnTo>
                  <a:lnTo>
                    <a:pt x="831862" y="514070"/>
                  </a:lnTo>
                  <a:lnTo>
                    <a:pt x="831456" y="514477"/>
                  </a:lnTo>
                  <a:lnTo>
                    <a:pt x="831062" y="514883"/>
                  </a:lnTo>
                  <a:lnTo>
                    <a:pt x="831672" y="515162"/>
                  </a:lnTo>
                  <a:lnTo>
                    <a:pt x="832891" y="515696"/>
                  </a:lnTo>
                  <a:lnTo>
                    <a:pt x="833170" y="515124"/>
                  </a:lnTo>
                  <a:lnTo>
                    <a:pt x="833450" y="514553"/>
                  </a:lnTo>
                  <a:lnTo>
                    <a:pt x="833716" y="513981"/>
                  </a:lnTo>
                  <a:close/>
                </a:path>
                <a:path w="1501139" h="722629">
                  <a:moveTo>
                    <a:pt x="836180" y="386029"/>
                  </a:moveTo>
                  <a:lnTo>
                    <a:pt x="836053" y="385165"/>
                  </a:lnTo>
                  <a:lnTo>
                    <a:pt x="830618" y="384098"/>
                  </a:lnTo>
                  <a:lnTo>
                    <a:pt x="826630" y="387553"/>
                  </a:lnTo>
                  <a:lnTo>
                    <a:pt x="822185" y="389623"/>
                  </a:lnTo>
                  <a:lnTo>
                    <a:pt x="823696" y="389851"/>
                  </a:lnTo>
                  <a:lnTo>
                    <a:pt x="825792" y="389470"/>
                  </a:lnTo>
                  <a:lnTo>
                    <a:pt x="822477" y="393890"/>
                  </a:lnTo>
                  <a:lnTo>
                    <a:pt x="821067" y="393547"/>
                  </a:lnTo>
                  <a:lnTo>
                    <a:pt x="819518" y="393382"/>
                  </a:lnTo>
                  <a:lnTo>
                    <a:pt x="819518" y="391909"/>
                  </a:lnTo>
                  <a:lnTo>
                    <a:pt x="817562" y="392404"/>
                  </a:lnTo>
                  <a:lnTo>
                    <a:pt x="817562" y="393763"/>
                  </a:lnTo>
                  <a:lnTo>
                    <a:pt x="815936" y="393001"/>
                  </a:lnTo>
                  <a:lnTo>
                    <a:pt x="817562" y="393763"/>
                  </a:lnTo>
                  <a:lnTo>
                    <a:pt x="817562" y="392404"/>
                  </a:lnTo>
                  <a:lnTo>
                    <a:pt x="815644" y="392874"/>
                  </a:lnTo>
                  <a:lnTo>
                    <a:pt x="815314" y="392709"/>
                  </a:lnTo>
                  <a:lnTo>
                    <a:pt x="815047" y="393001"/>
                  </a:lnTo>
                  <a:lnTo>
                    <a:pt x="809371" y="393001"/>
                  </a:lnTo>
                  <a:lnTo>
                    <a:pt x="802373" y="391223"/>
                  </a:lnTo>
                  <a:lnTo>
                    <a:pt x="796683" y="392836"/>
                  </a:lnTo>
                  <a:lnTo>
                    <a:pt x="791438" y="390740"/>
                  </a:lnTo>
                  <a:lnTo>
                    <a:pt x="788263" y="393001"/>
                  </a:lnTo>
                  <a:lnTo>
                    <a:pt x="788428" y="393001"/>
                  </a:lnTo>
                  <a:lnTo>
                    <a:pt x="787971" y="393433"/>
                  </a:lnTo>
                  <a:lnTo>
                    <a:pt x="788187" y="393433"/>
                  </a:lnTo>
                  <a:lnTo>
                    <a:pt x="788339" y="393763"/>
                  </a:lnTo>
                  <a:lnTo>
                    <a:pt x="788581" y="394068"/>
                  </a:lnTo>
                  <a:lnTo>
                    <a:pt x="788809" y="394068"/>
                  </a:lnTo>
                  <a:lnTo>
                    <a:pt x="797077" y="394982"/>
                  </a:lnTo>
                  <a:lnTo>
                    <a:pt x="805345" y="396062"/>
                  </a:lnTo>
                  <a:lnTo>
                    <a:pt x="813663" y="394589"/>
                  </a:lnTo>
                  <a:lnTo>
                    <a:pt x="816013" y="394525"/>
                  </a:lnTo>
                  <a:lnTo>
                    <a:pt x="818362" y="394398"/>
                  </a:lnTo>
                  <a:lnTo>
                    <a:pt x="823709" y="394462"/>
                  </a:lnTo>
                  <a:lnTo>
                    <a:pt x="826858" y="395414"/>
                  </a:lnTo>
                  <a:lnTo>
                    <a:pt x="829221" y="392607"/>
                  </a:lnTo>
                  <a:lnTo>
                    <a:pt x="828052" y="391210"/>
                  </a:lnTo>
                  <a:lnTo>
                    <a:pt x="828014" y="389940"/>
                  </a:lnTo>
                  <a:lnTo>
                    <a:pt x="831494" y="388302"/>
                  </a:lnTo>
                  <a:lnTo>
                    <a:pt x="833272" y="387654"/>
                  </a:lnTo>
                  <a:lnTo>
                    <a:pt x="835025" y="386943"/>
                  </a:lnTo>
                  <a:lnTo>
                    <a:pt x="835710" y="386549"/>
                  </a:lnTo>
                  <a:lnTo>
                    <a:pt x="836180" y="386029"/>
                  </a:lnTo>
                  <a:close/>
                </a:path>
                <a:path w="1501139" h="722629">
                  <a:moveTo>
                    <a:pt x="844499" y="521182"/>
                  </a:moveTo>
                  <a:lnTo>
                    <a:pt x="843432" y="518909"/>
                  </a:lnTo>
                  <a:lnTo>
                    <a:pt x="843915" y="517842"/>
                  </a:lnTo>
                  <a:lnTo>
                    <a:pt x="843775" y="517779"/>
                  </a:lnTo>
                  <a:lnTo>
                    <a:pt x="843495" y="517601"/>
                  </a:lnTo>
                  <a:lnTo>
                    <a:pt x="842924" y="517969"/>
                  </a:lnTo>
                  <a:lnTo>
                    <a:pt x="842340" y="518350"/>
                  </a:lnTo>
                  <a:lnTo>
                    <a:pt x="841756" y="518731"/>
                  </a:lnTo>
                  <a:lnTo>
                    <a:pt x="841781" y="519328"/>
                  </a:lnTo>
                  <a:lnTo>
                    <a:pt x="841806" y="519950"/>
                  </a:lnTo>
                  <a:lnTo>
                    <a:pt x="841819" y="520560"/>
                  </a:lnTo>
                  <a:lnTo>
                    <a:pt x="844499" y="521182"/>
                  </a:lnTo>
                  <a:close/>
                </a:path>
                <a:path w="1501139" h="722629">
                  <a:moveTo>
                    <a:pt x="850404" y="716089"/>
                  </a:moveTo>
                  <a:lnTo>
                    <a:pt x="849122" y="708710"/>
                  </a:lnTo>
                  <a:lnTo>
                    <a:pt x="849820" y="702818"/>
                  </a:lnTo>
                  <a:lnTo>
                    <a:pt x="849464" y="696963"/>
                  </a:lnTo>
                  <a:lnTo>
                    <a:pt x="846531" y="697052"/>
                  </a:lnTo>
                  <a:lnTo>
                    <a:pt x="845388" y="702818"/>
                  </a:lnTo>
                  <a:lnTo>
                    <a:pt x="845921" y="708647"/>
                  </a:lnTo>
                  <a:lnTo>
                    <a:pt x="845693" y="714438"/>
                  </a:lnTo>
                  <a:lnTo>
                    <a:pt x="849210" y="713917"/>
                  </a:lnTo>
                  <a:lnTo>
                    <a:pt x="848182" y="716762"/>
                  </a:lnTo>
                  <a:lnTo>
                    <a:pt x="848677" y="718464"/>
                  </a:lnTo>
                  <a:lnTo>
                    <a:pt x="849172" y="717156"/>
                  </a:lnTo>
                  <a:lnTo>
                    <a:pt x="850404" y="716089"/>
                  </a:lnTo>
                  <a:close/>
                </a:path>
                <a:path w="1501139" h="722629">
                  <a:moveTo>
                    <a:pt x="857123" y="612152"/>
                  </a:moveTo>
                  <a:lnTo>
                    <a:pt x="855599" y="611746"/>
                  </a:lnTo>
                  <a:lnTo>
                    <a:pt x="854430" y="611835"/>
                  </a:lnTo>
                  <a:lnTo>
                    <a:pt x="854430" y="612419"/>
                  </a:lnTo>
                  <a:lnTo>
                    <a:pt x="854405" y="613003"/>
                  </a:lnTo>
                  <a:lnTo>
                    <a:pt x="854405" y="613587"/>
                  </a:lnTo>
                  <a:lnTo>
                    <a:pt x="855319" y="613537"/>
                  </a:lnTo>
                  <a:lnTo>
                    <a:pt x="856780" y="614794"/>
                  </a:lnTo>
                  <a:lnTo>
                    <a:pt x="857123" y="612152"/>
                  </a:lnTo>
                  <a:close/>
                </a:path>
                <a:path w="1501139" h="722629">
                  <a:moveTo>
                    <a:pt x="858431" y="550519"/>
                  </a:moveTo>
                  <a:lnTo>
                    <a:pt x="857542" y="549529"/>
                  </a:lnTo>
                  <a:lnTo>
                    <a:pt x="856424" y="549656"/>
                  </a:lnTo>
                  <a:lnTo>
                    <a:pt x="855281" y="549871"/>
                  </a:lnTo>
                  <a:lnTo>
                    <a:pt x="854011" y="549808"/>
                  </a:lnTo>
                  <a:lnTo>
                    <a:pt x="853376" y="549795"/>
                  </a:lnTo>
                  <a:lnTo>
                    <a:pt x="853059" y="550367"/>
                  </a:lnTo>
                  <a:lnTo>
                    <a:pt x="852741" y="550938"/>
                  </a:lnTo>
                  <a:lnTo>
                    <a:pt x="852424" y="551497"/>
                  </a:lnTo>
                  <a:lnTo>
                    <a:pt x="853376" y="551484"/>
                  </a:lnTo>
                  <a:lnTo>
                    <a:pt x="854316" y="551484"/>
                  </a:lnTo>
                  <a:lnTo>
                    <a:pt x="855281" y="551472"/>
                  </a:lnTo>
                  <a:lnTo>
                    <a:pt x="855980" y="551459"/>
                  </a:lnTo>
                  <a:lnTo>
                    <a:pt x="856678" y="551459"/>
                  </a:lnTo>
                  <a:lnTo>
                    <a:pt x="857377" y="551446"/>
                  </a:lnTo>
                  <a:lnTo>
                    <a:pt x="857732" y="551141"/>
                  </a:lnTo>
                  <a:lnTo>
                    <a:pt x="858431" y="550519"/>
                  </a:lnTo>
                  <a:close/>
                </a:path>
                <a:path w="1501139" h="722629">
                  <a:moveTo>
                    <a:pt x="869670" y="562140"/>
                  </a:moveTo>
                  <a:lnTo>
                    <a:pt x="868972" y="559993"/>
                  </a:lnTo>
                  <a:lnTo>
                    <a:pt x="867968" y="560222"/>
                  </a:lnTo>
                  <a:lnTo>
                    <a:pt x="867079" y="560489"/>
                  </a:lnTo>
                  <a:lnTo>
                    <a:pt x="867371" y="561124"/>
                  </a:lnTo>
                  <a:lnTo>
                    <a:pt x="867676" y="561771"/>
                  </a:lnTo>
                  <a:lnTo>
                    <a:pt x="867981" y="562394"/>
                  </a:lnTo>
                  <a:lnTo>
                    <a:pt x="868705" y="562254"/>
                  </a:lnTo>
                  <a:lnTo>
                    <a:pt x="869670" y="562140"/>
                  </a:lnTo>
                  <a:close/>
                </a:path>
                <a:path w="1501139" h="722629">
                  <a:moveTo>
                    <a:pt x="876020" y="624801"/>
                  </a:moveTo>
                  <a:lnTo>
                    <a:pt x="875995" y="624039"/>
                  </a:lnTo>
                  <a:lnTo>
                    <a:pt x="875995" y="623836"/>
                  </a:lnTo>
                  <a:lnTo>
                    <a:pt x="875296" y="623455"/>
                  </a:lnTo>
                  <a:lnTo>
                    <a:pt x="873772" y="624865"/>
                  </a:lnTo>
                  <a:lnTo>
                    <a:pt x="874191" y="625132"/>
                  </a:lnTo>
                  <a:lnTo>
                    <a:pt x="874737" y="625132"/>
                  </a:lnTo>
                  <a:lnTo>
                    <a:pt x="875398" y="625030"/>
                  </a:lnTo>
                  <a:lnTo>
                    <a:pt x="876020" y="624801"/>
                  </a:lnTo>
                  <a:close/>
                </a:path>
                <a:path w="1501139" h="722629">
                  <a:moveTo>
                    <a:pt x="878522" y="476186"/>
                  </a:moveTo>
                  <a:lnTo>
                    <a:pt x="877557" y="476288"/>
                  </a:lnTo>
                  <a:lnTo>
                    <a:pt x="876261" y="475272"/>
                  </a:lnTo>
                  <a:lnTo>
                    <a:pt x="875614" y="477100"/>
                  </a:lnTo>
                  <a:lnTo>
                    <a:pt x="876693" y="477837"/>
                  </a:lnTo>
                  <a:lnTo>
                    <a:pt x="877582" y="477697"/>
                  </a:lnTo>
                  <a:lnTo>
                    <a:pt x="878522" y="476186"/>
                  </a:lnTo>
                  <a:close/>
                </a:path>
                <a:path w="1501139" h="722629">
                  <a:moveTo>
                    <a:pt x="881507" y="534200"/>
                  </a:moveTo>
                  <a:lnTo>
                    <a:pt x="880491" y="533654"/>
                  </a:lnTo>
                  <a:lnTo>
                    <a:pt x="879513" y="532612"/>
                  </a:lnTo>
                  <a:lnTo>
                    <a:pt x="878420" y="534098"/>
                  </a:lnTo>
                  <a:lnTo>
                    <a:pt x="879398" y="535508"/>
                  </a:lnTo>
                  <a:lnTo>
                    <a:pt x="880427" y="535940"/>
                  </a:lnTo>
                  <a:lnTo>
                    <a:pt x="881507" y="534200"/>
                  </a:lnTo>
                  <a:close/>
                </a:path>
                <a:path w="1501139" h="722629">
                  <a:moveTo>
                    <a:pt x="883742" y="557491"/>
                  </a:moveTo>
                  <a:lnTo>
                    <a:pt x="883348" y="555904"/>
                  </a:lnTo>
                  <a:lnTo>
                    <a:pt x="883005" y="554545"/>
                  </a:lnTo>
                  <a:lnTo>
                    <a:pt x="881545" y="555498"/>
                  </a:lnTo>
                  <a:lnTo>
                    <a:pt x="880325" y="555777"/>
                  </a:lnTo>
                  <a:lnTo>
                    <a:pt x="880808" y="556120"/>
                  </a:lnTo>
                  <a:lnTo>
                    <a:pt x="881113" y="556488"/>
                  </a:lnTo>
                  <a:lnTo>
                    <a:pt x="881494" y="556590"/>
                  </a:lnTo>
                  <a:lnTo>
                    <a:pt x="882256" y="556780"/>
                  </a:lnTo>
                  <a:lnTo>
                    <a:pt x="883742" y="557491"/>
                  </a:lnTo>
                  <a:close/>
                </a:path>
                <a:path w="1501139" h="722629">
                  <a:moveTo>
                    <a:pt x="885571" y="478053"/>
                  </a:moveTo>
                  <a:lnTo>
                    <a:pt x="885190" y="477380"/>
                  </a:lnTo>
                  <a:lnTo>
                    <a:pt x="884440" y="476034"/>
                  </a:lnTo>
                  <a:lnTo>
                    <a:pt x="883170" y="476186"/>
                  </a:lnTo>
                  <a:lnTo>
                    <a:pt x="882548" y="476262"/>
                  </a:lnTo>
                  <a:lnTo>
                    <a:pt x="882472" y="476592"/>
                  </a:lnTo>
                  <a:lnTo>
                    <a:pt x="882383" y="476923"/>
                  </a:lnTo>
                  <a:lnTo>
                    <a:pt x="882294" y="477266"/>
                  </a:lnTo>
                  <a:lnTo>
                    <a:pt x="883145" y="478561"/>
                  </a:lnTo>
                  <a:lnTo>
                    <a:pt x="884389" y="478155"/>
                  </a:lnTo>
                  <a:lnTo>
                    <a:pt x="885571" y="478053"/>
                  </a:lnTo>
                  <a:close/>
                </a:path>
                <a:path w="1501139" h="722629">
                  <a:moveTo>
                    <a:pt x="898918" y="512826"/>
                  </a:moveTo>
                  <a:lnTo>
                    <a:pt x="897369" y="510946"/>
                  </a:lnTo>
                  <a:lnTo>
                    <a:pt x="895794" y="511911"/>
                  </a:lnTo>
                  <a:lnTo>
                    <a:pt x="894219" y="512762"/>
                  </a:lnTo>
                  <a:lnTo>
                    <a:pt x="895769" y="513143"/>
                  </a:lnTo>
                  <a:lnTo>
                    <a:pt x="897343" y="513270"/>
                  </a:lnTo>
                  <a:lnTo>
                    <a:pt x="898918" y="512826"/>
                  </a:lnTo>
                  <a:close/>
                </a:path>
                <a:path w="1501139" h="722629">
                  <a:moveTo>
                    <a:pt x="902449" y="566674"/>
                  </a:moveTo>
                  <a:lnTo>
                    <a:pt x="901230" y="566000"/>
                  </a:lnTo>
                  <a:lnTo>
                    <a:pt x="900887" y="565226"/>
                  </a:lnTo>
                  <a:lnTo>
                    <a:pt x="899972" y="565594"/>
                  </a:lnTo>
                  <a:lnTo>
                    <a:pt x="899858" y="566420"/>
                  </a:lnTo>
                  <a:lnTo>
                    <a:pt x="899731" y="567245"/>
                  </a:lnTo>
                  <a:lnTo>
                    <a:pt x="900188" y="567728"/>
                  </a:lnTo>
                  <a:lnTo>
                    <a:pt x="900811" y="568121"/>
                  </a:lnTo>
                  <a:lnTo>
                    <a:pt x="902449" y="566674"/>
                  </a:lnTo>
                  <a:close/>
                </a:path>
                <a:path w="1501139" h="722629">
                  <a:moveTo>
                    <a:pt x="1397000" y="32143"/>
                  </a:moveTo>
                  <a:lnTo>
                    <a:pt x="1396288" y="31813"/>
                  </a:lnTo>
                  <a:lnTo>
                    <a:pt x="1394866" y="31115"/>
                  </a:lnTo>
                  <a:lnTo>
                    <a:pt x="1393596" y="31635"/>
                  </a:lnTo>
                  <a:lnTo>
                    <a:pt x="1394167" y="32334"/>
                  </a:lnTo>
                  <a:lnTo>
                    <a:pt x="1395107" y="33502"/>
                  </a:lnTo>
                  <a:lnTo>
                    <a:pt x="1396060" y="32346"/>
                  </a:lnTo>
                  <a:lnTo>
                    <a:pt x="1397000" y="32143"/>
                  </a:lnTo>
                  <a:close/>
                </a:path>
                <a:path w="1501139" h="722629">
                  <a:moveTo>
                    <a:pt x="1397901" y="36969"/>
                  </a:moveTo>
                  <a:lnTo>
                    <a:pt x="1397584" y="36652"/>
                  </a:lnTo>
                  <a:lnTo>
                    <a:pt x="1397292" y="36309"/>
                  </a:lnTo>
                  <a:lnTo>
                    <a:pt x="1396987" y="35979"/>
                  </a:lnTo>
                  <a:lnTo>
                    <a:pt x="1394117" y="36144"/>
                  </a:lnTo>
                  <a:lnTo>
                    <a:pt x="1395056" y="37909"/>
                  </a:lnTo>
                  <a:lnTo>
                    <a:pt x="1396949" y="37299"/>
                  </a:lnTo>
                  <a:lnTo>
                    <a:pt x="1397901" y="36969"/>
                  </a:lnTo>
                  <a:close/>
                </a:path>
                <a:path w="1501139" h="722629">
                  <a:moveTo>
                    <a:pt x="1435773" y="2984"/>
                  </a:moveTo>
                  <a:lnTo>
                    <a:pt x="1434172" y="3060"/>
                  </a:lnTo>
                  <a:lnTo>
                    <a:pt x="1432572" y="3149"/>
                  </a:lnTo>
                  <a:lnTo>
                    <a:pt x="1430972" y="3225"/>
                  </a:lnTo>
                  <a:lnTo>
                    <a:pt x="1432344" y="4724"/>
                  </a:lnTo>
                  <a:lnTo>
                    <a:pt x="1434109" y="3962"/>
                  </a:lnTo>
                  <a:lnTo>
                    <a:pt x="1435709" y="4064"/>
                  </a:lnTo>
                  <a:lnTo>
                    <a:pt x="1435735" y="3695"/>
                  </a:lnTo>
                  <a:lnTo>
                    <a:pt x="1435747" y="3340"/>
                  </a:lnTo>
                  <a:lnTo>
                    <a:pt x="1435773" y="2984"/>
                  </a:lnTo>
                  <a:close/>
                </a:path>
                <a:path w="1501139" h="722629">
                  <a:moveTo>
                    <a:pt x="1439760" y="27495"/>
                  </a:moveTo>
                  <a:lnTo>
                    <a:pt x="1436395" y="27495"/>
                  </a:lnTo>
                  <a:lnTo>
                    <a:pt x="1435442" y="28054"/>
                  </a:lnTo>
                  <a:lnTo>
                    <a:pt x="1436535" y="28054"/>
                  </a:lnTo>
                  <a:lnTo>
                    <a:pt x="1438275" y="28841"/>
                  </a:lnTo>
                  <a:lnTo>
                    <a:pt x="1439760" y="27495"/>
                  </a:lnTo>
                  <a:close/>
                </a:path>
                <a:path w="1501139" h="722629">
                  <a:moveTo>
                    <a:pt x="1448943" y="39598"/>
                  </a:moveTo>
                  <a:lnTo>
                    <a:pt x="1448333" y="38608"/>
                  </a:lnTo>
                  <a:lnTo>
                    <a:pt x="1447571" y="37338"/>
                  </a:lnTo>
                  <a:lnTo>
                    <a:pt x="1446225" y="37884"/>
                  </a:lnTo>
                  <a:lnTo>
                    <a:pt x="1445196" y="38798"/>
                  </a:lnTo>
                  <a:lnTo>
                    <a:pt x="1446174" y="39789"/>
                  </a:lnTo>
                  <a:lnTo>
                    <a:pt x="1446669" y="40297"/>
                  </a:lnTo>
                  <a:lnTo>
                    <a:pt x="1447520" y="39992"/>
                  </a:lnTo>
                  <a:lnTo>
                    <a:pt x="1448943" y="39598"/>
                  </a:lnTo>
                  <a:close/>
                </a:path>
                <a:path w="1501139" h="722629">
                  <a:moveTo>
                    <a:pt x="1454162" y="32334"/>
                  </a:moveTo>
                  <a:lnTo>
                    <a:pt x="1452854" y="32092"/>
                  </a:lnTo>
                  <a:lnTo>
                    <a:pt x="1452194" y="31978"/>
                  </a:lnTo>
                  <a:lnTo>
                    <a:pt x="1451483" y="32486"/>
                  </a:lnTo>
                  <a:lnTo>
                    <a:pt x="1451025" y="33248"/>
                  </a:lnTo>
                  <a:lnTo>
                    <a:pt x="1452054" y="33667"/>
                  </a:lnTo>
                  <a:lnTo>
                    <a:pt x="1453019" y="34036"/>
                  </a:lnTo>
                  <a:lnTo>
                    <a:pt x="1453756" y="33248"/>
                  </a:lnTo>
                  <a:lnTo>
                    <a:pt x="1454162" y="32334"/>
                  </a:lnTo>
                  <a:close/>
                </a:path>
                <a:path w="1501139" h="722629">
                  <a:moveTo>
                    <a:pt x="1456131" y="228"/>
                  </a:moveTo>
                  <a:lnTo>
                    <a:pt x="1454658" y="0"/>
                  </a:lnTo>
                  <a:lnTo>
                    <a:pt x="1454162" y="723"/>
                  </a:lnTo>
                  <a:lnTo>
                    <a:pt x="1454353" y="2095"/>
                  </a:lnTo>
                  <a:lnTo>
                    <a:pt x="1455267" y="3149"/>
                  </a:lnTo>
                  <a:lnTo>
                    <a:pt x="1455496" y="3251"/>
                  </a:lnTo>
                  <a:lnTo>
                    <a:pt x="1455750" y="3302"/>
                  </a:lnTo>
                  <a:lnTo>
                    <a:pt x="1456004" y="3314"/>
                  </a:lnTo>
                  <a:lnTo>
                    <a:pt x="1456080" y="1270"/>
                  </a:lnTo>
                  <a:lnTo>
                    <a:pt x="1456131" y="228"/>
                  </a:lnTo>
                  <a:close/>
                </a:path>
                <a:path w="1501139" h="722629">
                  <a:moveTo>
                    <a:pt x="1494116" y="19532"/>
                  </a:moveTo>
                  <a:lnTo>
                    <a:pt x="1493380" y="18694"/>
                  </a:lnTo>
                  <a:lnTo>
                    <a:pt x="1493050" y="17195"/>
                  </a:lnTo>
                  <a:lnTo>
                    <a:pt x="1491310" y="17856"/>
                  </a:lnTo>
                  <a:lnTo>
                    <a:pt x="1491449" y="19570"/>
                  </a:lnTo>
                  <a:lnTo>
                    <a:pt x="1492821" y="20027"/>
                  </a:lnTo>
                  <a:lnTo>
                    <a:pt x="1493939" y="20739"/>
                  </a:lnTo>
                  <a:lnTo>
                    <a:pt x="1494053" y="19926"/>
                  </a:lnTo>
                  <a:lnTo>
                    <a:pt x="1494116" y="19532"/>
                  </a:lnTo>
                  <a:close/>
                </a:path>
                <a:path w="1501139" h="722629">
                  <a:moveTo>
                    <a:pt x="1500746" y="576872"/>
                  </a:moveTo>
                  <a:lnTo>
                    <a:pt x="1500009" y="577786"/>
                  </a:lnTo>
                  <a:lnTo>
                    <a:pt x="1499095" y="578764"/>
                  </a:lnTo>
                  <a:lnTo>
                    <a:pt x="1500530" y="579843"/>
                  </a:lnTo>
                  <a:lnTo>
                    <a:pt x="1500682" y="579742"/>
                  </a:lnTo>
                  <a:lnTo>
                    <a:pt x="1500746" y="576872"/>
                  </a:lnTo>
                  <a:close/>
                </a:path>
                <a:path w="1501139" h="722629">
                  <a:moveTo>
                    <a:pt x="1500746" y="531291"/>
                  </a:moveTo>
                  <a:lnTo>
                    <a:pt x="1500441" y="531304"/>
                  </a:lnTo>
                  <a:lnTo>
                    <a:pt x="1499831" y="531317"/>
                  </a:lnTo>
                  <a:lnTo>
                    <a:pt x="1500098" y="533171"/>
                  </a:lnTo>
                  <a:lnTo>
                    <a:pt x="1500746" y="533209"/>
                  </a:lnTo>
                  <a:lnTo>
                    <a:pt x="1500746" y="531291"/>
                  </a:lnTo>
                  <a:close/>
                </a:path>
                <a:path w="1501139" h="722629">
                  <a:moveTo>
                    <a:pt x="1500746" y="459308"/>
                  </a:moveTo>
                  <a:lnTo>
                    <a:pt x="1500479" y="459308"/>
                  </a:lnTo>
                  <a:lnTo>
                    <a:pt x="1500162" y="459409"/>
                  </a:lnTo>
                  <a:lnTo>
                    <a:pt x="1499793" y="459600"/>
                  </a:lnTo>
                  <a:lnTo>
                    <a:pt x="1499882" y="460235"/>
                  </a:lnTo>
                  <a:lnTo>
                    <a:pt x="1499984" y="460857"/>
                  </a:lnTo>
                  <a:lnTo>
                    <a:pt x="1500073" y="461479"/>
                  </a:lnTo>
                  <a:lnTo>
                    <a:pt x="1500746" y="461479"/>
                  </a:lnTo>
                  <a:lnTo>
                    <a:pt x="1500746" y="4593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5028222" y="3304867"/>
              <a:ext cx="302895" cy="353060"/>
            </a:xfrm>
            <a:custGeom>
              <a:avLst/>
              <a:gdLst/>
              <a:ahLst/>
              <a:cxnLst/>
              <a:rect l="l" t="t" r="r" b="b"/>
              <a:pathLst>
                <a:path w="302895" h="353060">
                  <a:moveTo>
                    <a:pt x="5905" y="349224"/>
                  </a:moveTo>
                  <a:lnTo>
                    <a:pt x="3302" y="347268"/>
                  </a:lnTo>
                  <a:lnTo>
                    <a:pt x="1320" y="345097"/>
                  </a:lnTo>
                  <a:lnTo>
                    <a:pt x="355" y="344893"/>
                  </a:lnTo>
                  <a:lnTo>
                    <a:pt x="228" y="347497"/>
                  </a:lnTo>
                  <a:lnTo>
                    <a:pt x="0" y="350113"/>
                  </a:lnTo>
                  <a:lnTo>
                    <a:pt x="12" y="352704"/>
                  </a:lnTo>
                  <a:lnTo>
                    <a:pt x="1422" y="352704"/>
                  </a:lnTo>
                  <a:lnTo>
                    <a:pt x="1727" y="352259"/>
                  </a:lnTo>
                  <a:lnTo>
                    <a:pt x="2374" y="352145"/>
                  </a:lnTo>
                  <a:lnTo>
                    <a:pt x="3759" y="352704"/>
                  </a:lnTo>
                  <a:lnTo>
                    <a:pt x="5905" y="349224"/>
                  </a:lnTo>
                  <a:close/>
                </a:path>
                <a:path w="302895" h="353060">
                  <a:moveTo>
                    <a:pt x="9182" y="25057"/>
                  </a:moveTo>
                  <a:lnTo>
                    <a:pt x="8636" y="22225"/>
                  </a:lnTo>
                  <a:lnTo>
                    <a:pt x="8597" y="21958"/>
                  </a:lnTo>
                  <a:lnTo>
                    <a:pt x="6819" y="23215"/>
                  </a:lnTo>
                  <a:lnTo>
                    <a:pt x="8089" y="25057"/>
                  </a:lnTo>
                  <a:lnTo>
                    <a:pt x="9182" y="25057"/>
                  </a:lnTo>
                  <a:close/>
                </a:path>
                <a:path w="302895" h="353060">
                  <a:moveTo>
                    <a:pt x="9271" y="25552"/>
                  </a:moveTo>
                  <a:lnTo>
                    <a:pt x="9207" y="25209"/>
                  </a:lnTo>
                  <a:lnTo>
                    <a:pt x="8699" y="25209"/>
                  </a:lnTo>
                  <a:lnTo>
                    <a:pt x="9271" y="25552"/>
                  </a:lnTo>
                  <a:close/>
                </a:path>
                <a:path w="302895" h="353060">
                  <a:moveTo>
                    <a:pt x="9575" y="25057"/>
                  </a:moveTo>
                  <a:lnTo>
                    <a:pt x="9182" y="25057"/>
                  </a:lnTo>
                  <a:lnTo>
                    <a:pt x="9207" y="25209"/>
                  </a:lnTo>
                  <a:lnTo>
                    <a:pt x="9512" y="25209"/>
                  </a:lnTo>
                  <a:lnTo>
                    <a:pt x="9575" y="25057"/>
                  </a:lnTo>
                  <a:close/>
                </a:path>
                <a:path w="302895" h="353060">
                  <a:moveTo>
                    <a:pt x="19431" y="21259"/>
                  </a:moveTo>
                  <a:lnTo>
                    <a:pt x="16840" y="21551"/>
                  </a:lnTo>
                  <a:lnTo>
                    <a:pt x="14236" y="16230"/>
                  </a:lnTo>
                  <a:lnTo>
                    <a:pt x="11671" y="21297"/>
                  </a:lnTo>
                  <a:lnTo>
                    <a:pt x="11722" y="21602"/>
                  </a:lnTo>
                  <a:lnTo>
                    <a:pt x="11722" y="21907"/>
                  </a:lnTo>
                  <a:lnTo>
                    <a:pt x="11671" y="22225"/>
                  </a:lnTo>
                  <a:lnTo>
                    <a:pt x="10579" y="22923"/>
                  </a:lnTo>
                  <a:lnTo>
                    <a:pt x="9575" y="25057"/>
                  </a:lnTo>
                  <a:lnTo>
                    <a:pt x="11696" y="25057"/>
                  </a:lnTo>
                  <a:lnTo>
                    <a:pt x="11772" y="25209"/>
                  </a:lnTo>
                  <a:lnTo>
                    <a:pt x="9512" y="25209"/>
                  </a:lnTo>
                  <a:lnTo>
                    <a:pt x="9334" y="25590"/>
                  </a:lnTo>
                  <a:lnTo>
                    <a:pt x="9461" y="25666"/>
                  </a:lnTo>
                  <a:lnTo>
                    <a:pt x="10134" y="26060"/>
                  </a:lnTo>
                  <a:lnTo>
                    <a:pt x="9677" y="27940"/>
                  </a:lnTo>
                  <a:lnTo>
                    <a:pt x="10909" y="29159"/>
                  </a:lnTo>
                  <a:lnTo>
                    <a:pt x="11772" y="29159"/>
                  </a:lnTo>
                  <a:lnTo>
                    <a:pt x="12814" y="28308"/>
                  </a:lnTo>
                  <a:lnTo>
                    <a:pt x="13144" y="28308"/>
                  </a:lnTo>
                  <a:lnTo>
                    <a:pt x="13449" y="28244"/>
                  </a:lnTo>
                  <a:lnTo>
                    <a:pt x="13728" y="28092"/>
                  </a:lnTo>
                  <a:lnTo>
                    <a:pt x="13385" y="26479"/>
                  </a:lnTo>
                  <a:lnTo>
                    <a:pt x="15303" y="26352"/>
                  </a:lnTo>
                  <a:lnTo>
                    <a:pt x="15621" y="25184"/>
                  </a:lnTo>
                  <a:lnTo>
                    <a:pt x="14566" y="24942"/>
                  </a:lnTo>
                  <a:lnTo>
                    <a:pt x="13373" y="24841"/>
                  </a:lnTo>
                  <a:lnTo>
                    <a:pt x="12915" y="22860"/>
                  </a:lnTo>
                  <a:lnTo>
                    <a:pt x="13309" y="22364"/>
                  </a:lnTo>
                  <a:lnTo>
                    <a:pt x="15570" y="22009"/>
                  </a:lnTo>
                  <a:lnTo>
                    <a:pt x="16408" y="22669"/>
                  </a:lnTo>
                  <a:lnTo>
                    <a:pt x="16573" y="24206"/>
                  </a:lnTo>
                  <a:lnTo>
                    <a:pt x="17729" y="24434"/>
                  </a:lnTo>
                  <a:lnTo>
                    <a:pt x="18465" y="23672"/>
                  </a:lnTo>
                  <a:lnTo>
                    <a:pt x="19265" y="23063"/>
                  </a:lnTo>
                  <a:lnTo>
                    <a:pt x="19431" y="21259"/>
                  </a:lnTo>
                  <a:close/>
                </a:path>
                <a:path w="302895" h="353060">
                  <a:moveTo>
                    <a:pt x="40297" y="244652"/>
                  </a:moveTo>
                  <a:lnTo>
                    <a:pt x="38989" y="241414"/>
                  </a:lnTo>
                  <a:lnTo>
                    <a:pt x="38442" y="239153"/>
                  </a:lnTo>
                  <a:lnTo>
                    <a:pt x="36017" y="238112"/>
                  </a:lnTo>
                  <a:lnTo>
                    <a:pt x="34925" y="239306"/>
                  </a:lnTo>
                  <a:lnTo>
                    <a:pt x="33934" y="241287"/>
                  </a:lnTo>
                  <a:lnTo>
                    <a:pt x="37579" y="243217"/>
                  </a:lnTo>
                  <a:lnTo>
                    <a:pt x="40297" y="244652"/>
                  </a:lnTo>
                  <a:close/>
                </a:path>
                <a:path w="302895" h="353060">
                  <a:moveTo>
                    <a:pt x="48780" y="28384"/>
                  </a:moveTo>
                  <a:lnTo>
                    <a:pt x="48590" y="27305"/>
                  </a:lnTo>
                  <a:lnTo>
                    <a:pt x="45910" y="27190"/>
                  </a:lnTo>
                  <a:lnTo>
                    <a:pt x="44805" y="27203"/>
                  </a:lnTo>
                  <a:lnTo>
                    <a:pt x="43700" y="27190"/>
                  </a:lnTo>
                  <a:lnTo>
                    <a:pt x="42468" y="28130"/>
                  </a:lnTo>
                  <a:lnTo>
                    <a:pt x="41389" y="32727"/>
                  </a:lnTo>
                  <a:lnTo>
                    <a:pt x="46672" y="27317"/>
                  </a:lnTo>
                  <a:lnTo>
                    <a:pt x="46634" y="31076"/>
                  </a:lnTo>
                  <a:lnTo>
                    <a:pt x="48387" y="30784"/>
                  </a:lnTo>
                  <a:lnTo>
                    <a:pt x="48780" y="28384"/>
                  </a:lnTo>
                  <a:close/>
                </a:path>
                <a:path w="302895" h="353060">
                  <a:moveTo>
                    <a:pt x="58166" y="249859"/>
                  </a:moveTo>
                  <a:lnTo>
                    <a:pt x="56248" y="248246"/>
                  </a:lnTo>
                  <a:lnTo>
                    <a:pt x="51943" y="248119"/>
                  </a:lnTo>
                  <a:lnTo>
                    <a:pt x="47993" y="246964"/>
                  </a:lnTo>
                  <a:lnTo>
                    <a:pt x="44653" y="244144"/>
                  </a:lnTo>
                  <a:lnTo>
                    <a:pt x="45859" y="246545"/>
                  </a:lnTo>
                  <a:lnTo>
                    <a:pt x="44323" y="246964"/>
                  </a:lnTo>
                  <a:lnTo>
                    <a:pt x="42468" y="247167"/>
                  </a:lnTo>
                  <a:lnTo>
                    <a:pt x="47396" y="249885"/>
                  </a:lnTo>
                  <a:lnTo>
                    <a:pt x="52743" y="250075"/>
                  </a:lnTo>
                  <a:lnTo>
                    <a:pt x="58166" y="249859"/>
                  </a:lnTo>
                  <a:close/>
                </a:path>
                <a:path w="302895" h="353060">
                  <a:moveTo>
                    <a:pt x="73113" y="282168"/>
                  </a:moveTo>
                  <a:lnTo>
                    <a:pt x="71983" y="279222"/>
                  </a:lnTo>
                  <a:lnTo>
                    <a:pt x="70929" y="277736"/>
                  </a:lnTo>
                  <a:lnTo>
                    <a:pt x="69646" y="275450"/>
                  </a:lnTo>
                  <a:lnTo>
                    <a:pt x="69646" y="278003"/>
                  </a:lnTo>
                  <a:lnTo>
                    <a:pt x="69913" y="279692"/>
                  </a:lnTo>
                  <a:lnTo>
                    <a:pt x="69265" y="282663"/>
                  </a:lnTo>
                  <a:lnTo>
                    <a:pt x="69684" y="282943"/>
                  </a:lnTo>
                  <a:lnTo>
                    <a:pt x="72301" y="282968"/>
                  </a:lnTo>
                  <a:lnTo>
                    <a:pt x="73113" y="282168"/>
                  </a:lnTo>
                  <a:close/>
                </a:path>
                <a:path w="302895" h="353060">
                  <a:moveTo>
                    <a:pt x="74510" y="26352"/>
                  </a:moveTo>
                  <a:lnTo>
                    <a:pt x="72580" y="27368"/>
                  </a:lnTo>
                  <a:lnTo>
                    <a:pt x="70053" y="26644"/>
                  </a:lnTo>
                  <a:lnTo>
                    <a:pt x="68592" y="25895"/>
                  </a:lnTo>
                  <a:lnTo>
                    <a:pt x="66941" y="26263"/>
                  </a:lnTo>
                  <a:lnTo>
                    <a:pt x="67348" y="27076"/>
                  </a:lnTo>
                  <a:lnTo>
                    <a:pt x="68186" y="28536"/>
                  </a:lnTo>
                  <a:lnTo>
                    <a:pt x="66675" y="29527"/>
                  </a:lnTo>
                  <a:lnTo>
                    <a:pt x="65519" y="27889"/>
                  </a:lnTo>
                  <a:lnTo>
                    <a:pt x="64109" y="28067"/>
                  </a:lnTo>
                  <a:lnTo>
                    <a:pt x="65087" y="25946"/>
                  </a:lnTo>
                  <a:lnTo>
                    <a:pt x="60744" y="25641"/>
                  </a:lnTo>
                  <a:lnTo>
                    <a:pt x="56680" y="24041"/>
                  </a:lnTo>
                  <a:lnTo>
                    <a:pt x="52489" y="23012"/>
                  </a:lnTo>
                  <a:lnTo>
                    <a:pt x="51955" y="21691"/>
                  </a:lnTo>
                  <a:lnTo>
                    <a:pt x="50876" y="21259"/>
                  </a:lnTo>
                  <a:lnTo>
                    <a:pt x="49542" y="21209"/>
                  </a:lnTo>
                  <a:lnTo>
                    <a:pt x="47599" y="21590"/>
                  </a:lnTo>
                  <a:lnTo>
                    <a:pt x="46685" y="18961"/>
                  </a:lnTo>
                  <a:lnTo>
                    <a:pt x="44665" y="19545"/>
                  </a:lnTo>
                  <a:lnTo>
                    <a:pt x="44716" y="19088"/>
                  </a:lnTo>
                  <a:lnTo>
                    <a:pt x="44805" y="18364"/>
                  </a:lnTo>
                  <a:lnTo>
                    <a:pt x="44856" y="17983"/>
                  </a:lnTo>
                  <a:lnTo>
                    <a:pt x="40932" y="17983"/>
                  </a:lnTo>
                  <a:lnTo>
                    <a:pt x="41465" y="18364"/>
                  </a:lnTo>
                  <a:lnTo>
                    <a:pt x="41389" y="19583"/>
                  </a:lnTo>
                  <a:lnTo>
                    <a:pt x="41300" y="20091"/>
                  </a:lnTo>
                  <a:lnTo>
                    <a:pt x="39370" y="20091"/>
                  </a:lnTo>
                  <a:lnTo>
                    <a:pt x="38989" y="19583"/>
                  </a:lnTo>
                  <a:lnTo>
                    <a:pt x="38963" y="18364"/>
                  </a:lnTo>
                  <a:lnTo>
                    <a:pt x="39116" y="17983"/>
                  </a:lnTo>
                  <a:lnTo>
                    <a:pt x="39420" y="17449"/>
                  </a:lnTo>
                  <a:lnTo>
                    <a:pt x="43370" y="17449"/>
                  </a:lnTo>
                  <a:lnTo>
                    <a:pt x="42697" y="16433"/>
                  </a:lnTo>
                  <a:lnTo>
                    <a:pt x="42545" y="16230"/>
                  </a:lnTo>
                  <a:lnTo>
                    <a:pt x="42532" y="15748"/>
                  </a:lnTo>
                  <a:lnTo>
                    <a:pt x="41808" y="15011"/>
                  </a:lnTo>
                  <a:lnTo>
                    <a:pt x="41148" y="14439"/>
                  </a:lnTo>
                  <a:lnTo>
                    <a:pt x="39903" y="14439"/>
                  </a:lnTo>
                  <a:lnTo>
                    <a:pt x="36931" y="14084"/>
                  </a:lnTo>
                  <a:lnTo>
                    <a:pt x="36499" y="15748"/>
                  </a:lnTo>
                  <a:lnTo>
                    <a:pt x="36372" y="16230"/>
                  </a:lnTo>
                  <a:lnTo>
                    <a:pt x="36271" y="16637"/>
                  </a:lnTo>
                  <a:lnTo>
                    <a:pt x="34963" y="18364"/>
                  </a:lnTo>
                  <a:lnTo>
                    <a:pt x="35001" y="19088"/>
                  </a:lnTo>
                  <a:lnTo>
                    <a:pt x="37998" y="19316"/>
                  </a:lnTo>
                  <a:lnTo>
                    <a:pt x="39928" y="21272"/>
                  </a:lnTo>
                  <a:lnTo>
                    <a:pt x="41757" y="23355"/>
                  </a:lnTo>
                  <a:lnTo>
                    <a:pt x="45123" y="23355"/>
                  </a:lnTo>
                  <a:lnTo>
                    <a:pt x="44678" y="23114"/>
                  </a:lnTo>
                  <a:lnTo>
                    <a:pt x="47066" y="23241"/>
                  </a:lnTo>
                  <a:lnTo>
                    <a:pt x="48641" y="26263"/>
                  </a:lnTo>
                  <a:lnTo>
                    <a:pt x="51435" y="24993"/>
                  </a:lnTo>
                  <a:lnTo>
                    <a:pt x="54330" y="24511"/>
                  </a:lnTo>
                  <a:lnTo>
                    <a:pt x="50812" y="28536"/>
                  </a:lnTo>
                  <a:lnTo>
                    <a:pt x="57188" y="27508"/>
                  </a:lnTo>
                  <a:lnTo>
                    <a:pt x="60464" y="29273"/>
                  </a:lnTo>
                  <a:lnTo>
                    <a:pt x="63969" y="29387"/>
                  </a:lnTo>
                  <a:lnTo>
                    <a:pt x="65430" y="30772"/>
                  </a:lnTo>
                  <a:lnTo>
                    <a:pt x="67348" y="29197"/>
                  </a:lnTo>
                  <a:lnTo>
                    <a:pt x="68884" y="30111"/>
                  </a:lnTo>
                  <a:lnTo>
                    <a:pt x="69659" y="30073"/>
                  </a:lnTo>
                  <a:lnTo>
                    <a:pt x="70446" y="29946"/>
                  </a:lnTo>
                  <a:lnTo>
                    <a:pt x="72580" y="30137"/>
                  </a:lnTo>
                  <a:lnTo>
                    <a:pt x="74053" y="30213"/>
                  </a:lnTo>
                  <a:lnTo>
                    <a:pt x="74510" y="26352"/>
                  </a:lnTo>
                  <a:close/>
                </a:path>
                <a:path w="302895" h="353060">
                  <a:moveTo>
                    <a:pt x="83997" y="300723"/>
                  </a:moveTo>
                  <a:lnTo>
                    <a:pt x="81635" y="297853"/>
                  </a:lnTo>
                  <a:lnTo>
                    <a:pt x="79933" y="296405"/>
                  </a:lnTo>
                  <a:lnTo>
                    <a:pt x="79730" y="296468"/>
                  </a:lnTo>
                  <a:lnTo>
                    <a:pt x="79552" y="296443"/>
                  </a:lnTo>
                  <a:lnTo>
                    <a:pt x="79286" y="297472"/>
                  </a:lnTo>
                  <a:lnTo>
                    <a:pt x="78422" y="297332"/>
                  </a:lnTo>
                  <a:lnTo>
                    <a:pt x="77660" y="297408"/>
                  </a:lnTo>
                  <a:lnTo>
                    <a:pt x="80010" y="298107"/>
                  </a:lnTo>
                  <a:lnTo>
                    <a:pt x="79336" y="303504"/>
                  </a:lnTo>
                  <a:lnTo>
                    <a:pt x="83997" y="300723"/>
                  </a:lnTo>
                  <a:close/>
                </a:path>
                <a:path w="302895" h="353060">
                  <a:moveTo>
                    <a:pt x="85331" y="159829"/>
                  </a:moveTo>
                  <a:lnTo>
                    <a:pt x="83997" y="159131"/>
                  </a:lnTo>
                  <a:lnTo>
                    <a:pt x="83350" y="158762"/>
                  </a:lnTo>
                  <a:lnTo>
                    <a:pt x="82651" y="160464"/>
                  </a:lnTo>
                  <a:lnTo>
                    <a:pt x="78562" y="160997"/>
                  </a:lnTo>
                  <a:lnTo>
                    <a:pt x="82143" y="164680"/>
                  </a:lnTo>
                  <a:lnTo>
                    <a:pt x="83807" y="161620"/>
                  </a:lnTo>
                  <a:lnTo>
                    <a:pt x="85204" y="160286"/>
                  </a:lnTo>
                  <a:lnTo>
                    <a:pt x="85293" y="159981"/>
                  </a:lnTo>
                  <a:lnTo>
                    <a:pt x="85331" y="159829"/>
                  </a:lnTo>
                  <a:close/>
                </a:path>
                <a:path w="302895" h="353060">
                  <a:moveTo>
                    <a:pt x="94869" y="258762"/>
                  </a:moveTo>
                  <a:lnTo>
                    <a:pt x="92951" y="257124"/>
                  </a:lnTo>
                  <a:lnTo>
                    <a:pt x="92900" y="253746"/>
                  </a:lnTo>
                  <a:lnTo>
                    <a:pt x="89814" y="253136"/>
                  </a:lnTo>
                  <a:lnTo>
                    <a:pt x="91490" y="255498"/>
                  </a:lnTo>
                  <a:lnTo>
                    <a:pt x="90119" y="259092"/>
                  </a:lnTo>
                  <a:lnTo>
                    <a:pt x="93065" y="260743"/>
                  </a:lnTo>
                  <a:lnTo>
                    <a:pt x="93205" y="260311"/>
                  </a:lnTo>
                  <a:lnTo>
                    <a:pt x="93091" y="259067"/>
                  </a:lnTo>
                  <a:lnTo>
                    <a:pt x="93764" y="258711"/>
                  </a:lnTo>
                  <a:lnTo>
                    <a:pt x="94869" y="258762"/>
                  </a:lnTo>
                  <a:close/>
                </a:path>
                <a:path w="302895" h="353060">
                  <a:moveTo>
                    <a:pt x="98704" y="181076"/>
                  </a:moveTo>
                  <a:lnTo>
                    <a:pt x="97637" y="179463"/>
                  </a:lnTo>
                  <a:lnTo>
                    <a:pt x="96774" y="180886"/>
                  </a:lnTo>
                  <a:lnTo>
                    <a:pt x="96837" y="182308"/>
                  </a:lnTo>
                  <a:lnTo>
                    <a:pt x="98704" y="181076"/>
                  </a:lnTo>
                  <a:close/>
                </a:path>
                <a:path w="302895" h="353060">
                  <a:moveTo>
                    <a:pt x="99364" y="168198"/>
                  </a:moveTo>
                  <a:lnTo>
                    <a:pt x="95440" y="168605"/>
                  </a:lnTo>
                  <a:lnTo>
                    <a:pt x="96278" y="171577"/>
                  </a:lnTo>
                  <a:lnTo>
                    <a:pt x="95554" y="173443"/>
                  </a:lnTo>
                  <a:lnTo>
                    <a:pt x="94335" y="172415"/>
                  </a:lnTo>
                  <a:lnTo>
                    <a:pt x="94665" y="170332"/>
                  </a:lnTo>
                  <a:lnTo>
                    <a:pt x="92938" y="169735"/>
                  </a:lnTo>
                  <a:lnTo>
                    <a:pt x="92265" y="170878"/>
                  </a:lnTo>
                  <a:lnTo>
                    <a:pt x="91109" y="170357"/>
                  </a:lnTo>
                  <a:lnTo>
                    <a:pt x="90157" y="170522"/>
                  </a:lnTo>
                  <a:lnTo>
                    <a:pt x="92621" y="172123"/>
                  </a:lnTo>
                  <a:lnTo>
                    <a:pt x="92290" y="174955"/>
                  </a:lnTo>
                  <a:lnTo>
                    <a:pt x="93091" y="177279"/>
                  </a:lnTo>
                  <a:lnTo>
                    <a:pt x="93535" y="177355"/>
                  </a:lnTo>
                  <a:lnTo>
                    <a:pt x="93980" y="177342"/>
                  </a:lnTo>
                  <a:lnTo>
                    <a:pt x="93929" y="175298"/>
                  </a:lnTo>
                  <a:lnTo>
                    <a:pt x="94373" y="175361"/>
                  </a:lnTo>
                  <a:lnTo>
                    <a:pt x="93941" y="175361"/>
                  </a:lnTo>
                  <a:lnTo>
                    <a:pt x="93980" y="177342"/>
                  </a:lnTo>
                  <a:lnTo>
                    <a:pt x="95224" y="178003"/>
                  </a:lnTo>
                  <a:lnTo>
                    <a:pt x="97358" y="179057"/>
                  </a:lnTo>
                  <a:lnTo>
                    <a:pt x="97002" y="178498"/>
                  </a:lnTo>
                  <a:lnTo>
                    <a:pt x="98628" y="177342"/>
                  </a:lnTo>
                  <a:lnTo>
                    <a:pt x="99034" y="177342"/>
                  </a:lnTo>
                  <a:lnTo>
                    <a:pt x="98907" y="175768"/>
                  </a:lnTo>
                  <a:lnTo>
                    <a:pt x="98882" y="175361"/>
                  </a:lnTo>
                  <a:lnTo>
                    <a:pt x="98158" y="173545"/>
                  </a:lnTo>
                  <a:lnTo>
                    <a:pt x="96888" y="173545"/>
                  </a:lnTo>
                  <a:lnTo>
                    <a:pt x="96672" y="171983"/>
                  </a:lnTo>
                  <a:lnTo>
                    <a:pt x="96050" y="170078"/>
                  </a:lnTo>
                  <a:lnTo>
                    <a:pt x="98818" y="171564"/>
                  </a:lnTo>
                  <a:lnTo>
                    <a:pt x="99364" y="168198"/>
                  </a:lnTo>
                  <a:close/>
                </a:path>
                <a:path w="302895" h="353060">
                  <a:moveTo>
                    <a:pt x="106984" y="194030"/>
                  </a:moveTo>
                  <a:lnTo>
                    <a:pt x="105003" y="194779"/>
                  </a:lnTo>
                  <a:lnTo>
                    <a:pt x="102717" y="194551"/>
                  </a:lnTo>
                  <a:lnTo>
                    <a:pt x="101371" y="194894"/>
                  </a:lnTo>
                  <a:lnTo>
                    <a:pt x="99860" y="195059"/>
                  </a:lnTo>
                  <a:lnTo>
                    <a:pt x="100787" y="196811"/>
                  </a:lnTo>
                  <a:lnTo>
                    <a:pt x="102387" y="196519"/>
                  </a:lnTo>
                  <a:lnTo>
                    <a:pt x="103606" y="197040"/>
                  </a:lnTo>
                  <a:lnTo>
                    <a:pt x="105067" y="197637"/>
                  </a:lnTo>
                  <a:lnTo>
                    <a:pt x="106476" y="197281"/>
                  </a:lnTo>
                  <a:lnTo>
                    <a:pt x="106984" y="194030"/>
                  </a:lnTo>
                  <a:close/>
                </a:path>
                <a:path w="302895" h="353060">
                  <a:moveTo>
                    <a:pt x="119418" y="348107"/>
                  </a:moveTo>
                  <a:lnTo>
                    <a:pt x="118325" y="348424"/>
                  </a:lnTo>
                  <a:lnTo>
                    <a:pt x="117233" y="348742"/>
                  </a:lnTo>
                  <a:lnTo>
                    <a:pt x="116154" y="349059"/>
                  </a:lnTo>
                  <a:lnTo>
                    <a:pt x="116205" y="350456"/>
                  </a:lnTo>
                  <a:lnTo>
                    <a:pt x="115785" y="351523"/>
                  </a:lnTo>
                  <a:lnTo>
                    <a:pt x="114325" y="351942"/>
                  </a:lnTo>
                  <a:lnTo>
                    <a:pt x="114503" y="352348"/>
                  </a:lnTo>
                  <a:lnTo>
                    <a:pt x="114935" y="352513"/>
                  </a:lnTo>
                  <a:lnTo>
                    <a:pt x="115328" y="352704"/>
                  </a:lnTo>
                  <a:lnTo>
                    <a:pt x="117424" y="352704"/>
                  </a:lnTo>
                  <a:lnTo>
                    <a:pt x="117436" y="351739"/>
                  </a:lnTo>
                  <a:lnTo>
                    <a:pt x="117970" y="350723"/>
                  </a:lnTo>
                  <a:lnTo>
                    <a:pt x="119380" y="349592"/>
                  </a:lnTo>
                  <a:lnTo>
                    <a:pt x="119418" y="348107"/>
                  </a:lnTo>
                  <a:close/>
                </a:path>
                <a:path w="302895" h="353060">
                  <a:moveTo>
                    <a:pt x="134797" y="299364"/>
                  </a:moveTo>
                  <a:lnTo>
                    <a:pt x="132397" y="298678"/>
                  </a:lnTo>
                  <a:lnTo>
                    <a:pt x="133756" y="296926"/>
                  </a:lnTo>
                  <a:lnTo>
                    <a:pt x="133680" y="295579"/>
                  </a:lnTo>
                  <a:lnTo>
                    <a:pt x="132410" y="295186"/>
                  </a:lnTo>
                  <a:lnTo>
                    <a:pt x="130937" y="295770"/>
                  </a:lnTo>
                  <a:lnTo>
                    <a:pt x="128333" y="291947"/>
                  </a:lnTo>
                  <a:lnTo>
                    <a:pt x="126187" y="292354"/>
                  </a:lnTo>
                  <a:lnTo>
                    <a:pt x="124066" y="293547"/>
                  </a:lnTo>
                  <a:lnTo>
                    <a:pt x="124587" y="295414"/>
                  </a:lnTo>
                  <a:lnTo>
                    <a:pt x="123113" y="296291"/>
                  </a:lnTo>
                  <a:lnTo>
                    <a:pt x="122174" y="297446"/>
                  </a:lnTo>
                  <a:lnTo>
                    <a:pt x="123393" y="297243"/>
                  </a:lnTo>
                  <a:lnTo>
                    <a:pt x="125196" y="298577"/>
                  </a:lnTo>
                  <a:lnTo>
                    <a:pt x="125857" y="295554"/>
                  </a:lnTo>
                  <a:lnTo>
                    <a:pt x="125425" y="293865"/>
                  </a:lnTo>
                  <a:lnTo>
                    <a:pt x="128358" y="295160"/>
                  </a:lnTo>
                  <a:lnTo>
                    <a:pt x="130022" y="296697"/>
                  </a:lnTo>
                  <a:lnTo>
                    <a:pt x="132130" y="299161"/>
                  </a:lnTo>
                  <a:lnTo>
                    <a:pt x="129882" y="299097"/>
                  </a:lnTo>
                  <a:lnTo>
                    <a:pt x="129959" y="300342"/>
                  </a:lnTo>
                  <a:lnTo>
                    <a:pt x="133743" y="300545"/>
                  </a:lnTo>
                  <a:lnTo>
                    <a:pt x="134734" y="299402"/>
                  </a:lnTo>
                  <a:close/>
                </a:path>
                <a:path w="302895" h="353060">
                  <a:moveTo>
                    <a:pt x="145643" y="228409"/>
                  </a:moveTo>
                  <a:lnTo>
                    <a:pt x="144576" y="225882"/>
                  </a:lnTo>
                  <a:lnTo>
                    <a:pt x="143090" y="227774"/>
                  </a:lnTo>
                  <a:lnTo>
                    <a:pt x="144818" y="228079"/>
                  </a:lnTo>
                  <a:lnTo>
                    <a:pt x="145643" y="228409"/>
                  </a:lnTo>
                  <a:close/>
                </a:path>
                <a:path w="302895" h="353060">
                  <a:moveTo>
                    <a:pt x="145757" y="228663"/>
                  </a:moveTo>
                  <a:lnTo>
                    <a:pt x="145605" y="228663"/>
                  </a:lnTo>
                  <a:lnTo>
                    <a:pt x="145757" y="228663"/>
                  </a:lnTo>
                  <a:close/>
                </a:path>
                <a:path w="302895" h="353060">
                  <a:moveTo>
                    <a:pt x="147713" y="349440"/>
                  </a:moveTo>
                  <a:lnTo>
                    <a:pt x="147015" y="348843"/>
                  </a:lnTo>
                  <a:lnTo>
                    <a:pt x="145402" y="346544"/>
                  </a:lnTo>
                  <a:lnTo>
                    <a:pt x="144957" y="346544"/>
                  </a:lnTo>
                  <a:lnTo>
                    <a:pt x="143560" y="346786"/>
                  </a:lnTo>
                  <a:lnTo>
                    <a:pt x="143484" y="346544"/>
                  </a:lnTo>
                  <a:lnTo>
                    <a:pt x="143154" y="346544"/>
                  </a:lnTo>
                  <a:lnTo>
                    <a:pt x="142900" y="346684"/>
                  </a:lnTo>
                  <a:lnTo>
                    <a:pt x="141643" y="345694"/>
                  </a:lnTo>
                  <a:lnTo>
                    <a:pt x="140385" y="347548"/>
                  </a:lnTo>
                  <a:lnTo>
                    <a:pt x="138455" y="346544"/>
                  </a:lnTo>
                  <a:lnTo>
                    <a:pt x="136652" y="346849"/>
                  </a:lnTo>
                  <a:lnTo>
                    <a:pt x="136867" y="346849"/>
                  </a:lnTo>
                  <a:lnTo>
                    <a:pt x="139153" y="348780"/>
                  </a:lnTo>
                  <a:lnTo>
                    <a:pt x="141351" y="347548"/>
                  </a:lnTo>
                  <a:lnTo>
                    <a:pt x="142608" y="346849"/>
                  </a:lnTo>
                  <a:lnTo>
                    <a:pt x="143129" y="346849"/>
                  </a:lnTo>
                  <a:lnTo>
                    <a:pt x="143586" y="346849"/>
                  </a:lnTo>
                  <a:lnTo>
                    <a:pt x="145084" y="351116"/>
                  </a:lnTo>
                  <a:lnTo>
                    <a:pt x="146392" y="350761"/>
                  </a:lnTo>
                  <a:lnTo>
                    <a:pt x="147713" y="349440"/>
                  </a:lnTo>
                  <a:close/>
                </a:path>
                <a:path w="302895" h="353060">
                  <a:moveTo>
                    <a:pt x="149377" y="201752"/>
                  </a:moveTo>
                  <a:lnTo>
                    <a:pt x="149161" y="200113"/>
                  </a:lnTo>
                  <a:lnTo>
                    <a:pt x="148297" y="198628"/>
                  </a:lnTo>
                  <a:lnTo>
                    <a:pt x="147497" y="198602"/>
                  </a:lnTo>
                  <a:lnTo>
                    <a:pt x="146812" y="198831"/>
                  </a:lnTo>
                  <a:lnTo>
                    <a:pt x="146392" y="199580"/>
                  </a:lnTo>
                  <a:lnTo>
                    <a:pt x="146304" y="201129"/>
                  </a:lnTo>
                  <a:lnTo>
                    <a:pt x="147980" y="203568"/>
                  </a:lnTo>
                  <a:lnTo>
                    <a:pt x="144475" y="203403"/>
                  </a:lnTo>
                  <a:lnTo>
                    <a:pt x="142481" y="203441"/>
                  </a:lnTo>
                  <a:lnTo>
                    <a:pt x="143116" y="206667"/>
                  </a:lnTo>
                  <a:lnTo>
                    <a:pt x="139268" y="206895"/>
                  </a:lnTo>
                  <a:lnTo>
                    <a:pt x="138620" y="209257"/>
                  </a:lnTo>
                  <a:lnTo>
                    <a:pt x="139611" y="210375"/>
                  </a:lnTo>
                  <a:lnTo>
                    <a:pt x="143916" y="209562"/>
                  </a:lnTo>
                  <a:lnTo>
                    <a:pt x="146532" y="206400"/>
                  </a:lnTo>
                  <a:lnTo>
                    <a:pt x="149301" y="203441"/>
                  </a:lnTo>
                  <a:lnTo>
                    <a:pt x="149377" y="201752"/>
                  </a:lnTo>
                  <a:close/>
                </a:path>
                <a:path w="302895" h="353060">
                  <a:moveTo>
                    <a:pt x="150393" y="352704"/>
                  </a:moveTo>
                  <a:lnTo>
                    <a:pt x="149707" y="351878"/>
                  </a:lnTo>
                  <a:lnTo>
                    <a:pt x="148945" y="351167"/>
                  </a:lnTo>
                  <a:lnTo>
                    <a:pt x="147662" y="352259"/>
                  </a:lnTo>
                  <a:lnTo>
                    <a:pt x="147472" y="352488"/>
                  </a:lnTo>
                  <a:lnTo>
                    <a:pt x="147370" y="352704"/>
                  </a:lnTo>
                  <a:lnTo>
                    <a:pt x="150393" y="352704"/>
                  </a:lnTo>
                  <a:close/>
                </a:path>
                <a:path w="302895" h="353060">
                  <a:moveTo>
                    <a:pt x="154228" y="64795"/>
                  </a:moveTo>
                  <a:lnTo>
                    <a:pt x="150977" y="62445"/>
                  </a:lnTo>
                  <a:lnTo>
                    <a:pt x="148513" y="58242"/>
                  </a:lnTo>
                  <a:lnTo>
                    <a:pt x="143433" y="60210"/>
                  </a:lnTo>
                  <a:lnTo>
                    <a:pt x="143357" y="60401"/>
                  </a:lnTo>
                  <a:lnTo>
                    <a:pt x="143357" y="60591"/>
                  </a:lnTo>
                  <a:lnTo>
                    <a:pt x="143433" y="60794"/>
                  </a:lnTo>
                  <a:lnTo>
                    <a:pt x="146799" y="61836"/>
                  </a:lnTo>
                  <a:lnTo>
                    <a:pt x="150469" y="62484"/>
                  </a:lnTo>
                  <a:lnTo>
                    <a:pt x="151447" y="66751"/>
                  </a:lnTo>
                  <a:lnTo>
                    <a:pt x="154190" y="66840"/>
                  </a:lnTo>
                  <a:lnTo>
                    <a:pt x="154228" y="64795"/>
                  </a:lnTo>
                  <a:close/>
                </a:path>
                <a:path w="302895" h="353060">
                  <a:moveTo>
                    <a:pt x="155105" y="238150"/>
                  </a:moveTo>
                  <a:lnTo>
                    <a:pt x="155028" y="235470"/>
                  </a:lnTo>
                  <a:lnTo>
                    <a:pt x="152755" y="235470"/>
                  </a:lnTo>
                  <a:lnTo>
                    <a:pt x="150050" y="236143"/>
                  </a:lnTo>
                  <a:lnTo>
                    <a:pt x="151384" y="238975"/>
                  </a:lnTo>
                  <a:lnTo>
                    <a:pt x="151333" y="241287"/>
                  </a:lnTo>
                  <a:lnTo>
                    <a:pt x="152107" y="240893"/>
                  </a:lnTo>
                  <a:lnTo>
                    <a:pt x="152984" y="239915"/>
                  </a:lnTo>
                  <a:lnTo>
                    <a:pt x="153085" y="240169"/>
                  </a:lnTo>
                  <a:lnTo>
                    <a:pt x="153276" y="239915"/>
                  </a:lnTo>
                  <a:lnTo>
                    <a:pt x="155105" y="238150"/>
                  </a:lnTo>
                  <a:close/>
                </a:path>
                <a:path w="302895" h="353060">
                  <a:moveTo>
                    <a:pt x="156260" y="68999"/>
                  </a:moveTo>
                  <a:lnTo>
                    <a:pt x="155308" y="67919"/>
                  </a:lnTo>
                  <a:lnTo>
                    <a:pt x="152044" y="67919"/>
                  </a:lnTo>
                  <a:lnTo>
                    <a:pt x="152412" y="70612"/>
                  </a:lnTo>
                  <a:lnTo>
                    <a:pt x="153416" y="71602"/>
                  </a:lnTo>
                  <a:lnTo>
                    <a:pt x="152133" y="72555"/>
                  </a:lnTo>
                  <a:lnTo>
                    <a:pt x="152323" y="73571"/>
                  </a:lnTo>
                  <a:lnTo>
                    <a:pt x="156019" y="73571"/>
                  </a:lnTo>
                  <a:lnTo>
                    <a:pt x="155841" y="72555"/>
                  </a:lnTo>
                  <a:lnTo>
                    <a:pt x="154889" y="71767"/>
                  </a:lnTo>
                  <a:lnTo>
                    <a:pt x="156260" y="68999"/>
                  </a:lnTo>
                  <a:close/>
                </a:path>
                <a:path w="302895" h="353060">
                  <a:moveTo>
                    <a:pt x="156451" y="242354"/>
                  </a:moveTo>
                  <a:lnTo>
                    <a:pt x="153009" y="240169"/>
                  </a:lnTo>
                  <a:lnTo>
                    <a:pt x="153339" y="240893"/>
                  </a:lnTo>
                  <a:lnTo>
                    <a:pt x="153492" y="241287"/>
                  </a:lnTo>
                  <a:lnTo>
                    <a:pt x="153809" y="242354"/>
                  </a:lnTo>
                  <a:lnTo>
                    <a:pt x="153593" y="242887"/>
                  </a:lnTo>
                  <a:lnTo>
                    <a:pt x="153479" y="243154"/>
                  </a:lnTo>
                  <a:lnTo>
                    <a:pt x="151295" y="244208"/>
                  </a:lnTo>
                  <a:lnTo>
                    <a:pt x="151333" y="242887"/>
                  </a:lnTo>
                  <a:lnTo>
                    <a:pt x="151180" y="242354"/>
                  </a:lnTo>
                  <a:lnTo>
                    <a:pt x="150558" y="242354"/>
                  </a:lnTo>
                  <a:lnTo>
                    <a:pt x="147942" y="244208"/>
                  </a:lnTo>
                  <a:lnTo>
                    <a:pt x="148094" y="244208"/>
                  </a:lnTo>
                  <a:lnTo>
                    <a:pt x="147789" y="245186"/>
                  </a:lnTo>
                  <a:lnTo>
                    <a:pt x="147459" y="246608"/>
                  </a:lnTo>
                  <a:lnTo>
                    <a:pt x="152146" y="250621"/>
                  </a:lnTo>
                  <a:lnTo>
                    <a:pt x="151244" y="246608"/>
                  </a:lnTo>
                  <a:lnTo>
                    <a:pt x="153200" y="245186"/>
                  </a:lnTo>
                  <a:lnTo>
                    <a:pt x="154216" y="244703"/>
                  </a:lnTo>
                  <a:lnTo>
                    <a:pt x="155054" y="244208"/>
                  </a:lnTo>
                  <a:lnTo>
                    <a:pt x="155638" y="243154"/>
                  </a:lnTo>
                  <a:lnTo>
                    <a:pt x="156032" y="242354"/>
                  </a:lnTo>
                  <a:lnTo>
                    <a:pt x="156451" y="242354"/>
                  </a:lnTo>
                  <a:close/>
                </a:path>
                <a:path w="302895" h="353060">
                  <a:moveTo>
                    <a:pt x="157441" y="173520"/>
                  </a:moveTo>
                  <a:lnTo>
                    <a:pt x="155105" y="171488"/>
                  </a:lnTo>
                  <a:lnTo>
                    <a:pt x="152946" y="170383"/>
                  </a:lnTo>
                  <a:lnTo>
                    <a:pt x="151003" y="169735"/>
                  </a:lnTo>
                  <a:lnTo>
                    <a:pt x="151218" y="173418"/>
                  </a:lnTo>
                  <a:lnTo>
                    <a:pt x="151358" y="173672"/>
                  </a:lnTo>
                  <a:lnTo>
                    <a:pt x="151434" y="173951"/>
                  </a:lnTo>
                  <a:lnTo>
                    <a:pt x="151447" y="174256"/>
                  </a:lnTo>
                  <a:lnTo>
                    <a:pt x="152298" y="174574"/>
                  </a:lnTo>
                  <a:lnTo>
                    <a:pt x="154012" y="175247"/>
                  </a:lnTo>
                  <a:lnTo>
                    <a:pt x="154686" y="174066"/>
                  </a:lnTo>
                  <a:lnTo>
                    <a:pt x="157441" y="173520"/>
                  </a:lnTo>
                  <a:close/>
                </a:path>
                <a:path w="302895" h="353060">
                  <a:moveTo>
                    <a:pt x="159372" y="201269"/>
                  </a:moveTo>
                  <a:lnTo>
                    <a:pt x="159245" y="200609"/>
                  </a:lnTo>
                  <a:lnTo>
                    <a:pt x="159105" y="199821"/>
                  </a:lnTo>
                  <a:lnTo>
                    <a:pt x="159245" y="199682"/>
                  </a:lnTo>
                  <a:lnTo>
                    <a:pt x="159016" y="199402"/>
                  </a:lnTo>
                  <a:lnTo>
                    <a:pt x="158737" y="197878"/>
                  </a:lnTo>
                  <a:lnTo>
                    <a:pt x="157822" y="197878"/>
                  </a:lnTo>
                  <a:lnTo>
                    <a:pt x="156083" y="196773"/>
                  </a:lnTo>
                  <a:lnTo>
                    <a:pt x="152996" y="197370"/>
                  </a:lnTo>
                  <a:lnTo>
                    <a:pt x="155219" y="200164"/>
                  </a:lnTo>
                  <a:lnTo>
                    <a:pt x="154076" y="201574"/>
                  </a:lnTo>
                  <a:lnTo>
                    <a:pt x="154330" y="204355"/>
                  </a:lnTo>
                  <a:lnTo>
                    <a:pt x="155448" y="204228"/>
                  </a:lnTo>
                  <a:lnTo>
                    <a:pt x="157022" y="202438"/>
                  </a:lnTo>
                  <a:lnTo>
                    <a:pt x="159321" y="201460"/>
                  </a:lnTo>
                  <a:lnTo>
                    <a:pt x="157632" y="201460"/>
                  </a:lnTo>
                  <a:lnTo>
                    <a:pt x="157759" y="201269"/>
                  </a:lnTo>
                  <a:lnTo>
                    <a:pt x="159372" y="201269"/>
                  </a:lnTo>
                  <a:close/>
                </a:path>
                <a:path w="302895" h="353060">
                  <a:moveTo>
                    <a:pt x="160045" y="223888"/>
                  </a:moveTo>
                  <a:lnTo>
                    <a:pt x="158762" y="222618"/>
                  </a:lnTo>
                  <a:lnTo>
                    <a:pt x="154165" y="221538"/>
                  </a:lnTo>
                  <a:lnTo>
                    <a:pt x="151066" y="220738"/>
                  </a:lnTo>
                  <a:lnTo>
                    <a:pt x="149288" y="223888"/>
                  </a:lnTo>
                  <a:lnTo>
                    <a:pt x="149059" y="223888"/>
                  </a:lnTo>
                  <a:lnTo>
                    <a:pt x="146177" y="224193"/>
                  </a:lnTo>
                  <a:lnTo>
                    <a:pt x="146519" y="224193"/>
                  </a:lnTo>
                  <a:lnTo>
                    <a:pt x="145237" y="225628"/>
                  </a:lnTo>
                  <a:lnTo>
                    <a:pt x="146570" y="225971"/>
                  </a:lnTo>
                  <a:lnTo>
                    <a:pt x="148450" y="224193"/>
                  </a:lnTo>
                  <a:lnTo>
                    <a:pt x="149225" y="226644"/>
                  </a:lnTo>
                  <a:lnTo>
                    <a:pt x="147497" y="227520"/>
                  </a:lnTo>
                  <a:lnTo>
                    <a:pt x="145872" y="228498"/>
                  </a:lnTo>
                  <a:lnTo>
                    <a:pt x="146304" y="228663"/>
                  </a:lnTo>
                  <a:lnTo>
                    <a:pt x="147218" y="229019"/>
                  </a:lnTo>
                  <a:lnTo>
                    <a:pt x="148577" y="229743"/>
                  </a:lnTo>
                  <a:lnTo>
                    <a:pt x="146558" y="235800"/>
                  </a:lnTo>
                  <a:lnTo>
                    <a:pt x="149923" y="233121"/>
                  </a:lnTo>
                  <a:lnTo>
                    <a:pt x="151295" y="233387"/>
                  </a:lnTo>
                  <a:lnTo>
                    <a:pt x="151409" y="233121"/>
                  </a:lnTo>
                  <a:lnTo>
                    <a:pt x="151701" y="232460"/>
                  </a:lnTo>
                  <a:lnTo>
                    <a:pt x="151930" y="231419"/>
                  </a:lnTo>
                  <a:lnTo>
                    <a:pt x="152971" y="230936"/>
                  </a:lnTo>
                  <a:lnTo>
                    <a:pt x="153365" y="230314"/>
                  </a:lnTo>
                  <a:lnTo>
                    <a:pt x="153454" y="228663"/>
                  </a:lnTo>
                  <a:lnTo>
                    <a:pt x="153301" y="228079"/>
                  </a:lnTo>
                  <a:lnTo>
                    <a:pt x="153225" y="227774"/>
                  </a:lnTo>
                  <a:lnTo>
                    <a:pt x="153416" y="227774"/>
                  </a:lnTo>
                  <a:lnTo>
                    <a:pt x="151955" y="227037"/>
                  </a:lnTo>
                  <a:lnTo>
                    <a:pt x="152273" y="225882"/>
                  </a:lnTo>
                  <a:lnTo>
                    <a:pt x="151968" y="225882"/>
                  </a:lnTo>
                  <a:lnTo>
                    <a:pt x="152298" y="225793"/>
                  </a:lnTo>
                  <a:lnTo>
                    <a:pt x="154406" y="224739"/>
                  </a:lnTo>
                  <a:lnTo>
                    <a:pt x="154533" y="224739"/>
                  </a:lnTo>
                  <a:lnTo>
                    <a:pt x="154635" y="227990"/>
                  </a:lnTo>
                  <a:lnTo>
                    <a:pt x="155575" y="227558"/>
                  </a:lnTo>
                  <a:lnTo>
                    <a:pt x="156133" y="227838"/>
                  </a:lnTo>
                  <a:lnTo>
                    <a:pt x="157022" y="227838"/>
                  </a:lnTo>
                  <a:lnTo>
                    <a:pt x="157060" y="227558"/>
                  </a:lnTo>
                  <a:lnTo>
                    <a:pt x="157124" y="227266"/>
                  </a:lnTo>
                  <a:lnTo>
                    <a:pt x="156083" y="225247"/>
                  </a:lnTo>
                  <a:lnTo>
                    <a:pt x="157073" y="224739"/>
                  </a:lnTo>
                  <a:lnTo>
                    <a:pt x="158915" y="224866"/>
                  </a:lnTo>
                  <a:lnTo>
                    <a:pt x="159067" y="224739"/>
                  </a:lnTo>
                  <a:lnTo>
                    <a:pt x="160045" y="223888"/>
                  </a:lnTo>
                  <a:close/>
                </a:path>
                <a:path w="302895" h="353060">
                  <a:moveTo>
                    <a:pt x="160362" y="167665"/>
                  </a:moveTo>
                  <a:lnTo>
                    <a:pt x="158826" y="166916"/>
                  </a:lnTo>
                  <a:lnTo>
                    <a:pt x="157911" y="165887"/>
                  </a:lnTo>
                  <a:lnTo>
                    <a:pt x="157530" y="165950"/>
                  </a:lnTo>
                  <a:lnTo>
                    <a:pt x="157149" y="165849"/>
                  </a:lnTo>
                  <a:lnTo>
                    <a:pt x="156527" y="166458"/>
                  </a:lnTo>
                  <a:lnTo>
                    <a:pt x="155917" y="167081"/>
                  </a:lnTo>
                  <a:lnTo>
                    <a:pt x="155308" y="167678"/>
                  </a:lnTo>
                  <a:lnTo>
                    <a:pt x="155575" y="168605"/>
                  </a:lnTo>
                  <a:lnTo>
                    <a:pt x="156133" y="170459"/>
                  </a:lnTo>
                  <a:lnTo>
                    <a:pt x="157391" y="170573"/>
                  </a:lnTo>
                  <a:lnTo>
                    <a:pt x="158762" y="170929"/>
                  </a:lnTo>
                  <a:lnTo>
                    <a:pt x="160362" y="167665"/>
                  </a:lnTo>
                  <a:close/>
                </a:path>
                <a:path w="302895" h="353060">
                  <a:moveTo>
                    <a:pt x="160858" y="29616"/>
                  </a:moveTo>
                  <a:lnTo>
                    <a:pt x="160312" y="28956"/>
                  </a:lnTo>
                  <a:lnTo>
                    <a:pt x="158115" y="28384"/>
                  </a:lnTo>
                  <a:lnTo>
                    <a:pt x="157391" y="28270"/>
                  </a:lnTo>
                  <a:lnTo>
                    <a:pt x="156832" y="30594"/>
                  </a:lnTo>
                  <a:lnTo>
                    <a:pt x="157124" y="31965"/>
                  </a:lnTo>
                  <a:lnTo>
                    <a:pt x="156108" y="32969"/>
                  </a:lnTo>
                  <a:lnTo>
                    <a:pt x="154152" y="35166"/>
                  </a:lnTo>
                  <a:lnTo>
                    <a:pt x="153733" y="36233"/>
                  </a:lnTo>
                  <a:lnTo>
                    <a:pt x="154254" y="37719"/>
                  </a:lnTo>
                  <a:lnTo>
                    <a:pt x="154559" y="37706"/>
                  </a:lnTo>
                  <a:lnTo>
                    <a:pt x="154838" y="37744"/>
                  </a:lnTo>
                  <a:lnTo>
                    <a:pt x="155130" y="37807"/>
                  </a:lnTo>
                  <a:lnTo>
                    <a:pt x="158407" y="37160"/>
                  </a:lnTo>
                  <a:lnTo>
                    <a:pt x="160439" y="35725"/>
                  </a:lnTo>
                  <a:lnTo>
                    <a:pt x="158965" y="31711"/>
                  </a:lnTo>
                  <a:lnTo>
                    <a:pt x="159562" y="31254"/>
                  </a:lnTo>
                  <a:lnTo>
                    <a:pt x="159867" y="30911"/>
                  </a:lnTo>
                  <a:lnTo>
                    <a:pt x="160858" y="29616"/>
                  </a:lnTo>
                  <a:close/>
                </a:path>
                <a:path w="302895" h="353060">
                  <a:moveTo>
                    <a:pt x="161290" y="200609"/>
                  </a:moveTo>
                  <a:lnTo>
                    <a:pt x="159321" y="201460"/>
                  </a:lnTo>
                  <a:lnTo>
                    <a:pt x="161213" y="201460"/>
                  </a:lnTo>
                  <a:lnTo>
                    <a:pt x="161290" y="200609"/>
                  </a:lnTo>
                  <a:close/>
                </a:path>
                <a:path w="302895" h="353060">
                  <a:moveTo>
                    <a:pt x="161505" y="152869"/>
                  </a:moveTo>
                  <a:lnTo>
                    <a:pt x="160286" y="152107"/>
                  </a:lnTo>
                  <a:lnTo>
                    <a:pt x="159981" y="151091"/>
                  </a:lnTo>
                  <a:lnTo>
                    <a:pt x="158877" y="150368"/>
                  </a:lnTo>
                  <a:lnTo>
                    <a:pt x="159372" y="149123"/>
                  </a:lnTo>
                  <a:lnTo>
                    <a:pt x="159016" y="148158"/>
                  </a:lnTo>
                  <a:lnTo>
                    <a:pt x="156083" y="147256"/>
                  </a:lnTo>
                  <a:lnTo>
                    <a:pt x="156019" y="149212"/>
                  </a:lnTo>
                  <a:lnTo>
                    <a:pt x="157327" y="150507"/>
                  </a:lnTo>
                  <a:lnTo>
                    <a:pt x="157162" y="152273"/>
                  </a:lnTo>
                  <a:lnTo>
                    <a:pt x="157441" y="153898"/>
                  </a:lnTo>
                  <a:lnTo>
                    <a:pt x="159042" y="154686"/>
                  </a:lnTo>
                  <a:lnTo>
                    <a:pt x="159842" y="155079"/>
                  </a:lnTo>
                  <a:lnTo>
                    <a:pt x="160807" y="154139"/>
                  </a:lnTo>
                  <a:lnTo>
                    <a:pt x="161505" y="152869"/>
                  </a:lnTo>
                  <a:close/>
                </a:path>
                <a:path w="302895" h="353060">
                  <a:moveTo>
                    <a:pt x="165087" y="201955"/>
                  </a:moveTo>
                  <a:lnTo>
                    <a:pt x="161213" y="201460"/>
                  </a:lnTo>
                  <a:lnTo>
                    <a:pt x="160756" y="206184"/>
                  </a:lnTo>
                  <a:lnTo>
                    <a:pt x="163322" y="206857"/>
                  </a:lnTo>
                  <a:lnTo>
                    <a:pt x="165087" y="201955"/>
                  </a:lnTo>
                  <a:close/>
                </a:path>
                <a:path w="302895" h="353060">
                  <a:moveTo>
                    <a:pt x="172351" y="342430"/>
                  </a:moveTo>
                  <a:lnTo>
                    <a:pt x="169976" y="339217"/>
                  </a:lnTo>
                  <a:lnTo>
                    <a:pt x="167690" y="340029"/>
                  </a:lnTo>
                  <a:lnTo>
                    <a:pt x="161734" y="339166"/>
                  </a:lnTo>
                  <a:lnTo>
                    <a:pt x="159702" y="343369"/>
                  </a:lnTo>
                  <a:lnTo>
                    <a:pt x="157759" y="347700"/>
                  </a:lnTo>
                  <a:lnTo>
                    <a:pt x="153390" y="349046"/>
                  </a:lnTo>
                  <a:lnTo>
                    <a:pt x="159245" y="350253"/>
                  </a:lnTo>
                  <a:lnTo>
                    <a:pt x="157797" y="351561"/>
                  </a:lnTo>
                  <a:lnTo>
                    <a:pt x="158699" y="351688"/>
                  </a:lnTo>
                  <a:lnTo>
                    <a:pt x="159537" y="351917"/>
                  </a:lnTo>
                  <a:lnTo>
                    <a:pt x="160058" y="352704"/>
                  </a:lnTo>
                  <a:lnTo>
                    <a:pt x="160235" y="352704"/>
                  </a:lnTo>
                  <a:lnTo>
                    <a:pt x="160845" y="351040"/>
                  </a:lnTo>
                  <a:lnTo>
                    <a:pt x="164274" y="349389"/>
                  </a:lnTo>
                  <a:lnTo>
                    <a:pt x="160172" y="347751"/>
                  </a:lnTo>
                  <a:lnTo>
                    <a:pt x="160655" y="345948"/>
                  </a:lnTo>
                  <a:lnTo>
                    <a:pt x="165773" y="348018"/>
                  </a:lnTo>
                  <a:lnTo>
                    <a:pt x="163156" y="343077"/>
                  </a:lnTo>
                  <a:lnTo>
                    <a:pt x="164617" y="342887"/>
                  </a:lnTo>
                  <a:lnTo>
                    <a:pt x="166649" y="343154"/>
                  </a:lnTo>
                  <a:lnTo>
                    <a:pt x="167906" y="343395"/>
                  </a:lnTo>
                  <a:lnTo>
                    <a:pt x="168757" y="342087"/>
                  </a:lnTo>
                  <a:lnTo>
                    <a:pt x="170815" y="342099"/>
                  </a:lnTo>
                  <a:lnTo>
                    <a:pt x="170903" y="343382"/>
                  </a:lnTo>
                  <a:lnTo>
                    <a:pt x="170599" y="344919"/>
                  </a:lnTo>
                  <a:lnTo>
                    <a:pt x="171488" y="344919"/>
                  </a:lnTo>
                  <a:lnTo>
                    <a:pt x="171602" y="343382"/>
                  </a:lnTo>
                  <a:lnTo>
                    <a:pt x="171665" y="342531"/>
                  </a:lnTo>
                  <a:lnTo>
                    <a:pt x="172351" y="342430"/>
                  </a:lnTo>
                  <a:close/>
                </a:path>
                <a:path w="302895" h="353060">
                  <a:moveTo>
                    <a:pt x="172923" y="342531"/>
                  </a:moveTo>
                  <a:lnTo>
                    <a:pt x="172440" y="342531"/>
                  </a:lnTo>
                  <a:lnTo>
                    <a:pt x="172745" y="342938"/>
                  </a:lnTo>
                  <a:lnTo>
                    <a:pt x="172923" y="342531"/>
                  </a:lnTo>
                  <a:close/>
                </a:path>
                <a:path w="302895" h="353060">
                  <a:moveTo>
                    <a:pt x="175133" y="342099"/>
                  </a:moveTo>
                  <a:lnTo>
                    <a:pt x="175018" y="340906"/>
                  </a:lnTo>
                  <a:lnTo>
                    <a:pt x="174929" y="340029"/>
                  </a:lnTo>
                  <a:lnTo>
                    <a:pt x="174853" y="339217"/>
                  </a:lnTo>
                  <a:lnTo>
                    <a:pt x="174764" y="338429"/>
                  </a:lnTo>
                  <a:lnTo>
                    <a:pt x="173012" y="342328"/>
                  </a:lnTo>
                  <a:lnTo>
                    <a:pt x="174523" y="342099"/>
                  </a:lnTo>
                  <a:lnTo>
                    <a:pt x="175133" y="342099"/>
                  </a:lnTo>
                  <a:close/>
                </a:path>
                <a:path w="302895" h="353060">
                  <a:moveTo>
                    <a:pt x="187159" y="11544"/>
                  </a:moveTo>
                  <a:lnTo>
                    <a:pt x="185508" y="11391"/>
                  </a:lnTo>
                  <a:lnTo>
                    <a:pt x="183692" y="12192"/>
                  </a:lnTo>
                  <a:lnTo>
                    <a:pt x="182270" y="10731"/>
                  </a:lnTo>
                  <a:lnTo>
                    <a:pt x="181076" y="9791"/>
                  </a:lnTo>
                  <a:lnTo>
                    <a:pt x="180213" y="8331"/>
                  </a:lnTo>
                  <a:lnTo>
                    <a:pt x="178447" y="8331"/>
                  </a:lnTo>
                  <a:lnTo>
                    <a:pt x="177266" y="7734"/>
                  </a:lnTo>
                  <a:lnTo>
                    <a:pt x="174548" y="7734"/>
                  </a:lnTo>
                  <a:lnTo>
                    <a:pt x="174498" y="9601"/>
                  </a:lnTo>
                  <a:lnTo>
                    <a:pt x="183680" y="14655"/>
                  </a:lnTo>
                  <a:lnTo>
                    <a:pt x="185623" y="14478"/>
                  </a:lnTo>
                  <a:lnTo>
                    <a:pt x="187007" y="13690"/>
                  </a:lnTo>
                  <a:lnTo>
                    <a:pt x="187109" y="12192"/>
                  </a:lnTo>
                  <a:lnTo>
                    <a:pt x="187159" y="11544"/>
                  </a:lnTo>
                  <a:close/>
                </a:path>
                <a:path w="302895" h="353060">
                  <a:moveTo>
                    <a:pt x="191147" y="350723"/>
                  </a:moveTo>
                  <a:lnTo>
                    <a:pt x="186982" y="349275"/>
                  </a:lnTo>
                  <a:lnTo>
                    <a:pt x="190068" y="345376"/>
                  </a:lnTo>
                  <a:lnTo>
                    <a:pt x="187020" y="344068"/>
                  </a:lnTo>
                  <a:lnTo>
                    <a:pt x="186359" y="345274"/>
                  </a:lnTo>
                  <a:lnTo>
                    <a:pt x="185166" y="344665"/>
                  </a:lnTo>
                  <a:lnTo>
                    <a:pt x="184213" y="344906"/>
                  </a:lnTo>
                  <a:lnTo>
                    <a:pt x="185762" y="347141"/>
                  </a:lnTo>
                  <a:lnTo>
                    <a:pt x="185737" y="350913"/>
                  </a:lnTo>
                  <a:lnTo>
                    <a:pt x="191147" y="350723"/>
                  </a:lnTo>
                  <a:close/>
                </a:path>
                <a:path w="302895" h="353060">
                  <a:moveTo>
                    <a:pt x="198653" y="352704"/>
                  </a:moveTo>
                  <a:lnTo>
                    <a:pt x="197789" y="351523"/>
                  </a:lnTo>
                  <a:lnTo>
                    <a:pt x="196583" y="350520"/>
                  </a:lnTo>
                  <a:lnTo>
                    <a:pt x="194995" y="349732"/>
                  </a:lnTo>
                  <a:lnTo>
                    <a:pt x="193522" y="349783"/>
                  </a:lnTo>
                  <a:lnTo>
                    <a:pt x="192773" y="349821"/>
                  </a:lnTo>
                  <a:lnTo>
                    <a:pt x="193497" y="350761"/>
                  </a:lnTo>
                  <a:lnTo>
                    <a:pt x="194373" y="351447"/>
                  </a:lnTo>
                  <a:lnTo>
                    <a:pt x="195046" y="352704"/>
                  </a:lnTo>
                  <a:lnTo>
                    <a:pt x="198653" y="352704"/>
                  </a:lnTo>
                  <a:close/>
                </a:path>
                <a:path w="302895" h="353060">
                  <a:moveTo>
                    <a:pt x="205511" y="252895"/>
                  </a:moveTo>
                  <a:lnTo>
                    <a:pt x="204736" y="251879"/>
                  </a:lnTo>
                  <a:lnTo>
                    <a:pt x="202780" y="252006"/>
                  </a:lnTo>
                  <a:lnTo>
                    <a:pt x="201180" y="254000"/>
                  </a:lnTo>
                  <a:lnTo>
                    <a:pt x="200329" y="256108"/>
                  </a:lnTo>
                  <a:lnTo>
                    <a:pt x="201803" y="258559"/>
                  </a:lnTo>
                  <a:lnTo>
                    <a:pt x="202768" y="258406"/>
                  </a:lnTo>
                  <a:lnTo>
                    <a:pt x="203936" y="258203"/>
                  </a:lnTo>
                  <a:lnTo>
                    <a:pt x="202666" y="254698"/>
                  </a:lnTo>
                  <a:lnTo>
                    <a:pt x="204241" y="254965"/>
                  </a:lnTo>
                  <a:lnTo>
                    <a:pt x="205422" y="254736"/>
                  </a:lnTo>
                  <a:lnTo>
                    <a:pt x="205511" y="252895"/>
                  </a:lnTo>
                  <a:close/>
                </a:path>
                <a:path w="302895" h="353060">
                  <a:moveTo>
                    <a:pt x="213360" y="237401"/>
                  </a:moveTo>
                  <a:lnTo>
                    <a:pt x="212979" y="233603"/>
                  </a:lnTo>
                  <a:lnTo>
                    <a:pt x="211391" y="232918"/>
                  </a:lnTo>
                  <a:lnTo>
                    <a:pt x="211378" y="234810"/>
                  </a:lnTo>
                  <a:lnTo>
                    <a:pt x="211150" y="237401"/>
                  </a:lnTo>
                  <a:lnTo>
                    <a:pt x="211912" y="238518"/>
                  </a:lnTo>
                  <a:lnTo>
                    <a:pt x="212623" y="238518"/>
                  </a:lnTo>
                  <a:lnTo>
                    <a:pt x="213360" y="237401"/>
                  </a:lnTo>
                  <a:close/>
                </a:path>
                <a:path w="302895" h="353060">
                  <a:moveTo>
                    <a:pt x="213423" y="22339"/>
                  </a:moveTo>
                  <a:lnTo>
                    <a:pt x="210553" y="21640"/>
                  </a:lnTo>
                  <a:lnTo>
                    <a:pt x="209791" y="19456"/>
                  </a:lnTo>
                  <a:lnTo>
                    <a:pt x="210794" y="19469"/>
                  </a:lnTo>
                  <a:lnTo>
                    <a:pt x="211340" y="19316"/>
                  </a:lnTo>
                  <a:lnTo>
                    <a:pt x="209461" y="17335"/>
                  </a:lnTo>
                  <a:lnTo>
                    <a:pt x="206997" y="17259"/>
                  </a:lnTo>
                  <a:lnTo>
                    <a:pt x="206705" y="17348"/>
                  </a:lnTo>
                  <a:lnTo>
                    <a:pt x="206451" y="17551"/>
                  </a:lnTo>
                  <a:lnTo>
                    <a:pt x="202755" y="15278"/>
                  </a:lnTo>
                  <a:lnTo>
                    <a:pt x="202399" y="14389"/>
                  </a:lnTo>
                  <a:lnTo>
                    <a:pt x="201549" y="14490"/>
                  </a:lnTo>
                  <a:lnTo>
                    <a:pt x="200837" y="14325"/>
                  </a:lnTo>
                  <a:lnTo>
                    <a:pt x="199123" y="14236"/>
                  </a:lnTo>
                  <a:lnTo>
                    <a:pt x="200050" y="11150"/>
                  </a:lnTo>
                  <a:lnTo>
                    <a:pt x="197827" y="11658"/>
                  </a:lnTo>
                  <a:lnTo>
                    <a:pt x="197053" y="12509"/>
                  </a:lnTo>
                  <a:lnTo>
                    <a:pt x="196430" y="11849"/>
                  </a:lnTo>
                  <a:lnTo>
                    <a:pt x="195795" y="11468"/>
                  </a:lnTo>
                  <a:lnTo>
                    <a:pt x="194602" y="13106"/>
                  </a:lnTo>
                  <a:lnTo>
                    <a:pt x="193154" y="11569"/>
                  </a:lnTo>
                  <a:lnTo>
                    <a:pt x="191846" y="11811"/>
                  </a:lnTo>
                  <a:lnTo>
                    <a:pt x="192455" y="12725"/>
                  </a:lnTo>
                  <a:lnTo>
                    <a:pt x="194144" y="13652"/>
                  </a:lnTo>
                  <a:lnTo>
                    <a:pt x="191846" y="14566"/>
                  </a:lnTo>
                  <a:lnTo>
                    <a:pt x="193408" y="15151"/>
                  </a:lnTo>
                  <a:lnTo>
                    <a:pt x="194856" y="15887"/>
                  </a:lnTo>
                  <a:lnTo>
                    <a:pt x="195935" y="17208"/>
                  </a:lnTo>
                  <a:lnTo>
                    <a:pt x="200698" y="19265"/>
                  </a:lnTo>
                  <a:lnTo>
                    <a:pt x="201879" y="19621"/>
                  </a:lnTo>
                  <a:lnTo>
                    <a:pt x="203034" y="20027"/>
                  </a:lnTo>
                  <a:lnTo>
                    <a:pt x="203657" y="21209"/>
                  </a:lnTo>
                  <a:lnTo>
                    <a:pt x="205473" y="21374"/>
                  </a:lnTo>
                  <a:lnTo>
                    <a:pt x="207683" y="25400"/>
                  </a:lnTo>
                  <a:lnTo>
                    <a:pt x="210654" y="22948"/>
                  </a:lnTo>
                  <a:lnTo>
                    <a:pt x="213423" y="22339"/>
                  </a:lnTo>
                  <a:close/>
                </a:path>
                <a:path w="302895" h="353060">
                  <a:moveTo>
                    <a:pt x="215061" y="228676"/>
                  </a:moveTo>
                  <a:lnTo>
                    <a:pt x="210540" y="229717"/>
                  </a:lnTo>
                  <a:lnTo>
                    <a:pt x="211404" y="232232"/>
                  </a:lnTo>
                  <a:lnTo>
                    <a:pt x="211404" y="232727"/>
                  </a:lnTo>
                  <a:lnTo>
                    <a:pt x="215061" y="228676"/>
                  </a:lnTo>
                  <a:close/>
                </a:path>
                <a:path w="302895" h="353060">
                  <a:moveTo>
                    <a:pt x="217462" y="174358"/>
                  </a:moveTo>
                  <a:lnTo>
                    <a:pt x="216738" y="172770"/>
                  </a:lnTo>
                  <a:lnTo>
                    <a:pt x="215988" y="171196"/>
                  </a:lnTo>
                  <a:lnTo>
                    <a:pt x="215277" y="169608"/>
                  </a:lnTo>
                  <a:lnTo>
                    <a:pt x="214642" y="168122"/>
                  </a:lnTo>
                  <a:lnTo>
                    <a:pt x="213690" y="168363"/>
                  </a:lnTo>
                  <a:lnTo>
                    <a:pt x="212623" y="169087"/>
                  </a:lnTo>
                  <a:lnTo>
                    <a:pt x="211074" y="170116"/>
                  </a:lnTo>
                  <a:lnTo>
                    <a:pt x="211772" y="170840"/>
                  </a:lnTo>
                  <a:lnTo>
                    <a:pt x="214236" y="172021"/>
                  </a:lnTo>
                  <a:lnTo>
                    <a:pt x="214604" y="173266"/>
                  </a:lnTo>
                  <a:lnTo>
                    <a:pt x="215201" y="174358"/>
                  </a:lnTo>
                  <a:lnTo>
                    <a:pt x="215963" y="174612"/>
                  </a:lnTo>
                  <a:lnTo>
                    <a:pt x="216712" y="175704"/>
                  </a:lnTo>
                  <a:lnTo>
                    <a:pt x="217462" y="174358"/>
                  </a:lnTo>
                  <a:close/>
                </a:path>
                <a:path w="302895" h="353060">
                  <a:moveTo>
                    <a:pt x="217512" y="157911"/>
                  </a:moveTo>
                  <a:lnTo>
                    <a:pt x="216941" y="156184"/>
                  </a:lnTo>
                  <a:lnTo>
                    <a:pt x="216623" y="156286"/>
                  </a:lnTo>
                  <a:lnTo>
                    <a:pt x="216344" y="156197"/>
                  </a:lnTo>
                  <a:lnTo>
                    <a:pt x="216154" y="155905"/>
                  </a:lnTo>
                  <a:lnTo>
                    <a:pt x="215074" y="157581"/>
                  </a:lnTo>
                  <a:lnTo>
                    <a:pt x="212686" y="156629"/>
                  </a:lnTo>
                  <a:lnTo>
                    <a:pt x="211455" y="158038"/>
                  </a:lnTo>
                  <a:lnTo>
                    <a:pt x="212356" y="159715"/>
                  </a:lnTo>
                  <a:lnTo>
                    <a:pt x="213982" y="159258"/>
                  </a:lnTo>
                  <a:lnTo>
                    <a:pt x="215214" y="159715"/>
                  </a:lnTo>
                  <a:lnTo>
                    <a:pt x="217144" y="159194"/>
                  </a:lnTo>
                  <a:lnTo>
                    <a:pt x="217512" y="157911"/>
                  </a:lnTo>
                  <a:close/>
                </a:path>
                <a:path w="302895" h="353060">
                  <a:moveTo>
                    <a:pt x="218567" y="68567"/>
                  </a:moveTo>
                  <a:lnTo>
                    <a:pt x="215049" y="68668"/>
                  </a:lnTo>
                  <a:lnTo>
                    <a:pt x="212547" y="64744"/>
                  </a:lnTo>
                  <a:lnTo>
                    <a:pt x="207568" y="65697"/>
                  </a:lnTo>
                  <a:lnTo>
                    <a:pt x="211772" y="67894"/>
                  </a:lnTo>
                  <a:lnTo>
                    <a:pt x="214464" y="70815"/>
                  </a:lnTo>
                  <a:lnTo>
                    <a:pt x="218567" y="68567"/>
                  </a:lnTo>
                  <a:close/>
                </a:path>
                <a:path w="302895" h="353060">
                  <a:moveTo>
                    <a:pt x="228155" y="170497"/>
                  </a:moveTo>
                  <a:lnTo>
                    <a:pt x="224917" y="166433"/>
                  </a:lnTo>
                  <a:lnTo>
                    <a:pt x="224955" y="163626"/>
                  </a:lnTo>
                  <a:lnTo>
                    <a:pt x="223050" y="163880"/>
                  </a:lnTo>
                  <a:lnTo>
                    <a:pt x="221145" y="165760"/>
                  </a:lnTo>
                  <a:lnTo>
                    <a:pt x="222923" y="168541"/>
                  </a:lnTo>
                  <a:lnTo>
                    <a:pt x="221386" y="170497"/>
                  </a:lnTo>
                  <a:lnTo>
                    <a:pt x="218198" y="169976"/>
                  </a:lnTo>
                  <a:lnTo>
                    <a:pt x="219506" y="166001"/>
                  </a:lnTo>
                  <a:lnTo>
                    <a:pt x="217068" y="164858"/>
                  </a:lnTo>
                  <a:lnTo>
                    <a:pt x="216128" y="162737"/>
                  </a:lnTo>
                  <a:lnTo>
                    <a:pt x="213207" y="163753"/>
                  </a:lnTo>
                  <a:lnTo>
                    <a:pt x="214325" y="164998"/>
                  </a:lnTo>
                  <a:lnTo>
                    <a:pt x="216293" y="165455"/>
                  </a:lnTo>
                  <a:lnTo>
                    <a:pt x="216535" y="171653"/>
                  </a:lnTo>
                  <a:lnTo>
                    <a:pt x="219087" y="171831"/>
                  </a:lnTo>
                  <a:lnTo>
                    <a:pt x="222123" y="170992"/>
                  </a:lnTo>
                  <a:lnTo>
                    <a:pt x="228155" y="170497"/>
                  </a:lnTo>
                  <a:close/>
                </a:path>
                <a:path w="302895" h="353060">
                  <a:moveTo>
                    <a:pt x="228904" y="156781"/>
                  </a:moveTo>
                  <a:lnTo>
                    <a:pt x="224878" y="152120"/>
                  </a:lnTo>
                  <a:lnTo>
                    <a:pt x="221589" y="153327"/>
                  </a:lnTo>
                  <a:lnTo>
                    <a:pt x="222834" y="154698"/>
                  </a:lnTo>
                  <a:lnTo>
                    <a:pt x="224764" y="156083"/>
                  </a:lnTo>
                  <a:lnTo>
                    <a:pt x="226009" y="156870"/>
                  </a:lnTo>
                  <a:lnTo>
                    <a:pt x="226872" y="158534"/>
                  </a:lnTo>
                  <a:lnTo>
                    <a:pt x="228777" y="157937"/>
                  </a:lnTo>
                  <a:lnTo>
                    <a:pt x="228904" y="156781"/>
                  </a:lnTo>
                  <a:close/>
                </a:path>
                <a:path w="302895" h="353060">
                  <a:moveTo>
                    <a:pt x="261734" y="17437"/>
                  </a:moveTo>
                  <a:lnTo>
                    <a:pt x="259981" y="18148"/>
                  </a:lnTo>
                  <a:lnTo>
                    <a:pt x="258203" y="18796"/>
                  </a:lnTo>
                  <a:lnTo>
                    <a:pt x="256489" y="19596"/>
                  </a:lnTo>
                  <a:lnTo>
                    <a:pt x="254723" y="20434"/>
                  </a:lnTo>
                  <a:lnTo>
                    <a:pt x="254762" y="21704"/>
                  </a:lnTo>
                  <a:lnTo>
                    <a:pt x="255930" y="23101"/>
                  </a:lnTo>
                  <a:lnTo>
                    <a:pt x="257060" y="23342"/>
                  </a:lnTo>
                  <a:lnTo>
                    <a:pt x="257975" y="22923"/>
                  </a:lnTo>
                  <a:lnTo>
                    <a:pt x="258800" y="22199"/>
                  </a:lnTo>
                  <a:lnTo>
                    <a:pt x="260235" y="21285"/>
                  </a:lnTo>
                  <a:lnTo>
                    <a:pt x="261073" y="19900"/>
                  </a:lnTo>
                  <a:lnTo>
                    <a:pt x="261708" y="18351"/>
                  </a:lnTo>
                  <a:lnTo>
                    <a:pt x="261721" y="17754"/>
                  </a:lnTo>
                  <a:lnTo>
                    <a:pt x="261734" y="17437"/>
                  </a:lnTo>
                  <a:close/>
                </a:path>
                <a:path w="302895" h="353060">
                  <a:moveTo>
                    <a:pt x="265684" y="243357"/>
                  </a:moveTo>
                  <a:lnTo>
                    <a:pt x="265531" y="241973"/>
                  </a:lnTo>
                  <a:lnTo>
                    <a:pt x="262470" y="242760"/>
                  </a:lnTo>
                  <a:lnTo>
                    <a:pt x="260464" y="244856"/>
                  </a:lnTo>
                  <a:lnTo>
                    <a:pt x="258191" y="248132"/>
                  </a:lnTo>
                  <a:lnTo>
                    <a:pt x="257340" y="248958"/>
                  </a:lnTo>
                  <a:lnTo>
                    <a:pt x="259308" y="251053"/>
                  </a:lnTo>
                  <a:lnTo>
                    <a:pt x="260210" y="249732"/>
                  </a:lnTo>
                  <a:lnTo>
                    <a:pt x="260883" y="249047"/>
                  </a:lnTo>
                  <a:lnTo>
                    <a:pt x="262572" y="247230"/>
                  </a:lnTo>
                  <a:lnTo>
                    <a:pt x="264109" y="245275"/>
                  </a:lnTo>
                  <a:lnTo>
                    <a:pt x="265684" y="243357"/>
                  </a:lnTo>
                  <a:close/>
                </a:path>
                <a:path w="302895" h="353060">
                  <a:moveTo>
                    <a:pt x="275920" y="344411"/>
                  </a:moveTo>
                  <a:lnTo>
                    <a:pt x="272402" y="344932"/>
                  </a:lnTo>
                  <a:lnTo>
                    <a:pt x="273037" y="346862"/>
                  </a:lnTo>
                  <a:lnTo>
                    <a:pt x="268935" y="348818"/>
                  </a:lnTo>
                  <a:lnTo>
                    <a:pt x="272440" y="350723"/>
                  </a:lnTo>
                  <a:lnTo>
                    <a:pt x="272034" y="351370"/>
                  </a:lnTo>
                  <a:lnTo>
                    <a:pt x="271792" y="352031"/>
                  </a:lnTo>
                  <a:lnTo>
                    <a:pt x="271640" y="352704"/>
                  </a:lnTo>
                  <a:lnTo>
                    <a:pt x="274713" y="352704"/>
                  </a:lnTo>
                  <a:lnTo>
                    <a:pt x="274815" y="351713"/>
                  </a:lnTo>
                  <a:lnTo>
                    <a:pt x="274967" y="350735"/>
                  </a:lnTo>
                  <a:lnTo>
                    <a:pt x="275234" y="349770"/>
                  </a:lnTo>
                  <a:lnTo>
                    <a:pt x="275424" y="349529"/>
                  </a:lnTo>
                  <a:lnTo>
                    <a:pt x="275475" y="349250"/>
                  </a:lnTo>
                  <a:lnTo>
                    <a:pt x="274891" y="347256"/>
                  </a:lnTo>
                  <a:lnTo>
                    <a:pt x="275920" y="344411"/>
                  </a:lnTo>
                  <a:close/>
                </a:path>
                <a:path w="302895" h="353060">
                  <a:moveTo>
                    <a:pt x="277304" y="8953"/>
                  </a:moveTo>
                  <a:lnTo>
                    <a:pt x="277152" y="8712"/>
                  </a:lnTo>
                  <a:lnTo>
                    <a:pt x="276275" y="7835"/>
                  </a:lnTo>
                  <a:lnTo>
                    <a:pt x="277012" y="7340"/>
                  </a:lnTo>
                  <a:lnTo>
                    <a:pt x="277266" y="6667"/>
                  </a:lnTo>
                  <a:lnTo>
                    <a:pt x="277075" y="5816"/>
                  </a:lnTo>
                  <a:lnTo>
                    <a:pt x="273545" y="5829"/>
                  </a:lnTo>
                  <a:lnTo>
                    <a:pt x="273011" y="6007"/>
                  </a:lnTo>
                  <a:lnTo>
                    <a:pt x="273011" y="10033"/>
                  </a:lnTo>
                  <a:lnTo>
                    <a:pt x="272732" y="8077"/>
                  </a:lnTo>
                  <a:lnTo>
                    <a:pt x="272783" y="8420"/>
                  </a:lnTo>
                  <a:lnTo>
                    <a:pt x="272910" y="9258"/>
                  </a:lnTo>
                  <a:lnTo>
                    <a:pt x="273011" y="10033"/>
                  </a:lnTo>
                  <a:lnTo>
                    <a:pt x="273011" y="6007"/>
                  </a:lnTo>
                  <a:lnTo>
                    <a:pt x="269125" y="7239"/>
                  </a:lnTo>
                  <a:lnTo>
                    <a:pt x="271805" y="10109"/>
                  </a:lnTo>
                  <a:lnTo>
                    <a:pt x="272173" y="12496"/>
                  </a:lnTo>
                  <a:lnTo>
                    <a:pt x="268376" y="10845"/>
                  </a:lnTo>
                  <a:lnTo>
                    <a:pt x="267665" y="10706"/>
                  </a:lnTo>
                  <a:lnTo>
                    <a:pt x="267474" y="13373"/>
                  </a:lnTo>
                  <a:lnTo>
                    <a:pt x="264693" y="13665"/>
                  </a:lnTo>
                  <a:lnTo>
                    <a:pt x="263436" y="15367"/>
                  </a:lnTo>
                  <a:lnTo>
                    <a:pt x="265277" y="15341"/>
                  </a:lnTo>
                  <a:lnTo>
                    <a:pt x="266776" y="15748"/>
                  </a:lnTo>
                  <a:lnTo>
                    <a:pt x="266547" y="18097"/>
                  </a:lnTo>
                  <a:lnTo>
                    <a:pt x="268351" y="15646"/>
                  </a:lnTo>
                  <a:lnTo>
                    <a:pt x="272021" y="15532"/>
                  </a:lnTo>
                  <a:lnTo>
                    <a:pt x="273443" y="12585"/>
                  </a:lnTo>
                  <a:lnTo>
                    <a:pt x="273710" y="12560"/>
                  </a:lnTo>
                  <a:lnTo>
                    <a:pt x="273989" y="12509"/>
                  </a:lnTo>
                  <a:lnTo>
                    <a:pt x="274243" y="12407"/>
                  </a:lnTo>
                  <a:lnTo>
                    <a:pt x="276974" y="12649"/>
                  </a:lnTo>
                  <a:lnTo>
                    <a:pt x="277215" y="10033"/>
                  </a:lnTo>
                  <a:lnTo>
                    <a:pt x="277304" y="8953"/>
                  </a:lnTo>
                  <a:close/>
                </a:path>
                <a:path w="302895" h="353060">
                  <a:moveTo>
                    <a:pt x="278282" y="291528"/>
                  </a:moveTo>
                  <a:lnTo>
                    <a:pt x="277063" y="288696"/>
                  </a:lnTo>
                  <a:lnTo>
                    <a:pt x="276225" y="289369"/>
                  </a:lnTo>
                  <a:lnTo>
                    <a:pt x="275907" y="290715"/>
                  </a:lnTo>
                  <a:lnTo>
                    <a:pt x="274485" y="290614"/>
                  </a:lnTo>
                  <a:lnTo>
                    <a:pt x="275374" y="293217"/>
                  </a:lnTo>
                  <a:lnTo>
                    <a:pt x="273138" y="296087"/>
                  </a:lnTo>
                  <a:lnTo>
                    <a:pt x="275132" y="298615"/>
                  </a:lnTo>
                  <a:lnTo>
                    <a:pt x="275767" y="297383"/>
                  </a:lnTo>
                  <a:lnTo>
                    <a:pt x="276948" y="297573"/>
                  </a:lnTo>
                  <a:lnTo>
                    <a:pt x="278028" y="297497"/>
                  </a:lnTo>
                  <a:lnTo>
                    <a:pt x="276263" y="294728"/>
                  </a:lnTo>
                  <a:lnTo>
                    <a:pt x="278282" y="291528"/>
                  </a:lnTo>
                  <a:close/>
                </a:path>
                <a:path w="302895" h="353060">
                  <a:moveTo>
                    <a:pt x="278574" y="282117"/>
                  </a:moveTo>
                  <a:lnTo>
                    <a:pt x="276072" y="278765"/>
                  </a:lnTo>
                  <a:lnTo>
                    <a:pt x="276390" y="274993"/>
                  </a:lnTo>
                  <a:lnTo>
                    <a:pt x="278066" y="273456"/>
                  </a:lnTo>
                  <a:lnTo>
                    <a:pt x="274193" y="273164"/>
                  </a:lnTo>
                  <a:lnTo>
                    <a:pt x="274256" y="274574"/>
                  </a:lnTo>
                  <a:lnTo>
                    <a:pt x="274535" y="278790"/>
                  </a:lnTo>
                  <a:lnTo>
                    <a:pt x="274789" y="281889"/>
                  </a:lnTo>
                  <a:lnTo>
                    <a:pt x="273469" y="284861"/>
                  </a:lnTo>
                  <a:lnTo>
                    <a:pt x="275374" y="284822"/>
                  </a:lnTo>
                  <a:lnTo>
                    <a:pt x="278574" y="282117"/>
                  </a:lnTo>
                  <a:close/>
                </a:path>
                <a:path w="302895" h="353060">
                  <a:moveTo>
                    <a:pt x="280085" y="268528"/>
                  </a:moveTo>
                  <a:lnTo>
                    <a:pt x="280035" y="267665"/>
                  </a:lnTo>
                  <a:lnTo>
                    <a:pt x="278028" y="266661"/>
                  </a:lnTo>
                  <a:lnTo>
                    <a:pt x="278536" y="264109"/>
                  </a:lnTo>
                  <a:lnTo>
                    <a:pt x="276999" y="262801"/>
                  </a:lnTo>
                  <a:lnTo>
                    <a:pt x="276796" y="262661"/>
                  </a:lnTo>
                  <a:lnTo>
                    <a:pt x="276567" y="262572"/>
                  </a:lnTo>
                  <a:lnTo>
                    <a:pt x="276326" y="262534"/>
                  </a:lnTo>
                  <a:lnTo>
                    <a:pt x="276288" y="261721"/>
                  </a:lnTo>
                  <a:lnTo>
                    <a:pt x="276085" y="261010"/>
                  </a:lnTo>
                  <a:lnTo>
                    <a:pt x="275297" y="260604"/>
                  </a:lnTo>
                  <a:lnTo>
                    <a:pt x="275107" y="259461"/>
                  </a:lnTo>
                  <a:lnTo>
                    <a:pt x="275780" y="258622"/>
                  </a:lnTo>
                  <a:lnTo>
                    <a:pt x="276275" y="257708"/>
                  </a:lnTo>
                  <a:lnTo>
                    <a:pt x="273519" y="257289"/>
                  </a:lnTo>
                  <a:lnTo>
                    <a:pt x="274231" y="253453"/>
                  </a:lnTo>
                  <a:lnTo>
                    <a:pt x="271564" y="252945"/>
                  </a:lnTo>
                  <a:lnTo>
                    <a:pt x="273418" y="261569"/>
                  </a:lnTo>
                  <a:lnTo>
                    <a:pt x="272681" y="263817"/>
                  </a:lnTo>
                  <a:lnTo>
                    <a:pt x="273494" y="266217"/>
                  </a:lnTo>
                  <a:lnTo>
                    <a:pt x="272173" y="269887"/>
                  </a:lnTo>
                  <a:lnTo>
                    <a:pt x="273265" y="271614"/>
                  </a:lnTo>
                  <a:lnTo>
                    <a:pt x="276123" y="272351"/>
                  </a:lnTo>
                  <a:lnTo>
                    <a:pt x="276771" y="271094"/>
                  </a:lnTo>
                  <a:lnTo>
                    <a:pt x="276352" y="269570"/>
                  </a:lnTo>
                  <a:lnTo>
                    <a:pt x="277177" y="268046"/>
                  </a:lnTo>
                  <a:lnTo>
                    <a:pt x="278053" y="268947"/>
                  </a:lnTo>
                  <a:lnTo>
                    <a:pt x="278930" y="269519"/>
                  </a:lnTo>
                  <a:lnTo>
                    <a:pt x="279679" y="269125"/>
                  </a:lnTo>
                  <a:lnTo>
                    <a:pt x="280085" y="268528"/>
                  </a:lnTo>
                  <a:close/>
                </a:path>
                <a:path w="302895" h="353060">
                  <a:moveTo>
                    <a:pt x="280225" y="307505"/>
                  </a:moveTo>
                  <a:lnTo>
                    <a:pt x="277749" y="303644"/>
                  </a:lnTo>
                  <a:lnTo>
                    <a:pt x="278117" y="300342"/>
                  </a:lnTo>
                  <a:lnTo>
                    <a:pt x="275005" y="301459"/>
                  </a:lnTo>
                  <a:lnTo>
                    <a:pt x="275793" y="305015"/>
                  </a:lnTo>
                  <a:lnTo>
                    <a:pt x="274497" y="308470"/>
                  </a:lnTo>
                  <a:lnTo>
                    <a:pt x="274485" y="311988"/>
                  </a:lnTo>
                  <a:lnTo>
                    <a:pt x="274535" y="313626"/>
                  </a:lnTo>
                  <a:lnTo>
                    <a:pt x="272643" y="315150"/>
                  </a:lnTo>
                  <a:lnTo>
                    <a:pt x="274332" y="316814"/>
                  </a:lnTo>
                  <a:lnTo>
                    <a:pt x="274167" y="319646"/>
                  </a:lnTo>
                  <a:lnTo>
                    <a:pt x="272732" y="322440"/>
                  </a:lnTo>
                  <a:lnTo>
                    <a:pt x="274040" y="325335"/>
                  </a:lnTo>
                  <a:lnTo>
                    <a:pt x="275234" y="325043"/>
                  </a:lnTo>
                  <a:lnTo>
                    <a:pt x="276148" y="325247"/>
                  </a:lnTo>
                  <a:lnTo>
                    <a:pt x="276364" y="326656"/>
                  </a:lnTo>
                  <a:lnTo>
                    <a:pt x="277533" y="324446"/>
                  </a:lnTo>
                  <a:lnTo>
                    <a:pt x="276847" y="322021"/>
                  </a:lnTo>
                  <a:lnTo>
                    <a:pt x="277139" y="319697"/>
                  </a:lnTo>
                  <a:lnTo>
                    <a:pt x="275043" y="319874"/>
                  </a:lnTo>
                  <a:lnTo>
                    <a:pt x="275082" y="319697"/>
                  </a:lnTo>
                  <a:lnTo>
                    <a:pt x="277139" y="319697"/>
                  </a:lnTo>
                  <a:lnTo>
                    <a:pt x="275640" y="317474"/>
                  </a:lnTo>
                  <a:lnTo>
                    <a:pt x="275310" y="316953"/>
                  </a:lnTo>
                  <a:lnTo>
                    <a:pt x="277469" y="315518"/>
                  </a:lnTo>
                  <a:lnTo>
                    <a:pt x="279031" y="313867"/>
                  </a:lnTo>
                  <a:lnTo>
                    <a:pt x="278904" y="313626"/>
                  </a:lnTo>
                  <a:lnTo>
                    <a:pt x="278866" y="313093"/>
                  </a:lnTo>
                  <a:lnTo>
                    <a:pt x="276174" y="310070"/>
                  </a:lnTo>
                  <a:lnTo>
                    <a:pt x="280225" y="307505"/>
                  </a:lnTo>
                  <a:close/>
                </a:path>
                <a:path w="302895" h="353060">
                  <a:moveTo>
                    <a:pt x="281190" y="8712"/>
                  </a:moveTo>
                  <a:lnTo>
                    <a:pt x="279552" y="8420"/>
                  </a:lnTo>
                  <a:lnTo>
                    <a:pt x="279133" y="8610"/>
                  </a:lnTo>
                  <a:lnTo>
                    <a:pt x="277622" y="7823"/>
                  </a:lnTo>
                  <a:lnTo>
                    <a:pt x="277418" y="7823"/>
                  </a:lnTo>
                  <a:lnTo>
                    <a:pt x="277406" y="8953"/>
                  </a:lnTo>
                  <a:lnTo>
                    <a:pt x="277710" y="9258"/>
                  </a:lnTo>
                  <a:lnTo>
                    <a:pt x="278917" y="8712"/>
                  </a:lnTo>
                  <a:lnTo>
                    <a:pt x="279336" y="8712"/>
                  </a:lnTo>
                  <a:lnTo>
                    <a:pt x="280835" y="9486"/>
                  </a:lnTo>
                  <a:lnTo>
                    <a:pt x="280911" y="9258"/>
                  </a:lnTo>
                  <a:lnTo>
                    <a:pt x="281025" y="8953"/>
                  </a:lnTo>
                  <a:lnTo>
                    <a:pt x="281190" y="8712"/>
                  </a:lnTo>
                  <a:close/>
                </a:path>
                <a:path w="302895" h="353060">
                  <a:moveTo>
                    <a:pt x="291312" y="79184"/>
                  </a:moveTo>
                  <a:lnTo>
                    <a:pt x="288848" y="76504"/>
                  </a:lnTo>
                  <a:lnTo>
                    <a:pt x="287642" y="78955"/>
                  </a:lnTo>
                  <a:lnTo>
                    <a:pt x="284822" y="81013"/>
                  </a:lnTo>
                  <a:lnTo>
                    <a:pt x="286956" y="84277"/>
                  </a:lnTo>
                  <a:lnTo>
                    <a:pt x="288632" y="84340"/>
                  </a:lnTo>
                  <a:lnTo>
                    <a:pt x="288645" y="81724"/>
                  </a:lnTo>
                  <a:lnTo>
                    <a:pt x="291312" y="79184"/>
                  </a:lnTo>
                  <a:close/>
                </a:path>
                <a:path w="302895" h="353060">
                  <a:moveTo>
                    <a:pt x="297243" y="352704"/>
                  </a:moveTo>
                  <a:lnTo>
                    <a:pt x="297091" y="352348"/>
                  </a:lnTo>
                  <a:lnTo>
                    <a:pt x="296862" y="352018"/>
                  </a:lnTo>
                  <a:lnTo>
                    <a:pt x="296545" y="351739"/>
                  </a:lnTo>
                  <a:lnTo>
                    <a:pt x="296468" y="352056"/>
                  </a:lnTo>
                  <a:lnTo>
                    <a:pt x="296316" y="352704"/>
                  </a:lnTo>
                  <a:lnTo>
                    <a:pt x="297243" y="352704"/>
                  </a:lnTo>
                  <a:close/>
                </a:path>
                <a:path w="302895" h="353060">
                  <a:moveTo>
                    <a:pt x="302755" y="12992"/>
                  </a:moveTo>
                  <a:lnTo>
                    <a:pt x="298157" y="9715"/>
                  </a:lnTo>
                  <a:lnTo>
                    <a:pt x="301307" y="9715"/>
                  </a:lnTo>
                  <a:lnTo>
                    <a:pt x="301625" y="8801"/>
                  </a:lnTo>
                  <a:lnTo>
                    <a:pt x="300139" y="8394"/>
                  </a:lnTo>
                  <a:lnTo>
                    <a:pt x="298856" y="9055"/>
                  </a:lnTo>
                  <a:lnTo>
                    <a:pt x="297561" y="9639"/>
                  </a:lnTo>
                  <a:lnTo>
                    <a:pt x="296621" y="9271"/>
                  </a:lnTo>
                  <a:lnTo>
                    <a:pt x="296710" y="8382"/>
                  </a:lnTo>
                  <a:lnTo>
                    <a:pt x="296519" y="7645"/>
                  </a:lnTo>
                  <a:lnTo>
                    <a:pt x="294690" y="9779"/>
                  </a:lnTo>
                  <a:lnTo>
                    <a:pt x="293128" y="7810"/>
                  </a:lnTo>
                  <a:lnTo>
                    <a:pt x="295313" y="5816"/>
                  </a:lnTo>
                  <a:lnTo>
                    <a:pt x="294678" y="3848"/>
                  </a:lnTo>
                  <a:lnTo>
                    <a:pt x="292582" y="4076"/>
                  </a:lnTo>
                  <a:lnTo>
                    <a:pt x="292887" y="4584"/>
                  </a:lnTo>
                  <a:lnTo>
                    <a:pt x="293484" y="5283"/>
                  </a:lnTo>
                  <a:lnTo>
                    <a:pt x="292011" y="5829"/>
                  </a:lnTo>
                  <a:lnTo>
                    <a:pt x="290957" y="5727"/>
                  </a:lnTo>
                  <a:lnTo>
                    <a:pt x="289521" y="4622"/>
                  </a:lnTo>
                  <a:lnTo>
                    <a:pt x="289699" y="3683"/>
                  </a:lnTo>
                  <a:lnTo>
                    <a:pt x="290690" y="2984"/>
                  </a:lnTo>
                  <a:lnTo>
                    <a:pt x="291617" y="749"/>
                  </a:lnTo>
                  <a:lnTo>
                    <a:pt x="290550" y="1384"/>
                  </a:lnTo>
                  <a:lnTo>
                    <a:pt x="288429" y="0"/>
                  </a:lnTo>
                  <a:lnTo>
                    <a:pt x="288467" y="5943"/>
                  </a:lnTo>
                  <a:lnTo>
                    <a:pt x="284949" y="3835"/>
                  </a:lnTo>
                  <a:lnTo>
                    <a:pt x="283768" y="5461"/>
                  </a:lnTo>
                  <a:lnTo>
                    <a:pt x="288099" y="6007"/>
                  </a:lnTo>
                  <a:lnTo>
                    <a:pt x="285877" y="7543"/>
                  </a:lnTo>
                  <a:lnTo>
                    <a:pt x="287489" y="7924"/>
                  </a:lnTo>
                  <a:lnTo>
                    <a:pt x="289318" y="7442"/>
                  </a:lnTo>
                  <a:lnTo>
                    <a:pt x="290741" y="8699"/>
                  </a:lnTo>
                  <a:lnTo>
                    <a:pt x="290398" y="9232"/>
                  </a:lnTo>
                  <a:lnTo>
                    <a:pt x="293357" y="11887"/>
                  </a:lnTo>
                  <a:lnTo>
                    <a:pt x="288074" y="9613"/>
                  </a:lnTo>
                  <a:lnTo>
                    <a:pt x="286600" y="9194"/>
                  </a:lnTo>
                  <a:lnTo>
                    <a:pt x="285191" y="10706"/>
                  </a:lnTo>
                  <a:lnTo>
                    <a:pt x="286118" y="10756"/>
                  </a:lnTo>
                  <a:lnTo>
                    <a:pt x="287401" y="10452"/>
                  </a:lnTo>
                  <a:lnTo>
                    <a:pt x="288569" y="11620"/>
                  </a:lnTo>
                  <a:lnTo>
                    <a:pt x="287451" y="12115"/>
                  </a:lnTo>
                  <a:lnTo>
                    <a:pt x="286880" y="12573"/>
                  </a:lnTo>
                  <a:lnTo>
                    <a:pt x="287286" y="14782"/>
                  </a:lnTo>
                  <a:lnTo>
                    <a:pt x="288747" y="12293"/>
                  </a:lnTo>
                  <a:lnTo>
                    <a:pt x="292938" y="14122"/>
                  </a:lnTo>
                  <a:lnTo>
                    <a:pt x="293789" y="10680"/>
                  </a:lnTo>
                  <a:lnTo>
                    <a:pt x="294081" y="10706"/>
                  </a:lnTo>
                  <a:lnTo>
                    <a:pt x="294373" y="10668"/>
                  </a:lnTo>
                  <a:lnTo>
                    <a:pt x="294678" y="10566"/>
                  </a:lnTo>
                  <a:lnTo>
                    <a:pt x="297688" y="12750"/>
                  </a:lnTo>
                  <a:lnTo>
                    <a:pt x="293725" y="17475"/>
                  </a:lnTo>
                  <a:lnTo>
                    <a:pt x="297815" y="19278"/>
                  </a:lnTo>
                  <a:lnTo>
                    <a:pt x="297421" y="26949"/>
                  </a:lnTo>
                  <a:lnTo>
                    <a:pt x="297535" y="29044"/>
                  </a:lnTo>
                  <a:lnTo>
                    <a:pt x="297980" y="29171"/>
                  </a:lnTo>
                  <a:lnTo>
                    <a:pt x="298450" y="29159"/>
                  </a:lnTo>
                  <a:lnTo>
                    <a:pt x="299681" y="27965"/>
                  </a:lnTo>
                  <a:lnTo>
                    <a:pt x="299389" y="25539"/>
                  </a:lnTo>
                  <a:lnTo>
                    <a:pt x="301117" y="26047"/>
                  </a:lnTo>
                  <a:lnTo>
                    <a:pt x="302475" y="26022"/>
                  </a:lnTo>
                  <a:lnTo>
                    <a:pt x="302183" y="24955"/>
                  </a:lnTo>
                  <a:lnTo>
                    <a:pt x="301078" y="24447"/>
                  </a:lnTo>
                  <a:lnTo>
                    <a:pt x="299300" y="24371"/>
                  </a:lnTo>
                  <a:lnTo>
                    <a:pt x="300621" y="22390"/>
                  </a:lnTo>
                  <a:lnTo>
                    <a:pt x="298335" y="22428"/>
                  </a:lnTo>
                  <a:lnTo>
                    <a:pt x="298602" y="20777"/>
                  </a:lnTo>
                  <a:lnTo>
                    <a:pt x="298564" y="19304"/>
                  </a:lnTo>
                  <a:lnTo>
                    <a:pt x="298513" y="17399"/>
                  </a:lnTo>
                  <a:lnTo>
                    <a:pt x="297002" y="16179"/>
                  </a:lnTo>
                  <a:lnTo>
                    <a:pt x="297408" y="14922"/>
                  </a:lnTo>
                  <a:lnTo>
                    <a:pt x="300393" y="13182"/>
                  </a:lnTo>
                  <a:lnTo>
                    <a:pt x="300342" y="14782"/>
                  </a:lnTo>
                  <a:lnTo>
                    <a:pt x="300659" y="15697"/>
                  </a:lnTo>
                  <a:lnTo>
                    <a:pt x="301840" y="14325"/>
                  </a:lnTo>
                  <a:lnTo>
                    <a:pt x="302755" y="129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5029644" y="3309719"/>
              <a:ext cx="294005" cy="347980"/>
            </a:xfrm>
            <a:custGeom>
              <a:avLst/>
              <a:gdLst/>
              <a:ahLst/>
              <a:cxnLst/>
              <a:rect l="l" t="t" r="r" b="b"/>
              <a:pathLst>
                <a:path w="294004" h="347979">
                  <a:moveTo>
                    <a:pt x="2336" y="347853"/>
                  </a:moveTo>
                  <a:lnTo>
                    <a:pt x="952" y="347294"/>
                  </a:lnTo>
                  <a:lnTo>
                    <a:pt x="304" y="347408"/>
                  </a:lnTo>
                  <a:lnTo>
                    <a:pt x="0" y="347853"/>
                  </a:lnTo>
                  <a:lnTo>
                    <a:pt x="2336" y="347853"/>
                  </a:lnTo>
                  <a:close/>
                </a:path>
                <a:path w="294004" h="347979">
                  <a:moveTo>
                    <a:pt x="23253" y="21551"/>
                  </a:moveTo>
                  <a:lnTo>
                    <a:pt x="19786" y="20053"/>
                  </a:lnTo>
                  <a:lnTo>
                    <a:pt x="17538" y="21374"/>
                  </a:lnTo>
                  <a:lnTo>
                    <a:pt x="15265" y="22199"/>
                  </a:lnTo>
                  <a:lnTo>
                    <a:pt x="15570" y="22428"/>
                  </a:lnTo>
                  <a:lnTo>
                    <a:pt x="17792" y="22047"/>
                  </a:lnTo>
                  <a:lnTo>
                    <a:pt x="20193" y="23063"/>
                  </a:lnTo>
                  <a:lnTo>
                    <a:pt x="22263" y="22047"/>
                  </a:lnTo>
                  <a:lnTo>
                    <a:pt x="23253" y="21551"/>
                  </a:lnTo>
                  <a:close/>
                </a:path>
                <a:path w="294004" h="347979">
                  <a:moveTo>
                    <a:pt x="35509" y="31978"/>
                  </a:moveTo>
                  <a:lnTo>
                    <a:pt x="34213" y="30226"/>
                  </a:lnTo>
                  <a:lnTo>
                    <a:pt x="32575" y="29019"/>
                  </a:lnTo>
                  <a:lnTo>
                    <a:pt x="30886" y="29502"/>
                  </a:lnTo>
                  <a:lnTo>
                    <a:pt x="31711" y="30911"/>
                  </a:lnTo>
                  <a:lnTo>
                    <a:pt x="31521" y="31940"/>
                  </a:lnTo>
                  <a:lnTo>
                    <a:pt x="31978" y="33045"/>
                  </a:lnTo>
                  <a:lnTo>
                    <a:pt x="32588" y="34937"/>
                  </a:lnTo>
                  <a:lnTo>
                    <a:pt x="35509" y="31978"/>
                  </a:lnTo>
                  <a:close/>
                </a:path>
                <a:path w="294004" h="347979">
                  <a:moveTo>
                    <a:pt x="42278" y="22339"/>
                  </a:moveTo>
                  <a:lnTo>
                    <a:pt x="40474" y="20993"/>
                  </a:lnTo>
                  <a:lnTo>
                    <a:pt x="39636" y="22225"/>
                  </a:lnTo>
                  <a:lnTo>
                    <a:pt x="38544" y="21793"/>
                  </a:lnTo>
                  <a:lnTo>
                    <a:pt x="37477" y="21412"/>
                  </a:lnTo>
                  <a:lnTo>
                    <a:pt x="36741" y="22275"/>
                  </a:lnTo>
                  <a:lnTo>
                    <a:pt x="33629" y="21386"/>
                  </a:lnTo>
                  <a:lnTo>
                    <a:pt x="35471" y="24142"/>
                  </a:lnTo>
                  <a:lnTo>
                    <a:pt x="37185" y="22923"/>
                  </a:lnTo>
                  <a:lnTo>
                    <a:pt x="39039" y="22618"/>
                  </a:lnTo>
                  <a:lnTo>
                    <a:pt x="41046" y="23279"/>
                  </a:lnTo>
                  <a:lnTo>
                    <a:pt x="42278" y="22339"/>
                  </a:lnTo>
                  <a:close/>
                </a:path>
                <a:path w="294004" h="347979">
                  <a:moveTo>
                    <a:pt x="45212" y="150050"/>
                  </a:moveTo>
                  <a:lnTo>
                    <a:pt x="44399" y="148107"/>
                  </a:lnTo>
                  <a:lnTo>
                    <a:pt x="43065" y="147523"/>
                  </a:lnTo>
                  <a:lnTo>
                    <a:pt x="41821" y="147802"/>
                  </a:lnTo>
                  <a:lnTo>
                    <a:pt x="40614" y="148488"/>
                  </a:lnTo>
                  <a:lnTo>
                    <a:pt x="40411" y="149212"/>
                  </a:lnTo>
                  <a:lnTo>
                    <a:pt x="40627" y="149771"/>
                  </a:lnTo>
                  <a:lnTo>
                    <a:pt x="41275" y="150152"/>
                  </a:lnTo>
                  <a:lnTo>
                    <a:pt x="41694" y="150202"/>
                  </a:lnTo>
                  <a:lnTo>
                    <a:pt x="42125" y="150266"/>
                  </a:lnTo>
                  <a:lnTo>
                    <a:pt x="42532" y="150317"/>
                  </a:lnTo>
                  <a:lnTo>
                    <a:pt x="43980" y="150266"/>
                  </a:lnTo>
                  <a:lnTo>
                    <a:pt x="45212" y="150050"/>
                  </a:lnTo>
                  <a:close/>
                </a:path>
                <a:path w="294004" h="347979">
                  <a:moveTo>
                    <a:pt x="56718" y="236435"/>
                  </a:moveTo>
                  <a:lnTo>
                    <a:pt x="54622" y="235496"/>
                  </a:lnTo>
                  <a:lnTo>
                    <a:pt x="52451" y="235064"/>
                  </a:lnTo>
                  <a:lnTo>
                    <a:pt x="49987" y="235013"/>
                  </a:lnTo>
                  <a:lnTo>
                    <a:pt x="50952" y="239026"/>
                  </a:lnTo>
                  <a:lnTo>
                    <a:pt x="53581" y="237667"/>
                  </a:lnTo>
                  <a:lnTo>
                    <a:pt x="55740" y="237566"/>
                  </a:lnTo>
                  <a:lnTo>
                    <a:pt x="56070" y="237197"/>
                  </a:lnTo>
                  <a:lnTo>
                    <a:pt x="56718" y="236435"/>
                  </a:lnTo>
                  <a:close/>
                </a:path>
                <a:path w="294004" h="347979">
                  <a:moveTo>
                    <a:pt x="69367" y="263944"/>
                  </a:moveTo>
                  <a:lnTo>
                    <a:pt x="66776" y="262013"/>
                  </a:lnTo>
                  <a:lnTo>
                    <a:pt x="66649" y="259778"/>
                  </a:lnTo>
                  <a:lnTo>
                    <a:pt x="65417" y="259778"/>
                  </a:lnTo>
                  <a:lnTo>
                    <a:pt x="65100" y="262013"/>
                  </a:lnTo>
                  <a:lnTo>
                    <a:pt x="65074" y="262242"/>
                  </a:lnTo>
                  <a:lnTo>
                    <a:pt x="65938" y="264414"/>
                  </a:lnTo>
                  <a:lnTo>
                    <a:pt x="67437" y="266420"/>
                  </a:lnTo>
                  <a:lnTo>
                    <a:pt x="69367" y="263944"/>
                  </a:lnTo>
                  <a:close/>
                </a:path>
                <a:path w="294004" h="347979">
                  <a:moveTo>
                    <a:pt x="75285" y="287337"/>
                  </a:moveTo>
                  <a:lnTo>
                    <a:pt x="74599" y="286067"/>
                  </a:lnTo>
                  <a:lnTo>
                    <a:pt x="75158" y="283845"/>
                  </a:lnTo>
                  <a:lnTo>
                    <a:pt x="73228" y="282854"/>
                  </a:lnTo>
                  <a:lnTo>
                    <a:pt x="72428" y="284911"/>
                  </a:lnTo>
                  <a:lnTo>
                    <a:pt x="72250" y="286727"/>
                  </a:lnTo>
                  <a:lnTo>
                    <a:pt x="72796" y="290042"/>
                  </a:lnTo>
                  <a:lnTo>
                    <a:pt x="74180" y="288620"/>
                  </a:lnTo>
                  <a:lnTo>
                    <a:pt x="75069" y="288709"/>
                  </a:lnTo>
                  <a:lnTo>
                    <a:pt x="75209" y="288683"/>
                  </a:lnTo>
                  <a:lnTo>
                    <a:pt x="75285" y="287337"/>
                  </a:lnTo>
                  <a:close/>
                </a:path>
                <a:path w="294004" h="347979">
                  <a:moveTo>
                    <a:pt x="79514" y="122199"/>
                  </a:moveTo>
                  <a:lnTo>
                    <a:pt x="74650" y="121513"/>
                  </a:lnTo>
                  <a:lnTo>
                    <a:pt x="72517" y="121208"/>
                  </a:lnTo>
                  <a:lnTo>
                    <a:pt x="72491" y="121793"/>
                  </a:lnTo>
                  <a:lnTo>
                    <a:pt x="72453" y="122351"/>
                  </a:lnTo>
                  <a:lnTo>
                    <a:pt x="72428" y="122936"/>
                  </a:lnTo>
                  <a:lnTo>
                    <a:pt x="74561" y="122516"/>
                  </a:lnTo>
                  <a:lnTo>
                    <a:pt x="76885" y="125031"/>
                  </a:lnTo>
                  <a:lnTo>
                    <a:pt x="79514" y="122199"/>
                  </a:lnTo>
                  <a:close/>
                </a:path>
                <a:path w="294004" h="347979">
                  <a:moveTo>
                    <a:pt x="86842" y="303123"/>
                  </a:moveTo>
                  <a:lnTo>
                    <a:pt x="86156" y="302514"/>
                  </a:lnTo>
                  <a:lnTo>
                    <a:pt x="85382" y="301879"/>
                  </a:lnTo>
                  <a:lnTo>
                    <a:pt x="84429" y="301078"/>
                  </a:lnTo>
                  <a:lnTo>
                    <a:pt x="83883" y="298564"/>
                  </a:lnTo>
                  <a:lnTo>
                    <a:pt x="80721" y="301675"/>
                  </a:lnTo>
                  <a:lnTo>
                    <a:pt x="82931" y="302704"/>
                  </a:lnTo>
                  <a:lnTo>
                    <a:pt x="84112" y="303657"/>
                  </a:lnTo>
                  <a:lnTo>
                    <a:pt x="84366" y="303847"/>
                  </a:lnTo>
                  <a:lnTo>
                    <a:pt x="84899" y="304203"/>
                  </a:lnTo>
                  <a:lnTo>
                    <a:pt x="86156" y="304203"/>
                  </a:lnTo>
                  <a:lnTo>
                    <a:pt x="86779" y="304228"/>
                  </a:lnTo>
                  <a:lnTo>
                    <a:pt x="86842" y="303123"/>
                  </a:lnTo>
                  <a:close/>
                </a:path>
                <a:path w="294004" h="347979">
                  <a:moveTo>
                    <a:pt x="87020" y="151841"/>
                  </a:moveTo>
                  <a:lnTo>
                    <a:pt x="86728" y="149339"/>
                  </a:lnTo>
                  <a:lnTo>
                    <a:pt x="86156" y="149669"/>
                  </a:lnTo>
                  <a:lnTo>
                    <a:pt x="85001" y="150304"/>
                  </a:lnTo>
                  <a:lnTo>
                    <a:pt x="83972" y="151511"/>
                  </a:lnTo>
                  <a:lnTo>
                    <a:pt x="81927" y="153911"/>
                  </a:lnTo>
                  <a:lnTo>
                    <a:pt x="82575" y="154279"/>
                  </a:lnTo>
                  <a:lnTo>
                    <a:pt x="83908" y="154978"/>
                  </a:lnTo>
                  <a:lnTo>
                    <a:pt x="85344" y="153352"/>
                  </a:lnTo>
                  <a:lnTo>
                    <a:pt x="87020" y="151841"/>
                  </a:lnTo>
                  <a:close/>
                </a:path>
                <a:path w="294004" h="347979">
                  <a:moveTo>
                    <a:pt x="88468" y="245211"/>
                  </a:moveTo>
                  <a:lnTo>
                    <a:pt x="87122" y="244322"/>
                  </a:lnTo>
                  <a:lnTo>
                    <a:pt x="86575" y="243243"/>
                  </a:lnTo>
                  <a:lnTo>
                    <a:pt x="86258" y="242963"/>
                  </a:lnTo>
                  <a:lnTo>
                    <a:pt x="85598" y="242404"/>
                  </a:lnTo>
                  <a:lnTo>
                    <a:pt x="84823" y="244119"/>
                  </a:lnTo>
                  <a:lnTo>
                    <a:pt x="84886" y="245732"/>
                  </a:lnTo>
                  <a:lnTo>
                    <a:pt x="86321" y="247078"/>
                  </a:lnTo>
                  <a:lnTo>
                    <a:pt x="86474" y="247205"/>
                  </a:lnTo>
                  <a:lnTo>
                    <a:pt x="87312" y="246938"/>
                  </a:lnTo>
                  <a:lnTo>
                    <a:pt x="88468" y="245211"/>
                  </a:lnTo>
                  <a:close/>
                </a:path>
                <a:path w="294004" h="347979">
                  <a:moveTo>
                    <a:pt x="89954" y="163525"/>
                  </a:moveTo>
                  <a:lnTo>
                    <a:pt x="88468" y="162394"/>
                  </a:lnTo>
                  <a:lnTo>
                    <a:pt x="87541" y="159994"/>
                  </a:lnTo>
                  <a:lnTo>
                    <a:pt x="84899" y="161290"/>
                  </a:lnTo>
                  <a:lnTo>
                    <a:pt x="85090" y="163106"/>
                  </a:lnTo>
                  <a:lnTo>
                    <a:pt x="86448" y="163918"/>
                  </a:lnTo>
                  <a:lnTo>
                    <a:pt x="87693" y="164807"/>
                  </a:lnTo>
                  <a:lnTo>
                    <a:pt x="88125" y="163817"/>
                  </a:lnTo>
                  <a:lnTo>
                    <a:pt x="89115" y="163766"/>
                  </a:lnTo>
                  <a:lnTo>
                    <a:pt x="89954" y="163525"/>
                  </a:lnTo>
                  <a:close/>
                </a:path>
                <a:path w="294004" h="347979">
                  <a:moveTo>
                    <a:pt x="93218" y="157187"/>
                  </a:moveTo>
                  <a:lnTo>
                    <a:pt x="88798" y="155917"/>
                  </a:lnTo>
                  <a:lnTo>
                    <a:pt x="86906" y="156997"/>
                  </a:lnTo>
                  <a:lnTo>
                    <a:pt x="88798" y="160235"/>
                  </a:lnTo>
                  <a:lnTo>
                    <a:pt x="91071" y="157454"/>
                  </a:lnTo>
                  <a:lnTo>
                    <a:pt x="93218" y="157187"/>
                  </a:lnTo>
                  <a:close/>
                </a:path>
                <a:path w="294004" h="347979">
                  <a:moveTo>
                    <a:pt x="95059" y="61125"/>
                  </a:moveTo>
                  <a:lnTo>
                    <a:pt x="93814" y="58762"/>
                  </a:lnTo>
                  <a:lnTo>
                    <a:pt x="92900" y="58762"/>
                  </a:lnTo>
                  <a:lnTo>
                    <a:pt x="91033" y="60540"/>
                  </a:lnTo>
                  <a:lnTo>
                    <a:pt x="91528" y="62433"/>
                  </a:lnTo>
                  <a:lnTo>
                    <a:pt x="92354" y="64350"/>
                  </a:lnTo>
                  <a:lnTo>
                    <a:pt x="93281" y="62598"/>
                  </a:lnTo>
                  <a:lnTo>
                    <a:pt x="95059" y="61125"/>
                  </a:lnTo>
                  <a:close/>
                </a:path>
                <a:path w="294004" h="347979">
                  <a:moveTo>
                    <a:pt x="96405" y="22174"/>
                  </a:moveTo>
                  <a:lnTo>
                    <a:pt x="94513" y="22161"/>
                  </a:lnTo>
                  <a:lnTo>
                    <a:pt x="94538" y="20878"/>
                  </a:lnTo>
                  <a:lnTo>
                    <a:pt x="94665" y="19532"/>
                  </a:lnTo>
                  <a:lnTo>
                    <a:pt x="94411" y="19481"/>
                  </a:lnTo>
                  <a:lnTo>
                    <a:pt x="94145" y="19469"/>
                  </a:lnTo>
                  <a:lnTo>
                    <a:pt x="93891" y="19494"/>
                  </a:lnTo>
                  <a:lnTo>
                    <a:pt x="93040" y="20599"/>
                  </a:lnTo>
                  <a:lnTo>
                    <a:pt x="92468" y="22085"/>
                  </a:lnTo>
                  <a:lnTo>
                    <a:pt x="90652" y="21894"/>
                  </a:lnTo>
                  <a:lnTo>
                    <a:pt x="90716" y="22275"/>
                  </a:lnTo>
                  <a:lnTo>
                    <a:pt x="90703" y="22872"/>
                  </a:lnTo>
                  <a:lnTo>
                    <a:pt x="90665" y="24066"/>
                  </a:lnTo>
                  <a:lnTo>
                    <a:pt x="92925" y="24485"/>
                  </a:lnTo>
                  <a:lnTo>
                    <a:pt x="94805" y="23761"/>
                  </a:lnTo>
                  <a:lnTo>
                    <a:pt x="96405" y="22174"/>
                  </a:lnTo>
                  <a:close/>
                </a:path>
                <a:path w="294004" h="347979">
                  <a:moveTo>
                    <a:pt x="97472" y="175006"/>
                  </a:moveTo>
                  <a:lnTo>
                    <a:pt x="97409" y="173647"/>
                  </a:lnTo>
                  <a:lnTo>
                    <a:pt x="97345" y="172389"/>
                  </a:lnTo>
                  <a:lnTo>
                    <a:pt x="95580" y="173647"/>
                  </a:lnTo>
                  <a:lnTo>
                    <a:pt x="97180" y="176072"/>
                  </a:lnTo>
                  <a:lnTo>
                    <a:pt x="97472" y="175006"/>
                  </a:lnTo>
                  <a:close/>
                </a:path>
                <a:path w="294004" h="347979">
                  <a:moveTo>
                    <a:pt x="97624" y="150152"/>
                  </a:moveTo>
                  <a:lnTo>
                    <a:pt x="95681" y="147497"/>
                  </a:lnTo>
                  <a:lnTo>
                    <a:pt x="95415" y="144818"/>
                  </a:lnTo>
                  <a:lnTo>
                    <a:pt x="91821" y="144500"/>
                  </a:lnTo>
                  <a:lnTo>
                    <a:pt x="92887" y="147167"/>
                  </a:lnTo>
                  <a:lnTo>
                    <a:pt x="93497" y="149453"/>
                  </a:lnTo>
                  <a:lnTo>
                    <a:pt x="97624" y="150152"/>
                  </a:lnTo>
                  <a:close/>
                </a:path>
                <a:path w="294004" h="347979">
                  <a:moveTo>
                    <a:pt x="97751" y="254927"/>
                  </a:moveTo>
                  <a:lnTo>
                    <a:pt x="95364" y="256120"/>
                  </a:lnTo>
                  <a:lnTo>
                    <a:pt x="94386" y="255765"/>
                  </a:lnTo>
                  <a:lnTo>
                    <a:pt x="92659" y="255549"/>
                  </a:lnTo>
                  <a:lnTo>
                    <a:pt x="91782" y="255460"/>
                  </a:lnTo>
                  <a:lnTo>
                    <a:pt x="91643" y="255892"/>
                  </a:lnTo>
                  <a:lnTo>
                    <a:pt x="95554" y="258686"/>
                  </a:lnTo>
                  <a:lnTo>
                    <a:pt x="96520" y="257708"/>
                  </a:lnTo>
                  <a:lnTo>
                    <a:pt x="97751" y="254927"/>
                  </a:lnTo>
                  <a:close/>
                </a:path>
                <a:path w="294004" h="347979">
                  <a:moveTo>
                    <a:pt x="98361" y="311835"/>
                  </a:moveTo>
                  <a:lnTo>
                    <a:pt x="96342" y="309803"/>
                  </a:lnTo>
                  <a:lnTo>
                    <a:pt x="94043" y="308457"/>
                  </a:lnTo>
                  <a:lnTo>
                    <a:pt x="90258" y="307962"/>
                  </a:lnTo>
                  <a:lnTo>
                    <a:pt x="92189" y="311061"/>
                  </a:lnTo>
                  <a:lnTo>
                    <a:pt x="94386" y="311480"/>
                  </a:lnTo>
                  <a:lnTo>
                    <a:pt x="96494" y="312064"/>
                  </a:lnTo>
                  <a:lnTo>
                    <a:pt x="98361" y="311835"/>
                  </a:lnTo>
                  <a:close/>
                </a:path>
                <a:path w="294004" h="347979">
                  <a:moveTo>
                    <a:pt x="98526" y="180124"/>
                  </a:moveTo>
                  <a:lnTo>
                    <a:pt x="96710" y="177761"/>
                  </a:lnTo>
                  <a:lnTo>
                    <a:pt x="97104" y="176339"/>
                  </a:lnTo>
                  <a:lnTo>
                    <a:pt x="95415" y="177457"/>
                  </a:lnTo>
                  <a:lnTo>
                    <a:pt x="95300" y="180721"/>
                  </a:lnTo>
                  <a:lnTo>
                    <a:pt x="97383" y="181267"/>
                  </a:lnTo>
                  <a:lnTo>
                    <a:pt x="98526" y="180124"/>
                  </a:lnTo>
                  <a:close/>
                </a:path>
                <a:path w="294004" h="347979">
                  <a:moveTo>
                    <a:pt x="135267" y="346951"/>
                  </a:moveTo>
                  <a:lnTo>
                    <a:pt x="135166" y="344462"/>
                  </a:lnTo>
                  <a:lnTo>
                    <a:pt x="133273" y="344462"/>
                  </a:lnTo>
                  <a:lnTo>
                    <a:pt x="131457" y="343700"/>
                  </a:lnTo>
                  <a:lnTo>
                    <a:pt x="129717" y="343077"/>
                  </a:lnTo>
                  <a:lnTo>
                    <a:pt x="127901" y="343077"/>
                  </a:lnTo>
                  <a:lnTo>
                    <a:pt x="127482" y="344081"/>
                  </a:lnTo>
                  <a:lnTo>
                    <a:pt x="129298" y="344081"/>
                  </a:lnTo>
                  <a:lnTo>
                    <a:pt x="129641" y="345046"/>
                  </a:lnTo>
                  <a:lnTo>
                    <a:pt x="131381" y="346125"/>
                  </a:lnTo>
                  <a:lnTo>
                    <a:pt x="133210" y="346951"/>
                  </a:lnTo>
                  <a:lnTo>
                    <a:pt x="135267" y="346951"/>
                  </a:lnTo>
                  <a:close/>
                </a:path>
                <a:path w="294004" h="347979">
                  <a:moveTo>
                    <a:pt x="140220" y="340842"/>
                  </a:moveTo>
                  <a:lnTo>
                    <a:pt x="133464" y="339915"/>
                  </a:lnTo>
                  <a:lnTo>
                    <a:pt x="132829" y="341337"/>
                  </a:lnTo>
                  <a:lnTo>
                    <a:pt x="131572" y="341045"/>
                  </a:lnTo>
                  <a:lnTo>
                    <a:pt x="130429" y="341045"/>
                  </a:lnTo>
                  <a:lnTo>
                    <a:pt x="131432" y="342201"/>
                  </a:lnTo>
                  <a:lnTo>
                    <a:pt x="134086" y="342049"/>
                  </a:lnTo>
                  <a:lnTo>
                    <a:pt x="135407" y="341960"/>
                  </a:lnTo>
                  <a:lnTo>
                    <a:pt x="137033" y="341693"/>
                  </a:lnTo>
                  <a:lnTo>
                    <a:pt x="138963" y="342696"/>
                  </a:lnTo>
                  <a:lnTo>
                    <a:pt x="140220" y="340842"/>
                  </a:lnTo>
                  <a:close/>
                </a:path>
                <a:path w="294004" h="347979">
                  <a:moveTo>
                    <a:pt x="140982" y="47472"/>
                  </a:moveTo>
                  <a:lnTo>
                    <a:pt x="140576" y="47459"/>
                  </a:lnTo>
                  <a:lnTo>
                    <a:pt x="140081" y="47472"/>
                  </a:lnTo>
                  <a:lnTo>
                    <a:pt x="139611" y="47447"/>
                  </a:lnTo>
                  <a:lnTo>
                    <a:pt x="137274" y="47282"/>
                  </a:lnTo>
                  <a:lnTo>
                    <a:pt x="136588" y="48831"/>
                  </a:lnTo>
                  <a:lnTo>
                    <a:pt x="136893" y="49517"/>
                  </a:lnTo>
                  <a:lnTo>
                    <a:pt x="138303" y="50304"/>
                  </a:lnTo>
                  <a:lnTo>
                    <a:pt x="139433" y="49961"/>
                  </a:lnTo>
                  <a:lnTo>
                    <a:pt x="140690" y="48742"/>
                  </a:lnTo>
                  <a:lnTo>
                    <a:pt x="140779" y="48006"/>
                  </a:lnTo>
                  <a:lnTo>
                    <a:pt x="140982" y="47472"/>
                  </a:lnTo>
                  <a:close/>
                </a:path>
                <a:path w="294004" h="347979">
                  <a:moveTo>
                    <a:pt x="142011" y="55359"/>
                  </a:moveTo>
                  <a:lnTo>
                    <a:pt x="140944" y="54457"/>
                  </a:lnTo>
                  <a:lnTo>
                    <a:pt x="140906" y="52019"/>
                  </a:lnTo>
                  <a:lnTo>
                    <a:pt x="138582" y="53035"/>
                  </a:lnTo>
                  <a:lnTo>
                    <a:pt x="137960" y="53289"/>
                  </a:lnTo>
                  <a:lnTo>
                    <a:pt x="137464" y="53809"/>
                  </a:lnTo>
                  <a:lnTo>
                    <a:pt x="138645" y="56527"/>
                  </a:lnTo>
                  <a:lnTo>
                    <a:pt x="140106" y="56934"/>
                  </a:lnTo>
                  <a:lnTo>
                    <a:pt x="142011" y="55943"/>
                  </a:lnTo>
                  <a:lnTo>
                    <a:pt x="141935" y="55740"/>
                  </a:lnTo>
                  <a:lnTo>
                    <a:pt x="141935" y="55549"/>
                  </a:lnTo>
                  <a:lnTo>
                    <a:pt x="142011" y="55359"/>
                  </a:lnTo>
                  <a:close/>
                </a:path>
                <a:path w="294004" h="347979">
                  <a:moveTo>
                    <a:pt x="146646" y="342595"/>
                  </a:moveTo>
                  <a:lnTo>
                    <a:pt x="146367" y="339801"/>
                  </a:lnTo>
                  <a:lnTo>
                    <a:pt x="145135" y="337477"/>
                  </a:lnTo>
                  <a:lnTo>
                    <a:pt x="144094" y="335089"/>
                  </a:lnTo>
                  <a:lnTo>
                    <a:pt x="143624" y="333336"/>
                  </a:lnTo>
                  <a:lnTo>
                    <a:pt x="143433" y="332625"/>
                  </a:lnTo>
                  <a:lnTo>
                    <a:pt x="143192" y="331482"/>
                  </a:lnTo>
                  <a:lnTo>
                    <a:pt x="141795" y="333336"/>
                  </a:lnTo>
                  <a:lnTo>
                    <a:pt x="139268" y="335165"/>
                  </a:lnTo>
                  <a:lnTo>
                    <a:pt x="143014" y="337185"/>
                  </a:lnTo>
                  <a:lnTo>
                    <a:pt x="143865" y="339128"/>
                  </a:lnTo>
                  <a:lnTo>
                    <a:pt x="143751" y="341706"/>
                  </a:lnTo>
                  <a:lnTo>
                    <a:pt x="146646" y="342595"/>
                  </a:lnTo>
                  <a:close/>
                </a:path>
                <a:path w="294004" h="347979">
                  <a:moveTo>
                    <a:pt x="146875" y="193776"/>
                  </a:moveTo>
                  <a:lnTo>
                    <a:pt x="144945" y="190881"/>
                  </a:lnTo>
                  <a:lnTo>
                    <a:pt x="144310" y="190538"/>
                  </a:lnTo>
                  <a:lnTo>
                    <a:pt x="143662" y="190220"/>
                  </a:lnTo>
                  <a:lnTo>
                    <a:pt x="143040" y="189877"/>
                  </a:lnTo>
                  <a:lnTo>
                    <a:pt x="141986" y="190474"/>
                  </a:lnTo>
                  <a:lnTo>
                    <a:pt x="142849" y="191185"/>
                  </a:lnTo>
                  <a:lnTo>
                    <a:pt x="142900" y="191846"/>
                  </a:lnTo>
                  <a:lnTo>
                    <a:pt x="144437" y="192214"/>
                  </a:lnTo>
                  <a:lnTo>
                    <a:pt x="143675" y="194195"/>
                  </a:lnTo>
                  <a:lnTo>
                    <a:pt x="144970" y="194729"/>
                  </a:lnTo>
                  <a:lnTo>
                    <a:pt x="145389" y="193979"/>
                  </a:lnTo>
                  <a:lnTo>
                    <a:pt x="146075" y="193751"/>
                  </a:lnTo>
                  <a:lnTo>
                    <a:pt x="146875" y="193776"/>
                  </a:lnTo>
                  <a:close/>
                </a:path>
                <a:path w="294004" h="347979">
                  <a:moveTo>
                    <a:pt x="147891" y="150368"/>
                  </a:moveTo>
                  <a:lnTo>
                    <a:pt x="145415" y="149923"/>
                  </a:lnTo>
                  <a:lnTo>
                    <a:pt x="145186" y="152006"/>
                  </a:lnTo>
                  <a:lnTo>
                    <a:pt x="143878" y="152463"/>
                  </a:lnTo>
                  <a:lnTo>
                    <a:pt x="141986" y="152501"/>
                  </a:lnTo>
                  <a:lnTo>
                    <a:pt x="139941" y="151472"/>
                  </a:lnTo>
                  <a:lnTo>
                    <a:pt x="137515" y="153670"/>
                  </a:lnTo>
                  <a:lnTo>
                    <a:pt x="140436" y="153682"/>
                  </a:lnTo>
                  <a:lnTo>
                    <a:pt x="142481" y="155409"/>
                  </a:lnTo>
                  <a:lnTo>
                    <a:pt x="144703" y="153631"/>
                  </a:lnTo>
                  <a:lnTo>
                    <a:pt x="146672" y="154508"/>
                  </a:lnTo>
                  <a:lnTo>
                    <a:pt x="147116" y="153035"/>
                  </a:lnTo>
                  <a:lnTo>
                    <a:pt x="147891" y="151104"/>
                  </a:lnTo>
                  <a:lnTo>
                    <a:pt x="147891" y="150368"/>
                  </a:lnTo>
                  <a:close/>
                </a:path>
                <a:path w="294004" h="347979">
                  <a:moveTo>
                    <a:pt x="154419" y="172821"/>
                  </a:moveTo>
                  <a:lnTo>
                    <a:pt x="152590" y="170395"/>
                  </a:lnTo>
                  <a:lnTo>
                    <a:pt x="151739" y="170053"/>
                  </a:lnTo>
                  <a:lnTo>
                    <a:pt x="150025" y="169405"/>
                  </a:lnTo>
                  <a:lnTo>
                    <a:pt x="150012" y="170434"/>
                  </a:lnTo>
                  <a:lnTo>
                    <a:pt x="149961" y="172478"/>
                  </a:lnTo>
                  <a:lnTo>
                    <a:pt x="150253" y="172821"/>
                  </a:lnTo>
                  <a:lnTo>
                    <a:pt x="150533" y="173139"/>
                  </a:lnTo>
                  <a:lnTo>
                    <a:pt x="150799" y="173456"/>
                  </a:lnTo>
                  <a:lnTo>
                    <a:pt x="153492" y="173659"/>
                  </a:lnTo>
                  <a:lnTo>
                    <a:pt x="154419" y="172821"/>
                  </a:lnTo>
                  <a:close/>
                </a:path>
                <a:path w="294004" h="347979">
                  <a:moveTo>
                    <a:pt x="157810" y="238645"/>
                  </a:moveTo>
                  <a:lnTo>
                    <a:pt x="157340" y="236423"/>
                  </a:lnTo>
                  <a:lnTo>
                    <a:pt x="156908" y="234950"/>
                  </a:lnTo>
                  <a:lnTo>
                    <a:pt x="156514" y="233451"/>
                  </a:lnTo>
                  <a:lnTo>
                    <a:pt x="155879" y="233489"/>
                  </a:lnTo>
                  <a:lnTo>
                    <a:pt x="154597" y="233553"/>
                  </a:lnTo>
                  <a:lnTo>
                    <a:pt x="154901" y="234848"/>
                  </a:lnTo>
                  <a:lnTo>
                    <a:pt x="155536" y="237451"/>
                  </a:lnTo>
                  <a:lnTo>
                    <a:pt x="155892" y="237959"/>
                  </a:lnTo>
                  <a:lnTo>
                    <a:pt x="156146" y="238696"/>
                  </a:lnTo>
                  <a:lnTo>
                    <a:pt x="157340" y="239242"/>
                  </a:lnTo>
                  <a:lnTo>
                    <a:pt x="157810" y="238645"/>
                  </a:lnTo>
                  <a:close/>
                </a:path>
                <a:path w="294004" h="347979">
                  <a:moveTo>
                    <a:pt x="158419" y="39471"/>
                  </a:moveTo>
                  <a:lnTo>
                    <a:pt x="158343" y="38658"/>
                  </a:lnTo>
                  <a:lnTo>
                    <a:pt x="158369" y="37833"/>
                  </a:lnTo>
                  <a:lnTo>
                    <a:pt x="158203" y="37071"/>
                  </a:lnTo>
                  <a:lnTo>
                    <a:pt x="157988" y="36156"/>
                  </a:lnTo>
                  <a:lnTo>
                    <a:pt x="157886" y="35052"/>
                  </a:lnTo>
                  <a:lnTo>
                    <a:pt x="156349" y="34874"/>
                  </a:lnTo>
                  <a:lnTo>
                    <a:pt x="155854" y="35293"/>
                  </a:lnTo>
                  <a:lnTo>
                    <a:pt x="155625" y="35636"/>
                  </a:lnTo>
                  <a:lnTo>
                    <a:pt x="155041" y="36474"/>
                  </a:lnTo>
                  <a:lnTo>
                    <a:pt x="154749" y="37414"/>
                  </a:lnTo>
                  <a:lnTo>
                    <a:pt x="156222" y="38785"/>
                  </a:lnTo>
                  <a:lnTo>
                    <a:pt x="156921" y="39204"/>
                  </a:lnTo>
                  <a:lnTo>
                    <a:pt x="157581" y="39674"/>
                  </a:lnTo>
                  <a:lnTo>
                    <a:pt x="157835" y="39522"/>
                  </a:lnTo>
                  <a:lnTo>
                    <a:pt x="158102" y="39458"/>
                  </a:lnTo>
                  <a:lnTo>
                    <a:pt x="158419" y="39471"/>
                  </a:lnTo>
                  <a:close/>
                </a:path>
                <a:path w="294004" h="347979">
                  <a:moveTo>
                    <a:pt x="158635" y="347853"/>
                  </a:moveTo>
                  <a:lnTo>
                    <a:pt x="158115" y="347065"/>
                  </a:lnTo>
                  <a:lnTo>
                    <a:pt x="157276" y="346837"/>
                  </a:lnTo>
                  <a:lnTo>
                    <a:pt x="156375" y="346710"/>
                  </a:lnTo>
                  <a:lnTo>
                    <a:pt x="156070" y="347002"/>
                  </a:lnTo>
                  <a:lnTo>
                    <a:pt x="155435" y="347586"/>
                  </a:lnTo>
                  <a:lnTo>
                    <a:pt x="155613" y="347637"/>
                  </a:lnTo>
                  <a:lnTo>
                    <a:pt x="155765" y="347853"/>
                  </a:lnTo>
                  <a:lnTo>
                    <a:pt x="158635" y="347853"/>
                  </a:lnTo>
                  <a:close/>
                </a:path>
                <a:path w="294004" h="347979">
                  <a:moveTo>
                    <a:pt x="162179" y="217982"/>
                  </a:moveTo>
                  <a:lnTo>
                    <a:pt x="162090" y="217309"/>
                  </a:lnTo>
                  <a:lnTo>
                    <a:pt x="161861" y="217017"/>
                  </a:lnTo>
                  <a:lnTo>
                    <a:pt x="160794" y="215722"/>
                  </a:lnTo>
                  <a:lnTo>
                    <a:pt x="159600" y="216573"/>
                  </a:lnTo>
                  <a:lnTo>
                    <a:pt x="158051" y="217144"/>
                  </a:lnTo>
                  <a:lnTo>
                    <a:pt x="157721" y="217500"/>
                  </a:lnTo>
                  <a:lnTo>
                    <a:pt x="157340" y="217766"/>
                  </a:lnTo>
                  <a:lnTo>
                    <a:pt x="157772" y="218186"/>
                  </a:lnTo>
                  <a:lnTo>
                    <a:pt x="158623" y="219036"/>
                  </a:lnTo>
                  <a:lnTo>
                    <a:pt x="159778" y="218897"/>
                  </a:lnTo>
                  <a:lnTo>
                    <a:pt x="161188" y="219710"/>
                  </a:lnTo>
                  <a:lnTo>
                    <a:pt x="162001" y="218274"/>
                  </a:lnTo>
                  <a:lnTo>
                    <a:pt x="162179" y="217982"/>
                  </a:lnTo>
                  <a:close/>
                </a:path>
                <a:path w="294004" h="347979">
                  <a:moveTo>
                    <a:pt x="162687" y="20396"/>
                  </a:moveTo>
                  <a:lnTo>
                    <a:pt x="162420" y="19278"/>
                  </a:lnTo>
                  <a:lnTo>
                    <a:pt x="161099" y="19304"/>
                  </a:lnTo>
                  <a:lnTo>
                    <a:pt x="160439" y="19304"/>
                  </a:lnTo>
                  <a:lnTo>
                    <a:pt x="160159" y="20459"/>
                  </a:lnTo>
                  <a:lnTo>
                    <a:pt x="157848" y="19761"/>
                  </a:lnTo>
                  <a:lnTo>
                    <a:pt x="158318" y="21297"/>
                  </a:lnTo>
                  <a:lnTo>
                    <a:pt x="158762" y="22656"/>
                  </a:lnTo>
                  <a:lnTo>
                    <a:pt x="160032" y="23101"/>
                  </a:lnTo>
                  <a:lnTo>
                    <a:pt x="161391" y="22123"/>
                  </a:lnTo>
                  <a:lnTo>
                    <a:pt x="161810" y="21539"/>
                  </a:lnTo>
                  <a:lnTo>
                    <a:pt x="162687" y="20396"/>
                  </a:lnTo>
                  <a:close/>
                </a:path>
                <a:path w="294004" h="347979">
                  <a:moveTo>
                    <a:pt x="164795" y="247281"/>
                  </a:moveTo>
                  <a:lnTo>
                    <a:pt x="161404" y="247942"/>
                  </a:lnTo>
                  <a:lnTo>
                    <a:pt x="162026" y="244551"/>
                  </a:lnTo>
                  <a:lnTo>
                    <a:pt x="160337" y="243217"/>
                  </a:lnTo>
                  <a:lnTo>
                    <a:pt x="159931" y="248297"/>
                  </a:lnTo>
                  <a:lnTo>
                    <a:pt x="160324" y="248691"/>
                  </a:lnTo>
                  <a:lnTo>
                    <a:pt x="164795" y="247281"/>
                  </a:lnTo>
                  <a:close/>
                </a:path>
                <a:path w="294004" h="347979">
                  <a:moveTo>
                    <a:pt x="167944" y="153581"/>
                  </a:moveTo>
                  <a:lnTo>
                    <a:pt x="164477" y="154038"/>
                  </a:lnTo>
                  <a:lnTo>
                    <a:pt x="163588" y="152793"/>
                  </a:lnTo>
                  <a:lnTo>
                    <a:pt x="162725" y="150990"/>
                  </a:lnTo>
                  <a:lnTo>
                    <a:pt x="160782" y="150456"/>
                  </a:lnTo>
                  <a:lnTo>
                    <a:pt x="159385" y="149288"/>
                  </a:lnTo>
                  <a:lnTo>
                    <a:pt x="158419" y="150228"/>
                  </a:lnTo>
                  <a:lnTo>
                    <a:pt x="159385" y="151828"/>
                  </a:lnTo>
                  <a:lnTo>
                    <a:pt x="160566" y="153225"/>
                  </a:lnTo>
                  <a:lnTo>
                    <a:pt x="162115" y="154279"/>
                  </a:lnTo>
                  <a:lnTo>
                    <a:pt x="163487" y="155486"/>
                  </a:lnTo>
                  <a:lnTo>
                    <a:pt x="165531" y="157518"/>
                  </a:lnTo>
                  <a:lnTo>
                    <a:pt x="167944" y="153581"/>
                  </a:lnTo>
                  <a:close/>
                </a:path>
                <a:path w="294004" h="347979">
                  <a:moveTo>
                    <a:pt x="170065" y="340067"/>
                  </a:moveTo>
                  <a:lnTo>
                    <a:pt x="169760" y="340055"/>
                  </a:lnTo>
                  <a:lnTo>
                    <a:pt x="169176" y="340067"/>
                  </a:lnTo>
                  <a:lnTo>
                    <a:pt x="168109" y="342557"/>
                  </a:lnTo>
                  <a:lnTo>
                    <a:pt x="166662" y="345033"/>
                  </a:lnTo>
                  <a:lnTo>
                    <a:pt x="167640" y="347853"/>
                  </a:lnTo>
                  <a:lnTo>
                    <a:pt x="169227" y="347853"/>
                  </a:lnTo>
                  <a:lnTo>
                    <a:pt x="169430" y="345046"/>
                  </a:lnTo>
                  <a:lnTo>
                    <a:pt x="168694" y="342442"/>
                  </a:lnTo>
                  <a:lnTo>
                    <a:pt x="170065" y="340067"/>
                  </a:lnTo>
                  <a:close/>
                </a:path>
                <a:path w="294004" h="347979">
                  <a:moveTo>
                    <a:pt x="176047" y="1371"/>
                  </a:moveTo>
                  <a:lnTo>
                    <a:pt x="174853" y="800"/>
                  </a:lnTo>
                  <a:lnTo>
                    <a:pt x="173951" y="25"/>
                  </a:lnTo>
                  <a:lnTo>
                    <a:pt x="173507" y="38"/>
                  </a:lnTo>
                  <a:lnTo>
                    <a:pt x="173050" y="0"/>
                  </a:lnTo>
                  <a:lnTo>
                    <a:pt x="171577" y="1778"/>
                  </a:lnTo>
                  <a:lnTo>
                    <a:pt x="171411" y="1943"/>
                  </a:lnTo>
                  <a:lnTo>
                    <a:pt x="171234" y="1968"/>
                  </a:lnTo>
                  <a:lnTo>
                    <a:pt x="171030" y="1905"/>
                  </a:lnTo>
                  <a:lnTo>
                    <a:pt x="171411" y="4635"/>
                  </a:lnTo>
                  <a:lnTo>
                    <a:pt x="173075" y="4749"/>
                  </a:lnTo>
                  <a:lnTo>
                    <a:pt x="173126" y="2832"/>
                  </a:lnTo>
                  <a:lnTo>
                    <a:pt x="174447" y="2794"/>
                  </a:lnTo>
                  <a:lnTo>
                    <a:pt x="175844" y="2882"/>
                  </a:lnTo>
                  <a:lnTo>
                    <a:pt x="176047" y="1371"/>
                  </a:lnTo>
                  <a:close/>
                </a:path>
                <a:path w="294004" h="347979">
                  <a:moveTo>
                    <a:pt x="180441" y="332562"/>
                  </a:moveTo>
                  <a:lnTo>
                    <a:pt x="178333" y="331685"/>
                  </a:lnTo>
                  <a:lnTo>
                    <a:pt x="177698" y="330454"/>
                  </a:lnTo>
                  <a:lnTo>
                    <a:pt x="177533" y="330606"/>
                  </a:lnTo>
                  <a:lnTo>
                    <a:pt x="177330" y="330657"/>
                  </a:lnTo>
                  <a:lnTo>
                    <a:pt x="177088" y="330606"/>
                  </a:lnTo>
                  <a:lnTo>
                    <a:pt x="176974" y="331978"/>
                  </a:lnTo>
                  <a:lnTo>
                    <a:pt x="174929" y="333425"/>
                  </a:lnTo>
                  <a:lnTo>
                    <a:pt x="177520" y="334924"/>
                  </a:lnTo>
                  <a:lnTo>
                    <a:pt x="178473" y="334708"/>
                  </a:lnTo>
                  <a:lnTo>
                    <a:pt x="180441" y="332562"/>
                  </a:lnTo>
                  <a:close/>
                </a:path>
                <a:path w="294004" h="347979">
                  <a:moveTo>
                    <a:pt x="192722" y="8801"/>
                  </a:moveTo>
                  <a:lnTo>
                    <a:pt x="191033" y="7874"/>
                  </a:lnTo>
                  <a:lnTo>
                    <a:pt x="190423" y="6959"/>
                  </a:lnTo>
                  <a:lnTo>
                    <a:pt x="188582" y="6858"/>
                  </a:lnTo>
                  <a:lnTo>
                    <a:pt x="185712" y="6680"/>
                  </a:lnTo>
                  <a:lnTo>
                    <a:pt x="185585" y="8839"/>
                  </a:lnTo>
                  <a:lnTo>
                    <a:pt x="184200" y="9626"/>
                  </a:lnTo>
                  <a:lnTo>
                    <a:pt x="182257" y="9804"/>
                  </a:lnTo>
                  <a:lnTo>
                    <a:pt x="184353" y="13525"/>
                  </a:lnTo>
                  <a:lnTo>
                    <a:pt x="185724" y="8470"/>
                  </a:lnTo>
                  <a:lnTo>
                    <a:pt x="187579" y="9372"/>
                  </a:lnTo>
                  <a:lnTo>
                    <a:pt x="190423" y="9715"/>
                  </a:lnTo>
                  <a:lnTo>
                    <a:pt x="192722" y="8801"/>
                  </a:lnTo>
                  <a:close/>
                </a:path>
                <a:path w="294004" h="347979">
                  <a:moveTo>
                    <a:pt x="201866" y="274180"/>
                  </a:moveTo>
                  <a:lnTo>
                    <a:pt x="199517" y="274307"/>
                  </a:lnTo>
                  <a:lnTo>
                    <a:pt x="197383" y="274320"/>
                  </a:lnTo>
                  <a:lnTo>
                    <a:pt x="195986" y="276390"/>
                  </a:lnTo>
                  <a:lnTo>
                    <a:pt x="195910" y="276529"/>
                  </a:lnTo>
                  <a:lnTo>
                    <a:pt x="196659" y="277583"/>
                  </a:lnTo>
                  <a:lnTo>
                    <a:pt x="199644" y="278142"/>
                  </a:lnTo>
                  <a:lnTo>
                    <a:pt x="200977" y="276720"/>
                  </a:lnTo>
                  <a:lnTo>
                    <a:pt x="201866" y="274180"/>
                  </a:lnTo>
                  <a:close/>
                </a:path>
                <a:path w="294004" h="347979">
                  <a:moveTo>
                    <a:pt x="207810" y="206019"/>
                  </a:moveTo>
                  <a:lnTo>
                    <a:pt x="207556" y="204812"/>
                  </a:lnTo>
                  <a:lnTo>
                    <a:pt x="207391" y="204025"/>
                  </a:lnTo>
                  <a:lnTo>
                    <a:pt x="206743" y="203517"/>
                  </a:lnTo>
                  <a:lnTo>
                    <a:pt x="204978" y="203352"/>
                  </a:lnTo>
                  <a:lnTo>
                    <a:pt x="204304" y="203733"/>
                  </a:lnTo>
                  <a:lnTo>
                    <a:pt x="203936" y="206260"/>
                  </a:lnTo>
                  <a:lnTo>
                    <a:pt x="205308" y="205663"/>
                  </a:lnTo>
                  <a:lnTo>
                    <a:pt x="206082" y="205905"/>
                  </a:lnTo>
                  <a:lnTo>
                    <a:pt x="206857" y="205917"/>
                  </a:lnTo>
                  <a:lnTo>
                    <a:pt x="207810" y="206019"/>
                  </a:lnTo>
                  <a:close/>
                </a:path>
                <a:path w="294004" h="347979">
                  <a:moveTo>
                    <a:pt x="207911" y="252247"/>
                  </a:moveTo>
                  <a:lnTo>
                    <a:pt x="205232" y="252031"/>
                  </a:lnTo>
                  <a:lnTo>
                    <a:pt x="205613" y="253949"/>
                  </a:lnTo>
                  <a:lnTo>
                    <a:pt x="204000" y="254571"/>
                  </a:lnTo>
                  <a:lnTo>
                    <a:pt x="202958" y="255574"/>
                  </a:lnTo>
                  <a:lnTo>
                    <a:pt x="204317" y="255663"/>
                  </a:lnTo>
                  <a:lnTo>
                    <a:pt x="205130" y="256286"/>
                  </a:lnTo>
                  <a:lnTo>
                    <a:pt x="205092" y="257746"/>
                  </a:lnTo>
                  <a:lnTo>
                    <a:pt x="206273" y="256311"/>
                  </a:lnTo>
                  <a:lnTo>
                    <a:pt x="206883" y="255600"/>
                  </a:lnTo>
                  <a:lnTo>
                    <a:pt x="206832" y="254177"/>
                  </a:lnTo>
                  <a:lnTo>
                    <a:pt x="207911" y="252247"/>
                  </a:lnTo>
                  <a:close/>
                </a:path>
                <a:path w="294004" h="347979">
                  <a:moveTo>
                    <a:pt x="209880" y="24803"/>
                  </a:moveTo>
                  <a:lnTo>
                    <a:pt x="205219" y="21018"/>
                  </a:lnTo>
                  <a:lnTo>
                    <a:pt x="203822" y="22390"/>
                  </a:lnTo>
                  <a:lnTo>
                    <a:pt x="207518" y="24536"/>
                  </a:lnTo>
                  <a:lnTo>
                    <a:pt x="209359" y="25590"/>
                  </a:lnTo>
                  <a:lnTo>
                    <a:pt x="209702" y="25057"/>
                  </a:lnTo>
                  <a:lnTo>
                    <a:pt x="209880" y="24803"/>
                  </a:lnTo>
                  <a:close/>
                </a:path>
                <a:path w="294004" h="347979">
                  <a:moveTo>
                    <a:pt x="210096" y="346570"/>
                  </a:moveTo>
                  <a:lnTo>
                    <a:pt x="209537" y="346138"/>
                  </a:lnTo>
                  <a:lnTo>
                    <a:pt x="208165" y="345109"/>
                  </a:lnTo>
                  <a:lnTo>
                    <a:pt x="206400" y="345109"/>
                  </a:lnTo>
                  <a:lnTo>
                    <a:pt x="205752" y="346138"/>
                  </a:lnTo>
                  <a:lnTo>
                    <a:pt x="203009" y="345376"/>
                  </a:lnTo>
                  <a:lnTo>
                    <a:pt x="204038" y="347853"/>
                  </a:lnTo>
                  <a:lnTo>
                    <a:pt x="206984" y="347853"/>
                  </a:lnTo>
                  <a:lnTo>
                    <a:pt x="207175" y="346798"/>
                  </a:lnTo>
                  <a:lnTo>
                    <a:pt x="210096" y="346570"/>
                  </a:lnTo>
                  <a:close/>
                </a:path>
                <a:path w="294004" h="347979">
                  <a:moveTo>
                    <a:pt x="212483" y="189953"/>
                  </a:moveTo>
                  <a:lnTo>
                    <a:pt x="212267" y="189191"/>
                  </a:lnTo>
                  <a:lnTo>
                    <a:pt x="210172" y="188455"/>
                  </a:lnTo>
                  <a:lnTo>
                    <a:pt x="209219" y="189484"/>
                  </a:lnTo>
                  <a:lnTo>
                    <a:pt x="208495" y="191274"/>
                  </a:lnTo>
                  <a:lnTo>
                    <a:pt x="210146" y="191909"/>
                  </a:lnTo>
                  <a:lnTo>
                    <a:pt x="211543" y="192189"/>
                  </a:lnTo>
                  <a:lnTo>
                    <a:pt x="212483" y="189953"/>
                  </a:lnTo>
                  <a:close/>
                </a:path>
                <a:path w="294004" h="347979">
                  <a:moveTo>
                    <a:pt x="214820" y="157556"/>
                  </a:moveTo>
                  <a:lnTo>
                    <a:pt x="214769" y="157264"/>
                  </a:lnTo>
                  <a:lnTo>
                    <a:pt x="214579" y="156997"/>
                  </a:lnTo>
                  <a:lnTo>
                    <a:pt x="213766" y="155879"/>
                  </a:lnTo>
                  <a:lnTo>
                    <a:pt x="209016" y="155778"/>
                  </a:lnTo>
                  <a:lnTo>
                    <a:pt x="207721" y="155994"/>
                  </a:lnTo>
                  <a:lnTo>
                    <a:pt x="206552" y="156425"/>
                  </a:lnTo>
                  <a:lnTo>
                    <a:pt x="205828" y="157632"/>
                  </a:lnTo>
                  <a:lnTo>
                    <a:pt x="208064" y="157797"/>
                  </a:lnTo>
                  <a:lnTo>
                    <a:pt x="209029" y="158115"/>
                  </a:lnTo>
                  <a:lnTo>
                    <a:pt x="210959" y="158788"/>
                  </a:lnTo>
                  <a:lnTo>
                    <a:pt x="211239" y="158775"/>
                  </a:lnTo>
                  <a:lnTo>
                    <a:pt x="211518" y="158813"/>
                  </a:lnTo>
                  <a:lnTo>
                    <a:pt x="211785" y="158902"/>
                  </a:lnTo>
                  <a:lnTo>
                    <a:pt x="214706" y="157886"/>
                  </a:lnTo>
                  <a:lnTo>
                    <a:pt x="214820" y="157556"/>
                  </a:lnTo>
                  <a:close/>
                </a:path>
                <a:path w="294004" h="347979">
                  <a:moveTo>
                    <a:pt x="216090" y="153060"/>
                  </a:moveTo>
                  <a:lnTo>
                    <a:pt x="215519" y="151333"/>
                  </a:lnTo>
                  <a:lnTo>
                    <a:pt x="215201" y="151434"/>
                  </a:lnTo>
                  <a:lnTo>
                    <a:pt x="214922" y="151345"/>
                  </a:lnTo>
                  <a:lnTo>
                    <a:pt x="214731" y="151053"/>
                  </a:lnTo>
                  <a:lnTo>
                    <a:pt x="213652" y="152730"/>
                  </a:lnTo>
                  <a:lnTo>
                    <a:pt x="211264" y="151777"/>
                  </a:lnTo>
                  <a:lnTo>
                    <a:pt x="210032" y="153187"/>
                  </a:lnTo>
                  <a:lnTo>
                    <a:pt x="210934" y="154863"/>
                  </a:lnTo>
                  <a:lnTo>
                    <a:pt x="212559" y="154406"/>
                  </a:lnTo>
                  <a:lnTo>
                    <a:pt x="213791" y="154863"/>
                  </a:lnTo>
                  <a:lnTo>
                    <a:pt x="215722" y="154343"/>
                  </a:lnTo>
                  <a:lnTo>
                    <a:pt x="216090" y="153060"/>
                  </a:lnTo>
                  <a:close/>
                </a:path>
                <a:path w="294004" h="347979">
                  <a:moveTo>
                    <a:pt x="217246" y="344157"/>
                  </a:moveTo>
                  <a:lnTo>
                    <a:pt x="216471" y="343242"/>
                  </a:lnTo>
                  <a:lnTo>
                    <a:pt x="215696" y="342112"/>
                  </a:lnTo>
                  <a:lnTo>
                    <a:pt x="214363" y="340880"/>
                  </a:lnTo>
                  <a:lnTo>
                    <a:pt x="213296" y="341045"/>
                  </a:lnTo>
                  <a:lnTo>
                    <a:pt x="213741" y="343369"/>
                  </a:lnTo>
                  <a:lnTo>
                    <a:pt x="214490" y="344601"/>
                  </a:lnTo>
                  <a:lnTo>
                    <a:pt x="216471" y="345516"/>
                  </a:lnTo>
                  <a:lnTo>
                    <a:pt x="217055" y="345173"/>
                  </a:lnTo>
                  <a:lnTo>
                    <a:pt x="217246" y="344157"/>
                  </a:lnTo>
                  <a:close/>
                </a:path>
                <a:path w="294004" h="347979">
                  <a:moveTo>
                    <a:pt x="218503" y="14414"/>
                  </a:moveTo>
                  <a:lnTo>
                    <a:pt x="214642" y="13576"/>
                  </a:lnTo>
                  <a:lnTo>
                    <a:pt x="214033" y="14909"/>
                  </a:lnTo>
                  <a:lnTo>
                    <a:pt x="212648" y="14135"/>
                  </a:lnTo>
                  <a:lnTo>
                    <a:pt x="211721" y="14630"/>
                  </a:lnTo>
                  <a:lnTo>
                    <a:pt x="209918" y="14465"/>
                  </a:lnTo>
                  <a:lnTo>
                    <a:pt x="209372" y="14617"/>
                  </a:lnTo>
                  <a:lnTo>
                    <a:pt x="208368" y="14605"/>
                  </a:lnTo>
                  <a:lnTo>
                    <a:pt x="209130" y="16789"/>
                  </a:lnTo>
                  <a:lnTo>
                    <a:pt x="212001" y="17487"/>
                  </a:lnTo>
                  <a:lnTo>
                    <a:pt x="213779" y="17183"/>
                  </a:lnTo>
                  <a:lnTo>
                    <a:pt x="213855" y="18427"/>
                  </a:lnTo>
                  <a:lnTo>
                    <a:pt x="216725" y="16383"/>
                  </a:lnTo>
                  <a:lnTo>
                    <a:pt x="217309" y="15722"/>
                  </a:lnTo>
                  <a:lnTo>
                    <a:pt x="217906" y="15074"/>
                  </a:lnTo>
                  <a:lnTo>
                    <a:pt x="218503" y="14414"/>
                  </a:lnTo>
                  <a:close/>
                </a:path>
                <a:path w="294004" h="347979">
                  <a:moveTo>
                    <a:pt x="219138" y="327202"/>
                  </a:moveTo>
                  <a:lnTo>
                    <a:pt x="216357" y="325526"/>
                  </a:lnTo>
                  <a:lnTo>
                    <a:pt x="214972" y="326529"/>
                  </a:lnTo>
                  <a:lnTo>
                    <a:pt x="213614" y="329145"/>
                  </a:lnTo>
                  <a:lnTo>
                    <a:pt x="215836" y="327850"/>
                  </a:lnTo>
                  <a:lnTo>
                    <a:pt x="216408" y="331444"/>
                  </a:lnTo>
                  <a:lnTo>
                    <a:pt x="218871" y="329069"/>
                  </a:lnTo>
                  <a:lnTo>
                    <a:pt x="219138" y="327202"/>
                  </a:lnTo>
                  <a:close/>
                </a:path>
                <a:path w="294004" h="347979">
                  <a:moveTo>
                    <a:pt x="219290" y="188074"/>
                  </a:moveTo>
                  <a:lnTo>
                    <a:pt x="216649" y="183146"/>
                  </a:lnTo>
                  <a:lnTo>
                    <a:pt x="216039" y="183476"/>
                  </a:lnTo>
                  <a:lnTo>
                    <a:pt x="214782" y="184124"/>
                  </a:lnTo>
                  <a:lnTo>
                    <a:pt x="215836" y="185648"/>
                  </a:lnTo>
                  <a:lnTo>
                    <a:pt x="216420" y="187667"/>
                  </a:lnTo>
                  <a:lnTo>
                    <a:pt x="219290" y="188074"/>
                  </a:lnTo>
                  <a:close/>
                </a:path>
                <a:path w="294004" h="347979">
                  <a:moveTo>
                    <a:pt x="219786" y="172453"/>
                  </a:moveTo>
                  <a:lnTo>
                    <a:pt x="219735" y="171577"/>
                  </a:lnTo>
                  <a:lnTo>
                    <a:pt x="219532" y="170802"/>
                  </a:lnTo>
                  <a:lnTo>
                    <a:pt x="218617" y="170434"/>
                  </a:lnTo>
                  <a:lnTo>
                    <a:pt x="218376" y="170586"/>
                  </a:lnTo>
                  <a:lnTo>
                    <a:pt x="218135" y="170662"/>
                  </a:lnTo>
                  <a:lnTo>
                    <a:pt x="217868" y="170675"/>
                  </a:lnTo>
                  <a:lnTo>
                    <a:pt x="215811" y="174320"/>
                  </a:lnTo>
                  <a:lnTo>
                    <a:pt x="217766" y="175018"/>
                  </a:lnTo>
                  <a:lnTo>
                    <a:pt x="218757" y="173685"/>
                  </a:lnTo>
                  <a:lnTo>
                    <a:pt x="219786" y="172453"/>
                  </a:lnTo>
                  <a:close/>
                </a:path>
                <a:path w="294004" h="347979">
                  <a:moveTo>
                    <a:pt x="220611" y="141986"/>
                  </a:moveTo>
                  <a:lnTo>
                    <a:pt x="220497" y="141706"/>
                  </a:lnTo>
                  <a:lnTo>
                    <a:pt x="219875" y="140004"/>
                  </a:lnTo>
                  <a:lnTo>
                    <a:pt x="218274" y="140246"/>
                  </a:lnTo>
                  <a:lnTo>
                    <a:pt x="216560" y="140423"/>
                  </a:lnTo>
                  <a:lnTo>
                    <a:pt x="217347" y="141655"/>
                  </a:lnTo>
                  <a:lnTo>
                    <a:pt x="218071" y="143103"/>
                  </a:lnTo>
                  <a:lnTo>
                    <a:pt x="220167" y="142786"/>
                  </a:lnTo>
                  <a:lnTo>
                    <a:pt x="220611" y="141986"/>
                  </a:lnTo>
                  <a:close/>
                </a:path>
                <a:path w="294004" h="347979">
                  <a:moveTo>
                    <a:pt x="227355" y="153085"/>
                  </a:moveTo>
                  <a:lnTo>
                    <a:pt x="225450" y="153682"/>
                  </a:lnTo>
                  <a:lnTo>
                    <a:pt x="224586" y="152019"/>
                  </a:lnTo>
                  <a:lnTo>
                    <a:pt x="223342" y="151231"/>
                  </a:lnTo>
                  <a:lnTo>
                    <a:pt x="223456" y="152577"/>
                  </a:lnTo>
                  <a:lnTo>
                    <a:pt x="224243" y="154406"/>
                  </a:lnTo>
                  <a:lnTo>
                    <a:pt x="221538" y="153746"/>
                  </a:lnTo>
                  <a:lnTo>
                    <a:pt x="220548" y="153720"/>
                  </a:lnTo>
                  <a:lnTo>
                    <a:pt x="219710" y="153924"/>
                  </a:lnTo>
                  <a:lnTo>
                    <a:pt x="219341" y="155003"/>
                  </a:lnTo>
                  <a:lnTo>
                    <a:pt x="220116" y="156171"/>
                  </a:lnTo>
                  <a:lnTo>
                    <a:pt x="221399" y="155879"/>
                  </a:lnTo>
                  <a:lnTo>
                    <a:pt x="222504" y="156070"/>
                  </a:lnTo>
                  <a:lnTo>
                    <a:pt x="222821" y="155702"/>
                  </a:lnTo>
                  <a:lnTo>
                    <a:pt x="223494" y="155016"/>
                  </a:lnTo>
                  <a:lnTo>
                    <a:pt x="227330" y="153949"/>
                  </a:lnTo>
                  <a:lnTo>
                    <a:pt x="227355" y="153085"/>
                  </a:lnTo>
                  <a:close/>
                </a:path>
                <a:path w="294004" h="347979">
                  <a:moveTo>
                    <a:pt x="233807" y="88150"/>
                  </a:moveTo>
                  <a:lnTo>
                    <a:pt x="231609" y="87998"/>
                  </a:lnTo>
                  <a:lnTo>
                    <a:pt x="229400" y="87172"/>
                  </a:lnTo>
                  <a:lnTo>
                    <a:pt x="226237" y="88442"/>
                  </a:lnTo>
                  <a:lnTo>
                    <a:pt x="229489" y="90474"/>
                  </a:lnTo>
                  <a:lnTo>
                    <a:pt x="231673" y="89839"/>
                  </a:lnTo>
                  <a:lnTo>
                    <a:pt x="233807" y="88150"/>
                  </a:lnTo>
                  <a:close/>
                </a:path>
                <a:path w="294004" h="347979">
                  <a:moveTo>
                    <a:pt x="241782" y="247103"/>
                  </a:moveTo>
                  <a:lnTo>
                    <a:pt x="240220" y="248208"/>
                  </a:lnTo>
                  <a:lnTo>
                    <a:pt x="238201" y="248285"/>
                  </a:lnTo>
                  <a:lnTo>
                    <a:pt x="238823" y="250596"/>
                  </a:lnTo>
                  <a:lnTo>
                    <a:pt x="238988" y="251256"/>
                  </a:lnTo>
                  <a:lnTo>
                    <a:pt x="239496" y="252031"/>
                  </a:lnTo>
                  <a:lnTo>
                    <a:pt x="241528" y="250659"/>
                  </a:lnTo>
                  <a:lnTo>
                    <a:pt x="241388" y="249008"/>
                  </a:lnTo>
                  <a:lnTo>
                    <a:pt x="241782" y="247103"/>
                  </a:lnTo>
                  <a:close/>
                </a:path>
                <a:path w="294004" h="347979">
                  <a:moveTo>
                    <a:pt x="256565" y="236524"/>
                  </a:moveTo>
                  <a:lnTo>
                    <a:pt x="254508" y="236397"/>
                  </a:lnTo>
                  <a:lnTo>
                    <a:pt x="252552" y="236893"/>
                  </a:lnTo>
                  <a:lnTo>
                    <a:pt x="250355" y="235458"/>
                  </a:lnTo>
                  <a:lnTo>
                    <a:pt x="248539" y="237159"/>
                  </a:lnTo>
                  <a:lnTo>
                    <a:pt x="247180" y="238213"/>
                  </a:lnTo>
                  <a:lnTo>
                    <a:pt x="243827" y="236321"/>
                  </a:lnTo>
                  <a:lnTo>
                    <a:pt x="244233" y="239077"/>
                  </a:lnTo>
                  <a:lnTo>
                    <a:pt x="244449" y="240474"/>
                  </a:lnTo>
                  <a:lnTo>
                    <a:pt x="247738" y="239776"/>
                  </a:lnTo>
                  <a:lnTo>
                    <a:pt x="250075" y="239077"/>
                  </a:lnTo>
                  <a:lnTo>
                    <a:pt x="250431" y="238734"/>
                  </a:lnTo>
                  <a:lnTo>
                    <a:pt x="250825" y="238480"/>
                  </a:lnTo>
                  <a:lnTo>
                    <a:pt x="254660" y="237185"/>
                  </a:lnTo>
                  <a:lnTo>
                    <a:pt x="256565" y="236524"/>
                  </a:lnTo>
                  <a:close/>
                </a:path>
                <a:path w="294004" h="347979">
                  <a:moveTo>
                    <a:pt x="265353" y="10896"/>
                  </a:moveTo>
                  <a:lnTo>
                    <a:pt x="263855" y="10490"/>
                  </a:lnTo>
                  <a:lnTo>
                    <a:pt x="262013" y="10515"/>
                  </a:lnTo>
                  <a:lnTo>
                    <a:pt x="261696" y="10426"/>
                  </a:lnTo>
                  <a:lnTo>
                    <a:pt x="261480" y="10515"/>
                  </a:lnTo>
                  <a:lnTo>
                    <a:pt x="261340" y="10807"/>
                  </a:lnTo>
                  <a:lnTo>
                    <a:pt x="261467" y="11671"/>
                  </a:lnTo>
                  <a:lnTo>
                    <a:pt x="260997" y="12192"/>
                  </a:lnTo>
                  <a:lnTo>
                    <a:pt x="260311" y="12585"/>
                  </a:lnTo>
                  <a:lnTo>
                    <a:pt x="260299" y="12903"/>
                  </a:lnTo>
                  <a:lnTo>
                    <a:pt x="260299" y="13208"/>
                  </a:lnTo>
                  <a:lnTo>
                    <a:pt x="260286" y="13500"/>
                  </a:lnTo>
                  <a:lnTo>
                    <a:pt x="262305" y="14554"/>
                  </a:lnTo>
                  <a:lnTo>
                    <a:pt x="263436" y="14528"/>
                  </a:lnTo>
                  <a:lnTo>
                    <a:pt x="264388" y="14135"/>
                  </a:lnTo>
                  <a:lnTo>
                    <a:pt x="265125" y="13246"/>
                  </a:lnTo>
                  <a:lnTo>
                    <a:pt x="265353" y="10896"/>
                  </a:lnTo>
                  <a:close/>
                </a:path>
                <a:path w="294004" h="347979">
                  <a:moveTo>
                    <a:pt x="268960" y="235026"/>
                  </a:moveTo>
                  <a:lnTo>
                    <a:pt x="268046" y="234543"/>
                  </a:lnTo>
                  <a:lnTo>
                    <a:pt x="266928" y="234238"/>
                  </a:lnTo>
                  <a:lnTo>
                    <a:pt x="265239" y="234442"/>
                  </a:lnTo>
                  <a:lnTo>
                    <a:pt x="264706" y="235813"/>
                  </a:lnTo>
                  <a:lnTo>
                    <a:pt x="264109" y="237121"/>
                  </a:lnTo>
                  <a:lnTo>
                    <a:pt x="264261" y="238506"/>
                  </a:lnTo>
                  <a:lnTo>
                    <a:pt x="265404" y="237731"/>
                  </a:lnTo>
                  <a:lnTo>
                    <a:pt x="266636" y="237274"/>
                  </a:lnTo>
                  <a:lnTo>
                    <a:pt x="268020" y="237299"/>
                  </a:lnTo>
                  <a:lnTo>
                    <a:pt x="268922" y="236397"/>
                  </a:lnTo>
                  <a:lnTo>
                    <a:pt x="268960" y="235026"/>
                  </a:lnTo>
                  <a:close/>
                </a:path>
                <a:path w="294004" h="347979">
                  <a:moveTo>
                    <a:pt x="271157" y="183172"/>
                  </a:moveTo>
                  <a:lnTo>
                    <a:pt x="269252" y="180873"/>
                  </a:lnTo>
                  <a:lnTo>
                    <a:pt x="268922" y="179260"/>
                  </a:lnTo>
                  <a:lnTo>
                    <a:pt x="269074" y="179171"/>
                  </a:lnTo>
                  <a:lnTo>
                    <a:pt x="269417" y="179031"/>
                  </a:lnTo>
                  <a:lnTo>
                    <a:pt x="268681" y="177647"/>
                  </a:lnTo>
                  <a:lnTo>
                    <a:pt x="270192" y="176733"/>
                  </a:lnTo>
                  <a:lnTo>
                    <a:pt x="270192" y="175488"/>
                  </a:lnTo>
                  <a:lnTo>
                    <a:pt x="269836" y="174396"/>
                  </a:lnTo>
                  <a:lnTo>
                    <a:pt x="270192" y="173012"/>
                  </a:lnTo>
                  <a:lnTo>
                    <a:pt x="268871" y="172313"/>
                  </a:lnTo>
                  <a:lnTo>
                    <a:pt x="266725" y="174244"/>
                  </a:lnTo>
                  <a:lnTo>
                    <a:pt x="267296" y="176834"/>
                  </a:lnTo>
                  <a:lnTo>
                    <a:pt x="267233" y="179273"/>
                  </a:lnTo>
                  <a:lnTo>
                    <a:pt x="266509" y="180517"/>
                  </a:lnTo>
                  <a:lnTo>
                    <a:pt x="266661" y="181749"/>
                  </a:lnTo>
                  <a:lnTo>
                    <a:pt x="267309" y="182981"/>
                  </a:lnTo>
                  <a:lnTo>
                    <a:pt x="271157" y="183172"/>
                  </a:lnTo>
                  <a:close/>
                </a:path>
                <a:path w="294004" h="347979">
                  <a:moveTo>
                    <a:pt x="278130" y="293560"/>
                  </a:moveTo>
                  <a:lnTo>
                    <a:pt x="276606" y="292646"/>
                  </a:lnTo>
                  <a:lnTo>
                    <a:pt x="275526" y="292722"/>
                  </a:lnTo>
                  <a:lnTo>
                    <a:pt x="274345" y="292531"/>
                  </a:lnTo>
                  <a:lnTo>
                    <a:pt x="273710" y="293763"/>
                  </a:lnTo>
                  <a:lnTo>
                    <a:pt x="273240" y="294690"/>
                  </a:lnTo>
                  <a:lnTo>
                    <a:pt x="271919" y="295579"/>
                  </a:lnTo>
                  <a:lnTo>
                    <a:pt x="273583" y="296608"/>
                  </a:lnTo>
                  <a:lnTo>
                    <a:pt x="276694" y="295490"/>
                  </a:lnTo>
                  <a:lnTo>
                    <a:pt x="276796" y="294538"/>
                  </a:lnTo>
                  <a:lnTo>
                    <a:pt x="278130" y="293560"/>
                  </a:lnTo>
                  <a:close/>
                </a:path>
                <a:path w="294004" h="347979">
                  <a:moveTo>
                    <a:pt x="282536" y="20624"/>
                  </a:moveTo>
                  <a:lnTo>
                    <a:pt x="281330" y="18313"/>
                  </a:lnTo>
                  <a:lnTo>
                    <a:pt x="280174" y="18262"/>
                  </a:lnTo>
                  <a:lnTo>
                    <a:pt x="278384" y="19215"/>
                  </a:lnTo>
                  <a:lnTo>
                    <a:pt x="276809" y="19989"/>
                  </a:lnTo>
                  <a:lnTo>
                    <a:pt x="278650" y="21437"/>
                  </a:lnTo>
                  <a:lnTo>
                    <a:pt x="280657" y="21513"/>
                  </a:lnTo>
                  <a:lnTo>
                    <a:pt x="281317" y="20942"/>
                  </a:lnTo>
                  <a:lnTo>
                    <a:pt x="282536" y="20624"/>
                  </a:lnTo>
                  <a:close/>
                </a:path>
                <a:path w="294004" h="347979">
                  <a:moveTo>
                    <a:pt x="293395" y="343890"/>
                  </a:moveTo>
                  <a:lnTo>
                    <a:pt x="291388" y="341312"/>
                  </a:lnTo>
                  <a:lnTo>
                    <a:pt x="289407" y="338150"/>
                  </a:lnTo>
                  <a:lnTo>
                    <a:pt x="288315" y="339382"/>
                  </a:lnTo>
                  <a:lnTo>
                    <a:pt x="288544" y="341045"/>
                  </a:lnTo>
                  <a:lnTo>
                    <a:pt x="289979" y="342455"/>
                  </a:lnTo>
                  <a:lnTo>
                    <a:pt x="289153" y="344246"/>
                  </a:lnTo>
                  <a:lnTo>
                    <a:pt x="289369" y="345871"/>
                  </a:lnTo>
                  <a:lnTo>
                    <a:pt x="290347" y="345948"/>
                  </a:lnTo>
                  <a:lnTo>
                    <a:pt x="293395" y="3438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5028273" y="3321428"/>
              <a:ext cx="296545" cy="336550"/>
            </a:xfrm>
            <a:custGeom>
              <a:avLst/>
              <a:gdLst/>
              <a:ahLst/>
              <a:cxnLst/>
              <a:rect l="l" t="t" r="r" b="b"/>
              <a:pathLst>
                <a:path w="296545" h="336550">
                  <a:moveTo>
                    <a:pt x="4025" y="328739"/>
                  </a:moveTo>
                  <a:lnTo>
                    <a:pt x="3136" y="325793"/>
                  </a:lnTo>
                  <a:lnTo>
                    <a:pt x="1435" y="325742"/>
                  </a:lnTo>
                  <a:lnTo>
                    <a:pt x="0" y="326351"/>
                  </a:lnTo>
                  <a:lnTo>
                    <a:pt x="304" y="328333"/>
                  </a:lnTo>
                  <a:lnTo>
                    <a:pt x="635" y="328422"/>
                  </a:lnTo>
                  <a:lnTo>
                    <a:pt x="1270" y="328536"/>
                  </a:lnTo>
                  <a:lnTo>
                    <a:pt x="2247" y="328396"/>
                  </a:lnTo>
                  <a:lnTo>
                    <a:pt x="4025" y="328739"/>
                  </a:lnTo>
                  <a:close/>
                </a:path>
                <a:path w="296545" h="336550">
                  <a:moveTo>
                    <a:pt x="25298" y="230695"/>
                  </a:moveTo>
                  <a:lnTo>
                    <a:pt x="23545" y="229374"/>
                  </a:lnTo>
                  <a:lnTo>
                    <a:pt x="23164" y="229450"/>
                  </a:lnTo>
                  <a:lnTo>
                    <a:pt x="22402" y="229603"/>
                  </a:lnTo>
                  <a:lnTo>
                    <a:pt x="22021" y="230187"/>
                  </a:lnTo>
                  <a:lnTo>
                    <a:pt x="21247" y="231406"/>
                  </a:lnTo>
                  <a:lnTo>
                    <a:pt x="21577" y="232232"/>
                  </a:lnTo>
                  <a:lnTo>
                    <a:pt x="22326" y="232283"/>
                  </a:lnTo>
                  <a:lnTo>
                    <a:pt x="23050" y="232384"/>
                  </a:lnTo>
                  <a:lnTo>
                    <a:pt x="23850" y="231482"/>
                  </a:lnTo>
                  <a:lnTo>
                    <a:pt x="25298" y="230695"/>
                  </a:lnTo>
                  <a:close/>
                </a:path>
                <a:path w="296545" h="336550">
                  <a:moveTo>
                    <a:pt x="26238" y="42900"/>
                  </a:moveTo>
                  <a:lnTo>
                    <a:pt x="25488" y="42430"/>
                  </a:lnTo>
                  <a:lnTo>
                    <a:pt x="24231" y="42494"/>
                  </a:lnTo>
                  <a:lnTo>
                    <a:pt x="22961" y="43764"/>
                  </a:lnTo>
                  <a:lnTo>
                    <a:pt x="23228" y="45046"/>
                  </a:lnTo>
                  <a:lnTo>
                    <a:pt x="24193" y="46355"/>
                  </a:lnTo>
                  <a:lnTo>
                    <a:pt x="24549" y="46355"/>
                  </a:lnTo>
                  <a:lnTo>
                    <a:pt x="24930" y="46342"/>
                  </a:lnTo>
                  <a:lnTo>
                    <a:pt x="25285" y="46342"/>
                  </a:lnTo>
                  <a:lnTo>
                    <a:pt x="25806" y="44983"/>
                  </a:lnTo>
                  <a:lnTo>
                    <a:pt x="26060" y="44310"/>
                  </a:lnTo>
                  <a:lnTo>
                    <a:pt x="26238" y="42900"/>
                  </a:lnTo>
                  <a:close/>
                </a:path>
                <a:path w="296545" h="336550">
                  <a:moveTo>
                    <a:pt x="28587" y="209334"/>
                  </a:moveTo>
                  <a:lnTo>
                    <a:pt x="27686" y="207822"/>
                  </a:lnTo>
                  <a:lnTo>
                    <a:pt x="27101" y="206260"/>
                  </a:lnTo>
                  <a:lnTo>
                    <a:pt x="26060" y="208127"/>
                  </a:lnTo>
                  <a:lnTo>
                    <a:pt x="26416" y="209740"/>
                  </a:lnTo>
                  <a:lnTo>
                    <a:pt x="28003" y="211124"/>
                  </a:lnTo>
                  <a:lnTo>
                    <a:pt x="28587" y="209334"/>
                  </a:lnTo>
                  <a:close/>
                </a:path>
                <a:path w="296545" h="336550">
                  <a:moveTo>
                    <a:pt x="34874" y="222745"/>
                  </a:moveTo>
                  <a:lnTo>
                    <a:pt x="32245" y="220586"/>
                  </a:lnTo>
                  <a:lnTo>
                    <a:pt x="31826" y="222148"/>
                  </a:lnTo>
                  <a:lnTo>
                    <a:pt x="31864" y="224523"/>
                  </a:lnTo>
                  <a:lnTo>
                    <a:pt x="33210" y="224650"/>
                  </a:lnTo>
                  <a:lnTo>
                    <a:pt x="33883" y="224726"/>
                  </a:lnTo>
                  <a:lnTo>
                    <a:pt x="34874" y="222745"/>
                  </a:lnTo>
                  <a:close/>
                </a:path>
                <a:path w="296545" h="336550">
                  <a:moveTo>
                    <a:pt x="41973" y="47675"/>
                  </a:moveTo>
                  <a:lnTo>
                    <a:pt x="41287" y="45694"/>
                  </a:lnTo>
                  <a:lnTo>
                    <a:pt x="40132" y="46304"/>
                  </a:lnTo>
                  <a:lnTo>
                    <a:pt x="39116" y="46583"/>
                  </a:lnTo>
                  <a:lnTo>
                    <a:pt x="38646" y="48399"/>
                  </a:lnTo>
                  <a:lnTo>
                    <a:pt x="39573" y="48818"/>
                  </a:lnTo>
                  <a:lnTo>
                    <a:pt x="40487" y="49796"/>
                  </a:lnTo>
                  <a:lnTo>
                    <a:pt x="41529" y="48844"/>
                  </a:lnTo>
                  <a:lnTo>
                    <a:pt x="41871" y="48539"/>
                  </a:lnTo>
                  <a:lnTo>
                    <a:pt x="41973" y="47675"/>
                  </a:lnTo>
                  <a:close/>
                </a:path>
                <a:path w="296545" h="336550">
                  <a:moveTo>
                    <a:pt x="45808" y="229984"/>
                  </a:moveTo>
                  <a:lnTo>
                    <a:pt x="44602" y="227584"/>
                  </a:lnTo>
                  <a:lnTo>
                    <a:pt x="42506" y="227622"/>
                  </a:lnTo>
                  <a:lnTo>
                    <a:pt x="40970" y="228028"/>
                  </a:lnTo>
                  <a:lnTo>
                    <a:pt x="42418" y="230606"/>
                  </a:lnTo>
                  <a:lnTo>
                    <a:pt x="44272" y="230403"/>
                  </a:lnTo>
                  <a:lnTo>
                    <a:pt x="45808" y="229984"/>
                  </a:lnTo>
                  <a:close/>
                </a:path>
                <a:path w="296545" h="336550">
                  <a:moveTo>
                    <a:pt x="47790" y="129781"/>
                  </a:moveTo>
                  <a:lnTo>
                    <a:pt x="47675" y="128892"/>
                  </a:lnTo>
                  <a:lnTo>
                    <a:pt x="47434" y="128066"/>
                  </a:lnTo>
                  <a:lnTo>
                    <a:pt x="46494" y="127660"/>
                  </a:lnTo>
                  <a:lnTo>
                    <a:pt x="45504" y="128435"/>
                  </a:lnTo>
                  <a:lnTo>
                    <a:pt x="44348" y="129133"/>
                  </a:lnTo>
                  <a:lnTo>
                    <a:pt x="44551" y="130670"/>
                  </a:lnTo>
                  <a:lnTo>
                    <a:pt x="45440" y="130797"/>
                  </a:lnTo>
                  <a:lnTo>
                    <a:pt x="45897" y="130848"/>
                  </a:lnTo>
                  <a:lnTo>
                    <a:pt x="46532" y="130505"/>
                  </a:lnTo>
                  <a:lnTo>
                    <a:pt x="47790" y="129781"/>
                  </a:lnTo>
                  <a:close/>
                </a:path>
                <a:path w="296545" h="336550">
                  <a:moveTo>
                    <a:pt x="68846" y="34759"/>
                  </a:moveTo>
                  <a:lnTo>
                    <a:pt x="68173" y="33896"/>
                  </a:lnTo>
                  <a:lnTo>
                    <a:pt x="67437" y="33896"/>
                  </a:lnTo>
                  <a:lnTo>
                    <a:pt x="67043" y="35547"/>
                  </a:lnTo>
                  <a:lnTo>
                    <a:pt x="68846" y="34759"/>
                  </a:lnTo>
                  <a:close/>
                </a:path>
                <a:path w="296545" h="336550">
                  <a:moveTo>
                    <a:pt x="70396" y="38862"/>
                  </a:moveTo>
                  <a:lnTo>
                    <a:pt x="69697" y="38214"/>
                  </a:lnTo>
                  <a:lnTo>
                    <a:pt x="66967" y="35725"/>
                  </a:lnTo>
                  <a:lnTo>
                    <a:pt x="65849" y="38214"/>
                  </a:lnTo>
                  <a:lnTo>
                    <a:pt x="70396" y="38862"/>
                  </a:lnTo>
                  <a:close/>
                </a:path>
                <a:path w="296545" h="336550">
                  <a:moveTo>
                    <a:pt x="70853" y="257657"/>
                  </a:moveTo>
                  <a:lnTo>
                    <a:pt x="70764" y="256514"/>
                  </a:lnTo>
                  <a:lnTo>
                    <a:pt x="70700" y="255727"/>
                  </a:lnTo>
                  <a:lnTo>
                    <a:pt x="69430" y="255054"/>
                  </a:lnTo>
                  <a:lnTo>
                    <a:pt x="68732" y="255054"/>
                  </a:lnTo>
                  <a:lnTo>
                    <a:pt x="68224" y="256514"/>
                  </a:lnTo>
                  <a:lnTo>
                    <a:pt x="67983" y="257657"/>
                  </a:lnTo>
                  <a:lnTo>
                    <a:pt x="67868" y="258178"/>
                  </a:lnTo>
                  <a:lnTo>
                    <a:pt x="70853" y="257657"/>
                  </a:lnTo>
                  <a:close/>
                </a:path>
                <a:path w="296545" h="336550">
                  <a:moveTo>
                    <a:pt x="79502" y="279882"/>
                  </a:moveTo>
                  <a:lnTo>
                    <a:pt x="78168" y="279285"/>
                  </a:lnTo>
                  <a:lnTo>
                    <a:pt x="78994" y="276504"/>
                  </a:lnTo>
                  <a:lnTo>
                    <a:pt x="76441" y="276999"/>
                  </a:lnTo>
                  <a:lnTo>
                    <a:pt x="76073" y="278511"/>
                  </a:lnTo>
                  <a:lnTo>
                    <a:pt x="76758" y="279692"/>
                  </a:lnTo>
                  <a:lnTo>
                    <a:pt x="77660" y="280911"/>
                  </a:lnTo>
                  <a:lnTo>
                    <a:pt x="79235" y="280911"/>
                  </a:lnTo>
                  <a:lnTo>
                    <a:pt x="79502" y="279882"/>
                  </a:lnTo>
                  <a:close/>
                </a:path>
                <a:path w="296545" h="336550">
                  <a:moveTo>
                    <a:pt x="89065" y="202539"/>
                  </a:moveTo>
                  <a:lnTo>
                    <a:pt x="88379" y="200914"/>
                  </a:lnTo>
                  <a:lnTo>
                    <a:pt x="87604" y="200469"/>
                  </a:lnTo>
                  <a:lnTo>
                    <a:pt x="86575" y="199504"/>
                  </a:lnTo>
                  <a:lnTo>
                    <a:pt x="86321" y="200050"/>
                  </a:lnTo>
                  <a:lnTo>
                    <a:pt x="85966" y="200444"/>
                  </a:lnTo>
                  <a:lnTo>
                    <a:pt x="86055" y="201739"/>
                  </a:lnTo>
                  <a:lnTo>
                    <a:pt x="86779" y="202184"/>
                  </a:lnTo>
                  <a:lnTo>
                    <a:pt x="87553" y="202374"/>
                  </a:lnTo>
                  <a:lnTo>
                    <a:pt x="88099" y="202501"/>
                  </a:lnTo>
                  <a:lnTo>
                    <a:pt x="89065" y="202539"/>
                  </a:lnTo>
                  <a:close/>
                </a:path>
                <a:path w="296545" h="336550">
                  <a:moveTo>
                    <a:pt x="92887" y="153174"/>
                  </a:moveTo>
                  <a:lnTo>
                    <a:pt x="91859" y="152273"/>
                  </a:lnTo>
                  <a:lnTo>
                    <a:pt x="91325" y="151815"/>
                  </a:lnTo>
                  <a:lnTo>
                    <a:pt x="90487" y="152057"/>
                  </a:lnTo>
                  <a:lnTo>
                    <a:pt x="89496" y="152107"/>
                  </a:lnTo>
                  <a:lnTo>
                    <a:pt x="89065" y="153098"/>
                  </a:lnTo>
                  <a:lnTo>
                    <a:pt x="89408" y="153390"/>
                  </a:lnTo>
                  <a:lnTo>
                    <a:pt x="89763" y="153670"/>
                  </a:lnTo>
                  <a:lnTo>
                    <a:pt x="90106" y="153962"/>
                  </a:lnTo>
                  <a:lnTo>
                    <a:pt x="91059" y="153797"/>
                  </a:lnTo>
                  <a:lnTo>
                    <a:pt x="92214" y="154317"/>
                  </a:lnTo>
                  <a:lnTo>
                    <a:pt x="92887" y="153174"/>
                  </a:lnTo>
                  <a:close/>
                </a:path>
                <a:path w="296545" h="336550">
                  <a:moveTo>
                    <a:pt x="99123" y="243217"/>
                  </a:moveTo>
                  <a:lnTo>
                    <a:pt x="96735" y="244411"/>
                  </a:lnTo>
                  <a:lnTo>
                    <a:pt x="95758" y="244055"/>
                  </a:lnTo>
                  <a:lnTo>
                    <a:pt x="94030" y="243840"/>
                  </a:lnTo>
                  <a:lnTo>
                    <a:pt x="93154" y="243751"/>
                  </a:lnTo>
                  <a:lnTo>
                    <a:pt x="93014" y="244182"/>
                  </a:lnTo>
                  <a:lnTo>
                    <a:pt x="96926" y="246976"/>
                  </a:lnTo>
                  <a:lnTo>
                    <a:pt x="97891" y="245999"/>
                  </a:lnTo>
                  <a:lnTo>
                    <a:pt x="99123" y="243217"/>
                  </a:lnTo>
                  <a:close/>
                </a:path>
                <a:path w="296545" h="336550">
                  <a:moveTo>
                    <a:pt x="102082" y="172021"/>
                  </a:moveTo>
                  <a:lnTo>
                    <a:pt x="99898" y="168414"/>
                  </a:lnTo>
                  <a:lnTo>
                    <a:pt x="99517" y="168795"/>
                  </a:lnTo>
                  <a:lnTo>
                    <a:pt x="99123" y="169164"/>
                  </a:lnTo>
                  <a:lnTo>
                    <a:pt x="98755" y="169557"/>
                  </a:lnTo>
                  <a:lnTo>
                    <a:pt x="99123" y="171069"/>
                  </a:lnTo>
                  <a:lnTo>
                    <a:pt x="97332" y="171234"/>
                  </a:lnTo>
                  <a:lnTo>
                    <a:pt x="97028" y="172300"/>
                  </a:lnTo>
                  <a:lnTo>
                    <a:pt x="99707" y="172288"/>
                  </a:lnTo>
                  <a:lnTo>
                    <a:pt x="102082" y="172021"/>
                  </a:lnTo>
                  <a:close/>
                </a:path>
                <a:path w="296545" h="336550">
                  <a:moveTo>
                    <a:pt x="104470" y="249923"/>
                  </a:moveTo>
                  <a:lnTo>
                    <a:pt x="104317" y="249694"/>
                  </a:lnTo>
                  <a:lnTo>
                    <a:pt x="103390" y="248386"/>
                  </a:lnTo>
                  <a:lnTo>
                    <a:pt x="102019" y="249047"/>
                  </a:lnTo>
                  <a:lnTo>
                    <a:pt x="100787" y="249008"/>
                  </a:lnTo>
                  <a:lnTo>
                    <a:pt x="100812" y="249326"/>
                  </a:lnTo>
                  <a:lnTo>
                    <a:pt x="100799" y="249631"/>
                  </a:lnTo>
                  <a:lnTo>
                    <a:pt x="100761" y="249936"/>
                  </a:lnTo>
                  <a:lnTo>
                    <a:pt x="101650" y="250977"/>
                  </a:lnTo>
                  <a:lnTo>
                    <a:pt x="102692" y="251599"/>
                  </a:lnTo>
                  <a:lnTo>
                    <a:pt x="104038" y="250863"/>
                  </a:lnTo>
                  <a:lnTo>
                    <a:pt x="104279" y="250723"/>
                  </a:lnTo>
                  <a:lnTo>
                    <a:pt x="104470" y="249923"/>
                  </a:lnTo>
                  <a:close/>
                </a:path>
                <a:path w="296545" h="336550">
                  <a:moveTo>
                    <a:pt x="108915" y="330098"/>
                  </a:moveTo>
                  <a:lnTo>
                    <a:pt x="107797" y="329145"/>
                  </a:lnTo>
                  <a:lnTo>
                    <a:pt x="105549" y="325437"/>
                  </a:lnTo>
                  <a:lnTo>
                    <a:pt x="105194" y="325488"/>
                  </a:lnTo>
                  <a:lnTo>
                    <a:pt x="104825" y="325551"/>
                  </a:lnTo>
                  <a:lnTo>
                    <a:pt x="104470" y="325602"/>
                  </a:lnTo>
                  <a:lnTo>
                    <a:pt x="104863" y="329425"/>
                  </a:lnTo>
                  <a:lnTo>
                    <a:pt x="104863" y="330009"/>
                  </a:lnTo>
                  <a:lnTo>
                    <a:pt x="104851" y="330593"/>
                  </a:lnTo>
                  <a:lnTo>
                    <a:pt x="104851" y="331165"/>
                  </a:lnTo>
                  <a:lnTo>
                    <a:pt x="105803" y="331355"/>
                  </a:lnTo>
                  <a:lnTo>
                    <a:pt x="106514" y="332816"/>
                  </a:lnTo>
                  <a:lnTo>
                    <a:pt x="108585" y="331063"/>
                  </a:lnTo>
                  <a:lnTo>
                    <a:pt x="108915" y="330098"/>
                  </a:lnTo>
                  <a:close/>
                </a:path>
                <a:path w="296545" h="336550">
                  <a:moveTo>
                    <a:pt x="108915" y="172872"/>
                  </a:moveTo>
                  <a:lnTo>
                    <a:pt x="108623" y="171297"/>
                  </a:lnTo>
                  <a:lnTo>
                    <a:pt x="108394" y="170129"/>
                  </a:lnTo>
                  <a:lnTo>
                    <a:pt x="106984" y="170078"/>
                  </a:lnTo>
                  <a:lnTo>
                    <a:pt x="105829" y="170916"/>
                  </a:lnTo>
                  <a:lnTo>
                    <a:pt x="106146" y="171297"/>
                  </a:lnTo>
                  <a:lnTo>
                    <a:pt x="106375" y="171805"/>
                  </a:lnTo>
                  <a:lnTo>
                    <a:pt x="107505" y="172199"/>
                  </a:lnTo>
                  <a:lnTo>
                    <a:pt x="108915" y="172872"/>
                  </a:lnTo>
                  <a:close/>
                </a:path>
                <a:path w="296545" h="336550">
                  <a:moveTo>
                    <a:pt x="112687" y="336143"/>
                  </a:moveTo>
                  <a:lnTo>
                    <a:pt x="112547" y="336016"/>
                  </a:lnTo>
                  <a:lnTo>
                    <a:pt x="111925" y="335368"/>
                  </a:lnTo>
                  <a:lnTo>
                    <a:pt x="110655" y="334111"/>
                  </a:lnTo>
                  <a:lnTo>
                    <a:pt x="109804" y="333933"/>
                  </a:lnTo>
                  <a:lnTo>
                    <a:pt x="108559" y="332968"/>
                  </a:lnTo>
                  <a:lnTo>
                    <a:pt x="107670" y="334949"/>
                  </a:lnTo>
                  <a:lnTo>
                    <a:pt x="108331" y="335572"/>
                  </a:lnTo>
                  <a:lnTo>
                    <a:pt x="109105" y="336143"/>
                  </a:lnTo>
                  <a:lnTo>
                    <a:pt x="111607" y="336143"/>
                  </a:lnTo>
                  <a:lnTo>
                    <a:pt x="112687" y="336143"/>
                  </a:lnTo>
                  <a:close/>
                </a:path>
                <a:path w="296545" h="336550">
                  <a:moveTo>
                    <a:pt x="116154" y="333895"/>
                  </a:moveTo>
                  <a:lnTo>
                    <a:pt x="116103" y="332498"/>
                  </a:lnTo>
                  <a:lnTo>
                    <a:pt x="114312" y="331711"/>
                  </a:lnTo>
                  <a:lnTo>
                    <a:pt x="113411" y="331330"/>
                  </a:lnTo>
                  <a:lnTo>
                    <a:pt x="113017" y="332816"/>
                  </a:lnTo>
                  <a:lnTo>
                    <a:pt x="113106" y="334225"/>
                  </a:lnTo>
                  <a:lnTo>
                    <a:pt x="114274" y="335381"/>
                  </a:lnTo>
                  <a:lnTo>
                    <a:pt x="115735" y="334962"/>
                  </a:lnTo>
                  <a:lnTo>
                    <a:pt x="116154" y="333895"/>
                  </a:lnTo>
                  <a:close/>
                </a:path>
                <a:path w="296545" h="336550">
                  <a:moveTo>
                    <a:pt x="118059" y="38544"/>
                  </a:moveTo>
                  <a:lnTo>
                    <a:pt x="118021" y="36804"/>
                  </a:lnTo>
                  <a:lnTo>
                    <a:pt x="116979" y="37426"/>
                  </a:lnTo>
                  <a:lnTo>
                    <a:pt x="114630" y="36918"/>
                  </a:lnTo>
                  <a:lnTo>
                    <a:pt x="115011" y="38582"/>
                  </a:lnTo>
                  <a:lnTo>
                    <a:pt x="115443" y="40424"/>
                  </a:lnTo>
                  <a:lnTo>
                    <a:pt x="116992" y="38646"/>
                  </a:lnTo>
                  <a:lnTo>
                    <a:pt x="118059" y="38544"/>
                  </a:lnTo>
                  <a:close/>
                </a:path>
                <a:path w="296545" h="336550">
                  <a:moveTo>
                    <a:pt x="119494" y="317017"/>
                  </a:moveTo>
                  <a:lnTo>
                    <a:pt x="119316" y="316331"/>
                  </a:lnTo>
                  <a:lnTo>
                    <a:pt x="117411" y="316585"/>
                  </a:lnTo>
                  <a:lnTo>
                    <a:pt x="116827" y="317373"/>
                  </a:lnTo>
                  <a:lnTo>
                    <a:pt x="116268" y="318846"/>
                  </a:lnTo>
                  <a:lnTo>
                    <a:pt x="116662" y="319405"/>
                  </a:lnTo>
                  <a:lnTo>
                    <a:pt x="117513" y="319379"/>
                  </a:lnTo>
                  <a:lnTo>
                    <a:pt x="118275" y="318973"/>
                  </a:lnTo>
                  <a:lnTo>
                    <a:pt x="119214" y="318643"/>
                  </a:lnTo>
                  <a:lnTo>
                    <a:pt x="119494" y="317017"/>
                  </a:lnTo>
                  <a:close/>
                </a:path>
                <a:path w="296545" h="336550">
                  <a:moveTo>
                    <a:pt x="131013" y="333336"/>
                  </a:moveTo>
                  <a:lnTo>
                    <a:pt x="130644" y="332308"/>
                  </a:lnTo>
                  <a:lnTo>
                    <a:pt x="129730" y="332371"/>
                  </a:lnTo>
                  <a:lnTo>
                    <a:pt x="128905" y="332244"/>
                  </a:lnTo>
                  <a:lnTo>
                    <a:pt x="128358" y="332600"/>
                  </a:lnTo>
                  <a:lnTo>
                    <a:pt x="126834" y="332613"/>
                  </a:lnTo>
                  <a:lnTo>
                    <a:pt x="127571" y="333489"/>
                  </a:lnTo>
                  <a:lnTo>
                    <a:pt x="128358" y="334403"/>
                  </a:lnTo>
                  <a:lnTo>
                    <a:pt x="129882" y="334137"/>
                  </a:lnTo>
                  <a:lnTo>
                    <a:pt x="131013" y="333336"/>
                  </a:lnTo>
                  <a:close/>
                </a:path>
                <a:path w="296545" h="336550">
                  <a:moveTo>
                    <a:pt x="136029" y="162166"/>
                  </a:moveTo>
                  <a:lnTo>
                    <a:pt x="135712" y="159715"/>
                  </a:lnTo>
                  <a:lnTo>
                    <a:pt x="134454" y="159829"/>
                  </a:lnTo>
                  <a:lnTo>
                    <a:pt x="133362" y="160223"/>
                  </a:lnTo>
                  <a:lnTo>
                    <a:pt x="132969" y="161582"/>
                  </a:lnTo>
                  <a:lnTo>
                    <a:pt x="134683" y="162140"/>
                  </a:lnTo>
                  <a:lnTo>
                    <a:pt x="136029" y="162166"/>
                  </a:lnTo>
                  <a:close/>
                </a:path>
                <a:path w="296545" h="336550">
                  <a:moveTo>
                    <a:pt x="136575" y="39293"/>
                  </a:moveTo>
                  <a:lnTo>
                    <a:pt x="135763" y="38773"/>
                  </a:lnTo>
                  <a:lnTo>
                    <a:pt x="135318" y="38506"/>
                  </a:lnTo>
                  <a:lnTo>
                    <a:pt x="134543" y="38747"/>
                  </a:lnTo>
                  <a:lnTo>
                    <a:pt x="133921" y="38747"/>
                  </a:lnTo>
                  <a:lnTo>
                    <a:pt x="133248" y="39611"/>
                  </a:lnTo>
                  <a:lnTo>
                    <a:pt x="131432" y="39662"/>
                  </a:lnTo>
                  <a:lnTo>
                    <a:pt x="132003" y="41402"/>
                  </a:lnTo>
                  <a:lnTo>
                    <a:pt x="133388" y="41770"/>
                  </a:lnTo>
                  <a:lnTo>
                    <a:pt x="134543" y="41287"/>
                  </a:lnTo>
                  <a:lnTo>
                    <a:pt x="135839" y="39890"/>
                  </a:lnTo>
                  <a:lnTo>
                    <a:pt x="136575" y="39293"/>
                  </a:lnTo>
                  <a:close/>
                </a:path>
                <a:path w="296545" h="336550">
                  <a:moveTo>
                    <a:pt x="146215" y="33604"/>
                  </a:moveTo>
                  <a:lnTo>
                    <a:pt x="145796" y="33020"/>
                  </a:lnTo>
                  <a:lnTo>
                    <a:pt x="144106" y="32537"/>
                  </a:lnTo>
                  <a:lnTo>
                    <a:pt x="143548" y="33489"/>
                  </a:lnTo>
                  <a:lnTo>
                    <a:pt x="142875" y="34950"/>
                  </a:lnTo>
                  <a:lnTo>
                    <a:pt x="142646" y="35356"/>
                  </a:lnTo>
                  <a:lnTo>
                    <a:pt x="142443" y="35699"/>
                  </a:lnTo>
                  <a:lnTo>
                    <a:pt x="142849" y="35687"/>
                  </a:lnTo>
                  <a:lnTo>
                    <a:pt x="143319" y="35763"/>
                  </a:lnTo>
                  <a:lnTo>
                    <a:pt x="144818" y="35420"/>
                  </a:lnTo>
                  <a:lnTo>
                    <a:pt x="145986" y="35229"/>
                  </a:lnTo>
                  <a:lnTo>
                    <a:pt x="146215" y="33604"/>
                  </a:lnTo>
                  <a:close/>
                </a:path>
                <a:path w="296545" h="336550">
                  <a:moveTo>
                    <a:pt x="146329" y="2387"/>
                  </a:moveTo>
                  <a:lnTo>
                    <a:pt x="145719" y="1651"/>
                  </a:lnTo>
                  <a:lnTo>
                    <a:pt x="145364" y="939"/>
                  </a:lnTo>
                  <a:lnTo>
                    <a:pt x="144462" y="635"/>
                  </a:lnTo>
                  <a:lnTo>
                    <a:pt x="143560" y="317"/>
                  </a:lnTo>
                  <a:lnTo>
                    <a:pt x="142659" y="0"/>
                  </a:lnTo>
                  <a:lnTo>
                    <a:pt x="142049" y="876"/>
                  </a:lnTo>
                  <a:lnTo>
                    <a:pt x="142290" y="1752"/>
                  </a:lnTo>
                  <a:lnTo>
                    <a:pt x="142697" y="2628"/>
                  </a:lnTo>
                  <a:lnTo>
                    <a:pt x="142951" y="2628"/>
                  </a:lnTo>
                  <a:lnTo>
                    <a:pt x="143192" y="2705"/>
                  </a:lnTo>
                  <a:lnTo>
                    <a:pt x="143408" y="2844"/>
                  </a:lnTo>
                  <a:lnTo>
                    <a:pt x="145186" y="2971"/>
                  </a:lnTo>
                  <a:lnTo>
                    <a:pt x="146329" y="2387"/>
                  </a:lnTo>
                  <a:close/>
                </a:path>
                <a:path w="296545" h="336550">
                  <a:moveTo>
                    <a:pt x="147104" y="146418"/>
                  </a:moveTo>
                  <a:lnTo>
                    <a:pt x="145948" y="144716"/>
                  </a:lnTo>
                  <a:lnTo>
                    <a:pt x="144246" y="145237"/>
                  </a:lnTo>
                  <a:lnTo>
                    <a:pt x="142659" y="145313"/>
                  </a:lnTo>
                  <a:lnTo>
                    <a:pt x="143243" y="146494"/>
                  </a:lnTo>
                  <a:lnTo>
                    <a:pt x="143560" y="147091"/>
                  </a:lnTo>
                  <a:lnTo>
                    <a:pt x="144653" y="147294"/>
                  </a:lnTo>
                  <a:lnTo>
                    <a:pt x="145211" y="147383"/>
                  </a:lnTo>
                  <a:lnTo>
                    <a:pt x="147104" y="146418"/>
                  </a:lnTo>
                  <a:close/>
                </a:path>
                <a:path w="296545" h="336550">
                  <a:moveTo>
                    <a:pt x="149174" y="210083"/>
                  </a:moveTo>
                  <a:lnTo>
                    <a:pt x="148399" y="207632"/>
                  </a:lnTo>
                  <a:lnTo>
                    <a:pt x="146519" y="209410"/>
                  </a:lnTo>
                  <a:lnTo>
                    <a:pt x="145186" y="209067"/>
                  </a:lnTo>
                  <a:lnTo>
                    <a:pt x="144932" y="209042"/>
                  </a:lnTo>
                  <a:lnTo>
                    <a:pt x="144703" y="209130"/>
                  </a:lnTo>
                  <a:lnTo>
                    <a:pt x="144526" y="209321"/>
                  </a:lnTo>
                  <a:lnTo>
                    <a:pt x="145681" y="212026"/>
                  </a:lnTo>
                  <a:lnTo>
                    <a:pt x="147447" y="210959"/>
                  </a:lnTo>
                  <a:lnTo>
                    <a:pt x="149174" y="210083"/>
                  </a:lnTo>
                  <a:close/>
                </a:path>
                <a:path w="296545" h="336550">
                  <a:moveTo>
                    <a:pt x="151180" y="151015"/>
                  </a:moveTo>
                  <a:lnTo>
                    <a:pt x="150571" y="150329"/>
                  </a:lnTo>
                  <a:lnTo>
                    <a:pt x="149961" y="149644"/>
                  </a:lnTo>
                  <a:lnTo>
                    <a:pt x="149352" y="148945"/>
                  </a:lnTo>
                  <a:lnTo>
                    <a:pt x="148094" y="148971"/>
                  </a:lnTo>
                  <a:lnTo>
                    <a:pt x="147129" y="149301"/>
                  </a:lnTo>
                  <a:lnTo>
                    <a:pt x="147434" y="150888"/>
                  </a:lnTo>
                  <a:lnTo>
                    <a:pt x="148361" y="151244"/>
                  </a:lnTo>
                  <a:lnTo>
                    <a:pt x="150215" y="151917"/>
                  </a:lnTo>
                  <a:lnTo>
                    <a:pt x="150863" y="151307"/>
                  </a:lnTo>
                  <a:lnTo>
                    <a:pt x="151180" y="151015"/>
                  </a:lnTo>
                  <a:close/>
                </a:path>
                <a:path w="296545" h="336550">
                  <a:moveTo>
                    <a:pt x="152971" y="179616"/>
                  </a:moveTo>
                  <a:lnTo>
                    <a:pt x="152019" y="178028"/>
                  </a:lnTo>
                  <a:lnTo>
                    <a:pt x="151422" y="178409"/>
                  </a:lnTo>
                  <a:lnTo>
                    <a:pt x="150825" y="178765"/>
                  </a:lnTo>
                  <a:lnTo>
                    <a:pt x="150228" y="179133"/>
                  </a:lnTo>
                  <a:lnTo>
                    <a:pt x="149821" y="180352"/>
                  </a:lnTo>
                  <a:lnTo>
                    <a:pt x="150126" y="181317"/>
                  </a:lnTo>
                  <a:lnTo>
                    <a:pt x="151193" y="182041"/>
                  </a:lnTo>
                  <a:lnTo>
                    <a:pt x="152349" y="180886"/>
                  </a:lnTo>
                  <a:lnTo>
                    <a:pt x="152971" y="179616"/>
                  </a:lnTo>
                  <a:close/>
                </a:path>
                <a:path w="296545" h="336550">
                  <a:moveTo>
                    <a:pt x="153797" y="225704"/>
                  </a:moveTo>
                  <a:lnTo>
                    <a:pt x="153492" y="224878"/>
                  </a:lnTo>
                  <a:lnTo>
                    <a:pt x="152933" y="223354"/>
                  </a:lnTo>
                  <a:lnTo>
                    <a:pt x="152057" y="224332"/>
                  </a:lnTo>
                  <a:lnTo>
                    <a:pt x="151282" y="224726"/>
                  </a:lnTo>
                  <a:lnTo>
                    <a:pt x="151180" y="224967"/>
                  </a:lnTo>
                  <a:lnTo>
                    <a:pt x="151091" y="225221"/>
                  </a:lnTo>
                  <a:lnTo>
                    <a:pt x="151041" y="225488"/>
                  </a:lnTo>
                  <a:lnTo>
                    <a:pt x="151282" y="226326"/>
                  </a:lnTo>
                  <a:lnTo>
                    <a:pt x="151244" y="227647"/>
                  </a:lnTo>
                  <a:lnTo>
                    <a:pt x="152704" y="226949"/>
                  </a:lnTo>
                  <a:lnTo>
                    <a:pt x="153428" y="226593"/>
                  </a:lnTo>
                  <a:lnTo>
                    <a:pt x="153797" y="225704"/>
                  </a:lnTo>
                  <a:close/>
                </a:path>
                <a:path w="296545" h="336550">
                  <a:moveTo>
                    <a:pt x="156451" y="214642"/>
                  </a:moveTo>
                  <a:lnTo>
                    <a:pt x="153314" y="213753"/>
                  </a:lnTo>
                  <a:lnTo>
                    <a:pt x="152920" y="214376"/>
                  </a:lnTo>
                  <a:lnTo>
                    <a:pt x="151879" y="214858"/>
                  </a:lnTo>
                  <a:lnTo>
                    <a:pt x="151650" y="215900"/>
                  </a:lnTo>
                  <a:lnTo>
                    <a:pt x="151244" y="216827"/>
                  </a:lnTo>
                  <a:lnTo>
                    <a:pt x="151447" y="217004"/>
                  </a:lnTo>
                  <a:lnTo>
                    <a:pt x="151701" y="217093"/>
                  </a:lnTo>
                  <a:lnTo>
                    <a:pt x="151955" y="217119"/>
                  </a:lnTo>
                  <a:lnTo>
                    <a:pt x="152514" y="217639"/>
                  </a:lnTo>
                  <a:lnTo>
                    <a:pt x="153631" y="218668"/>
                  </a:lnTo>
                  <a:lnTo>
                    <a:pt x="154978" y="218909"/>
                  </a:lnTo>
                  <a:lnTo>
                    <a:pt x="155105" y="216979"/>
                  </a:lnTo>
                  <a:lnTo>
                    <a:pt x="156451" y="214642"/>
                  </a:lnTo>
                  <a:close/>
                </a:path>
                <a:path w="296545" h="336550">
                  <a:moveTo>
                    <a:pt x="156629" y="135140"/>
                  </a:moveTo>
                  <a:lnTo>
                    <a:pt x="155168" y="134429"/>
                  </a:lnTo>
                  <a:lnTo>
                    <a:pt x="154825" y="134112"/>
                  </a:lnTo>
                  <a:lnTo>
                    <a:pt x="154482" y="133794"/>
                  </a:lnTo>
                  <a:lnTo>
                    <a:pt x="154139" y="133489"/>
                  </a:lnTo>
                  <a:lnTo>
                    <a:pt x="153111" y="133337"/>
                  </a:lnTo>
                  <a:lnTo>
                    <a:pt x="151892" y="132778"/>
                  </a:lnTo>
                  <a:lnTo>
                    <a:pt x="151917" y="134645"/>
                  </a:lnTo>
                  <a:lnTo>
                    <a:pt x="152641" y="136067"/>
                  </a:lnTo>
                  <a:lnTo>
                    <a:pt x="153009" y="136766"/>
                  </a:lnTo>
                  <a:lnTo>
                    <a:pt x="153492" y="139014"/>
                  </a:lnTo>
                  <a:lnTo>
                    <a:pt x="154800" y="137198"/>
                  </a:lnTo>
                  <a:lnTo>
                    <a:pt x="155727" y="137325"/>
                  </a:lnTo>
                  <a:lnTo>
                    <a:pt x="156108" y="136245"/>
                  </a:lnTo>
                  <a:lnTo>
                    <a:pt x="156629" y="135140"/>
                  </a:lnTo>
                  <a:close/>
                </a:path>
                <a:path w="296545" h="336550">
                  <a:moveTo>
                    <a:pt x="158991" y="177114"/>
                  </a:moveTo>
                  <a:lnTo>
                    <a:pt x="156006" y="179070"/>
                  </a:lnTo>
                  <a:lnTo>
                    <a:pt x="156006" y="179463"/>
                  </a:lnTo>
                  <a:lnTo>
                    <a:pt x="156032" y="179832"/>
                  </a:lnTo>
                  <a:lnTo>
                    <a:pt x="156032" y="180213"/>
                  </a:lnTo>
                  <a:lnTo>
                    <a:pt x="156603" y="180581"/>
                  </a:lnTo>
                  <a:lnTo>
                    <a:pt x="157187" y="180936"/>
                  </a:lnTo>
                  <a:lnTo>
                    <a:pt x="157772" y="181317"/>
                  </a:lnTo>
                  <a:lnTo>
                    <a:pt x="158064" y="181254"/>
                  </a:lnTo>
                  <a:lnTo>
                    <a:pt x="158356" y="181203"/>
                  </a:lnTo>
                  <a:lnTo>
                    <a:pt x="158661" y="181165"/>
                  </a:lnTo>
                  <a:lnTo>
                    <a:pt x="157683" y="180581"/>
                  </a:lnTo>
                  <a:lnTo>
                    <a:pt x="158991" y="177114"/>
                  </a:lnTo>
                  <a:close/>
                </a:path>
                <a:path w="296545" h="336550">
                  <a:moveTo>
                    <a:pt x="159842" y="217805"/>
                  </a:moveTo>
                  <a:lnTo>
                    <a:pt x="155663" y="220205"/>
                  </a:lnTo>
                  <a:lnTo>
                    <a:pt x="155016" y="218960"/>
                  </a:lnTo>
                  <a:lnTo>
                    <a:pt x="155016" y="219837"/>
                  </a:lnTo>
                  <a:lnTo>
                    <a:pt x="155054" y="221589"/>
                  </a:lnTo>
                  <a:lnTo>
                    <a:pt x="155346" y="221678"/>
                  </a:lnTo>
                  <a:lnTo>
                    <a:pt x="155651" y="221754"/>
                  </a:lnTo>
                  <a:lnTo>
                    <a:pt x="155968" y="221843"/>
                  </a:lnTo>
                  <a:lnTo>
                    <a:pt x="156603" y="221805"/>
                  </a:lnTo>
                  <a:lnTo>
                    <a:pt x="157251" y="221780"/>
                  </a:lnTo>
                  <a:lnTo>
                    <a:pt x="157886" y="221742"/>
                  </a:lnTo>
                  <a:lnTo>
                    <a:pt x="159842" y="217805"/>
                  </a:lnTo>
                  <a:close/>
                </a:path>
                <a:path w="296545" h="336550">
                  <a:moveTo>
                    <a:pt x="160286" y="212763"/>
                  </a:moveTo>
                  <a:lnTo>
                    <a:pt x="159994" y="211480"/>
                  </a:lnTo>
                  <a:lnTo>
                    <a:pt x="160134" y="209511"/>
                  </a:lnTo>
                  <a:lnTo>
                    <a:pt x="160032" y="208407"/>
                  </a:lnTo>
                  <a:lnTo>
                    <a:pt x="160007" y="207302"/>
                  </a:lnTo>
                  <a:lnTo>
                    <a:pt x="158864" y="208305"/>
                  </a:lnTo>
                  <a:lnTo>
                    <a:pt x="159169" y="209791"/>
                  </a:lnTo>
                  <a:lnTo>
                    <a:pt x="159321" y="211137"/>
                  </a:lnTo>
                  <a:lnTo>
                    <a:pt x="157073" y="210705"/>
                  </a:lnTo>
                  <a:lnTo>
                    <a:pt x="156997" y="210883"/>
                  </a:lnTo>
                  <a:lnTo>
                    <a:pt x="156946" y="211074"/>
                  </a:lnTo>
                  <a:lnTo>
                    <a:pt x="156972" y="211277"/>
                  </a:lnTo>
                  <a:lnTo>
                    <a:pt x="157467" y="212077"/>
                  </a:lnTo>
                  <a:lnTo>
                    <a:pt x="158013" y="213080"/>
                  </a:lnTo>
                  <a:lnTo>
                    <a:pt x="159042" y="212928"/>
                  </a:lnTo>
                  <a:lnTo>
                    <a:pt x="160286" y="212763"/>
                  </a:lnTo>
                  <a:close/>
                </a:path>
                <a:path w="296545" h="336550">
                  <a:moveTo>
                    <a:pt x="166471" y="46583"/>
                  </a:moveTo>
                  <a:lnTo>
                    <a:pt x="164553" y="43726"/>
                  </a:lnTo>
                  <a:lnTo>
                    <a:pt x="163271" y="45720"/>
                  </a:lnTo>
                  <a:lnTo>
                    <a:pt x="162026" y="45605"/>
                  </a:lnTo>
                  <a:lnTo>
                    <a:pt x="162064" y="47752"/>
                  </a:lnTo>
                  <a:lnTo>
                    <a:pt x="163131" y="47409"/>
                  </a:lnTo>
                  <a:lnTo>
                    <a:pt x="163664" y="47231"/>
                  </a:lnTo>
                  <a:lnTo>
                    <a:pt x="164236" y="46443"/>
                  </a:lnTo>
                  <a:lnTo>
                    <a:pt x="166471" y="46583"/>
                  </a:lnTo>
                  <a:close/>
                </a:path>
                <a:path w="296545" h="336550">
                  <a:moveTo>
                    <a:pt x="187236" y="306971"/>
                  </a:moveTo>
                  <a:lnTo>
                    <a:pt x="186524" y="305739"/>
                  </a:lnTo>
                  <a:lnTo>
                    <a:pt x="186169" y="305142"/>
                  </a:lnTo>
                  <a:lnTo>
                    <a:pt x="186423" y="303491"/>
                  </a:lnTo>
                  <a:lnTo>
                    <a:pt x="185343" y="302755"/>
                  </a:lnTo>
                  <a:lnTo>
                    <a:pt x="184111" y="303085"/>
                  </a:lnTo>
                  <a:lnTo>
                    <a:pt x="182778" y="303441"/>
                  </a:lnTo>
                  <a:lnTo>
                    <a:pt x="183324" y="304431"/>
                  </a:lnTo>
                  <a:lnTo>
                    <a:pt x="184150" y="305117"/>
                  </a:lnTo>
                  <a:lnTo>
                    <a:pt x="184492" y="306044"/>
                  </a:lnTo>
                  <a:lnTo>
                    <a:pt x="184861" y="306971"/>
                  </a:lnTo>
                  <a:lnTo>
                    <a:pt x="185204" y="307898"/>
                  </a:lnTo>
                  <a:lnTo>
                    <a:pt x="186067" y="308000"/>
                  </a:lnTo>
                  <a:lnTo>
                    <a:pt x="187020" y="308279"/>
                  </a:lnTo>
                  <a:lnTo>
                    <a:pt x="187236" y="306971"/>
                  </a:lnTo>
                  <a:close/>
                </a:path>
                <a:path w="296545" h="336550">
                  <a:moveTo>
                    <a:pt x="193840" y="269367"/>
                  </a:moveTo>
                  <a:lnTo>
                    <a:pt x="193751" y="268351"/>
                  </a:lnTo>
                  <a:lnTo>
                    <a:pt x="192278" y="267652"/>
                  </a:lnTo>
                  <a:lnTo>
                    <a:pt x="190792" y="266636"/>
                  </a:lnTo>
                  <a:lnTo>
                    <a:pt x="189128" y="268325"/>
                  </a:lnTo>
                  <a:lnTo>
                    <a:pt x="190665" y="269900"/>
                  </a:lnTo>
                  <a:lnTo>
                    <a:pt x="192341" y="269163"/>
                  </a:lnTo>
                  <a:lnTo>
                    <a:pt x="193840" y="269367"/>
                  </a:lnTo>
                  <a:close/>
                </a:path>
                <a:path w="296545" h="336550">
                  <a:moveTo>
                    <a:pt x="195008" y="332841"/>
                  </a:moveTo>
                  <a:lnTo>
                    <a:pt x="194983" y="332524"/>
                  </a:lnTo>
                  <a:lnTo>
                    <a:pt x="194868" y="332219"/>
                  </a:lnTo>
                  <a:lnTo>
                    <a:pt x="193535" y="331978"/>
                  </a:lnTo>
                  <a:lnTo>
                    <a:pt x="192824" y="330339"/>
                  </a:lnTo>
                  <a:lnTo>
                    <a:pt x="191185" y="330606"/>
                  </a:lnTo>
                  <a:lnTo>
                    <a:pt x="191477" y="331685"/>
                  </a:lnTo>
                  <a:lnTo>
                    <a:pt x="191643" y="332727"/>
                  </a:lnTo>
                  <a:lnTo>
                    <a:pt x="192722" y="333260"/>
                  </a:lnTo>
                  <a:lnTo>
                    <a:pt x="193471" y="333222"/>
                  </a:lnTo>
                  <a:lnTo>
                    <a:pt x="194945" y="333171"/>
                  </a:lnTo>
                  <a:lnTo>
                    <a:pt x="195008" y="332841"/>
                  </a:lnTo>
                  <a:close/>
                </a:path>
                <a:path w="296545" h="336550">
                  <a:moveTo>
                    <a:pt x="197688" y="249897"/>
                  </a:moveTo>
                  <a:lnTo>
                    <a:pt x="194068" y="250977"/>
                  </a:lnTo>
                  <a:lnTo>
                    <a:pt x="194348" y="251548"/>
                  </a:lnTo>
                  <a:lnTo>
                    <a:pt x="194640" y="252120"/>
                  </a:lnTo>
                  <a:lnTo>
                    <a:pt x="194932" y="252679"/>
                  </a:lnTo>
                  <a:lnTo>
                    <a:pt x="195529" y="252691"/>
                  </a:lnTo>
                  <a:lnTo>
                    <a:pt x="196113" y="252691"/>
                  </a:lnTo>
                  <a:lnTo>
                    <a:pt x="196710" y="252704"/>
                  </a:lnTo>
                  <a:lnTo>
                    <a:pt x="197027" y="251764"/>
                  </a:lnTo>
                  <a:lnTo>
                    <a:pt x="197358" y="250825"/>
                  </a:lnTo>
                  <a:lnTo>
                    <a:pt x="197688" y="249897"/>
                  </a:lnTo>
                  <a:close/>
                </a:path>
                <a:path w="296545" h="336550">
                  <a:moveTo>
                    <a:pt x="199872" y="5753"/>
                  </a:moveTo>
                  <a:lnTo>
                    <a:pt x="198958" y="4495"/>
                  </a:lnTo>
                  <a:lnTo>
                    <a:pt x="198501" y="3886"/>
                  </a:lnTo>
                  <a:lnTo>
                    <a:pt x="197777" y="3937"/>
                  </a:lnTo>
                  <a:lnTo>
                    <a:pt x="196951" y="3733"/>
                  </a:lnTo>
                  <a:lnTo>
                    <a:pt x="196557" y="4648"/>
                  </a:lnTo>
                  <a:lnTo>
                    <a:pt x="196646" y="4991"/>
                  </a:lnTo>
                  <a:lnTo>
                    <a:pt x="196773" y="5664"/>
                  </a:lnTo>
                  <a:lnTo>
                    <a:pt x="197789" y="6273"/>
                  </a:lnTo>
                  <a:lnTo>
                    <a:pt x="198818" y="6604"/>
                  </a:lnTo>
                  <a:lnTo>
                    <a:pt x="199872" y="5753"/>
                  </a:lnTo>
                  <a:close/>
                </a:path>
                <a:path w="296545" h="336550">
                  <a:moveTo>
                    <a:pt x="206502" y="244576"/>
                  </a:moveTo>
                  <a:lnTo>
                    <a:pt x="205689" y="243954"/>
                  </a:lnTo>
                  <a:lnTo>
                    <a:pt x="204330" y="243865"/>
                  </a:lnTo>
                  <a:lnTo>
                    <a:pt x="204025" y="244233"/>
                  </a:lnTo>
                  <a:lnTo>
                    <a:pt x="203377" y="244957"/>
                  </a:lnTo>
                  <a:lnTo>
                    <a:pt x="203555" y="246240"/>
                  </a:lnTo>
                  <a:lnTo>
                    <a:pt x="204025" y="247256"/>
                  </a:lnTo>
                  <a:lnTo>
                    <a:pt x="205587" y="247192"/>
                  </a:lnTo>
                  <a:lnTo>
                    <a:pt x="205867" y="246811"/>
                  </a:lnTo>
                  <a:lnTo>
                    <a:pt x="206463" y="246037"/>
                  </a:lnTo>
                  <a:lnTo>
                    <a:pt x="206502" y="244576"/>
                  </a:lnTo>
                  <a:close/>
                </a:path>
                <a:path w="296545" h="336550">
                  <a:moveTo>
                    <a:pt x="206590" y="9309"/>
                  </a:moveTo>
                  <a:lnTo>
                    <a:pt x="205486" y="8382"/>
                  </a:lnTo>
                  <a:lnTo>
                    <a:pt x="204266" y="7886"/>
                  </a:lnTo>
                  <a:lnTo>
                    <a:pt x="202793" y="8166"/>
                  </a:lnTo>
                  <a:lnTo>
                    <a:pt x="202577" y="10109"/>
                  </a:lnTo>
                  <a:lnTo>
                    <a:pt x="204419" y="9867"/>
                  </a:lnTo>
                  <a:lnTo>
                    <a:pt x="205193" y="10680"/>
                  </a:lnTo>
                  <a:lnTo>
                    <a:pt x="205663" y="10236"/>
                  </a:lnTo>
                  <a:lnTo>
                    <a:pt x="206590" y="9309"/>
                  </a:lnTo>
                  <a:close/>
                </a:path>
                <a:path w="296545" h="336550">
                  <a:moveTo>
                    <a:pt x="211404" y="174104"/>
                  </a:moveTo>
                  <a:lnTo>
                    <a:pt x="211099" y="173583"/>
                  </a:lnTo>
                  <a:lnTo>
                    <a:pt x="210400" y="173418"/>
                  </a:lnTo>
                  <a:lnTo>
                    <a:pt x="209537" y="173202"/>
                  </a:lnTo>
                  <a:lnTo>
                    <a:pt x="208762" y="173532"/>
                  </a:lnTo>
                  <a:lnTo>
                    <a:pt x="208330" y="175437"/>
                  </a:lnTo>
                  <a:lnTo>
                    <a:pt x="209283" y="175691"/>
                  </a:lnTo>
                  <a:lnTo>
                    <a:pt x="210007" y="175844"/>
                  </a:lnTo>
                  <a:lnTo>
                    <a:pt x="210667" y="175996"/>
                  </a:lnTo>
                  <a:lnTo>
                    <a:pt x="211175" y="175615"/>
                  </a:lnTo>
                  <a:lnTo>
                    <a:pt x="211277" y="174561"/>
                  </a:lnTo>
                  <a:lnTo>
                    <a:pt x="211404" y="174104"/>
                  </a:lnTo>
                  <a:close/>
                </a:path>
                <a:path w="296545" h="336550">
                  <a:moveTo>
                    <a:pt x="212483" y="149656"/>
                  </a:moveTo>
                  <a:lnTo>
                    <a:pt x="210769" y="148907"/>
                  </a:lnTo>
                  <a:lnTo>
                    <a:pt x="209486" y="148501"/>
                  </a:lnTo>
                  <a:lnTo>
                    <a:pt x="208292" y="149999"/>
                  </a:lnTo>
                  <a:lnTo>
                    <a:pt x="208521" y="150812"/>
                  </a:lnTo>
                  <a:lnTo>
                    <a:pt x="210210" y="151815"/>
                  </a:lnTo>
                  <a:lnTo>
                    <a:pt x="211328" y="151307"/>
                  </a:lnTo>
                  <a:lnTo>
                    <a:pt x="212483" y="149656"/>
                  </a:lnTo>
                  <a:close/>
                </a:path>
                <a:path w="296545" h="336550">
                  <a:moveTo>
                    <a:pt x="212547" y="138061"/>
                  </a:moveTo>
                  <a:lnTo>
                    <a:pt x="210439" y="136283"/>
                  </a:lnTo>
                  <a:lnTo>
                    <a:pt x="209740" y="136347"/>
                  </a:lnTo>
                  <a:lnTo>
                    <a:pt x="209054" y="136423"/>
                  </a:lnTo>
                  <a:lnTo>
                    <a:pt x="208356" y="136486"/>
                  </a:lnTo>
                  <a:lnTo>
                    <a:pt x="207200" y="138950"/>
                  </a:lnTo>
                  <a:lnTo>
                    <a:pt x="209194" y="138379"/>
                  </a:lnTo>
                  <a:lnTo>
                    <a:pt x="210362" y="138595"/>
                  </a:lnTo>
                  <a:lnTo>
                    <a:pt x="212547" y="138061"/>
                  </a:lnTo>
                  <a:close/>
                </a:path>
                <a:path w="296545" h="336550">
                  <a:moveTo>
                    <a:pt x="214744" y="182905"/>
                  </a:moveTo>
                  <a:lnTo>
                    <a:pt x="214604" y="182016"/>
                  </a:lnTo>
                  <a:lnTo>
                    <a:pt x="213944" y="181991"/>
                  </a:lnTo>
                  <a:lnTo>
                    <a:pt x="212636" y="182156"/>
                  </a:lnTo>
                  <a:lnTo>
                    <a:pt x="211607" y="182041"/>
                  </a:lnTo>
                  <a:lnTo>
                    <a:pt x="211670" y="183921"/>
                  </a:lnTo>
                  <a:lnTo>
                    <a:pt x="212432" y="183984"/>
                  </a:lnTo>
                  <a:lnTo>
                    <a:pt x="213906" y="184073"/>
                  </a:lnTo>
                  <a:lnTo>
                    <a:pt x="214579" y="183807"/>
                  </a:lnTo>
                  <a:lnTo>
                    <a:pt x="214744" y="182905"/>
                  </a:lnTo>
                  <a:close/>
                </a:path>
                <a:path w="296545" h="336550">
                  <a:moveTo>
                    <a:pt x="215785" y="325818"/>
                  </a:moveTo>
                  <a:lnTo>
                    <a:pt x="215646" y="325183"/>
                  </a:lnTo>
                  <a:lnTo>
                    <a:pt x="215468" y="324421"/>
                  </a:lnTo>
                  <a:lnTo>
                    <a:pt x="215074" y="323672"/>
                  </a:lnTo>
                  <a:lnTo>
                    <a:pt x="213829" y="323659"/>
                  </a:lnTo>
                  <a:lnTo>
                    <a:pt x="213245" y="323773"/>
                  </a:lnTo>
                  <a:lnTo>
                    <a:pt x="213207" y="324485"/>
                  </a:lnTo>
                  <a:lnTo>
                    <a:pt x="213207" y="325069"/>
                  </a:lnTo>
                  <a:lnTo>
                    <a:pt x="213220" y="325932"/>
                  </a:lnTo>
                  <a:lnTo>
                    <a:pt x="213575" y="326593"/>
                  </a:lnTo>
                  <a:lnTo>
                    <a:pt x="214642" y="326478"/>
                  </a:lnTo>
                  <a:lnTo>
                    <a:pt x="215430" y="326390"/>
                  </a:lnTo>
                  <a:lnTo>
                    <a:pt x="215785" y="325818"/>
                  </a:lnTo>
                  <a:close/>
                </a:path>
                <a:path w="296545" h="336550">
                  <a:moveTo>
                    <a:pt x="223672" y="132727"/>
                  </a:moveTo>
                  <a:lnTo>
                    <a:pt x="222008" y="132422"/>
                  </a:lnTo>
                  <a:lnTo>
                    <a:pt x="220535" y="133159"/>
                  </a:lnTo>
                  <a:lnTo>
                    <a:pt x="219011" y="133591"/>
                  </a:lnTo>
                  <a:lnTo>
                    <a:pt x="220764" y="134404"/>
                  </a:lnTo>
                  <a:lnTo>
                    <a:pt x="222910" y="137248"/>
                  </a:lnTo>
                  <a:lnTo>
                    <a:pt x="223672" y="132727"/>
                  </a:lnTo>
                  <a:close/>
                </a:path>
                <a:path w="296545" h="336550">
                  <a:moveTo>
                    <a:pt x="237604" y="36804"/>
                  </a:moveTo>
                  <a:lnTo>
                    <a:pt x="235839" y="37731"/>
                  </a:lnTo>
                  <a:lnTo>
                    <a:pt x="234759" y="37769"/>
                  </a:lnTo>
                  <a:lnTo>
                    <a:pt x="234696" y="38379"/>
                  </a:lnTo>
                  <a:lnTo>
                    <a:pt x="234619" y="38989"/>
                  </a:lnTo>
                  <a:lnTo>
                    <a:pt x="234556" y="39585"/>
                  </a:lnTo>
                  <a:lnTo>
                    <a:pt x="235800" y="40627"/>
                  </a:lnTo>
                  <a:lnTo>
                    <a:pt x="237172" y="40373"/>
                  </a:lnTo>
                  <a:lnTo>
                    <a:pt x="237604" y="36804"/>
                  </a:lnTo>
                  <a:close/>
                </a:path>
                <a:path w="296545" h="336550">
                  <a:moveTo>
                    <a:pt x="254393" y="93916"/>
                  </a:moveTo>
                  <a:lnTo>
                    <a:pt x="253936" y="93319"/>
                  </a:lnTo>
                  <a:lnTo>
                    <a:pt x="252196" y="93205"/>
                  </a:lnTo>
                  <a:lnTo>
                    <a:pt x="251548" y="93941"/>
                  </a:lnTo>
                  <a:lnTo>
                    <a:pt x="251701" y="94322"/>
                  </a:lnTo>
                  <a:lnTo>
                    <a:pt x="252006" y="95123"/>
                  </a:lnTo>
                  <a:lnTo>
                    <a:pt x="252603" y="96151"/>
                  </a:lnTo>
                  <a:lnTo>
                    <a:pt x="253301" y="96354"/>
                  </a:lnTo>
                  <a:lnTo>
                    <a:pt x="254254" y="96634"/>
                  </a:lnTo>
                  <a:lnTo>
                    <a:pt x="254190" y="95415"/>
                  </a:lnTo>
                  <a:lnTo>
                    <a:pt x="254393" y="93916"/>
                  </a:lnTo>
                  <a:close/>
                </a:path>
                <a:path w="296545" h="336550">
                  <a:moveTo>
                    <a:pt x="259638" y="223583"/>
                  </a:moveTo>
                  <a:lnTo>
                    <a:pt x="258953" y="223240"/>
                  </a:lnTo>
                  <a:lnTo>
                    <a:pt x="257556" y="222542"/>
                  </a:lnTo>
                  <a:lnTo>
                    <a:pt x="256260" y="222669"/>
                  </a:lnTo>
                  <a:lnTo>
                    <a:pt x="255739" y="223431"/>
                  </a:lnTo>
                  <a:lnTo>
                    <a:pt x="255879" y="224688"/>
                  </a:lnTo>
                  <a:lnTo>
                    <a:pt x="256565" y="224726"/>
                  </a:lnTo>
                  <a:lnTo>
                    <a:pt x="257251" y="224777"/>
                  </a:lnTo>
                  <a:lnTo>
                    <a:pt x="257937" y="224815"/>
                  </a:lnTo>
                  <a:lnTo>
                    <a:pt x="259638" y="223583"/>
                  </a:lnTo>
                  <a:close/>
                </a:path>
                <a:path w="296545" h="336550">
                  <a:moveTo>
                    <a:pt x="263677" y="2844"/>
                  </a:moveTo>
                  <a:lnTo>
                    <a:pt x="261658" y="1790"/>
                  </a:lnTo>
                  <a:lnTo>
                    <a:pt x="261023" y="3340"/>
                  </a:lnTo>
                  <a:lnTo>
                    <a:pt x="260184" y="4724"/>
                  </a:lnTo>
                  <a:lnTo>
                    <a:pt x="258749" y="5638"/>
                  </a:lnTo>
                  <a:lnTo>
                    <a:pt x="261442" y="6565"/>
                  </a:lnTo>
                  <a:lnTo>
                    <a:pt x="261874" y="3492"/>
                  </a:lnTo>
                  <a:lnTo>
                    <a:pt x="263677" y="2844"/>
                  </a:lnTo>
                  <a:close/>
                </a:path>
                <a:path w="296545" h="336550">
                  <a:moveTo>
                    <a:pt x="263931" y="222580"/>
                  </a:moveTo>
                  <a:lnTo>
                    <a:pt x="263893" y="220992"/>
                  </a:lnTo>
                  <a:lnTo>
                    <a:pt x="263867" y="220662"/>
                  </a:lnTo>
                  <a:lnTo>
                    <a:pt x="263347" y="220078"/>
                  </a:lnTo>
                  <a:lnTo>
                    <a:pt x="263042" y="220078"/>
                  </a:lnTo>
                  <a:lnTo>
                    <a:pt x="261708" y="220027"/>
                  </a:lnTo>
                  <a:lnTo>
                    <a:pt x="261950" y="221221"/>
                  </a:lnTo>
                  <a:lnTo>
                    <a:pt x="261696" y="222021"/>
                  </a:lnTo>
                  <a:lnTo>
                    <a:pt x="261632" y="222199"/>
                  </a:lnTo>
                  <a:lnTo>
                    <a:pt x="261607" y="222389"/>
                  </a:lnTo>
                  <a:lnTo>
                    <a:pt x="261607" y="222580"/>
                  </a:lnTo>
                  <a:lnTo>
                    <a:pt x="262572" y="222326"/>
                  </a:lnTo>
                  <a:lnTo>
                    <a:pt x="263931" y="222580"/>
                  </a:lnTo>
                  <a:close/>
                </a:path>
                <a:path w="296545" h="336550">
                  <a:moveTo>
                    <a:pt x="267589" y="294081"/>
                  </a:moveTo>
                  <a:lnTo>
                    <a:pt x="266382" y="295160"/>
                  </a:lnTo>
                  <a:lnTo>
                    <a:pt x="264477" y="293116"/>
                  </a:lnTo>
                  <a:lnTo>
                    <a:pt x="263017" y="294944"/>
                  </a:lnTo>
                  <a:lnTo>
                    <a:pt x="264896" y="295617"/>
                  </a:lnTo>
                  <a:lnTo>
                    <a:pt x="266344" y="295757"/>
                  </a:lnTo>
                  <a:lnTo>
                    <a:pt x="267589" y="294081"/>
                  </a:lnTo>
                  <a:close/>
                </a:path>
                <a:path w="296545" h="336550">
                  <a:moveTo>
                    <a:pt x="270586" y="129870"/>
                  </a:moveTo>
                  <a:lnTo>
                    <a:pt x="269557" y="129603"/>
                  </a:lnTo>
                  <a:lnTo>
                    <a:pt x="268274" y="129565"/>
                  </a:lnTo>
                  <a:lnTo>
                    <a:pt x="266928" y="130340"/>
                  </a:lnTo>
                  <a:lnTo>
                    <a:pt x="267614" y="131546"/>
                  </a:lnTo>
                  <a:lnTo>
                    <a:pt x="267652" y="132613"/>
                  </a:lnTo>
                  <a:lnTo>
                    <a:pt x="268033" y="132549"/>
                  </a:lnTo>
                  <a:lnTo>
                    <a:pt x="268414" y="132664"/>
                  </a:lnTo>
                  <a:lnTo>
                    <a:pt x="268998" y="132283"/>
                  </a:lnTo>
                  <a:lnTo>
                    <a:pt x="269582" y="131902"/>
                  </a:lnTo>
                  <a:lnTo>
                    <a:pt x="270154" y="131533"/>
                  </a:lnTo>
                  <a:lnTo>
                    <a:pt x="270586" y="129870"/>
                  </a:lnTo>
                  <a:close/>
                </a:path>
                <a:path w="296545" h="336550">
                  <a:moveTo>
                    <a:pt x="276364" y="310400"/>
                  </a:moveTo>
                  <a:lnTo>
                    <a:pt x="276098" y="308686"/>
                  </a:lnTo>
                  <a:lnTo>
                    <a:pt x="275183" y="308483"/>
                  </a:lnTo>
                  <a:lnTo>
                    <a:pt x="273989" y="308775"/>
                  </a:lnTo>
                  <a:lnTo>
                    <a:pt x="273773" y="309524"/>
                  </a:lnTo>
                  <a:lnTo>
                    <a:pt x="271830" y="309664"/>
                  </a:lnTo>
                  <a:lnTo>
                    <a:pt x="273189" y="310984"/>
                  </a:lnTo>
                  <a:lnTo>
                    <a:pt x="274167" y="310959"/>
                  </a:lnTo>
                  <a:lnTo>
                    <a:pt x="275145" y="310921"/>
                  </a:lnTo>
                  <a:lnTo>
                    <a:pt x="276123" y="310896"/>
                  </a:lnTo>
                  <a:lnTo>
                    <a:pt x="276301" y="310667"/>
                  </a:lnTo>
                  <a:lnTo>
                    <a:pt x="276364" y="310400"/>
                  </a:lnTo>
                  <a:close/>
                </a:path>
                <a:path w="296545" h="336550">
                  <a:moveTo>
                    <a:pt x="277012" y="272135"/>
                  </a:moveTo>
                  <a:lnTo>
                    <a:pt x="276072" y="270268"/>
                  </a:lnTo>
                  <a:lnTo>
                    <a:pt x="276250" y="269443"/>
                  </a:lnTo>
                  <a:lnTo>
                    <a:pt x="275882" y="268808"/>
                  </a:lnTo>
                  <a:lnTo>
                    <a:pt x="275323" y="268262"/>
                  </a:lnTo>
                  <a:lnTo>
                    <a:pt x="273418" y="268300"/>
                  </a:lnTo>
                  <a:lnTo>
                    <a:pt x="273291" y="269697"/>
                  </a:lnTo>
                  <a:lnTo>
                    <a:pt x="272516" y="271221"/>
                  </a:lnTo>
                  <a:lnTo>
                    <a:pt x="274180" y="272275"/>
                  </a:lnTo>
                  <a:lnTo>
                    <a:pt x="274269" y="272872"/>
                  </a:lnTo>
                  <a:lnTo>
                    <a:pt x="274345" y="273456"/>
                  </a:lnTo>
                  <a:lnTo>
                    <a:pt x="274434" y="274053"/>
                  </a:lnTo>
                  <a:lnTo>
                    <a:pt x="275856" y="274154"/>
                  </a:lnTo>
                  <a:lnTo>
                    <a:pt x="276174" y="272808"/>
                  </a:lnTo>
                  <a:lnTo>
                    <a:pt x="277012" y="272135"/>
                  </a:lnTo>
                  <a:close/>
                </a:path>
                <a:path w="296545" h="336550">
                  <a:moveTo>
                    <a:pt x="279260" y="199148"/>
                  </a:moveTo>
                  <a:lnTo>
                    <a:pt x="276796" y="199504"/>
                  </a:lnTo>
                  <a:lnTo>
                    <a:pt x="277393" y="201218"/>
                  </a:lnTo>
                  <a:lnTo>
                    <a:pt x="277177" y="202361"/>
                  </a:lnTo>
                  <a:lnTo>
                    <a:pt x="277507" y="202501"/>
                  </a:lnTo>
                  <a:lnTo>
                    <a:pt x="277825" y="202666"/>
                  </a:lnTo>
                  <a:lnTo>
                    <a:pt x="278142" y="202806"/>
                  </a:lnTo>
                  <a:lnTo>
                    <a:pt x="278447" y="202285"/>
                  </a:lnTo>
                  <a:lnTo>
                    <a:pt x="278739" y="201764"/>
                  </a:lnTo>
                  <a:lnTo>
                    <a:pt x="279031" y="201244"/>
                  </a:lnTo>
                  <a:lnTo>
                    <a:pt x="278930" y="200520"/>
                  </a:lnTo>
                  <a:lnTo>
                    <a:pt x="279260" y="199148"/>
                  </a:lnTo>
                  <a:close/>
                </a:path>
                <a:path w="296545" h="336550">
                  <a:moveTo>
                    <a:pt x="285889" y="34658"/>
                  </a:moveTo>
                  <a:lnTo>
                    <a:pt x="285737" y="33591"/>
                  </a:lnTo>
                  <a:lnTo>
                    <a:pt x="284911" y="33655"/>
                  </a:lnTo>
                  <a:lnTo>
                    <a:pt x="283222" y="33743"/>
                  </a:lnTo>
                  <a:lnTo>
                    <a:pt x="282435" y="34251"/>
                  </a:lnTo>
                  <a:lnTo>
                    <a:pt x="282460" y="35801"/>
                  </a:lnTo>
                  <a:lnTo>
                    <a:pt x="283032" y="36639"/>
                  </a:lnTo>
                  <a:lnTo>
                    <a:pt x="284022" y="36537"/>
                  </a:lnTo>
                  <a:lnTo>
                    <a:pt x="285038" y="36410"/>
                  </a:lnTo>
                  <a:lnTo>
                    <a:pt x="285711" y="35763"/>
                  </a:lnTo>
                  <a:lnTo>
                    <a:pt x="285889" y="34658"/>
                  </a:lnTo>
                  <a:close/>
                </a:path>
                <a:path w="296545" h="336550">
                  <a:moveTo>
                    <a:pt x="292696" y="27825"/>
                  </a:moveTo>
                  <a:lnTo>
                    <a:pt x="292112" y="26860"/>
                  </a:lnTo>
                  <a:lnTo>
                    <a:pt x="291134" y="25247"/>
                  </a:lnTo>
                  <a:lnTo>
                    <a:pt x="289979" y="26847"/>
                  </a:lnTo>
                  <a:lnTo>
                    <a:pt x="288899" y="27076"/>
                  </a:lnTo>
                  <a:lnTo>
                    <a:pt x="288467" y="28727"/>
                  </a:lnTo>
                  <a:lnTo>
                    <a:pt x="289521" y="28968"/>
                  </a:lnTo>
                  <a:lnTo>
                    <a:pt x="290753" y="28994"/>
                  </a:lnTo>
                  <a:lnTo>
                    <a:pt x="291439" y="28409"/>
                  </a:lnTo>
                  <a:lnTo>
                    <a:pt x="292696" y="27825"/>
                  </a:lnTo>
                  <a:close/>
                </a:path>
                <a:path w="296545" h="336550">
                  <a:moveTo>
                    <a:pt x="295630" y="311734"/>
                  </a:moveTo>
                  <a:lnTo>
                    <a:pt x="295592" y="310134"/>
                  </a:lnTo>
                  <a:lnTo>
                    <a:pt x="295567" y="308546"/>
                  </a:lnTo>
                  <a:lnTo>
                    <a:pt x="295529" y="306971"/>
                  </a:lnTo>
                  <a:lnTo>
                    <a:pt x="293560" y="308965"/>
                  </a:lnTo>
                  <a:lnTo>
                    <a:pt x="293903" y="309626"/>
                  </a:lnTo>
                  <a:lnTo>
                    <a:pt x="294563" y="310946"/>
                  </a:lnTo>
                  <a:lnTo>
                    <a:pt x="295262" y="311480"/>
                  </a:lnTo>
                  <a:lnTo>
                    <a:pt x="295630" y="311734"/>
                  </a:lnTo>
                  <a:close/>
                </a:path>
                <a:path w="296545" h="336550">
                  <a:moveTo>
                    <a:pt x="296011" y="18186"/>
                  </a:moveTo>
                  <a:lnTo>
                    <a:pt x="295681" y="17640"/>
                  </a:lnTo>
                  <a:lnTo>
                    <a:pt x="294944" y="17475"/>
                  </a:lnTo>
                  <a:lnTo>
                    <a:pt x="294233" y="17487"/>
                  </a:lnTo>
                  <a:lnTo>
                    <a:pt x="293700" y="17792"/>
                  </a:lnTo>
                  <a:lnTo>
                    <a:pt x="293674" y="18542"/>
                  </a:lnTo>
                  <a:lnTo>
                    <a:pt x="293624" y="19189"/>
                  </a:lnTo>
                  <a:lnTo>
                    <a:pt x="293814" y="19862"/>
                  </a:lnTo>
                  <a:lnTo>
                    <a:pt x="295313" y="19926"/>
                  </a:lnTo>
                  <a:lnTo>
                    <a:pt x="295884" y="19558"/>
                  </a:lnTo>
                  <a:lnTo>
                    <a:pt x="295948" y="18834"/>
                  </a:lnTo>
                  <a:lnTo>
                    <a:pt x="296011" y="181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5028412" y="2933684"/>
              <a:ext cx="302260" cy="721995"/>
            </a:xfrm>
            <a:custGeom>
              <a:avLst/>
              <a:gdLst/>
              <a:ahLst/>
              <a:cxnLst/>
              <a:rect l="l" t="t" r="r" b="b"/>
              <a:pathLst>
                <a:path w="302260" h="721995">
                  <a:moveTo>
                    <a:pt x="4025" y="711301"/>
                  </a:moveTo>
                  <a:lnTo>
                    <a:pt x="3822" y="711301"/>
                  </a:lnTo>
                  <a:lnTo>
                    <a:pt x="3644" y="711263"/>
                  </a:lnTo>
                  <a:lnTo>
                    <a:pt x="1143" y="710272"/>
                  </a:lnTo>
                  <a:lnTo>
                    <a:pt x="685" y="710311"/>
                  </a:lnTo>
                  <a:lnTo>
                    <a:pt x="215" y="711441"/>
                  </a:lnTo>
                  <a:lnTo>
                    <a:pt x="0" y="712012"/>
                  </a:lnTo>
                  <a:lnTo>
                    <a:pt x="1498" y="712685"/>
                  </a:lnTo>
                  <a:lnTo>
                    <a:pt x="2857" y="712571"/>
                  </a:lnTo>
                  <a:lnTo>
                    <a:pt x="4025" y="711301"/>
                  </a:lnTo>
                  <a:close/>
                </a:path>
                <a:path w="302260" h="721995">
                  <a:moveTo>
                    <a:pt x="18211" y="637667"/>
                  </a:moveTo>
                  <a:lnTo>
                    <a:pt x="17449" y="637628"/>
                  </a:lnTo>
                  <a:lnTo>
                    <a:pt x="16281" y="637273"/>
                  </a:lnTo>
                  <a:lnTo>
                    <a:pt x="16129" y="638098"/>
                  </a:lnTo>
                  <a:lnTo>
                    <a:pt x="15875" y="639394"/>
                  </a:lnTo>
                  <a:lnTo>
                    <a:pt x="17132" y="639368"/>
                  </a:lnTo>
                  <a:lnTo>
                    <a:pt x="18059" y="639445"/>
                  </a:lnTo>
                  <a:lnTo>
                    <a:pt x="18110" y="638848"/>
                  </a:lnTo>
                  <a:lnTo>
                    <a:pt x="18148" y="638263"/>
                  </a:lnTo>
                  <a:lnTo>
                    <a:pt x="18211" y="637667"/>
                  </a:lnTo>
                  <a:close/>
                </a:path>
                <a:path w="302260" h="721995">
                  <a:moveTo>
                    <a:pt x="27012" y="435991"/>
                  </a:moveTo>
                  <a:lnTo>
                    <a:pt x="26949" y="434695"/>
                  </a:lnTo>
                  <a:lnTo>
                    <a:pt x="25781" y="434670"/>
                  </a:lnTo>
                  <a:lnTo>
                    <a:pt x="25146" y="434086"/>
                  </a:lnTo>
                  <a:lnTo>
                    <a:pt x="24790" y="434086"/>
                  </a:lnTo>
                  <a:lnTo>
                    <a:pt x="24409" y="434098"/>
                  </a:lnTo>
                  <a:lnTo>
                    <a:pt x="24053" y="434098"/>
                  </a:lnTo>
                  <a:lnTo>
                    <a:pt x="23622" y="435711"/>
                  </a:lnTo>
                  <a:lnTo>
                    <a:pt x="24282" y="436473"/>
                  </a:lnTo>
                  <a:lnTo>
                    <a:pt x="25882" y="436410"/>
                  </a:lnTo>
                  <a:lnTo>
                    <a:pt x="26289" y="436410"/>
                  </a:lnTo>
                  <a:lnTo>
                    <a:pt x="27012" y="435991"/>
                  </a:lnTo>
                  <a:close/>
                </a:path>
                <a:path w="302260" h="721995">
                  <a:moveTo>
                    <a:pt x="29400" y="578027"/>
                  </a:moveTo>
                  <a:lnTo>
                    <a:pt x="28829" y="576262"/>
                  </a:lnTo>
                  <a:lnTo>
                    <a:pt x="28854" y="574611"/>
                  </a:lnTo>
                  <a:lnTo>
                    <a:pt x="27609" y="576021"/>
                  </a:lnTo>
                  <a:lnTo>
                    <a:pt x="28092" y="577773"/>
                  </a:lnTo>
                  <a:lnTo>
                    <a:pt x="27914" y="579374"/>
                  </a:lnTo>
                  <a:lnTo>
                    <a:pt x="29400" y="578027"/>
                  </a:lnTo>
                  <a:close/>
                </a:path>
                <a:path w="302260" h="721995">
                  <a:moveTo>
                    <a:pt x="36283" y="401904"/>
                  </a:moveTo>
                  <a:lnTo>
                    <a:pt x="33845" y="400570"/>
                  </a:lnTo>
                  <a:lnTo>
                    <a:pt x="32804" y="401243"/>
                  </a:lnTo>
                  <a:lnTo>
                    <a:pt x="32867" y="402971"/>
                  </a:lnTo>
                  <a:lnTo>
                    <a:pt x="33426" y="402971"/>
                  </a:lnTo>
                  <a:lnTo>
                    <a:pt x="34010" y="402983"/>
                  </a:lnTo>
                  <a:lnTo>
                    <a:pt x="34582" y="402983"/>
                  </a:lnTo>
                  <a:lnTo>
                    <a:pt x="34861" y="402424"/>
                  </a:lnTo>
                  <a:lnTo>
                    <a:pt x="36283" y="401904"/>
                  </a:lnTo>
                  <a:close/>
                </a:path>
                <a:path w="302260" h="721995">
                  <a:moveTo>
                    <a:pt x="38950" y="618718"/>
                  </a:moveTo>
                  <a:lnTo>
                    <a:pt x="35623" y="619239"/>
                  </a:lnTo>
                  <a:lnTo>
                    <a:pt x="36652" y="620331"/>
                  </a:lnTo>
                  <a:lnTo>
                    <a:pt x="36741" y="621093"/>
                  </a:lnTo>
                  <a:lnTo>
                    <a:pt x="38569" y="621131"/>
                  </a:lnTo>
                  <a:lnTo>
                    <a:pt x="38531" y="620141"/>
                  </a:lnTo>
                  <a:lnTo>
                    <a:pt x="38950" y="618718"/>
                  </a:lnTo>
                  <a:close/>
                </a:path>
                <a:path w="302260" h="721995">
                  <a:moveTo>
                    <a:pt x="41706" y="396760"/>
                  </a:moveTo>
                  <a:lnTo>
                    <a:pt x="41643" y="396519"/>
                  </a:lnTo>
                  <a:lnTo>
                    <a:pt x="41567" y="396278"/>
                  </a:lnTo>
                  <a:lnTo>
                    <a:pt x="40335" y="395973"/>
                  </a:lnTo>
                  <a:lnTo>
                    <a:pt x="39331" y="396240"/>
                  </a:lnTo>
                  <a:lnTo>
                    <a:pt x="38709" y="397446"/>
                  </a:lnTo>
                  <a:lnTo>
                    <a:pt x="39776" y="397827"/>
                  </a:lnTo>
                  <a:lnTo>
                    <a:pt x="40868" y="398259"/>
                  </a:lnTo>
                  <a:lnTo>
                    <a:pt x="41706" y="397027"/>
                  </a:lnTo>
                  <a:lnTo>
                    <a:pt x="41706" y="396760"/>
                  </a:lnTo>
                  <a:close/>
                </a:path>
                <a:path w="302260" h="721995">
                  <a:moveTo>
                    <a:pt x="52425" y="408889"/>
                  </a:moveTo>
                  <a:lnTo>
                    <a:pt x="52070" y="408533"/>
                  </a:lnTo>
                  <a:lnTo>
                    <a:pt x="51701" y="408203"/>
                  </a:lnTo>
                  <a:lnTo>
                    <a:pt x="51333" y="407873"/>
                  </a:lnTo>
                  <a:lnTo>
                    <a:pt x="51155" y="407111"/>
                  </a:lnTo>
                  <a:lnTo>
                    <a:pt x="50901" y="405942"/>
                  </a:lnTo>
                  <a:lnTo>
                    <a:pt x="49999" y="406425"/>
                  </a:lnTo>
                  <a:lnTo>
                    <a:pt x="48729" y="407098"/>
                  </a:lnTo>
                  <a:lnTo>
                    <a:pt x="49136" y="408228"/>
                  </a:lnTo>
                  <a:lnTo>
                    <a:pt x="50126" y="409079"/>
                  </a:lnTo>
                  <a:lnTo>
                    <a:pt x="50800" y="409600"/>
                  </a:lnTo>
                  <a:lnTo>
                    <a:pt x="51473" y="410121"/>
                  </a:lnTo>
                  <a:lnTo>
                    <a:pt x="52158" y="410641"/>
                  </a:lnTo>
                  <a:lnTo>
                    <a:pt x="52425" y="408889"/>
                  </a:lnTo>
                  <a:close/>
                </a:path>
                <a:path w="302260" h="721995">
                  <a:moveTo>
                    <a:pt x="59575" y="621207"/>
                  </a:moveTo>
                  <a:lnTo>
                    <a:pt x="59436" y="620572"/>
                  </a:lnTo>
                  <a:lnTo>
                    <a:pt x="58991" y="618629"/>
                  </a:lnTo>
                  <a:lnTo>
                    <a:pt x="57391" y="619252"/>
                  </a:lnTo>
                  <a:lnTo>
                    <a:pt x="56057" y="619429"/>
                  </a:lnTo>
                  <a:lnTo>
                    <a:pt x="57327" y="620509"/>
                  </a:lnTo>
                  <a:lnTo>
                    <a:pt x="57975" y="621042"/>
                  </a:lnTo>
                  <a:lnTo>
                    <a:pt x="58585" y="621195"/>
                  </a:lnTo>
                  <a:lnTo>
                    <a:pt x="59575" y="621207"/>
                  </a:lnTo>
                  <a:close/>
                </a:path>
                <a:path w="302260" h="721995">
                  <a:moveTo>
                    <a:pt x="61188" y="410730"/>
                  </a:moveTo>
                  <a:lnTo>
                    <a:pt x="60388" y="409651"/>
                  </a:lnTo>
                  <a:lnTo>
                    <a:pt x="59639" y="409308"/>
                  </a:lnTo>
                  <a:lnTo>
                    <a:pt x="59004" y="408876"/>
                  </a:lnTo>
                  <a:lnTo>
                    <a:pt x="58839" y="409181"/>
                  </a:lnTo>
                  <a:lnTo>
                    <a:pt x="58585" y="409308"/>
                  </a:lnTo>
                  <a:lnTo>
                    <a:pt x="58242" y="409257"/>
                  </a:lnTo>
                  <a:lnTo>
                    <a:pt x="58432" y="410298"/>
                  </a:lnTo>
                  <a:lnTo>
                    <a:pt x="58928" y="411010"/>
                  </a:lnTo>
                  <a:lnTo>
                    <a:pt x="60109" y="410972"/>
                  </a:lnTo>
                  <a:lnTo>
                    <a:pt x="60604" y="410946"/>
                  </a:lnTo>
                  <a:lnTo>
                    <a:pt x="61188" y="410730"/>
                  </a:lnTo>
                  <a:close/>
                </a:path>
                <a:path w="302260" h="721995">
                  <a:moveTo>
                    <a:pt x="69316" y="635000"/>
                  </a:moveTo>
                  <a:lnTo>
                    <a:pt x="68719" y="633768"/>
                  </a:lnTo>
                  <a:lnTo>
                    <a:pt x="68059" y="633501"/>
                  </a:lnTo>
                  <a:lnTo>
                    <a:pt x="66446" y="633793"/>
                  </a:lnTo>
                  <a:lnTo>
                    <a:pt x="66522" y="634771"/>
                  </a:lnTo>
                  <a:lnTo>
                    <a:pt x="66662" y="635723"/>
                  </a:lnTo>
                  <a:lnTo>
                    <a:pt x="67475" y="635774"/>
                  </a:lnTo>
                  <a:lnTo>
                    <a:pt x="67881" y="635812"/>
                  </a:lnTo>
                  <a:lnTo>
                    <a:pt x="68554" y="635419"/>
                  </a:lnTo>
                  <a:lnTo>
                    <a:pt x="69316" y="635000"/>
                  </a:lnTo>
                  <a:close/>
                </a:path>
                <a:path w="302260" h="721995">
                  <a:moveTo>
                    <a:pt x="72326" y="625983"/>
                  </a:moveTo>
                  <a:lnTo>
                    <a:pt x="72224" y="625233"/>
                  </a:lnTo>
                  <a:lnTo>
                    <a:pt x="72021" y="623925"/>
                  </a:lnTo>
                  <a:lnTo>
                    <a:pt x="70713" y="624027"/>
                  </a:lnTo>
                  <a:lnTo>
                    <a:pt x="69723" y="623824"/>
                  </a:lnTo>
                  <a:lnTo>
                    <a:pt x="69291" y="623989"/>
                  </a:lnTo>
                  <a:lnTo>
                    <a:pt x="68491" y="624166"/>
                  </a:lnTo>
                  <a:lnTo>
                    <a:pt x="68491" y="624306"/>
                  </a:lnTo>
                  <a:lnTo>
                    <a:pt x="68567" y="625805"/>
                  </a:lnTo>
                  <a:lnTo>
                    <a:pt x="70396" y="624725"/>
                  </a:lnTo>
                  <a:lnTo>
                    <a:pt x="70815" y="625817"/>
                  </a:lnTo>
                  <a:lnTo>
                    <a:pt x="71361" y="625792"/>
                  </a:lnTo>
                  <a:lnTo>
                    <a:pt x="72326" y="625983"/>
                  </a:lnTo>
                  <a:close/>
                </a:path>
                <a:path w="302260" h="721995">
                  <a:moveTo>
                    <a:pt x="73901" y="657644"/>
                  </a:moveTo>
                  <a:lnTo>
                    <a:pt x="73012" y="656704"/>
                  </a:lnTo>
                  <a:lnTo>
                    <a:pt x="72097" y="655929"/>
                  </a:lnTo>
                  <a:lnTo>
                    <a:pt x="70789" y="656399"/>
                  </a:lnTo>
                  <a:lnTo>
                    <a:pt x="70523" y="656501"/>
                  </a:lnTo>
                  <a:lnTo>
                    <a:pt x="70256" y="657491"/>
                  </a:lnTo>
                  <a:lnTo>
                    <a:pt x="71450" y="658152"/>
                  </a:lnTo>
                  <a:lnTo>
                    <a:pt x="72618" y="658228"/>
                  </a:lnTo>
                  <a:lnTo>
                    <a:pt x="73901" y="657644"/>
                  </a:lnTo>
                  <a:close/>
                </a:path>
                <a:path w="302260" h="721995">
                  <a:moveTo>
                    <a:pt x="92379" y="517639"/>
                  </a:moveTo>
                  <a:lnTo>
                    <a:pt x="92189" y="516953"/>
                  </a:lnTo>
                  <a:lnTo>
                    <a:pt x="92100" y="516712"/>
                  </a:lnTo>
                  <a:lnTo>
                    <a:pt x="91401" y="516458"/>
                  </a:lnTo>
                  <a:lnTo>
                    <a:pt x="91033" y="516534"/>
                  </a:lnTo>
                  <a:lnTo>
                    <a:pt x="90703" y="516585"/>
                  </a:lnTo>
                  <a:lnTo>
                    <a:pt x="90436" y="517042"/>
                  </a:lnTo>
                  <a:lnTo>
                    <a:pt x="89979" y="517448"/>
                  </a:lnTo>
                  <a:lnTo>
                    <a:pt x="90525" y="517804"/>
                  </a:lnTo>
                  <a:lnTo>
                    <a:pt x="90881" y="518223"/>
                  </a:lnTo>
                  <a:lnTo>
                    <a:pt x="91236" y="518198"/>
                  </a:lnTo>
                  <a:lnTo>
                    <a:pt x="91935" y="518185"/>
                  </a:lnTo>
                  <a:lnTo>
                    <a:pt x="92379" y="517639"/>
                  </a:lnTo>
                  <a:close/>
                </a:path>
                <a:path w="302260" h="721995">
                  <a:moveTo>
                    <a:pt x="95618" y="631799"/>
                  </a:moveTo>
                  <a:lnTo>
                    <a:pt x="95300" y="631177"/>
                  </a:lnTo>
                  <a:lnTo>
                    <a:pt x="94996" y="630555"/>
                  </a:lnTo>
                  <a:lnTo>
                    <a:pt x="94678" y="629945"/>
                  </a:lnTo>
                  <a:lnTo>
                    <a:pt x="93573" y="629894"/>
                  </a:lnTo>
                  <a:lnTo>
                    <a:pt x="92900" y="630250"/>
                  </a:lnTo>
                  <a:lnTo>
                    <a:pt x="93014" y="631494"/>
                  </a:lnTo>
                  <a:lnTo>
                    <a:pt x="93891" y="631583"/>
                  </a:lnTo>
                  <a:lnTo>
                    <a:pt x="94754" y="631698"/>
                  </a:lnTo>
                  <a:lnTo>
                    <a:pt x="95618" y="631799"/>
                  </a:lnTo>
                  <a:close/>
                </a:path>
                <a:path w="302260" h="721995">
                  <a:moveTo>
                    <a:pt x="95783" y="557949"/>
                  </a:moveTo>
                  <a:lnTo>
                    <a:pt x="93840" y="558038"/>
                  </a:lnTo>
                  <a:lnTo>
                    <a:pt x="92519" y="559841"/>
                  </a:lnTo>
                  <a:lnTo>
                    <a:pt x="93268" y="559904"/>
                  </a:lnTo>
                  <a:lnTo>
                    <a:pt x="94018" y="559981"/>
                  </a:lnTo>
                  <a:lnTo>
                    <a:pt x="94767" y="560044"/>
                  </a:lnTo>
                  <a:lnTo>
                    <a:pt x="95719" y="558787"/>
                  </a:lnTo>
                  <a:lnTo>
                    <a:pt x="95783" y="557949"/>
                  </a:lnTo>
                  <a:close/>
                </a:path>
                <a:path w="302260" h="721995">
                  <a:moveTo>
                    <a:pt x="98628" y="542747"/>
                  </a:moveTo>
                  <a:lnTo>
                    <a:pt x="95859" y="541261"/>
                  </a:lnTo>
                  <a:lnTo>
                    <a:pt x="96481" y="543166"/>
                  </a:lnTo>
                  <a:lnTo>
                    <a:pt x="96697" y="544664"/>
                  </a:lnTo>
                  <a:lnTo>
                    <a:pt x="97548" y="544715"/>
                  </a:lnTo>
                  <a:lnTo>
                    <a:pt x="97967" y="544728"/>
                  </a:lnTo>
                  <a:lnTo>
                    <a:pt x="98628" y="542747"/>
                  </a:lnTo>
                  <a:close/>
                </a:path>
                <a:path w="302260" h="721995">
                  <a:moveTo>
                    <a:pt x="99250" y="705243"/>
                  </a:moveTo>
                  <a:lnTo>
                    <a:pt x="98920" y="705002"/>
                  </a:lnTo>
                  <a:lnTo>
                    <a:pt x="98628" y="704608"/>
                  </a:lnTo>
                  <a:lnTo>
                    <a:pt x="98272" y="704557"/>
                  </a:lnTo>
                  <a:lnTo>
                    <a:pt x="97929" y="704494"/>
                  </a:lnTo>
                  <a:lnTo>
                    <a:pt x="97523" y="704799"/>
                  </a:lnTo>
                  <a:lnTo>
                    <a:pt x="97142" y="704951"/>
                  </a:lnTo>
                  <a:lnTo>
                    <a:pt x="97853" y="705764"/>
                  </a:lnTo>
                  <a:lnTo>
                    <a:pt x="98374" y="706348"/>
                  </a:lnTo>
                  <a:lnTo>
                    <a:pt x="98767" y="705853"/>
                  </a:lnTo>
                  <a:lnTo>
                    <a:pt x="98996" y="705548"/>
                  </a:lnTo>
                  <a:lnTo>
                    <a:pt x="99250" y="705243"/>
                  </a:lnTo>
                  <a:close/>
                </a:path>
                <a:path w="302260" h="721995">
                  <a:moveTo>
                    <a:pt x="103682" y="594055"/>
                  </a:moveTo>
                  <a:lnTo>
                    <a:pt x="103581" y="593432"/>
                  </a:lnTo>
                  <a:lnTo>
                    <a:pt x="103378" y="592201"/>
                  </a:lnTo>
                  <a:lnTo>
                    <a:pt x="102374" y="592302"/>
                  </a:lnTo>
                  <a:lnTo>
                    <a:pt x="101409" y="592620"/>
                  </a:lnTo>
                  <a:lnTo>
                    <a:pt x="102120" y="594931"/>
                  </a:lnTo>
                  <a:lnTo>
                    <a:pt x="103035" y="594131"/>
                  </a:lnTo>
                  <a:lnTo>
                    <a:pt x="103682" y="594055"/>
                  </a:lnTo>
                  <a:close/>
                </a:path>
                <a:path w="302260" h="721995">
                  <a:moveTo>
                    <a:pt x="122085" y="719975"/>
                  </a:moveTo>
                  <a:lnTo>
                    <a:pt x="121297" y="719023"/>
                  </a:lnTo>
                  <a:lnTo>
                    <a:pt x="120345" y="718807"/>
                  </a:lnTo>
                  <a:lnTo>
                    <a:pt x="119227" y="719289"/>
                  </a:lnTo>
                  <a:lnTo>
                    <a:pt x="119189" y="720775"/>
                  </a:lnTo>
                  <a:lnTo>
                    <a:pt x="119735" y="721067"/>
                  </a:lnTo>
                  <a:lnTo>
                    <a:pt x="120015" y="721220"/>
                  </a:lnTo>
                  <a:lnTo>
                    <a:pt x="120878" y="721106"/>
                  </a:lnTo>
                  <a:lnTo>
                    <a:pt x="121729" y="720940"/>
                  </a:lnTo>
                  <a:lnTo>
                    <a:pt x="122085" y="719975"/>
                  </a:lnTo>
                  <a:close/>
                </a:path>
                <a:path w="302260" h="721995">
                  <a:moveTo>
                    <a:pt x="129654" y="394309"/>
                  </a:moveTo>
                  <a:lnTo>
                    <a:pt x="129044" y="393280"/>
                  </a:lnTo>
                  <a:lnTo>
                    <a:pt x="128587" y="393052"/>
                  </a:lnTo>
                  <a:lnTo>
                    <a:pt x="127965" y="392531"/>
                  </a:lnTo>
                  <a:lnTo>
                    <a:pt x="127825" y="393407"/>
                  </a:lnTo>
                  <a:lnTo>
                    <a:pt x="127622" y="393979"/>
                  </a:lnTo>
                  <a:lnTo>
                    <a:pt x="127723" y="394525"/>
                  </a:lnTo>
                  <a:lnTo>
                    <a:pt x="127762" y="394792"/>
                  </a:lnTo>
                  <a:lnTo>
                    <a:pt x="128435" y="395224"/>
                  </a:lnTo>
                  <a:lnTo>
                    <a:pt x="128689" y="395147"/>
                  </a:lnTo>
                  <a:lnTo>
                    <a:pt x="129362" y="394919"/>
                  </a:lnTo>
                  <a:lnTo>
                    <a:pt x="129654" y="394309"/>
                  </a:lnTo>
                  <a:close/>
                </a:path>
                <a:path w="302260" h="721995">
                  <a:moveTo>
                    <a:pt x="134696" y="715949"/>
                  </a:moveTo>
                  <a:lnTo>
                    <a:pt x="133553" y="714692"/>
                  </a:lnTo>
                  <a:lnTo>
                    <a:pt x="132486" y="715441"/>
                  </a:lnTo>
                  <a:lnTo>
                    <a:pt x="131394" y="716076"/>
                  </a:lnTo>
                  <a:lnTo>
                    <a:pt x="131572" y="716749"/>
                  </a:lnTo>
                  <a:lnTo>
                    <a:pt x="131660" y="717080"/>
                  </a:lnTo>
                  <a:lnTo>
                    <a:pt x="132803" y="717080"/>
                  </a:lnTo>
                  <a:lnTo>
                    <a:pt x="134061" y="717372"/>
                  </a:lnTo>
                  <a:lnTo>
                    <a:pt x="134696" y="715949"/>
                  </a:lnTo>
                  <a:close/>
                </a:path>
                <a:path w="302260" h="721995">
                  <a:moveTo>
                    <a:pt x="144919" y="706615"/>
                  </a:moveTo>
                  <a:lnTo>
                    <a:pt x="144373" y="706615"/>
                  </a:lnTo>
                  <a:lnTo>
                    <a:pt x="144411" y="707326"/>
                  </a:lnTo>
                  <a:lnTo>
                    <a:pt x="144919" y="706615"/>
                  </a:lnTo>
                  <a:close/>
                </a:path>
                <a:path w="302260" h="721995">
                  <a:moveTo>
                    <a:pt x="146177" y="706081"/>
                  </a:moveTo>
                  <a:lnTo>
                    <a:pt x="145630" y="704583"/>
                  </a:lnTo>
                  <a:lnTo>
                    <a:pt x="144551" y="704583"/>
                  </a:lnTo>
                  <a:lnTo>
                    <a:pt x="143497" y="705434"/>
                  </a:lnTo>
                  <a:lnTo>
                    <a:pt x="144018" y="706081"/>
                  </a:lnTo>
                  <a:lnTo>
                    <a:pt x="146177" y="706081"/>
                  </a:lnTo>
                  <a:close/>
                </a:path>
                <a:path w="302260" h="721995">
                  <a:moveTo>
                    <a:pt x="152844" y="415963"/>
                  </a:moveTo>
                  <a:lnTo>
                    <a:pt x="152742" y="415264"/>
                  </a:lnTo>
                  <a:lnTo>
                    <a:pt x="152577" y="414756"/>
                  </a:lnTo>
                  <a:lnTo>
                    <a:pt x="151561" y="414985"/>
                  </a:lnTo>
                  <a:lnTo>
                    <a:pt x="151003" y="415264"/>
                  </a:lnTo>
                  <a:lnTo>
                    <a:pt x="150863" y="415607"/>
                  </a:lnTo>
                  <a:lnTo>
                    <a:pt x="150507" y="416496"/>
                  </a:lnTo>
                  <a:lnTo>
                    <a:pt x="151244" y="416699"/>
                  </a:lnTo>
                  <a:lnTo>
                    <a:pt x="152260" y="416585"/>
                  </a:lnTo>
                  <a:lnTo>
                    <a:pt x="152577" y="416153"/>
                  </a:lnTo>
                  <a:lnTo>
                    <a:pt x="152844" y="415963"/>
                  </a:lnTo>
                  <a:close/>
                </a:path>
                <a:path w="302260" h="721995">
                  <a:moveTo>
                    <a:pt x="154330" y="714895"/>
                  </a:moveTo>
                  <a:lnTo>
                    <a:pt x="154317" y="714197"/>
                  </a:lnTo>
                  <a:lnTo>
                    <a:pt x="153441" y="714336"/>
                  </a:lnTo>
                  <a:lnTo>
                    <a:pt x="153111" y="714400"/>
                  </a:lnTo>
                  <a:lnTo>
                    <a:pt x="152768" y="714971"/>
                  </a:lnTo>
                  <a:lnTo>
                    <a:pt x="152285" y="716051"/>
                  </a:lnTo>
                  <a:lnTo>
                    <a:pt x="152641" y="716635"/>
                  </a:lnTo>
                  <a:lnTo>
                    <a:pt x="154165" y="716889"/>
                  </a:lnTo>
                  <a:lnTo>
                    <a:pt x="154165" y="716114"/>
                  </a:lnTo>
                  <a:lnTo>
                    <a:pt x="154266" y="715543"/>
                  </a:lnTo>
                  <a:lnTo>
                    <a:pt x="154330" y="714895"/>
                  </a:lnTo>
                  <a:close/>
                </a:path>
                <a:path w="302260" h="721995">
                  <a:moveTo>
                    <a:pt x="154495" y="603745"/>
                  </a:moveTo>
                  <a:lnTo>
                    <a:pt x="152781" y="602119"/>
                  </a:lnTo>
                  <a:lnTo>
                    <a:pt x="151739" y="602602"/>
                  </a:lnTo>
                  <a:lnTo>
                    <a:pt x="151511" y="603643"/>
                  </a:lnTo>
                  <a:lnTo>
                    <a:pt x="151104" y="604570"/>
                  </a:lnTo>
                  <a:lnTo>
                    <a:pt x="151307" y="604748"/>
                  </a:lnTo>
                  <a:lnTo>
                    <a:pt x="151561" y="604837"/>
                  </a:lnTo>
                  <a:lnTo>
                    <a:pt x="151815" y="604862"/>
                  </a:lnTo>
                  <a:lnTo>
                    <a:pt x="153847" y="604545"/>
                  </a:lnTo>
                  <a:lnTo>
                    <a:pt x="154495" y="603745"/>
                  </a:lnTo>
                  <a:close/>
                </a:path>
                <a:path w="302260" h="721995">
                  <a:moveTo>
                    <a:pt x="171411" y="391477"/>
                  </a:moveTo>
                  <a:lnTo>
                    <a:pt x="171361" y="390906"/>
                  </a:lnTo>
                  <a:lnTo>
                    <a:pt x="171348" y="390613"/>
                  </a:lnTo>
                  <a:lnTo>
                    <a:pt x="170281" y="389839"/>
                  </a:lnTo>
                  <a:lnTo>
                    <a:pt x="169227" y="390461"/>
                  </a:lnTo>
                  <a:lnTo>
                    <a:pt x="169443" y="391477"/>
                  </a:lnTo>
                  <a:lnTo>
                    <a:pt x="169481" y="392455"/>
                  </a:lnTo>
                  <a:lnTo>
                    <a:pt x="170307" y="392506"/>
                  </a:lnTo>
                  <a:lnTo>
                    <a:pt x="170942" y="392176"/>
                  </a:lnTo>
                  <a:lnTo>
                    <a:pt x="171411" y="391477"/>
                  </a:lnTo>
                  <a:close/>
                </a:path>
                <a:path w="302260" h="721995">
                  <a:moveTo>
                    <a:pt x="180327" y="394754"/>
                  </a:moveTo>
                  <a:lnTo>
                    <a:pt x="179260" y="394652"/>
                  </a:lnTo>
                  <a:lnTo>
                    <a:pt x="178320" y="394474"/>
                  </a:lnTo>
                  <a:lnTo>
                    <a:pt x="178244" y="395109"/>
                  </a:lnTo>
                  <a:lnTo>
                    <a:pt x="178117" y="396354"/>
                  </a:lnTo>
                  <a:lnTo>
                    <a:pt x="178892" y="396240"/>
                  </a:lnTo>
                  <a:lnTo>
                    <a:pt x="180314" y="396125"/>
                  </a:lnTo>
                  <a:lnTo>
                    <a:pt x="180327" y="394754"/>
                  </a:lnTo>
                  <a:close/>
                </a:path>
                <a:path w="302260" h="721995">
                  <a:moveTo>
                    <a:pt x="186829" y="715251"/>
                  </a:moveTo>
                  <a:lnTo>
                    <a:pt x="185928" y="714743"/>
                  </a:lnTo>
                  <a:lnTo>
                    <a:pt x="185089" y="713828"/>
                  </a:lnTo>
                  <a:lnTo>
                    <a:pt x="183388" y="715086"/>
                  </a:lnTo>
                  <a:lnTo>
                    <a:pt x="183337" y="715645"/>
                  </a:lnTo>
                  <a:lnTo>
                    <a:pt x="184023" y="716089"/>
                  </a:lnTo>
                  <a:lnTo>
                    <a:pt x="184975" y="715848"/>
                  </a:lnTo>
                  <a:lnTo>
                    <a:pt x="186169" y="716457"/>
                  </a:lnTo>
                  <a:lnTo>
                    <a:pt x="186829" y="715251"/>
                  </a:lnTo>
                  <a:close/>
                </a:path>
                <a:path w="302260" h="721995">
                  <a:moveTo>
                    <a:pt x="187934" y="708329"/>
                  </a:moveTo>
                  <a:lnTo>
                    <a:pt x="186639" y="708075"/>
                  </a:lnTo>
                  <a:lnTo>
                    <a:pt x="185407" y="708520"/>
                  </a:lnTo>
                  <a:lnTo>
                    <a:pt x="185737" y="711377"/>
                  </a:lnTo>
                  <a:lnTo>
                    <a:pt x="186969" y="710425"/>
                  </a:lnTo>
                  <a:lnTo>
                    <a:pt x="187794" y="710247"/>
                  </a:lnTo>
                  <a:lnTo>
                    <a:pt x="187833" y="709599"/>
                  </a:lnTo>
                  <a:lnTo>
                    <a:pt x="187934" y="708329"/>
                  </a:lnTo>
                  <a:close/>
                </a:path>
                <a:path w="302260" h="721995">
                  <a:moveTo>
                    <a:pt x="203238" y="429348"/>
                  </a:moveTo>
                  <a:lnTo>
                    <a:pt x="202260" y="428764"/>
                  </a:lnTo>
                  <a:lnTo>
                    <a:pt x="201218" y="427545"/>
                  </a:lnTo>
                  <a:lnTo>
                    <a:pt x="200152" y="428853"/>
                  </a:lnTo>
                  <a:lnTo>
                    <a:pt x="199656" y="429475"/>
                  </a:lnTo>
                  <a:lnTo>
                    <a:pt x="200736" y="430060"/>
                  </a:lnTo>
                  <a:lnTo>
                    <a:pt x="201345" y="430491"/>
                  </a:lnTo>
                  <a:lnTo>
                    <a:pt x="202120" y="430352"/>
                  </a:lnTo>
                  <a:lnTo>
                    <a:pt x="202882" y="430187"/>
                  </a:lnTo>
                  <a:lnTo>
                    <a:pt x="203238" y="429348"/>
                  </a:lnTo>
                  <a:close/>
                </a:path>
                <a:path w="302260" h="721995">
                  <a:moveTo>
                    <a:pt x="205155" y="700684"/>
                  </a:moveTo>
                  <a:lnTo>
                    <a:pt x="204139" y="700709"/>
                  </a:lnTo>
                  <a:lnTo>
                    <a:pt x="203047" y="700798"/>
                  </a:lnTo>
                  <a:lnTo>
                    <a:pt x="202806" y="702183"/>
                  </a:lnTo>
                  <a:lnTo>
                    <a:pt x="202768" y="702360"/>
                  </a:lnTo>
                  <a:lnTo>
                    <a:pt x="203060" y="702805"/>
                  </a:lnTo>
                  <a:lnTo>
                    <a:pt x="203212" y="702805"/>
                  </a:lnTo>
                  <a:lnTo>
                    <a:pt x="204685" y="702843"/>
                  </a:lnTo>
                  <a:lnTo>
                    <a:pt x="204711" y="701509"/>
                  </a:lnTo>
                  <a:lnTo>
                    <a:pt x="205155" y="700684"/>
                  </a:lnTo>
                  <a:close/>
                </a:path>
                <a:path w="302260" h="721995">
                  <a:moveTo>
                    <a:pt x="208381" y="411327"/>
                  </a:moveTo>
                  <a:lnTo>
                    <a:pt x="208165" y="408965"/>
                  </a:lnTo>
                  <a:lnTo>
                    <a:pt x="206756" y="408813"/>
                  </a:lnTo>
                  <a:lnTo>
                    <a:pt x="205740" y="409257"/>
                  </a:lnTo>
                  <a:lnTo>
                    <a:pt x="205397" y="410743"/>
                  </a:lnTo>
                  <a:lnTo>
                    <a:pt x="206933" y="411111"/>
                  </a:lnTo>
                  <a:lnTo>
                    <a:pt x="208381" y="411327"/>
                  </a:lnTo>
                  <a:close/>
                </a:path>
                <a:path w="302260" h="721995">
                  <a:moveTo>
                    <a:pt x="209359" y="451866"/>
                  </a:moveTo>
                  <a:lnTo>
                    <a:pt x="209334" y="451231"/>
                  </a:lnTo>
                  <a:lnTo>
                    <a:pt x="208902" y="450773"/>
                  </a:lnTo>
                  <a:lnTo>
                    <a:pt x="207987" y="450684"/>
                  </a:lnTo>
                  <a:lnTo>
                    <a:pt x="207810" y="450888"/>
                  </a:lnTo>
                  <a:lnTo>
                    <a:pt x="207391" y="451142"/>
                  </a:lnTo>
                  <a:lnTo>
                    <a:pt x="207314" y="451472"/>
                  </a:lnTo>
                  <a:lnTo>
                    <a:pt x="207124" y="452285"/>
                  </a:lnTo>
                  <a:lnTo>
                    <a:pt x="207759" y="452526"/>
                  </a:lnTo>
                  <a:lnTo>
                    <a:pt x="208407" y="452450"/>
                  </a:lnTo>
                  <a:lnTo>
                    <a:pt x="208749" y="452412"/>
                  </a:lnTo>
                  <a:lnTo>
                    <a:pt x="209359" y="452056"/>
                  </a:lnTo>
                  <a:lnTo>
                    <a:pt x="209359" y="451866"/>
                  </a:lnTo>
                  <a:close/>
                </a:path>
                <a:path w="302260" h="721995">
                  <a:moveTo>
                    <a:pt x="213906" y="612025"/>
                  </a:moveTo>
                  <a:lnTo>
                    <a:pt x="213893" y="611644"/>
                  </a:lnTo>
                  <a:lnTo>
                    <a:pt x="213588" y="611060"/>
                  </a:lnTo>
                  <a:lnTo>
                    <a:pt x="212991" y="610870"/>
                  </a:lnTo>
                  <a:lnTo>
                    <a:pt x="212547" y="611301"/>
                  </a:lnTo>
                  <a:lnTo>
                    <a:pt x="211988" y="611593"/>
                  </a:lnTo>
                  <a:lnTo>
                    <a:pt x="212394" y="612076"/>
                  </a:lnTo>
                  <a:lnTo>
                    <a:pt x="212610" y="612508"/>
                  </a:lnTo>
                  <a:lnTo>
                    <a:pt x="212966" y="612686"/>
                  </a:lnTo>
                  <a:lnTo>
                    <a:pt x="213575" y="613016"/>
                  </a:lnTo>
                  <a:lnTo>
                    <a:pt x="213906" y="612482"/>
                  </a:lnTo>
                  <a:lnTo>
                    <a:pt x="213906" y="612025"/>
                  </a:lnTo>
                  <a:close/>
                </a:path>
                <a:path w="302260" h="721995">
                  <a:moveTo>
                    <a:pt x="222377" y="494601"/>
                  </a:moveTo>
                  <a:lnTo>
                    <a:pt x="222084" y="494436"/>
                  </a:lnTo>
                  <a:lnTo>
                    <a:pt x="221754" y="494106"/>
                  </a:lnTo>
                  <a:lnTo>
                    <a:pt x="221386" y="494080"/>
                  </a:lnTo>
                  <a:lnTo>
                    <a:pt x="220789" y="494017"/>
                  </a:lnTo>
                  <a:lnTo>
                    <a:pt x="220027" y="494118"/>
                  </a:lnTo>
                  <a:lnTo>
                    <a:pt x="220205" y="495312"/>
                  </a:lnTo>
                  <a:lnTo>
                    <a:pt x="220713" y="495795"/>
                  </a:lnTo>
                  <a:lnTo>
                    <a:pt x="221043" y="495820"/>
                  </a:lnTo>
                  <a:lnTo>
                    <a:pt x="221703" y="495909"/>
                  </a:lnTo>
                  <a:lnTo>
                    <a:pt x="222211" y="495515"/>
                  </a:lnTo>
                  <a:lnTo>
                    <a:pt x="222377" y="494601"/>
                  </a:lnTo>
                  <a:close/>
                </a:path>
                <a:path w="302260" h="721995">
                  <a:moveTo>
                    <a:pt x="226910" y="10883"/>
                  </a:moveTo>
                  <a:lnTo>
                    <a:pt x="225234" y="8089"/>
                  </a:lnTo>
                  <a:lnTo>
                    <a:pt x="225513" y="6959"/>
                  </a:lnTo>
                  <a:lnTo>
                    <a:pt x="223558" y="5359"/>
                  </a:lnTo>
                  <a:lnTo>
                    <a:pt x="221615" y="3746"/>
                  </a:lnTo>
                  <a:lnTo>
                    <a:pt x="218846" y="3975"/>
                  </a:lnTo>
                  <a:lnTo>
                    <a:pt x="217398" y="1689"/>
                  </a:lnTo>
                  <a:lnTo>
                    <a:pt x="215011" y="939"/>
                  </a:lnTo>
                  <a:lnTo>
                    <a:pt x="212725" y="0"/>
                  </a:lnTo>
                  <a:lnTo>
                    <a:pt x="207530" y="0"/>
                  </a:lnTo>
                  <a:lnTo>
                    <a:pt x="207391" y="317"/>
                  </a:lnTo>
                  <a:lnTo>
                    <a:pt x="207365" y="749"/>
                  </a:lnTo>
                  <a:lnTo>
                    <a:pt x="207975" y="3009"/>
                  </a:lnTo>
                  <a:lnTo>
                    <a:pt x="206514" y="3771"/>
                  </a:lnTo>
                  <a:lnTo>
                    <a:pt x="207264" y="4826"/>
                  </a:lnTo>
                  <a:lnTo>
                    <a:pt x="210121" y="4775"/>
                  </a:lnTo>
                  <a:lnTo>
                    <a:pt x="210375" y="2705"/>
                  </a:lnTo>
                  <a:lnTo>
                    <a:pt x="211759" y="2794"/>
                  </a:lnTo>
                  <a:lnTo>
                    <a:pt x="213258" y="3136"/>
                  </a:lnTo>
                  <a:lnTo>
                    <a:pt x="214833" y="2971"/>
                  </a:lnTo>
                  <a:lnTo>
                    <a:pt x="215595" y="4229"/>
                  </a:lnTo>
                  <a:lnTo>
                    <a:pt x="216611" y="5041"/>
                  </a:lnTo>
                  <a:lnTo>
                    <a:pt x="216255" y="7607"/>
                  </a:lnTo>
                  <a:lnTo>
                    <a:pt x="217716" y="8102"/>
                  </a:lnTo>
                  <a:lnTo>
                    <a:pt x="217868" y="9753"/>
                  </a:lnTo>
                  <a:lnTo>
                    <a:pt x="218909" y="10629"/>
                  </a:lnTo>
                  <a:lnTo>
                    <a:pt x="220179" y="7378"/>
                  </a:lnTo>
                  <a:lnTo>
                    <a:pt x="221754" y="8978"/>
                  </a:lnTo>
                  <a:lnTo>
                    <a:pt x="226910" y="10883"/>
                  </a:lnTo>
                  <a:close/>
                </a:path>
                <a:path w="302260" h="721995">
                  <a:moveTo>
                    <a:pt x="232321" y="528180"/>
                  </a:moveTo>
                  <a:lnTo>
                    <a:pt x="231114" y="528104"/>
                  </a:lnTo>
                  <a:lnTo>
                    <a:pt x="229920" y="528040"/>
                  </a:lnTo>
                  <a:lnTo>
                    <a:pt x="228714" y="527964"/>
                  </a:lnTo>
                  <a:lnTo>
                    <a:pt x="228663" y="528358"/>
                  </a:lnTo>
                  <a:lnTo>
                    <a:pt x="228587" y="529120"/>
                  </a:lnTo>
                  <a:lnTo>
                    <a:pt x="228574" y="529412"/>
                  </a:lnTo>
                  <a:lnTo>
                    <a:pt x="228574" y="529691"/>
                  </a:lnTo>
                  <a:lnTo>
                    <a:pt x="228561" y="529983"/>
                  </a:lnTo>
                  <a:lnTo>
                    <a:pt x="229514" y="529678"/>
                  </a:lnTo>
                  <a:lnTo>
                    <a:pt x="230263" y="528599"/>
                  </a:lnTo>
                  <a:lnTo>
                    <a:pt x="231432" y="529285"/>
                  </a:lnTo>
                  <a:lnTo>
                    <a:pt x="231736" y="528916"/>
                  </a:lnTo>
                  <a:lnTo>
                    <a:pt x="232321" y="528180"/>
                  </a:lnTo>
                  <a:close/>
                </a:path>
                <a:path w="302260" h="721995">
                  <a:moveTo>
                    <a:pt x="237299" y="20332"/>
                  </a:moveTo>
                  <a:lnTo>
                    <a:pt x="236778" y="19024"/>
                  </a:lnTo>
                  <a:lnTo>
                    <a:pt x="235267" y="18237"/>
                  </a:lnTo>
                  <a:lnTo>
                    <a:pt x="235381" y="16598"/>
                  </a:lnTo>
                  <a:lnTo>
                    <a:pt x="233286" y="17056"/>
                  </a:lnTo>
                  <a:lnTo>
                    <a:pt x="231584" y="14846"/>
                  </a:lnTo>
                  <a:lnTo>
                    <a:pt x="229412" y="15671"/>
                  </a:lnTo>
                  <a:lnTo>
                    <a:pt x="227444" y="16649"/>
                  </a:lnTo>
                  <a:lnTo>
                    <a:pt x="233413" y="21437"/>
                  </a:lnTo>
                  <a:lnTo>
                    <a:pt x="234873" y="21678"/>
                  </a:lnTo>
                  <a:lnTo>
                    <a:pt x="236169" y="21259"/>
                  </a:lnTo>
                  <a:lnTo>
                    <a:pt x="237299" y="20332"/>
                  </a:lnTo>
                  <a:close/>
                </a:path>
                <a:path w="302260" h="721995">
                  <a:moveTo>
                    <a:pt x="238137" y="644410"/>
                  </a:moveTo>
                  <a:lnTo>
                    <a:pt x="237693" y="643813"/>
                  </a:lnTo>
                  <a:lnTo>
                    <a:pt x="236664" y="643978"/>
                  </a:lnTo>
                  <a:lnTo>
                    <a:pt x="236308" y="644474"/>
                  </a:lnTo>
                  <a:lnTo>
                    <a:pt x="236220" y="644829"/>
                  </a:lnTo>
                  <a:lnTo>
                    <a:pt x="236054" y="645426"/>
                  </a:lnTo>
                  <a:lnTo>
                    <a:pt x="236143" y="646023"/>
                  </a:lnTo>
                  <a:lnTo>
                    <a:pt x="236956" y="646176"/>
                  </a:lnTo>
                  <a:lnTo>
                    <a:pt x="237693" y="646163"/>
                  </a:lnTo>
                  <a:lnTo>
                    <a:pt x="238112" y="645642"/>
                  </a:lnTo>
                  <a:lnTo>
                    <a:pt x="238137" y="644410"/>
                  </a:lnTo>
                  <a:close/>
                </a:path>
                <a:path w="302260" h="721995">
                  <a:moveTo>
                    <a:pt x="239141" y="640207"/>
                  </a:moveTo>
                  <a:lnTo>
                    <a:pt x="239115" y="639546"/>
                  </a:lnTo>
                  <a:lnTo>
                    <a:pt x="238696" y="639241"/>
                  </a:lnTo>
                  <a:lnTo>
                    <a:pt x="238302" y="638733"/>
                  </a:lnTo>
                  <a:lnTo>
                    <a:pt x="237972" y="639330"/>
                  </a:lnTo>
                  <a:lnTo>
                    <a:pt x="237566" y="639737"/>
                  </a:lnTo>
                  <a:lnTo>
                    <a:pt x="237629" y="640029"/>
                  </a:lnTo>
                  <a:lnTo>
                    <a:pt x="237705" y="640359"/>
                  </a:lnTo>
                  <a:lnTo>
                    <a:pt x="238213" y="640600"/>
                  </a:lnTo>
                  <a:lnTo>
                    <a:pt x="238518" y="640892"/>
                  </a:lnTo>
                  <a:lnTo>
                    <a:pt x="238747" y="640549"/>
                  </a:lnTo>
                  <a:lnTo>
                    <a:pt x="239141" y="640207"/>
                  </a:lnTo>
                  <a:close/>
                </a:path>
                <a:path w="302260" h="721995">
                  <a:moveTo>
                    <a:pt x="244132" y="214871"/>
                  </a:moveTo>
                  <a:lnTo>
                    <a:pt x="243827" y="213550"/>
                  </a:lnTo>
                  <a:lnTo>
                    <a:pt x="243128" y="213042"/>
                  </a:lnTo>
                  <a:lnTo>
                    <a:pt x="241617" y="213664"/>
                  </a:lnTo>
                  <a:lnTo>
                    <a:pt x="240360" y="213220"/>
                  </a:lnTo>
                  <a:lnTo>
                    <a:pt x="239280" y="212090"/>
                  </a:lnTo>
                  <a:lnTo>
                    <a:pt x="239268" y="213563"/>
                  </a:lnTo>
                  <a:lnTo>
                    <a:pt x="238607" y="213868"/>
                  </a:lnTo>
                  <a:lnTo>
                    <a:pt x="237388" y="213169"/>
                  </a:lnTo>
                  <a:lnTo>
                    <a:pt x="236804" y="215887"/>
                  </a:lnTo>
                  <a:lnTo>
                    <a:pt x="235305" y="217817"/>
                  </a:lnTo>
                  <a:lnTo>
                    <a:pt x="230492" y="217576"/>
                  </a:lnTo>
                  <a:lnTo>
                    <a:pt x="229260" y="218986"/>
                  </a:lnTo>
                  <a:lnTo>
                    <a:pt x="227558" y="219189"/>
                  </a:lnTo>
                  <a:lnTo>
                    <a:pt x="227495" y="222758"/>
                  </a:lnTo>
                  <a:lnTo>
                    <a:pt x="225386" y="219519"/>
                  </a:lnTo>
                  <a:lnTo>
                    <a:pt x="224434" y="220129"/>
                  </a:lnTo>
                  <a:lnTo>
                    <a:pt x="226517" y="223545"/>
                  </a:lnTo>
                  <a:lnTo>
                    <a:pt x="230352" y="222745"/>
                  </a:lnTo>
                  <a:lnTo>
                    <a:pt x="233413" y="223824"/>
                  </a:lnTo>
                  <a:lnTo>
                    <a:pt x="231546" y="219151"/>
                  </a:lnTo>
                  <a:lnTo>
                    <a:pt x="235902" y="221157"/>
                  </a:lnTo>
                  <a:lnTo>
                    <a:pt x="237413" y="220091"/>
                  </a:lnTo>
                  <a:lnTo>
                    <a:pt x="238455" y="217208"/>
                  </a:lnTo>
                  <a:lnTo>
                    <a:pt x="239052" y="213906"/>
                  </a:lnTo>
                  <a:lnTo>
                    <a:pt x="244132" y="214871"/>
                  </a:lnTo>
                  <a:close/>
                </a:path>
                <a:path w="302260" h="721995">
                  <a:moveTo>
                    <a:pt x="248970" y="38569"/>
                  </a:moveTo>
                  <a:lnTo>
                    <a:pt x="248373" y="39624"/>
                  </a:lnTo>
                  <a:lnTo>
                    <a:pt x="247904" y="40690"/>
                  </a:lnTo>
                  <a:lnTo>
                    <a:pt x="248970" y="39624"/>
                  </a:lnTo>
                  <a:lnTo>
                    <a:pt x="248970" y="38569"/>
                  </a:lnTo>
                  <a:close/>
                </a:path>
                <a:path w="302260" h="721995">
                  <a:moveTo>
                    <a:pt x="251929" y="222948"/>
                  </a:moveTo>
                  <a:lnTo>
                    <a:pt x="250317" y="222567"/>
                  </a:lnTo>
                  <a:lnTo>
                    <a:pt x="248475" y="223456"/>
                  </a:lnTo>
                  <a:lnTo>
                    <a:pt x="247065" y="222034"/>
                  </a:lnTo>
                  <a:lnTo>
                    <a:pt x="246011" y="221767"/>
                  </a:lnTo>
                  <a:lnTo>
                    <a:pt x="244106" y="223177"/>
                  </a:lnTo>
                  <a:lnTo>
                    <a:pt x="242189" y="223735"/>
                  </a:lnTo>
                  <a:lnTo>
                    <a:pt x="240233" y="221843"/>
                  </a:lnTo>
                  <a:lnTo>
                    <a:pt x="238607" y="221818"/>
                  </a:lnTo>
                  <a:lnTo>
                    <a:pt x="237172" y="222173"/>
                  </a:lnTo>
                  <a:lnTo>
                    <a:pt x="236372" y="223799"/>
                  </a:lnTo>
                  <a:lnTo>
                    <a:pt x="238798" y="226974"/>
                  </a:lnTo>
                  <a:lnTo>
                    <a:pt x="241173" y="230187"/>
                  </a:lnTo>
                  <a:lnTo>
                    <a:pt x="245821" y="229895"/>
                  </a:lnTo>
                  <a:lnTo>
                    <a:pt x="246964" y="227749"/>
                  </a:lnTo>
                  <a:lnTo>
                    <a:pt x="246494" y="226860"/>
                  </a:lnTo>
                  <a:lnTo>
                    <a:pt x="244589" y="226949"/>
                  </a:lnTo>
                  <a:lnTo>
                    <a:pt x="245694" y="224142"/>
                  </a:lnTo>
                  <a:lnTo>
                    <a:pt x="246532" y="223659"/>
                  </a:lnTo>
                  <a:lnTo>
                    <a:pt x="249212" y="223596"/>
                  </a:lnTo>
                  <a:lnTo>
                    <a:pt x="250761" y="224256"/>
                  </a:lnTo>
                  <a:lnTo>
                    <a:pt x="251929" y="222948"/>
                  </a:lnTo>
                  <a:close/>
                </a:path>
                <a:path w="302260" h="721995">
                  <a:moveTo>
                    <a:pt x="254774" y="27216"/>
                  </a:moveTo>
                  <a:lnTo>
                    <a:pt x="249085" y="27216"/>
                  </a:lnTo>
                  <a:lnTo>
                    <a:pt x="245021" y="24879"/>
                  </a:lnTo>
                  <a:lnTo>
                    <a:pt x="243166" y="19278"/>
                  </a:lnTo>
                  <a:lnTo>
                    <a:pt x="242735" y="20358"/>
                  </a:lnTo>
                  <a:lnTo>
                    <a:pt x="241947" y="21069"/>
                  </a:lnTo>
                  <a:lnTo>
                    <a:pt x="240893" y="21501"/>
                  </a:lnTo>
                  <a:lnTo>
                    <a:pt x="241007" y="22364"/>
                  </a:lnTo>
                  <a:lnTo>
                    <a:pt x="241109" y="23228"/>
                  </a:lnTo>
                  <a:lnTo>
                    <a:pt x="241211" y="24091"/>
                  </a:lnTo>
                  <a:lnTo>
                    <a:pt x="242646" y="24091"/>
                  </a:lnTo>
                  <a:lnTo>
                    <a:pt x="243497" y="24879"/>
                  </a:lnTo>
                  <a:lnTo>
                    <a:pt x="243967" y="25996"/>
                  </a:lnTo>
                  <a:lnTo>
                    <a:pt x="244094" y="27927"/>
                  </a:lnTo>
                  <a:lnTo>
                    <a:pt x="245795" y="29933"/>
                  </a:lnTo>
                  <a:lnTo>
                    <a:pt x="247675" y="31851"/>
                  </a:lnTo>
                  <a:lnTo>
                    <a:pt x="246684" y="34861"/>
                  </a:lnTo>
                  <a:lnTo>
                    <a:pt x="247167" y="36855"/>
                  </a:lnTo>
                  <a:lnTo>
                    <a:pt x="249059" y="38569"/>
                  </a:lnTo>
                  <a:lnTo>
                    <a:pt x="249453" y="37287"/>
                  </a:lnTo>
                  <a:lnTo>
                    <a:pt x="250799" y="36855"/>
                  </a:lnTo>
                  <a:lnTo>
                    <a:pt x="247599" y="29438"/>
                  </a:lnTo>
                  <a:lnTo>
                    <a:pt x="254711" y="28130"/>
                  </a:lnTo>
                  <a:lnTo>
                    <a:pt x="254774" y="27216"/>
                  </a:lnTo>
                  <a:close/>
                </a:path>
                <a:path w="302260" h="721995">
                  <a:moveTo>
                    <a:pt x="254800" y="202539"/>
                  </a:moveTo>
                  <a:lnTo>
                    <a:pt x="253860" y="203542"/>
                  </a:lnTo>
                  <a:lnTo>
                    <a:pt x="252082" y="203022"/>
                  </a:lnTo>
                  <a:lnTo>
                    <a:pt x="251409" y="204457"/>
                  </a:lnTo>
                  <a:lnTo>
                    <a:pt x="249059" y="205549"/>
                  </a:lnTo>
                  <a:lnTo>
                    <a:pt x="246849" y="207822"/>
                  </a:lnTo>
                  <a:lnTo>
                    <a:pt x="244081" y="205282"/>
                  </a:lnTo>
                  <a:lnTo>
                    <a:pt x="243078" y="205651"/>
                  </a:lnTo>
                  <a:lnTo>
                    <a:pt x="243192" y="207327"/>
                  </a:lnTo>
                  <a:lnTo>
                    <a:pt x="243967" y="208318"/>
                  </a:lnTo>
                  <a:lnTo>
                    <a:pt x="245249" y="208940"/>
                  </a:lnTo>
                  <a:lnTo>
                    <a:pt x="244983" y="210134"/>
                  </a:lnTo>
                  <a:lnTo>
                    <a:pt x="245071" y="211201"/>
                  </a:lnTo>
                  <a:lnTo>
                    <a:pt x="250736" y="211048"/>
                  </a:lnTo>
                  <a:lnTo>
                    <a:pt x="252450" y="206438"/>
                  </a:lnTo>
                  <a:lnTo>
                    <a:pt x="254800" y="202539"/>
                  </a:lnTo>
                  <a:close/>
                </a:path>
                <a:path w="302260" h="721995">
                  <a:moveTo>
                    <a:pt x="258775" y="515340"/>
                  </a:moveTo>
                  <a:lnTo>
                    <a:pt x="257543" y="514680"/>
                  </a:lnTo>
                  <a:lnTo>
                    <a:pt x="256324" y="513867"/>
                  </a:lnTo>
                  <a:lnTo>
                    <a:pt x="254558" y="514146"/>
                  </a:lnTo>
                  <a:lnTo>
                    <a:pt x="255257" y="515810"/>
                  </a:lnTo>
                  <a:lnTo>
                    <a:pt x="256628" y="515912"/>
                  </a:lnTo>
                  <a:lnTo>
                    <a:pt x="257581" y="516559"/>
                  </a:lnTo>
                  <a:lnTo>
                    <a:pt x="258775" y="515340"/>
                  </a:lnTo>
                  <a:close/>
                </a:path>
                <a:path w="302260" h="721995">
                  <a:moveTo>
                    <a:pt x="261556" y="609765"/>
                  </a:moveTo>
                  <a:lnTo>
                    <a:pt x="260108" y="609460"/>
                  </a:lnTo>
                  <a:lnTo>
                    <a:pt x="258686" y="609130"/>
                  </a:lnTo>
                  <a:lnTo>
                    <a:pt x="257416" y="610285"/>
                  </a:lnTo>
                  <a:lnTo>
                    <a:pt x="259499" y="611327"/>
                  </a:lnTo>
                  <a:lnTo>
                    <a:pt x="260502" y="611670"/>
                  </a:lnTo>
                  <a:lnTo>
                    <a:pt x="261048" y="611136"/>
                  </a:lnTo>
                  <a:lnTo>
                    <a:pt x="261467" y="610323"/>
                  </a:lnTo>
                  <a:lnTo>
                    <a:pt x="261467" y="610133"/>
                  </a:lnTo>
                  <a:lnTo>
                    <a:pt x="261493" y="609942"/>
                  </a:lnTo>
                  <a:lnTo>
                    <a:pt x="261556" y="609765"/>
                  </a:lnTo>
                  <a:close/>
                </a:path>
                <a:path w="302260" h="721995">
                  <a:moveTo>
                    <a:pt x="263588" y="195834"/>
                  </a:moveTo>
                  <a:lnTo>
                    <a:pt x="262369" y="195199"/>
                  </a:lnTo>
                  <a:lnTo>
                    <a:pt x="261467" y="194360"/>
                  </a:lnTo>
                  <a:lnTo>
                    <a:pt x="261594" y="191071"/>
                  </a:lnTo>
                  <a:lnTo>
                    <a:pt x="258686" y="192468"/>
                  </a:lnTo>
                  <a:lnTo>
                    <a:pt x="257492" y="197091"/>
                  </a:lnTo>
                  <a:lnTo>
                    <a:pt x="253060" y="195656"/>
                  </a:lnTo>
                  <a:lnTo>
                    <a:pt x="249186" y="194830"/>
                  </a:lnTo>
                  <a:lnTo>
                    <a:pt x="248780" y="197789"/>
                  </a:lnTo>
                  <a:lnTo>
                    <a:pt x="252285" y="195910"/>
                  </a:lnTo>
                  <a:lnTo>
                    <a:pt x="252768" y="197739"/>
                  </a:lnTo>
                  <a:lnTo>
                    <a:pt x="253225" y="198678"/>
                  </a:lnTo>
                  <a:lnTo>
                    <a:pt x="253060" y="199567"/>
                  </a:lnTo>
                  <a:lnTo>
                    <a:pt x="252564" y="200431"/>
                  </a:lnTo>
                  <a:lnTo>
                    <a:pt x="252742" y="200494"/>
                  </a:lnTo>
                  <a:lnTo>
                    <a:pt x="253034" y="200710"/>
                  </a:lnTo>
                  <a:lnTo>
                    <a:pt x="254774" y="200571"/>
                  </a:lnTo>
                  <a:lnTo>
                    <a:pt x="257149" y="197942"/>
                  </a:lnTo>
                  <a:lnTo>
                    <a:pt x="261785" y="199529"/>
                  </a:lnTo>
                  <a:lnTo>
                    <a:pt x="263588" y="195834"/>
                  </a:lnTo>
                  <a:close/>
                </a:path>
                <a:path w="302260" h="721995">
                  <a:moveTo>
                    <a:pt x="263918" y="114998"/>
                  </a:moveTo>
                  <a:lnTo>
                    <a:pt x="262470" y="113334"/>
                  </a:lnTo>
                  <a:lnTo>
                    <a:pt x="261480" y="114338"/>
                  </a:lnTo>
                  <a:lnTo>
                    <a:pt x="261835" y="114998"/>
                  </a:lnTo>
                  <a:lnTo>
                    <a:pt x="261912" y="115150"/>
                  </a:lnTo>
                  <a:lnTo>
                    <a:pt x="263918" y="114998"/>
                  </a:lnTo>
                  <a:close/>
                </a:path>
                <a:path w="302260" h="721995">
                  <a:moveTo>
                    <a:pt x="264248" y="114998"/>
                  </a:moveTo>
                  <a:lnTo>
                    <a:pt x="263918" y="114998"/>
                  </a:lnTo>
                  <a:lnTo>
                    <a:pt x="264071" y="115163"/>
                  </a:lnTo>
                  <a:lnTo>
                    <a:pt x="264248" y="114998"/>
                  </a:lnTo>
                  <a:close/>
                </a:path>
                <a:path w="302260" h="721995">
                  <a:moveTo>
                    <a:pt x="269468" y="180340"/>
                  </a:moveTo>
                  <a:lnTo>
                    <a:pt x="267677" y="179387"/>
                  </a:lnTo>
                  <a:lnTo>
                    <a:pt x="269214" y="178066"/>
                  </a:lnTo>
                  <a:lnTo>
                    <a:pt x="269074" y="176923"/>
                  </a:lnTo>
                  <a:lnTo>
                    <a:pt x="267157" y="177584"/>
                  </a:lnTo>
                  <a:lnTo>
                    <a:pt x="264121" y="176809"/>
                  </a:lnTo>
                  <a:lnTo>
                    <a:pt x="265201" y="182016"/>
                  </a:lnTo>
                  <a:lnTo>
                    <a:pt x="263359" y="182435"/>
                  </a:lnTo>
                  <a:lnTo>
                    <a:pt x="262470" y="183235"/>
                  </a:lnTo>
                  <a:lnTo>
                    <a:pt x="262636" y="186880"/>
                  </a:lnTo>
                  <a:lnTo>
                    <a:pt x="259930" y="186842"/>
                  </a:lnTo>
                  <a:lnTo>
                    <a:pt x="257492" y="187109"/>
                  </a:lnTo>
                  <a:lnTo>
                    <a:pt x="258318" y="188836"/>
                  </a:lnTo>
                  <a:lnTo>
                    <a:pt x="260007" y="188696"/>
                  </a:lnTo>
                  <a:lnTo>
                    <a:pt x="261518" y="188950"/>
                  </a:lnTo>
                  <a:lnTo>
                    <a:pt x="262534" y="188925"/>
                  </a:lnTo>
                  <a:lnTo>
                    <a:pt x="264172" y="188188"/>
                  </a:lnTo>
                  <a:lnTo>
                    <a:pt x="264147" y="191389"/>
                  </a:lnTo>
                  <a:lnTo>
                    <a:pt x="262483" y="190766"/>
                  </a:lnTo>
                  <a:lnTo>
                    <a:pt x="261454" y="190792"/>
                  </a:lnTo>
                  <a:lnTo>
                    <a:pt x="261594" y="191071"/>
                  </a:lnTo>
                  <a:lnTo>
                    <a:pt x="261531" y="192862"/>
                  </a:lnTo>
                  <a:lnTo>
                    <a:pt x="263537" y="191706"/>
                  </a:lnTo>
                  <a:lnTo>
                    <a:pt x="265391" y="190906"/>
                  </a:lnTo>
                  <a:lnTo>
                    <a:pt x="265328" y="194525"/>
                  </a:lnTo>
                  <a:lnTo>
                    <a:pt x="266954" y="194271"/>
                  </a:lnTo>
                  <a:lnTo>
                    <a:pt x="265836" y="191503"/>
                  </a:lnTo>
                  <a:lnTo>
                    <a:pt x="267931" y="191693"/>
                  </a:lnTo>
                  <a:lnTo>
                    <a:pt x="268566" y="190842"/>
                  </a:lnTo>
                  <a:lnTo>
                    <a:pt x="268503" y="189928"/>
                  </a:lnTo>
                  <a:lnTo>
                    <a:pt x="268249" y="188988"/>
                  </a:lnTo>
                  <a:lnTo>
                    <a:pt x="264185" y="185470"/>
                  </a:lnTo>
                  <a:lnTo>
                    <a:pt x="269405" y="183273"/>
                  </a:lnTo>
                  <a:lnTo>
                    <a:pt x="269468" y="180340"/>
                  </a:lnTo>
                  <a:close/>
                </a:path>
                <a:path w="302260" h="721995">
                  <a:moveTo>
                    <a:pt x="275120" y="120142"/>
                  </a:moveTo>
                  <a:lnTo>
                    <a:pt x="273164" y="116408"/>
                  </a:lnTo>
                  <a:lnTo>
                    <a:pt x="271437" y="114757"/>
                  </a:lnTo>
                  <a:lnTo>
                    <a:pt x="270294" y="113652"/>
                  </a:lnTo>
                  <a:lnTo>
                    <a:pt x="266319" y="112102"/>
                  </a:lnTo>
                  <a:lnTo>
                    <a:pt x="266077" y="112433"/>
                  </a:lnTo>
                  <a:lnTo>
                    <a:pt x="266344" y="112750"/>
                  </a:lnTo>
                  <a:lnTo>
                    <a:pt x="265226" y="114109"/>
                  </a:lnTo>
                  <a:lnTo>
                    <a:pt x="264274" y="114973"/>
                  </a:lnTo>
                  <a:lnTo>
                    <a:pt x="267233" y="114757"/>
                  </a:lnTo>
                  <a:lnTo>
                    <a:pt x="271068" y="117195"/>
                  </a:lnTo>
                  <a:lnTo>
                    <a:pt x="273939" y="121437"/>
                  </a:lnTo>
                  <a:lnTo>
                    <a:pt x="275120" y="120142"/>
                  </a:lnTo>
                  <a:close/>
                </a:path>
                <a:path w="302260" h="721995">
                  <a:moveTo>
                    <a:pt x="278028" y="97878"/>
                  </a:moveTo>
                  <a:lnTo>
                    <a:pt x="276694" y="97828"/>
                  </a:lnTo>
                  <a:lnTo>
                    <a:pt x="276047" y="97091"/>
                  </a:lnTo>
                  <a:lnTo>
                    <a:pt x="275983" y="95796"/>
                  </a:lnTo>
                  <a:lnTo>
                    <a:pt x="274548" y="96621"/>
                  </a:lnTo>
                  <a:lnTo>
                    <a:pt x="273558" y="94615"/>
                  </a:lnTo>
                  <a:lnTo>
                    <a:pt x="272173" y="95173"/>
                  </a:lnTo>
                  <a:lnTo>
                    <a:pt x="272338" y="95326"/>
                  </a:lnTo>
                  <a:lnTo>
                    <a:pt x="272376" y="95529"/>
                  </a:lnTo>
                  <a:lnTo>
                    <a:pt x="272288" y="95732"/>
                  </a:lnTo>
                  <a:lnTo>
                    <a:pt x="272021" y="97561"/>
                  </a:lnTo>
                  <a:lnTo>
                    <a:pt x="272643" y="99047"/>
                  </a:lnTo>
                  <a:lnTo>
                    <a:pt x="274066" y="100317"/>
                  </a:lnTo>
                  <a:lnTo>
                    <a:pt x="272262" y="101104"/>
                  </a:lnTo>
                  <a:lnTo>
                    <a:pt x="270738" y="100990"/>
                  </a:lnTo>
                  <a:lnTo>
                    <a:pt x="269468" y="99517"/>
                  </a:lnTo>
                  <a:lnTo>
                    <a:pt x="269214" y="100291"/>
                  </a:lnTo>
                  <a:lnTo>
                    <a:pt x="269303" y="101219"/>
                  </a:lnTo>
                  <a:lnTo>
                    <a:pt x="268439" y="101688"/>
                  </a:lnTo>
                  <a:lnTo>
                    <a:pt x="267677" y="103289"/>
                  </a:lnTo>
                  <a:lnTo>
                    <a:pt x="268909" y="105321"/>
                  </a:lnTo>
                  <a:lnTo>
                    <a:pt x="267296" y="106718"/>
                  </a:lnTo>
                  <a:lnTo>
                    <a:pt x="266344" y="109372"/>
                  </a:lnTo>
                  <a:lnTo>
                    <a:pt x="268300" y="109715"/>
                  </a:lnTo>
                  <a:lnTo>
                    <a:pt x="269506" y="109334"/>
                  </a:lnTo>
                  <a:lnTo>
                    <a:pt x="271424" y="109842"/>
                  </a:lnTo>
                  <a:lnTo>
                    <a:pt x="271081" y="107518"/>
                  </a:lnTo>
                  <a:lnTo>
                    <a:pt x="269836" y="108153"/>
                  </a:lnTo>
                  <a:lnTo>
                    <a:pt x="269074" y="108013"/>
                  </a:lnTo>
                  <a:lnTo>
                    <a:pt x="269189" y="105029"/>
                  </a:lnTo>
                  <a:lnTo>
                    <a:pt x="269328" y="103886"/>
                  </a:lnTo>
                  <a:lnTo>
                    <a:pt x="271157" y="104673"/>
                  </a:lnTo>
                  <a:lnTo>
                    <a:pt x="272186" y="103606"/>
                  </a:lnTo>
                  <a:lnTo>
                    <a:pt x="273151" y="104317"/>
                  </a:lnTo>
                  <a:lnTo>
                    <a:pt x="274129" y="104800"/>
                  </a:lnTo>
                  <a:lnTo>
                    <a:pt x="277126" y="103911"/>
                  </a:lnTo>
                  <a:lnTo>
                    <a:pt x="275107" y="100457"/>
                  </a:lnTo>
                  <a:lnTo>
                    <a:pt x="277050" y="99034"/>
                  </a:lnTo>
                  <a:lnTo>
                    <a:pt x="278028" y="97878"/>
                  </a:lnTo>
                  <a:close/>
                </a:path>
                <a:path w="302260" h="721995">
                  <a:moveTo>
                    <a:pt x="278066" y="78562"/>
                  </a:moveTo>
                  <a:lnTo>
                    <a:pt x="277241" y="78232"/>
                  </a:lnTo>
                  <a:lnTo>
                    <a:pt x="275234" y="78955"/>
                  </a:lnTo>
                  <a:lnTo>
                    <a:pt x="274485" y="79832"/>
                  </a:lnTo>
                  <a:lnTo>
                    <a:pt x="278066" y="78562"/>
                  </a:lnTo>
                  <a:close/>
                </a:path>
                <a:path w="302260" h="721995">
                  <a:moveTo>
                    <a:pt x="278066" y="52400"/>
                  </a:moveTo>
                  <a:lnTo>
                    <a:pt x="274548" y="51346"/>
                  </a:lnTo>
                  <a:lnTo>
                    <a:pt x="274993" y="48475"/>
                  </a:lnTo>
                  <a:lnTo>
                    <a:pt x="273202" y="49047"/>
                  </a:lnTo>
                  <a:lnTo>
                    <a:pt x="271754" y="48209"/>
                  </a:lnTo>
                  <a:lnTo>
                    <a:pt x="270344" y="47294"/>
                  </a:lnTo>
                  <a:lnTo>
                    <a:pt x="270217" y="48475"/>
                  </a:lnTo>
                  <a:lnTo>
                    <a:pt x="269671" y="49250"/>
                  </a:lnTo>
                  <a:lnTo>
                    <a:pt x="268427" y="49377"/>
                  </a:lnTo>
                  <a:lnTo>
                    <a:pt x="271513" y="51231"/>
                  </a:lnTo>
                  <a:lnTo>
                    <a:pt x="274193" y="53428"/>
                  </a:lnTo>
                  <a:lnTo>
                    <a:pt x="275082" y="57175"/>
                  </a:lnTo>
                  <a:lnTo>
                    <a:pt x="276999" y="58432"/>
                  </a:lnTo>
                  <a:lnTo>
                    <a:pt x="275463" y="59791"/>
                  </a:lnTo>
                  <a:lnTo>
                    <a:pt x="275170" y="61099"/>
                  </a:lnTo>
                  <a:lnTo>
                    <a:pt x="274726" y="61899"/>
                  </a:lnTo>
                  <a:lnTo>
                    <a:pt x="274193" y="63131"/>
                  </a:lnTo>
                  <a:lnTo>
                    <a:pt x="272491" y="60858"/>
                  </a:lnTo>
                  <a:lnTo>
                    <a:pt x="270522" y="59448"/>
                  </a:lnTo>
                  <a:lnTo>
                    <a:pt x="273113" y="58140"/>
                  </a:lnTo>
                  <a:lnTo>
                    <a:pt x="272503" y="55791"/>
                  </a:lnTo>
                  <a:lnTo>
                    <a:pt x="270332" y="55206"/>
                  </a:lnTo>
                  <a:lnTo>
                    <a:pt x="268579" y="54165"/>
                  </a:lnTo>
                  <a:lnTo>
                    <a:pt x="264845" y="54483"/>
                  </a:lnTo>
                  <a:lnTo>
                    <a:pt x="266039" y="56349"/>
                  </a:lnTo>
                  <a:lnTo>
                    <a:pt x="267309" y="58216"/>
                  </a:lnTo>
                  <a:lnTo>
                    <a:pt x="267093" y="60159"/>
                  </a:lnTo>
                  <a:lnTo>
                    <a:pt x="269532" y="61683"/>
                  </a:lnTo>
                  <a:lnTo>
                    <a:pt x="268185" y="63792"/>
                  </a:lnTo>
                  <a:lnTo>
                    <a:pt x="267106" y="66484"/>
                  </a:lnTo>
                  <a:lnTo>
                    <a:pt x="266077" y="68503"/>
                  </a:lnTo>
                  <a:lnTo>
                    <a:pt x="264287" y="70256"/>
                  </a:lnTo>
                  <a:lnTo>
                    <a:pt x="265645" y="75361"/>
                  </a:lnTo>
                  <a:lnTo>
                    <a:pt x="263004" y="74256"/>
                  </a:lnTo>
                  <a:lnTo>
                    <a:pt x="261569" y="76327"/>
                  </a:lnTo>
                  <a:lnTo>
                    <a:pt x="258648" y="74764"/>
                  </a:lnTo>
                  <a:lnTo>
                    <a:pt x="259753" y="78181"/>
                  </a:lnTo>
                  <a:lnTo>
                    <a:pt x="259842" y="78486"/>
                  </a:lnTo>
                  <a:lnTo>
                    <a:pt x="259956" y="78841"/>
                  </a:lnTo>
                  <a:lnTo>
                    <a:pt x="260985" y="81153"/>
                  </a:lnTo>
                  <a:lnTo>
                    <a:pt x="261099" y="81381"/>
                  </a:lnTo>
                  <a:lnTo>
                    <a:pt x="265671" y="81153"/>
                  </a:lnTo>
                  <a:lnTo>
                    <a:pt x="268668" y="82588"/>
                  </a:lnTo>
                  <a:lnTo>
                    <a:pt x="270332" y="81153"/>
                  </a:lnTo>
                  <a:lnTo>
                    <a:pt x="271043" y="80530"/>
                  </a:lnTo>
                  <a:lnTo>
                    <a:pt x="270852" y="80530"/>
                  </a:lnTo>
                  <a:lnTo>
                    <a:pt x="275234" y="78955"/>
                  </a:lnTo>
                  <a:lnTo>
                    <a:pt x="278015" y="75717"/>
                  </a:lnTo>
                  <a:lnTo>
                    <a:pt x="274701" y="75158"/>
                  </a:lnTo>
                  <a:lnTo>
                    <a:pt x="271500" y="75882"/>
                  </a:lnTo>
                  <a:lnTo>
                    <a:pt x="268363" y="76504"/>
                  </a:lnTo>
                  <a:lnTo>
                    <a:pt x="268389" y="78549"/>
                  </a:lnTo>
                  <a:lnTo>
                    <a:pt x="267779" y="78841"/>
                  </a:lnTo>
                  <a:lnTo>
                    <a:pt x="267449" y="79095"/>
                  </a:lnTo>
                  <a:lnTo>
                    <a:pt x="266712" y="79997"/>
                  </a:lnTo>
                  <a:lnTo>
                    <a:pt x="264223" y="79997"/>
                  </a:lnTo>
                  <a:lnTo>
                    <a:pt x="262737" y="80264"/>
                  </a:lnTo>
                  <a:lnTo>
                    <a:pt x="262661" y="78181"/>
                  </a:lnTo>
                  <a:lnTo>
                    <a:pt x="262597" y="76327"/>
                  </a:lnTo>
                  <a:lnTo>
                    <a:pt x="263067" y="76327"/>
                  </a:lnTo>
                  <a:lnTo>
                    <a:pt x="264274" y="76606"/>
                  </a:lnTo>
                  <a:lnTo>
                    <a:pt x="268274" y="76606"/>
                  </a:lnTo>
                  <a:lnTo>
                    <a:pt x="268605" y="75361"/>
                  </a:lnTo>
                  <a:lnTo>
                    <a:pt x="268757" y="74764"/>
                  </a:lnTo>
                  <a:lnTo>
                    <a:pt x="268833" y="74460"/>
                  </a:lnTo>
                  <a:lnTo>
                    <a:pt x="265557" y="72999"/>
                  </a:lnTo>
                  <a:lnTo>
                    <a:pt x="267322" y="70688"/>
                  </a:lnTo>
                  <a:lnTo>
                    <a:pt x="270129" y="72491"/>
                  </a:lnTo>
                  <a:lnTo>
                    <a:pt x="272796" y="73875"/>
                  </a:lnTo>
                  <a:lnTo>
                    <a:pt x="276225" y="68453"/>
                  </a:lnTo>
                  <a:lnTo>
                    <a:pt x="275869" y="66700"/>
                  </a:lnTo>
                  <a:lnTo>
                    <a:pt x="276313" y="65074"/>
                  </a:lnTo>
                  <a:lnTo>
                    <a:pt x="277368" y="63093"/>
                  </a:lnTo>
                  <a:lnTo>
                    <a:pt x="278015" y="62077"/>
                  </a:lnTo>
                  <a:lnTo>
                    <a:pt x="278066" y="52400"/>
                  </a:lnTo>
                  <a:close/>
                </a:path>
                <a:path w="302260" h="721995">
                  <a:moveTo>
                    <a:pt x="281749" y="134747"/>
                  </a:moveTo>
                  <a:lnTo>
                    <a:pt x="278523" y="135509"/>
                  </a:lnTo>
                  <a:lnTo>
                    <a:pt x="277990" y="132918"/>
                  </a:lnTo>
                  <a:lnTo>
                    <a:pt x="276961" y="130949"/>
                  </a:lnTo>
                  <a:lnTo>
                    <a:pt x="274955" y="134315"/>
                  </a:lnTo>
                  <a:lnTo>
                    <a:pt x="271170" y="130517"/>
                  </a:lnTo>
                  <a:lnTo>
                    <a:pt x="267817" y="132918"/>
                  </a:lnTo>
                  <a:lnTo>
                    <a:pt x="270217" y="132918"/>
                  </a:lnTo>
                  <a:lnTo>
                    <a:pt x="271043" y="134315"/>
                  </a:lnTo>
                  <a:lnTo>
                    <a:pt x="270713" y="134315"/>
                  </a:lnTo>
                  <a:lnTo>
                    <a:pt x="269621" y="134747"/>
                  </a:lnTo>
                  <a:lnTo>
                    <a:pt x="269316" y="135509"/>
                  </a:lnTo>
                  <a:lnTo>
                    <a:pt x="270408" y="135788"/>
                  </a:lnTo>
                  <a:lnTo>
                    <a:pt x="272300" y="135788"/>
                  </a:lnTo>
                  <a:lnTo>
                    <a:pt x="270243" y="137617"/>
                  </a:lnTo>
                  <a:lnTo>
                    <a:pt x="270891" y="139293"/>
                  </a:lnTo>
                  <a:lnTo>
                    <a:pt x="271272" y="139585"/>
                  </a:lnTo>
                  <a:lnTo>
                    <a:pt x="274281" y="136944"/>
                  </a:lnTo>
                  <a:lnTo>
                    <a:pt x="279158" y="135509"/>
                  </a:lnTo>
                  <a:lnTo>
                    <a:pt x="281749" y="134747"/>
                  </a:lnTo>
                  <a:close/>
                </a:path>
                <a:path w="302260" h="721995">
                  <a:moveTo>
                    <a:pt x="283667" y="158750"/>
                  </a:moveTo>
                  <a:lnTo>
                    <a:pt x="281914" y="156959"/>
                  </a:lnTo>
                  <a:lnTo>
                    <a:pt x="281457" y="157060"/>
                  </a:lnTo>
                  <a:lnTo>
                    <a:pt x="281000" y="157022"/>
                  </a:lnTo>
                  <a:lnTo>
                    <a:pt x="278142" y="158115"/>
                  </a:lnTo>
                  <a:lnTo>
                    <a:pt x="274980" y="161556"/>
                  </a:lnTo>
                  <a:lnTo>
                    <a:pt x="273011" y="155981"/>
                  </a:lnTo>
                  <a:lnTo>
                    <a:pt x="270243" y="156019"/>
                  </a:lnTo>
                  <a:lnTo>
                    <a:pt x="270738" y="157187"/>
                  </a:lnTo>
                  <a:lnTo>
                    <a:pt x="271284" y="158343"/>
                  </a:lnTo>
                  <a:lnTo>
                    <a:pt x="270903" y="159689"/>
                  </a:lnTo>
                  <a:lnTo>
                    <a:pt x="274066" y="161556"/>
                  </a:lnTo>
                  <a:lnTo>
                    <a:pt x="271564" y="162636"/>
                  </a:lnTo>
                  <a:lnTo>
                    <a:pt x="270319" y="163906"/>
                  </a:lnTo>
                  <a:lnTo>
                    <a:pt x="272021" y="163449"/>
                  </a:lnTo>
                  <a:lnTo>
                    <a:pt x="272148" y="165201"/>
                  </a:lnTo>
                  <a:lnTo>
                    <a:pt x="273037" y="165887"/>
                  </a:lnTo>
                  <a:lnTo>
                    <a:pt x="273900" y="165709"/>
                  </a:lnTo>
                  <a:lnTo>
                    <a:pt x="274040" y="167716"/>
                  </a:lnTo>
                  <a:lnTo>
                    <a:pt x="275209" y="166585"/>
                  </a:lnTo>
                  <a:lnTo>
                    <a:pt x="275958" y="163461"/>
                  </a:lnTo>
                  <a:lnTo>
                    <a:pt x="278638" y="162191"/>
                  </a:lnTo>
                  <a:lnTo>
                    <a:pt x="283413" y="159321"/>
                  </a:lnTo>
                  <a:lnTo>
                    <a:pt x="283667" y="158750"/>
                  </a:lnTo>
                  <a:close/>
                </a:path>
                <a:path w="302260" h="721995">
                  <a:moveTo>
                    <a:pt x="283895" y="76835"/>
                  </a:moveTo>
                  <a:lnTo>
                    <a:pt x="279946" y="75552"/>
                  </a:lnTo>
                  <a:lnTo>
                    <a:pt x="280466" y="76835"/>
                  </a:lnTo>
                  <a:lnTo>
                    <a:pt x="281228" y="78079"/>
                  </a:lnTo>
                  <a:lnTo>
                    <a:pt x="280327" y="79679"/>
                  </a:lnTo>
                  <a:lnTo>
                    <a:pt x="280454" y="78790"/>
                  </a:lnTo>
                  <a:lnTo>
                    <a:pt x="280543" y="78079"/>
                  </a:lnTo>
                  <a:lnTo>
                    <a:pt x="280606" y="77660"/>
                  </a:lnTo>
                  <a:lnTo>
                    <a:pt x="278066" y="78562"/>
                  </a:lnTo>
                  <a:lnTo>
                    <a:pt x="278638" y="78790"/>
                  </a:lnTo>
                  <a:lnTo>
                    <a:pt x="280746" y="84150"/>
                  </a:lnTo>
                  <a:lnTo>
                    <a:pt x="282689" y="84937"/>
                  </a:lnTo>
                  <a:lnTo>
                    <a:pt x="281584" y="82435"/>
                  </a:lnTo>
                  <a:lnTo>
                    <a:pt x="282790" y="82435"/>
                  </a:lnTo>
                  <a:lnTo>
                    <a:pt x="280936" y="80530"/>
                  </a:lnTo>
                  <a:lnTo>
                    <a:pt x="280797" y="80530"/>
                  </a:lnTo>
                  <a:lnTo>
                    <a:pt x="281292" y="79832"/>
                  </a:lnTo>
                  <a:lnTo>
                    <a:pt x="281406" y="79679"/>
                  </a:lnTo>
                  <a:lnTo>
                    <a:pt x="283464" y="76835"/>
                  </a:lnTo>
                  <a:lnTo>
                    <a:pt x="283895" y="76835"/>
                  </a:lnTo>
                  <a:close/>
                </a:path>
                <a:path w="302260" h="721995">
                  <a:moveTo>
                    <a:pt x="284861" y="690943"/>
                  </a:moveTo>
                  <a:lnTo>
                    <a:pt x="284772" y="690651"/>
                  </a:lnTo>
                  <a:lnTo>
                    <a:pt x="284695" y="690372"/>
                  </a:lnTo>
                  <a:lnTo>
                    <a:pt x="284632" y="690079"/>
                  </a:lnTo>
                  <a:lnTo>
                    <a:pt x="283718" y="689991"/>
                  </a:lnTo>
                  <a:lnTo>
                    <a:pt x="282714" y="689584"/>
                  </a:lnTo>
                  <a:lnTo>
                    <a:pt x="282028" y="690473"/>
                  </a:lnTo>
                  <a:lnTo>
                    <a:pt x="281889" y="690664"/>
                  </a:lnTo>
                  <a:lnTo>
                    <a:pt x="282155" y="691476"/>
                  </a:lnTo>
                  <a:lnTo>
                    <a:pt x="282448" y="691629"/>
                  </a:lnTo>
                  <a:lnTo>
                    <a:pt x="283400" y="692188"/>
                  </a:lnTo>
                  <a:lnTo>
                    <a:pt x="284226" y="691781"/>
                  </a:lnTo>
                  <a:lnTo>
                    <a:pt x="284861" y="690943"/>
                  </a:lnTo>
                  <a:close/>
                </a:path>
                <a:path w="302260" h="721995">
                  <a:moveTo>
                    <a:pt x="286702" y="145415"/>
                  </a:moveTo>
                  <a:lnTo>
                    <a:pt x="285445" y="144005"/>
                  </a:lnTo>
                  <a:lnTo>
                    <a:pt x="285546" y="144564"/>
                  </a:lnTo>
                  <a:lnTo>
                    <a:pt x="285775" y="145415"/>
                  </a:lnTo>
                  <a:lnTo>
                    <a:pt x="285877" y="145821"/>
                  </a:lnTo>
                  <a:lnTo>
                    <a:pt x="286702" y="145415"/>
                  </a:lnTo>
                  <a:close/>
                </a:path>
                <a:path w="302260" h="721995">
                  <a:moveTo>
                    <a:pt x="288378" y="382803"/>
                  </a:moveTo>
                  <a:lnTo>
                    <a:pt x="287210" y="381635"/>
                  </a:lnTo>
                  <a:lnTo>
                    <a:pt x="285927" y="381939"/>
                  </a:lnTo>
                  <a:lnTo>
                    <a:pt x="285000" y="381889"/>
                  </a:lnTo>
                  <a:lnTo>
                    <a:pt x="284861" y="382155"/>
                  </a:lnTo>
                  <a:lnTo>
                    <a:pt x="284810" y="382435"/>
                  </a:lnTo>
                  <a:lnTo>
                    <a:pt x="284848" y="382727"/>
                  </a:lnTo>
                  <a:lnTo>
                    <a:pt x="286689" y="383755"/>
                  </a:lnTo>
                  <a:lnTo>
                    <a:pt x="287261" y="383298"/>
                  </a:lnTo>
                  <a:lnTo>
                    <a:pt x="288378" y="382803"/>
                  </a:lnTo>
                  <a:close/>
                </a:path>
                <a:path w="302260" h="721995">
                  <a:moveTo>
                    <a:pt x="288683" y="137375"/>
                  </a:moveTo>
                  <a:lnTo>
                    <a:pt x="288328" y="137375"/>
                  </a:lnTo>
                  <a:lnTo>
                    <a:pt x="285915" y="137960"/>
                  </a:lnTo>
                  <a:lnTo>
                    <a:pt x="284822" y="137375"/>
                  </a:lnTo>
                  <a:lnTo>
                    <a:pt x="283527" y="137579"/>
                  </a:lnTo>
                  <a:lnTo>
                    <a:pt x="282511" y="138264"/>
                  </a:lnTo>
                  <a:lnTo>
                    <a:pt x="281647" y="139319"/>
                  </a:lnTo>
                  <a:lnTo>
                    <a:pt x="283400" y="139319"/>
                  </a:lnTo>
                  <a:lnTo>
                    <a:pt x="283718" y="140119"/>
                  </a:lnTo>
                  <a:lnTo>
                    <a:pt x="282956" y="141363"/>
                  </a:lnTo>
                  <a:lnTo>
                    <a:pt x="282879" y="141516"/>
                  </a:lnTo>
                  <a:lnTo>
                    <a:pt x="284962" y="143459"/>
                  </a:lnTo>
                  <a:lnTo>
                    <a:pt x="285445" y="144005"/>
                  </a:lnTo>
                  <a:lnTo>
                    <a:pt x="285191" y="142519"/>
                  </a:lnTo>
                  <a:lnTo>
                    <a:pt x="287909" y="142201"/>
                  </a:lnTo>
                  <a:lnTo>
                    <a:pt x="287769" y="141516"/>
                  </a:lnTo>
                  <a:lnTo>
                    <a:pt x="287731" y="141363"/>
                  </a:lnTo>
                  <a:lnTo>
                    <a:pt x="285724" y="141363"/>
                  </a:lnTo>
                  <a:lnTo>
                    <a:pt x="288251" y="137960"/>
                  </a:lnTo>
                  <a:lnTo>
                    <a:pt x="288683" y="137375"/>
                  </a:lnTo>
                  <a:close/>
                </a:path>
                <a:path w="302260" h="721995">
                  <a:moveTo>
                    <a:pt x="290690" y="146926"/>
                  </a:moveTo>
                  <a:lnTo>
                    <a:pt x="288582" y="146431"/>
                  </a:lnTo>
                  <a:lnTo>
                    <a:pt x="287604" y="147370"/>
                  </a:lnTo>
                  <a:lnTo>
                    <a:pt x="286385" y="147688"/>
                  </a:lnTo>
                  <a:lnTo>
                    <a:pt x="285877" y="145821"/>
                  </a:lnTo>
                  <a:lnTo>
                    <a:pt x="282714" y="147370"/>
                  </a:lnTo>
                  <a:lnTo>
                    <a:pt x="282879" y="147370"/>
                  </a:lnTo>
                  <a:lnTo>
                    <a:pt x="285013" y="149313"/>
                  </a:lnTo>
                  <a:lnTo>
                    <a:pt x="285610" y="149313"/>
                  </a:lnTo>
                  <a:lnTo>
                    <a:pt x="286600" y="147688"/>
                  </a:lnTo>
                  <a:lnTo>
                    <a:pt x="287642" y="149313"/>
                  </a:lnTo>
                  <a:lnTo>
                    <a:pt x="289293" y="149313"/>
                  </a:lnTo>
                  <a:lnTo>
                    <a:pt x="288988" y="148374"/>
                  </a:lnTo>
                  <a:lnTo>
                    <a:pt x="290690" y="146926"/>
                  </a:lnTo>
                  <a:close/>
                </a:path>
                <a:path w="302260" h="721995">
                  <a:moveTo>
                    <a:pt x="291211" y="718489"/>
                  </a:moveTo>
                  <a:lnTo>
                    <a:pt x="289775" y="717080"/>
                  </a:lnTo>
                  <a:lnTo>
                    <a:pt x="289674" y="720293"/>
                  </a:lnTo>
                  <a:lnTo>
                    <a:pt x="289636" y="721906"/>
                  </a:lnTo>
                  <a:lnTo>
                    <a:pt x="290601" y="721906"/>
                  </a:lnTo>
                  <a:lnTo>
                    <a:pt x="290385" y="720280"/>
                  </a:lnTo>
                  <a:lnTo>
                    <a:pt x="291211" y="718489"/>
                  </a:lnTo>
                  <a:close/>
                </a:path>
                <a:path w="302260" h="721995">
                  <a:moveTo>
                    <a:pt x="293662" y="428345"/>
                  </a:moveTo>
                  <a:lnTo>
                    <a:pt x="293420" y="427774"/>
                  </a:lnTo>
                  <a:lnTo>
                    <a:pt x="293331" y="427494"/>
                  </a:lnTo>
                  <a:lnTo>
                    <a:pt x="291515" y="427291"/>
                  </a:lnTo>
                  <a:lnTo>
                    <a:pt x="291160" y="427913"/>
                  </a:lnTo>
                  <a:lnTo>
                    <a:pt x="290791" y="428523"/>
                  </a:lnTo>
                  <a:lnTo>
                    <a:pt x="290436" y="429133"/>
                  </a:lnTo>
                  <a:lnTo>
                    <a:pt x="289521" y="429552"/>
                  </a:lnTo>
                  <a:lnTo>
                    <a:pt x="289509" y="430314"/>
                  </a:lnTo>
                  <a:lnTo>
                    <a:pt x="289687" y="431139"/>
                  </a:lnTo>
                  <a:lnTo>
                    <a:pt x="290309" y="431152"/>
                  </a:lnTo>
                  <a:lnTo>
                    <a:pt x="290931" y="431177"/>
                  </a:lnTo>
                  <a:lnTo>
                    <a:pt x="291553" y="431203"/>
                  </a:lnTo>
                  <a:lnTo>
                    <a:pt x="292303" y="429983"/>
                  </a:lnTo>
                  <a:lnTo>
                    <a:pt x="292696" y="429399"/>
                  </a:lnTo>
                  <a:lnTo>
                    <a:pt x="293014" y="429031"/>
                  </a:lnTo>
                  <a:lnTo>
                    <a:pt x="293662" y="428345"/>
                  </a:lnTo>
                  <a:close/>
                </a:path>
                <a:path w="302260" h="721995">
                  <a:moveTo>
                    <a:pt x="294474" y="411238"/>
                  </a:moveTo>
                  <a:lnTo>
                    <a:pt x="294220" y="410235"/>
                  </a:lnTo>
                  <a:lnTo>
                    <a:pt x="293662" y="410044"/>
                  </a:lnTo>
                  <a:lnTo>
                    <a:pt x="293103" y="409663"/>
                  </a:lnTo>
                  <a:lnTo>
                    <a:pt x="292735" y="410324"/>
                  </a:lnTo>
                  <a:lnTo>
                    <a:pt x="292163" y="411353"/>
                  </a:lnTo>
                  <a:lnTo>
                    <a:pt x="292557" y="411530"/>
                  </a:lnTo>
                  <a:lnTo>
                    <a:pt x="292963" y="411899"/>
                  </a:lnTo>
                  <a:lnTo>
                    <a:pt x="293331" y="411861"/>
                  </a:lnTo>
                  <a:lnTo>
                    <a:pt x="294030" y="411797"/>
                  </a:lnTo>
                  <a:lnTo>
                    <a:pt x="294474" y="411238"/>
                  </a:lnTo>
                  <a:close/>
                </a:path>
                <a:path w="302260" h="721995">
                  <a:moveTo>
                    <a:pt x="295567" y="122161"/>
                  </a:moveTo>
                  <a:lnTo>
                    <a:pt x="295389" y="122161"/>
                  </a:lnTo>
                  <a:lnTo>
                    <a:pt x="293916" y="122428"/>
                  </a:lnTo>
                  <a:lnTo>
                    <a:pt x="294157" y="122428"/>
                  </a:lnTo>
                  <a:lnTo>
                    <a:pt x="293624" y="124066"/>
                  </a:lnTo>
                  <a:lnTo>
                    <a:pt x="292036" y="123621"/>
                  </a:lnTo>
                  <a:lnTo>
                    <a:pt x="291376" y="122428"/>
                  </a:lnTo>
                  <a:lnTo>
                    <a:pt x="290842" y="124688"/>
                  </a:lnTo>
                  <a:lnTo>
                    <a:pt x="289687" y="126974"/>
                  </a:lnTo>
                  <a:lnTo>
                    <a:pt x="289445" y="128549"/>
                  </a:lnTo>
                  <a:lnTo>
                    <a:pt x="288302" y="129603"/>
                  </a:lnTo>
                  <a:lnTo>
                    <a:pt x="287439" y="130835"/>
                  </a:lnTo>
                  <a:lnTo>
                    <a:pt x="288645" y="131965"/>
                  </a:lnTo>
                  <a:lnTo>
                    <a:pt x="292671" y="129870"/>
                  </a:lnTo>
                  <a:lnTo>
                    <a:pt x="295109" y="126669"/>
                  </a:lnTo>
                  <a:lnTo>
                    <a:pt x="295313" y="124688"/>
                  </a:lnTo>
                  <a:lnTo>
                    <a:pt x="295376" y="124066"/>
                  </a:lnTo>
                  <a:lnTo>
                    <a:pt x="295427" y="123621"/>
                  </a:lnTo>
                  <a:lnTo>
                    <a:pt x="295541" y="122428"/>
                  </a:lnTo>
                  <a:lnTo>
                    <a:pt x="295567" y="122161"/>
                  </a:lnTo>
                  <a:close/>
                </a:path>
                <a:path w="302260" h="721995">
                  <a:moveTo>
                    <a:pt x="297967" y="411010"/>
                  </a:moveTo>
                  <a:lnTo>
                    <a:pt x="297865" y="410413"/>
                  </a:lnTo>
                  <a:lnTo>
                    <a:pt x="297345" y="410222"/>
                  </a:lnTo>
                  <a:lnTo>
                    <a:pt x="296913" y="409917"/>
                  </a:lnTo>
                  <a:lnTo>
                    <a:pt x="296595" y="410349"/>
                  </a:lnTo>
                  <a:lnTo>
                    <a:pt x="296164" y="410679"/>
                  </a:lnTo>
                  <a:lnTo>
                    <a:pt x="296125" y="411022"/>
                  </a:lnTo>
                  <a:lnTo>
                    <a:pt x="296075" y="411886"/>
                  </a:lnTo>
                  <a:lnTo>
                    <a:pt x="296760" y="411937"/>
                  </a:lnTo>
                  <a:lnTo>
                    <a:pt x="297332" y="411683"/>
                  </a:lnTo>
                  <a:lnTo>
                    <a:pt x="297624" y="411556"/>
                  </a:lnTo>
                  <a:lnTo>
                    <a:pt x="297967" y="411010"/>
                  </a:lnTo>
                  <a:close/>
                </a:path>
                <a:path w="302260" h="721995">
                  <a:moveTo>
                    <a:pt x="298348" y="119176"/>
                  </a:moveTo>
                  <a:lnTo>
                    <a:pt x="297662" y="117970"/>
                  </a:lnTo>
                  <a:lnTo>
                    <a:pt x="297345" y="117411"/>
                  </a:lnTo>
                  <a:lnTo>
                    <a:pt x="297573" y="117411"/>
                  </a:lnTo>
                  <a:lnTo>
                    <a:pt x="294500" y="116014"/>
                  </a:lnTo>
                  <a:lnTo>
                    <a:pt x="297319" y="113868"/>
                  </a:lnTo>
                  <a:lnTo>
                    <a:pt x="296456" y="112306"/>
                  </a:lnTo>
                  <a:lnTo>
                    <a:pt x="295732" y="109397"/>
                  </a:lnTo>
                  <a:lnTo>
                    <a:pt x="295833" y="107518"/>
                  </a:lnTo>
                  <a:lnTo>
                    <a:pt x="295922" y="105854"/>
                  </a:lnTo>
                  <a:lnTo>
                    <a:pt x="291617" y="105524"/>
                  </a:lnTo>
                  <a:lnTo>
                    <a:pt x="291553" y="105854"/>
                  </a:lnTo>
                  <a:lnTo>
                    <a:pt x="291465" y="106489"/>
                  </a:lnTo>
                  <a:lnTo>
                    <a:pt x="293027" y="107518"/>
                  </a:lnTo>
                  <a:lnTo>
                    <a:pt x="294449" y="108572"/>
                  </a:lnTo>
                  <a:lnTo>
                    <a:pt x="292455" y="110477"/>
                  </a:lnTo>
                  <a:lnTo>
                    <a:pt x="293306" y="115252"/>
                  </a:lnTo>
                  <a:lnTo>
                    <a:pt x="294005" y="117970"/>
                  </a:lnTo>
                  <a:lnTo>
                    <a:pt x="292481" y="117411"/>
                  </a:lnTo>
                  <a:lnTo>
                    <a:pt x="291172" y="117411"/>
                  </a:lnTo>
                  <a:lnTo>
                    <a:pt x="290855" y="116014"/>
                  </a:lnTo>
                  <a:lnTo>
                    <a:pt x="290398" y="117411"/>
                  </a:lnTo>
                  <a:lnTo>
                    <a:pt x="287832" y="117411"/>
                  </a:lnTo>
                  <a:lnTo>
                    <a:pt x="288417" y="119176"/>
                  </a:lnTo>
                  <a:lnTo>
                    <a:pt x="288531" y="119494"/>
                  </a:lnTo>
                  <a:lnTo>
                    <a:pt x="289547" y="120192"/>
                  </a:lnTo>
                  <a:lnTo>
                    <a:pt x="290957" y="121907"/>
                  </a:lnTo>
                  <a:lnTo>
                    <a:pt x="291160" y="122161"/>
                  </a:lnTo>
                  <a:lnTo>
                    <a:pt x="291084" y="121907"/>
                  </a:lnTo>
                  <a:lnTo>
                    <a:pt x="294005" y="121716"/>
                  </a:lnTo>
                  <a:lnTo>
                    <a:pt x="293458" y="120218"/>
                  </a:lnTo>
                  <a:lnTo>
                    <a:pt x="292214" y="121627"/>
                  </a:lnTo>
                  <a:lnTo>
                    <a:pt x="293395" y="120218"/>
                  </a:lnTo>
                  <a:lnTo>
                    <a:pt x="294716" y="120218"/>
                  </a:lnTo>
                  <a:lnTo>
                    <a:pt x="295440" y="120827"/>
                  </a:lnTo>
                  <a:lnTo>
                    <a:pt x="295389" y="122161"/>
                  </a:lnTo>
                  <a:lnTo>
                    <a:pt x="296087" y="121691"/>
                  </a:lnTo>
                  <a:lnTo>
                    <a:pt x="298005" y="120218"/>
                  </a:lnTo>
                  <a:lnTo>
                    <a:pt x="298284" y="120015"/>
                  </a:lnTo>
                  <a:lnTo>
                    <a:pt x="298348" y="119176"/>
                  </a:lnTo>
                  <a:close/>
                </a:path>
                <a:path w="302260" h="721995">
                  <a:moveTo>
                    <a:pt x="301955" y="412877"/>
                  </a:moveTo>
                  <a:lnTo>
                    <a:pt x="301066" y="412788"/>
                  </a:lnTo>
                  <a:lnTo>
                    <a:pt x="300126" y="412711"/>
                  </a:lnTo>
                  <a:lnTo>
                    <a:pt x="299796" y="413042"/>
                  </a:lnTo>
                  <a:lnTo>
                    <a:pt x="299148" y="413715"/>
                  </a:lnTo>
                  <a:lnTo>
                    <a:pt x="299237" y="414045"/>
                  </a:lnTo>
                  <a:lnTo>
                    <a:pt x="299313" y="414388"/>
                  </a:lnTo>
                  <a:lnTo>
                    <a:pt x="299402" y="414718"/>
                  </a:lnTo>
                  <a:lnTo>
                    <a:pt x="300215" y="415074"/>
                  </a:lnTo>
                  <a:lnTo>
                    <a:pt x="301040" y="415594"/>
                  </a:lnTo>
                  <a:lnTo>
                    <a:pt x="301485" y="414248"/>
                  </a:lnTo>
                  <a:lnTo>
                    <a:pt x="301955" y="4128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5255857" y="2938396"/>
              <a:ext cx="581025" cy="215900"/>
            </a:xfrm>
            <a:custGeom>
              <a:avLst/>
              <a:gdLst/>
              <a:ahLst/>
              <a:cxnLst/>
              <a:rect l="l" t="t" r="r" b="b"/>
              <a:pathLst>
                <a:path w="581025" h="215900">
                  <a:moveTo>
                    <a:pt x="15722" y="14566"/>
                  </a:moveTo>
                  <a:lnTo>
                    <a:pt x="13195" y="13474"/>
                  </a:lnTo>
                  <a:lnTo>
                    <a:pt x="10769" y="12103"/>
                  </a:lnTo>
                  <a:lnTo>
                    <a:pt x="7937" y="11887"/>
                  </a:lnTo>
                  <a:lnTo>
                    <a:pt x="5842" y="12344"/>
                  </a:lnTo>
                  <a:lnTo>
                    <a:pt x="4140" y="10134"/>
                  </a:lnTo>
                  <a:lnTo>
                    <a:pt x="1968" y="10960"/>
                  </a:lnTo>
                  <a:lnTo>
                    <a:pt x="0" y="11938"/>
                  </a:lnTo>
                  <a:lnTo>
                    <a:pt x="5969" y="16725"/>
                  </a:lnTo>
                  <a:lnTo>
                    <a:pt x="7429" y="16967"/>
                  </a:lnTo>
                  <a:lnTo>
                    <a:pt x="8724" y="16548"/>
                  </a:lnTo>
                  <a:lnTo>
                    <a:pt x="9855" y="15621"/>
                  </a:lnTo>
                  <a:lnTo>
                    <a:pt x="10883" y="16548"/>
                  </a:lnTo>
                  <a:lnTo>
                    <a:pt x="12192" y="16611"/>
                  </a:lnTo>
                  <a:lnTo>
                    <a:pt x="13462" y="16789"/>
                  </a:lnTo>
                  <a:lnTo>
                    <a:pt x="14503" y="16357"/>
                  </a:lnTo>
                  <a:lnTo>
                    <a:pt x="15290" y="15646"/>
                  </a:lnTo>
                  <a:lnTo>
                    <a:pt x="15722" y="14566"/>
                  </a:lnTo>
                  <a:close/>
                </a:path>
                <a:path w="581025" h="215900">
                  <a:moveTo>
                    <a:pt x="17805" y="204228"/>
                  </a:moveTo>
                  <a:lnTo>
                    <a:pt x="16522" y="203606"/>
                  </a:lnTo>
                  <a:lnTo>
                    <a:pt x="15379" y="204660"/>
                  </a:lnTo>
                  <a:lnTo>
                    <a:pt x="12001" y="205206"/>
                  </a:lnTo>
                  <a:lnTo>
                    <a:pt x="15621" y="207391"/>
                  </a:lnTo>
                  <a:lnTo>
                    <a:pt x="16294" y="207098"/>
                  </a:lnTo>
                  <a:lnTo>
                    <a:pt x="16954" y="206781"/>
                  </a:lnTo>
                  <a:lnTo>
                    <a:pt x="17627" y="206489"/>
                  </a:lnTo>
                  <a:lnTo>
                    <a:pt x="17538" y="205422"/>
                  </a:lnTo>
                  <a:lnTo>
                    <a:pt x="17805" y="204228"/>
                  </a:lnTo>
                  <a:close/>
                </a:path>
                <a:path w="581025" h="215900">
                  <a:moveTo>
                    <a:pt x="23507" y="44538"/>
                  </a:moveTo>
                  <a:lnTo>
                    <a:pt x="22517" y="42710"/>
                  </a:lnTo>
                  <a:lnTo>
                    <a:pt x="20307" y="42710"/>
                  </a:lnTo>
                  <a:lnTo>
                    <a:pt x="19672" y="43027"/>
                  </a:lnTo>
                  <a:lnTo>
                    <a:pt x="19519" y="43891"/>
                  </a:lnTo>
                  <a:lnTo>
                    <a:pt x="19494" y="44538"/>
                  </a:lnTo>
                  <a:lnTo>
                    <a:pt x="23507" y="44538"/>
                  </a:lnTo>
                  <a:close/>
                </a:path>
                <a:path w="581025" h="215900">
                  <a:moveTo>
                    <a:pt x="26530" y="35547"/>
                  </a:moveTo>
                  <a:lnTo>
                    <a:pt x="24968" y="34251"/>
                  </a:lnTo>
                  <a:lnTo>
                    <a:pt x="23545" y="32893"/>
                  </a:lnTo>
                  <a:lnTo>
                    <a:pt x="23291" y="33985"/>
                  </a:lnTo>
                  <a:lnTo>
                    <a:pt x="23139" y="35179"/>
                  </a:lnTo>
                  <a:lnTo>
                    <a:pt x="21526" y="34912"/>
                  </a:lnTo>
                  <a:lnTo>
                    <a:pt x="20459" y="35979"/>
                  </a:lnTo>
                  <a:lnTo>
                    <a:pt x="19367" y="36728"/>
                  </a:lnTo>
                  <a:lnTo>
                    <a:pt x="19583" y="37858"/>
                  </a:lnTo>
                  <a:lnTo>
                    <a:pt x="19672" y="38950"/>
                  </a:lnTo>
                  <a:lnTo>
                    <a:pt x="20916" y="39916"/>
                  </a:lnTo>
                  <a:lnTo>
                    <a:pt x="20383" y="41338"/>
                  </a:lnTo>
                  <a:lnTo>
                    <a:pt x="20586" y="42570"/>
                  </a:lnTo>
                  <a:lnTo>
                    <a:pt x="22517" y="42710"/>
                  </a:lnTo>
                  <a:lnTo>
                    <a:pt x="21437" y="40538"/>
                  </a:lnTo>
                  <a:lnTo>
                    <a:pt x="21221" y="38481"/>
                  </a:lnTo>
                  <a:lnTo>
                    <a:pt x="26530" y="35547"/>
                  </a:lnTo>
                  <a:close/>
                </a:path>
                <a:path w="581025" h="215900">
                  <a:moveTo>
                    <a:pt x="26631" y="44792"/>
                  </a:moveTo>
                  <a:lnTo>
                    <a:pt x="21844" y="45542"/>
                  </a:lnTo>
                  <a:lnTo>
                    <a:pt x="23736" y="47434"/>
                  </a:lnTo>
                  <a:lnTo>
                    <a:pt x="26276" y="47434"/>
                  </a:lnTo>
                  <a:lnTo>
                    <a:pt x="26530" y="45542"/>
                  </a:lnTo>
                  <a:lnTo>
                    <a:pt x="26631" y="44792"/>
                  </a:lnTo>
                  <a:close/>
                </a:path>
                <a:path w="581025" h="215900">
                  <a:moveTo>
                    <a:pt x="26784" y="7632"/>
                  </a:moveTo>
                  <a:lnTo>
                    <a:pt x="23380" y="8013"/>
                  </a:lnTo>
                  <a:lnTo>
                    <a:pt x="20015" y="6019"/>
                  </a:lnTo>
                  <a:lnTo>
                    <a:pt x="16662" y="7759"/>
                  </a:lnTo>
                  <a:lnTo>
                    <a:pt x="20066" y="8483"/>
                  </a:lnTo>
                  <a:lnTo>
                    <a:pt x="23507" y="10756"/>
                  </a:lnTo>
                  <a:lnTo>
                    <a:pt x="26784" y="7632"/>
                  </a:lnTo>
                  <a:close/>
                </a:path>
                <a:path w="581025" h="215900">
                  <a:moveTo>
                    <a:pt x="32943" y="215773"/>
                  </a:moveTo>
                  <a:lnTo>
                    <a:pt x="32334" y="211239"/>
                  </a:lnTo>
                  <a:lnTo>
                    <a:pt x="28168" y="211328"/>
                  </a:lnTo>
                  <a:lnTo>
                    <a:pt x="27978" y="211442"/>
                  </a:lnTo>
                  <a:lnTo>
                    <a:pt x="27762" y="211518"/>
                  </a:lnTo>
                  <a:lnTo>
                    <a:pt x="27546" y="211556"/>
                  </a:lnTo>
                  <a:lnTo>
                    <a:pt x="28054" y="212712"/>
                  </a:lnTo>
                  <a:lnTo>
                    <a:pt x="28295" y="213283"/>
                  </a:lnTo>
                  <a:lnTo>
                    <a:pt x="29502" y="212305"/>
                  </a:lnTo>
                  <a:lnTo>
                    <a:pt x="32943" y="215773"/>
                  </a:lnTo>
                  <a:close/>
                </a:path>
                <a:path w="581025" h="215900">
                  <a:moveTo>
                    <a:pt x="34239" y="47688"/>
                  </a:moveTo>
                  <a:lnTo>
                    <a:pt x="33832" y="47625"/>
                  </a:lnTo>
                  <a:lnTo>
                    <a:pt x="33413" y="47599"/>
                  </a:lnTo>
                  <a:lnTo>
                    <a:pt x="33007" y="47536"/>
                  </a:lnTo>
                  <a:lnTo>
                    <a:pt x="26403" y="47625"/>
                  </a:lnTo>
                  <a:lnTo>
                    <a:pt x="28930" y="50571"/>
                  </a:lnTo>
                  <a:lnTo>
                    <a:pt x="31546" y="51003"/>
                  </a:lnTo>
                  <a:lnTo>
                    <a:pt x="34239" y="47688"/>
                  </a:lnTo>
                  <a:close/>
                </a:path>
                <a:path w="581025" h="215900">
                  <a:moveTo>
                    <a:pt x="35064" y="12814"/>
                  </a:moveTo>
                  <a:lnTo>
                    <a:pt x="27863" y="12814"/>
                  </a:lnTo>
                  <a:lnTo>
                    <a:pt x="30619" y="15811"/>
                  </a:lnTo>
                  <a:lnTo>
                    <a:pt x="32829" y="13817"/>
                  </a:lnTo>
                  <a:lnTo>
                    <a:pt x="35064" y="12814"/>
                  </a:lnTo>
                  <a:close/>
                </a:path>
                <a:path w="581025" h="215900">
                  <a:moveTo>
                    <a:pt x="37947" y="186194"/>
                  </a:moveTo>
                  <a:lnTo>
                    <a:pt x="36093" y="186994"/>
                  </a:lnTo>
                  <a:lnTo>
                    <a:pt x="34086" y="188150"/>
                  </a:lnTo>
                  <a:lnTo>
                    <a:pt x="34023" y="189649"/>
                  </a:lnTo>
                  <a:lnTo>
                    <a:pt x="34925" y="190487"/>
                  </a:lnTo>
                  <a:lnTo>
                    <a:pt x="36144" y="191122"/>
                  </a:lnTo>
                  <a:lnTo>
                    <a:pt x="37884" y="189814"/>
                  </a:lnTo>
                  <a:lnTo>
                    <a:pt x="37947" y="186194"/>
                  </a:lnTo>
                  <a:close/>
                </a:path>
                <a:path w="581025" h="215900">
                  <a:moveTo>
                    <a:pt x="42900" y="42583"/>
                  </a:moveTo>
                  <a:lnTo>
                    <a:pt x="42875" y="42329"/>
                  </a:lnTo>
                  <a:lnTo>
                    <a:pt x="42811" y="42075"/>
                  </a:lnTo>
                  <a:lnTo>
                    <a:pt x="42710" y="41846"/>
                  </a:lnTo>
                  <a:lnTo>
                    <a:pt x="40855" y="41605"/>
                  </a:lnTo>
                  <a:lnTo>
                    <a:pt x="36982" y="41706"/>
                  </a:lnTo>
                  <a:lnTo>
                    <a:pt x="34937" y="43713"/>
                  </a:lnTo>
                  <a:lnTo>
                    <a:pt x="35217" y="43472"/>
                  </a:lnTo>
                  <a:lnTo>
                    <a:pt x="35509" y="43472"/>
                  </a:lnTo>
                  <a:lnTo>
                    <a:pt x="35801" y="43726"/>
                  </a:lnTo>
                  <a:lnTo>
                    <a:pt x="36715" y="44005"/>
                  </a:lnTo>
                  <a:lnTo>
                    <a:pt x="36982" y="44704"/>
                  </a:lnTo>
                  <a:lnTo>
                    <a:pt x="36957" y="45580"/>
                  </a:lnTo>
                  <a:lnTo>
                    <a:pt x="38074" y="44310"/>
                  </a:lnTo>
                  <a:lnTo>
                    <a:pt x="39497" y="44399"/>
                  </a:lnTo>
                  <a:lnTo>
                    <a:pt x="40982" y="44665"/>
                  </a:lnTo>
                  <a:lnTo>
                    <a:pt x="42227" y="44538"/>
                  </a:lnTo>
                  <a:lnTo>
                    <a:pt x="42773" y="43764"/>
                  </a:lnTo>
                  <a:lnTo>
                    <a:pt x="42900" y="42583"/>
                  </a:lnTo>
                  <a:close/>
                </a:path>
                <a:path w="581025" h="215900">
                  <a:moveTo>
                    <a:pt x="46456" y="171716"/>
                  </a:moveTo>
                  <a:lnTo>
                    <a:pt x="44246" y="171716"/>
                  </a:lnTo>
                  <a:lnTo>
                    <a:pt x="43370" y="171678"/>
                  </a:lnTo>
                  <a:lnTo>
                    <a:pt x="42570" y="171500"/>
                  </a:lnTo>
                  <a:lnTo>
                    <a:pt x="42265" y="171742"/>
                  </a:lnTo>
                  <a:lnTo>
                    <a:pt x="41630" y="172212"/>
                  </a:lnTo>
                  <a:lnTo>
                    <a:pt x="41770" y="173355"/>
                  </a:lnTo>
                  <a:lnTo>
                    <a:pt x="40233" y="174675"/>
                  </a:lnTo>
                  <a:lnTo>
                    <a:pt x="42024" y="175628"/>
                  </a:lnTo>
                  <a:lnTo>
                    <a:pt x="43865" y="175437"/>
                  </a:lnTo>
                  <a:lnTo>
                    <a:pt x="44208" y="173951"/>
                  </a:lnTo>
                  <a:lnTo>
                    <a:pt x="44716" y="172580"/>
                  </a:lnTo>
                  <a:lnTo>
                    <a:pt x="46456" y="171716"/>
                  </a:lnTo>
                  <a:close/>
                </a:path>
                <a:path w="581025" h="215900">
                  <a:moveTo>
                    <a:pt x="46570" y="162801"/>
                  </a:moveTo>
                  <a:lnTo>
                    <a:pt x="46558" y="162509"/>
                  </a:lnTo>
                  <a:lnTo>
                    <a:pt x="46456" y="160997"/>
                  </a:lnTo>
                  <a:lnTo>
                    <a:pt x="45593" y="161175"/>
                  </a:lnTo>
                  <a:lnTo>
                    <a:pt x="45567" y="162509"/>
                  </a:lnTo>
                  <a:lnTo>
                    <a:pt x="45440" y="166801"/>
                  </a:lnTo>
                  <a:lnTo>
                    <a:pt x="43776" y="166801"/>
                  </a:lnTo>
                  <a:lnTo>
                    <a:pt x="45212" y="168300"/>
                  </a:lnTo>
                  <a:lnTo>
                    <a:pt x="45859" y="166801"/>
                  </a:lnTo>
                  <a:lnTo>
                    <a:pt x="45986" y="165188"/>
                  </a:lnTo>
                  <a:lnTo>
                    <a:pt x="46101" y="163614"/>
                  </a:lnTo>
                  <a:lnTo>
                    <a:pt x="46177" y="162509"/>
                  </a:lnTo>
                  <a:lnTo>
                    <a:pt x="46570" y="162801"/>
                  </a:lnTo>
                  <a:close/>
                </a:path>
                <a:path w="581025" h="215900">
                  <a:moveTo>
                    <a:pt x="48120" y="170891"/>
                  </a:moveTo>
                  <a:lnTo>
                    <a:pt x="47663" y="169062"/>
                  </a:lnTo>
                  <a:lnTo>
                    <a:pt x="45948" y="169062"/>
                  </a:lnTo>
                  <a:lnTo>
                    <a:pt x="45212" y="168300"/>
                  </a:lnTo>
                  <a:lnTo>
                    <a:pt x="44894" y="169062"/>
                  </a:lnTo>
                  <a:lnTo>
                    <a:pt x="45821" y="169062"/>
                  </a:lnTo>
                  <a:lnTo>
                    <a:pt x="43624" y="170103"/>
                  </a:lnTo>
                  <a:lnTo>
                    <a:pt x="42570" y="171500"/>
                  </a:lnTo>
                  <a:lnTo>
                    <a:pt x="46888" y="171500"/>
                  </a:lnTo>
                  <a:lnTo>
                    <a:pt x="48120" y="170891"/>
                  </a:lnTo>
                  <a:close/>
                </a:path>
                <a:path w="581025" h="215900">
                  <a:moveTo>
                    <a:pt x="51346" y="123558"/>
                  </a:moveTo>
                  <a:lnTo>
                    <a:pt x="51295" y="123317"/>
                  </a:lnTo>
                  <a:lnTo>
                    <a:pt x="49784" y="122847"/>
                  </a:lnTo>
                  <a:lnTo>
                    <a:pt x="50088" y="121310"/>
                  </a:lnTo>
                  <a:lnTo>
                    <a:pt x="49517" y="120281"/>
                  </a:lnTo>
                  <a:lnTo>
                    <a:pt x="48844" y="120142"/>
                  </a:lnTo>
                  <a:lnTo>
                    <a:pt x="48120" y="119227"/>
                  </a:lnTo>
                  <a:lnTo>
                    <a:pt x="47561" y="120459"/>
                  </a:lnTo>
                  <a:lnTo>
                    <a:pt x="47536" y="121043"/>
                  </a:lnTo>
                  <a:lnTo>
                    <a:pt x="47459" y="122224"/>
                  </a:lnTo>
                  <a:lnTo>
                    <a:pt x="47282" y="123875"/>
                  </a:lnTo>
                  <a:lnTo>
                    <a:pt x="47409" y="125298"/>
                  </a:lnTo>
                  <a:lnTo>
                    <a:pt x="49593" y="125247"/>
                  </a:lnTo>
                  <a:lnTo>
                    <a:pt x="51269" y="124040"/>
                  </a:lnTo>
                  <a:lnTo>
                    <a:pt x="51333" y="123799"/>
                  </a:lnTo>
                  <a:lnTo>
                    <a:pt x="51346" y="123558"/>
                  </a:lnTo>
                  <a:close/>
                </a:path>
                <a:path w="581025" h="215900">
                  <a:moveTo>
                    <a:pt x="52057" y="163614"/>
                  </a:moveTo>
                  <a:lnTo>
                    <a:pt x="50533" y="163004"/>
                  </a:lnTo>
                  <a:lnTo>
                    <a:pt x="47764" y="161874"/>
                  </a:lnTo>
                  <a:lnTo>
                    <a:pt x="46697" y="162902"/>
                  </a:lnTo>
                  <a:lnTo>
                    <a:pt x="46850" y="163004"/>
                  </a:lnTo>
                  <a:lnTo>
                    <a:pt x="50253" y="165455"/>
                  </a:lnTo>
                  <a:lnTo>
                    <a:pt x="52057" y="163614"/>
                  </a:lnTo>
                  <a:close/>
                </a:path>
                <a:path w="581025" h="215900">
                  <a:moveTo>
                    <a:pt x="53784" y="73367"/>
                  </a:moveTo>
                  <a:lnTo>
                    <a:pt x="53022" y="72123"/>
                  </a:lnTo>
                  <a:lnTo>
                    <a:pt x="52501" y="70840"/>
                  </a:lnTo>
                  <a:lnTo>
                    <a:pt x="50571" y="71005"/>
                  </a:lnTo>
                  <a:lnTo>
                    <a:pt x="47040" y="75120"/>
                  </a:lnTo>
                  <a:lnTo>
                    <a:pt x="53162" y="72948"/>
                  </a:lnTo>
                  <a:lnTo>
                    <a:pt x="52882" y="74968"/>
                  </a:lnTo>
                  <a:lnTo>
                    <a:pt x="53784" y="73367"/>
                  </a:lnTo>
                  <a:close/>
                </a:path>
                <a:path w="581025" h="215900">
                  <a:moveTo>
                    <a:pt x="57264" y="104648"/>
                  </a:moveTo>
                  <a:lnTo>
                    <a:pt x="56324" y="102044"/>
                  </a:lnTo>
                  <a:lnTo>
                    <a:pt x="54838" y="102831"/>
                  </a:lnTo>
                  <a:lnTo>
                    <a:pt x="53225" y="102831"/>
                  </a:lnTo>
                  <a:lnTo>
                    <a:pt x="51612" y="102793"/>
                  </a:lnTo>
                  <a:lnTo>
                    <a:pt x="49276" y="102946"/>
                  </a:lnTo>
                  <a:lnTo>
                    <a:pt x="49720" y="104686"/>
                  </a:lnTo>
                  <a:lnTo>
                    <a:pt x="49504" y="105892"/>
                  </a:lnTo>
                  <a:lnTo>
                    <a:pt x="49085" y="106832"/>
                  </a:lnTo>
                  <a:lnTo>
                    <a:pt x="46469" y="106578"/>
                  </a:lnTo>
                  <a:lnTo>
                    <a:pt x="44983" y="106324"/>
                  </a:lnTo>
                  <a:lnTo>
                    <a:pt x="45542" y="109588"/>
                  </a:lnTo>
                  <a:lnTo>
                    <a:pt x="46964" y="108813"/>
                  </a:lnTo>
                  <a:lnTo>
                    <a:pt x="49999" y="109728"/>
                  </a:lnTo>
                  <a:lnTo>
                    <a:pt x="51574" y="107226"/>
                  </a:lnTo>
                  <a:lnTo>
                    <a:pt x="53581" y="108458"/>
                  </a:lnTo>
                  <a:lnTo>
                    <a:pt x="53886" y="108191"/>
                  </a:lnTo>
                  <a:lnTo>
                    <a:pt x="54483" y="107632"/>
                  </a:lnTo>
                  <a:lnTo>
                    <a:pt x="53251" y="105575"/>
                  </a:lnTo>
                  <a:lnTo>
                    <a:pt x="54419" y="104508"/>
                  </a:lnTo>
                  <a:lnTo>
                    <a:pt x="55968" y="105117"/>
                  </a:lnTo>
                  <a:lnTo>
                    <a:pt x="57264" y="104648"/>
                  </a:lnTo>
                  <a:close/>
                </a:path>
                <a:path w="581025" h="215900">
                  <a:moveTo>
                    <a:pt x="57340" y="90627"/>
                  </a:moveTo>
                  <a:lnTo>
                    <a:pt x="53263" y="87350"/>
                  </a:lnTo>
                  <a:lnTo>
                    <a:pt x="53390" y="86550"/>
                  </a:lnTo>
                  <a:lnTo>
                    <a:pt x="53340" y="85661"/>
                  </a:lnTo>
                  <a:lnTo>
                    <a:pt x="54394" y="85394"/>
                  </a:lnTo>
                  <a:lnTo>
                    <a:pt x="54368" y="84455"/>
                  </a:lnTo>
                  <a:lnTo>
                    <a:pt x="54394" y="83337"/>
                  </a:lnTo>
                  <a:lnTo>
                    <a:pt x="51587" y="84251"/>
                  </a:lnTo>
                  <a:lnTo>
                    <a:pt x="50965" y="83680"/>
                  </a:lnTo>
                  <a:lnTo>
                    <a:pt x="50571" y="82486"/>
                  </a:lnTo>
                  <a:lnTo>
                    <a:pt x="48323" y="81699"/>
                  </a:lnTo>
                  <a:lnTo>
                    <a:pt x="47675" y="82448"/>
                  </a:lnTo>
                  <a:lnTo>
                    <a:pt x="47371" y="84505"/>
                  </a:lnTo>
                  <a:lnTo>
                    <a:pt x="50025" y="85331"/>
                  </a:lnTo>
                  <a:lnTo>
                    <a:pt x="49720" y="87388"/>
                  </a:lnTo>
                  <a:lnTo>
                    <a:pt x="50330" y="90106"/>
                  </a:lnTo>
                  <a:lnTo>
                    <a:pt x="51181" y="90538"/>
                  </a:lnTo>
                  <a:lnTo>
                    <a:pt x="51371" y="91363"/>
                  </a:lnTo>
                  <a:lnTo>
                    <a:pt x="51523" y="92214"/>
                  </a:lnTo>
                  <a:lnTo>
                    <a:pt x="51625" y="90424"/>
                  </a:lnTo>
                  <a:lnTo>
                    <a:pt x="57340" y="90627"/>
                  </a:lnTo>
                  <a:close/>
                </a:path>
                <a:path w="581025" h="215900">
                  <a:moveTo>
                    <a:pt x="59918" y="185547"/>
                  </a:moveTo>
                  <a:lnTo>
                    <a:pt x="56781" y="185331"/>
                  </a:lnTo>
                  <a:lnTo>
                    <a:pt x="54356" y="184302"/>
                  </a:lnTo>
                  <a:lnTo>
                    <a:pt x="52158" y="186524"/>
                  </a:lnTo>
                  <a:lnTo>
                    <a:pt x="54546" y="186905"/>
                  </a:lnTo>
                  <a:lnTo>
                    <a:pt x="57099" y="187998"/>
                  </a:lnTo>
                  <a:lnTo>
                    <a:pt x="59918" y="185547"/>
                  </a:lnTo>
                  <a:close/>
                </a:path>
                <a:path w="581025" h="215900">
                  <a:moveTo>
                    <a:pt x="61226" y="80594"/>
                  </a:moveTo>
                  <a:lnTo>
                    <a:pt x="59283" y="79489"/>
                  </a:lnTo>
                  <a:lnTo>
                    <a:pt x="55651" y="81813"/>
                  </a:lnTo>
                  <a:lnTo>
                    <a:pt x="55245" y="77622"/>
                  </a:lnTo>
                  <a:lnTo>
                    <a:pt x="54140" y="77724"/>
                  </a:lnTo>
                  <a:lnTo>
                    <a:pt x="55245" y="80225"/>
                  </a:lnTo>
                  <a:lnTo>
                    <a:pt x="53301" y="79438"/>
                  </a:lnTo>
                  <a:lnTo>
                    <a:pt x="52349" y="80543"/>
                  </a:lnTo>
                  <a:lnTo>
                    <a:pt x="52730" y="82169"/>
                  </a:lnTo>
                  <a:lnTo>
                    <a:pt x="54330" y="81838"/>
                  </a:lnTo>
                  <a:lnTo>
                    <a:pt x="55359" y="82410"/>
                  </a:lnTo>
                  <a:lnTo>
                    <a:pt x="61226" y="81483"/>
                  </a:lnTo>
                  <a:lnTo>
                    <a:pt x="61188" y="81191"/>
                  </a:lnTo>
                  <a:lnTo>
                    <a:pt x="61175" y="80899"/>
                  </a:lnTo>
                  <a:lnTo>
                    <a:pt x="61226" y="80594"/>
                  </a:lnTo>
                  <a:close/>
                </a:path>
                <a:path w="581025" h="215900">
                  <a:moveTo>
                    <a:pt x="61709" y="138747"/>
                  </a:moveTo>
                  <a:lnTo>
                    <a:pt x="60464" y="137490"/>
                  </a:lnTo>
                  <a:lnTo>
                    <a:pt x="57746" y="137807"/>
                  </a:lnTo>
                  <a:lnTo>
                    <a:pt x="58102" y="139852"/>
                  </a:lnTo>
                  <a:lnTo>
                    <a:pt x="58940" y="142976"/>
                  </a:lnTo>
                  <a:lnTo>
                    <a:pt x="60159" y="142659"/>
                  </a:lnTo>
                  <a:lnTo>
                    <a:pt x="61137" y="141719"/>
                  </a:lnTo>
                  <a:lnTo>
                    <a:pt x="58928" y="140627"/>
                  </a:lnTo>
                  <a:lnTo>
                    <a:pt x="61709" y="138747"/>
                  </a:lnTo>
                  <a:close/>
                </a:path>
                <a:path w="581025" h="215900">
                  <a:moveTo>
                    <a:pt x="63106" y="112699"/>
                  </a:moveTo>
                  <a:lnTo>
                    <a:pt x="60833" y="110947"/>
                  </a:lnTo>
                  <a:lnTo>
                    <a:pt x="58293" y="110718"/>
                  </a:lnTo>
                  <a:lnTo>
                    <a:pt x="57962" y="110617"/>
                  </a:lnTo>
                  <a:lnTo>
                    <a:pt x="57327" y="110375"/>
                  </a:lnTo>
                  <a:lnTo>
                    <a:pt x="53187" y="112420"/>
                  </a:lnTo>
                  <a:lnTo>
                    <a:pt x="54864" y="113753"/>
                  </a:lnTo>
                  <a:lnTo>
                    <a:pt x="56070" y="113728"/>
                  </a:lnTo>
                  <a:lnTo>
                    <a:pt x="57340" y="113398"/>
                  </a:lnTo>
                  <a:lnTo>
                    <a:pt x="61087" y="114782"/>
                  </a:lnTo>
                  <a:lnTo>
                    <a:pt x="60617" y="113398"/>
                  </a:lnTo>
                  <a:lnTo>
                    <a:pt x="60579" y="113258"/>
                  </a:lnTo>
                  <a:lnTo>
                    <a:pt x="60464" y="112915"/>
                  </a:lnTo>
                  <a:lnTo>
                    <a:pt x="60388" y="112699"/>
                  </a:lnTo>
                  <a:lnTo>
                    <a:pt x="63106" y="112699"/>
                  </a:lnTo>
                  <a:close/>
                </a:path>
                <a:path w="581025" h="215900">
                  <a:moveTo>
                    <a:pt x="63627" y="112699"/>
                  </a:moveTo>
                  <a:lnTo>
                    <a:pt x="63106" y="112699"/>
                  </a:lnTo>
                  <a:lnTo>
                    <a:pt x="63398" y="112915"/>
                  </a:lnTo>
                  <a:lnTo>
                    <a:pt x="63627" y="112699"/>
                  </a:lnTo>
                  <a:close/>
                </a:path>
                <a:path w="581025" h="215900">
                  <a:moveTo>
                    <a:pt x="66560" y="113258"/>
                  </a:moveTo>
                  <a:lnTo>
                    <a:pt x="65963" y="110947"/>
                  </a:lnTo>
                  <a:lnTo>
                    <a:pt x="65862" y="110540"/>
                  </a:lnTo>
                  <a:lnTo>
                    <a:pt x="63627" y="112699"/>
                  </a:lnTo>
                  <a:lnTo>
                    <a:pt x="65036" y="112699"/>
                  </a:lnTo>
                  <a:lnTo>
                    <a:pt x="66560" y="113258"/>
                  </a:lnTo>
                  <a:close/>
                </a:path>
                <a:path w="581025" h="215900">
                  <a:moveTo>
                    <a:pt x="68630" y="145389"/>
                  </a:moveTo>
                  <a:lnTo>
                    <a:pt x="63030" y="145681"/>
                  </a:lnTo>
                  <a:lnTo>
                    <a:pt x="61849" y="144602"/>
                  </a:lnTo>
                  <a:lnTo>
                    <a:pt x="61264" y="144538"/>
                  </a:lnTo>
                  <a:lnTo>
                    <a:pt x="60096" y="144437"/>
                  </a:lnTo>
                  <a:lnTo>
                    <a:pt x="59067" y="146392"/>
                  </a:lnTo>
                  <a:lnTo>
                    <a:pt x="59207" y="149479"/>
                  </a:lnTo>
                  <a:lnTo>
                    <a:pt x="55689" y="149085"/>
                  </a:lnTo>
                  <a:lnTo>
                    <a:pt x="54686" y="149479"/>
                  </a:lnTo>
                  <a:lnTo>
                    <a:pt x="54495" y="150329"/>
                  </a:lnTo>
                  <a:lnTo>
                    <a:pt x="54419" y="151257"/>
                  </a:lnTo>
                  <a:lnTo>
                    <a:pt x="57619" y="151866"/>
                  </a:lnTo>
                  <a:lnTo>
                    <a:pt x="60159" y="150787"/>
                  </a:lnTo>
                  <a:lnTo>
                    <a:pt x="62090" y="148209"/>
                  </a:lnTo>
                  <a:lnTo>
                    <a:pt x="63931" y="146939"/>
                  </a:lnTo>
                  <a:lnTo>
                    <a:pt x="67094" y="148856"/>
                  </a:lnTo>
                  <a:lnTo>
                    <a:pt x="68630" y="145389"/>
                  </a:lnTo>
                  <a:close/>
                </a:path>
                <a:path w="581025" h="215900">
                  <a:moveTo>
                    <a:pt x="70142" y="72047"/>
                  </a:moveTo>
                  <a:lnTo>
                    <a:pt x="68834" y="70713"/>
                  </a:lnTo>
                  <a:lnTo>
                    <a:pt x="65709" y="71539"/>
                  </a:lnTo>
                  <a:lnTo>
                    <a:pt x="62318" y="68770"/>
                  </a:lnTo>
                  <a:lnTo>
                    <a:pt x="58661" y="71856"/>
                  </a:lnTo>
                  <a:lnTo>
                    <a:pt x="62953" y="71120"/>
                  </a:lnTo>
                  <a:lnTo>
                    <a:pt x="66395" y="74041"/>
                  </a:lnTo>
                  <a:lnTo>
                    <a:pt x="70142" y="72047"/>
                  </a:lnTo>
                  <a:close/>
                </a:path>
                <a:path w="581025" h="215900">
                  <a:moveTo>
                    <a:pt x="70612" y="63093"/>
                  </a:moveTo>
                  <a:lnTo>
                    <a:pt x="68719" y="59575"/>
                  </a:lnTo>
                  <a:lnTo>
                    <a:pt x="69215" y="57581"/>
                  </a:lnTo>
                  <a:lnTo>
                    <a:pt x="68656" y="56299"/>
                  </a:lnTo>
                  <a:lnTo>
                    <a:pt x="67894" y="56845"/>
                  </a:lnTo>
                  <a:lnTo>
                    <a:pt x="67144" y="57327"/>
                  </a:lnTo>
                  <a:lnTo>
                    <a:pt x="67030" y="58470"/>
                  </a:lnTo>
                  <a:lnTo>
                    <a:pt x="66738" y="59448"/>
                  </a:lnTo>
                  <a:lnTo>
                    <a:pt x="64731" y="60134"/>
                  </a:lnTo>
                  <a:lnTo>
                    <a:pt x="63220" y="59474"/>
                  </a:lnTo>
                  <a:lnTo>
                    <a:pt x="63601" y="62357"/>
                  </a:lnTo>
                  <a:lnTo>
                    <a:pt x="64935" y="62331"/>
                  </a:lnTo>
                  <a:lnTo>
                    <a:pt x="70612" y="63093"/>
                  </a:lnTo>
                  <a:close/>
                </a:path>
                <a:path w="581025" h="215900">
                  <a:moveTo>
                    <a:pt x="82829" y="80645"/>
                  </a:moveTo>
                  <a:lnTo>
                    <a:pt x="82397" y="79705"/>
                  </a:lnTo>
                  <a:lnTo>
                    <a:pt x="72847" y="79565"/>
                  </a:lnTo>
                  <a:lnTo>
                    <a:pt x="70700" y="78816"/>
                  </a:lnTo>
                  <a:lnTo>
                    <a:pt x="68719" y="79298"/>
                  </a:lnTo>
                  <a:lnTo>
                    <a:pt x="66738" y="80543"/>
                  </a:lnTo>
                  <a:lnTo>
                    <a:pt x="66916" y="81534"/>
                  </a:lnTo>
                  <a:lnTo>
                    <a:pt x="69240" y="83019"/>
                  </a:lnTo>
                  <a:lnTo>
                    <a:pt x="70472" y="80289"/>
                  </a:lnTo>
                  <a:lnTo>
                    <a:pt x="72504" y="80594"/>
                  </a:lnTo>
                  <a:lnTo>
                    <a:pt x="72669" y="80492"/>
                  </a:lnTo>
                  <a:lnTo>
                    <a:pt x="72821" y="80454"/>
                  </a:lnTo>
                  <a:lnTo>
                    <a:pt x="76111" y="83286"/>
                  </a:lnTo>
                  <a:lnTo>
                    <a:pt x="79476" y="82067"/>
                  </a:lnTo>
                  <a:lnTo>
                    <a:pt x="82829" y="80645"/>
                  </a:lnTo>
                  <a:close/>
                </a:path>
                <a:path w="581025" h="215900">
                  <a:moveTo>
                    <a:pt x="84912" y="190309"/>
                  </a:moveTo>
                  <a:lnTo>
                    <a:pt x="75869" y="190309"/>
                  </a:lnTo>
                  <a:lnTo>
                    <a:pt x="75933" y="190538"/>
                  </a:lnTo>
                  <a:lnTo>
                    <a:pt x="75907" y="190766"/>
                  </a:lnTo>
                  <a:lnTo>
                    <a:pt x="75793" y="190969"/>
                  </a:lnTo>
                  <a:lnTo>
                    <a:pt x="78968" y="193319"/>
                  </a:lnTo>
                  <a:lnTo>
                    <a:pt x="81940" y="191960"/>
                  </a:lnTo>
                  <a:lnTo>
                    <a:pt x="84912" y="190309"/>
                  </a:lnTo>
                  <a:close/>
                </a:path>
                <a:path w="581025" h="215900">
                  <a:moveTo>
                    <a:pt x="91401" y="114249"/>
                  </a:moveTo>
                  <a:lnTo>
                    <a:pt x="88988" y="112585"/>
                  </a:lnTo>
                  <a:lnTo>
                    <a:pt x="86588" y="114173"/>
                  </a:lnTo>
                  <a:lnTo>
                    <a:pt x="83108" y="113106"/>
                  </a:lnTo>
                  <a:lnTo>
                    <a:pt x="85344" y="115824"/>
                  </a:lnTo>
                  <a:lnTo>
                    <a:pt x="86995" y="115227"/>
                  </a:lnTo>
                  <a:lnTo>
                    <a:pt x="88480" y="115303"/>
                  </a:lnTo>
                  <a:lnTo>
                    <a:pt x="89192" y="114223"/>
                  </a:lnTo>
                  <a:lnTo>
                    <a:pt x="90373" y="114490"/>
                  </a:lnTo>
                  <a:lnTo>
                    <a:pt x="91401" y="114249"/>
                  </a:lnTo>
                  <a:close/>
                </a:path>
                <a:path w="581025" h="215900">
                  <a:moveTo>
                    <a:pt x="91567" y="154609"/>
                  </a:moveTo>
                  <a:lnTo>
                    <a:pt x="89103" y="154457"/>
                  </a:lnTo>
                  <a:lnTo>
                    <a:pt x="86626" y="154254"/>
                  </a:lnTo>
                  <a:lnTo>
                    <a:pt x="84404" y="156845"/>
                  </a:lnTo>
                  <a:lnTo>
                    <a:pt x="87439" y="156997"/>
                  </a:lnTo>
                  <a:lnTo>
                    <a:pt x="89662" y="156337"/>
                  </a:lnTo>
                  <a:lnTo>
                    <a:pt x="91567" y="154609"/>
                  </a:lnTo>
                  <a:close/>
                </a:path>
                <a:path w="581025" h="215900">
                  <a:moveTo>
                    <a:pt x="100431" y="164388"/>
                  </a:moveTo>
                  <a:lnTo>
                    <a:pt x="97586" y="163855"/>
                  </a:lnTo>
                  <a:lnTo>
                    <a:pt x="97713" y="166878"/>
                  </a:lnTo>
                  <a:lnTo>
                    <a:pt x="96062" y="167767"/>
                  </a:lnTo>
                  <a:lnTo>
                    <a:pt x="96278" y="167970"/>
                  </a:lnTo>
                  <a:lnTo>
                    <a:pt x="96304" y="168198"/>
                  </a:lnTo>
                  <a:lnTo>
                    <a:pt x="96164" y="168465"/>
                  </a:lnTo>
                  <a:lnTo>
                    <a:pt x="99568" y="169087"/>
                  </a:lnTo>
                  <a:lnTo>
                    <a:pt x="98437" y="165188"/>
                  </a:lnTo>
                  <a:lnTo>
                    <a:pt x="100431" y="164388"/>
                  </a:lnTo>
                  <a:close/>
                </a:path>
                <a:path w="581025" h="215900">
                  <a:moveTo>
                    <a:pt x="152234" y="176530"/>
                  </a:moveTo>
                  <a:lnTo>
                    <a:pt x="149961" y="176415"/>
                  </a:lnTo>
                  <a:lnTo>
                    <a:pt x="147561" y="176974"/>
                  </a:lnTo>
                  <a:lnTo>
                    <a:pt x="145554" y="175323"/>
                  </a:lnTo>
                  <a:lnTo>
                    <a:pt x="144856" y="175539"/>
                  </a:lnTo>
                  <a:lnTo>
                    <a:pt x="144056" y="175552"/>
                  </a:lnTo>
                  <a:lnTo>
                    <a:pt x="143751" y="176403"/>
                  </a:lnTo>
                  <a:lnTo>
                    <a:pt x="146367" y="177698"/>
                  </a:lnTo>
                  <a:lnTo>
                    <a:pt x="148450" y="178625"/>
                  </a:lnTo>
                  <a:lnTo>
                    <a:pt x="150342" y="178422"/>
                  </a:lnTo>
                  <a:lnTo>
                    <a:pt x="152234" y="176530"/>
                  </a:lnTo>
                  <a:close/>
                </a:path>
                <a:path w="581025" h="215900">
                  <a:moveTo>
                    <a:pt x="159372" y="186436"/>
                  </a:moveTo>
                  <a:lnTo>
                    <a:pt x="156387" y="185267"/>
                  </a:lnTo>
                  <a:lnTo>
                    <a:pt x="153949" y="187477"/>
                  </a:lnTo>
                  <a:lnTo>
                    <a:pt x="151244" y="187248"/>
                  </a:lnTo>
                  <a:lnTo>
                    <a:pt x="152171" y="189001"/>
                  </a:lnTo>
                  <a:lnTo>
                    <a:pt x="154813" y="188937"/>
                  </a:lnTo>
                  <a:lnTo>
                    <a:pt x="157238" y="188264"/>
                  </a:lnTo>
                  <a:lnTo>
                    <a:pt x="159372" y="186436"/>
                  </a:lnTo>
                  <a:close/>
                </a:path>
                <a:path w="581025" h="215900">
                  <a:moveTo>
                    <a:pt x="160121" y="170459"/>
                  </a:moveTo>
                  <a:lnTo>
                    <a:pt x="158800" y="169367"/>
                  </a:lnTo>
                  <a:lnTo>
                    <a:pt x="157530" y="169760"/>
                  </a:lnTo>
                  <a:lnTo>
                    <a:pt x="156324" y="169786"/>
                  </a:lnTo>
                  <a:lnTo>
                    <a:pt x="156451" y="171284"/>
                  </a:lnTo>
                  <a:lnTo>
                    <a:pt x="152908" y="169316"/>
                  </a:lnTo>
                  <a:lnTo>
                    <a:pt x="154266" y="171958"/>
                  </a:lnTo>
                  <a:lnTo>
                    <a:pt x="156362" y="172161"/>
                  </a:lnTo>
                  <a:lnTo>
                    <a:pt x="158648" y="173012"/>
                  </a:lnTo>
                  <a:lnTo>
                    <a:pt x="160121" y="170459"/>
                  </a:lnTo>
                  <a:close/>
                </a:path>
                <a:path w="581025" h="215900">
                  <a:moveTo>
                    <a:pt x="161810" y="180733"/>
                  </a:moveTo>
                  <a:lnTo>
                    <a:pt x="160210" y="179527"/>
                  </a:lnTo>
                  <a:lnTo>
                    <a:pt x="161429" y="180733"/>
                  </a:lnTo>
                  <a:lnTo>
                    <a:pt x="161810" y="180733"/>
                  </a:lnTo>
                  <a:close/>
                </a:path>
                <a:path w="581025" h="215900">
                  <a:moveTo>
                    <a:pt x="161988" y="181343"/>
                  </a:moveTo>
                  <a:lnTo>
                    <a:pt x="161429" y="180733"/>
                  </a:lnTo>
                  <a:lnTo>
                    <a:pt x="158877" y="181787"/>
                  </a:lnTo>
                  <a:lnTo>
                    <a:pt x="157746" y="183032"/>
                  </a:lnTo>
                  <a:lnTo>
                    <a:pt x="160070" y="183032"/>
                  </a:lnTo>
                  <a:lnTo>
                    <a:pt x="161988" y="181343"/>
                  </a:lnTo>
                  <a:close/>
                </a:path>
                <a:path w="581025" h="215900">
                  <a:moveTo>
                    <a:pt x="162941" y="184162"/>
                  </a:moveTo>
                  <a:lnTo>
                    <a:pt x="162648" y="183159"/>
                  </a:lnTo>
                  <a:lnTo>
                    <a:pt x="158699" y="184162"/>
                  </a:lnTo>
                  <a:lnTo>
                    <a:pt x="157861" y="183159"/>
                  </a:lnTo>
                  <a:lnTo>
                    <a:pt x="159385" y="185000"/>
                  </a:lnTo>
                  <a:lnTo>
                    <a:pt x="161213" y="184162"/>
                  </a:lnTo>
                  <a:lnTo>
                    <a:pt x="162941" y="184162"/>
                  </a:lnTo>
                  <a:close/>
                </a:path>
                <a:path w="581025" h="215900">
                  <a:moveTo>
                    <a:pt x="163042" y="177495"/>
                  </a:moveTo>
                  <a:lnTo>
                    <a:pt x="162839" y="176720"/>
                  </a:lnTo>
                  <a:lnTo>
                    <a:pt x="157238" y="176720"/>
                  </a:lnTo>
                  <a:lnTo>
                    <a:pt x="158838" y="178473"/>
                  </a:lnTo>
                  <a:lnTo>
                    <a:pt x="160210" y="179527"/>
                  </a:lnTo>
                  <a:lnTo>
                    <a:pt x="162026" y="178600"/>
                  </a:lnTo>
                  <a:lnTo>
                    <a:pt x="163042" y="177495"/>
                  </a:lnTo>
                  <a:close/>
                </a:path>
                <a:path w="581025" h="215900">
                  <a:moveTo>
                    <a:pt x="172212" y="168084"/>
                  </a:moveTo>
                  <a:lnTo>
                    <a:pt x="170078" y="167398"/>
                  </a:lnTo>
                  <a:lnTo>
                    <a:pt x="168186" y="167678"/>
                  </a:lnTo>
                  <a:lnTo>
                    <a:pt x="166319" y="168808"/>
                  </a:lnTo>
                  <a:lnTo>
                    <a:pt x="168109" y="167995"/>
                  </a:lnTo>
                  <a:lnTo>
                    <a:pt x="170548" y="171399"/>
                  </a:lnTo>
                  <a:lnTo>
                    <a:pt x="172212" y="168084"/>
                  </a:lnTo>
                  <a:close/>
                </a:path>
                <a:path w="581025" h="215900">
                  <a:moveTo>
                    <a:pt x="172669" y="180352"/>
                  </a:moveTo>
                  <a:lnTo>
                    <a:pt x="170561" y="180568"/>
                  </a:lnTo>
                  <a:lnTo>
                    <a:pt x="168224" y="179501"/>
                  </a:lnTo>
                  <a:lnTo>
                    <a:pt x="166395" y="181406"/>
                  </a:lnTo>
                  <a:lnTo>
                    <a:pt x="168059" y="185013"/>
                  </a:lnTo>
                  <a:lnTo>
                    <a:pt x="170434" y="181724"/>
                  </a:lnTo>
                  <a:lnTo>
                    <a:pt x="172415" y="182130"/>
                  </a:lnTo>
                  <a:lnTo>
                    <a:pt x="172491" y="181533"/>
                  </a:lnTo>
                  <a:lnTo>
                    <a:pt x="172669" y="180352"/>
                  </a:lnTo>
                  <a:close/>
                </a:path>
                <a:path w="581025" h="215900">
                  <a:moveTo>
                    <a:pt x="173355" y="161632"/>
                  </a:moveTo>
                  <a:lnTo>
                    <a:pt x="170967" y="160794"/>
                  </a:lnTo>
                  <a:lnTo>
                    <a:pt x="168719" y="160959"/>
                  </a:lnTo>
                  <a:lnTo>
                    <a:pt x="165811" y="162991"/>
                  </a:lnTo>
                  <a:lnTo>
                    <a:pt x="169049" y="162979"/>
                  </a:lnTo>
                  <a:lnTo>
                    <a:pt x="171373" y="163652"/>
                  </a:lnTo>
                  <a:lnTo>
                    <a:pt x="173355" y="161632"/>
                  </a:lnTo>
                  <a:close/>
                </a:path>
                <a:path w="581025" h="215900">
                  <a:moveTo>
                    <a:pt x="190042" y="167906"/>
                  </a:moveTo>
                  <a:lnTo>
                    <a:pt x="187667" y="166814"/>
                  </a:lnTo>
                  <a:lnTo>
                    <a:pt x="185953" y="166776"/>
                  </a:lnTo>
                  <a:lnTo>
                    <a:pt x="184188" y="167665"/>
                  </a:lnTo>
                  <a:lnTo>
                    <a:pt x="184302" y="168694"/>
                  </a:lnTo>
                  <a:lnTo>
                    <a:pt x="186029" y="168719"/>
                  </a:lnTo>
                  <a:lnTo>
                    <a:pt x="187871" y="169468"/>
                  </a:lnTo>
                  <a:lnTo>
                    <a:pt x="190042" y="167906"/>
                  </a:lnTo>
                  <a:close/>
                </a:path>
                <a:path w="581025" h="215900">
                  <a:moveTo>
                    <a:pt x="194945" y="180365"/>
                  </a:moveTo>
                  <a:lnTo>
                    <a:pt x="194030" y="177673"/>
                  </a:lnTo>
                  <a:lnTo>
                    <a:pt x="190779" y="177952"/>
                  </a:lnTo>
                  <a:lnTo>
                    <a:pt x="187490" y="177990"/>
                  </a:lnTo>
                  <a:lnTo>
                    <a:pt x="184480" y="179476"/>
                  </a:lnTo>
                  <a:lnTo>
                    <a:pt x="185813" y="180975"/>
                  </a:lnTo>
                  <a:lnTo>
                    <a:pt x="187248" y="179933"/>
                  </a:lnTo>
                  <a:lnTo>
                    <a:pt x="190550" y="179628"/>
                  </a:lnTo>
                  <a:lnTo>
                    <a:pt x="192659" y="178206"/>
                  </a:lnTo>
                  <a:lnTo>
                    <a:pt x="194195" y="180505"/>
                  </a:lnTo>
                  <a:lnTo>
                    <a:pt x="194576" y="180517"/>
                  </a:lnTo>
                  <a:lnTo>
                    <a:pt x="194945" y="180365"/>
                  </a:lnTo>
                  <a:close/>
                </a:path>
                <a:path w="581025" h="215900">
                  <a:moveTo>
                    <a:pt x="200710" y="167805"/>
                  </a:moveTo>
                  <a:lnTo>
                    <a:pt x="199186" y="167081"/>
                  </a:lnTo>
                  <a:lnTo>
                    <a:pt x="197662" y="165963"/>
                  </a:lnTo>
                  <a:lnTo>
                    <a:pt x="196100" y="167678"/>
                  </a:lnTo>
                  <a:lnTo>
                    <a:pt x="195846" y="167944"/>
                  </a:lnTo>
                  <a:lnTo>
                    <a:pt x="195643" y="168630"/>
                  </a:lnTo>
                  <a:lnTo>
                    <a:pt x="195821" y="168846"/>
                  </a:lnTo>
                  <a:lnTo>
                    <a:pt x="196977" y="170434"/>
                  </a:lnTo>
                  <a:lnTo>
                    <a:pt x="198653" y="169506"/>
                  </a:lnTo>
                  <a:lnTo>
                    <a:pt x="200126" y="169608"/>
                  </a:lnTo>
                  <a:lnTo>
                    <a:pt x="200291" y="169608"/>
                  </a:lnTo>
                  <a:lnTo>
                    <a:pt x="200444" y="169557"/>
                  </a:lnTo>
                  <a:lnTo>
                    <a:pt x="200596" y="169532"/>
                  </a:lnTo>
                  <a:lnTo>
                    <a:pt x="200710" y="167805"/>
                  </a:lnTo>
                  <a:close/>
                </a:path>
                <a:path w="581025" h="215900">
                  <a:moveTo>
                    <a:pt x="218668" y="164934"/>
                  </a:moveTo>
                  <a:lnTo>
                    <a:pt x="215214" y="164934"/>
                  </a:lnTo>
                  <a:lnTo>
                    <a:pt x="211366" y="163563"/>
                  </a:lnTo>
                  <a:lnTo>
                    <a:pt x="207543" y="164858"/>
                  </a:lnTo>
                  <a:lnTo>
                    <a:pt x="206590" y="164084"/>
                  </a:lnTo>
                  <a:lnTo>
                    <a:pt x="205701" y="164376"/>
                  </a:lnTo>
                  <a:lnTo>
                    <a:pt x="204812" y="164985"/>
                  </a:lnTo>
                  <a:lnTo>
                    <a:pt x="204825" y="165569"/>
                  </a:lnTo>
                  <a:lnTo>
                    <a:pt x="204508" y="165862"/>
                  </a:lnTo>
                  <a:lnTo>
                    <a:pt x="203949" y="165900"/>
                  </a:lnTo>
                  <a:lnTo>
                    <a:pt x="203796" y="167144"/>
                  </a:lnTo>
                  <a:lnTo>
                    <a:pt x="203733" y="167767"/>
                  </a:lnTo>
                  <a:lnTo>
                    <a:pt x="205587" y="168363"/>
                  </a:lnTo>
                  <a:lnTo>
                    <a:pt x="206908" y="167068"/>
                  </a:lnTo>
                  <a:lnTo>
                    <a:pt x="208419" y="166420"/>
                  </a:lnTo>
                  <a:lnTo>
                    <a:pt x="208495" y="166878"/>
                  </a:lnTo>
                  <a:lnTo>
                    <a:pt x="211823" y="165252"/>
                  </a:lnTo>
                  <a:lnTo>
                    <a:pt x="215798" y="166941"/>
                  </a:lnTo>
                  <a:lnTo>
                    <a:pt x="218211" y="165252"/>
                  </a:lnTo>
                  <a:lnTo>
                    <a:pt x="218668" y="164934"/>
                  </a:lnTo>
                  <a:close/>
                </a:path>
                <a:path w="581025" h="215900">
                  <a:moveTo>
                    <a:pt x="233616" y="162737"/>
                  </a:moveTo>
                  <a:lnTo>
                    <a:pt x="233311" y="162191"/>
                  </a:lnTo>
                  <a:lnTo>
                    <a:pt x="233006" y="161645"/>
                  </a:lnTo>
                  <a:lnTo>
                    <a:pt x="232714" y="161112"/>
                  </a:lnTo>
                  <a:lnTo>
                    <a:pt x="228790" y="161848"/>
                  </a:lnTo>
                  <a:lnTo>
                    <a:pt x="228752" y="162267"/>
                  </a:lnTo>
                  <a:lnTo>
                    <a:pt x="228739" y="162687"/>
                  </a:lnTo>
                  <a:lnTo>
                    <a:pt x="228714" y="163118"/>
                  </a:lnTo>
                  <a:lnTo>
                    <a:pt x="230479" y="164617"/>
                  </a:lnTo>
                  <a:lnTo>
                    <a:pt x="232079" y="164147"/>
                  </a:lnTo>
                  <a:lnTo>
                    <a:pt x="233616" y="162737"/>
                  </a:lnTo>
                  <a:close/>
                </a:path>
                <a:path w="581025" h="215900">
                  <a:moveTo>
                    <a:pt x="241046" y="155435"/>
                  </a:moveTo>
                  <a:lnTo>
                    <a:pt x="239661" y="151739"/>
                  </a:lnTo>
                  <a:lnTo>
                    <a:pt x="237883" y="151815"/>
                  </a:lnTo>
                  <a:lnTo>
                    <a:pt x="234137" y="154698"/>
                  </a:lnTo>
                  <a:lnTo>
                    <a:pt x="232181" y="155232"/>
                  </a:lnTo>
                  <a:lnTo>
                    <a:pt x="229222" y="155498"/>
                  </a:lnTo>
                  <a:lnTo>
                    <a:pt x="233895" y="157822"/>
                  </a:lnTo>
                  <a:lnTo>
                    <a:pt x="237083" y="154139"/>
                  </a:lnTo>
                  <a:lnTo>
                    <a:pt x="241046" y="155435"/>
                  </a:lnTo>
                  <a:close/>
                </a:path>
                <a:path w="581025" h="215900">
                  <a:moveTo>
                    <a:pt x="250926" y="158394"/>
                  </a:moveTo>
                  <a:lnTo>
                    <a:pt x="250139" y="157721"/>
                  </a:lnTo>
                  <a:lnTo>
                    <a:pt x="247916" y="158394"/>
                  </a:lnTo>
                  <a:lnTo>
                    <a:pt x="245757" y="159156"/>
                  </a:lnTo>
                  <a:lnTo>
                    <a:pt x="243420" y="159156"/>
                  </a:lnTo>
                  <a:lnTo>
                    <a:pt x="241287" y="158546"/>
                  </a:lnTo>
                  <a:lnTo>
                    <a:pt x="239445" y="159512"/>
                  </a:lnTo>
                  <a:lnTo>
                    <a:pt x="237553" y="160134"/>
                  </a:lnTo>
                  <a:lnTo>
                    <a:pt x="237553" y="160756"/>
                  </a:lnTo>
                  <a:lnTo>
                    <a:pt x="237578" y="161988"/>
                  </a:lnTo>
                  <a:lnTo>
                    <a:pt x="239522" y="161328"/>
                  </a:lnTo>
                  <a:lnTo>
                    <a:pt x="242252" y="162852"/>
                  </a:lnTo>
                  <a:lnTo>
                    <a:pt x="243395" y="159905"/>
                  </a:lnTo>
                  <a:lnTo>
                    <a:pt x="245148" y="161074"/>
                  </a:lnTo>
                  <a:lnTo>
                    <a:pt x="247129" y="161226"/>
                  </a:lnTo>
                  <a:lnTo>
                    <a:pt x="250926" y="158394"/>
                  </a:lnTo>
                  <a:close/>
                </a:path>
                <a:path w="581025" h="215900">
                  <a:moveTo>
                    <a:pt x="251739" y="158775"/>
                  </a:moveTo>
                  <a:lnTo>
                    <a:pt x="251231" y="158394"/>
                  </a:lnTo>
                  <a:lnTo>
                    <a:pt x="250926" y="158394"/>
                  </a:lnTo>
                  <a:lnTo>
                    <a:pt x="251536" y="158915"/>
                  </a:lnTo>
                  <a:lnTo>
                    <a:pt x="251739" y="158775"/>
                  </a:lnTo>
                  <a:close/>
                </a:path>
                <a:path w="581025" h="215900">
                  <a:moveTo>
                    <a:pt x="256273" y="155740"/>
                  </a:moveTo>
                  <a:lnTo>
                    <a:pt x="251739" y="158775"/>
                  </a:lnTo>
                  <a:lnTo>
                    <a:pt x="252641" y="159448"/>
                  </a:lnTo>
                  <a:lnTo>
                    <a:pt x="254419" y="161074"/>
                  </a:lnTo>
                  <a:lnTo>
                    <a:pt x="254901" y="159905"/>
                  </a:lnTo>
                  <a:lnTo>
                    <a:pt x="256273" y="155740"/>
                  </a:lnTo>
                  <a:close/>
                </a:path>
                <a:path w="581025" h="215900">
                  <a:moveTo>
                    <a:pt x="287134" y="141770"/>
                  </a:moveTo>
                  <a:lnTo>
                    <a:pt x="286753" y="140703"/>
                  </a:lnTo>
                  <a:lnTo>
                    <a:pt x="285775" y="140690"/>
                  </a:lnTo>
                  <a:lnTo>
                    <a:pt x="284886" y="140487"/>
                  </a:lnTo>
                  <a:lnTo>
                    <a:pt x="281101" y="140868"/>
                  </a:lnTo>
                  <a:lnTo>
                    <a:pt x="277037" y="139674"/>
                  </a:lnTo>
                  <a:lnTo>
                    <a:pt x="273646" y="142811"/>
                  </a:lnTo>
                  <a:lnTo>
                    <a:pt x="287134" y="141770"/>
                  </a:lnTo>
                  <a:close/>
                </a:path>
                <a:path w="581025" h="215900">
                  <a:moveTo>
                    <a:pt x="295224" y="134480"/>
                  </a:moveTo>
                  <a:lnTo>
                    <a:pt x="293458" y="132181"/>
                  </a:lnTo>
                  <a:lnTo>
                    <a:pt x="291757" y="133438"/>
                  </a:lnTo>
                  <a:lnTo>
                    <a:pt x="290029" y="133756"/>
                  </a:lnTo>
                  <a:lnTo>
                    <a:pt x="289826" y="134810"/>
                  </a:lnTo>
                  <a:lnTo>
                    <a:pt x="289979" y="134950"/>
                  </a:lnTo>
                  <a:lnTo>
                    <a:pt x="291871" y="136359"/>
                  </a:lnTo>
                  <a:lnTo>
                    <a:pt x="293243" y="134569"/>
                  </a:lnTo>
                  <a:lnTo>
                    <a:pt x="295224" y="134480"/>
                  </a:lnTo>
                  <a:close/>
                </a:path>
                <a:path w="581025" h="215900">
                  <a:moveTo>
                    <a:pt x="308610" y="127787"/>
                  </a:moveTo>
                  <a:lnTo>
                    <a:pt x="307047" y="125285"/>
                  </a:lnTo>
                  <a:lnTo>
                    <a:pt x="304444" y="128181"/>
                  </a:lnTo>
                  <a:lnTo>
                    <a:pt x="305777" y="130289"/>
                  </a:lnTo>
                  <a:lnTo>
                    <a:pt x="308610" y="127787"/>
                  </a:lnTo>
                  <a:close/>
                </a:path>
                <a:path w="581025" h="215900">
                  <a:moveTo>
                    <a:pt x="309537" y="126974"/>
                  </a:moveTo>
                  <a:lnTo>
                    <a:pt x="308610" y="127787"/>
                  </a:lnTo>
                  <a:lnTo>
                    <a:pt x="309130" y="128612"/>
                  </a:lnTo>
                  <a:lnTo>
                    <a:pt x="309537" y="128612"/>
                  </a:lnTo>
                  <a:lnTo>
                    <a:pt x="309537" y="126974"/>
                  </a:lnTo>
                  <a:close/>
                </a:path>
                <a:path w="581025" h="215900">
                  <a:moveTo>
                    <a:pt x="311277" y="128955"/>
                  </a:moveTo>
                  <a:lnTo>
                    <a:pt x="309537" y="128612"/>
                  </a:lnTo>
                  <a:lnTo>
                    <a:pt x="309549" y="131013"/>
                  </a:lnTo>
                  <a:lnTo>
                    <a:pt x="311277" y="128955"/>
                  </a:lnTo>
                  <a:close/>
                </a:path>
                <a:path w="581025" h="215900">
                  <a:moveTo>
                    <a:pt x="320052" y="112839"/>
                  </a:moveTo>
                  <a:lnTo>
                    <a:pt x="316382" y="112420"/>
                  </a:lnTo>
                  <a:lnTo>
                    <a:pt x="312826" y="112687"/>
                  </a:lnTo>
                  <a:lnTo>
                    <a:pt x="309460" y="114706"/>
                  </a:lnTo>
                  <a:lnTo>
                    <a:pt x="318008" y="114706"/>
                  </a:lnTo>
                  <a:lnTo>
                    <a:pt x="319900" y="114541"/>
                  </a:lnTo>
                  <a:lnTo>
                    <a:pt x="320052" y="112839"/>
                  </a:lnTo>
                  <a:close/>
                </a:path>
                <a:path w="581025" h="215900">
                  <a:moveTo>
                    <a:pt x="327088" y="96951"/>
                  </a:moveTo>
                  <a:lnTo>
                    <a:pt x="323748" y="93484"/>
                  </a:lnTo>
                  <a:lnTo>
                    <a:pt x="320255" y="95237"/>
                  </a:lnTo>
                  <a:lnTo>
                    <a:pt x="317030" y="95084"/>
                  </a:lnTo>
                  <a:lnTo>
                    <a:pt x="317093" y="97243"/>
                  </a:lnTo>
                  <a:lnTo>
                    <a:pt x="315569" y="97028"/>
                  </a:lnTo>
                  <a:lnTo>
                    <a:pt x="314172" y="97002"/>
                  </a:lnTo>
                  <a:lnTo>
                    <a:pt x="318376" y="98056"/>
                  </a:lnTo>
                  <a:lnTo>
                    <a:pt x="322440" y="96723"/>
                  </a:lnTo>
                  <a:lnTo>
                    <a:pt x="327088" y="96951"/>
                  </a:lnTo>
                  <a:close/>
                </a:path>
                <a:path w="581025" h="215900">
                  <a:moveTo>
                    <a:pt x="338658" y="105918"/>
                  </a:moveTo>
                  <a:lnTo>
                    <a:pt x="334949" y="104648"/>
                  </a:lnTo>
                  <a:lnTo>
                    <a:pt x="331254" y="103327"/>
                  </a:lnTo>
                  <a:lnTo>
                    <a:pt x="327202" y="104749"/>
                  </a:lnTo>
                  <a:lnTo>
                    <a:pt x="330911" y="106045"/>
                  </a:lnTo>
                  <a:lnTo>
                    <a:pt x="334860" y="105359"/>
                  </a:lnTo>
                  <a:lnTo>
                    <a:pt x="338658" y="105918"/>
                  </a:lnTo>
                  <a:close/>
                </a:path>
                <a:path w="581025" h="215900">
                  <a:moveTo>
                    <a:pt x="341706" y="110591"/>
                  </a:moveTo>
                  <a:lnTo>
                    <a:pt x="339432" y="112585"/>
                  </a:lnTo>
                  <a:lnTo>
                    <a:pt x="336499" y="109677"/>
                  </a:lnTo>
                  <a:lnTo>
                    <a:pt x="334314" y="112153"/>
                  </a:lnTo>
                  <a:lnTo>
                    <a:pt x="336689" y="111061"/>
                  </a:lnTo>
                  <a:lnTo>
                    <a:pt x="339966" y="116408"/>
                  </a:lnTo>
                  <a:lnTo>
                    <a:pt x="341706" y="110591"/>
                  </a:lnTo>
                  <a:close/>
                </a:path>
                <a:path w="581025" h="215900">
                  <a:moveTo>
                    <a:pt x="378815" y="92278"/>
                  </a:moveTo>
                  <a:lnTo>
                    <a:pt x="377698" y="90512"/>
                  </a:lnTo>
                  <a:lnTo>
                    <a:pt x="376275" y="91325"/>
                  </a:lnTo>
                  <a:lnTo>
                    <a:pt x="373405" y="91363"/>
                  </a:lnTo>
                  <a:lnTo>
                    <a:pt x="370522" y="92125"/>
                  </a:lnTo>
                  <a:lnTo>
                    <a:pt x="371576" y="96291"/>
                  </a:lnTo>
                  <a:lnTo>
                    <a:pt x="373557" y="93395"/>
                  </a:lnTo>
                  <a:lnTo>
                    <a:pt x="376224" y="93281"/>
                  </a:lnTo>
                  <a:lnTo>
                    <a:pt x="377659" y="93675"/>
                  </a:lnTo>
                  <a:lnTo>
                    <a:pt x="378815" y="92278"/>
                  </a:lnTo>
                  <a:close/>
                </a:path>
                <a:path w="581025" h="215900">
                  <a:moveTo>
                    <a:pt x="390105" y="93560"/>
                  </a:moveTo>
                  <a:lnTo>
                    <a:pt x="386638" y="92951"/>
                  </a:lnTo>
                  <a:lnTo>
                    <a:pt x="386715" y="92240"/>
                  </a:lnTo>
                  <a:lnTo>
                    <a:pt x="383654" y="91617"/>
                  </a:lnTo>
                  <a:lnTo>
                    <a:pt x="381139" y="91617"/>
                  </a:lnTo>
                  <a:lnTo>
                    <a:pt x="383095" y="95986"/>
                  </a:lnTo>
                  <a:lnTo>
                    <a:pt x="383921" y="95986"/>
                  </a:lnTo>
                  <a:lnTo>
                    <a:pt x="384860" y="95453"/>
                  </a:lnTo>
                  <a:lnTo>
                    <a:pt x="385737" y="94691"/>
                  </a:lnTo>
                  <a:lnTo>
                    <a:pt x="390105" y="93560"/>
                  </a:lnTo>
                  <a:close/>
                </a:path>
                <a:path w="581025" h="215900">
                  <a:moveTo>
                    <a:pt x="407238" y="94005"/>
                  </a:moveTo>
                  <a:lnTo>
                    <a:pt x="405003" y="91884"/>
                  </a:lnTo>
                  <a:lnTo>
                    <a:pt x="402221" y="92290"/>
                  </a:lnTo>
                  <a:lnTo>
                    <a:pt x="399516" y="92290"/>
                  </a:lnTo>
                  <a:lnTo>
                    <a:pt x="395668" y="93649"/>
                  </a:lnTo>
                  <a:lnTo>
                    <a:pt x="397421" y="94310"/>
                  </a:lnTo>
                  <a:lnTo>
                    <a:pt x="398665" y="94462"/>
                  </a:lnTo>
                  <a:lnTo>
                    <a:pt x="402196" y="94780"/>
                  </a:lnTo>
                  <a:lnTo>
                    <a:pt x="400596" y="95986"/>
                  </a:lnTo>
                  <a:lnTo>
                    <a:pt x="400227" y="96774"/>
                  </a:lnTo>
                  <a:lnTo>
                    <a:pt x="403301" y="97028"/>
                  </a:lnTo>
                  <a:lnTo>
                    <a:pt x="403301" y="94310"/>
                  </a:lnTo>
                  <a:lnTo>
                    <a:pt x="405422" y="94373"/>
                  </a:lnTo>
                  <a:lnTo>
                    <a:pt x="407238" y="94005"/>
                  </a:lnTo>
                  <a:close/>
                </a:path>
                <a:path w="581025" h="215900">
                  <a:moveTo>
                    <a:pt x="495922" y="43738"/>
                  </a:moveTo>
                  <a:lnTo>
                    <a:pt x="492518" y="42875"/>
                  </a:lnTo>
                  <a:lnTo>
                    <a:pt x="490435" y="41681"/>
                  </a:lnTo>
                  <a:lnTo>
                    <a:pt x="488111" y="44665"/>
                  </a:lnTo>
                  <a:lnTo>
                    <a:pt x="490753" y="44704"/>
                  </a:lnTo>
                  <a:lnTo>
                    <a:pt x="492709" y="45123"/>
                  </a:lnTo>
                  <a:lnTo>
                    <a:pt x="495922" y="43738"/>
                  </a:lnTo>
                  <a:close/>
                </a:path>
                <a:path w="581025" h="215900">
                  <a:moveTo>
                    <a:pt x="500888" y="31864"/>
                  </a:moveTo>
                  <a:lnTo>
                    <a:pt x="498309" y="30441"/>
                  </a:lnTo>
                  <a:lnTo>
                    <a:pt x="496176" y="29768"/>
                  </a:lnTo>
                  <a:lnTo>
                    <a:pt x="494118" y="32588"/>
                  </a:lnTo>
                  <a:lnTo>
                    <a:pt x="496150" y="31203"/>
                  </a:lnTo>
                  <a:lnTo>
                    <a:pt x="498525" y="34366"/>
                  </a:lnTo>
                  <a:lnTo>
                    <a:pt x="500888" y="31864"/>
                  </a:lnTo>
                  <a:close/>
                </a:path>
                <a:path w="581025" h="215900">
                  <a:moveTo>
                    <a:pt x="515531" y="36271"/>
                  </a:moveTo>
                  <a:lnTo>
                    <a:pt x="513207" y="35712"/>
                  </a:lnTo>
                  <a:lnTo>
                    <a:pt x="511263" y="35496"/>
                  </a:lnTo>
                  <a:lnTo>
                    <a:pt x="508266" y="37058"/>
                  </a:lnTo>
                  <a:lnTo>
                    <a:pt x="511543" y="38176"/>
                  </a:lnTo>
                  <a:lnTo>
                    <a:pt x="513511" y="38277"/>
                  </a:lnTo>
                  <a:lnTo>
                    <a:pt x="515531" y="36271"/>
                  </a:lnTo>
                  <a:close/>
                </a:path>
                <a:path w="581025" h="215900">
                  <a:moveTo>
                    <a:pt x="519823" y="24180"/>
                  </a:moveTo>
                  <a:lnTo>
                    <a:pt x="503478" y="24726"/>
                  </a:lnTo>
                  <a:lnTo>
                    <a:pt x="503605" y="26136"/>
                  </a:lnTo>
                  <a:lnTo>
                    <a:pt x="513676" y="26860"/>
                  </a:lnTo>
                  <a:lnTo>
                    <a:pt x="518629" y="25247"/>
                  </a:lnTo>
                  <a:lnTo>
                    <a:pt x="519823" y="24180"/>
                  </a:lnTo>
                  <a:close/>
                </a:path>
                <a:path w="581025" h="215900">
                  <a:moveTo>
                    <a:pt x="533806" y="17106"/>
                  </a:moveTo>
                  <a:lnTo>
                    <a:pt x="531164" y="17106"/>
                  </a:lnTo>
                  <a:lnTo>
                    <a:pt x="528307" y="13919"/>
                  </a:lnTo>
                  <a:lnTo>
                    <a:pt x="525399" y="17564"/>
                  </a:lnTo>
                  <a:lnTo>
                    <a:pt x="528421" y="17767"/>
                  </a:lnTo>
                  <a:lnTo>
                    <a:pt x="531088" y="18364"/>
                  </a:lnTo>
                  <a:lnTo>
                    <a:pt x="533806" y="17106"/>
                  </a:lnTo>
                  <a:close/>
                </a:path>
                <a:path w="581025" h="215900">
                  <a:moveTo>
                    <a:pt x="546620" y="25908"/>
                  </a:moveTo>
                  <a:lnTo>
                    <a:pt x="544715" y="24206"/>
                  </a:lnTo>
                  <a:lnTo>
                    <a:pt x="535063" y="24345"/>
                  </a:lnTo>
                  <a:lnTo>
                    <a:pt x="531761" y="24853"/>
                  </a:lnTo>
                  <a:lnTo>
                    <a:pt x="528510" y="22059"/>
                  </a:lnTo>
                  <a:lnTo>
                    <a:pt x="525195" y="24231"/>
                  </a:lnTo>
                  <a:lnTo>
                    <a:pt x="525945" y="24511"/>
                  </a:lnTo>
                  <a:lnTo>
                    <a:pt x="526935" y="24320"/>
                  </a:lnTo>
                  <a:lnTo>
                    <a:pt x="527304" y="25311"/>
                  </a:lnTo>
                  <a:lnTo>
                    <a:pt x="530225" y="25425"/>
                  </a:lnTo>
                  <a:lnTo>
                    <a:pt x="532942" y="27863"/>
                  </a:lnTo>
                  <a:lnTo>
                    <a:pt x="536041" y="26187"/>
                  </a:lnTo>
                  <a:lnTo>
                    <a:pt x="543725" y="26492"/>
                  </a:lnTo>
                  <a:lnTo>
                    <a:pt x="544423" y="25882"/>
                  </a:lnTo>
                  <a:lnTo>
                    <a:pt x="546620" y="25908"/>
                  </a:lnTo>
                  <a:close/>
                </a:path>
                <a:path w="581025" h="215900">
                  <a:moveTo>
                    <a:pt x="549630" y="1333"/>
                  </a:moveTo>
                  <a:lnTo>
                    <a:pt x="548462" y="977"/>
                  </a:lnTo>
                  <a:lnTo>
                    <a:pt x="547217" y="1320"/>
                  </a:lnTo>
                  <a:lnTo>
                    <a:pt x="546569" y="3022"/>
                  </a:lnTo>
                  <a:lnTo>
                    <a:pt x="543356" y="0"/>
                  </a:lnTo>
                  <a:lnTo>
                    <a:pt x="543471" y="3937"/>
                  </a:lnTo>
                  <a:lnTo>
                    <a:pt x="543699" y="5905"/>
                  </a:lnTo>
                  <a:lnTo>
                    <a:pt x="546239" y="3924"/>
                  </a:lnTo>
                  <a:lnTo>
                    <a:pt x="548970" y="4864"/>
                  </a:lnTo>
                  <a:lnTo>
                    <a:pt x="549630" y="1333"/>
                  </a:lnTo>
                  <a:close/>
                </a:path>
                <a:path w="581025" h="215900">
                  <a:moveTo>
                    <a:pt x="561365" y="15417"/>
                  </a:moveTo>
                  <a:lnTo>
                    <a:pt x="560920" y="14897"/>
                  </a:lnTo>
                  <a:lnTo>
                    <a:pt x="560031" y="13843"/>
                  </a:lnTo>
                  <a:lnTo>
                    <a:pt x="558139" y="13449"/>
                  </a:lnTo>
                  <a:lnTo>
                    <a:pt x="556336" y="13601"/>
                  </a:lnTo>
                  <a:lnTo>
                    <a:pt x="554723" y="14808"/>
                  </a:lnTo>
                  <a:lnTo>
                    <a:pt x="555650" y="16167"/>
                  </a:lnTo>
                  <a:lnTo>
                    <a:pt x="557136" y="15557"/>
                  </a:lnTo>
                  <a:lnTo>
                    <a:pt x="558380" y="15836"/>
                  </a:lnTo>
                  <a:lnTo>
                    <a:pt x="558825" y="15760"/>
                  </a:lnTo>
                  <a:lnTo>
                    <a:pt x="559257" y="15913"/>
                  </a:lnTo>
                  <a:lnTo>
                    <a:pt x="561365" y="15417"/>
                  </a:lnTo>
                  <a:close/>
                </a:path>
                <a:path w="581025" h="215900">
                  <a:moveTo>
                    <a:pt x="580707" y="6057"/>
                  </a:moveTo>
                  <a:lnTo>
                    <a:pt x="577405" y="5638"/>
                  </a:lnTo>
                  <a:lnTo>
                    <a:pt x="574205" y="5816"/>
                  </a:lnTo>
                  <a:lnTo>
                    <a:pt x="570890" y="7632"/>
                  </a:lnTo>
                  <a:lnTo>
                    <a:pt x="573011" y="9639"/>
                  </a:lnTo>
                  <a:lnTo>
                    <a:pt x="574840" y="7543"/>
                  </a:lnTo>
                  <a:lnTo>
                    <a:pt x="576554" y="8064"/>
                  </a:lnTo>
                  <a:lnTo>
                    <a:pt x="577672" y="6870"/>
                  </a:lnTo>
                  <a:lnTo>
                    <a:pt x="578688" y="6616"/>
                  </a:lnTo>
                  <a:lnTo>
                    <a:pt x="579970" y="7378"/>
                  </a:lnTo>
                  <a:lnTo>
                    <a:pt x="580707" y="60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5254815" y="2933684"/>
              <a:ext cx="583565" cy="204470"/>
            </a:xfrm>
            <a:custGeom>
              <a:avLst/>
              <a:gdLst/>
              <a:ahLst/>
              <a:cxnLst/>
              <a:rect l="l" t="t" r="r" b="b"/>
              <a:pathLst>
                <a:path w="583564" h="204469">
                  <a:moveTo>
                    <a:pt x="2908" y="12598"/>
                  </a:moveTo>
                  <a:lnTo>
                    <a:pt x="2235" y="11518"/>
                  </a:lnTo>
                  <a:lnTo>
                    <a:pt x="0" y="11391"/>
                  </a:lnTo>
                  <a:lnTo>
                    <a:pt x="203" y="13017"/>
                  </a:lnTo>
                  <a:lnTo>
                    <a:pt x="139" y="14452"/>
                  </a:lnTo>
                  <a:lnTo>
                    <a:pt x="762" y="14503"/>
                  </a:lnTo>
                  <a:lnTo>
                    <a:pt x="1371" y="14554"/>
                  </a:lnTo>
                  <a:lnTo>
                    <a:pt x="1981" y="14605"/>
                  </a:lnTo>
                  <a:lnTo>
                    <a:pt x="2070" y="13563"/>
                  </a:lnTo>
                  <a:lnTo>
                    <a:pt x="2908" y="12598"/>
                  </a:lnTo>
                  <a:close/>
                </a:path>
                <a:path w="583564" h="204469">
                  <a:moveTo>
                    <a:pt x="14960" y="5511"/>
                  </a:moveTo>
                  <a:lnTo>
                    <a:pt x="12636" y="5994"/>
                  </a:lnTo>
                  <a:lnTo>
                    <a:pt x="11785" y="4914"/>
                  </a:lnTo>
                  <a:lnTo>
                    <a:pt x="10909" y="5295"/>
                  </a:lnTo>
                  <a:lnTo>
                    <a:pt x="9728" y="5867"/>
                  </a:lnTo>
                  <a:lnTo>
                    <a:pt x="11404" y="8470"/>
                  </a:lnTo>
                  <a:lnTo>
                    <a:pt x="13322" y="7188"/>
                  </a:lnTo>
                  <a:lnTo>
                    <a:pt x="14757" y="7708"/>
                  </a:lnTo>
                  <a:lnTo>
                    <a:pt x="14960" y="5511"/>
                  </a:lnTo>
                  <a:close/>
                </a:path>
                <a:path w="583564" h="204469">
                  <a:moveTo>
                    <a:pt x="26289" y="19481"/>
                  </a:moveTo>
                  <a:lnTo>
                    <a:pt x="21996" y="17411"/>
                  </a:lnTo>
                  <a:lnTo>
                    <a:pt x="19443" y="18618"/>
                  </a:lnTo>
                  <a:lnTo>
                    <a:pt x="21336" y="19964"/>
                  </a:lnTo>
                  <a:lnTo>
                    <a:pt x="23253" y="18884"/>
                  </a:lnTo>
                  <a:lnTo>
                    <a:pt x="26289" y="19481"/>
                  </a:lnTo>
                  <a:close/>
                </a:path>
                <a:path w="583564" h="204469">
                  <a:moveTo>
                    <a:pt x="28397" y="202539"/>
                  </a:moveTo>
                  <a:lnTo>
                    <a:pt x="28371" y="201231"/>
                  </a:lnTo>
                  <a:lnTo>
                    <a:pt x="28371" y="200571"/>
                  </a:lnTo>
                  <a:lnTo>
                    <a:pt x="27787" y="200609"/>
                  </a:lnTo>
                  <a:lnTo>
                    <a:pt x="27216" y="200660"/>
                  </a:lnTo>
                  <a:lnTo>
                    <a:pt x="26631" y="200710"/>
                  </a:lnTo>
                  <a:lnTo>
                    <a:pt x="25908" y="201561"/>
                  </a:lnTo>
                  <a:lnTo>
                    <a:pt x="24498" y="201891"/>
                  </a:lnTo>
                  <a:lnTo>
                    <a:pt x="24549" y="203365"/>
                  </a:lnTo>
                  <a:lnTo>
                    <a:pt x="24688" y="203733"/>
                  </a:lnTo>
                  <a:lnTo>
                    <a:pt x="25006" y="204457"/>
                  </a:lnTo>
                  <a:lnTo>
                    <a:pt x="25679" y="203022"/>
                  </a:lnTo>
                  <a:lnTo>
                    <a:pt x="27457" y="203542"/>
                  </a:lnTo>
                  <a:lnTo>
                    <a:pt x="28397" y="202539"/>
                  </a:lnTo>
                  <a:close/>
                </a:path>
                <a:path w="583564" h="204469">
                  <a:moveTo>
                    <a:pt x="37795" y="26835"/>
                  </a:moveTo>
                  <a:lnTo>
                    <a:pt x="36703" y="26416"/>
                  </a:lnTo>
                  <a:lnTo>
                    <a:pt x="36156" y="25958"/>
                  </a:lnTo>
                  <a:lnTo>
                    <a:pt x="34798" y="26035"/>
                  </a:lnTo>
                  <a:lnTo>
                    <a:pt x="34112" y="26060"/>
                  </a:lnTo>
                  <a:lnTo>
                    <a:pt x="31229" y="26314"/>
                  </a:lnTo>
                  <a:lnTo>
                    <a:pt x="30264" y="26593"/>
                  </a:lnTo>
                  <a:lnTo>
                    <a:pt x="28371" y="27190"/>
                  </a:lnTo>
                  <a:lnTo>
                    <a:pt x="28460" y="27508"/>
                  </a:lnTo>
                  <a:lnTo>
                    <a:pt x="28435" y="27813"/>
                  </a:lnTo>
                  <a:lnTo>
                    <a:pt x="28308" y="28130"/>
                  </a:lnTo>
                  <a:lnTo>
                    <a:pt x="30289" y="29489"/>
                  </a:lnTo>
                  <a:lnTo>
                    <a:pt x="32143" y="27889"/>
                  </a:lnTo>
                  <a:lnTo>
                    <a:pt x="34061" y="27889"/>
                  </a:lnTo>
                  <a:lnTo>
                    <a:pt x="35166" y="27927"/>
                  </a:lnTo>
                  <a:lnTo>
                    <a:pt x="36525" y="28765"/>
                  </a:lnTo>
                  <a:lnTo>
                    <a:pt x="37795" y="26835"/>
                  </a:lnTo>
                  <a:close/>
                </a:path>
                <a:path w="583564" h="204469">
                  <a:moveTo>
                    <a:pt x="39992" y="34328"/>
                  </a:moveTo>
                  <a:lnTo>
                    <a:pt x="38658" y="34061"/>
                  </a:lnTo>
                  <a:lnTo>
                    <a:pt x="37185" y="33388"/>
                  </a:lnTo>
                  <a:lnTo>
                    <a:pt x="35610" y="34455"/>
                  </a:lnTo>
                  <a:lnTo>
                    <a:pt x="37299" y="35712"/>
                  </a:lnTo>
                  <a:lnTo>
                    <a:pt x="38633" y="35229"/>
                  </a:lnTo>
                  <a:lnTo>
                    <a:pt x="39992" y="34328"/>
                  </a:lnTo>
                  <a:close/>
                </a:path>
                <a:path w="583564" h="204469">
                  <a:moveTo>
                    <a:pt x="41935" y="201891"/>
                  </a:moveTo>
                  <a:lnTo>
                    <a:pt x="41821" y="201599"/>
                  </a:lnTo>
                  <a:lnTo>
                    <a:pt x="33134" y="201599"/>
                  </a:lnTo>
                  <a:lnTo>
                    <a:pt x="35979" y="203657"/>
                  </a:lnTo>
                  <a:lnTo>
                    <a:pt x="38950" y="202120"/>
                  </a:lnTo>
                  <a:lnTo>
                    <a:pt x="41846" y="202488"/>
                  </a:lnTo>
                  <a:lnTo>
                    <a:pt x="41935" y="202184"/>
                  </a:lnTo>
                  <a:lnTo>
                    <a:pt x="41935" y="201891"/>
                  </a:lnTo>
                  <a:close/>
                </a:path>
                <a:path w="583564" h="204469">
                  <a:moveTo>
                    <a:pt x="44754" y="104673"/>
                  </a:moveTo>
                  <a:lnTo>
                    <a:pt x="42926" y="103886"/>
                  </a:lnTo>
                  <a:lnTo>
                    <a:pt x="42786" y="105029"/>
                  </a:lnTo>
                  <a:lnTo>
                    <a:pt x="42722" y="106375"/>
                  </a:lnTo>
                  <a:lnTo>
                    <a:pt x="42672" y="108013"/>
                  </a:lnTo>
                  <a:lnTo>
                    <a:pt x="43434" y="108153"/>
                  </a:lnTo>
                  <a:lnTo>
                    <a:pt x="44678" y="107518"/>
                  </a:lnTo>
                  <a:lnTo>
                    <a:pt x="44754" y="104673"/>
                  </a:lnTo>
                  <a:close/>
                </a:path>
                <a:path w="583564" h="204469">
                  <a:moveTo>
                    <a:pt x="48615" y="32981"/>
                  </a:moveTo>
                  <a:lnTo>
                    <a:pt x="46647" y="33286"/>
                  </a:lnTo>
                  <a:lnTo>
                    <a:pt x="44386" y="32296"/>
                  </a:lnTo>
                  <a:lnTo>
                    <a:pt x="42532" y="34531"/>
                  </a:lnTo>
                  <a:lnTo>
                    <a:pt x="45059" y="35369"/>
                  </a:lnTo>
                  <a:lnTo>
                    <a:pt x="46951" y="34658"/>
                  </a:lnTo>
                  <a:lnTo>
                    <a:pt x="48615" y="32981"/>
                  </a:lnTo>
                  <a:close/>
                </a:path>
                <a:path w="583564" h="204469">
                  <a:moveTo>
                    <a:pt x="50558" y="124993"/>
                  </a:moveTo>
                  <a:lnTo>
                    <a:pt x="50520" y="123164"/>
                  </a:lnTo>
                  <a:lnTo>
                    <a:pt x="48133" y="122212"/>
                  </a:lnTo>
                  <a:lnTo>
                    <a:pt x="48717" y="120142"/>
                  </a:lnTo>
                  <a:lnTo>
                    <a:pt x="47536" y="121437"/>
                  </a:lnTo>
                  <a:lnTo>
                    <a:pt x="47980" y="122656"/>
                  </a:lnTo>
                  <a:lnTo>
                    <a:pt x="47510" y="124129"/>
                  </a:lnTo>
                  <a:lnTo>
                    <a:pt x="48602" y="125171"/>
                  </a:lnTo>
                  <a:lnTo>
                    <a:pt x="49161" y="123939"/>
                  </a:lnTo>
                  <a:lnTo>
                    <a:pt x="49885" y="124853"/>
                  </a:lnTo>
                  <a:lnTo>
                    <a:pt x="50558" y="124993"/>
                  </a:lnTo>
                  <a:close/>
                </a:path>
                <a:path w="583564" h="204469">
                  <a:moveTo>
                    <a:pt x="52565" y="96926"/>
                  </a:moveTo>
                  <a:lnTo>
                    <a:pt x="52412" y="96075"/>
                  </a:lnTo>
                  <a:lnTo>
                    <a:pt x="52222" y="95250"/>
                  </a:lnTo>
                  <a:lnTo>
                    <a:pt x="51371" y="94818"/>
                  </a:lnTo>
                  <a:lnTo>
                    <a:pt x="50660" y="94945"/>
                  </a:lnTo>
                  <a:lnTo>
                    <a:pt x="49911" y="94983"/>
                  </a:lnTo>
                  <a:lnTo>
                    <a:pt x="49580" y="95796"/>
                  </a:lnTo>
                  <a:lnTo>
                    <a:pt x="49644" y="97091"/>
                  </a:lnTo>
                  <a:lnTo>
                    <a:pt x="50292" y="97828"/>
                  </a:lnTo>
                  <a:lnTo>
                    <a:pt x="51625" y="97878"/>
                  </a:lnTo>
                  <a:lnTo>
                    <a:pt x="51943" y="97574"/>
                  </a:lnTo>
                  <a:lnTo>
                    <a:pt x="52565" y="96926"/>
                  </a:lnTo>
                  <a:close/>
                </a:path>
                <a:path w="583564" h="204469">
                  <a:moveTo>
                    <a:pt x="53251" y="59766"/>
                  </a:moveTo>
                  <a:lnTo>
                    <a:pt x="52717" y="57416"/>
                  </a:lnTo>
                  <a:lnTo>
                    <a:pt x="51650" y="55092"/>
                  </a:lnTo>
                  <a:lnTo>
                    <a:pt x="51612" y="62077"/>
                  </a:lnTo>
                  <a:lnTo>
                    <a:pt x="53251" y="59766"/>
                  </a:lnTo>
                  <a:close/>
                </a:path>
                <a:path w="583564" h="204469">
                  <a:moveTo>
                    <a:pt x="58242" y="40881"/>
                  </a:moveTo>
                  <a:lnTo>
                    <a:pt x="57200" y="40767"/>
                  </a:lnTo>
                  <a:lnTo>
                    <a:pt x="55435" y="40170"/>
                  </a:lnTo>
                  <a:lnTo>
                    <a:pt x="55245" y="43002"/>
                  </a:lnTo>
                  <a:lnTo>
                    <a:pt x="57023" y="42532"/>
                  </a:lnTo>
                  <a:lnTo>
                    <a:pt x="58242" y="42443"/>
                  </a:lnTo>
                  <a:lnTo>
                    <a:pt x="58242" y="40881"/>
                  </a:lnTo>
                  <a:close/>
                </a:path>
                <a:path w="583564" h="204469">
                  <a:moveTo>
                    <a:pt x="61087" y="47205"/>
                  </a:moveTo>
                  <a:lnTo>
                    <a:pt x="60693" y="44310"/>
                  </a:lnTo>
                  <a:lnTo>
                    <a:pt x="58978" y="44386"/>
                  </a:lnTo>
                  <a:lnTo>
                    <a:pt x="57658" y="44716"/>
                  </a:lnTo>
                  <a:lnTo>
                    <a:pt x="57378" y="45580"/>
                  </a:lnTo>
                  <a:lnTo>
                    <a:pt x="57238" y="46380"/>
                  </a:lnTo>
                  <a:lnTo>
                    <a:pt x="58407" y="46685"/>
                  </a:lnTo>
                  <a:lnTo>
                    <a:pt x="59232" y="46253"/>
                  </a:lnTo>
                  <a:lnTo>
                    <a:pt x="61087" y="47205"/>
                  </a:lnTo>
                  <a:close/>
                </a:path>
                <a:path w="583564" h="204469">
                  <a:moveTo>
                    <a:pt x="61290" y="27139"/>
                  </a:moveTo>
                  <a:lnTo>
                    <a:pt x="61252" y="25209"/>
                  </a:lnTo>
                  <a:lnTo>
                    <a:pt x="58978" y="25044"/>
                  </a:lnTo>
                  <a:lnTo>
                    <a:pt x="56730" y="23926"/>
                  </a:lnTo>
                  <a:lnTo>
                    <a:pt x="54483" y="25234"/>
                  </a:lnTo>
                  <a:lnTo>
                    <a:pt x="54571" y="25527"/>
                  </a:lnTo>
                  <a:lnTo>
                    <a:pt x="54571" y="25819"/>
                  </a:lnTo>
                  <a:lnTo>
                    <a:pt x="54457" y="26111"/>
                  </a:lnTo>
                  <a:lnTo>
                    <a:pt x="56870" y="25577"/>
                  </a:lnTo>
                  <a:lnTo>
                    <a:pt x="58978" y="27076"/>
                  </a:lnTo>
                  <a:lnTo>
                    <a:pt x="61290" y="27139"/>
                  </a:lnTo>
                  <a:close/>
                </a:path>
                <a:path w="583564" h="204469">
                  <a:moveTo>
                    <a:pt x="63144" y="32042"/>
                  </a:moveTo>
                  <a:lnTo>
                    <a:pt x="58496" y="32042"/>
                  </a:lnTo>
                  <a:lnTo>
                    <a:pt x="58318" y="32931"/>
                  </a:lnTo>
                  <a:lnTo>
                    <a:pt x="58496" y="33667"/>
                  </a:lnTo>
                  <a:lnTo>
                    <a:pt x="59372" y="34099"/>
                  </a:lnTo>
                  <a:lnTo>
                    <a:pt x="60604" y="33667"/>
                  </a:lnTo>
                  <a:lnTo>
                    <a:pt x="63055" y="32778"/>
                  </a:lnTo>
                  <a:lnTo>
                    <a:pt x="63093" y="32524"/>
                  </a:lnTo>
                  <a:lnTo>
                    <a:pt x="63144" y="32042"/>
                  </a:lnTo>
                  <a:close/>
                </a:path>
                <a:path w="583564" h="204469">
                  <a:moveTo>
                    <a:pt x="64643" y="196862"/>
                  </a:moveTo>
                  <a:lnTo>
                    <a:pt x="63817" y="195300"/>
                  </a:lnTo>
                  <a:lnTo>
                    <a:pt x="63068" y="193916"/>
                  </a:lnTo>
                  <a:lnTo>
                    <a:pt x="60325" y="194919"/>
                  </a:lnTo>
                  <a:lnTo>
                    <a:pt x="58407" y="195478"/>
                  </a:lnTo>
                  <a:lnTo>
                    <a:pt x="59436" y="195707"/>
                  </a:lnTo>
                  <a:lnTo>
                    <a:pt x="60540" y="195770"/>
                  </a:lnTo>
                  <a:lnTo>
                    <a:pt x="62826" y="196837"/>
                  </a:lnTo>
                  <a:lnTo>
                    <a:pt x="64643" y="196862"/>
                  </a:lnTo>
                  <a:close/>
                </a:path>
                <a:path w="583564" h="204469">
                  <a:moveTo>
                    <a:pt x="66459" y="55600"/>
                  </a:moveTo>
                  <a:lnTo>
                    <a:pt x="64782" y="55397"/>
                  </a:lnTo>
                  <a:lnTo>
                    <a:pt x="63411" y="54635"/>
                  </a:lnTo>
                  <a:lnTo>
                    <a:pt x="62826" y="56540"/>
                  </a:lnTo>
                  <a:lnTo>
                    <a:pt x="64198" y="57607"/>
                  </a:lnTo>
                  <a:lnTo>
                    <a:pt x="65138" y="56680"/>
                  </a:lnTo>
                  <a:lnTo>
                    <a:pt x="66459" y="55600"/>
                  </a:lnTo>
                  <a:close/>
                </a:path>
                <a:path w="583564" h="204469">
                  <a:moveTo>
                    <a:pt x="71615" y="61506"/>
                  </a:moveTo>
                  <a:lnTo>
                    <a:pt x="71094" y="60299"/>
                  </a:lnTo>
                  <a:lnTo>
                    <a:pt x="70929" y="59182"/>
                  </a:lnTo>
                  <a:lnTo>
                    <a:pt x="70332" y="59220"/>
                  </a:lnTo>
                  <a:lnTo>
                    <a:pt x="69761" y="59270"/>
                  </a:lnTo>
                  <a:lnTo>
                    <a:pt x="69176" y="59309"/>
                  </a:lnTo>
                  <a:lnTo>
                    <a:pt x="68757" y="60185"/>
                  </a:lnTo>
                  <a:lnTo>
                    <a:pt x="67703" y="60845"/>
                  </a:lnTo>
                  <a:lnTo>
                    <a:pt x="68186" y="62039"/>
                  </a:lnTo>
                  <a:lnTo>
                    <a:pt x="68935" y="61556"/>
                  </a:lnTo>
                  <a:lnTo>
                    <a:pt x="69697" y="61010"/>
                  </a:lnTo>
                  <a:lnTo>
                    <a:pt x="70256" y="62293"/>
                  </a:lnTo>
                  <a:lnTo>
                    <a:pt x="71615" y="61506"/>
                  </a:lnTo>
                  <a:close/>
                </a:path>
                <a:path w="583564" h="204469">
                  <a:moveTo>
                    <a:pt x="72656" y="160528"/>
                  </a:moveTo>
                  <a:lnTo>
                    <a:pt x="70980" y="159435"/>
                  </a:lnTo>
                  <a:lnTo>
                    <a:pt x="69913" y="160604"/>
                  </a:lnTo>
                  <a:lnTo>
                    <a:pt x="68757" y="161569"/>
                  </a:lnTo>
                  <a:lnTo>
                    <a:pt x="70053" y="161518"/>
                  </a:lnTo>
                  <a:lnTo>
                    <a:pt x="71767" y="162661"/>
                  </a:lnTo>
                  <a:lnTo>
                    <a:pt x="72656" y="160528"/>
                  </a:lnTo>
                  <a:close/>
                </a:path>
                <a:path w="583564" h="204469">
                  <a:moveTo>
                    <a:pt x="73698" y="119176"/>
                  </a:moveTo>
                  <a:lnTo>
                    <a:pt x="71945" y="119176"/>
                  </a:lnTo>
                  <a:lnTo>
                    <a:pt x="71882" y="120015"/>
                  </a:lnTo>
                  <a:lnTo>
                    <a:pt x="73698" y="119176"/>
                  </a:lnTo>
                  <a:close/>
                </a:path>
                <a:path w="583564" h="204469">
                  <a:moveTo>
                    <a:pt x="74574" y="119176"/>
                  </a:moveTo>
                  <a:lnTo>
                    <a:pt x="74345" y="118872"/>
                  </a:lnTo>
                  <a:lnTo>
                    <a:pt x="73698" y="119176"/>
                  </a:lnTo>
                  <a:lnTo>
                    <a:pt x="74574" y="119176"/>
                  </a:lnTo>
                  <a:close/>
                </a:path>
                <a:path w="583564" h="204469">
                  <a:moveTo>
                    <a:pt x="74930" y="75260"/>
                  </a:moveTo>
                  <a:lnTo>
                    <a:pt x="74904" y="74968"/>
                  </a:lnTo>
                  <a:lnTo>
                    <a:pt x="74764" y="74650"/>
                  </a:lnTo>
                  <a:lnTo>
                    <a:pt x="72974" y="73825"/>
                  </a:lnTo>
                  <a:lnTo>
                    <a:pt x="71196" y="73152"/>
                  </a:lnTo>
                  <a:lnTo>
                    <a:pt x="69875" y="75425"/>
                  </a:lnTo>
                  <a:lnTo>
                    <a:pt x="70739" y="76314"/>
                  </a:lnTo>
                  <a:lnTo>
                    <a:pt x="71183" y="76758"/>
                  </a:lnTo>
                  <a:lnTo>
                    <a:pt x="72402" y="76365"/>
                  </a:lnTo>
                  <a:lnTo>
                    <a:pt x="73621" y="75971"/>
                  </a:lnTo>
                  <a:lnTo>
                    <a:pt x="74841" y="75577"/>
                  </a:lnTo>
                  <a:lnTo>
                    <a:pt x="74930" y="75260"/>
                  </a:lnTo>
                  <a:close/>
                </a:path>
                <a:path w="583564" h="204469">
                  <a:moveTo>
                    <a:pt x="77495" y="65062"/>
                  </a:moveTo>
                  <a:lnTo>
                    <a:pt x="76771" y="65049"/>
                  </a:lnTo>
                  <a:lnTo>
                    <a:pt x="76225" y="64871"/>
                  </a:lnTo>
                  <a:lnTo>
                    <a:pt x="75476" y="65163"/>
                  </a:lnTo>
                  <a:lnTo>
                    <a:pt x="74803" y="65633"/>
                  </a:lnTo>
                  <a:lnTo>
                    <a:pt x="74777" y="67297"/>
                  </a:lnTo>
                  <a:lnTo>
                    <a:pt x="75272" y="67957"/>
                  </a:lnTo>
                  <a:lnTo>
                    <a:pt x="77063" y="67449"/>
                  </a:lnTo>
                  <a:lnTo>
                    <a:pt x="77368" y="66725"/>
                  </a:lnTo>
                  <a:lnTo>
                    <a:pt x="77495" y="65062"/>
                  </a:lnTo>
                  <a:close/>
                </a:path>
                <a:path w="583564" h="204469">
                  <a:moveTo>
                    <a:pt x="79400" y="120586"/>
                  </a:moveTo>
                  <a:lnTo>
                    <a:pt x="79387" y="119176"/>
                  </a:lnTo>
                  <a:lnTo>
                    <a:pt x="74574" y="119176"/>
                  </a:lnTo>
                  <a:lnTo>
                    <a:pt x="76949" y="122250"/>
                  </a:lnTo>
                  <a:lnTo>
                    <a:pt x="79400" y="120586"/>
                  </a:lnTo>
                  <a:close/>
                </a:path>
                <a:path w="583564" h="204469">
                  <a:moveTo>
                    <a:pt x="84620" y="74358"/>
                  </a:moveTo>
                  <a:lnTo>
                    <a:pt x="84264" y="73494"/>
                  </a:lnTo>
                  <a:lnTo>
                    <a:pt x="83375" y="72821"/>
                  </a:lnTo>
                  <a:lnTo>
                    <a:pt x="82372" y="73685"/>
                  </a:lnTo>
                  <a:lnTo>
                    <a:pt x="81178" y="73914"/>
                  </a:lnTo>
                  <a:lnTo>
                    <a:pt x="79908" y="73748"/>
                  </a:lnTo>
                  <a:lnTo>
                    <a:pt x="79857" y="74345"/>
                  </a:lnTo>
                  <a:lnTo>
                    <a:pt x="79781" y="75526"/>
                  </a:lnTo>
                  <a:lnTo>
                    <a:pt x="84315" y="75450"/>
                  </a:lnTo>
                  <a:lnTo>
                    <a:pt x="84620" y="74358"/>
                  </a:lnTo>
                  <a:close/>
                </a:path>
                <a:path w="583564" h="204469">
                  <a:moveTo>
                    <a:pt x="85559" y="23444"/>
                  </a:moveTo>
                  <a:lnTo>
                    <a:pt x="85344" y="22885"/>
                  </a:lnTo>
                  <a:lnTo>
                    <a:pt x="83629" y="22275"/>
                  </a:lnTo>
                  <a:lnTo>
                    <a:pt x="82892" y="23317"/>
                  </a:lnTo>
                  <a:lnTo>
                    <a:pt x="81800" y="24917"/>
                  </a:lnTo>
                  <a:lnTo>
                    <a:pt x="83731" y="25793"/>
                  </a:lnTo>
                  <a:lnTo>
                    <a:pt x="84721" y="24955"/>
                  </a:lnTo>
                  <a:lnTo>
                    <a:pt x="85458" y="23622"/>
                  </a:lnTo>
                  <a:lnTo>
                    <a:pt x="85559" y="23444"/>
                  </a:lnTo>
                  <a:close/>
                </a:path>
                <a:path w="583564" h="204469">
                  <a:moveTo>
                    <a:pt x="86042" y="64274"/>
                  </a:moveTo>
                  <a:lnTo>
                    <a:pt x="83896" y="63627"/>
                  </a:lnTo>
                  <a:lnTo>
                    <a:pt x="82105" y="63563"/>
                  </a:lnTo>
                  <a:lnTo>
                    <a:pt x="80429" y="65582"/>
                  </a:lnTo>
                  <a:lnTo>
                    <a:pt x="82613" y="65836"/>
                  </a:lnTo>
                  <a:lnTo>
                    <a:pt x="84582" y="66725"/>
                  </a:lnTo>
                  <a:lnTo>
                    <a:pt x="86042" y="64274"/>
                  </a:lnTo>
                  <a:close/>
                </a:path>
                <a:path w="583564" h="204469">
                  <a:moveTo>
                    <a:pt x="90373" y="92925"/>
                  </a:moveTo>
                  <a:lnTo>
                    <a:pt x="90360" y="92646"/>
                  </a:lnTo>
                  <a:lnTo>
                    <a:pt x="90360" y="92100"/>
                  </a:lnTo>
                  <a:lnTo>
                    <a:pt x="88531" y="92468"/>
                  </a:lnTo>
                  <a:lnTo>
                    <a:pt x="86474" y="91325"/>
                  </a:lnTo>
                  <a:lnTo>
                    <a:pt x="83540" y="93459"/>
                  </a:lnTo>
                  <a:lnTo>
                    <a:pt x="90373" y="92925"/>
                  </a:lnTo>
                  <a:close/>
                </a:path>
                <a:path w="583564" h="204469">
                  <a:moveTo>
                    <a:pt x="91313" y="12941"/>
                  </a:moveTo>
                  <a:lnTo>
                    <a:pt x="91249" y="12649"/>
                  </a:lnTo>
                  <a:lnTo>
                    <a:pt x="86588" y="12661"/>
                  </a:lnTo>
                  <a:lnTo>
                    <a:pt x="86144" y="13220"/>
                  </a:lnTo>
                  <a:lnTo>
                    <a:pt x="85242" y="14351"/>
                  </a:lnTo>
                  <a:lnTo>
                    <a:pt x="87477" y="14693"/>
                  </a:lnTo>
                  <a:lnTo>
                    <a:pt x="88836" y="14579"/>
                  </a:lnTo>
                  <a:lnTo>
                    <a:pt x="90220" y="14605"/>
                  </a:lnTo>
                  <a:lnTo>
                    <a:pt x="91274" y="13512"/>
                  </a:lnTo>
                  <a:lnTo>
                    <a:pt x="91313" y="13233"/>
                  </a:lnTo>
                  <a:lnTo>
                    <a:pt x="91313" y="12941"/>
                  </a:lnTo>
                  <a:close/>
                </a:path>
                <a:path w="583564" h="204469">
                  <a:moveTo>
                    <a:pt x="94678" y="165785"/>
                  </a:moveTo>
                  <a:lnTo>
                    <a:pt x="94602" y="164693"/>
                  </a:lnTo>
                  <a:lnTo>
                    <a:pt x="94068" y="163842"/>
                  </a:lnTo>
                  <a:lnTo>
                    <a:pt x="93433" y="163118"/>
                  </a:lnTo>
                  <a:lnTo>
                    <a:pt x="91440" y="163271"/>
                  </a:lnTo>
                  <a:lnTo>
                    <a:pt x="91059" y="164007"/>
                  </a:lnTo>
                  <a:lnTo>
                    <a:pt x="91313" y="164871"/>
                  </a:lnTo>
                  <a:lnTo>
                    <a:pt x="91554" y="165722"/>
                  </a:lnTo>
                  <a:lnTo>
                    <a:pt x="92189" y="166217"/>
                  </a:lnTo>
                  <a:lnTo>
                    <a:pt x="93103" y="166065"/>
                  </a:lnTo>
                  <a:lnTo>
                    <a:pt x="94678" y="165785"/>
                  </a:lnTo>
                  <a:close/>
                </a:path>
                <a:path w="583564" h="204469">
                  <a:moveTo>
                    <a:pt x="100774" y="91211"/>
                  </a:moveTo>
                  <a:lnTo>
                    <a:pt x="99072" y="91224"/>
                  </a:lnTo>
                  <a:lnTo>
                    <a:pt x="97294" y="90906"/>
                  </a:lnTo>
                  <a:lnTo>
                    <a:pt x="95618" y="93065"/>
                  </a:lnTo>
                  <a:lnTo>
                    <a:pt x="100634" y="92811"/>
                  </a:lnTo>
                  <a:lnTo>
                    <a:pt x="100685" y="92278"/>
                  </a:lnTo>
                  <a:lnTo>
                    <a:pt x="100723" y="91732"/>
                  </a:lnTo>
                  <a:lnTo>
                    <a:pt x="100774" y="91211"/>
                  </a:lnTo>
                  <a:close/>
                </a:path>
                <a:path w="583564" h="204469">
                  <a:moveTo>
                    <a:pt x="102044" y="166281"/>
                  </a:moveTo>
                  <a:lnTo>
                    <a:pt x="101968" y="165455"/>
                  </a:lnTo>
                  <a:lnTo>
                    <a:pt x="100596" y="164299"/>
                  </a:lnTo>
                  <a:lnTo>
                    <a:pt x="99402" y="164642"/>
                  </a:lnTo>
                  <a:lnTo>
                    <a:pt x="97332" y="165938"/>
                  </a:lnTo>
                  <a:lnTo>
                    <a:pt x="99364" y="166700"/>
                  </a:lnTo>
                  <a:lnTo>
                    <a:pt x="100482" y="167614"/>
                  </a:lnTo>
                  <a:lnTo>
                    <a:pt x="102044" y="166281"/>
                  </a:lnTo>
                  <a:close/>
                </a:path>
                <a:path w="583564" h="204469">
                  <a:moveTo>
                    <a:pt x="111810" y="24930"/>
                  </a:moveTo>
                  <a:lnTo>
                    <a:pt x="110045" y="23380"/>
                  </a:lnTo>
                  <a:lnTo>
                    <a:pt x="108788" y="22771"/>
                  </a:lnTo>
                  <a:lnTo>
                    <a:pt x="107061" y="23837"/>
                  </a:lnTo>
                  <a:lnTo>
                    <a:pt x="107988" y="25831"/>
                  </a:lnTo>
                  <a:lnTo>
                    <a:pt x="109461" y="25641"/>
                  </a:lnTo>
                  <a:lnTo>
                    <a:pt x="111810" y="24930"/>
                  </a:lnTo>
                  <a:close/>
                </a:path>
                <a:path w="583564" h="204469">
                  <a:moveTo>
                    <a:pt x="165696" y="188950"/>
                  </a:moveTo>
                  <a:lnTo>
                    <a:pt x="165277" y="186537"/>
                  </a:lnTo>
                  <a:lnTo>
                    <a:pt x="164185" y="186156"/>
                  </a:lnTo>
                  <a:lnTo>
                    <a:pt x="163029" y="186055"/>
                  </a:lnTo>
                  <a:lnTo>
                    <a:pt x="161163" y="187706"/>
                  </a:lnTo>
                  <a:lnTo>
                    <a:pt x="163690" y="187871"/>
                  </a:lnTo>
                  <a:lnTo>
                    <a:pt x="163957" y="188810"/>
                  </a:lnTo>
                  <a:lnTo>
                    <a:pt x="164782" y="188912"/>
                  </a:lnTo>
                  <a:lnTo>
                    <a:pt x="165696" y="188950"/>
                  </a:lnTo>
                  <a:close/>
                </a:path>
                <a:path w="583564" h="204469">
                  <a:moveTo>
                    <a:pt x="176771" y="191985"/>
                  </a:moveTo>
                  <a:lnTo>
                    <a:pt x="174244" y="190538"/>
                  </a:lnTo>
                  <a:lnTo>
                    <a:pt x="173062" y="191706"/>
                  </a:lnTo>
                  <a:lnTo>
                    <a:pt x="174117" y="193763"/>
                  </a:lnTo>
                  <a:lnTo>
                    <a:pt x="172681" y="194716"/>
                  </a:lnTo>
                  <a:lnTo>
                    <a:pt x="172605" y="195008"/>
                  </a:lnTo>
                  <a:lnTo>
                    <a:pt x="172567" y="195313"/>
                  </a:lnTo>
                  <a:lnTo>
                    <a:pt x="172580" y="195630"/>
                  </a:lnTo>
                  <a:lnTo>
                    <a:pt x="173570" y="195681"/>
                  </a:lnTo>
                  <a:lnTo>
                    <a:pt x="175564" y="195808"/>
                  </a:lnTo>
                  <a:lnTo>
                    <a:pt x="174142" y="194335"/>
                  </a:lnTo>
                  <a:lnTo>
                    <a:pt x="176771" y="191985"/>
                  </a:lnTo>
                  <a:close/>
                </a:path>
                <a:path w="583564" h="204469">
                  <a:moveTo>
                    <a:pt x="182206" y="166458"/>
                  </a:moveTo>
                  <a:lnTo>
                    <a:pt x="182092" y="165430"/>
                  </a:lnTo>
                  <a:lnTo>
                    <a:pt x="182041" y="165049"/>
                  </a:lnTo>
                  <a:lnTo>
                    <a:pt x="181292" y="164757"/>
                  </a:lnTo>
                  <a:lnTo>
                    <a:pt x="180873" y="164414"/>
                  </a:lnTo>
                  <a:lnTo>
                    <a:pt x="180098" y="164820"/>
                  </a:lnTo>
                  <a:lnTo>
                    <a:pt x="179006" y="164414"/>
                  </a:lnTo>
                  <a:lnTo>
                    <a:pt x="178828" y="166420"/>
                  </a:lnTo>
                  <a:lnTo>
                    <a:pt x="179768" y="166560"/>
                  </a:lnTo>
                  <a:lnTo>
                    <a:pt x="181292" y="166560"/>
                  </a:lnTo>
                  <a:lnTo>
                    <a:pt x="182206" y="166458"/>
                  </a:lnTo>
                  <a:close/>
                </a:path>
                <a:path w="583564" h="204469">
                  <a:moveTo>
                    <a:pt x="191084" y="172618"/>
                  </a:moveTo>
                  <a:lnTo>
                    <a:pt x="188709" y="171526"/>
                  </a:lnTo>
                  <a:lnTo>
                    <a:pt x="186994" y="171488"/>
                  </a:lnTo>
                  <a:lnTo>
                    <a:pt x="185229" y="172377"/>
                  </a:lnTo>
                  <a:lnTo>
                    <a:pt x="185343" y="173405"/>
                  </a:lnTo>
                  <a:lnTo>
                    <a:pt x="187071" y="173431"/>
                  </a:lnTo>
                  <a:lnTo>
                    <a:pt x="188912" y="174180"/>
                  </a:lnTo>
                  <a:lnTo>
                    <a:pt x="191084" y="172618"/>
                  </a:lnTo>
                  <a:close/>
                </a:path>
                <a:path w="583564" h="204469">
                  <a:moveTo>
                    <a:pt x="194843" y="163195"/>
                  </a:moveTo>
                  <a:lnTo>
                    <a:pt x="193319" y="162191"/>
                  </a:lnTo>
                  <a:lnTo>
                    <a:pt x="192074" y="162560"/>
                  </a:lnTo>
                  <a:lnTo>
                    <a:pt x="190982" y="164122"/>
                  </a:lnTo>
                  <a:lnTo>
                    <a:pt x="192214" y="163576"/>
                  </a:lnTo>
                  <a:lnTo>
                    <a:pt x="193522" y="165290"/>
                  </a:lnTo>
                  <a:lnTo>
                    <a:pt x="194843" y="163779"/>
                  </a:lnTo>
                  <a:lnTo>
                    <a:pt x="194843" y="163195"/>
                  </a:lnTo>
                  <a:close/>
                </a:path>
                <a:path w="583564" h="204469">
                  <a:moveTo>
                    <a:pt x="199923" y="183299"/>
                  </a:moveTo>
                  <a:lnTo>
                    <a:pt x="198310" y="182981"/>
                  </a:lnTo>
                  <a:lnTo>
                    <a:pt x="197256" y="179692"/>
                  </a:lnTo>
                  <a:lnTo>
                    <a:pt x="195072" y="182384"/>
                  </a:lnTo>
                  <a:lnTo>
                    <a:pt x="195986" y="185077"/>
                  </a:lnTo>
                  <a:lnTo>
                    <a:pt x="196596" y="185013"/>
                  </a:lnTo>
                  <a:lnTo>
                    <a:pt x="196926" y="185000"/>
                  </a:lnTo>
                  <a:lnTo>
                    <a:pt x="197586" y="183832"/>
                  </a:lnTo>
                  <a:lnTo>
                    <a:pt x="199390" y="184683"/>
                  </a:lnTo>
                  <a:lnTo>
                    <a:pt x="199923" y="183299"/>
                  </a:lnTo>
                  <a:close/>
                </a:path>
                <a:path w="583564" h="204469">
                  <a:moveTo>
                    <a:pt x="227012" y="160667"/>
                  </a:moveTo>
                  <a:lnTo>
                    <a:pt x="225348" y="160274"/>
                  </a:lnTo>
                  <a:lnTo>
                    <a:pt x="223621" y="159359"/>
                  </a:lnTo>
                  <a:lnTo>
                    <a:pt x="221792" y="161696"/>
                  </a:lnTo>
                  <a:lnTo>
                    <a:pt x="224015" y="162179"/>
                  </a:lnTo>
                  <a:lnTo>
                    <a:pt x="225602" y="161975"/>
                  </a:lnTo>
                  <a:lnTo>
                    <a:pt x="227012" y="160667"/>
                  </a:lnTo>
                  <a:close/>
                </a:path>
                <a:path w="583564" h="204469">
                  <a:moveTo>
                    <a:pt x="229831" y="166560"/>
                  </a:moveTo>
                  <a:lnTo>
                    <a:pt x="227711" y="166192"/>
                  </a:lnTo>
                  <a:lnTo>
                    <a:pt x="225945" y="167373"/>
                  </a:lnTo>
                  <a:lnTo>
                    <a:pt x="224028" y="167843"/>
                  </a:lnTo>
                  <a:lnTo>
                    <a:pt x="222237" y="167233"/>
                  </a:lnTo>
                  <a:lnTo>
                    <a:pt x="221386" y="168859"/>
                  </a:lnTo>
                  <a:lnTo>
                    <a:pt x="220065" y="169443"/>
                  </a:lnTo>
                  <a:lnTo>
                    <a:pt x="221665" y="169938"/>
                  </a:lnTo>
                  <a:lnTo>
                    <a:pt x="223316" y="171284"/>
                  </a:lnTo>
                  <a:lnTo>
                    <a:pt x="224967" y="169443"/>
                  </a:lnTo>
                  <a:lnTo>
                    <a:pt x="229755" y="167830"/>
                  </a:lnTo>
                  <a:lnTo>
                    <a:pt x="229781" y="167398"/>
                  </a:lnTo>
                  <a:lnTo>
                    <a:pt x="229793" y="166979"/>
                  </a:lnTo>
                  <a:lnTo>
                    <a:pt x="229831" y="166560"/>
                  </a:lnTo>
                  <a:close/>
                </a:path>
                <a:path w="583564" h="204469">
                  <a:moveTo>
                    <a:pt x="238620" y="166700"/>
                  </a:moveTo>
                  <a:lnTo>
                    <a:pt x="238594" y="165468"/>
                  </a:lnTo>
                  <a:lnTo>
                    <a:pt x="238594" y="164846"/>
                  </a:lnTo>
                  <a:lnTo>
                    <a:pt x="233756" y="165823"/>
                  </a:lnTo>
                  <a:lnTo>
                    <a:pt x="234048" y="166357"/>
                  </a:lnTo>
                  <a:lnTo>
                    <a:pt x="234353" y="166903"/>
                  </a:lnTo>
                  <a:lnTo>
                    <a:pt x="234657" y="167449"/>
                  </a:lnTo>
                  <a:lnTo>
                    <a:pt x="236093" y="167805"/>
                  </a:lnTo>
                  <a:lnTo>
                    <a:pt x="237388" y="167360"/>
                  </a:lnTo>
                  <a:lnTo>
                    <a:pt x="238620" y="166700"/>
                  </a:lnTo>
                  <a:close/>
                </a:path>
                <a:path w="583564" h="204469">
                  <a:moveTo>
                    <a:pt x="261556" y="135331"/>
                  </a:moveTo>
                  <a:lnTo>
                    <a:pt x="260997" y="134429"/>
                  </a:lnTo>
                  <a:lnTo>
                    <a:pt x="260083" y="134124"/>
                  </a:lnTo>
                  <a:lnTo>
                    <a:pt x="258216" y="133972"/>
                  </a:lnTo>
                  <a:lnTo>
                    <a:pt x="258140" y="134708"/>
                  </a:lnTo>
                  <a:lnTo>
                    <a:pt x="258279" y="135343"/>
                  </a:lnTo>
                  <a:lnTo>
                    <a:pt x="258521" y="136474"/>
                  </a:lnTo>
                  <a:lnTo>
                    <a:pt x="259346" y="136791"/>
                  </a:lnTo>
                  <a:lnTo>
                    <a:pt x="261175" y="136512"/>
                  </a:lnTo>
                  <a:lnTo>
                    <a:pt x="261467" y="136029"/>
                  </a:lnTo>
                  <a:lnTo>
                    <a:pt x="261556" y="135331"/>
                  </a:lnTo>
                  <a:close/>
                </a:path>
                <a:path w="583564" h="204469">
                  <a:moveTo>
                    <a:pt x="279285" y="152222"/>
                  </a:moveTo>
                  <a:lnTo>
                    <a:pt x="274459" y="153111"/>
                  </a:lnTo>
                  <a:lnTo>
                    <a:pt x="274802" y="153733"/>
                  </a:lnTo>
                  <a:lnTo>
                    <a:pt x="275145" y="154381"/>
                  </a:lnTo>
                  <a:lnTo>
                    <a:pt x="275488" y="155003"/>
                  </a:lnTo>
                  <a:lnTo>
                    <a:pt x="277418" y="155003"/>
                  </a:lnTo>
                  <a:lnTo>
                    <a:pt x="279120" y="154635"/>
                  </a:lnTo>
                  <a:lnTo>
                    <a:pt x="279285" y="152222"/>
                  </a:lnTo>
                  <a:close/>
                </a:path>
                <a:path w="583564" h="204469">
                  <a:moveTo>
                    <a:pt x="291160" y="152298"/>
                  </a:moveTo>
                  <a:lnTo>
                    <a:pt x="290220" y="151841"/>
                  </a:lnTo>
                  <a:lnTo>
                    <a:pt x="290029" y="150977"/>
                  </a:lnTo>
                  <a:lnTo>
                    <a:pt x="289902" y="150075"/>
                  </a:lnTo>
                  <a:lnTo>
                    <a:pt x="287997" y="151231"/>
                  </a:lnTo>
                  <a:lnTo>
                    <a:pt x="287032" y="153136"/>
                  </a:lnTo>
                  <a:lnTo>
                    <a:pt x="286092" y="155041"/>
                  </a:lnTo>
                  <a:lnTo>
                    <a:pt x="286448" y="155054"/>
                  </a:lnTo>
                  <a:lnTo>
                    <a:pt x="287172" y="155092"/>
                  </a:lnTo>
                  <a:lnTo>
                    <a:pt x="288201" y="153822"/>
                  </a:lnTo>
                  <a:lnTo>
                    <a:pt x="289280" y="152742"/>
                  </a:lnTo>
                  <a:lnTo>
                    <a:pt x="291007" y="154063"/>
                  </a:lnTo>
                  <a:lnTo>
                    <a:pt x="291071" y="153479"/>
                  </a:lnTo>
                  <a:lnTo>
                    <a:pt x="291109" y="152882"/>
                  </a:lnTo>
                  <a:lnTo>
                    <a:pt x="291160" y="152298"/>
                  </a:lnTo>
                  <a:close/>
                </a:path>
                <a:path w="583564" h="204469">
                  <a:moveTo>
                    <a:pt x="291833" y="144500"/>
                  </a:moveTo>
                  <a:lnTo>
                    <a:pt x="289661" y="144132"/>
                  </a:lnTo>
                  <a:lnTo>
                    <a:pt x="287731" y="144056"/>
                  </a:lnTo>
                  <a:lnTo>
                    <a:pt x="285927" y="145199"/>
                  </a:lnTo>
                  <a:lnTo>
                    <a:pt x="286816" y="145402"/>
                  </a:lnTo>
                  <a:lnTo>
                    <a:pt x="287794" y="145415"/>
                  </a:lnTo>
                  <a:lnTo>
                    <a:pt x="288175" y="146481"/>
                  </a:lnTo>
                  <a:lnTo>
                    <a:pt x="289394" y="145973"/>
                  </a:lnTo>
                  <a:lnTo>
                    <a:pt x="291325" y="146773"/>
                  </a:lnTo>
                  <a:lnTo>
                    <a:pt x="291833" y="144500"/>
                  </a:lnTo>
                  <a:close/>
                </a:path>
                <a:path w="583564" h="204469">
                  <a:moveTo>
                    <a:pt x="295541" y="118846"/>
                  </a:moveTo>
                  <a:lnTo>
                    <a:pt x="293763" y="117551"/>
                  </a:lnTo>
                  <a:lnTo>
                    <a:pt x="292379" y="118529"/>
                  </a:lnTo>
                  <a:lnTo>
                    <a:pt x="290957" y="119138"/>
                  </a:lnTo>
                  <a:lnTo>
                    <a:pt x="289356" y="117563"/>
                  </a:lnTo>
                  <a:lnTo>
                    <a:pt x="287591" y="117995"/>
                  </a:lnTo>
                  <a:lnTo>
                    <a:pt x="285610" y="118630"/>
                  </a:lnTo>
                  <a:lnTo>
                    <a:pt x="287121" y="120650"/>
                  </a:lnTo>
                  <a:lnTo>
                    <a:pt x="289013" y="120243"/>
                  </a:lnTo>
                  <a:lnTo>
                    <a:pt x="290880" y="119951"/>
                  </a:lnTo>
                  <a:lnTo>
                    <a:pt x="292417" y="119849"/>
                  </a:lnTo>
                  <a:lnTo>
                    <a:pt x="294259" y="120967"/>
                  </a:lnTo>
                  <a:lnTo>
                    <a:pt x="295541" y="118846"/>
                  </a:lnTo>
                  <a:close/>
                </a:path>
                <a:path w="583564" h="204469">
                  <a:moveTo>
                    <a:pt x="318135" y="101955"/>
                  </a:moveTo>
                  <a:lnTo>
                    <a:pt x="318071" y="99796"/>
                  </a:lnTo>
                  <a:lnTo>
                    <a:pt x="316725" y="99618"/>
                  </a:lnTo>
                  <a:lnTo>
                    <a:pt x="315163" y="98869"/>
                  </a:lnTo>
                  <a:lnTo>
                    <a:pt x="314121" y="100126"/>
                  </a:lnTo>
                  <a:lnTo>
                    <a:pt x="313397" y="101003"/>
                  </a:lnTo>
                  <a:lnTo>
                    <a:pt x="314579" y="101358"/>
                  </a:lnTo>
                  <a:lnTo>
                    <a:pt x="315214" y="101714"/>
                  </a:lnTo>
                  <a:lnTo>
                    <a:pt x="316611" y="101739"/>
                  </a:lnTo>
                  <a:lnTo>
                    <a:pt x="318135" y="101955"/>
                  </a:lnTo>
                  <a:close/>
                </a:path>
                <a:path w="583564" h="204469">
                  <a:moveTo>
                    <a:pt x="320992" y="130848"/>
                  </a:moveTo>
                  <a:lnTo>
                    <a:pt x="319049" y="131178"/>
                  </a:lnTo>
                  <a:lnTo>
                    <a:pt x="316915" y="130416"/>
                  </a:lnTo>
                  <a:lnTo>
                    <a:pt x="315125" y="131749"/>
                  </a:lnTo>
                  <a:lnTo>
                    <a:pt x="315264" y="131864"/>
                  </a:lnTo>
                  <a:lnTo>
                    <a:pt x="315556" y="132118"/>
                  </a:lnTo>
                  <a:lnTo>
                    <a:pt x="316814" y="131978"/>
                  </a:lnTo>
                  <a:lnTo>
                    <a:pt x="318135" y="131432"/>
                  </a:lnTo>
                  <a:lnTo>
                    <a:pt x="319201" y="132676"/>
                  </a:lnTo>
                  <a:lnTo>
                    <a:pt x="320433" y="132702"/>
                  </a:lnTo>
                  <a:lnTo>
                    <a:pt x="320941" y="131991"/>
                  </a:lnTo>
                  <a:lnTo>
                    <a:pt x="320992" y="130848"/>
                  </a:lnTo>
                  <a:close/>
                </a:path>
                <a:path w="583564" h="204469">
                  <a:moveTo>
                    <a:pt x="332295" y="116128"/>
                  </a:moveTo>
                  <a:lnTo>
                    <a:pt x="331241" y="115747"/>
                  </a:lnTo>
                  <a:lnTo>
                    <a:pt x="330136" y="116128"/>
                  </a:lnTo>
                  <a:lnTo>
                    <a:pt x="329285" y="116395"/>
                  </a:lnTo>
                  <a:lnTo>
                    <a:pt x="328193" y="116090"/>
                  </a:lnTo>
                  <a:lnTo>
                    <a:pt x="327774" y="117259"/>
                  </a:lnTo>
                  <a:lnTo>
                    <a:pt x="328510" y="117348"/>
                  </a:lnTo>
                  <a:lnTo>
                    <a:pt x="329298" y="117322"/>
                  </a:lnTo>
                  <a:lnTo>
                    <a:pt x="329666" y="118160"/>
                  </a:lnTo>
                  <a:lnTo>
                    <a:pt x="330657" y="118160"/>
                  </a:lnTo>
                  <a:lnTo>
                    <a:pt x="332130" y="118783"/>
                  </a:lnTo>
                  <a:lnTo>
                    <a:pt x="332295" y="116128"/>
                  </a:lnTo>
                  <a:close/>
                </a:path>
                <a:path w="583564" h="204469">
                  <a:moveTo>
                    <a:pt x="340588" y="126161"/>
                  </a:moveTo>
                  <a:lnTo>
                    <a:pt x="340194" y="122694"/>
                  </a:lnTo>
                  <a:lnTo>
                    <a:pt x="338632" y="122948"/>
                  </a:lnTo>
                  <a:lnTo>
                    <a:pt x="337286" y="123558"/>
                  </a:lnTo>
                  <a:lnTo>
                    <a:pt x="336435" y="124980"/>
                  </a:lnTo>
                  <a:lnTo>
                    <a:pt x="338378" y="125361"/>
                  </a:lnTo>
                  <a:lnTo>
                    <a:pt x="340588" y="126161"/>
                  </a:lnTo>
                  <a:close/>
                </a:path>
                <a:path w="583564" h="204469">
                  <a:moveTo>
                    <a:pt x="368503" y="96875"/>
                  </a:moveTo>
                  <a:lnTo>
                    <a:pt x="366966" y="96139"/>
                  </a:lnTo>
                  <a:lnTo>
                    <a:pt x="365544" y="96227"/>
                  </a:lnTo>
                  <a:lnTo>
                    <a:pt x="364401" y="97599"/>
                  </a:lnTo>
                  <a:lnTo>
                    <a:pt x="365163" y="98386"/>
                  </a:lnTo>
                  <a:lnTo>
                    <a:pt x="365569" y="98806"/>
                  </a:lnTo>
                  <a:lnTo>
                    <a:pt x="366915" y="98704"/>
                  </a:lnTo>
                  <a:lnTo>
                    <a:pt x="368198" y="98552"/>
                  </a:lnTo>
                  <a:lnTo>
                    <a:pt x="368503" y="96875"/>
                  </a:lnTo>
                  <a:close/>
                </a:path>
                <a:path w="583564" h="204469">
                  <a:moveTo>
                    <a:pt x="399923" y="92811"/>
                  </a:moveTo>
                  <a:lnTo>
                    <a:pt x="398056" y="91821"/>
                  </a:lnTo>
                  <a:lnTo>
                    <a:pt x="397421" y="91351"/>
                  </a:lnTo>
                  <a:lnTo>
                    <a:pt x="395706" y="90855"/>
                  </a:lnTo>
                  <a:lnTo>
                    <a:pt x="394741" y="90906"/>
                  </a:lnTo>
                  <a:lnTo>
                    <a:pt x="394843" y="92417"/>
                  </a:lnTo>
                  <a:lnTo>
                    <a:pt x="396138" y="93459"/>
                  </a:lnTo>
                  <a:lnTo>
                    <a:pt x="397560" y="92532"/>
                  </a:lnTo>
                  <a:lnTo>
                    <a:pt x="399923" y="92811"/>
                  </a:lnTo>
                  <a:close/>
                </a:path>
                <a:path w="583564" h="204469">
                  <a:moveTo>
                    <a:pt x="409778" y="92202"/>
                  </a:moveTo>
                  <a:lnTo>
                    <a:pt x="407695" y="90995"/>
                  </a:lnTo>
                  <a:lnTo>
                    <a:pt x="406539" y="91846"/>
                  </a:lnTo>
                  <a:lnTo>
                    <a:pt x="404876" y="92760"/>
                  </a:lnTo>
                  <a:lnTo>
                    <a:pt x="406768" y="93268"/>
                  </a:lnTo>
                  <a:lnTo>
                    <a:pt x="408127" y="93726"/>
                  </a:lnTo>
                  <a:lnTo>
                    <a:pt x="409778" y="92202"/>
                  </a:lnTo>
                  <a:close/>
                </a:path>
                <a:path w="583564" h="204469">
                  <a:moveTo>
                    <a:pt x="418096" y="93306"/>
                  </a:moveTo>
                  <a:lnTo>
                    <a:pt x="416382" y="91541"/>
                  </a:lnTo>
                  <a:lnTo>
                    <a:pt x="414680" y="92011"/>
                  </a:lnTo>
                  <a:lnTo>
                    <a:pt x="411594" y="92684"/>
                  </a:lnTo>
                  <a:lnTo>
                    <a:pt x="414515" y="93154"/>
                  </a:lnTo>
                  <a:lnTo>
                    <a:pt x="415912" y="94653"/>
                  </a:lnTo>
                  <a:lnTo>
                    <a:pt x="418096" y="93306"/>
                  </a:lnTo>
                  <a:close/>
                </a:path>
                <a:path w="583564" h="204469">
                  <a:moveTo>
                    <a:pt x="438315" y="92468"/>
                  </a:moveTo>
                  <a:lnTo>
                    <a:pt x="438289" y="92189"/>
                  </a:lnTo>
                  <a:lnTo>
                    <a:pt x="436880" y="91363"/>
                  </a:lnTo>
                  <a:lnTo>
                    <a:pt x="435457" y="90068"/>
                  </a:lnTo>
                  <a:lnTo>
                    <a:pt x="433755" y="91325"/>
                  </a:lnTo>
                  <a:lnTo>
                    <a:pt x="433070" y="91846"/>
                  </a:lnTo>
                  <a:lnTo>
                    <a:pt x="433463" y="92684"/>
                  </a:lnTo>
                  <a:lnTo>
                    <a:pt x="434149" y="93218"/>
                  </a:lnTo>
                  <a:lnTo>
                    <a:pt x="438226" y="93040"/>
                  </a:lnTo>
                  <a:lnTo>
                    <a:pt x="438289" y="92760"/>
                  </a:lnTo>
                  <a:lnTo>
                    <a:pt x="438315" y="92468"/>
                  </a:lnTo>
                  <a:close/>
                </a:path>
                <a:path w="583564" h="204469">
                  <a:moveTo>
                    <a:pt x="458660" y="85420"/>
                  </a:moveTo>
                  <a:lnTo>
                    <a:pt x="455333" y="84632"/>
                  </a:lnTo>
                  <a:lnTo>
                    <a:pt x="453669" y="84251"/>
                  </a:lnTo>
                  <a:lnTo>
                    <a:pt x="453771" y="85242"/>
                  </a:lnTo>
                  <a:lnTo>
                    <a:pt x="454507" y="85699"/>
                  </a:lnTo>
                  <a:lnTo>
                    <a:pt x="454926" y="86321"/>
                  </a:lnTo>
                  <a:lnTo>
                    <a:pt x="454888" y="87210"/>
                  </a:lnTo>
                  <a:lnTo>
                    <a:pt x="456120" y="87363"/>
                  </a:lnTo>
                  <a:lnTo>
                    <a:pt x="458660" y="85420"/>
                  </a:lnTo>
                  <a:close/>
                </a:path>
                <a:path w="583564" h="204469">
                  <a:moveTo>
                    <a:pt x="461378" y="64147"/>
                  </a:moveTo>
                  <a:lnTo>
                    <a:pt x="460209" y="62534"/>
                  </a:lnTo>
                  <a:lnTo>
                    <a:pt x="458914" y="63461"/>
                  </a:lnTo>
                  <a:lnTo>
                    <a:pt x="457657" y="63982"/>
                  </a:lnTo>
                  <a:lnTo>
                    <a:pt x="459600" y="65811"/>
                  </a:lnTo>
                  <a:lnTo>
                    <a:pt x="460781" y="65722"/>
                  </a:lnTo>
                  <a:lnTo>
                    <a:pt x="461365" y="65697"/>
                  </a:lnTo>
                  <a:lnTo>
                    <a:pt x="461378" y="65189"/>
                  </a:lnTo>
                  <a:lnTo>
                    <a:pt x="461378" y="64147"/>
                  </a:lnTo>
                  <a:close/>
                </a:path>
                <a:path w="583564" h="204469">
                  <a:moveTo>
                    <a:pt x="464515" y="71513"/>
                  </a:moveTo>
                  <a:lnTo>
                    <a:pt x="462584" y="71577"/>
                  </a:lnTo>
                  <a:lnTo>
                    <a:pt x="461175" y="71069"/>
                  </a:lnTo>
                  <a:lnTo>
                    <a:pt x="461035" y="71031"/>
                  </a:lnTo>
                  <a:lnTo>
                    <a:pt x="460667" y="71691"/>
                  </a:lnTo>
                  <a:lnTo>
                    <a:pt x="460413" y="72021"/>
                  </a:lnTo>
                  <a:lnTo>
                    <a:pt x="461098" y="72567"/>
                  </a:lnTo>
                  <a:lnTo>
                    <a:pt x="462470" y="73634"/>
                  </a:lnTo>
                  <a:lnTo>
                    <a:pt x="464477" y="73787"/>
                  </a:lnTo>
                  <a:lnTo>
                    <a:pt x="464515" y="71513"/>
                  </a:lnTo>
                  <a:close/>
                </a:path>
                <a:path w="583564" h="204469">
                  <a:moveTo>
                    <a:pt x="484047" y="71272"/>
                  </a:moveTo>
                  <a:lnTo>
                    <a:pt x="481495" y="71399"/>
                  </a:lnTo>
                  <a:lnTo>
                    <a:pt x="476402" y="71628"/>
                  </a:lnTo>
                  <a:lnTo>
                    <a:pt x="478853" y="73253"/>
                  </a:lnTo>
                  <a:lnTo>
                    <a:pt x="481507" y="73202"/>
                  </a:lnTo>
                  <a:lnTo>
                    <a:pt x="484047" y="71272"/>
                  </a:lnTo>
                  <a:close/>
                </a:path>
                <a:path w="583564" h="204469">
                  <a:moveTo>
                    <a:pt x="499884" y="41427"/>
                  </a:moveTo>
                  <a:lnTo>
                    <a:pt x="498411" y="40335"/>
                  </a:lnTo>
                  <a:lnTo>
                    <a:pt x="497027" y="40538"/>
                  </a:lnTo>
                  <a:lnTo>
                    <a:pt x="495312" y="41338"/>
                  </a:lnTo>
                  <a:lnTo>
                    <a:pt x="496595" y="43014"/>
                  </a:lnTo>
                  <a:lnTo>
                    <a:pt x="497827" y="43510"/>
                  </a:lnTo>
                  <a:lnTo>
                    <a:pt x="499414" y="42494"/>
                  </a:lnTo>
                  <a:lnTo>
                    <a:pt x="499681" y="42303"/>
                  </a:lnTo>
                  <a:lnTo>
                    <a:pt x="499884" y="41427"/>
                  </a:lnTo>
                  <a:close/>
                </a:path>
                <a:path w="583564" h="204469">
                  <a:moveTo>
                    <a:pt x="510032" y="55473"/>
                  </a:moveTo>
                  <a:lnTo>
                    <a:pt x="507225" y="55397"/>
                  </a:lnTo>
                  <a:lnTo>
                    <a:pt x="505853" y="57226"/>
                  </a:lnTo>
                  <a:lnTo>
                    <a:pt x="507276" y="58839"/>
                  </a:lnTo>
                  <a:lnTo>
                    <a:pt x="508622" y="58280"/>
                  </a:lnTo>
                  <a:lnTo>
                    <a:pt x="509968" y="57124"/>
                  </a:lnTo>
                  <a:lnTo>
                    <a:pt x="509993" y="56565"/>
                  </a:lnTo>
                  <a:lnTo>
                    <a:pt x="510006" y="56032"/>
                  </a:lnTo>
                  <a:lnTo>
                    <a:pt x="510032" y="55473"/>
                  </a:lnTo>
                  <a:close/>
                </a:path>
                <a:path w="583564" h="204469">
                  <a:moveTo>
                    <a:pt x="524535" y="29311"/>
                  </a:moveTo>
                  <a:lnTo>
                    <a:pt x="523316" y="29171"/>
                  </a:lnTo>
                  <a:lnTo>
                    <a:pt x="522084" y="29044"/>
                  </a:lnTo>
                  <a:lnTo>
                    <a:pt x="520865" y="28892"/>
                  </a:lnTo>
                  <a:lnTo>
                    <a:pt x="519671" y="29959"/>
                  </a:lnTo>
                  <a:lnTo>
                    <a:pt x="521093" y="31292"/>
                  </a:lnTo>
                  <a:lnTo>
                    <a:pt x="522884" y="30594"/>
                  </a:lnTo>
                  <a:lnTo>
                    <a:pt x="524510" y="30873"/>
                  </a:lnTo>
                  <a:lnTo>
                    <a:pt x="524522" y="30353"/>
                  </a:lnTo>
                  <a:lnTo>
                    <a:pt x="524522" y="29832"/>
                  </a:lnTo>
                  <a:lnTo>
                    <a:pt x="524535" y="29311"/>
                  </a:lnTo>
                  <a:close/>
                </a:path>
                <a:path w="583564" h="204469">
                  <a:moveTo>
                    <a:pt x="528497" y="41478"/>
                  </a:moveTo>
                  <a:lnTo>
                    <a:pt x="527037" y="40589"/>
                  </a:lnTo>
                  <a:lnTo>
                    <a:pt x="525602" y="39370"/>
                  </a:lnTo>
                  <a:lnTo>
                    <a:pt x="523367" y="40830"/>
                  </a:lnTo>
                  <a:lnTo>
                    <a:pt x="524598" y="41643"/>
                  </a:lnTo>
                  <a:lnTo>
                    <a:pt x="528497" y="41478"/>
                  </a:lnTo>
                  <a:close/>
                </a:path>
                <a:path w="583564" h="204469">
                  <a:moveTo>
                    <a:pt x="541934" y="36893"/>
                  </a:moveTo>
                  <a:lnTo>
                    <a:pt x="540067" y="37350"/>
                  </a:lnTo>
                  <a:lnTo>
                    <a:pt x="538988" y="34683"/>
                  </a:lnTo>
                  <a:lnTo>
                    <a:pt x="537057" y="35801"/>
                  </a:lnTo>
                  <a:lnTo>
                    <a:pt x="537057" y="36449"/>
                  </a:lnTo>
                  <a:lnTo>
                    <a:pt x="537032" y="36766"/>
                  </a:lnTo>
                  <a:lnTo>
                    <a:pt x="538657" y="37528"/>
                  </a:lnTo>
                  <a:lnTo>
                    <a:pt x="540270" y="38620"/>
                  </a:lnTo>
                  <a:lnTo>
                    <a:pt x="541934" y="36893"/>
                  </a:lnTo>
                  <a:close/>
                </a:path>
                <a:path w="583564" h="204469">
                  <a:moveTo>
                    <a:pt x="568375" y="12839"/>
                  </a:moveTo>
                  <a:lnTo>
                    <a:pt x="563448" y="11785"/>
                  </a:lnTo>
                  <a:lnTo>
                    <a:pt x="562178" y="13614"/>
                  </a:lnTo>
                  <a:lnTo>
                    <a:pt x="564184" y="15544"/>
                  </a:lnTo>
                  <a:lnTo>
                    <a:pt x="565696" y="13830"/>
                  </a:lnTo>
                  <a:lnTo>
                    <a:pt x="568375" y="12839"/>
                  </a:lnTo>
                  <a:close/>
                </a:path>
                <a:path w="583564" h="204469">
                  <a:moveTo>
                    <a:pt x="571500" y="0"/>
                  </a:moveTo>
                  <a:lnTo>
                    <a:pt x="567105" y="0"/>
                  </a:lnTo>
                  <a:lnTo>
                    <a:pt x="567385" y="889"/>
                  </a:lnTo>
                  <a:lnTo>
                    <a:pt x="568223" y="660"/>
                  </a:lnTo>
                  <a:lnTo>
                    <a:pt x="568820" y="863"/>
                  </a:lnTo>
                  <a:lnTo>
                    <a:pt x="570611" y="279"/>
                  </a:lnTo>
                  <a:lnTo>
                    <a:pt x="571500" y="0"/>
                  </a:lnTo>
                  <a:close/>
                </a:path>
                <a:path w="583564" h="204469">
                  <a:moveTo>
                    <a:pt x="574624" y="7670"/>
                  </a:moveTo>
                  <a:lnTo>
                    <a:pt x="574408" y="6718"/>
                  </a:lnTo>
                  <a:lnTo>
                    <a:pt x="574230" y="5842"/>
                  </a:lnTo>
                  <a:lnTo>
                    <a:pt x="573481" y="5575"/>
                  </a:lnTo>
                  <a:lnTo>
                    <a:pt x="572706" y="5435"/>
                  </a:lnTo>
                  <a:lnTo>
                    <a:pt x="571830" y="5346"/>
                  </a:lnTo>
                  <a:lnTo>
                    <a:pt x="571652" y="5943"/>
                  </a:lnTo>
                  <a:lnTo>
                    <a:pt x="571855" y="7378"/>
                  </a:lnTo>
                  <a:lnTo>
                    <a:pt x="572312" y="8140"/>
                  </a:lnTo>
                  <a:lnTo>
                    <a:pt x="573151" y="8178"/>
                  </a:lnTo>
                  <a:lnTo>
                    <a:pt x="573976" y="8229"/>
                  </a:lnTo>
                  <a:lnTo>
                    <a:pt x="574624" y="7670"/>
                  </a:lnTo>
                  <a:close/>
                </a:path>
                <a:path w="583564" h="204469">
                  <a:moveTo>
                    <a:pt x="583526" y="4864"/>
                  </a:moveTo>
                  <a:lnTo>
                    <a:pt x="581926" y="4813"/>
                  </a:lnTo>
                  <a:lnTo>
                    <a:pt x="580263" y="4546"/>
                  </a:lnTo>
                  <a:lnTo>
                    <a:pt x="578700" y="5575"/>
                  </a:lnTo>
                  <a:lnTo>
                    <a:pt x="579780" y="7594"/>
                  </a:lnTo>
                  <a:lnTo>
                    <a:pt x="581329" y="6489"/>
                  </a:lnTo>
                  <a:lnTo>
                    <a:pt x="582549" y="6756"/>
                  </a:lnTo>
                  <a:lnTo>
                    <a:pt x="582879" y="6121"/>
                  </a:lnTo>
                  <a:lnTo>
                    <a:pt x="583196" y="5486"/>
                  </a:lnTo>
                  <a:lnTo>
                    <a:pt x="583526" y="4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5254955" y="2933684"/>
              <a:ext cx="563245" cy="216535"/>
            </a:xfrm>
            <a:custGeom>
              <a:avLst/>
              <a:gdLst/>
              <a:ahLst/>
              <a:cxnLst/>
              <a:rect l="l" t="t" r="r" b="b"/>
              <a:pathLst>
                <a:path w="563245" h="216535">
                  <a:moveTo>
                    <a:pt x="2870" y="15671"/>
                  </a:moveTo>
                  <a:lnTo>
                    <a:pt x="2540" y="15303"/>
                  </a:lnTo>
                  <a:lnTo>
                    <a:pt x="2197" y="14947"/>
                  </a:lnTo>
                  <a:lnTo>
                    <a:pt x="1841" y="14605"/>
                  </a:lnTo>
                  <a:lnTo>
                    <a:pt x="1231" y="14554"/>
                  </a:lnTo>
                  <a:lnTo>
                    <a:pt x="622" y="14503"/>
                  </a:lnTo>
                  <a:lnTo>
                    <a:pt x="0" y="14452"/>
                  </a:lnTo>
                  <a:lnTo>
                    <a:pt x="25" y="15824"/>
                  </a:lnTo>
                  <a:lnTo>
                    <a:pt x="50" y="16497"/>
                  </a:lnTo>
                  <a:lnTo>
                    <a:pt x="317" y="16611"/>
                  </a:lnTo>
                  <a:lnTo>
                    <a:pt x="609" y="16662"/>
                  </a:lnTo>
                  <a:lnTo>
                    <a:pt x="901" y="16649"/>
                  </a:lnTo>
                  <a:lnTo>
                    <a:pt x="1562" y="16332"/>
                  </a:lnTo>
                  <a:lnTo>
                    <a:pt x="2222" y="15989"/>
                  </a:lnTo>
                  <a:lnTo>
                    <a:pt x="2870" y="15671"/>
                  </a:lnTo>
                  <a:close/>
                </a:path>
                <a:path w="563245" h="216535">
                  <a:moveTo>
                    <a:pt x="24485" y="37325"/>
                  </a:moveTo>
                  <a:lnTo>
                    <a:pt x="24422" y="37071"/>
                  </a:lnTo>
                  <a:lnTo>
                    <a:pt x="24257" y="36855"/>
                  </a:lnTo>
                  <a:lnTo>
                    <a:pt x="22910" y="37287"/>
                  </a:lnTo>
                  <a:lnTo>
                    <a:pt x="22529" y="38366"/>
                  </a:lnTo>
                  <a:lnTo>
                    <a:pt x="22428" y="39624"/>
                  </a:lnTo>
                  <a:lnTo>
                    <a:pt x="24041" y="39890"/>
                  </a:lnTo>
                  <a:lnTo>
                    <a:pt x="24193" y="38696"/>
                  </a:lnTo>
                  <a:lnTo>
                    <a:pt x="24447" y="37604"/>
                  </a:lnTo>
                  <a:lnTo>
                    <a:pt x="24485" y="37325"/>
                  </a:lnTo>
                  <a:close/>
                </a:path>
                <a:path w="563245" h="216535">
                  <a:moveTo>
                    <a:pt x="32461" y="5194"/>
                  </a:moveTo>
                  <a:lnTo>
                    <a:pt x="31254" y="4737"/>
                  </a:lnTo>
                  <a:lnTo>
                    <a:pt x="30314" y="4381"/>
                  </a:lnTo>
                  <a:lnTo>
                    <a:pt x="29375" y="4025"/>
                  </a:lnTo>
                  <a:lnTo>
                    <a:pt x="28181" y="5829"/>
                  </a:lnTo>
                  <a:lnTo>
                    <a:pt x="29489" y="5676"/>
                  </a:lnTo>
                  <a:lnTo>
                    <a:pt x="30873" y="6324"/>
                  </a:lnTo>
                  <a:lnTo>
                    <a:pt x="32461" y="5194"/>
                  </a:lnTo>
                  <a:close/>
                </a:path>
                <a:path w="563245" h="216535">
                  <a:moveTo>
                    <a:pt x="33235" y="215950"/>
                  </a:moveTo>
                  <a:lnTo>
                    <a:pt x="31813" y="214477"/>
                  </a:lnTo>
                  <a:lnTo>
                    <a:pt x="30391" y="212267"/>
                  </a:lnTo>
                  <a:lnTo>
                    <a:pt x="29070" y="216039"/>
                  </a:lnTo>
                  <a:lnTo>
                    <a:pt x="33235" y="215950"/>
                  </a:lnTo>
                  <a:close/>
                </a:path>
                <a:path w="563245" h="216535">
                  <a:moveTo>
                    <a:pt x="35013" y="50863"/>
                  </a:moveTo>
                  <a:lnTo>
                    <a:pt x="34798" y="49212"/>
                  </a:lnTo>
                  <a:lnTo>
                    <a:pt x="33197" y="48704"/>
                  </a:lnTo>
                  <a:lnTo>
                    <a:pt x="34264" y="50863"/>
                  </a:lnTo>
                  <a:lnTo>
                    <a:pt x="33858" y="52438"/>
                  </a:lnTo>
                  <a:lnTo>
                    <a:pt x="35001" y="52438"/>
                  </a:lnTo>
                  <a:lnTo>
                    <a:pt x="35013" y="50863"/>
                  </a:lnTo>
                  <a:close/>
                </a:path>
                <a:path w="563245" h="216535">
                  <a:moveTo>
                    <a:pt x="37071" y="12687"/>
                  </a:moveTo>
                  <a:lnTo>
                    <a:pt x="34582" y="12382"/>
                  </a:lnTo>
                  <a:lnTo>
                    <a:pt x="32981" y="12230"/>
                  </a:lnTo>
                  <a:lnTo>
                    <a:pt x="30441" y="13322"/>
                  </a:lnTo>
                  <a:lnTo>
                    <a:pt x="33185" y="13868"/>
                  </a:lnTo>
                  <a:lnTo>
                    <a:pt x="34823" y="14363"/>
                  </a:lnTo>
                  <a:lnTo>
                    <a:pt x="37071" y="12687"/>
                  </a:lnTo>
                  <a:close/>
                </a:path>
                <a:path w="563245" h="216535">
                  <a:moveTo>
                    <a:pt x="41617" y="17818"/>
                  </a:moveTo>
                  <a:lnTo>
                    <a:pt x="40462" y="17068"/>
                  </a:lnTo>
                  <a:lnTo>
                    <a:pt x="39408" y="17068"/>
                  </a:lnTo>
                  <a:lnTo>
                    <a:pt x="38379" y="17653"/>
                  </a:lnTo>
                  <a:lnTo>
                    <a:pt x="38442" y="18516"/>
                  </a:lnTo>
                  <a:lnTo>
                    <a:pt x="39738" y="19608"/>
                  </a:lnTo>
                  <a:lnTo>
                    <a:pt x="40678" y="19443"/>
                  </a:lnTo>
                  <a:lnTo>
                    <a:pt x="41617" y="17818"/>
                  </a:lnTo>
                  <a:close/>
                </a:path>
                <a:path w="563245" h="216535">
                  <a:moveTo>
                    <a:pt x="44284" y="25819"/>
                  </a:moveTo>
                  <a:lnTo>
                    <a:pt x="43294" y="26136"/>
                  </a:lnTo>
                  <a:lnTo>
                    <a:pt x="42811" y="26162"/>
                  </a:lnTo>
                  <a:lnTo>
                    <a:pt x="42303" y="26200"/>
                  </a:lnTo>
                  <a:lnTo>
                    <a:pt x="41325" y="25946"/>
                  </a:lnTo>
                  <a:lnTo>
                    <a:pt x="41567" y="27330"/>
                  </a:lnTo>
                  <a:lnTo>
                    <a:pt x="42176" y="27546"/>
                  </a:lnTo>
                  <a:lnTo>
                    <a:pt x="42697" y="27927"/>
                  </a:lnTo>
                  <a:lnTo>
                    <a:pt x="43218" y="27546"/>
                  </a:lnTo>
                  <a:lnTo>
                    <a:pt x="44043" y="27254"/>
                  </a:lnTo>
                  <a:lnTo>
                    <a:pt x="44119" y="26822"/>
                  </a:lnTo>
                  <a:lnTo>
                    <a:pt x="44284" y="25819"/>
                  </a:lnTo>
                  <a:close/>
                </a:path>
                <a:path w="563245" h="216535">
                  <a:moveTo>
                    <a:pt x="48628" y="18021"/>
                  </a:moveTo>
                  <a:lnTo>
                    <a:pt x="48082" y="17767"/>
                  </a:lnTo>
                  <a:lnTo>
                    <a:pt x="47726" y="17475"/>
                  </a:lnTo>
                  <a:lnTo>
                    <a:pt x="47383" y="17475"/>
                  </a:lnTo>
                  <a:lnTo>
                    <a:pt x="46774" y="17462"/>
                  </a:lnTo>
                  <a:lnTo>
                    <a:pt x="46088" y="17665"/>
                  </a:lnTo>
                  <a:lnTo>
                    <a:pt x="46596" y="18770"/>
                  </a:lnTo>
                  <a:lnTo>
                    <a:pt x="47193" y="19011"/>
                  </a:lnTo>
                  <a:lnTo>
                    <a:pt x="47536" y="18961"/>
                  </a:lnTo>
                  <a:lnTo>
                    <a:pt x="47879" y="18897"/>
                  </a:lnTo>
                  <a:lnTo>
                    <a:pt x="48171" y="18453"/>
                  </a:lnTo>
                  <a:lnTo>
                    <a:pt x="48628" y="18021"/>
                  </a:lnTo>
                  <a:close/>
                </a:path>
                <a:path w="563245" h="216535">
                  <a:moveTo>
                    <a:pt x="52514" y="107505"/>
                  </a:moveTo>
                  <a:lnTo>
                    <a:pt x="50507" y="105371"/>
                  </a:lnTo>
                  <a:lnTo>
                    <a:pt x="49237" y="105676"/>
                  </a:lnTo>
                  <a:lnTo>
                    <a:pt x="49466" y="106680"/>
                  </a:lnTo>
                  <a:lnTo>
                    <a:pt x="49479" y="107569"/>
                  </a:lnTo>
                  <a:lnTo>
                    <a:pt x="49809" y="107683"/>
                  </a:lnTo>
                  <a:lnTo>
                    <a:pt x="52514" y="107505"/>
                  </a:lnTo>
                  <a:close/>
                </a:path>
                <a:path w="563245" h="216535">
                  <a:moveTo>
                    <a:pt x="54063" y="48285"/>
                  </a:moveTo>
                  <a:lnTo>
                    <a:pt x="52438" y="46621"/>
                  </a:lnTo>
                  <a:lnTo>
                    <a:pt x="50927" y="47028"/>
                  </a:lnTo>
                  <a:lnTo>
                    <a:pt x="49428" y="48475"/>
                  </a:lnTo>
                  <a:lnTo>
                    <a:pt x="54063" y="48285"/>
                  </a:lnTo>
                  <a:close/>
                </a:path>
                <a:path w="563245" h="216535">
                  <a:moveTo>
                    <a:pt x="54190" y="32054"/>
                  </a:moveTo>
                  <a:lnTo>
                    <a:pt x="52984" y="32080"/>
                  </a:lnTo>
                  <a:lnTo>
                    <a:pt x="51600" y="31191"/>
                  </a:lnTo>
                  <a:lnTo>
                    <a:pt x="50647" y="32550"/>
                  </a:lnTo>
                  <a:lnTo>
                    <a:pt x="50190" y="33235"/>
                  </a:lnTo>
                  <a:lnTo>
                    <a:pt x="50939" y="33667"/>
                  </a:lnTo>
                  <a:lnTo>
                    <a:pt x="51422" y="34048"/>
                  </a:lnTo>
                  <a:lnTo>
                    <a:pt x="52463" y="33553"/>
                  </a:lnTo>
                  <a:lnTo>
                    <a:pt x="53746" y="33375"/>
                  </a:lnTo>
                  <a:lnTo>
                    <a:pt x="54190" y="32054"/>
                  </a:lnTo>
                  <a:close/>
                </a:path>
                <a:path w="563245" h="216535">
                  <a:moveTo>
                    <a:pt x="54432" y="25527"/>
                  </a:moveTo>
                  <a:lnTo>
                    <a:pt x="54343" y="25234"/>
                  </a:lnTo>
                  <a:lnTo>
                    <a:pt x="53136" y="25044"/>
                  </a:lnTo>
                  <a:lnTo>
                    <a:pt x="51904" y="24688"/>
                  </a:lnTo>
                  <a:lnTo>
                    <a:pt x="50888" y="26060"/>
                  </a:lnTo>
                  <a:lnTo>
                    <a:pt x="52082" y="27190"/>
                  </a:lnTo>
                  <a:lnTo>
                    <a:pt x="53213" y="26441"/>
                  </a:lnTo>
                  <a:lnTo>
                    <a:pt x="54317" y="26111"/>
                  </a:lnTo>
                  <a:lnTo>
                    <a:pt x="54432" y="25819"/>
                  </a:lnTo>
                  <a:lnTo>
                    <a:pt x="54432" y="25527"/>
                  </a:lnTo>
                  <a:close/>
                </a:path>
                <a:path w="563245" h="216535">
                  <a:moveTo>
                    <a:pt x="56591" y="153797"/>
                  </a:moveTo>
                  <a:lnTo>
                    <a:pt x="56210" y="153263"/>
                  </a:lnTo>
                  <a:lnTo>
                    <a:pt x="55410" y="152171"/>
                  </a:lnTo>
                  <a:lnTo>
                    <a:pt x="55054" y="152171"/>
                  </a:lnTo>
                  <a:lnTo>
                    <a:pt x="54698" y="152146"/>
                  </a:lnTo>
                  <a:lnTo>
                    <a:pt x="54343" y="152120"/>
                  </a:lnTo>
                  <a:lnTo>
                    <a:pt x="53695" y="153974"/>
                  </a:lnTo>
                  <a:lnTo>
                    <a:pt x="53352" y="154889"/>
                  </a:lnTo>
                  <a:lnTo>
                    <a:pt x="54495" y="155206"/>
                  </a:lnTo>
                  <a:lnTo>
                    <a:pt x="54762" y="155968"/>
                  </a:lnTo>
                  <a:lnTo>
                    <a:pt x="54457" y="157022"/>
                  </a:lnTo>
                  <a:lnTo>
                    <a:pt x="54914" y="157060"/>
                  </a:lnTo>
                  <a:lnTo>
                    <a:pt x="55372" y="156959"/>
                  </a:lnTo>
                  <a:lnTo>
                    <a:pt x="55346" y="156298"/>
                  </a:lnTo>
                  <a:lnTo>
                    <a:pt x="55321" y="155968"/>
                  </a:lnTo>
                  <a:lnTo>
                    <a:pt x="55397" y="155041"/>
                  </a:lnTo>
                  <a:lnTo>
                    <a:pt x="55587" y="154190"/>
                  </a:lnTo>
                  <a:lnTo>
                    <a:pt x="56591" y="153797"/>
                  </a:lnTo>
                  <a:close/>
                </a:path>
                <a:path w="563245" h="216535">
                  <a:moveTo>
                    <a:pt x="58293" y="56146"/>
                  </a:moveTo>
                  <a:lnTo>
                    <a:pt x="58064" y="55410"/>
                  </a:lnTo>
                  <a:lnTo>
                    <a:pt x="57543" y="55143"/>
                  </a:lnTo>
                  <a:lnTo>
                    <a:pt x="56464" y="55829"/>
                  </a:lnTo>
                  <a:lnTo>
                    <a:pt x="56146" y="56362"/>
                  </a:lnTo>
                  <a:lnTo>
                    <a:pt x="55753" y="56807"/>
                  </a:lnTo>
                  <a:lnTo>
                    <a:pt x="56286" y="56997"/>
                  </a:lnTo>
                  <a:lnTo>
                    <a:pt x="56807" y="57289"/>
                  </a:lnTo>
                  <a:lnTo>
                    <a:pt x="57353" y="57340"/>
                  </a:lnTo>
                  <a:lnTo>
                    <a:pt x="58166" y="57404"/>
                  </a:lnTo>
                  <a:lnTo>
                    <a:pt x="58293" y="56781"/>
                  </a:lnTo>
                  <a:lnTo>
                    <a:pt x="58293" y="56146"/>
                  </a:lnTo>
                  <a:close/>
                </a:path>
                <a:path w="563245" h="216535">
                  <a:moveTo>
                    <a:pt x="60426" y="112903"/>
                  </a:moveTo>
                  <a:lnTo>
                    <a:pt x="56718" y="112496"/>
                  </a:lnTo>
                  <a:lnTo>
                    <a:pt x="55384" y="112344"/>
                  </a:lnTo>
                  <a:lnTo>
                    <a:pt x="55079" y="112636"/>
                  </a:lnTo>
                  <a:lnTo>
                    <a:pt x="54483" y="113169"/>
                  </a:lnTo>
                  <a:lnTo>
                    <a:pt x="54762" y="113284"/>
                  </a:lnTo>
                  <a:lnTo>
                    <a:pt x="55321" y="113525"/>
                  </a:lnTo>
                  <a:lnTo>
                    <a:pt x="60426" y="112903"/>
                  </a:lnTo>
                  <a:close/>
                </a:path>
                <a:path w="563245" h="216535">
                  <a:moveTo>
                    <a:pt x="64833" y="122415"/>
                  </a:moveTo>
                  <a:lnTo>
                    <a:pt x="63004" y="120218"/>
                  </a:lnTo>
                  <a:lnTo>
                    <a:pt x="63144" y="126974"/>
                  </a:lnTo>
                  <a:lnTo>
                    <a:pt x="64300" y="124688"/>
                  </a:lnTo>
                  <a:lnTo>
                    <a:pt x="64833" y="122415"/>
                  </a:lnTo>
                  <a:close/>
                </a:path>
                <a:path w="563245" h="216535">
                  <a:moveTo>
                    <a:pt x="65074" y="105524"/>
                  </a:moveTo>
                  <a:lnTo>
                    <a:pt x="64579" y="104140"/>
                  </a:lnTo>
                  <a:lnTo>
                    <a:pt x="63588" y="103568"/>
                  </a:lnTo>
                  <a:lnTo>
                    <a:pt x="62153" y="103708"/>
                  </a:lnTo>
                  <a:lnTo>
                    <a:pt x="62064" y="103936"/>
                  </a:lnTo>
                  <a:lnTo>
                    <a:pt x="61988" y="104165"/>
                  </a:lnTo>
                  <a:lnTo>
                    <a:pt x="61937" y="104406"/>
                  </a:lnTo>
                  <a:lnTo>
                    <a:pt x="62496" y="105740"/>
                  </a:lnTo>
                  <a:lnTo>
                    <a:pt x="63385" y="106565"/>
                  </a:lnTo>
                  <a:lnTo>
                    <a:pt x="64922" y="106489"/>
                  </a:lnTo>
                  <a:lnTo>
                    <a:pt x="64960" y="106159"/>
                  </a:lnTo>
                  <a:lnTo>
                    <a:pt x="65074" y="105524"/>
                  </a:lnTo>
                  <a:close/>
                </a:path>
                <a:path w="563245" h="216535">
                  <a:moveTo>
                    <a:pt x="65874" y="85585"/>
                  </a:moveTo>
                  <a:lnTo>
                    <a:pt x="64681" y="83858"/>
                  </a:lnTo>
                  <a:lnTo>
                    <a:pt x="63385" y="84747"/>
                  </a:lnTo>
                  <a:lnTo>
                    <a:pt x="62128" y="85305"/>
                  </a:lnTo>
                  <a:lnTo>
                    <a:pt x="62077" y="85610"/>
                  </a:lnTo>
                  <a:lnTo>
                    <a:pt x="62090" y="85902"/>
                  </a:lnTo>
                  <a:lnTo>
                    <a:pt x="62128" y="86194"/>
                  </a:lnTo>
                  <a:lnTo>
                    <a:pt x="63500" y="86753"/>
                  </a:lnTo>
                  <a:lnTo>
                    <a:pt x="64782" y="86868"/>
                  </a:lnTo>
                  <a:lnTo>
                    <a:pt x="65874" y="85585"/>
                  </a:lnTo>
                  <a:close/>
                </a:path>
                <a:path w="563245" h="216535">
                  <a:moveTo>
                    <a:pt x="68351" y="93472"/>
                  </a:moveTo>
                  <a:lnTo>
                    <a:pt x="66992" y="92506"/>
                  </a:lnTo>
                  <a:lnTo>
                    <a:pt x="65544" y="93027"/>
                  </a:lnTo>
                  <a:lnTo>
                    <a:pt x="64135" y="93091"/>
                  </a:lnTo>
                  <a:lnTo>
                    <a:pt x="64096" y="93370"/>
                  </a:lnTo>
                  <a:lnTo>
                    <a:pt x="64096" y="93649"/>
                  </a:lnTo>
                  <a:lnTo>
                    <a:pt x="64135" y="93941"/>
                  </a:lnTo>
                  <a:lnTo>
                    <a:pt x="65557" y="94119"/>
                  </a:lnTo>
                  <a:lnTo>
                    <a:pt x="66992" y="94348"/>
                  </a:lnTo>
                  <a:lnTo>
                    <a:pt x="68351" y="93472"/>
                  </a:lnTo>
                  <a:close/>
                </a:path>
                <a:path w="563245" h="216535">
                  <a:moveTo>
                    <a:pt x="71069" y="113817"/>
                  </a:moveTo>
                  <a:lnTo>
                    <a:pt x="69913" y="112306"/>
                  </a:lnTo>
                  <a:lnTo>
                    <a:pt x="70777" y="113868"/>
                  </a:lnTo>
                  <a:lnTo>
                    <a:pt x="67957" y="116014"/>
                  </a:lnTo>
                  <a:lnTo>
                    <a:pt x="70726" y="117271"/>
                  </a:lnTo>
                  <a:lnTo>
                    <a:pt x="70434" y="115620"/>
                  </a:lnTo>
                  <a:lnTo>
                    <a:pt x="71069" y="113817"/>
                  </a:lnTo>
                  <a:close/>
                </a:path>
                <a:path w="563245" h="216535">
                  <a:moveTo>
                    <a:pt x="71475" y="61506"/>
                  </a:moveTo>
                  <a:lnTo>
                    <a:pt x="70954" y="60299"/>
                  </a:lnTo>
                  <a:lnTo>
                    <a:pt x="70789" y="59182"/>
                  </a:lnTo>
                  <a:lnTo>
                    <a:pt x="70192" y="59220"/>
                  </a:lnTo>
                  <a:lnTo>
                    <a:pt x="69621" y="59270"/>
                  </a:lnTo>
                  <a:lnTo>
                    <a:pt x="69037" y="59309"/>
                  </a:lnTo>
                  <a:lnTo>
                    <a:pt x="68618" y="60185"/>
                  </a:lnTo>
                  <a:lnTo>
                    <a:pt x="67564" y="60845"/>
                  </a:lnTo>
                  <a:lnTo>
                    <a:pt x="68046" y="62039"/>
                  </a:lnTo>
                  <a:lnTo>
                    <a:pt x="68795" y="61556"/>
                  </a:lnTo>
                  <a:lnTo>
                    <a:pt x="69557" y="61010"/>
                  </a:lnTo>
                  <a:lnTo>
                    <a:pt x="70116" y="62293"/>
                  </a:lnTo>
                  <a:lnTo>
                    <a:pt x="71475" y="61506"/>
                  </a:lnTo>
                  <a:close/>
                </a:path>
                <a:path w="563245" h="216535">
                  <a:moveTo>
                    <a:pt x="73482" y="198170"/>
                  </a:moveTo>
                  <a:lnTo>
                    <a:pt x="71907" y="198755"/>
                  </a:lnTo>
                  <a:lnTo>
                    <a:pt x="70891" y="198742"/>
                  </a:lnTo>
                  <a:lnTo>
                    <a:pt x="70904" y="199326"/>
                  </a:lnTo>
                  <a:lnTo>
                    <a:pt x="70904" y="200456"/>
                  </a:lnTo>
                  <a:lnTo>
                    <a:pt x="71805" y="200571"/>
                  </a:lnTo>
                  <a:lnTo>
                    <a:pt x="73202" y="200977"/>
                  </a:lnTo>
                  <a:lnTo>
                    <a:pt x="73482" y="198170"/>
                  </a:lnTo>
                  <a:close/>
                </a:path>
                <a:path w="563245" h="216535">
                  <a:moveTo>
                    <a:pt x="75361" y="93649"/>
                  </a:moveTo>
                  <a:lnTo>
                    <a:pt x="74803" y="92278"/>
                  </a:lnTo>
                  <a:lnTo>
                    <a:pt x="73901" y="91732"/>
                  </a:lnTo>
                  <a:lnTo>
                    <a:pt x="72542" y="92494"/>
                  </a:lnTo>
                  <a:lnTo>
                    <a:pt x="72339" y="92595"/>
                  </a:lnTo>
                  <a:lnTo>
                    <a:pt x="72275" y="93433"/>
                  </a:lnTo>
                  <a:lnTo>
                    <a:pt x="72453" y="93586"/>
                  </a:lnTo>
                  <a:lnTo>
                    <a:pt x="73342" y="94399"/>
                  </a:lnTo>
                  <a:lnTo>
                    <a:pt x="74358" y="94462"/>
                  </a:lnTo>
                  <a:lnTo>
                    <a:pt x="75361" y="93649"/>
                  </a:lnTo>
                  <a:close/>
                </a:path>
                <a:path w="563245" h="216535">
                  <a:moveTo>
                    <a:pt x="76835" y="195249"/>
                  </a:moveTo>
                  <a:lnTo>
                    <a:pt x="76771" y="195021"/>
                  </a:lnTo>
                  <a:lnTo>
                    <a:pt x="74841" y="194716"/>
                  </a:lnTo>
                  <a:lnTo>
                    <a:pt x="72898" y="194322"/>
                  </a:lnTo>
                  <a:lnTo>
                    <a:pt x="70726" y="195186"/>
                  </a:lnTo>
                  <a:lnTo>
                    <a:pt x="72859" y="196126"/>
                  </a:lnTo>
                  <a:lnTo>
                    <a:pt x="74777" y="195859"/>
                  </a:lnTo>
                  <a:lnTo>
                    <a:pt x="76695" y="195681"/>
                  </a:lnTo>
                  <a:lnTo>
                    <a:pt x="76809" y="195478"/>
                  </a:lnTo>
                  <a:lnTo>
                    <a:pt x="76835" y="195249"/>
                  </a:lnTo>
                  <a:close/>
                </a:path>
                <a:path w="563245" h="216535">
                  <a:moveTo>
                    <a:pt x="77482" y="103073"/>
                  </a:moveTo>
                  <a:lnTo>
                    <a:pt x="75946" y="101536"/>
                  </a:lnTo>
                  <a:lnTo>
                    <a:pt x="74891" y="101955"/>
                  </a:lnTo>
                  <a:lnTo>
                    <a:pt x="73723" y="103327"/>
                  </a:lnTo>
                  <a:lnTo>
                    <a:pt x="75107" y="104000"/>
                  </a:lnTo>
                  <a:lnTo>
                    <a:pt x="76200" y="104101"/>
                  </a:lnTo>
                  <a:lnTo>
                    <a:pt x="77482" y="103073"/>
                  </a:lnTo>
                  <a:close/>
                </a:path>
                <a:path w="563245" h="216535">
                  <a:moveTo>
                    <a:pt x="77711" y="134480"/>
                  </a:moveTo>
                  <a:lnTo>
                    <a:pt x="77241" y="133870"/>
                  </a:lnTo>
                  <a:lnTo>
                    <a:pt x="76682" y="133489"/>
                  </a:lnTo>
                  <a:lnTo>
                    <a:pt x="75869" y="133642"/>
                  </a:lnTo>
                  <a:lnTo>
                    <a:pt x="75018" y="133705"/>
                  </a:lnTo>
                  <a:lnTo>
                    <a:pt x="74726" y="134683"/>
                  </a:lnTo>
                  <a:lnTo>
                    <a:pt x="75565" y="134874"/>
                  </a:lnTo>
                  <a:lnTo>
                    <a:pt x="76339" y="136118"/>
                  </a:lnTo>
                  <a:lnTo>
                    <a:pt x="77254" y="135039"/>
                  </a:lnTo>
                  <a:lnTo>
                    <a:pt x="77711" y="134480"/>
                  </a:lnTo>
                  <a:close/>
                </a:path>
                <a:path w="563245" h="216535">
                  <a:moveTo>
                    <a:pt x="78968" y="159677"/>
                  </a:moveTo>
                  <a:lnTo>
                    <a:pt x="77584" y="158877"/>
                  </a:lnTo>
                  <a:lnTo>
                    <a:pt x="76936" y="159143"/>
                  </a:lnTo>
                  <a:lnTo>
                    <a:pt x="75946" y="159219"/>
                  </a:lnTo>
                  <a:lnTo>
                    <a:pt x="76111" y="160185"/>
                  </a:lnTo>
                  <a:lnTo>
                    <a:pt x="76187" y="160578"/>
                  </a:lnTo>
                  <a:lnTo>
                    <a:pt x="77025" y="160820"/>
                  </a:lnTo>
                  <a:lnTo>
                    <a:pt x="77508" y="161150"/>
                  </a:lnTo>
                  <a:lnTo>
                    <a:pt x="78955" y="160439"/>
                  </a:lnTo>
                  <a:lnTo>
                    <a:pt x="78968" y="159677"/>
                  </a:lnTo>
                  <a:close/>
                </a:path>
                <a:path w="563245" h="216535">
                  <a:moveTo>
                    <a:pt x="83413" y="180340"/>
                  </a:moveTo>
                  <a:lnTo>
                    <a:pt x="81597" y="180352"/>
                  </a:lnTo>
                  <a:lnTo>
                    <a:pt x="80225" y="179298"/>
                  </a:lnTo>
                  <a:lnTo>
                    <a:pt x="79311" y="181127"/>
                  </a:lnTo>
                  <a:lnTo>
                    <a:pt x="80581" y="181457"/>
                  </a:lnTo>
                  <a:lnTo>
                    <a:pt x="81737" y="182003"/>
                  </a:lnTo>
                  <a:lnTo>
                    <a:pt x="83413" y="180340"/>
                  </a:lnTo>
                  <a:close/>
                </a:path>
                <a:path w="563245" h="216535">
                  <a:moveTo>
                    <a:pt x="91033" y="102298"/>
                  </a:moveTo>
                  <a:lnTo>
                    <a:pt x="90144" y="101422"/>
                  </a:lnTo>
                  <a:lnTo>
                    <a:pt x="89192" y="101777"/>
                  </a:lnTo>
                  <a:lnTo>
                    <a:pt x="88290" y="101904"/>
                  </a:lnTo>
                  <a:lnTo>
                    <a:pt x="88366" y="102196"/>
                  </a:lnTo>
                  <a:lnTo>
                    <a:pt x="88341" y="102476"/>
                  </a:lnTo>
                  <a:lnTo>
                    <a:pt x="88214" y="102743"/>
                  </a:lnTo>
                  <a:lnTo>
                    <a:pt x="88823" y="103657"/>
                  </a:lnTo>
                  <a:lnTo>
                    <a:pt x="89662" y="103886"/>
                  </a:lnTo>
                  <a:lnTo>
                    <a:pt x="90551" y="103301"/>
                  </a:lnTo>
                  <a:lnTo>
                    <a:pt x="90817" y="103136"/>
                  </a:lnTo>
                  <a:lnTo>
                    <a:pt x="91033" y="102298"/>
                  </a:lnTo>
                  <a:close/>
                </a:path>
                <a:path w="563245" h="216535">
                  <a:moveTo>
                    <a:pt x="91059" y="174307"/>
                  </a:moveTo>
                  <a:lnTo>
                    <a:pt x="90982" y="172707"/>
                  </a:lnTo>
                  <a:lnTo>
                    <a:pt x="90017" y="172593"/>
                  </a:lnTo>
                  <a:lnTo>
                    <a:pt x="88531" y="171919"/>
                  </a:lnTo>
                  <a:lnTo>
                    <a:pt x="88582" y="173520"/>
                  </a:lnTo>
                  <a:lnTo>
                    <a:pt x="88607" y="175056"/>
                  </a:lnTo>
                  <a:lnTo>
                    <a:pt x="90093" y="174383"/>
                  </a:lnTo>
                  <a:lnTo>
                    <a:pt x="91059" y="174307"/>
                  </a:lnTo>
                  <a:close/>
                </a:path>
                <a:path w="563245" h="216535">
                  <a:moveTo>
                    <a:pt x="93014" y="92481"/>
                  </a:moveTo>
                  <a:lnTo>
                    <a:pt x="92925" y="91605"/>
                  </a:lnTo>
                  <a:lnTo>
                    <a:pt x="91757" y="90932"/>
                  </a:lnTo>
                  <a:lnTo>
                    <a:pt x="91020" y="91719"/>
                  </a:lnTo>
                  <a:lnTo>
                    <a:pt x="90220" y="92100"/>
                  </a:lnTo>
                  <a:lnTo>
                    <a:pt x="90220" y="92646"/>
                  </a:lnTo>
                  <a:lnTo>
                    <a:pt x="90233" y="92925"/>
                  </a:lnTo>
                  <a:lnTo>
                    <a:pt x="91135" y="93154"/>
                  </a:lnTo>
                  <a:lnTo>
                    <a:pt x="92087" y="93357"/>
                  </a:lnTo>
                  <a:lnTo>
                    <a:pt x="92837" y="92659"/>
                  </a:lnTo>
                  <a:lnTo>
                    <a:pt x="93014" y="92481"/>
                  </a:lnTo>
                  <a:close/>
                </a:path>
                <a:path w="563245" h="216535">
                  <a:moveTo>
                    <a:pt x="94068" y="119659"/>
                  </a:moveTo>
                  <a:lnTo>
                    <a:pt x="92964" y="119253"/>
                  </a:lnTo>
                  <a:lnTo>
                    <a:pt x="92303" y="118960"/>
                  </a:lnTo>
                  <a:lnTo>
                    <a:pt x="91274" y="119202"/>
                  </a:lnTo>
                  <a:lnTo>
                    <a:pt x="90093" y="118935"/>
                  </a:lnTo>
                  <a:lnTo>
                    <a:pt x="89382" y="120015"/>
                  </a:lnTo>
                  <a:lnTo>
                    <a:pt x="90462" y="120091"/>
                  </a:lnTo>
                  <a:lnTo>
                    <a:pt x="91643" y="120484"/>
                  </a:lnTo>
                  <a:lnTo>
                    <a:pt x="94068" y="119659"/>
                  </a:lnTo>
                  <a:close/>
                </a:path>
                <a:path w="563245" h="216535">
                  <a:moveTo>
                    <a:pt x="98018" y="118554"/>
                  </a:moveTo>
                  <a:lnTo>
                    <a:pt x="97383" y="118465"/>
                  </a:lnTo>
                  <a:lnTo>
                    <a:pt x="97015" y="118376"/>
                  </a:lnTo>
                  <a:lnTo>
                    <a:pt x="96215" y="118198"/>
                  </a:lnTo>
                  <a:lnTo>
                    <a:pt x="95453" y="118249"/>
                  </a:lnTo>
                  <a:lnTo>
                    <a:pt x="94818" y="119913"/>
                  </a:lnTo>
                  <a:lnTo>
                    <a:pt x="95440" y="120015"/>
                  </a:lnTo>
                  <a:lnTo>
                    <a:pt x="95821" y="120091"/>
                  </a:lnTo>
                  <a:lnTo>
                    <a:pt x="96596" y="120218"/>
                  </a:lnTo>
                  <a:lnTo>
                    <a:pt x="97383" y="120167"/>
                  </a:lnTo>
                  <a:lnTo>
                    <a:pt x="97777" y="119278"/>
                  </a:lnTo>
                  <a:lnTo>
                    <a:pt x="98018" y="118554"/>
                  </a:lnTo>
                  <a:close/>
                </a:path>
                <a:path w="563245" h="216535">
                  <a:moveTo>
                    <a:pt x="98882" y="188569"/>
                  </a:moveTo>
                  <a:lnTo>
                    <a:pt x="97383" y="188417"/>
                  </a:lnTo>
                  <a:lnTo>
                    <a:pt x="96227" y="188125"/>
                  </a:lnTo>
                  <a:lnTo>
                    <a:pt x="95897" y="188569"/>
                  </a:lnTo>
                  <a:lnTo>
                    <a:pt x="95237" y="189064"/>
                  </a:lnTo>
                  <a:lnTo>
                    <a:pt x="95288" y="189433"/>
                  </a:lnTo>
                  <a:lnTo>
                    <a:pt x="95440" y="190398"/>
                  </a:lnTo>
                  <a:lnTo>
                    <a:pt x="96418" y="189903"/>
                  </a:lnTo>
                  <a:lnTo>
                    <a:pt x="97040" y="190093"/>
                  </a:lnTo>
                  <a:lnTo>
                    <a:pt x="98882" y="188569"/>
                  </a:lnTo>
                  <a:close/>
                </a:path>
                <a:path w="563245" h="216535">
                  <a:moveTo>
                    <a:pt x="101866" y="84328"/>
                  </a:moveTo>
                  <a:lnTo>
                    <a:pt x="101828" y="84023"/>
                  </a:lnTo>
                  <a:lnTo>
                    <a:pt x="101803" y="83718"/>
                  </a:lnTo>
                  <a:lnTo>
                    <a:pt x="101803" y="83426"/>
                  </a:lnTo>
                  <a:lnTo>
                    <a:pt x="100418" y="83273"/>
                  </a:lnTo>
                  <a:lnTo>
                    <a:pt x="98704" y="82359"/>
                  </a:lnTo>
                  <a:lnTo>
                    <a:pt x="98539" y="84912"/>
                  </a:lnTo>
                  <a:lnTo>
                    <a:pt x="99758" y="85331"/>
                  </a:lnTo>
                  <a:lnTo>
                    <a:pt x="100838" y="84988"/>
                  </a:lnTo>
                  <a:lnTo>
                    <a:pt x="101866" y="84328"/>
                  </a:lnTo>
                  <a:close/>
                </a:path>
                <a:path w="563245" h="216535">
                  <a:moveTo>
                    <a:pt x="105892" y="118757"/>
                  </a:moveTo>
                  <a:lnTo>
                    <a:pt x="102260" y="117500"/>
                  </a:lnTo>
                  <a:lnTo>
                    <a:pt x="101866" y="117538"/>
                  </a:lnTo>
                  <a:lnTo>
                    <a:pt x="102108" y="118986"/>
                  </a:lnTo>
                  <a:lnTo>
                    <a:pt x="103212" y="119253"/>
                  </a:lnTo>
                  <a:lnTo>
                    <a:pt x="104317" y="119989"/>
                  </a:lnTo>
                  <a:lnTo>
                    <a:pt x="105892" y="118757"/>
                  </a:lnTo>
                  <a:close/>
                </a:path>
                <a:path w="563245" h="216535">
                  <a:moveTo>
                    <a:pt x="108648" y="128917"/>
                  </a:moveTo>
                  <a:lnTo>
                    <a:pt x="108635" y="128270"/>
                  </a:lnTo>
                  <a:lnTo>
                    <a:pt x="108585" y="127000"/>
                  </a:lnTo>
                  <a:lnTo>
                    <a:pt x="108292" y="126911"/>
                  </a:lnTo>
                  <a:lnTo>
                    <a:pt x="107734" y="126758"/>
                  </a:lnTo>
                  <a:lnTo>
                    <a:pt x="106603" y="126949"/>
                  </a:lnTo>
                  <a:lnTo>
                    <a:pt x="105613" y="127292"/>
                  </a:lnTo>
                  <a:lnTo>
                    <a:pt x="105867" y="128752"/>
                  </a:lnTo>
                  <a:lnTo>
                    <a:pt x="106756" y="129463"/>
                  </a:lnTo>
                  <a:lnTo>
                    <a:pt x="107683" y="129527"/>
                  </a:lnTo>
                  <a:lnTo>
                    <a:pt x="108648" y="128917"/>
                  </a:lnTo>
                  <a:close/>
                </a:path>
                <a:path w="563245" h="216535">
                  <a:moveTo>
                    <a:pt x="119265" y="10744"/>
                  </a:moveTo>
                  <a:lnTo>
                    <a:pt x="117576" y="9740"/>
                  </a:lnTo>
                  <a:lnTo>
                    <a:pt x="116598" y="10185"/>
                  </a:lnTo>
                  <a:lnTo>
                    <a:pt x="115671" y="11226"/>
                  </a:lnTo>
                  <a:lnTo>
                    <a:pt x="116801" y="11811"/>
                  </a:lnTo>
                  <a:lnTo>
                    <a:pt x="117792" y="11658"/>
                  </a:lnTo>
                  <a:lnTo>
                    <a:pt x="119265" y="10744"/>
                  </a:lnTo>
                  <a:close/>
                </a:path>
                <a:path w="563245" h="216535">
                  <a:moveTo>
                    <a:pt x="125006" y="184607"/>
                  </a:moveTo>
                  <a:lnTo>
                    <a:pt x="124383" y="184289"/>
                  </a:lnTo>
                  <a:lnTo>
                    <a:pt x="124040" y="183984"/>
                  </a:lnTo>
                  <a:lnTo>
                    <a:pt x="123685" y="183972"/>
                  </a:lnTo>
                  <a:lnTo>
                    <a:pt x="123024" y="183934"/>
                  </a:lnTo>
                  <a:lnTo>
                    <a:pt x="122428" y="184238"/>
                  </a:lnTo>
                  <a:lnTo>
                    <a:pt x="122275" y="184950"/>
                  </a:lnTo>
                  <a:lnTo>
                    <a:pt x="122072" y="185839"/>
                  </a:lnTo>
                  <a:lnTo>
                    <a:pt x="122643" y="186143"/>
                  </a:lnTo>
                  <a:lnTo>
                    <a:pt x="123329" y="185915"/>
                  </a:lnTo>
                  <a:lnTo>
                    <a:pt x="123875" y="185724"/>
                  </a:lnTo>
                  <a:lnTo>
                    <a:pt x="124294" y="185178"/>
                  </a:lnTo>
                  <a:lnTo>
                    <a:pt x="125006" y="184607"/>
                  </a:lnTo>
                  <a:close/>
                </a:path>
                <a:path w="563245" h="216535">
                  <a:moveTo>
                    <a:pt x="161544" y="168643"/>
                  </a:moveTo>
                  <a:lnTo>
                    <a:pt x="160528" y="168071"/>
                  </a:lnTo>
                  <a:lnTo>
                    <a:pt x="158496" y="168097"/>
                  </a:lnTo>
                  <a:lnTo>
                    <a:pt x="159232" y="169278"/>
                  </a:lnTo>
                  <a:lnTo>
                    <a:pt x="159410" y="170611"/>
                  </a:lnTo>
                  <a:lnTo>
                    <a:pt x="161048" y="170942"/>
                  </a:lnTo>
                  <a:lnTo>
                    <a:pt x="161544" y="168643"/>
                  </a:lnTo>
                  <a:close/>
                </a:path>
                <a:path w="563245" h="216535">
                  <a:moveTo>
                    <a:pt x="178828" y="174713"/>
                  </a:moveTo>
                  <a:lnTo>
                    <a:pt x="178320" y="171831"/>
                  </a:lnTo>
                  <a:lnTo>
                    <a:pt x="176695" y="172605"/>
                  </a:lnTo>
                  <a:lnTo>
                    <a:pt x="174891" y="172745"/>
                  </a:lnTo>
                  <a:lnTo>
                    <a:pt x="175831" y="173215"/>
                  </a:lnTo>
                  <a:lnTo>
                    <a:pt x="176225" y="173456"/>
                  </a:lnTo>
                  <a:lnTo>
                    <a:pt x="176657" y="173621"/>
                  </a:lnTo>
                  <a:lnTo>
                    <a:pt x="177444" y="173926"/>
                  </a:lnTo>
                  <a:lnTo>
                    <a:pt x="178828" y="174713"/>
                  </a:lnTo>
                  <a:close/>
                </a:path>
                <a:path w="563245" h="216535">
                  <a:moveTo>
                    <a:pt x="185204" y="173405"/>
                  </a:moveTo>
                  <a:lnTo>
                    <a:pt x="185089" y="172377"/>
                  </a:lnTo>
                  <a:lnTo>
                    <a:pt x="183743" y="172910"/>
                  </a:lnTo>
                  <a:lnTo>
                    <a:pt x="182029" y="171881"/>
                  </a:lnTo>
                  <a:lnTo>
                    <a:pt x="180670" y="173037"/>
                  </a:lnTo>
                  <a:lnTo>
                    <a:pt x="182308" y="175323"/>
                  </a:lnTo>
                  <a:lnTo>
                    <a:pt x="183769" y="173228"/>
                  </a:lnTo>
                  <a:lnTo>
                    <a:pt x="185204" y="173405"/>
                  </a:lnTo>
                  <a:close/>
                </a:path>
                <a:path w="563245" h="216535">
                  <a:moveTo>
                    <a:pt x="206489" y="163753"/>
                  </a:moveTo>
                  <a:lnTo>
                    <a:pt x="206133" y="163144"/>
                  </a:lnTo>
                  <a:lnTo>
                    <a:pt x="205803" y="162509"/>
                  </a:lnTo>
                  <a:lnTo>
                    <a:pt x="205460" y="161886"/>
                  </a:lnTo>
                  <a:lnTo>
                    <a:pt x="204127" y="161798"/>
                  </a:lnTo>
                  <a:lnTo>
                    <a:pt x="203060" y="162293"/>
                  </a:lnTo>
                  <a:lnTo>
                    <a:pt x="204343" y="165849"/>
                  </a:lnTo>
                  <a:lnTo>
                    <a:pt x="205498" y="164338"/>
                  </a:lnTo>
                  <a:lnTo>
                    <a:pt x="206489" y="163753"/>
                  </a:lnTo>
                  <a:close/>
                </a:path>
                <a:path w="563245" h="216535">
                  <a:moveTo>
                    <a:pt x="222123" y="175310"/>
                  </a:moveTo>
                  <a:lnTo>
                    <a:pt x="221170" y="174599"/>
                  </a:lnTo>
                  <a:lnTo>
                    <a:pt x="219265" y="173215"/>
                  </a:lnTo>
                  <a:lnTo>
                    <a:pt x="217512" y="171907"/>
                  </a:lnTo>
                  <a:lnTo>
                    <a:pt x="216458" y="173405"/>
                  </a:lnTo>
                  <a:lnTo>
                    <a:pt x="214147" y="174307"/>
                  </a:lnTo>
                  <a:lnTo>
                    <a:pt x="216103" y="174447"/>
                  </a:lnTo>
                  <a:lnTo>
                    <a:pt x="217017" y="174523"/>
                  </a:lnTo>
                  <a:lnTo>
                    <a:pt x="217932" y="174586"/>
                  </a:lnTo>
                  <a:lnTo>
                    <a:pt x="217932" y="175120"/>
                  </a:lnTo>
                  <a:lnTo>
                    <a:pt x="217906" y="176174"/>
                  </a:lnTo>
                  <a:lnTo>
                    <a:pt x="219316" y="175895"/>
                  </a:lnTo>
                  <a:lnTo>
                    <a:pt x="220713" y="175602"/>
                  </a:lnTo>
                  <a:lnTo>
                    <a:pt x="222123" y="175310"/>
                  </a:lnTo>
                  <a:close/>
                </a:path>
                <a:path w="563245" h="216535">
                  <a:moveTo>
                    <a:pt x="235394" y="134632"/>
                  </a:moveTo>
                  <a:lnTo>
                    <a:pt x="235191" y="134416"/>
                  </a:lnTo>
                  <a:lnTo>
                    <a:pt x="234302" y="133502"/>
                  </a:lnTo>
                  <a:lnTo>
                    <a:pt x="233502" y="134454"/>
                  </a:lnTo>
                  <a:lnTo>
                    <a:pt x="232664" y="134696"/>
                  </a:lnTo>
                  <a:lnTo>
                    <a:pt x="232676" y="135013"/>
                  </a:lnTo>
                  <a:lnTo>
                    <a:pt x="232676" y="135343"/>
                  </a:lnTo>
                  <a:lnTo>
                    <a:pt x="232689" y="135661"/>
                  </a:lnTo>
                  <a:lnTo>
                    <a:pt x="233514" y="136042"/>
                  </a:lnTo>
                  <a:lnTo>
                    <a:pt x="234378" y="136766"/>
                  </a:lnTo>
                  <a:lnTo>
                    <a:pt x="235331" y="135343"/>
                  </a:lnTo>
                  <a:lnTo>
                    <a:pt x="235394" y="134632"/>
                  </a:lnTo>
                  <a:close/>
                </a:path>
                <a:path w="563245" h="216535">
                  <a:moveTo>
                    <a:pt x="246075" y="133731"/>
                  </a:moveTo>
                  <a:lnTo>
                    <a:pt x="245567" y="133083"/>
                  </a:lnTo>
                  <a:lnTo>
                    <a:pt x="245237" y="133007"/>
                  </a:lnTo>
                  <a:lnTo>
                    <a:pt x="244576" y="132842"/>
                  </a:lnTo>
                  <a:lnTo>
                    <a:pt x="244106" y="133235"/>
                  </a:lnTo>
                  <a:lnTo>
                    <a:pt x="243903" y="133896"/>
                  </a:lnTo>
                  <a:lnTo>
                    <a:pt x="243878" y="134607"/>
                  </a:lnTo>
                  <a:lnTo>
                    <a:pt x="244259" y="135178"/>
                  </a:lnTo>
                  <a:lnTo>
                    <a:pt x="244894" y="135039"/>
                  </a:lnTo>
                  <a:lnTo>
                    <a:pt x="245351" y="134924"/>
                  </a:lnTo>
                  <a:lnTo>
                    <a:pt x="245745" y="134315"/>
                  </a:lnTo>
                  <a:lnTo>
                    <a:pt x="246024" y="133832"/>
                  </a:lnTo>
                  <a:close/>
                </a:path>
                <a:path w="563245" h="216535">
                  <a:moveTo>
                    <a:pt x="246100" y="149161"/>
                  </a:moveTo>
                  <a:lnTo>
                    <a:pt x="245706" y="147713"/>
                  </a:lnTo>
                  <a:lnTo>
                    <a:pt x="244690" y="147218"/>
                  </a:lnTo>
                  <a:lnTo>
                    <a:pt x="243306" y="147231"/>
                  </a:lnTo>
                  <a:lnTo>
                    <a:pt x="243306" y="147904"/>
                  </a:lnTo>
                  <a:lnTo>
                    <a:pt x="243306" y="148564"/>
                  </a:lnTo>
                  <a:lnTo>
                    <a:pt x="243332" y="149212"/>
                  </a:lnTo>
                  <a:lnTo>
                    <a:pt x="243992" y="149390"/>
                  </a:lnTo>
                  <a:lnTo>
                    <a:pt x="244335" y="149504"/>
                  </a:lnTo>
                  <a:lnTo>
                    <a:pt x="245503" y="149263"/>
                  </a:lnTo>
                  <a:lnTo>
                    <a:pt x="246100" y="149161"/>
                  </a:lnTo>
                  <a:close/>
                </a:path>
                <a:path w="563245" h="216535">
                  <a:moveTo>
                    <a:pt x="255917" y="156946"/>
                  </a:moveTo>
                  <a:lnTo>
                    <a:pt x="255663" y="154279"/>
                  </a:lnTo>
                  <a:lnTo>
                    <a:pt x="254266" y="155270"/>
                  </a:lnTo>
                  <a:lnTo>
                    <a:pt x="252933" y="155994"/>
                  </a:lnTo>
                  <a:lnTo>
                    <a:pt x="253542" y="157518"/>
                  </a:lnTo>
                  <a:lnTo>
                    <a:pt x="254838" y="156857"/>
                  </a:lnTo>
                  <a:lnTo>
                    <a:pt x="255917" y="156946"/>
                  </a:lnTo>
                  <a:close/>
                </a:path>
                <a:path w="563245" h="216535">
                  <a:moveTo>
                    <a:pt x="259956" y="148424"/>
                  </a:moveTo>
                  <a:lnTo>
                    <a:pt x="259892" y="148069"/>
                  </a:lnTo>
                  <a:lnTo>
                    <a:pt x="259842" y="147688"/>
                  </a:lnTo>
                  <a:lnTo>
                    <a:pt x="259778" y="147320"/>
                  </a:lnTo>
                  <a:lnTo>
                    <a:pt x="259168" y="147332"/>
                  </a:lnTo>
                  <a:lnTo>
                    <a:pt x="258559" y="147332"/>
                  </a:lnTo>
                  <a:lnTo>
                    <a:pt x="257949" y="147345"/>
                  </a:lnTo>
                  <a:lnTo>
                    <a:pt x="256336" y="148780"/>
                  </a:lnTo>
                  <a:lnTo>
                    <a:pt x="256857" y="148996"/>
                  </a:lnTo>
                  <a:lnTo>
                    <a:pt x="257378" y="149199"/>
                  </a:lnTo>
                  <a:lnTo>
                    <a:pt x="257898" y="149428"/>
                  </a:lnTo>
                  <a:lnTo>
                    <a:pt x="258584" y="149098"/>
                  </a:lnTo>
                  <a:lnTo>
                    <a:pt x="259257" y="148767"/>
                  </a:lnTo>
                  <a:lnTo>
                    <a:pt x="259956" y="148424"/>
                  </a:lnTo>
                  <a:close/>
                </a:path>
                <a:path w="563245" h="216535">
                  <a:moveTo>
                    <a:pt x="266319" y="139039"/>
                  </a:moveTo>
                  <a:lnTo>
                    <a:pt x="264693" y="139776"/>
                  </a:lnTo>
                  <a:lnTo>
                    <a:pt x="263766" y="139611"/>
                  </a:lnTo>
                  <a:lnTo>
                    <a:pt x="263766" y="140804"/>
                  </a:lnTo>
                  <a:lnTo>
                    <a:pt x="263779" y="141389"/>
                  </a:lnTo>
                  <a:lnTo>
                    <a:pt x="264668" y="141439"/>
                  </a:lnTo>
                  <a:lnTo>
                    <a:pt x="266065" y="141820"/>
                  </a:lnTo>
                  <a:lnTo>
                    <a:pt x="266153" y="140754"/>
                  </a:lnTo>
                  <a:lnTo>
                    <a:pt x="266319" y="139039"/>
                  </a:lnTo>
                  <a:close/>
                </a:path>
                <a:path w="563245" h="216535">
                  <a:moveTo>
                    <a:pt x="272173" y="147040"/>
                  </a:moveTo>
                  <a:lnTo>
                    <a:pt x="270891" y="146062"/>
                  </a:lnTo>
                  <a:lnTo>
                    <a:pt x="269849" y="146177"/>
                  </a:lnTo>
                  <a:lnTo>
                    <a:pt x="268541" y="146685"/>
                  </a:lnTo>
                  <a:lnTo>
                    <a:pt x="269709" y="148132"/>
                  </a:lnTo>
                  <a:lnTo>
                    <a:pt x="270738" y="148107"/>
                  </a:lnTo>
                  <a:lnTo>
                    <a:pt x="272173" y="147040"/>
                  </a:lnTo>
                  <a:close/>
                </a:path>
                <a:path w="563245" h="216535">
                  <a:moveTo>
                    <a:pt x="299288" y="134416"/>
                  </a:moveTo>
                  <a:lnTo>
                    <a:pt x="299034" y="133438"/>
                  </a:lnTo>
                  <a:lnTo>
                    <a:pt x="297929" y="133438"/>
                  </a:lnTo>
                  <a:lnTo>
                    <a:pt x="296748" y="133096"/>
                  </a:lnTo>
                  <a:lnTo>
                    <a:pt x="296214" y="134505"/>
                  </a:lnTo>
                  <a:lnTo>
                    <a:pt x="297230" y="135343"/>
                  </a:lnTo>
                  <a:lnTo>
                    <a:pt x="298246" y="135013"/>
                  </a:lnTo>
                  <a:lnTo>
                    <a:pt x="299186" y="134467"/>
                  </a:lnTo>
                  <a:close/>
                </a:path>
                <a:path w="563245" h="216535">
                  <a:moveTo>
                    <a:pt x="310248" y="100431"/>
                  </a:moveTo>
                  <a:lnTo>
                    <a:pt x="308483" y="99187"/>
                  </a:lnTo>
                  <a:lnTo>
                    <a:pt x="306844" y="99580"/>
                  </a:lnTo>
                  <a:lnTo>
                    <a:pt x="304888" y="100241"/>
                  </a:lnTo>
                  <a:lnTo>
                    <a:pt x="306793" y="100888"/>
                  </a:lnTo>
                  <a:lnTo>
                    <a:pt x="308406" y="101371"/>
                  </a:lnTo>
                  <a:lnTo>
                    <a:pt x="310248" y="100431"/>
                  </a:lnTo>
                  <a:close/>
                </a:path>
                <a:path w="563245" h="216535">
                  <a:moveTo>
                    <a:pt x="318757" y="125095"/>
                  </a:moveTo>
                  <a:lnTo>
                    <a:pt x="316966" y="123939"/>
                  </a:lnTo>
                  <a:lnTo>
                    <a:pt x="314896" y="124917"/>
                  </a:lnTo>
                  <a:lnTo>
                    <a:pt x="316115" y="126174"/>
                  </a:lnTo>
                  <a:lnTo>
                    <a:pt x="316865" y="126174"/>
                  </a:lnTo>
                  <a:lnTo>
                    <a:pt x="318757" y="125095"/>
                  </a:lnTo>
                  <a:close/>
                </a:path>
                <a:path w="563245" h="216535">
                  <a:moveTo>
                    <a:pt x="324637" y="117284"/>
                  </a:moveTo>
                  <a:lnTo>
                    <a:pt x="320954" y="117551"/>
                  </a:lnTo>
                  <a:lnTo>
                    <a:pt x="320802" y="119253"/>
                  </a:lnTo>
                  <a:lnTo>
                    <a:pt x="322402" y="119202"/>
                  </a:lnTo>
                  <a:lnTo>
                    <a:pt x="324281" y="119735"/>
                  </a:lnTo>
                  <a:lnTo>
                    <a:pt x="324637" y="117284"/>
                  </a:lnTo>
                  <a:close/>
                </a:path>
                <a:path w="563245" h="216535">
                  <a:moveTo>
                    <a:pt x="329006" y="122504"/>
                  </a:moveTo>
                  <a:lnTo>
                    <a:pt x="328688" y="121399"/>
                  </a:lnTo>
                  <a:lnTo>
                    <a:pt x="327507" y="120561"/>
                  </a:lnTo>
                  <a:lnTo>
                    <a:pt x="325691" y="122313"/>
                  </a:lnTo>
                  <a:lnTo>
                    <a:pt x="326974" y="123113"/>
                  </a:lnTo>
                  <a:lnTo>
                    <a:pt x="328523" y="123837"/>
                  </a:lnTo>
                  <a:lnTo>
                    <a:pt x="329006" y="122504"/>
                  </a:lnTo>
                  <a:close/>
                </a:path>
                <a:path w="563245" h="216535">
                  <a:moveTo>
                    <a:pt x="329526" y="118160"/>
                  </a:moveTo>
                  <a:lnTo>
                    <a:pt x="329158" y="117322"/>
                  </a:lnTo>
                  <a:lnTo>
                    <a:pt x="328371" y="117348"/>
                  </a:lnTo>
                  <a:lnTo>
                    <a:pt x="327634" y="117259"/>
                  </a:lnTo>
                  <a:lnTo>
                    <a:pt x="327456" y="117398"/>
                  </a:lnTo>
                  <a:lnTo>
                    <a:pt x="327253" y="117449"/>
                  </a:lnTo>
                  <a:lnTo>
                    <a:pt x="327037" y="117411"/>
                  </a:lnTo>
                  <a:lnTo>
                    <a:pt x="327228" y="118021"/>
                  </a:lnTo>
                  <a:lnTo>
                    <a:pt x="327431" y="118618"/>
                  </a:lnTo>
                  <a:lnTo>
                    <a:pt x="327621" y="119227"/>
                  </a:lnTo>
                  <a:lnTo>
                    <a:pt x="328256" y="118872"/>
                  </a:lnTo>
                  <a:lnTo>
                    <a:pt x="329526" y="118160"/>
                  </a:lnTo>
                  <a:close/>
                </a:path>
                <a:path w="563245" h="216535">
                  <a:moveTo>
                    <a:pt x="424510" y="93980"/>
                  </a:moveTo>
                  <a:lnTo>
                    <a:pt x="424434" y="92786"/>
                  </a:lnTo>
                  <a:lnTo>
                    <a:pt x="424383" y="92214"/>
                  </a:lnTo>
                  <a:lnTo>
                    <a:pt x="423456" y="92100"/>
                  </a:lnTo>
                  <a:lnTo>
                    <a:pt x="421817" y="91605"/>
                  </a:lnTo>
                  <a:lnTo>
                    <a:pt x="421665" y="93929"/>
                  </a:lnTo>
                  <a:lnTo>
                    <a:pt x="423151" y="94119"/>
                  </a:lnTo>
                  <a:lnTo>
                    <a:pt x="424510" y="93980"/>
                  </a:lnTo>
                  <a:close/>
                </a:path>
                <a:path w="563245" h="216535">
                  <a:moveTo>
                    <a:pt x="441007" y="84797"/>
                  </a:moveTo>
                  <a:lnTo>
                    <a:pt x="439089" y="83896"/>
                  </a:lnTo>
                  <a:lnTo>
                    <a:pt x="437476" y="83972"/>
                  </a:lnTo>
                  <a:lnTo>
                    <a:pt x="435470" y="84975"/>
                  </a:lnTo>
                  <a:lnTo>
                    <a:pt x="437565" y="85750"/>
                  </a:lnTo>
                  <a:lnTo>
                    <a:pt x="439166" y="85636"/>
                  </a:lnTo>
                  <a:lnTo>
                    <a:pt x="441007" y="84797"/>
                  </a:lnTo>
                  <a:close/>
                </a:path>
                <a:path w="563245" h="216535">
                  <a:moveTo>
                    <a:pt x="489292" y="64046"/>
                  </a:moveTo>
                  <a:lnTo>
                    <a:pt x="482688" y="63982"/>
                  </a:lnTo>
                  <a:lnTo>
                    <a:pt x="481622" y="64071"/>
                  </a:lnTo>
                  <a:lnTo>
                    <a:pt x="480568" y="64173"/>
                  </a:lnTo>
                  <a:lnTo>
                    <a:pt x="479056" y="64300"/>
                  </a:lnTo>
                  <a:lnTo>
                    <a:pt x="480568" y="65430"/>
                  </a:lnTo>
                  <a:lnTo>
                    <a:pt x="481584" y="65582"/>
                  </a:lnTo>
                  <a:lnTo>
                    <a:pt x="482663" y="64935"/>
                  </a:lnTo>
                  <a:lnTo>
                    <a:pt x="484847" y="64846"/>
                  </a:lnTo>
                  <a:lnTo>
                    <a:pt x="487070" y="65557"/>
                  </a:lnTo>
                  <a:lnTo>
                    <a:pt x="489242" y="64782"/>
                  </a:lnTo>
                  <a:lnTo>
                    <a:pt x="489254" y="64300"/>
                  </a:lnTo>
                  <a:lnTo>
                    <a:pt x="489292" y="64046"/>
                  </a:lnTo>
                  <a:close/>
                </a:path>
                <a:path w="563245" h="216535">
                  <a:moveTo>
                    <a:pt x="512635" y="56273"/>
                  </a:moveTo>
                  <a:lnTo>
                    <a:pt x="511708" y="56032"/>
                  </a:lnTo>
                  <a:lnTo>
                    <a:pt x="510984" y="55092"/>
                  </a:lnTo>
                  <a:lnTo>
                    <a:pt x="509892" y="55473"/>
                  </a:lnTo>
                  <a:lnTo>
                    <a:pt x="509866" y="56032"/>
                  </a:lnTo>
                  <a:lnTo>
                    <a:pt x="509854" y="56565"/>
                  </a:lnTo>
                  <a:lnTo>
                    <a:pt x="509828" y="57124"/>
                  </a:lnTo>
                  <a:lnTo>
                    <a:pt x="510438" y="57175"/>
                  </a:lnTo>
                  <a:lnTo>
                    <a:pt x="511060" y="57238"/>
                  </a:lnTo>
                  <a:lnTo>
                    <a:pt x="511683" y="57289"/>
                  </a:lnTo>
                  <a:lnTo>
                    <a:pt x="512305" y="56603"/>
                  </a:lnTo>
                  <a:lnTo>
                    <a:pt x="512635" y="56273"/>
                  </a:lnTo>
                  <a:close/>
                </a:path>
                <a:path w="563245" h="216535">
                  <a:moveTo>
                    <a:pt x="515327" y="36398"/>
                  </a:moveTo>
                  <a:lnTo>
                    <a:pt x="515302" y="36182"/>
                  </a:lnTo>
                  <a:lnTo>
                    <a:pt x="515188" y="35293"/>
                  </a:lnTo>
                  <a:lnTo>
                    <a:pt x="514464" y="35001"/>
                  </a:lnTo>
                  <a:lnTo>
                    <a:pt x="513486" y="34886"/>
                  </a:lnTo>
                  <a:lnTo>
                    <a:pt x="513308" y="35115"/>
                  </a:lnTo>
                  <a:lnTo>
                    <a:pt x="512851" y="35445"/>
                  </a:lnTo>
                  <a:lnTo>
                    <a:pt x="512953" y="36639"/>
                  </a:lnTo>
                  <a:lnTo>
                    <a:pt x="513651" y="37007"/>
                  </a:lnTo>
                  <a:lnTo>
                    <a:pt x="514477" y="36906"/>
                  </a:lnTo>
                  <a:lnTo>
                    <a:pt x="514794" y="36868"/>
                  </a:lnTo>
                  <a:lnTo>
                    <a:pt x="515327" y="36398"/>
                  </a:lnTo>
                  <a:close/>
                </a:path>
                <a:path w="563245" h="216535">
                  <a:moveTo>
                    <a:pt x="517169" y="49072"/>
                  </a:moveTo>
                  <a:lnTo>
                    <a:pt x="517144" y="48488"/>
                  </a:lnTo>
                  <a:lnTo>
                    <a:pt x="516991" y="47447"/>
                  </a:lnTo>
                  <a:lnTo>
                    <a:pt x="516420" y="47294"/>
                  </a:lnTo>
                  <a:lnTo>
                    <a:pt x="514997" y="47536"/>
                  </a:lnTo>
                  <a:lnTo>
                    <a:pt x="514642" y="48120"/>
                  </a:lnTo>
                  <a:lnTo>
                    <a:pt x="514819" y="48768"/>
                  </a:lnTo>
                  <a:lnTo>
                    <a:pt x="514908" y="49072"/>
                  </a:lnTo>
                  <a:lnTo>
                    <a:pt x="515556" y="49390"/>
                  </a:lnTo>
                  <a:lnTo>
                    <a:pt x="516585" y="49390"/>
                  </a:lnTo>
                  <a:lnTo>
                    <a:pt x="517169" y="49072"/>
                  </a:lnTo>
                  <a:close/>
                </a:path>
                <a:path w="563245" h="216535">
                  <a:moveTo>
                    <a:pt x="528205" y="30022"/>
                  </a:moveTo>
                  <a:lnTo>
                    <a:pt x="527837" y="29032"/>
                  </a:lnTo>
                  <a:lnTo>
                    <a:pt x="526846" y="29222"/>
                  </a:lnTo>
                  <a:lnTo>
                    <a:pt x="526097" y="28943"/>
                  </a:lnTo>
                  <a:lnTo>
                    <a:pt x="524967" y="29184"/>
                  </a:lnTo>
                  <a:lnTo>
                    <a:pt x="524395" y="29311"/>
                  </a:lnTo>
                  <a:lnTo>
                    <a:pt x="524383" y="29832"/>
                  </a:lnTo>
                  <a:lnTo>
                    <a:pt x="524383" y="30353"/>
                  </a:lnTo>
                  <a:lnTo>
                    <a:pt x="524370" y="30873"/>
                  </a:lnTo>
                  <a:lnTo>
                    <a:pt x="525830" y="31343"/>
                  </a:lnTo>
                  <a:lnTo>
                    <a:pt x="526923" y="30276"/>
                  </a:lnTo>
                  <a:lnTo>
                    <a:pt x="528205" y="30022"/>
                  </a:lnTo>
                  <a:close/>
                </a:path>
                <a:path w="563245" h="216535">
                  <a:moveTo>
                    <a:pt x="529805" y="35483"/>
                  </a:moveTo>
                  <a:lnTo>
                    <a:pt x="529463" y="35128"/>
                  </a:lnTo>
                  <a:lnTo>
                    <a:pt x="528942" y="35217"/>
                  </a:lnTo>
                  <a:lnTo>
                    <a:pt x="528497" y="35293"/>
                  </a:lnTo>
                  <a:lnTo>
                    <a:pt x="528015" y="35534"/>
                  </a:lnTo>
                  <a:lnTo>
                    <a:pt x="527342" y="36360"/>
                  </a:lnTo>
                  <a:lnTo>
                    <a:pt x="527761" y="36703"/>
                  </a:lnTo>
                  <a:lnTo>
                    <a:pt x="528231" y="36804"/>
                  </a:lnTo>
                  <a:lnTo>
                    <a:pt x="528904" y="36944"/>
                  </a:lnTo>
                  <a:lnTo>
                    <a:pt x="529463" y="36741"/>
                  </a:lnTo>
                  <a:lnTo>
                    <a:pt x="529755" y="36068"/>
                  </a:lnTo>
                  <a:lnTo>
                    <a:pt x="529805" y="35483"/>
                  </a:lnTo>
                  <a:close/>
                </a:path>
                <a:path w="563245" h="216535">
                  <a:moveTo>
                    <a:pt x="532434" y="14020"/>
                  </a:moveTo>
                  <a:lnTo>
                    <a:pt x="532091" y="13563"/>
                  </a:lnTo>
                  <a:lnTo>
                    <a:pt x="531241" y="12433"/>
                  </a:lnTo>
                  <a:lnTo>
                    <a:pt x="530618" y="12979"/>
                  </a:lnTo>
                  <a:lnTo>
                    <a:pt x="530009" y="13271"/>
                  </a:lnTo>
                  <a:lnTo>
                    <a:pt x="529463" y="14706"/>
                  </a:lnTo>
                  <a:lnTo>
                    <a:pt x="530390" y="14706"/>
                  </a:lnTo>
                  <a:lnTo>
                    <a:pt x="531418" y="14630"/>
                  </a:lnTo>
                  <a:lnTo>
                    <a:pt x="531914" y="14236"/>
                  </a:lnTo>
                  <a:lnTo>
                    <a:pt x="532434" y="14020"/>
                  </a:lnTo>
                  <a:close/>
                </a:path>
                <a:path w="563245" h="216535">
                  <a:moveTo>
                    <a:pt x="540359" y="8001"/>
                  </a:moveTo>
                  <a:lnTo>
                    <a:pt x="540143" y="7162"/>
                  </a:lnTo>
                  <a:lnTo>
                    <a:pt x="538937" y="6883"/>
                  </a:lnTo>
                  <a:lnTo>
                    <a:pt x="538251" y="7505"/>
                  </a:lnTo>
                  <a:lnTo>
                    <a:pt x="537578" y="8521"/>
                  </a:lnTo>
                  <a:lnTo>
                    <a:pt x="538581" y="8674"/>
                  </a:lnTo>
                  <a:lnTo>
                    <a:pt x="539470" y="9207"/>
                  </a:lnTo>
                  <a:lnTo>
                    <a:pt x="540194" y="8229"/>
                  </a:lnTo>
                  <a:lnTo>
                    <a:pt x="540359" y="8001"/>
                  </a:lnTo>
                  <a:close/>
                </a:path>
                <a:path w="563245" h="216535">
                  <a:moveTo>
                    <a:pt x="563232" y="0"/>
                  </a:moveTo>
                  <a:lnTo>
                    <a:pt x="562267" y="0"/>
                  </a:lnTo>
                  <a:lnTo>
                    <a:pt x="562419" y="228"/>
                  </a:lnTo>
                  <a:lnTo>
                    <a:pt x="562711" y="177"/>
                  </a:lnTo>
                  <a:lnTo>
                    <a:pt x="562991" y="114"/>
                  </a:lnTo>
                  <a:lnTo>
                    <a:pt x="5632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5095113" y="2933684"/>
              <a:ext cx="854710" cy="295275"/>
            </a:xfrm>
            <a:custGeom>
              <a:avLst/>
              <a:gdLst/>
              <a:ahLst/>
              <a:cxnLst/>
              <a:rect l="l" t="t" r="r" b="b"/>
              <a:pathLst>
                <a:path w="854710" h="295275">
                  <a:moveTo>
                    <a:pt x="5892" y="23266"/>
                  </a:moveTo>
                  <a:lnTo>
                    <a:pt x="4686" y="22453"/>
                  </a:lnTo>
                  <a:lnTo>
                    <a:pt x="4686" y="19227"/>
                  </a:lnTo>
                  <a:lnTo>
                    <a:pt x="2006" y="21310"/>
                  </a:lnTo>
                  <a:lnTo>
                    <a:pt x="1028" y="25234"/>
                  </a:lnTo>
                  <a:lnTo>
                    <a:pt x="2527" y="24282"/>
                  </a:lnTo>
                  <a:lnTo>
                    <a:pt x="4838" y="25311"/>
                  </a:lnTo>
                  <a:lnTo>
                    <a:pt x="5892" y="23266"/>
                  </a:lnTo>
                  <a:close/>
                </a:path>
                <a:path w="854710" h="295275">
                  <a:moveTo>
                    <a:pt x="22250" y="28854"/>
                  </a:moveTo>
                  <a:lnTo>
                    <a:pt x="21666" y="28105"/>
                  </a:lnTo>
                  <a:lnTo>
                    <a:pt x="20764" y="27762"/>
                  </a:lnTo>
                  <a:lnTo>
                    <a:pt x="20650" y="29718"/>
                  </a:lnTo>
                  <a:lnTo>
                    <a:pt x="22250" y="28854"/>
                  </a:lnTo>
                  <a:close/>
                </a:path>
                <a:path w="854710" h="295275">
                  <a:moveTo>
                    <a:pt x="25425" y="16306"/>
                  </a:moveTo>
                  <a:lnTo>
                    <a:pt x="24333" y="15532"/>
                  </a:lnTo>
                  <a:lnTo>
                    <a:pt x="23876" y="16332"/>
                  </a:lnTo>
                  <a:lnTo>
                    <a:pt x="23393" y="17094"/>
                  </a:lnTo>
                  <a:lnTo>
                    <a:pt x="22479" y="18821"/>
                  </a:lnTo>
                  <a:lnTo>
                    <a:pt x="21488" y="20142"/>
                  </a:lnTo>
                  <a:lnTo>
                    <a:pt x="24485" y="21640"/>
                  </a:lnTo>
                  <a:lnTo>
                    <a:pt x="24942" y="19964"/>
                  </a:lnTo>
                  <a:lnTo>
                    <a:pt x="25349" y="18605"/>
                  </a:lnTo>
                  <a:lnTo>
                    <a:pt x="25133" y="17538"/>
                  </a:lnTo>
                  <a:lnTo>
                    <a:pt x="25425" y="16306"/>
                  </a:lnTo>
                  <a:close/>
                </a:path>
                <a:path w="854710" h="295275">
                  <a:moveTo>
                    <a:pt x="27279" y="33705"/>
                  </a:moveTo>
                  <a:lnTo>
                    <a:pt x="26263" y="32131"/>
                  </a:lnTo>
                  <a:lnTo>
                    <a:pt x="25044" y="33413"/>
                  </a:lnTo>
                  <a:lnTo>
                    <a:pt x="22682" y="33413"/>
                  </a:lnTo>
                  <a:lnTo>
                    <a:pt x="20574" y="35026"/>
                  </a:lnTo>
                  <a:lnTo>
                    <a:pt x="20650" y="29718"/>
                  </a:lnTo>
                  <a:lnTo>
                    <a:pt x="18224" y="31026"/>
                  </a:lnTo>
                  <a:lnTo>
                    <a:pt x="17614" y="33413"/>
                  </a:lnTo>
                  <a:lnTo>
                    <a:pt x="17538" y="33705"/>
                  </a:lnTo>
                  <a:lnTo>
                    <a:pt x="17487" y="33921"/>
                  </a:lnTo>
                  <a:lnTo>
                    <a:pt x="19481" y="36004"/>
                  </a:lnTo>
                  <a:lnTo>
                    <a:pt x="21361" y="36004"/>
                  </a:lnTo>
                  <a:lnTo>
                    <a:pt x="23571" y="37172"/>
                  </a:lnTo>
                  <a:lnTo>
                    <a:pt x="24892" y="35026"/>
                  </a:lnTo>
                  <a:lnTo>
                    <a:pt x="25107" y="34671"/>
                  </a:lnTo>
                  <a:lnTo>
                    <a:pt x="27152" y="34950"/>
                  </a:lnTo>
                  <a:lnTo>
                    <a:pt x="27178" y="34671"/>
                  </a:lnTo>
                  <a:lnTo>
                    <a:pt x="27279" y="33705"/>
                  </a:lnTo>
                  <a:close/>
                </a:path>
                <a:path w="854710" h="295275">
                  <a:moveTo>
                    <a:pt x="28003" y="24396"/>
                  </a:moveTo>
                  <a:lnTo>
                    <a:pt x="23812" y="24396"/>
                  </a:lnTo>
                  <a:lnTo>
                    <a:pt x="22275" y="22872"/>
                  </a:lnTo>
                  <a:lnTo>
                    <a:pt x="20345" y="23368"/>
                  </a:lnTo>
                  <a:lnTo>
                    <a:pt x="18453" y="23393"/>
                  </a:lnTo>
                  <a:lnTo>
                    <a:pt x="16992" y="24841"/>
                  </a:lnTo>
                  <a:lnTo>
                    <a:pt x="15252" y="25374"/>
                  </a:lnTo>
                  <a:lnTo>
                    <a:pt x="13246" y="25031"/>
                  </a:lnTo>
                  <a:lnTo>
                    <a:pt x="8902" y="25006"/>
                  </a:lnTo>
                  <a:lnTo>
                    <a:pt x="5143" y="27279"/>
                  </a:lnTo>
                  <a:lnTo>
                    <a:pt x="1028" y="28143"/>
                  </a:lnTo>
                  <a:lnTo>
                    <a:pt x="812" y="28765"/>
                  </a:lnTo>
                  <a:lnTo>
                    <a:pt x="0" y="29362"/>
                  </a:lnTo>
                  <a:lnTo>
                    <a:pt x="914" y="30060"/>
                  </a:lnTo>
                  <a:lnTo>
                    <a:pt x="1943" y="29730"/>
                  </a:lnTo>
                  <a:lnTo>
                    <a:pt x="3124" y="28803"/>
                  </a:lnTo>
                  <a:lnTo>
                    <a:pt x="3543" y="30772"/>
                  </a:lnTo>
                  <a:lnTo>
                    <a:pt x="4038" y="31102"/>
                  </a:lnTo>
                  <a:lnTo>
                    <a:pt x="5041" y="29514"/>
                  </a:lnTo>
                  <a:lnTo>
                    <a:pt x="6680" y="29235"/>
                  </a:lnTo>
                  <a:lnTo>
                    <a:pt x="12776" y="29959"/>
                  </a:lnTo>
                  <a:lnTo>
                    <a:pt x="16014" y="27432"/>
                  </a:lnTo>
                  <a:lnTo>
                    <a:pt x="19418" y="25171"/>
                  </a:lnTo>
                  <a:lnTo>
                    <a:pt x="21412" y="27762"/>
                  </a:lnTo>
                  <a:lnTo>
                    <a:pt x="21704" y="28105"/>
                  </a:lnTo>
                  <a:lnTo>
                    <a:pt x="24307" y="29044"/>
                  </a:lnTo>
                  <a:lnTo>
                    <a:pt x="26174" y="28105"/>
                  </a:lnTo>
                  <a:lnTo>
                    <a:pt x="26746" y="26720"/>
                  </a:lnTo>
                  <a:lnTo>
                    <a:pt x="28003" y="24396"/>
                  </a:lnTo>
                  <a:close/>
                </a:path>
                <a:path w="854710" h="295275">
                  <a:moveTo>
                    <a:pt x="30924" y="35864"/>
                  </a:moveTo>
                  <a:lnTo>
                    <a:pt x="27279" y="33705"/>
                  </a:lnTo>
                  <a:lnTo>
                    <a:pt x="27279" y="36842"/>
                  </a:lnTo>
                  <a:lnTo>
                    <a:pt x="29235" y="35864"/>
                  </a:lnTo>
                  <a:lnTo>
                    <a:pt x="30924" y="35864"/>
                  </a:lnTo>
                  <a:close/>
                </a:path>
                <a:path w="854710" h="295275">
                  <a:moveTo>
                    <a:pt x="44869" y="5664"/>
                  </a:moveTo>
                  <a:lnTo>
                    <a:pt x="43637" y="2959"/>
                  </a:lnTo>
                  <a:lnTo>
                    <a:pt x="42418" y="4305"/>
                  </a:lnTo>
                  <a:lnTo>
                    <a:pt x="41160" y="4114"/>
                  </a:lnTo>
                  <a:lnTo>
                    <a:pt x="39878" y="3111"/>
                  </a:lnTo>
                  <a:lnTo>
                    <a:pt x="37553" y="3009"/>
                  </a:lnTo>
                  <a:lnTo>
                    <a:pt x="35179" y="2552"/>
                  </a:lnTo>
                  <a:lnTo>
                    <a:pt x="33058" y="3987"/>
                  </a:lnTo>
                  <a:lnTo>
                    <a:pt x="32385" y="5105"/>
                  </a:lnTo>
                  <a:lnTo>
                    <a:pt x="31521" y="5918"/>
                  </a:lnTo>
                  <a:lnTo>
                    <a:pt x="30099" y="5829"/>
                  </a:lnTo>
                  <a:lnTo>
                    <a:pt x="29857" y="6057"/>
                  </a:lnTo>
                  <a:lnTo>
                    <a:pt x="29768" y="6337"/>
                  </a:lnTo>
                  <a:lnTo>
                    <a:pt x="29895" y="6667"/>
                  </a:lnTo>
                  <a:lnTo>
                    <a:pt x="28371" y="7239"/>
                  </a:lnTo>
                  <a:lnTo>
                    <a:pt x="27012" y="8064"/>
                  </a:lnTo>
                  <a:lnTo>
                    <a:pt x="26060" y="9423"/>
                  </a:lnTo>
                  <a:lnTo>
                    <a:pt x="26200" y="10579"/>
                  </a:lnTo>
                  <a:lnTo>
                    <a:pt x="26035" y="11836"/>
                  </a:lnTo>
                  <a:lnTo>
                    <a:pt x="27228" y="12611"/>
                  </a:lnTo>
                  <a:lnTo>
                    <a:pt x="29248" y="11391"/>
                  </a:lnTo>
                  <a:lnTo>
                    <a:pt x="29337" y="8318"/>
                  </a:lnTo>
                  <a:lnTo>
                    <a:pt x="31991" y="7696"/>
                  </a:lnTo>
                  <a:lnTo>
                    <a:pt x="34747" y="5219"/>
                  </a:lnTo>
                  <a:lnTo>
                    <a:pt x="37985" y="4432"/>
                  </a:lnTo>
                  <a:lnTo>
                    <a:pt x="42341" y="4737"/>
                  </a:lnTo>
                  <a:lnTo>
                    <a:pt x="44869" y="5664"/>
                  </a:lnTo>
                  <a:close/>
                </a:path>
                <a:path w="854710" h="295275">
                  <a:moveTo>
                    <a:pt x="66167" y="34645"/>
                  </a:moveTo>
                  <a:lnTo>
                    <a:pt x="63182" y="31242"/>
                  </a:lnTo>
                  <a:lnTo>
                    <a:pt x="59258" y="26873"/>
                  </a:lnTo>
                  <a:lnTo>
                    <a:pt x="55156" y="22339"/>
                  </a:lnTo>
                  <a:lnTo>
                    <a:pt x="50330" y="25476"/>
                  </a:lnTo>
                  <a:lnTo>
                    <a:pt x="43903" y="26352"/>
                  </a:lnTo>
                  <a:lnTo>
                    <a:pt x="40119" y="26098"/>
                  </a:lnTo>
                  <a:lnTo>
                    <a:pt x="39763" y="30022"/>
                  </a:lnTo>
                  <a:lnTo>
                    <a:pt x="36080" y="32969"/>
                  </a:lnTo>
                  <a:lnTo>
                    <a:pt x="32753" y="36969"/>
                  </a:lnTo>
                  <a:lnTo>
                    <a:pt x="31788" y="36385"/>
                  </a:lnTo>
                  <a:lnTo>
                    <a:pt x="32677" y="37045"/>
                  </a:lnTo>
                  <a:lnTo>
                    <a:pt x="33909" y="37871"/>
                  </a:lnTo>
                  <a:lnTo>
                    <a:pt x="35979" y="34759"/>
                  </a:lnTo>
                  <a:lnTo>
                    <a:pt x="36690" y="37668"/>
                  </a:lnTo>
                  <a:lnTo>
                    <a:pt x="37807" y="38747"/>
                  </a:lnTo>
                  <a:lnTo>
                    <a:pt x="38900" y="37871"/>
                  </a:lnTo>
                  <a:lnTo>
                    <a:pt x="39065" y="37871"/>
                  </a:lnTo>
                  <a:lnTo>
                    <a:pt x="36436" y="34759"/>
                  </a:lnTo>
                  <a:lnTo>
                    <a:pt x="36322" y="34620"/>
                  </a:lnTo>
                  <a:lnTo>
                    <a:pt x="38900" y="32969"/>
                  </a:lnTo>
                  <a:lnTo>
                    <a:pt x="40919" y="31140"/>
                  </a:lnTo>
                  <a:lnTo>
                    <a:pt x="46088" y="26339"/>
                  </a:lnTo>
                  <a:lnTo>
                    <a:pt x="51892" y="27571"/>
                  </a:lnTo>
                  <a:lnTo>
                    <a:pt x="57759" y="29324"/>
                  </a:lnTo>
                  <a:lnTo>
                    <a:pt x="58420" y="29743"/>
                  </a:lnTo>
                  <a:lnTo>
                    <a:pt x="59042" y="30403"/>
                  </a:lnTo>
                  <a:lnTo>
                    <a:pt x="61595" y="30899"/>
                  </a:lnTo>
                  <a:lnTo>
                    <a:pt x="62242" y="31877"/>
                  </a:lnTo>
                  <a:lnTo>
                    <a:pt x="61252" y="35496"/>
                  </a:lnTo>
                  <a:lnTo>
                    <a:pt x="61163" y="35788"/>
                  </a:lnTo>
                  <a:lnTo>
                    <a:pt x="59690" y="34963"/>
                  </a:lnTo>
                  <a:lnTo>
                    <a:pt x="58343" y="34480"/>
                  </a:lnTo>
                  <a:lnTo>
                    <a:pt x="58318" y="35839"/>
                  </a:lnTo>
                  <a:lnTo>
                    <a:pt x="59601" y="35839"/>
                  </a:lnTo>
                  <a:lnTo>
                    <a:pt x="60058" y="36639"/>
                  </a:lnTo>
                  <a:lnTo>
                    <a:pt x="61836" y="37033"/>
                  </a:lnTo>
                  <a:lnTo>
                    <a:pt x="63385" y="36842"/>
                  </a:lnTo>
                  <a:lnTo>
                    <a:pt x="65354" y="34645"/>
                  </a:lnTo>
                  <a:lnTo>
                    <a:pt x="66167" y="34645"/>
                  </a:lnTo>
                  <a:close/>
                </a:path>
                <a:path w="854710" h="295275">
                  <a:moveTo>
                    <a:pt x="67449" y="35496"/>
                  </a:moveTo>
                  <a:lnTo>
                    <a:pt x="66598" y="34645"/>
                  </a:lnTo>
                  <a:lnTo>
                    <a:pt x="66167" y="34645"/>
                  </a:lnTo>
                  <a:lnTo>
                    <a:pt x="67068" y="35674"/>
                  </a:lnTo>
                  <a:lnTo>
                    <a:pt x="67449" y="35496"/>
                  </a:lnTo>
                  <a:close/>
                </a:path>
                <a:path w="854710" h="295275">
                  <a:moveTo>
                    <a:pt x="78714" y="11290"/>
                  </a:moveTo>
                  <a:lnTo>
                    <a:pt x="75717" y="7924"/>
                  </a:lnTo>
                  <a:lnTo>
                    <a:pt x="71920" y="9766"/>
                  </a:lnTo>
                  <a:lnTo>
                    <a:pt x="68872" y="8940"/>
                  </a:lnTo>
                  <a:lnTo>
                    <a:pt x="67564" y="9004"/>
                  </a:lnTo>
                  <a:lnTo>
                    <a:pt x="66268" y="8204"/>
                  </a:lnTo>
                  <a:lnTo>
                    <a:pt x="64960" y="8902"/>
                  </a:lnTo>
                  <a:lnTo>
                    <a:pt x="52628" y="9601"/>
                  </a:lnTo>
                  <a:lnTo>
                    <a:pt x="56032" y="12661"/>
                  </a:lnTo>
                  <a:lnTo>
                    <a:pt x="58635" y="10071"/>
                  </a:lnTo>
                  <a:lnTo>
                    <a:pt x="61150" y="10515"/>
                  </a:lnTo>
                  <a:lnTo>
                    <a:pt x="63741" y="12306"/>
                  </a:lnTo>
                  <a:lnTo>
                    <a:pt x="66294" y="9550"/>
                  </a:lnTo>
                  <a:lnTo>
                    <a:pt x="68872" y="10426"/>
                  </a:lnTo>
                  <a:lnTo>
                    <a:pt x="71970" y="10337"/>
                  </a:lnTo>
                  <a:lnTo>
                    <a:pt x="74803" y="12636"/>
                  </a:lnTo>
                  <a:lnTo>
                    <a:pt x="78714" y="11290"/>
                  </a:lnTo>
                  <a:close/>
                </a:path>
                <a:path w="854710" h="295275">
                  <a:moveTo>
                    <a:pt x="91325" y="15557"/>
                  </a:moveTo>
                  <a:lnTo>
                    <a:pt x="89941" y="13373"/>
                  </a:lnTo>
                  <a:lnTo>
                    <a:pt x="88633" y="14097"/>
                  </a:lnTo>
                  <a:lnTo>
                    <a:pt x="87325" y="15633"/>
                  </a:lnTo>
                  <a:lnTo>
                    <a:pt x="87236" y="16764"/>
                  </a:lnTo>
                  <a:lnTo>
                    <a:pt x="87185" y="17335"/>
                  </a:lnTo>
                  <a:lnTo>
                    <a:pt x="85699" y="18072"/>
                  </a:lnTo>
                  <a:lnTo>
                    <a:pt x="84823" y="16725"/>
                  </a:lnTo>
                  <a:lnTo>
                    <a:pt x="83667" y="16281"/>
                  </a:lnTo>
                  <a:lnTo>
                    <a:pt x="83299" y="16332"/>
                  </a:lnTo>
                  <a:lnTo>
                    <a:pt x="82943" y="16408"/>
                  </a:lnTo>
                  <a:lnTo>
                    <a:pt x="82562" y="16459"/>
                  </a:lnTo>
                  <a:lnTo>
                    <a:pt x="83807" y="20726"/>
                  </a:lnTo>
                  <a:lnTo>
                    <a:pt x="86004" y="22250"/>
                  </a:lnTo>
                  <a:lnTo>
                    <a:pt x="88163" y="20320"/>
                  </a:lnTo>
                  <a:lnTo>
                    <a:pt x="89877" y="19164"/>
                  </a:lnTo>
                  <a:lnTo>
                    <a:pt x="88976" y="16281"/>
                  </a:lnTo>
                  <a:lnTo>
                    <a:pt x="91325" y="15557"/>
                  </a:lnTo>
                  <a:close/>
                </a:path>
                <a:path w="854710" h="295275">
                  <a:moveTo>
                    <a:pt x="106781" y="35814"/>
                  </a:moveTo>
                  <a:lnTo>
                    <a:pt x="104546" y="35064"/>
                  </a:lnTo>
                  <a:lnTo>
                    <a:pt x="102247" y="34696"/>
                  </a:lnTo>
                  <a:lnTo>
                    <a:pt x="99885" y="34772"/>
                  </a:lnTo>
                  <a:lnTo>
                    <a:pt x="97777" y="34213"/>
                  </a:lnTo>
                  <a:lnTo>
                    <a:pt x="98272" y="31800"/>
                  </a:lnTo>
                  <a:lnTo>
                    <a:pt x="96951" y="29959"/>
                  </a:lnTo>
                  <a:lnTo>
                    <a:pt x="94996" y="34023"/>
                  </a:lnTo>
                  <a:lnTo>
                    <a:pt x="92621" y="36703"/>
                  </a:lnTo>
                  <a:lnTo>
                    <a:pt x="88252" y="35839"/>
                  </a:lnTo>
                  <a:lnTo>
                    <a:pt x="87947" y="34772"/>
                  </a:lnTo>
                  <a:lnTo>
                    <a:pt x="88468" y="33870"/>
                  </a:lnTo>
                  <a:lnTo>
                    <a:pt x="88849" y="32956"/>
                  </a:lnTo>
                  <a:lnTo>
                    <a:pt x="88328" y="31915"/>
                  </a:lnTo>
                  <a:lnTo>
                    <a:pt x="88950" y="30137"/>
                  </a:lnTo>
                  <a:lnTo>
                    <a:pt x="88011" y="29044"/>
                  </a:lnTo>
                  <a:lnTo>
                    <a:pt x="86715" y="28092"/>
                  </a:lnTo>
                  <a:lnTo>
                    <a:pt x="87668" y="27952"/>
                  </a:lnTo>
                  <a:lnTo>
                    <a:pt x="89357" y="28778"/>
                  </a:lnTo>
                  <a:lnTo>
                    <a:pt x="88963" y="26784"/>
                  </a:lnTo>
                  <a:lnTo>
                    <a:pt x="88734" y="25641"/>
                  </a:lnTo>
                  <a:lnTo>
                    <a:pt x="88430" y="23533"/>
                  </a:lnTo>
                  <a:lnTo>
                    <a:pt x="85610" y="24117"/>
                  </a:lnTo>
                  <a:lnTo>
                    <a:pt x="83070" y="24358"/>
                  </a:lnTo>
                  <a:lnTo>
                    <a:pt x="83464" y="27190"/>
                  </a:lnTo>
                  <a:lnTo>
                    <a:pt x="82677" y="28054"/>
                  </a:lnTo>
                  <a:lnTo>
                    <a:pt x="81089" y="29768"/>
                  </a:lnTo>
                  <a:lnTo>
                    <a:pt x="82372" y="30695"/>
                  </a:lnTo>
                  <a:lnTo>
                    <a:pt x="83781" y="30772"/>
                  </a:lnTo>
                  <a:lnTo>
                    <a:pt x="86029" y="28232"/>
                  </a:lnTo>
                  <a:lnTo>
                    <a:pt x="86258" y="31953"/>
                  </a:lnTo>
                  <a:lnTo>
                    <a:pt x="85585" y="32245"/>
                  </a:lnTo>
                  <a:lnTo>
                    <a:pt x="84531" y="31635"/>
                  </a:lnTo>
                  <a:lnTo>
                    <a:pt x="84264" y="32842"/>
                  </a:lnTo>
                  <a:lnTo>
                    <a:pt x="83324" y="33909"/>
                  </a:lnTo>
                  <a:lnTo>
                    <a:pt x="82181" y="36334"/>
                  </a:lnTo>
                  <a:lnTo>
                    <a:pt x="79794" y="33274"/>
                  </a:lnTo>
                  <a:lnTo>
                    <a:pt x="78498" y="35001"/>
                  </a:lnTo>
                  <a:lnTo>
                    <a:pt x="78181" y="34937"/>
                  </a:lnTo>
                  <a:lnTo>
                    <a:pt x="77876" y="34848"/>
                  </a:lnTo>
                  <a:lnTo>
                    <a:pt x="77584" y="34721"/>
                  </a:lnTo>
                  <a:lnTo>
                    <a:pt x="76631" y="35140"/>
                  </a:lnTo>
                  <a:lnTo>
                    <a:pt x="75666" y="35585"/>
                  </a:lnTo>
                  <a:lnTo>
                    <a:pt x="74714" y="36004"/>
                  </a:lnTo>
                  <a:lnTo>
                    <a:pt x="74472" y="36029"/>
                  </a:lnTo>
                  <a:lnTo>
                    <a:pt x="74472" y="36499"/>
                  </a:lnTo>
                  <a:lnTo>
                    <a:pt x="74345" y="36791"/>
                  </a:lnTo>
                  <a:lnTo>
                    <a:pt x="73914" y="37592"/>
                  </a:lnTo>
                  <a:lnTo>
                    <a:pt x="74472" y="36499"/>
                  </a:lnTo>
                  <a:lnTo>
                    <a:pt x="74472" y="36029"/>
                  </a:lnTo>
                  <a:lnTo>
                    <a:pt x="69278" y="36347"/>
                  </a:lnTo>
                  <a:lnTo>
                    <a:pt x="75463" y="33667"/>
                  </a:lnTo>
                  <a:lnTo>
                    <a:pt x="73418" y="32753"/>
                  </a:lnTo>
                  <a:lnTo>
                    <a:pt x="67449" y="35496"/>
                  </a:lnTo>
                  <a:lnTo>
                    <a:pt x="68148" y="36207"/>
                  </a:lnTo>
                  <a:lnTo>
                    <a:pt x="67030" y="37033"/>
                  </a:lnTo>
                  <a:lnTo>
                    <a:pt x="66903" y="37592"/>
                  </a:lnTo>
                  <a:lnTo>
                    <a:pt x="66840" y="37858"/>
                  </a:lnTo>
                  <a:lnTo>
                    <a:pt x="69443" y="38620"/>
                  </a:lnTo>
                  <a:lnTo>
                    <a:pt x="72034" y="39357"/>
                  </a:lnTo>
                  <a:lnTo>
                    <a:pt x="74739" y="38366"/>
                  </a:lnTo>
                  <a:lnTo>
                    <a:pt x="76034" y="38214"/>
                  </a:lnTo>
                  <a:lnTo>
                    <a:pt x="77304" y="38074"/>
                  </a:lnTo>
                  <a:lnTo>
                    <a:pt x="78600" y="37922"/>
                  </a:lnTo>
                  <a:lnTo>
                    <a:pt x="82245" y="39268"/>
                  </a:lnTo>
                  <a:lnTo>
                    <a:pt x="85051" y="36512"/>
                  </a:lnTo>
                  <a:lnTo>
                    <a:pt x="88163" y="35915"/>
                  </a:lnTo>
                  <a:lnTo>
                    <a:pt x="88049" y="38481"/>
                  </a:lnTo>
                  <a:lnTo>
                    <a:pt x="90106" y="37960"/>
                  </a:lnTo>
                  <a:lnTo>
                    <a:pt x="94297" y="37604"/>
                  </a:lnTo>
                  <a:lnTo>
                    <a:pt x="97078" y="37071"/>
                  </a:lnTo>
                  <a:lnTo>
                    <a:pt x="99885" y="36639"/>
                  </a:lnTo>
                  <a:lnTo>
                    <a:pt x="102171" y="36271"/>
                  </a:lnTo>
                  <a:lnTo>
                    <a:pt x="104787" y="38595"/>
                  </a:lnTo>
                  <a:lnTo>
                    <a:pt x="106781" y="35814"/>
                  </a:lnTo>
                  <a:close/>
                </a:path>
                <a:path w="854710" h="295275">
                  <a:moveTo>
                    <a:pt x="117462" y="6007"/>
                  </a:moveTo>
                  <a:lnTo>
                    <a:pt x="117297" y="4318"/>
                  </a:lnTo>
                  <a:lnTo>
                    <a:pt x="114134" y="3479"/>
                  </a:lnTo>
                  <a:lnTo>
                    <a:pt x="115062" y="5384"/>
                  </a:lnTo>
                  <a:lnTo>
                    <a:pt x="112509" y="7112"/>
                  </a:lnTo>
                  <a:lnTo>
                    <a:pt x="115785" y="9042"/>
                  </a:lnTo>
                  <a:lnTo>
                    <a:pt x="116776" y="8839"/>
                  </a:lnTo>
                  <a:lnTo>
                    <a:pt x="117462" y="6007"/>
                  </a:lnTo>
                  <a:close/>
                </a:path>
                <a:path w="854710" h="295275">
                  <a:moveTo>
                    <a:pt x="121577" y="27533"/>
                  </a:moveTo>
                  <a:lnTo>
                    <a:pt x="121462" y="25311"/>
                  </a:lnTo>
                  <a:lnTo>
                    <a:pt x="121424" y="24536"/>
                  </a:lnTo>
                  <a:lnTo>
                    <a:pt x="120929" y="23952"/>
                  </a:lnTo>
                  <a:lnTo>
                    <a:pt x="115277" y="25590"/>
                  </a:lnTo>
                  <a:lnTo>
                    <a:pt x="112166" y="31572"/>
                  </a:lnTo>
                  <a:lnTo>
                    <a:pt x="105943" y="32461"/>
                  </a:lnTo>
                  <a:lnTo>
                    <a:pt x="108305" y="35394"/>
                  </a:lnTo>
                  <a:lnTo>
                    <a:pt x="111036" y="33578"/>
                  </a:lnTo>
                  <a:lnTo>
                    <a:pt x="116103" y="28917"/>
                  </a:lnTo>
                  <a:lnTo>
                    <a:pt x="120675" y="27838"/>
                  </a:lnTo>
                  <a:lnTo>
                    <a:pt x="121577" y="27533"/>
                  </a:lnTo>
                  <a:close/>
                </a:path>
                <a:path w="854710" h="295275">
                  <a:moveTo>
                    <a:pt x="121767" y="27533"/>
                  </a:moveTo>
                  <a:lnTo>
                    <a:pt x="121577" y="27533"/>
                  </a:lnTo>
                  <a:lnTo>
                    <a:pt x="121589" y="27838"/>
                  </a:lnTo>
                  <a:lnTo>
                    <a:pt x="121767" y="27533"/>
                  </a:lnTo>
                  <a:close/>
                </a:path>
                <a:path w="854710" h="295275">
                  <a:moveTo>
                    <a:pt x="125107" y="26314"/>
                  </a:moveTo>
                  <a:lnTo>
                    <a:pt x="125044" y="25958"/>
                  </a:lnTo>
                  <a:lnTo>
                    <a:pt x="124942" y="25806"/>
                  </a:lnTo>
                  <a:lnTo>
                    <a:pt x="123799" y="25311"/>
                  </a:lnTo>
                  <a:lnTo>
                    <a:pt x="121843" y="27444"/>
                  </a:lnTo>
                  <a:lnTo>
                    <a:pt x="125107" y="26314"/>
                  </a:lnTo>
                  <a:close/>
                </a:path>
                <a:path w="854710" h="295275">
                  <a:moveTo>
                    <a:pt x="136817" y="36664"/>
                  </a:moveTo>
                  <a:lnTo>
                    <a:pt x="135991" y="32931"/>
                  </a:lnTo>
                  <a:lnTo>
                    <a:pt x="135610" y="28727"/>
                  </a:lnTo>
                  <a:lnTo>
                    <a:pt x="132651" y="26708"/>
                  </a:lnTo>
                  <a:lnTo>
                    <a:pt x="129298" y="25006"/>
                  </a:lnTo>
                  <a:lnTo>
                    <a:pt x="127787" y="25234"/>
                  </a:lnTo>
                  <a:lnTo>
                    <a:pt x="129019" y="26835"/>
                  </a:lnTo>
                  <a:lnTo>
                    <a:pt x="130200" y="28460"/>
                  </a:lnTo>
                  <a:lnTo>
                    <a:pt x="133096" y="32080"/>
                  </a:lnTo>
                  <a:lnTo>
                    <a:pt x="133388" y="34353"/>
                  </a:lnTo>
                  <a:lnTo>
                    <a:pt x="132803" y="36830"/>
                  </a:lnTo>
                  <a:lnTo>
                    <a:pt x="129527" y="34531"/>
                  </a:lnTo>
                  <a:lnTo>
                    <a:pt x="126326" y="37325"/>
                  </a:lnTo>
                  <a:lnTo>
                    <a:pt x="123075" y="36918"/>
                  </a:lnTo>
                  <a:lnTo>
                    <a:pt x="123190" y="37922"/>
                  </a:lnTo>
                  <a:lnTo>
                    <a:pt x="124307" y="38963"/>
                  </a:lnTo>
                  <a:lnTo>
                    <a:pt x="125933" y="37452"/>
                  </a:lnTo>
                  <a:lnTo>
                    <a:pt x="127000" y="38684"/>
                  </a:lnTo>
                  <a:lnTo>
                    <a:pt x="128803" y="37515"/>
                  </a:lnTo>
                  <a:lnTo>
                    <a:pt x="130898" y="38061"/>
                  </a:lnTo>
                  <a:lnTo>
                    <a:pt x="132842" y="37706"/>
                  </a:lnTo>
                  <a:lnTo>
                    <a:pt x="134099" y="38519"/>
                  </a:lnTo>
                  <a:lnTo>
                    <a:pt x="135407" y="38442"/>
                  </a:lnTo>
                  <a:lnTo>
                    <a:pt x="136715" y="37833"/>
                  </a:lnTo>
                  <a:lnTo>
                    <a:pt x="136817" y="36664"/>
                  </a:lnTo>
                  <a:close/>
                </a:path>
                <a:path w="854710" h="295275">
                  <a:moveTo>
                    <a:pt x="137007" y="19189"/>
                  </a:moveTo>
                  <a:lnTo>
                    <a:pt x="134023" y="17043"/>
                  </a:lnTo>
                  <a:lnTo>
                    <a:pt x="130886" y="15354"/>
                  </a:lnTo>
                  <a:lnTo>
                    <a:pt x="127127" y="15252"/>
                  </a:lnTo>
                  <a:lnTo>
                    <a:pt x="126898" y="16802"/>
                  </a:lnTo>
                  <a:lnTo>
                    <a:pt x="129311" y="19189"/>
                  </a:lnTo>
                  <a:lnTo>
                    <a:pt x="133375" y="17780"/>
                  </a:lnTo>
                  <a:lnTo>
                    <a:pt x="135597" y="20586"/>
                  </a:lnTo>
                  <a:lnTo>
                    <a:pt x="137007" y="19189"/>
                  </a:lnTo>
                  <a:close/>
                </a:path>
                <a:path w="854710" h="295275">
                  <a:moveTo>
                    <a:pt x="144551" y="24485"/>
                  </a:moveTo>
                  <a:lnTo>
                    <a:pt x="143535" y="22682"/>
                  </a:lnTo>
                  <a:lnTo>
                    <a:pt x="140728" y="22225"/>
                  </a:lnTo>
                  <a:lnTo>
                    <a:pt x="138404" y="22364"/>
                  </a:lnTo>
                  <a:lnTo>
                    <a:pt x="141681" y="23418"/>
                  </a:lnTo>
                  <a:lnTo>
                    <a:pt x="141097" y="27368"/>
                  </a:lnTo>
                  <a:lnTo>
                    <a:pt x="143433" y="29121"/>
                  </a:lnTo>
                  <a:lnTo>
                    <a:pt x="143738" y="28473"/>
                  </a:lnTo>
                  <a:lnTo>
                    <a:pt x="144030" y="27813"/>
                  </a:lnTo>
                  <a:lnTo>
                    <a:pt x="144348" y="27178"/>
                  </a:lnTo>
                  <a:lnTo>
                    <a:pt x="144551" y="24485"/>
                  </a:lnTo>
                  <a:close/>
                </a:path>
                <a:path w="854710" h="295275">
                  <a:moveTo>
                    <a:pt x="150215" y="19304"/>
                  </a:moveTo>
                  <a:lnTo>
                    <a:pt x="149948" y="15290"/>
                  </a:lnTo>
                  <a:lnTo>
                    <a:pt x="147624" y="13589"/>
                  </a:lnTo>
                  <a:lnTo>
                    <a:pt x="143573" y="14033"/>
                  </a:lnTo>
                  <a:lnTo>
                    <a:pt x="146227" y="15303"/>
                  </a:lnTo>
                  <a:lnTo>
                    <a:pt x="147904" y="17792"/>
                  </a:lnTo>
                  <a:lnTo>
                    <a:pt x="150215" y="19304"/>
                  </a:lnTo>
                  <a:close/>
                </a:path>
                <a:path w="854710" h="295275">
                  <a:moveTo>
                    <a:pt x="152298" y="37528"/>
                  </a:moveTo>
                  <a:lnTo>
                    <a:pt x="152171" y="35775"/>
                  </a:lnTo>
                  <a:lnTo>
                    <a:pt x="148158" y="35941"/>
                  </a:lnTo>
                  <a:lnTo>
                    <a:pt x="147891" y="32359"/>
                  </a:lnTo>
                  <a:lnTo>
                    <a:pt x="146380" y="30022"/>
                  </a:lnTo>
                  <a:lnTo>
                    <a:pt x="145973" y="31000"/>
                  </a:lnTo>
                  <a:lnTo>
                    <a:pt x="145110" y="31127"/>
                  </a:lnTo>
                  <a:lnTo>
                    <a:pt x="144208" y="31153"/>
                  </a:lnTo>
                  <a:lnTo>
                    <a:pt x="145745" y="32321"/>
                  </a:lnTo>
                  <a:lnTo>
                    <a:pt x="145973" y="33566"/>
                  </a:lnTo>
                  <a:lnTo>
                    <a:pt x="144386" y="34874"/>
                  </a:lnTo>
                  <a:lnTo>
                    <a:pt x="145630" y="35826"/>
                  </a:lnTo>
                  <a:lnTo>
                    <a:pt x="142722" y="40589"/>
                  </a:lnTo>
                  <a:lnTo>
                    <a:pt x="148882" y="36791"/>
                  </a:lnTo>
                  <a:lnTo>
                    <a:pt x="150406" y="37820"/>
                  </a:lnTo>
                  <a:lnTo>
                    <a:pt x="152298" y="37528"/>
                  </a:lnTo>
                  <a:close/>
                </a:path>
                <a:path w="854710" h="295275">
                  <a:moveTo>
                    <a:pt x="154190" y="23215"/>
                  </a:moveTo>
                  <a:lnTo>
                    <a:pt x="153797" y="20980"/>
                  </a:lnTo>
                  <a:lnTo>
                    <a:pt x="152603" y="19596"/>
                  </a:lnTo>
                  <a:lnTo>
                    <a:pt x="150406" y="19596"/>
                  </a:lnTo>
                  <a:lnTo>
                    <a:pt x="153060" y="26339"/>
                  </a:lnTo>
                  <a:lnTo>
                    <a:pt x="153314" y="25247"/>
                  </a:lnTo>
                  <a:lnTo>
                    <a:pt x="152920" y="23939"/>
                  </a:lnTo>
                  <a:lnTo>
                    <a:pt x="154190" y="23215"/>
                  </a:lnTo>
                  <a:close/>
                </a:path>
                <a:path w="854710" h="295275">
                  <a:moveTo>
                    <a:pt x="177393" y="27927"/>
                  </a:moveTo>
                  <a:lnTo>
                    <a:pt x="177266" y="25996"/>
                  </a:lnTo>
                  <a:lnTo>
                    <a:pt x="175869" y="27393"/>
                  </a:lnTo>
                  <a:lnTo>
                    <a:pt x="175107" y="26504"/>
                  </a:lnTo>
                  <a:lnTo>
                    <a:pt x="174459" y="25196"/>
                  </a:lnTo>
                  <a:lnTo>
                    <a:pt x="173291" y="24549"/>
                  </a:lnTo>
                  <a:lnTo>
                    <a:pt x="171996" y="23507"/>
                  </a:lnTo>
                  <a:lnTo>
                    <a:pt x="171792" y="26009"/>
                  </a:lnTo>
                  <a:lnTo>
                    <a:pt x="175196" y="31788"/>
                  </a:lnTo>
                  <a:lnTo>
                    <a:pt x="177393" y="27927"/>
                  </a:lnTo>
                  <a:close/>
                </a:path>
                <a:path w="854710" h="295275">
                  <a:moveTo>
                    <a:pt x="179031" y="37960"/>
                  </a:moveTo>
                  <a:lnTo>
                    <a:pt x="178054" y="35013"/>
                  </a:lnTo>
                  <a:lnTo>
                    <a:pt x="172504" y="33870"/>
                  </a:lnTo>
                  <a:lnTo>
                    <a:pt x="169430" y="35420"/>
                  </a:lnTo>
                  <a:lnTo>
                    <a:pt x="166293" y="35153"/>
                  </a:lnTo>
                  <a:lnTo>
                    <a:pt x="163156" y="34112"/>
                  </a:lnTo>
                  <a:lnTo>
                    <a:pt x="162483" y="34937"/>
                  </a:lnTo>
                  <a:lnTo>
                    <a:pt x="159816" y="35839"/>
                  </a:lnTo>
                  <a:lnTo>
                    <a:pt x="166293" y="37261"/>
                  </a:lnTo>
                  <a:lnTo>
                    <a:pt x="169494" y="37553"/>
                  </a:lnTo>
                  <a:lnTo>
                    <a:pt x="172516" y="35877"/>
                  </a:lnTo>
                  <a:lnTo>
                    <a:pt x="175971" y="38265"/>
                  </a:lnTo>
                  <a:lnTo>
                    <a:pt x="172326" y="41605"/>
                  </a:lnTo>
                  <a:lnTo>
                    <a:pt x="173647" y="44272"/>
                  </a:lnTo>
                  <a:lnTo>
                    <a:pt x="175006" y="44856"/>
                  </a:lnTo>
                  <a:lnTo>
                    <a:pt x="176707" y="44564"/>
                  </a:lnTo>
                  <a:lnTo>
                    <a:pt x="176885" y="40436"/>
                  </a:lnTo>
                  <a:lnTo>
                    <a:pt x="179031" y="37960"/>
                  </a:lnTo>
                  <a:close/>
                </a:path>
                <a:path w="854710" h="295275">
                  <a:moveTo>
                    <a:pt x="708342" y="263359"/>
                  </a:moveTo>
                  <a:lnTo>
                    <a:pt x="708202" y="262597"/>
                  </a:lnTo>
                  <a:lnTo>
                    <a:pt x="708177" y="261658"/>
                  </a:lnTo>
                  <a:lnTo>
                    <a:pt x="706678" y="262051"/>
                  </a:lnTo>
                  <a:lnTo>
                    <a:pt x="706475" y="262610"/>
                  </a:lnTo>
                  <a:lnTo>
                    <a:pt x="706196" y="262978"/>
                  </a:lnTo>
                  <a:lnTo>
                    <a:pt x="706704" y="263232"/>
                  </a:lnTo>
                  <a:lnTo>
                    <a:pt x="707212" y="263499"/>
                  </a:lnTo>
                  <a:lnTo>
                    <a:pt x="707707" y="263753"/>
                  </a:lnTo>
                  <a:lnTo>
                    <a:pt x="707999" y="263753"/>
                  </a:lnTo>
                  <a:lnTo>
                    <a:pt x="708215" y="263613"/>
                  </a:lnTo>
                  <a:lnTo>
                    <a:pt x="708342" y="263359"/>
                  </a:lnTo>
                  <a:close/>
                </a:path>
                <a:path w="854710" h="295275">
                  <a:moveTo>
                    <a:pt x="709053" y="276072"/>
                  </a:moveTo>
                  <a:lnTo>
                    <a:pt x="708431" y="276072"/>
                  </a:lnTo>
                  <a:lnTo>
                    <a:pt x="708609" y="276402"/>
                  </a:lnTo>
                  <a:lnTo>
                    <a:pt x="709053" y="276072"/>
                  </a:lnTo>
                  <a:close/>
                </a:path>
                <a:path w="854710" h="295275">
                  <a:moveTo>
                    <a:pt x="710082" y="279146"/>
                  </a:moveTo>
                  <a:lnTo>
                    <a:pt x="708609" y="276402"/>
                  </a:lnTo>
                  <a:lnTo>
                    <a:pt x="707605" y="277139"/>
                  </a:lnTo>
                  <a:lnTo>
                    <a:pt x="707872" y="279146"/>
                  </a:lnTo>
                  <a:lnTo>
                    <a:pt x="707986" y="280060"/>
                  </a:lnTo>
                  <a:lnTo>
                    <a:pt x="708431" y="280060"/>
                  </a:lnTo>
                  <a:lnTo>
                    <a:pt x="710082" y="279146"/>
                  </a:lnTo>
                  <a:close/>
                </a:path>
                <a:path w="854710" h="295275">
                  <a:moveTo>
                    <a:pt x="711327" y="272326"/>
                  </a:moveTo>
                  <a:lnTo>
                    <a:pt x="709383" y="269265"/>
                  </a:lnTo>
                  <a:lnTo>
                    <a:pt x="708621" y="269849"/>
                  </a:lnTo>
                  <a:lnTo>
                    <a:pt x="706488" y="270522"/>
                  </a:lnTo>
                  <a:lnTo>
                    <a:pt x="711263" y="273685"/>
                  </a:lnTo>
                  <a:lnTo>
                    <a:pt x="711327" y="272326"/>
                  </a:lnTo>
                  <a:close/>
                </a:path>
                <a:path w="854710" h="295275">
                  <a:moveTo>
                    <a:pt x="714768" y="274878"/>
                  </a:moveTo>
                  <a:lnTo>
                    <a:pt x="713955" y="273291"/>
                  </a:lnTo>
                  <a:lnTo>
                    <a:pt x="711314" y="273291"/>
                  </a:lnTo>
                  <a:lnTo>
                    <a:pt x="711301" y="273685"/>
                  </a:lnTo>
                  <a:lnTo>
                    <a:pt x="714768" y="274878"/>
                  </a:lnTo>
                  <a:close/>
                </a:path>
                <a:path w="854710" h="295275">
                  <a:moveTo>
                    <a:pt x="715873" y="277050"/>
                  </a:moveTo>
                  <a:lnTo>
                    <a:pt x="714883" y="275107"/>
                  </a:lnTo>
                  <a:lnTo>
                    <a:pt x="715137" y="275005"/>
                  </a:lnTo>
                  <a:lnTo>
                    <a:pt x="711301" y="273685"/>
                  </a:lnTo>
                  <a:lnTo>
                    <a:pt x="711809" y="274040"/>
                  </a:lnTo>
                  <a:lnTo>
                    <a:pt x="709053" y="276072"/>
                  </a:lnTo>
                  <a:lnTo>
                    <a:pt x="711339" y="276377"/>
                  </a:lnTo>
                  <a:lnTo>
                    <a:pt x="712038" y="277431"/>
                  </a:lnTo>
                  <a:lnTo>
                    <a:pt x="712406" y="278561"/>
                  </a:lnTo>
                  <a:lnTo>
                    <a:pt x="712279" y="279831"/>
                  </a:lnTo>
                  <a:lnTo>
                    <a:pt x="713460" y="278168"/>
                  </a:lnTo>
                  <a:lnTo>
                    <a:pt x="715873" y="277050"/>
                  </a:lnTo>
                  <a:close/>
                </a:path>
                <a:path w="854710" h="295275">
                  <a:moveTo>
                    <a:pt x="716280" y="272326"/>
                  </a:moveTo>
                  <a:lnTo>
                    <a:pt x="715314" y="269417"/>
                  </a:lnTo>
                  <a:lnTo>
                    <a:pt x="714133" y="269417"/>
                  </a:lnTo>
                  <a:lnTo>
                    <a:pt x="711327" y="272326"/>
                  </a:lnTo>
                  <a:lnTo>
                    <a:pt x="716280" y="272326"/>
                  </a:lnTo>
                  <a:close/>
                </a:path>
                <a:path w="854710" h="295275">
                  <a:moveTo>
                    <a:pt x="717207" y="265531"/>
                  </a:moveTo>
                  <a:lnTo>
                    <a:pt x="716356" y="262394"/>
                  </a:lnTo>
                  <a:lnTo>
                    <a:pt x="714857" y="261988"/>
                  </a:lnTo>
                  <a:lnTo>
                    <a:pt x="711885" y="265430"/>
                  </a:lnTo>
                  <a:lnTo>
                    <a:pt x="711136" y="266446"/>
                  </a:lnTo>
                  <a:lnTo>
                    <a:pt x="710349" y="267449"/>
                  </a:lnTo>
                  <a:lnTo>
                    <a:pt x="711123" y="269049"/>
                  </a:lnTo>
                  <a:lnTo>
                    <a:pt x="713206" y="268109"/>
                  </a:lnTo>
                  <a:lnTo>
                    <a:pt x="714146" y="269405"/>
                  </a:lnTo>
                  <a:lnTo>
                    <a:pt x="715314" y="269417"/>
                  </a:lnTo>
                  <a:lnTo>
                    <a:pt x="716165" y="268490"/>
                  </a:lnTo>
                  <a:lnTo>
                    <a:pt x="714248" y="267474"/>
                  </a:lnTo>
                  <a:lnTo>
                    <a:pt x="715403" y="266547"/>
                  </a:lnTo>
                  <a:lnTo>
                    <a:pt x="717207" y="265531"/>
                  </a:lnTo>
                  <a:close/>
                </a:path>
                <a:path w="854710" h="295275">
                  <a:moveTo>
                    <a:pt x="723074" y="0"/>
                  </a:moveTo>
                  <a:lnTo>
                    <a:pt x="722109" y="0"/>
                  </a:lnTo>
                  <a:lnTo>
                    <a:pt x="722261" y="228"/>
                  </a:lnTo>
                  <a:lnTo>
                    <a:pt x="722553" y="177"/>
                  </a:lnTo>
                  <a:lnTo>
                    <a:pt x="722833" y="114"/>
                  </a:lnTo>
                  <a:lnTo>
                    <a:pt x="723074" y="0"/>
                  </a:lnTo>
                  <a:close/>
                </a:path>
                <a:path w="854710" h="295275">
                  <a:moveTo>
                    <a:pt x="725563" y="280098"/>
                  </a:moveTo>
                  <a:lnTo>
                    <a:pt x="724611" y="278650"/>
                  </a:lnTo>
                  <a:lnTo>
                    <a:pt x="723760" y="279057"/>
                  </a:lnTo>
                  <a:lnTo>
                    <a:pt x="723011" y="279184"/>
                  </a:lnTo>
                  <a:lnTo>
                    <a:pt x="722185" y="280377"/>
                  </a:lnTo>
                  <a:lnTo>
                    <a:pt x="719658" y="279895"/>
                  </a:lnTo>
                  <a:lnTo>
                    <a:pt x="720039" y="282232"/>
                  </a:lnTo>
                  <a:lnTo>
                    <a:pt x="721512" y="281813"/>
                  </a:lnTo>
                  <a:lnTo>
                    <a:pt x="723023" y="281432"/>
                  </a:lnTo>
                  <a:lnTo>
                    <a:pt x="724966" y="280720"/>
                  </a:lnTo>
                  <a:lnTo>
                    <a:pt x="725563" y="280098"/>
                  </a:lnTo>
                  <a:close/>
                </a:path>
                <a:path w="854710" h="295275">
                  <a:moveTo>
                    <a:pt x="732523" y="288848"/>
                  </a:moveTo>
                  <a:lnTo>
                    <a:pt x="730453" y="288772"/>
                  </a:lnTo>
                  <a:lnTo>
                    <a:pt x="728916" y="286181"/>
                  </a:lnTo>
                  <a:lnTo>
                    <a:pt x="726528" y="287604"/>
                  </a:lnTo>
                  <a:lnTo>
                    <a:pt x="726274" y="287566"/>
                  </a:lnTo>
                  <a:lnTo>
                    <a:pt x="726033" y="287616"/>
                  </a:lnTo>
                  <a:lnTo>
                    <a:pt x="725817" y="287756"/>
                  </a:lnTo>
                  <a:lnTo>
                    <a:pt x="723519" y="291426"/>
                  </a:lnTo>
                  <a:lnTo>
                    <a:pt x="721156" y="288975"/>
                  </a:lnTo>
                  <a:lnTo>
                    <a:pt x="725055" y="286956"/>
                  </a:lnTo>
                  <a:lnTo>
                    <a:pt x="726071" y="283908"/>
                  </a:lnTo>
                  <a:lnTo>
                    <a:pt x="723849" y="284162"/>
                  </a:lnTo>
                  <a:lnTo>
                    <a:pt x="722045" y="283997"/>
                  </a:lnTo>
                  <a:lnTo>
                    <a:pt x="722972" y="285064"/>
                  </a:lnTo>
                  <a:lnTo>
                    <a:pt x="721118" y="288937"/>
                  </a:lnTo>
                  <a:lnTo>
                    <a:pt x="719645" y="287401"/>
                  </a:lnTo>
                  <a:lnTo>
                    <a:pt x="717054" y="289547"/>
                  </a:lnTo>
                  <a:lnTo>
                    <a:pt x="716165" y="290728"/>
                  </a:lnTo>
                  <a:lnTo>
                    <a:pt x="716191" y="291439"/>
                  </a:lnTo>
                  <a:lnTo>
                    <a:pt x="719607" y="290436"/>
                  </a:lnTo>
                  <a:lnTo>
                    <a:pt x="721334" y="293484"/>
                  </a:lnTo>
                  <a:lnTo>
                    <a:pt x="723836" y="294665"/>
                  </a:lnTo>
                  <a:lnTo>
                    <a:pt x="724789" y="293141"/>
                  </a:lnTo>
                  <a:lnTo>
                    <a:pt x="726795" y="293966"/>
                  </a:lnTo>
                  <a:lnTo>
                    <a:pt x="727900" y="292811"/>
                  </a:lnTo>
                  <a:lnTo>
                    <a:pt x="727379" y="292582"/>
                  </a:lnTo>
                  <a:lnTo>
                    <a:pt x="726363" y="292214"/>
                  </a:lnTo>
                  <a:lnTo>
                    <a:pt x="726694" y="290995"/>
                  </a:lnTo>
                  <a:lnTo>
                    <a:pt x="727671" y="290652"/>
                  </a:lnTo>
                  <a:lnTo>
                    <a:pt x="728726" y="290436"/>
                  </a:lnTo>
                  <a:lnTo>
                    <a:pt x="730783" y="291795"/>
                  </a:lnTo>
                  <a:lnTo>
                    <a:pt x="731850" y="290830"/>
                  </a:lnTo>
                  <a:lnTo>
                    <a:pt x="732523" y="288848"/>
                  </a:lnTo>
                  <a:close/>
                </a:path>
                <a:path w="854710" h="295275">
                  <a:moveTo>
                    <a:pt x="738466" y="291528"/>
                  </a:moveTo>
                  <a:lnTo>
                    <a:pt x="738454" y="291223"/>
                  </a:lnTo>
                  <a:lnTo>
                    <a:pt x="738378" y="288213"/>
                  </a:lnTo>
                  <a:lnTo>
                    <a:pt x="735622" y="288836"/>
                  </a:lnTo>
                  <a:lnTo>
                    <a:pt x="734466" y="291973"/>
                  </a:lnTo>
                  <a:lnTo>
                    <a:pt x="736968" y="291223"/>
                  </a:lnTo>
                  <a:lnTo>
                    <a:pt x="738466" y="291528"/>
                  </a:lnTo>
                  <a:close/>
                </a:path>
                <a:path w="854710" h="295275">
                  <a:moveTo>
                    <a:pt x="744893" y="276707"/>
                  </a:moveTo>
                  <a:lnTo>
                    <a:pt x="744093" y="276567"/>
                  </a:lnTo>
                  <a:lnTo>
                    <a:pt x="742543" y="276606"/>
                  </a:lnTo>
                  <a:lnTo>
                    <a:pt x="741375" y="276656"/>
                  </a:lnTo>
                  <a:lnTo>
                    <a:pt x="741248" y="277850"/>
                  </a:lnTo>
                  <a:lnTo>
                    <a:pt x="741172" y="278714"/>
                  </a:lnTo>
                  <a:lnTo>
                    <a:pt x="741946" y="279222"/>
                  </a:lnTo>
                  <a:lnTo>
                    <a:pt x="744893" y="276707"/>
                  </a:lnTo>
                  <a:close/>
                </a:path>
                <a:path w="854710" h="295275">
                  <a:moveTo>
                    <a:pt x="747445" y="290068"/>
                  </a:moveTo>
                  <a:lnTo>
                    <a:pt x="747166" y="288899"/>
                  </a:lnTo>
                  <a:lnTo>
                    <a:pt x="747166" y="287832"/>
                  </a:lnTo>
                  <a:lnTo>
                    <a:pt x="745921" y="288353"/>
                  </a:lnTo>
                  <a:lnTo>
                    <a:pt x="745210" y="287235"/>
                  </a:lnTo>
                  <a:lnTo>
                    <a:pt x="744245" y="286893"/>
                  </a:lnTo>
                  <a:lnTo>
                    <a:pt x="742835" y="287210"/>
                  </a:lnTo>
                  <a:lnTo>
                    <a:pt x="742835" y="288747"/>
                  </a:lnTo>
                  <a:lnTo>
                    <a:pt x="742378" y="288836"/>
                  </a:lnTo>
                  <a:lnTo>
                    <a:pt x="742835" y="288747"/>
                  </a:lnTo>
                  <a:lnTo>
                    <a:pt x="742835" y="287210"/>
                  </a:lnTo>
                  <a:lnTo>
                    <a:pt x="738593" y="288163"/>
                  </a:lnTo>
                  <a:lnTo>
                    <a:pt x="738365" y="287934"/>
                  </a:lnTo>
                  <a:lnTo>
                    <a:pt x="738378" y="288213"/>
                  </a:lnTo>
                  <a:lnTo>
                    <a:pt x="738657" y="288213"/>
                  </a:lnTo>
                  <a:lnTo>
                    <a:pt x="741095" y="290512"/>
                  </a:lnTo>
                  <a:lnTo>
                    <a:pt x="742289" y="289763"/>
                  </a:lnTo>
                  <a:lnTo>
                    <a:pt x="742594" y="290106"/>
                  </a:lnTo>
                  <a:lnTo>
                    <a:pt x="742873" y="290449"/>
                  </a:lnTo>
                  <a:lnTo>
                    <a:pt x="743178" y="290791"/>
                  </a:lnTo>
                  <a:lnTo>
                    <a:pt x="744270" y="289039"/>
                  </a:lnTo>
                  <a:lnTo>
                    <a:pt x="745299" y="290499"/>
                  </a:lnTo>
                  <a:lnTo>
                    <a:pt x="746353" y="290855"/>
                  </a:lnTo>
                  <a:lnTo>
                    <a:pt x="747445" y="290068"/>
                  </a:lnTo>
                  <a:close/>
                </a:path>
                <a:path w="854710" h="295275">
                  <a:moveTo>
                    <a:pt x="747534" y="235788"/>
                  </a:moveTo>
                  <a:lnTo>
                    <a:pt x="747318" y="234607"/>
                  </a:lnTo>
                  <a:lnTo>
                    <a:pt x="745299" y="234607"/>
                  </a:lnTo>
                  <a:lnTo>
                    <a:pt x="745439" y="235356"/>
                  </a:lnTo>
                  <a:lnTo>
                    <a:pt x="745147" y="235788"/>
                  </a:lnTo>
                  <a:lnTo>
                    <a:pt x="747534" y="235788"/>
                  </a:lnTo>
                  <a:close/>
                </a:path>
                <a:path w="854710" h="295275">
                  <a:moveTo>
                    <a:pt x="747585" y="236042"/>
                  </a:moveTo>
                  <a:lnTo>
                    <a:pt x="744994" y="236042"/>
                  </a:lnTo>
                  <a:lnTo>
                    <a:pt x="744512" y="236778"/>
                  </a:lnTo>
                  <a:lnTo>
                    <a:pt x="746645" y="236778"/>
                  </a:lnTo>
                  <a:lnTo>
                    <a:pt x="747585" y="236042"/>
                  </a:lnTo>
                  <a:close/>
                </a:path>
                <a:path w="854710" h="295275">
                  <a:moveTo>
                    <a:pt x="751725" y="287108"/>
                  </a:moveTo>
                  <a:lnTo>
                    <a:pt x="749350" y="285191"/>
                  </a:lnTo>
                  <a:lnTo>
                    <a:pt x="748169" y="285877"/>
                  </a:lnTo>
                  <a:lnTo>
                    <a:pt x="749046" y="289509"/>
                  </a:lnTo>
                  <a:lnTo>
                    <a:pt x="751052" y="287286"/>
                  </a:lnTo>
                  <a:lnTo>
                    <a:pt x="751725" y="287108"/>
                  </a:lnTo>
                  <a:close/>
                </a:path>
                <a:path w="854710" h="295275">
                  <a:moveTo>
                    <a:pt x="751954" y="287286"/>
                  </a:moveTo>
                  <a:lnTo>
                    <a:pt x="751827" y="287197"/>
                  </a:lnTo>
                  <a:lnTo>
                    <a:pt x="751954" y="287286"/>
                  </a:lnTo>
                  <a:close/>
                </a:path>
                <a:path w="854710" h="295275">
                  <a:moveTo>
                    <a:pt x="755307" y="285191"/>
                  </a:moveTo>
                  <a:lnTo>
                    <a:pt x="755129" y="285191"/>
                  </a:lnTo>
                  <a:lnTo>
                    <a:pt x="755281" y="285165"/>
                  </a:lnTo>
                  <a:lnTo>
                    <a:pt x="755154" y="284962"/>
                  </a:lnTo>
                  <a:lnTo>
                    <a:pt x="753262" y="283273"/>
                  </a:lnTo>
                  <a:lnTo>
                    <a:pt x="751903" y="283273"/>
                  </a:lnTo>
                  <a:lnTo>
                    <a:pt x="751827" y="287083"/>
                  </a:lnTo>
                  <a:lnTo>
                    <a:pt x="754253" y="286448"/>
                  </a:lnTo>
                  <a:lnTo>
                    <a:pt x="755307" y="285191"/>
                  </a:lnTo>
                  <a:close/>
                </a:path>
                <a:path w="854710" h="295275">
                  <a:moveTo>
                    <a:pt x="759841" y="249821"/>
                  </a:moveTo>
                  <a:lnTo>
                    <a:pt x="755992" y="248043"/>
                  </a:lnTo>
                  <a:lnTo>
                    <a:pt x="752944" y="249834"/>
                  </a:lnTo>
                  <a:lnTo>
                    <a:pt x="749249" y="248869"/>
                  </a:lnTo>
                  <a:lnTo>
                    <a:pt x="748461" y="249580"/>
                  </a:lnTo>
                  <a:lnTo>
                    <a:pt x="748842" y="250990"/>
                  </a:lnTo>
                  <a:lnTo>
                    <a:pt x="749744" y="251752"/>
                  </a:lnTo>
                  <a:lnTo>
                    <a:pt x="752830" y="250507"/>
                  </a:lnTo>
                  <a:lnTo>
                    <a:pt x="756081" y="251853"/>
                  </a:lnTo>
                  <a:lnTo>
                    <a:pt x="759841" y="249821"/>
                  </a:lnTo>
                  <a:close/>
                </a:path>
                <a:path w="854710" h="295275">
                  <a:moveTo>
                    <a:pt x="762165" y="246621"/>
                  </a:moveTo>
                  <a:lnTo>
                    <a:pt x="760869" y="245084"/>
                  </a:lnTo>
                  <a:lnTo>
                    <a:pt x="759587" y="245135"/>
                  </a:lnTo>
                  <a:lnTo>
                    <a:pt x="757428" y="246087"/>
                  </a:lnTo>
                  <a:lnTo>
                    <a:pt x="759396" y="247269"/>
                  </a:lnTo>
                  <a:lnTo>
                    <a:pt x="760615" y="247853"/>
                  </a:lnTo>
                  <a:lnTo>
                    <a:pt x="762165" y="246621"/>
                  </a:lnTo>
                  <a:close/>
                </a:path>
                <a:path w="854710" h="295275">
                  <a:moveTo>
                    <a:pt x="767600" y="276923"/>
                  </a:moveTo>
                  <a:lnTo>
                    <a:pt x="764552" y="275945"/>
                  </a:lnTo>
                  <a:lnTo>
                    <a:pt x="763282" y="279349"/>
                  </a:lnTo>
                  <a:lnTo>
                    <a:pt x="762076" y="282790"/>
                  </a:lnTo>
                  <a:lnTo>
                    <a:pt x="758863" y="284962"/>
                  </a:lnTo>
                  <a:lnTo>
                    <a:pt x="757174" y="284721"/>
                  </a:lnTo>
                  <a:lnTo>
                    <a:pt x="756412" y="284899"/>
                  </a:lnTo>
                  <a:lnTo>
                    <a:pt x="756399" y="284721"/>
                  </a:lnTo>
                  <a:lnTo>
                    <a:pt x="756297" y="284035"/>
                  </a:lnTo>
                  <a:lnTo>
                    <a:pt x="755345" y="285140"/>
                  </a:lnTo>
                  <a:lnTo>
                    <a:pt x="756119" y="284962"/>
                  </a:lnTo>
                  <a:lnTo>
                    <a:pt x="756424" y="284962"/>
                  </a:lnTo>
                  <a:lnTo>
                    <a:pt x="756462" y="285191"/>
                  </a:lnTo>
                  <a:lnTo>
                    <a:pt x="756564" y="285877"/>
                  </a:lnTo>
                  <a:lnTo>
                    <a:pt x="756640" y="286448"/>
                  </a:lnTo>
                  <a:lnTo>
                    <a:pt x="756754" y="287286"/>
                  </a:lnTo>
                  <a:lnTo>
                    <a:pt x="756831" y="287756"/>
                  </a:lnTo>
                  <a:lnTo>
                    <a:pt x="758380" y="287985"/>
                  </a:lnTo>
                  <a:lnTo>
                    <a:pt x="757897" y="286448"/>
                  </a:lnTo>
                  <a:lnTo>
                    <a:pt x="757809" y="286131"/>
                  </a:lnTo>
                  <a:lnTo>
                    <a:pt x="758482" y="285877"/>
                  </a:lnTo>
                  <a:lnTo>
                    <a:pt x="758736" y="285877"/>
                  </a:lnTo>
                  <a:lnTo>
                    <a:pt x="760526" y="287743"/>
                  </a:lnTo>
                  <a:lnTo>
                    <a:pt x="763117" y="285076"/>
                  </a:lnTo>
                  <a:lnTo>
                    <a:pt x="767511" y="280276"/>
                  </a:lnTo>
                  <a:lnTo>
                    <a:pt x="767600" y="276923"/>
                  </a:lnTo>
                  <a:close/>
                </a:path>
                <a:path w="854710" h="295275">
                  <a:moveTo>
                    <a:pt x="769480" y="273088"/>
                  </a:moveTo>
                  <a:lnTo>
                    <a:pt x="768311" y="271145"/>
                  </a:lnTo>
                  <a:lnTo>
                    <a:pt x="765606" y="273278"/>
                  </a:lnTo>
                  <a:lnTo>
                    <a:pt x="764514" y="271183"/>
                  </a:lnTo>
                  <a:lnTo>
                    <a:pt x="762139" y="272681"/>
                  </a:lnTo>
                  <a:lnTo>
                    <a:pt x="759358" y="271640"/>
                  </a:lnTo>
                  <a:lnTo>
                    <a:pt x="756856" y="272415"/>
                  </a:lnTo>
                  <a:lnTo>
                    <a:pt x="752106" y="273659"/>
                  </a:lnTo>
                  <a:lnTo>
                    <a:pt x="748258" y="270433"/>
                  </a:lnTo>
                  <a:lnTo>
                    <a:pt x="742835" y="269684"/>
                  </a:lnTo>
                  <a:lnTo>
                    <a:pt x="741680" y="267614"/>
                  </a:lnTo>
                  <a:lnTo>
                    <a:pt x="740460" y="271322"/>
                  </a:lnTo>
                  <a:lnTo>
                    <a:pt x="741781" y="272148"/>
                  </a:lnTo>
                  <a:lnTo>
                    <a:pt x="746429" y="273316"/>
                  </a:lnTo>
                  <a:lnTo>
                    <a:pt x="749274" y="275818"/>
                  </a:lnTo>
                  <a:lnTo>
                    <a:pt x="752983" y="275196"/>
                  </a:lnTo>
                  <a:lnTo>
                    <a:pt x="753960" y="275882"/>
                  </a:lnTo>
                  <a:lnTo>
                    <a:pt x="754938" y="276504"/>
                  </a:lnTo>
                  <a:lnTo>
                    <a:pt x="755878" y="275145"/>
                  </a:lnTo>
                  <a:lnTo>
                    <a:pt x="758126" y="273862"/>
                  </a:lnTo>
                  <a:lnTo>
                    <a:pt x="760361" y="275056"/>
                  </a:lnTo>
                  <a:lnTo>
                    <a:pt x="762609" y="275170"/>
                  </a:lnTo>
                  <a:lnTo>
                    <a:pt x="764743" y="274002"/>
                  </a:lnTo>
                  <a:lnTo>
                    <a:pt x="766813" y="272554"/>
                  </a:lnTo>
                  <a:lnTo>
                    <a:pt x="769480" y="273088"/>
                  </a:lnTo>
                  <a:close/>
                </a:path>
                <a:path w="854710" h="295275">
                  <a:moveTo>
                    <a:pt x="788809" y="241160"/>
                  </a:moveTo>
                  <a:lnTo>
                    <a:pt x="788797" y="240944"/>
                  </a:lnTo>
                  <a:lnTo>
                    <a:pt x="788771" y="240728"/>
                  </a:lnTo>
                  <a:lnTo>
                    <a:pt x="788733" y="240512"/>
                  </a:lnTo>
                  <a:lnTo>
                    <a:pt x="786663" y="240436"/>
                  </a:lnTo>
                  <a:lnTo>
                    <a:pt x="784047" y="239369"/>
                  </a:lnTo>
                  <a:lnTo>
                    <a:pt x="784021" y="243052"/>
                  </a:lnTo>
                  <a:lnTo>
                    <a:pt x="786257" y="244068"/>
                  </a:lnTo>
                  <a:lnTo>
                    <a:pt x="787755" y="243166"/>
                  </a:lnTo>
                  <a:lnTo>
                    <a:pt x="788809" y="241160"/>
                  </a:lnTo>
                  <a:close/>
                </a:path>
                <a:path w="854710" h="295275">
                  <a:moveTo>
                    <a:pt x="807173" y="260731"/>
                  </a:moveTo>
                  <a:lnTo>
                    <a:pt x="805713" y="258152"/>
                  </a:lnTo>
                  <a:lnTo>
                    <a:pt x="804951" y="255219"/>
                  </a:lnTo>
                  <a:lnTo>
                    <a:pt x="803783" y="253085"/>
                  </a:lnTo>
                  <a:lnTo>
                    <a:pt x="797306" y="255638"/>
                  </a:lnTo>
                  <a:lnTo>
                    <a:pt x="795007" y="254863"/>
                  </a:lnTo>
                  <a:lnTo>
                    <a:pt x="794486" y="249072"/>
                  </a:lnTo>
                  <a:lnTo>
                    <a:pt x="794016" y="247688"/>
                  </a:lnTo>
                  <a:lnTo>
                    <a:pt x="790905" y="247916"/>
                  </a:lnTo>
                  <a:lnTo>
                    <a:pt x="791921" y="249491"/>
                  </a:lnTo>
                  <a:lnTo>
                    <a:pt x="791679" y="251244"/>
                  </a:lnTo>
                  <a:lnTo>
                    <a:pt x="791718" y="252031"/>
                  </a:lnTo>
                  <a:lnTo>
                    <a:pt x="791718" y="252831"/>
                  </a:lnTo>
                  <a:lnTo>
                    <a:pt x="788390" y="253974"/>
                  </a:lnTo>
                  <a:lnTo>
                    <a:pt x="786333" y="249821"/>
                  </a:lnTo>
                  <a:lnTo>
                    <a:pt x="783069" y="250774"/>
                  </a:lnTo>
                  <a:lnTo>
                    <a:pt x="778535" y="247484"/>
                  </a:lnTo>
                  <a:lnTo>
                    <a:pt x="774065" y="250113"/>
                  </a:lnTo>
                  <a:lnTo>
                    <a:pt x="769581" y="250901"/>
                  </a:lnTo>
                  <a:lnTo>
                    <a:pt x="768235" y="247929"/>
                  </a:lnTo>
                  <a:lnTo>
                    <a:pt x="766838" y="249923"/>
                  </a:lnTo>
                  <a:lnTo>
                    <a:pt x="765454" y="250850"/>
                  </a:lnTo>
                  <a:lnTo>
                    <a:pt x="765238" y="250761"/>
                  </a:lnTo>
                  <a:lnTo>
                    <a:pt x="765022" y="250748"/>
                  </a:lnTo>
                  <a:lnTo>
                    <a:pt x="764806" y="250825"/>
                  </a:lnTo>
                  <a:lnTo>
                    <a:pt x="763447" y="250469"/>
                  </a:lnTo>
                  <a:lnTo>
                    <a:pt x="761822" y="249034"/>
                  </a:lnTo>
                  <a:lnTo>
                    <a:pt x="760272" y="251891"/>
                  </a:lnTo>
                  <a:lnTo>
                    <a:pt x="761784" y="251942"/>
                  </a:lnTo>
                  <a:lnTo>
                    <a:pt x="762673" y="251942"/>
                  </a:lnTo>
                  <a:lnTo>
                    <a:pt x="763968" y="252666"/>
                  </a:lnTo>
                  <a:lnTo>
                    <a:pt x="765263" y="252209"/>
                  </a:lnTo>
                  <a:lnTo>
                    <a:pt x="766546" y="251929"/>
                  </a:lnTo>
                  <a:lnTo>
                    <a:pt x="768375" y="253174"/>
                  </a:lnTo>
                  <a:lnTo>
                    <a:pt x="768858" y="254038"/>
                  </a:lnTo>
                  <a:lnTo>
                    <a:pt x="769620" y="254139"/>
                  </a:lnTo>
                  <a:lnTo>
                    <a:pt x="774344" y="251320"/>
                  </a:lnTo>
                  <a:lnTo>
                    <a:pt x="778611" y="250939"/>
                  </a:lnTo>
                  <a:lnTo>
                    <a:pt x="783069" y="251752"/>
                  </a:lnTo>
                  <a:lnTo>
                    <a:pt x="788835" y="255828"/>
                  </a:lnTo>
                  <a:lnTo>
                    <a:pt x="789305" y="257403"/>
                  </a:lnTo>
                  <a:lnTo>
                    <a:pt x="787958" y="259295"/>
                  </a:lnTo>
                  <a:lnTo>
                    <a:pt x="789597" y="260692"/>
                  </a:lnTo>
                  <a:lnTo>
                    <a:pt x="790181" y="264299"/>
                  </a:lnTo>
                  <a:lnTo>
                    <a:pt x="793457" y="265023"/>
                  </a:lnTo>
                  <a:lnTo>
                    <a:pt x="797941" y="264972"/>
                  </a:lnTo>
                  <a:lnTo>
                    <a:pt x="801674" y="266001"/>
                  </a:lnTo>
                  <a:lnTo>
                    <a:pt x="802259" y="261924"/>
                  </a:lnTo>
                  <a:lnTo>
                    <a:pt x="798296" y="262356"/>
                  </a:lnTo>
                  <a:lnTo>
                    <a:pt x="794258" y="263309"/>
                  </a:lnTo>
                  <a:lnTo>
                    <a:pt x="790613" y="260692"/>
                  </a:lnTo>
                  <a:lnTo>
                    <a:pt x="791972" y="255092"/>
                  </a:lnTo>
                  <a:lnTo>
                    <a:pt x="795680" y="257238"/>
                  </a:lnTo>
                  <a:lnTo>
                    <a:pt x="800290" y="257632"/>
                  </a:lnTo>
                  <a:lnTo>
                    <a:pt x="803757" y="260489"/>
                  </a:lnTo>
                  <a:lnTo>
                    <a:pt x="807173" y="260731"/>
                  </a:lnTo>
                  <a:close/>
                </a:path>
                <a:path w="854710" h="295275">
                  <a:moveTo>
                    <a:pt x="807250" y="239331"/>
                  </a:moveTo>
                  <a:lnTo>
                    <a:pt x="806881" y="236893"/>
                  </a:lnTo>
                  <a:lnTo>
                    <a:pt x="806208" y="236867"/>
                  </a:lnTo>
                  <a:lnTo>
                    <a:pt x="802500" y="239153"/>
                  </a:lnTo>
                  <a:lnTo>
                    <a:pt x="804087" y="239217"/>
                  </a:lnTo>
                  <a:lnTo>
                    <a:pt x="805662" y="239268"/>
                  </a:lnTo>
                  <a:lnTo>
                    <a:pt x="807250" y="239331"/>
                  </a:lnTo>
                  <a:close/>
                </a:path>
                <a:path w="854710" h="295275">
                  <a:moveTo>
                    <a:pt x="808367" y="265417"/>
                  </a:moveTo>
                  <a:lnTo>
                    <a:pt x="807046" y="261810"/>
                  </a:lnTo>
                  <a:lnTo>
                    <a:pt x="804621" y="263906"/>
                  </a:lnTo>
                  <a:lnTo>
                    <a:pt x="802576" y="265785"/>
                  </a:lnTo>
                  <a:lnTo>
                    <a:pt x="802919" y="269113"/>
                  </a:lnTo>
                  <a:lnTo>
                    <a:pt x="804303" y="269455"/>
                  </a:lnTo>
                  <a:lnTo>
                    <a:pt x="804570" y="269189"/>
                  </a:lnTo>
                  <a:lnTo>
                    <a:pt x="806488" y="267360"/>
                  </a:lnTo>
                  <a:lnTo>
                    <a:pt x="808367" y="265417"/>
                  </a:lnTo>
                  <a:close/>
                </a:path>
                <a:path w="854710" h="295275">
                  <a:moveTo>
                    <a:pt x="837298" y="257784"/>
                  </a:moveTo>
                  <a:lnTo>
                    <a:pt x="833539" y="259549"/>
                  </a:lnTo>
                  <a:lnTo>
                    <a:pt x="829500" y="257759"/>
                  </a:lnTo>
                  <a:lnTo>
                    <a:pt x="825665" y="258724"/>
                  </a:lnTo>
                  <a:lnTo>
                    <a:pt x="823214" y="257378"/>
                  </a:lnTo>
                  <a:lnTo>
                    <a:pt x="820521" y="257937"/>
                  </a:lnTo>
                  <a:lnTo>
                    <a:pt x="817930" y="257657"/>
                  </a:lnTo>
                  <a:lnTo>
                    <a:pt x="817994" y="257403"/>
                  </a:lnTo>
                  <a:lnTo>
                    <a:pt x="817968" y="257136"/>
                  </a:lnTo>
                  <a:lnTo>
                    <a:pt x="817867" y="256895"/>
                  </a:lnTo>
                  <a:lnTo>
                    <a:pt x="815924" y="256641"/>
                  </a:lnTo>
                  <a:lnTo>
                    <a:pt x="815009" y="256667"/>
                  </a:lnTo>
                  <a:lnTo>
                    <a:pt x="814095" y="256705"/>
                  </a:lnTo>
                  <a:lnTo>
                    <a:pt x="813193" y="256730"/>
                  </a:lnTo>
                  <a:lnTo>
                    <a:pt x="812152" y="256781"/>
                  </a:lnTo>
                  <a:lnTo>
                    <a:pt x="812507" y="256755"/>
                  </a:lnTo>
                  <a:lnTo>
                    <a:pt x="813193" y="256730"/>
                  </a:lnTo>
                  <a:lnTo>
                    <a:pt x="813396" y="254076"/>
                  </a:lnTo>
                  <a:lnTo>
                    <a:pt x="812939" y="253669"/>
                  </a:lnTo>
                  <a:lnTo>
                    <a:pt x="812063" y="252869"/>
                  </a:lnTo>
                  <a:lnTo>
                    <a:pt x="811364" y="253161"/>
                  </a:lnTo>
                  <a:lnTo>
                    <a:pt x="809993" y="253707"/>
                  </a:lnTo>
                  <a:lnTo>
                    <a:pt x="805802" y="256324"/>
                  </a:lnTo>
                  <a:lnTo>
                    <a:pt x="810615" y="256463"/>
                  </a:lnTo>
                  <a:lnTo>
                    <a:pt x="811110" y="257771"/>
                  </a:lnTo>
                  <a:lnTo>
                    <a:pt x="813054" y="259511"/>
                  </a:lnTo>
                  <a:lnTo>
                    <a:pt x="815403" y="259918"/>
                  </a:lnTo>
                  <a:lnTo>
                    <a:pt x="817905" y="259715"/>
                  </a:lnTo>
                  <a:lnTo>
                    <a:pt x="825677" y="260718"/>
                  </a:lnTo>
                  <a:lnTo>
                    <a:pt x="828852" y="261645"/>
                  </a:lnTo>
                  <a:lnTo>
                    <a:pt x="832218" y="260426"/>
                  </a:lnTo>
                  <a:lnTo>
                    <a:pt x="835342" y="261645"/>
                  </a:lnTo>
                  <a:lnTo>
                    <a:pt x="835190" y="259943"/>
                  </a:lnTo>
                  <a:lnTo>
                    <a:pt x="836676" y="259080"/>
                  </a:lnTo>
                  <a:lnTo>
                    <a:pt x="837298" y="257784"/>
                  </a:lnTo>
                  <a:close/>
                </a:path>
                <a:path w="854710" h="295275">
                  <a:moveTo>
                    <a:pt x="852665" y="273342"/>
                  </a:moveTo>
                  <a:lnTo>
                    <a:pt x="849744" y="273113"/>
                  </a:lnTo>
                  <a:lnTo>
                    <a:pt x="848842" y="273545"/>
                  </a:lnTo>
                  <a:lnTo>
                    <a:pt x="847013" y="274396"/>
                  </a:lnTo>
                  <a:lnTo>
                    <a:pt x="846035" y="276847"/>
                  </a:lnTo>
                  <a:lnTo>
                    <a:pt x="848156" y="276313"/>
                  </a:lnTo>
                  <a:lnTo>
                    <a:pt x="850290" y="275399"/>
                  </a:lnTo>
                  <a:lnTo>
                    <a:pt x="851433" y="274256"/>
                  </a:lnTo>
                  <a:lnTo>
                    <a:pt x="852665" y="273342"/>
                  </a:lnTo>
                  <a:close/>
                </a:path>
                <a:path w="854710" h="295275">
                  <a:moveTo>
                    <a:pt x="854697" y="263461"/>
                  </a:moveTo>
                  <a:lnTo>
                    <a:pt x="852436" y="262102"/>
                  </a:lnTo>
                  <a:lnTo>
                    <a:pt x="850176" y="262051"/>
                  </a:lnTo>
                  <a:lnTo>
                    <a:pt x="847953" y="263550"/>
                  </a:lnTo>
                  <a:lnTo>
                    <a:pt x="850214" y="264033"/>
                  </a:lnTo>
                  <a:lnTo>
                    <a:pt x="852462" y="264541"/>
                  </a:lnTo>
                  <a:lnTo>
                    <a:pt x="854697" y="2634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4441850" y="2932528"/>
              <a:ext cx="822325" cy="285750"/>
            </a:xfrm>
            <a:custGeom>
              <a:avLst/>
              <a:gdLst/>
              <a:ahLst/>
              <a:cxnLst/>
              <a:rect l="l" t="t" r="r" b="b"/>
              <a:pathLst>
                <a:path w="822325" h="285750">
                  <a:moveTo>
                    <a:pt x="29311" y="2413"/>
                  </a:moveTo>
                  <a:lnTo>
                    <a:pt x="29057" y="1155"/>
                  </a:lnTo>
                  <a:lnTo>
                    <a:pt x="28257" y="1155"/>
                  </a:lnTo>
                  <a:lnTo>
                    <a:pt x="28105" y="2743"/>
                  </a:lnTo>
                  <a:lnTo>
                    <a:pt x="27546" y="2082"/>
                  </a:lnTo>
                  <a:lnTo>
                    <a:pt x="27139" y="1587"/>
                  </a:lnTo>
                  <a:lnTo>
                    <a:pt x="26771" y="1155"/>
                  </a:lnTo>
                  <a:lnTo>
                    <a:pt x="21501" y="1155"/>
                  </a:lnTo>
                  <a:lnTo>
                    <a:pt x="21424" y="1409"/>
                  </a:lnTo>
                  <a:lnTo>
                    <a:pt x="21424" y="1727"/>
                  </a:lnTo>
                  <a:lnTo>
                    <a:pt x="21513" y="2133"/>
                  </a:lnTo>
                  <a:lnTo>
                    <a:pt x="22542" y="4076"/>
                  </a:lnTo>
                  <a:lnTo>
                    <a:pt x="26123" y="1739"/>
                  </a:lnTo>
                  <a:lnTo>
                    <a:pt x="26339" y="5029"/>
                  </a:lnTo>
                  <a:lnTo>
                    <a:pt x="27216" y="4559"/>
                  </a:lnTo>
                  <a:lnTo>
                    <a:pt x="28079" y="4203"/>
                  </a:lnTo>
                  <a:lnTo>
                    <a:pt x="28968" y="5003"/>
                  </a:lnTo>
                  <a:lnTo>
                    <a:pt x="28587" y="3771"/>
                  </a:lnTo>
                  <a:lnTo>
                    <a:pt x="29311" y="2413"/>
                  </a:lnTo>
                  <a:close/>
                </a:path>
                <a:path w="822325" h="285750">
                  <a:moveTo>
                    <a:pt x="32181" y="227749"/>
                  </a:moveTo>
                  <a:lnTo>
                    <a:pt x="30035" y="226098"/>
                  </a:lnTo>
                  <a:lnTo>
                    <a:pt x="27584" y="227190"/>
                  </a:lnTo>
                  <a:lnTo>
                    <a:pt x="25285" y="226987"/>
                  </a:lnTo>
                  <a:lnTo>
                    <a:pt x="27432" y="228600"/>
                  </a:lnTo>
                  <a:lnTo>
                    <a:pt x="29857" y="227634"/>
                  </a:lnTo>
                  <a:lnTo>
                    <a:pt x="32181" y="227749"/>
                  </a:lnTo>
                  <a:close/>
                </a:path>
                <a:path w="822325" h="285750">
                  <a:moveTo>
                    <a:pt x="32499" y="260642"/>
                  </a:moveTo>
                  <a:lnTo>
                    <a:pt x="32194" y="259676"/>
                  </a:lnTo>
                  <a:lnTo>
                    <a:pt x="32067" y="258940"/>
                  </a:lnTo>
                  <a:lnTo>
                    <a:pt x="30340" y="258724"/>
                  </a:lnTo>
                  <a:lnTo>
                    <a:pt x="30594" y="256590"/>
                  </a:lnTo>
                  <a:lnTo>
                    <a:pt x="29248" y="256006"/>
                  </a:lnTo>
                  <a:lnTo>
                    <a:pt x="27317" y="253720"/>
                  </a:lnTo>
                  <a:lnTo>
                    <a:pt x="24853" y="255663"/>
                  </a:lnTo>
                  <a:lnTo>
                    <a:pt x="25984" y="256959"/>
                  </a:lnTo>
                  <a:lnTo>
                    <a:pt x="28092" y="258076"/>
                  </a:lnTo>
                  <a:lnTo>
                    <a:pt x="29044" y="259168"/>
                  </a:lnTo>
                  <a:lnTo>
                    <a:pt x="29565" y="260908"/>
                  </a:lnTo>
                  <a:lnTo>
                    <a:pt x="32499" y="260642"/>
                  </a:lnTo>
                  <a:close/>
                </a:path>
                <a:path w="822325" h="285750">
                  <a:moveTo>
                    <a:pt x="40538" y="246100"/>
                  </a:moveTo>
                  <a:lnTo>
                    <a:pt x="39890" y="244868"/>
                  </a:lnTo>
                  <a:lnTo>
                    <a:pt x="34251" y="246164"/>
                  </a:lnTo>
                  <a:lnTo>
                    <a:pt x="32194" y="246164"/>
                  </a:lnTo>
                  <a:lnTo>
                    <a:pt x="30187" y="246367"/>
                  </a:lnTo>
                  <a:lnTo>
                    <a:pt x="27749" y="245148"/>
                  </a:lnTo>
                  <a:lnTo>
                    <a:pt x="27012" y="247777"/>
                  </a:lnTo>
                  <a:lnTo>
                    <a:pt x="25438" y="248488"/>
                  </a:lnTo>
                  <a:lnTo>
                    <a:pt x="25412" y="251002"/>
                  </a:lnTo>
                  <a:lnTo>
                    <a:pt x="27317" y="251447"/>
                  </a:lnTo>
                  <a:lnTo>
                    <a:pt x="31076" y="249034"/>
                  </a:lnTo>
                  <a:lnTo>
                    <a:pt x="32131" y="249199"/>
                  </a:lnTo>
                  <a:lnTo>
                    <a:pt x="33553" y="247865"/>
                  </a:lnTo>
                  <a:lnTo>
                    <a:pt x="34620" y="247865"/>
                  </a:lnTo>
                  <a:lnTo>
                    <a:pt x="35128" y="249986"/>
                  </a:lnTo>
                  <a:lnTo>
                    <a:pt x="36563" y="250545"/>
                  </a:lnTo>
                  <a:lnTo>
                    <a:pt x="37719" y="249732"/>
                  </a:lnTo>
                  <a:lnTo>
                    <a:pt x="38938" y="249224"/>
                  </a:lnTo>
                  <a:lnTo>
                    <a:pt x="40538" y="246100"/>
                  </a:lnTo>
                  <a:close/>
                </a:path>
                <a:path w="822325" h="285750">
                  <a:moveTo>
                    <a:pt x="58420" y="243738"/>
                  </a:moveTo>
                  <a:lnTo>
                    <a:pt x="56464" y="242785"/>
                  </a:lnTo>
                  <a:lnTo>
                    <a:pt x="54483" y="242531"/>
                  </a:lnTo>
                  <a:lnTo>
                    <a:pt x="50304" y="244309"/>
                  </a:lnTo>
                  <a:lnTo>
                    <a:pt x="48450" y="243776"/>
                  </a:lnTo>
                  <a:lnTo>
                    <a:pt x="46736" y="242366"/>
                  </a:lnTo>
                  <a:lnTo>
                    <a:pt x="46888" y="239687"/>
                  </a:lnTo>
                  <a:lnTo>
                    <a:pt x="42786" y="240626"/>
                  </a:lnTo>
                  <a:lnTo>
                    <a:pt x="42938" y="237934"/>
                  </a:lnTo>
                  <a:lnTo>
                    <a:pt x="43484" y="236194"/>
                  </a:lnTo>
                  <a:lnTo>
                    <a:pt x="44894" y="234442"/>
                  </a:lnTo>
                  <a:lnTo>
                    <a:pt x="42811" y="232765"/>
                  </a:lnTo>
                  <a:lnTo>
                    <a:pt x="39839" y="232156"/>
                  </a:lnTo>
                  <a:lnTo>
                    <a:pt x="40944" y="234302"/>
                  </a:lnTo>
                  <a:lnTo>
                    <a:pt x="40868" y="235648"/>
                  </a:lnTo>
                  <a:lnTo>
                    <a:pt x="39585" y="236702"/>
                  </a:lnTo>
                  <a:lnTo>
                    <a:pt x="37122" y="236816"/>
                  </a:lnTo>
                  <a:lnTo>
                    <a:pt x="37833" y="239458"/>
                  </a:lnTo>
                  <a:lnTo>
                    <a:pt x="34074" y="240334"/>
                  </a:lnTo>
                  <a:lnTo>
                    <a:pt x="30594" y="239509"/>
                  </a:lnTo>
                  <a:lnTo>
                    <a:pt x="27292" y="237693"/>
                  </a:lnTo>
                  <a:lnTo>
                    <a:pt x="26123" y="236651"/>
                  </a:lnTo>
                  <a:lnTo>
                    <a:pt x="26263" y="235699"/>
                  </a:lnTo>
                  <a:lnTo>
                    <a:pt x="26784" y="235458"/>
                  </a:lnTo>
                  <a:lnTo>
                    <a:pt x="29146" y="235419"/>
                  </a:lnTo>
                  <a:lnTo>
                    <a:pt x="30175" y="234632"/>
                  </a:lnTo>
                  <a:lnTo>
                    <a:pt x="30441" y="232829"/>
                  </a:lnTo>
                  <a:lnTo>
                    <a:pt x="30010" y="232168"/>
                  </a:lnTo>
                  <a:lnTo>
                    <a:pt x="29679" y="232054"/>
                  </a:lnTo>
                  <a:lnTo>
                    <a:pt x="28333" y="231622"/>
                  </a:lnTo>
                  <a:lnTo>
                    <a:pt x="27914" y="233337"/>
                  </a:lnTo>
                  <a:lnTo>
                    <a:pt x="24904" y="233692"/>
                  </a:lnTo>
                  <a:lnTo>
                    <a:pt x="25819" y="236029"/>
                  </a:lnTo>
                  <a:lnTo>
                    <a:pt x="24384" y="236588"/>
                  </a:lnTo>
                  <a:lnTo>
                    <a:pt x="18884" y="238467"/>
                  </a:lnTo>
                  <a:lnTo>
                    <a:pt x="13512" y="237718"/>
                  </a:lnTo>
                  <a:lnTo>
                    <a:pt x="9194" y="234175"/>
                  </a:lnTo>
                  <a:lnTo>
                    <a:pt x="5969" y="231470"/>
                  </a:lnTo>
                  <a:lnTo>
                    <a:pt x="3898" y="230822"/>
                  </a:lnTo>
                  <a:lnTo>
                    <a:pt x="2667" y="230085"/>
                  </a:lnTo>
                  <a:lnTo>
                    <a:pt x="2667" y="228180"/>
                  </a:lnTo>
                  <a:lnTo>
                    <a:pt x="1041" y="227812"/>
                  </a:lnTo>
                  <a:lnTo>
                    <a:pt x="0" y="229019"/>
                  </a:lnTo>
                  <a:lnTo>
                    <a:pt x="1016" y="231622"/>
                  </a:lnTo>
                  <a:lnTo>
                    <a:pt x="2133" y="233641"/>
                  </a:lnTo>
                  <a:lnTo>
                    <a:pt x="3149" y="234086"/>
                  </a:lnTo>
                  <a:lnTo>
                    <a:pt x="4584" y="234251"/>
                  </a:lnTo>
                  <a:lnTo>
                    <a:pt x="8750" y="240284"/>
                  </a:lnTo>
                  <a:lnTo>
                    <a:pt x="14452" y="239509"/>
                  </a:lnTo>
                  <a:lnTo>
                    <a:pt x="22047" y="241033"/>
                  </a:lnTo>
                  <a:lnTo>
                    <a:pt x="23063" y="239687"/>
                  </a:lnTo>
                  <a:lnTo>
                    <a:pt x="24409" y="238429"/>
                  </a:lnTo>
                  <a:lnTo>
                    <a:pt x="25666" y="238531"/>
                  </a:lnTo>
                  <a:lnTo>
                    <a:pt x="26289" y="238594"/>
                  </a:lnTo>
                  <a:lnTo>
                    <a:pt x="29629" y="242036"/>
                  </a:lnTo>
                  <a:lnTo>
                    <a:pt x="33413" y="243598"/>
                  </a:lnTo>
                  <a:lnTo>
                    <a:pt x="40665" y="242265"/>
                  </a:lnTo>
                  <a:lnTo>
                    <a:pt x="43459" y="241541"/>
                  </a:lnTo>
                  <a:lnTo>
                    <a:pt x="45707" y="243420"/>
                  </a:lnTo>
                  <a:lnTo>
                    <a:pt x="45961" y="244551"/>
                  </a:lnTo>
                  <a:lnTo>
                    <a:pt x="47802" y="246113"/>
                  </a:lnTo>
                  <a:lnTo>
                    <a:pt x="43053" y="246507"/>
                  </a:lnTo>
                  <a:lnTo>
                    <a:pt x="41681" y="246989"/>
                  </a:lnTo>
                  <a:lnTo>
                    <a:pt x="42887" y="249250"/>
                  </a:lnTo>
                  <a:lnTo>
                    <a:pt x="41998" y="250494"/>
                  </a:lnTo>
                  <a:lnTo>
                    <a:pt x="43205" y="252450"/>
                  </a:lnTo>
                  <a:lnTo>
                    <a:pt x="40995" y="253898"/>
                  </a:lnTo>
                  <a:lnTo>
                    <a:pt x="40944" y="255790"/>
                  </a:lnTo>
                  <a:lnTo>
                    <a:pt x="45402" y="254596"/>
                  </a:lnTo>
                  <a:lnTo>
                    <a:pt x="45885" y="253365"/>
                  </a:lnTo>
                  <a:lnTo>
                    <a:pt x="43738" y="249250"/>
                  </a:lnTo>
                  <a:lnTo>
                    <a:pt x="44119" y="247967"/>
                  </a:lnTo>
                  <a:lnTo>
                    <a:pt x="45199" y="247802"/>
                  </a:lnTo>
                  <a:lnTo>
                    <a:pt x="50393" y="246443"/>
                  </a:lnTo>
                  <a:lnTo>
                    <a:pt x="54813" y="246418"/>
                  </a:lnTo>
                  <a:lnTo>
                    <a:pt x="58420" y="243738"/>
                  </a:lnTo>
                  <a:close/>
                </a:path>
                <a:path w="822325" h="285750">
                  <a:moveTo>
                    <a:pt x="76581" y="280314"/>
                  </a:moveTo>
                  <a:lnTo>
                    <a:pt x="74917" y="278917"/>
                  </a:lnTo>
                  <a:lnTo>
                    <a:pt x="73279" y="277342"/>
                  </a:lnTo>
                  <a:lnTo>
                    <a:pt x="70929" y="279133"/>
                  </a:lnTo>
                  <a:lnTo>
                    <a:pt x="70218" y="278765"/>
                  </a:lnTo>
                  <a:lnTo>
                    <a:pt x="69850" y="278206"/>
                  </a:lnTo>
                  <a:lnTo>
                    <a:pt x="70053" y="277368"/>
                  </a:lnTo>
                  <a:lnTo>
                    <a:pt x="69862" y="276339"/>
                  </a:lnTo>
                  <a:lnTo>
                    <a:pt x="68326" y="278231"/>
                  </a:lnTo>
                  <a:lnTo>
                    <a:pt x="67500" y="280835"/>
                  </a:lnTo>
                  <a:lnTo>
                    <a:pt x="63296" y="281432"/>
                  </a:lnTo>
                  <a:lnTo>
                    <a:pt x="63944" y="282422"/>
                  </a:lnTo>
                  <a:lnTo>
                    <a:pt x="64185" y="283108"/>
                  </a:lnTo>
                  <a:lnTo>
                    <a:pt x="65239" y="283159"/>
                  </a:lnTo>
                  <a:lnTo>
                    <a:pt x="67652" y="281813"/>
                  </a:lnTo>
                  <a:lnTo>
                    <a:pt x="67856" y="284937"/>
                  </a:lnTo>
                  <a:lnTo>
                    <a:pt x="68122" y="285127"/>
                  </a:lnTo>
                  <a:lnTo>
                    <a:pt x="69964" y="283133"/>
                  </a:lnTo>
                  <a:lnTo>
                    <a:pt x="71869" y="283133"/>
                  </a:lnTo>
                  <a:lnTo>
                    <a:pt x="72224" y="280162"/>
                  </a:lnTo>
                  <a:lnTo>
                    <a:pt x="76352" y="283476"/>
                  </a:lnTo>
                  <a:lnTo>
                    <a:pt x="76581" y="280314"/>
                  </a:lnTo>
                  <a:close/>
                </a:path>
                <a:path w="822325" h="285750">
                  <a:moveTo>
                    <a:pt x="78003" y="264274"/>
                  </a:moveTo>
                  <a:lnTo>
                    <a:pt x="75958" y="264325"/>
                  </a:lnTo>
                  <a:lnTo>
                    <a:pt x="74764" y="263829"/>
                  </a:lnTo>
                  <a:lnTo>
                    <a:pt x="73926" y="263664"/>
                  </a:lnTo>
                  <a:lnTo>
                    <a:pt x="73304" y="264058"/>
                  </a:lnTo>
                  <a:lnTo>
                    <a:pt x="72758" y="264617"/>
                  </a:lnTo>
                  <a:lnTo>
                    <a:pt x="72809" y="265557"/>
                  </a:lnTo>
                  <a:lnTo>
                    <a:pt x="72999" y="266420"/>
                  </a:lnTo>
                  <a:lnTo>
                    <a:pt x="73964" y="266865"/>
                  </a:lnTo>
                  <a:lnTo>
                    <a:pt x="74955" y="265938"/>
                  </a:lnTo>
                  <a:lnTo>
                    <a:pt x="75780" y="266115"/>
                  </a:lnTo>
                  <a:lnTo>
                    <a:pt x="76962" y="267373"/>
                  </a:lnTo>
                  <a:lnTo>
                    <a:pt x="78003" y="264274"/>
                  </a:lnTo>
                  <a:close/>
                </a:path>
                <a:path w="822325" h="285750">
                  <a:moveTo>
                    <a:pt x="86131" y="247307"/>
                  </a:moveTo>
                  <a:lnTo>
                    <a:pt x="83807" y="247446"/>
                  </a:lnTo>
                  <a:lnTo>
                    <a:pt x="82664" y="247218"/>
                  </a:lnTo>
                  <a:lnTo>
                    <a:pt x="79641" y="244335"/>
                  </a:lnTo>
                  <a:lnTo>
                    <a:pt x="75768" y="244398"/>
                  </a:lnTo>
                  <a:lnTo>
                    <a:pt x="71996" y="244170"/>
                  </a:lnTo>
                  <a:lnTo>
                    <a:pt x="70485" y="242887"/>
                  </a:lnTo>
                  <a:lnTo>
                    <a:pt x="68694" y="243230"/>
                  </a:lnTo>
                  <a:lnTo>
                    <a:pt x="65341" y="243763"/>
                  </a:lnTo>
                  <a:lnTo>
                    <a:pt x="63690" y="244792"/>
                  </a:lnTo>
                  <a:lnTo>
                    <a:pt x="62191" y="243141"/>
                  </a:lnTo>
                  <a:lnTo>
                    <a:pt x="60223" y="243344"/>
                  </a:lnTo>
                  <a:lnTo>
                    <a:pt x="63500" y="249047"/>
                  </a:lnTo>
                  <a:lnTo>
                    <a:pt x="69265" y="245821"/>
                  </a:lnTo>
                  <a:lnTo>
                    <a:pt x="73761" y="247116"/>
                  </a:lnTo>
                  <a:lnTo>
                    <a:pt x="76149" y="246888"/>
                  </a:lnTo>
                  <a:lnTo>
                    <a:pt x="78562" y="246507"/>
                  </a:lnTo>
                  <a:lnTo>
                    <a:pt x="80606" y="248246"/>
                  </a:lnTo>
                  <a:lnTo>
                    <a:pt x="82105" y="249199"/>
                  </a:lnTo>
                  <a:lnTo>
                    <a:pt x="84277" y="250469"/>
                  </a:lnTo>
                  <a:lnTo>
                    <a:pt x="86131" y="247307"/>
                  </a:lnTo>
                  <a:close/>
                </a:path>
                <a:path w="822325" h="285750">
                  <a:moveTo>
                    <a:pt x="89230" y="277012"/>
                  </a:moveTo>
                  <a:lnTo>
                    <a:pt x="87782" y="276288"/>
                  </a:lnTo>
                  <a:lnTo>
                    <a:pt x="86385" y="276453"/>
                  </a:lnTo>
                  <a:lnTo>
                    <a:pt x="85153" y="276047"/>
                  </a:lnTo>
                  <a:lnTo>
                    <a:pt x="85191" y="273608"/>
                  </a:lnTo>
                  <a:lnTo>
                    <a:pt x="82854" y="274574"/>
                  </a:lnTo>
                  <a:lnTo>
                    <a:pt x="82473" y="274688"/>
                  </a:lnTo>
                  <a:lnTo>
                    <a:pt x="83350" y="276885"/>
                  </a:lnTo>
                  <a:lnTo>
                    <a:pt x="84378" y="277545"/>
                  </a:lnTo>
                  <a:lnTo>
                    <a:pt x="86067" y="277558"/>
                  </a:lnTo>
                  <a:lnTo>
                    <a:pt x="86207" y="277672"/>
                  </a:lnTo>
                  <a:lnTo>
                    <a:pt x="86360" y="277736"/>
                  </a:lnTo>
                  <a:lnTo>
                    <a:pt x="87058" y="278803"/>
                  </a:lnTo>
                  <a:lnTo>
                    <a:pt x="88404" y="279425"/>
                  </a:lnTo>
                  <a:lnTo>
                    <a:pt x="89230" y="277012"/>
                  </a:lnTo>
                  <a:close/>
                </a:path>
                <a:path w="822325" h="285750">
                  <a:moveTo>
                    <a:pt x="89928" y="272237"/>
                  </a:moveTo>
                  <a:lnTo>
                    <a:pt x="89154" y="270230"/>
                  </a:lnTo>
                  <a:lnTo>
                    <a:pt x="87147" y="270256"/>
                  </a:lnTo>
                  <a:lnTo>
                    <a:pt x="85699" y="269468"/>
                  </a:lnTo>
                  <a:lnTo>
                    <a:pt x="82194" y="267627"/>
                  </a:lnTo>
                  <a:lnTo>
                    <a:pt x="78257" y="271056"/>
                  </a:lnTo>
                  <a:lnTo>
                    <a:pt x="74803" y="268592"/>
                  </a:lnTo>
                  <a:lnTo>
                    <a:pt x="73748" y="268681"/>
                  </a:lnTo>
                  <a:lnTo>
                    <a:pt x="72593" y="268401"/>
                  </a:lnTo>
                  <a:lnTo>
                    <a:pt x="71729" y="269290"/>
                  </a:lnTo>
                  <a:lnTo>
                    <a:pt x="69862" y="268732"/>
                  </a:lnTo>
                  <a:lnTo>
                    <a:pt x="69977" y="267855"/>
                  </a:lnTo>
                  <a:lnTo>
                    <a:pt x="70002" y="266573"/>
                  </a:lnTo>
                  <a:lnTo>
                    <a:pt x="69875" y="265722"/>
                  </a:lnTo>
                  <a:lnTo>
                    <a:pt x="67856" y="265722"/>
                  </a:lnTo>
                  <a:lnTo>
                    <a:pt x="67868" y="265582"/>
                  </a:lnTo>
                  <a:lnTo>
                    <a:pt x="69875" y="265671"/>
                  </a:lnTo>
                  <a:lnTo>
                    <a:pt x="71882" y="263753"/>
                  </a:lnTo>
                  <a:lnTo>
                    <a:pt x="71577" y="261226"/>
                  </a:lnTo>
                  <a:lnTo>
                    <a:pt x="69672" y="261899"/>
                  </a:lnTo>
                  <a:lnTo>
                    <a:pt x="68122" y="261874"/>
                  </a:lnTo>
                  <a:lnTo>
                    <a:pt x="68059" y="262089"/>
                  </a:lnTo>
                  <a:lnTo>
                    <a:pt x="68059" y="264083"/>
                  </a:lnTo>
                  <a:lnTo>
                    <a:pt x="68033" y="264274"/>
                  </a:lnTo>
                  <a:lnTo>
                    <a:pt x="68008" y="263055"/>
                  </a:lnTo>
                  <a:lnTo>
                    <a:pt x="68059" y="264083"/>
                  </a:lnTo>
                  <a:lnTo>
                    <a:pt x="68059" y="262089"/>
                  </a:lnTo>
                  <a:lnTo>
                    <a:pt x="67995" y="262458"/>
                  </a:lnTo>
                  <a:lnTo>
                    <a:pt x="67995" y="262750"/>
                  </a:lnTo>
                  <a:lnTo>
                    <a:pt x="67995" y="262978"/>
                  </a:lnTo>
                  <a:lnTo>
                    <a:pt x="67589" y="262978"/>
                  </a:lnTo>
                  <a:lnTo>
                    <a:pt x="66687" y="263334"/>
                  </a:lnTo>
                  <a:lnTo>
                    <a:pt x="66687" y="266573"/>
                  </a:lnTo>
                  <a:lnTo>
                    <a:pt x="66484" y="266420"/>
                  </a:lnTo>
                  <a:lnTo>
                    <a:pt x="63093" y="263677"/>
                  </a:lnTo>
                  <a:lnTo>
                    <a:pt x="63246" y="263969"/>
                  </a:lnTo>
                  <a:lnTo>
                    <a:pt x="63080" y="263677"/>
                  </a:lnTo>
                  <a:lnTo>
                    <a:pt x="63004" y="263550"/>
                  </a:lnTo>
                  <a:lnTo>
                    <a:pt x="66421" y="263436"/>
                  </a:lnTo>
                  <a:lnTo>
                    <a:pt x="66497" y="264274"/>
                  </a:lnTo>
                  <a:lnTo>
                    <a:pt x="66611" y="265722"/>
                  </a:lnTo>
                  <a:lnTo>
                    <a:pt x="66687" y="266573"/>
                  </a:lnTo>
                  <a:lnTo>
                    <a:pt x="66687" y="263334"/>
                  </a:lnTo>
                  <a:lnTo>
                    <a:pt x="66116" y="262039"/>
                  </a:lnTo>
                  <a:lnTo>
                    <a:pt x="62128" y="262039"/>
                  </a:lnTo>
                  <a:lnTo>
                    <a:pt x="60172" y="261416"/>
                  </a:lnTo>
                  <a:lnTo>
                    <a:pt x="58077" y="262077"/>
                  </a:lnTo>
                  <a:lnTo>
                    <a:pt x="54610" y="257683"/>
                  </a:lnTo>
                  <a:lnTo>
                    <a:pt x="53390" y="259575"/>
                  </a:lnTo>
                  <a:lnTo>
                    <a:pt x="53530" y="261810"/>
                  </a:lnTo>
                  <a:lnTo>
                    <a:pt x="53390" y="263664"/>
                  </a:lnTo>
                  <a:lnTo>
                    <a:pt x="52273" y="264033"/>
                  </a:lnTo>
                  <a:lnTo>
                    <a:pt x="50685" y="263613"/>
                  </a:lnTo>
                  <a:lnTo>
                    <a:pt x="50063" y="263245"/>
                  </a:lnTo>
                  <a:lnTo>
                    <a:pt x="48501" y="262293"/>
                  </a:lnTo>
                  <a:lnTo>
                    <a:pt x="46901" y="262928"/>
                  </a:lnTo>
                  <a:lnTo>
                    <a:pt x="46901" y="263690"/>
                  </a:lnTo>
                  <a:lnTo>
                    <a:pt x="45910" y="263969"/>
                  </a:lnTo>
                  <a:lnTo>
                    <a:pt x="45148" y="264185"/>
                  </a:lnTo>
                  <a:lnTo>
                    <a:pt x="44932" y="263969"/>
                  </a:lnTo>
                  <a:lnTo>
                    <a:pt x="46901" y="263690"/>
                  </a:lnTo>
                  <a:lnTo>
                    <a:pt x="46901" y="262928"/>
                  </a:lnTo>
                  <a:lnTo>
                    <a:pt x="46062" y="263245"/>
                  </a:lnTo>
                  <a:lnTo>
                    <a:pt x="43776" y="262851"/>
                  </a:lnTo>
                  <a:lnTo>
                    <a:pt x="39941" y="262585"/>
                  </a:lnTo>
                  <a:lnTo>
                    <a:pt x="38569" y="260540"/>
                  </a:lnTo>
                  <a:lnTo>
                    <a:pt x="36309" y="259892"/>
                  </a:lnTo>
                  <a:lnTo>
                    <a:pt x="34226" y="258978"/>
                  </a:lnTo>
                  <a:lnTo>
                    <a:pt x="32854" y="260997"/>
                  </a:lnTo>
                  <a:lnTo>
                    <a:pt x="32918" y="262750"/>
                  </a:lnTo>
                  <a:lnTo>
                    <a:pt x="37630" y="262585"/>
                  </a:lnTo>
                  <a:lnTo>
                    <a:pt x="38011" y="263855"/>
                  </a:lnTo>
                  <a:lnTo>
                    <a:pt x="38950" y="264706"/>
                  </a:lnTo>
                  <a:lnTo>
                    <a:pt x="40106" y="266382"/>
                  </a:lnTo>
                  <a:lnTo>
                    <a:pt x="42291" y="265620"/>
                  </a:lnTo>
                  <a:lnTo>
                    <a:pt x="43700" y="266712"/>
                  </a:lnTo>
                  <a:lnTo>
                    <a:pt x="46672" y="266509"/>
                  </a:lnTo>
                  <a:lnTo>
                    <a:pt x="47269" y="265620"/>
                  </a:lnTo>
                  <a:lnTo>
                    <a:pt x="48818" y="265404"/>
                  </a:lnTo>
                  <a:lnTo>
                    <a:pt x="48526" y="263969"/>
                  </a:lnTo>
                  <a:lnTo>
                    <a:pt x="50419" y="263969"/>
                  </a:lnTo>
                  <a:lnTo>
                    <a:pt x="53632" y="264972"/>
                  </a:lnTo>
                  <a:lnTo>
                    <a:pt x="52628" y="266522"/>
                  </a:lnTo>
                  <a:lnTo>
                    <a:pt x="54673" y="266839"/>
                  </a:lnTo>
                  <a:lnTo>
                    <a:pt x="56248" y="265112"/>
                  </a:lnTo>
                  <a:lnTo>
                    <a:pt x="57962" y="264058"/>
                  </a:lnTo>
                  <a:lnTo>
                    <a:pt x="60223" y="265722"/>
                  </a:lnTo>
                  <a:lnTo>
                    <a:pt x="62979" y="265607"/>
                  </a:lnTo>
                  <a:lnTo>
                    <a:pt x="60223" y="265722"/>
                  </a:lnTo>
                  <a:lnTo>
                    <a:pt x="62458" y="266420"/>
                  </a:lnTo>
                  <a:lnTo>
                    <a:pt x="61683" y="268732"/>
                  </a:lnTo>
                  <a:lnTo>
                    <a:pt x="61544" y="269290"/>
                  </a:lnTo>
                  <a:lnTo>
                    <a:pt x="63284" y="270268"/>
                  </a:lnTo>
                  <a:lnTo>
                    <a:pt x="63296" y="269290"/>
                  </a:lnTo>
                  <a:lnTo>
                    <a:pt x="63106" y="268732"/>
                  </a:lnTo>
                  <a:lnTo>
                    <a:pt x="62750" y="267855"/>
                  </a:lnTo>
                  <a:lnTo>
                    <a:pt x="64909" y="266420"/>
                  </a:lnTo>
                  <a:lnTo>
                    <a:pt x="65125" y="266420"/>
                  </a:lnTo>
                  <a:lnTo>
                    <a:pt x="65747" y="267462"/>
                  </a:lnTo>
                  <a:lnTo>
                    <a:pt x="66840" y="268732"/>
                  </a:lnTo>
                  <a:lnTo>
                    <a:pt x="67411" y="269290"/>
                  </a:lnTo>
                  <a:lnTo>
                    <a:pt x="68148" y="269798"/>
                  </a:lnTo>
                  <a:lnTo>
                    <a:pt x="68973" y="270522"/>
                  </a:lnTo>
                  <a:lnTo>
                    <a:pt x="70827" y="272605"/>
                  </a:lnTo>
                  <a:lnTo>
                    <a:pt x="72898" y="274383"/>
                  </a:lnTo>
                  <a:lnTo>
                    <a:pt x="73952" y="274561"/>
                  </a:lnTo>
                  <a:lnTo>
                    <a:pt x="74993" y="274777"/>
                  </a:lnTo>
                  <a:lnTo>
                    <a:pt x="75869" y="273900"/>
                  </a:lnTo>
                  <a:lnTo>
                    <a:pt x="78740" y="273558"/>
                  </a:lnTo>
                  <a:lnTo>
                    <a:pt x="79489" y="273812"/>
                  </a:lnTo>
                  <a:lnTo>
                    <a:pt x="80695" y="274459"/>
                  </a:lnTo>
                  <a:lnTo>
                    <a:pt x="82283" y="272732"/>
                  </a:lnTo>
                  <a:lnTo>
                    <a:pt x="79235" y="272821"/>
                  </a:lnTo>
                  <a:lnTo>
                    <a:pt x="79844" y="271373"/>
                  </a:lnTo>
                  <a:lnTo>
                    <a:pt x="83756" y="270700"/>
                  </a:lnTo>
                  <a:lnTo>
                    <a:pt x="85801" y="271119"/>
                  </a:lnTo>
                  <a:lnTo>
                    <a:pt x="87325" y="273621"/>
                  </a:lnTo>
                  <a:lnTo>
                    <a:pt x="89928" y="272237"/>
                  </a:lnTo>
                  <a:close/>
                </a:path>
                <a:path w="822325" h="285750">
                  <a:moveTo>
                    <a:pt x="90512" y="244957"/>
                  </a:moveTo>
                  <a:lnTo>
                    <a:pt x="88582" y="242341"/>
                  </a:lnTo>
                  <a:lnTo>
                    <a:pt x="86550" y="241731"/>
                  </a:lnTo>
                  <a:lnTo>
                    <a:pt x="83654" y="242773"/>
                  </a:lnTo>
                  <a:lnTo>
                    <a:pt x="85686" y="244335"/>
                  </a:lnTo>
                  <a:lnTo>
                    <a:pt x="87706" y="244995"/>
                  </a:lnTo>
                  <a:lnTo>
                    <a:pt x="90512" y="244957"/>
                  </a:lnTo>
                  <a:close/>
                </a:path>
                <a:path w="822325" h="285750">
                  <a:moveTo>
                    <a:pt x="124320" y="277990"/>
                  </a:moveTo>
                  <a:lnTo>
                    <a:pt x="122682" y="278091"/>
                  </a:lnTo>
                  <a:lnTo>
                    <a:pt x="122047" y="277469"/>
                  </a:lnTo>
                  <a:lnTo>
                    <a:pt x="120904" y="278015"/>
                  </a:lnTo>
                  <a:lnTo>
                    <a:pt x="120332" y="278282"/>
                  </a:lnTo>
                  <a:lnTo>
                    <a:pt x="119049" y="277914"/>
                  </a:lnTo>
                  <a:lnTo>
                    <a:pt x="117767" y="277558"/>
                  </a:lnTo>
                  <a:lnTo>
                    <a:pt x="116484" y="277177"/>
                  </a:lnTo>
                  <a:lnTo>
                    <a:pt x="115608" y="278269"/>
                  </a:lnTo>
                  <a:lnTo>
                    <a:pt x="115671" y="278511"/>
                  </a:lnTo>
                  <a:lnTo>
                    <a:pt x="115697" y="278739"/>
                  </a:lnTo>
                  <a:lnTo>
                    <a:pt x="115658" y="278968"/>
                  </a:lnTo>
                  <a:lnTo>
                    <a:pt x="117221" y="279450"/>
                  </a:lnTo>
                  <a:lnTo>
                    <a:pt x="120357" y="280377"/>
                  </a:lnTo>
                  <a:lnTo>
                    <a:pt x="121627" y="280035"/>
                  </a:lnTo>
                  <a:lnTo>
                    <a:pt x="123507" y="280885"/>
                  </a:lnTo>
                  <a:lnTo>
                    <a:pt x="124320" y="277990"/>
                  </a:lnTo>
                  <a:close/>
                </a:path>
                <a:path w="822325" h="285750">
                  <a:moveTo>
                    <a:pt x="133997" y="260083"/>
                  </a:moveTo>
                  <a:lnTo>
                    <a:pt x="133235" y="258305"/>
                  </a:lnTo>
                  <a:lnTo>
                    <a:pt x="130949" y="259511"/>
                  </a:lnTo>
                  <a:lnTo>
                    <a:pt x="130035" y="258025"/>
                  </a:lnTo>
                  <a:lnTo>
                    <a:pt x="127850" y="256019"/>
                  </a:lnTo>
                  <a:lnTo>
                    <a:pt x="125082" y="256171"/>
                  </a:lnTo>
                  <a:lnTo>
                    <a:pt x="122415" y="255930"/>
                  </a:lnTo>
                  <a:lnTo>
                    <a:pt x="121373" y="256082"/>
                  </a:lnTo>
                  <a:lnTo>
                    <a:pt x="120472" y="256400"/>
                  </a:lnTo>
                  <a:lnTo>
                    <a:pt x="120370" y="257644"/>
                  </a:lnTo>
                  <a:lnTo>
                    <a:pt x="124510" y="259029"/>
                  </a:lnTo>
                  <a:lnTo>
                    <a:pt x="128473" y="260997"/>
                  </a:lnTo>
                  <a:lnTo>
                    <a:pt x="132943" y="261150"/>
                  </a:lnTo>
                  <a:lnTo>
                    <a:pt x="133997" y="260083"/>
                  </a:lnTo>
                  <a:close/>
                </a:path>
                <a:path w="822325" h="285750">
                  <a:moveTo>
                    <a:pt x="134772" y="269024"/>
                  </a:moveTo>
                  <a:lnTo>
                    <a:pt x="133819" y="265569"/>
                  </a:lnTo>
                  <a:lnTo>
                    <a:pt x="132803" y="262140"/>
                  </a:lnTo>
                  <a:lnTo>
                    <a:pt x="131572" y="261734"/>
                  </a:lnTo>
                  <a:lnTo>
                    <a:pt x="131038" y="262280"/>
                  </a:lnTo>
                  <a:lnTo>
                    <a:pt x="130200" y="267144"/>
                  </a:lnTo>
                  <a:lnTo>
                    <a:pt x="130530" y="270814"/>
                  </a:lnTo>
                  <a:lnTo>
                    <a:pt x="130848" y="274497"/>
                  </a:lnTo>
                  <a:lnTo>
                    <a:pt x="132854" y="272478"/>
                  </a:lnTo>
                  <a:lnTo>
                    <a:pt x="134772" y="269024"/>
                  </a:lnTo>
                  <a:close/>
                </a:path>
                <a:path w="822325" h="285750">
                  <a:moveTo>
                    <a:pt x="667816" y="18681"/>
                  </a:moveTo>
                  <a:lnTo>
                    <a:pt x="667588" y="18021"/>
                  </a:lnTo>
                  <a:lnTo>
                    <a:pt x="666877" y="17627"/>
                  </a:lnTo>
                  <a:lnTo>
                    <a:pt x="665962" y="17754"/>
                  </a:lnTo>
                  <a:lnTo>
                    <a:pt x="664654" y="17729"/>
                  </a:lnTo>
                  <a:lnTo>
                    <a:pt x="664794" y="18935"/>
                  </a:lnTo>
                  <a:lnTo>
                    <a:pt x="664921" y="20116"/>
                  </a:lnTo>
                  <a:lnTo>
                    <a:pt x="666330" y="19469"/>
                  </a:lnTo>
                  <a:lnTo>
                    <a:pt x="667118" y="19773"/>
                  </a:lnTo>
                  <a:lnTo>
                    <a:pt x="667385" y="19761"/>
                  </a:lnTo>
                  <a:lnTo>
                    <a:pt x="667613" y="19659"/>
                  </a:lnTo>
                  <a:lnTo>
                    <a:pt x="667816" y="19456"/>
                  </a:lnTo>
                  <a:lnTo>
                    <a:pt x="667816" y="18681"/>
                  </a:lnTo>
                  <a:close/>
                </a:path>
                <a:path w="822325" h="285750">
                  <a:moveTo>
                    <a:pt x="671715" y="24549"/>
                  </a:moveTo>
                  <a:lnTo>
                    <a:pt x="669772" y="24422"/>
                  </a:lnTo>
                  <a:lnTo>
                    <a:pt x="668045" y="24993"/>
                  </a:lnTo>
                  <a:lnTo>
                    <a:pt x="666508" y="26187"/>
                  </a:lnTo>
                  <a:lnTo>
                    <a:pt x="668515" y="26530"/>
                  </a:lnTo>
                  <a:lnTo>
                    <a:pt x="670255" y="25996"/>
                  </a:lnTo>
                  <a:lnTo>
                    <a:pt x="671715" y="24549"/>
                  </a:lnTo>
                  <a:close/>
                </a:path>
                <a:path w="822325" h="285750">
                  <a:moveTo>
                    <a:pt x="680808" y="31483"/>
                  </a:moveTo>
                  <a:lnTo>
                    <a:pt x="679157" y="30480"/>
                  </a:lnTo>
                  <a:lnTo>
                    <a:pt x="679437" y="29260"/>
                  </a:lnTo>
                  <a:lnTo>
                    <a:pt x="678827" y="29565"/>
                  </a:lnTo>
                  <a:lnTo>
                    <a:pt x="678205" y="29883"/>
                  </a:lnTo>
                  <a:lnTo>
                    <a:pt x="677570" y="30200"/>
                  </a:lnTo>
                  <a:lnTo>
                    <a:pt x="678167" y="31216"/>
                  </a:lnTo>
                  <a:lnTo>
                    <a:pt x="678129" y="32791"/>
                  </a:lnTo>
                  <a:lnTo>
                    <a:pt x="679996" y="32842"/>
                  </a:lnTo>
                  <a:lnTo>
                    <a:pt x="680808" y="31483"/>
                  </a:lnTo>
                  <a:close/>
                </a:path>
                <a:path w="822325" h="285750">
                  <a:moveTo>
                    <a:pt x="690740" y="16002"/>
                  </a:moveTo>
                  <a:lnTo>
                    <a:pt x="688581" y="15290"/>
                  </a:lnTo>
                  <a:lnTo>
                    <a:pt x="687476" y="16217"/>
                  </a:lnTo>
                  <a:lnTo>
                    <a:pt x="686231" y="18249"/>
                  </a:lnTo>
                  <a:lnTo>
                    <a:pt x="688505" y="18288"/>
                  </a:lnTo>
                  <a:lnTo>
                    <a:pt x="689838" y="17856"/>
                  </a:lnTo>
                  <a:lnTo>
                    <a:pt x="690740" y="16002"/>
                  </a:lnTo>
                  <a:close/>
                </a:path>
                <a:path w="822325" h="285750">
                  <a:moveTo>
                    <a:pt x="691134" y="1181"/>
                  </a:moveTo>
                  <a:lnTo>
                    <a:pt x="686752" y="1155"/>
                  </a:lnTo>
                  <a:lnTo>
                    <a:pt x="686612" y="1371"/>
                  </a:lnTo>
                  <a:lnTo>
                    <a:pt x="686485" y="1612"/>
                  </a:lnTo>
                  <a:lnTo>
                    <a:pt x="686358" y="1879"/>
                  </a:lnTo>
                  <a:lnTo>
                    <a:pt x="687311" y="2019"/>
                  </a:lnTo>
                  <a:lnTo>
                    <a:pt x="689216" y="2286"/>
                  </a:lnTo>
                  <a:lnTo>
                    <a:pt x="691134" y="1181"/>
                  </a:lnTo>
                  <a:close/>
                </a:path>
                <a:path w="822325" h="285750">
                  <a:moveTo>
                    <a:pt x="696899" y="4114"/>
                  </a:moveTo>
                  <a:lnTo>
                    <a:pt x="695591" y="3149"/>
                  </a:lnTo>
                  <a:lnTo>
                    <a:pt x="694372" y="3848"/>
                  </a:lnTo>
                  <a:lnTo>
                    <a:pt x="693140" y="4267"/>
                  </a:lnTo>
                  <a:lnTo>
                    <a:pt x="694423" y="5270"/>
                  </a:lnTo>
                  <a:lnTo>
                    <a:pt x="695680" y="5461"/>
                  </a:lnTo>
                  <a:lnTo>
                    <a:pt x="696899" y="4114"/>
                  </a:lnTo>
                  <a:close/>
                </a:path>
                <a:path w="822325" h="285750">
                  <a:moveTo>
                    <a:pt x="735634" y="31851"/>
                  </a:moveTo>
                  <a:lnTo>
                    <a:pt x="735190" y="31546"/>
                  </a:lnTo>
                  <a:lnTo>
                    <a:pt x="734352" y="30924"/>
                  </a:lnTo>
                  <a:lnTo>
                    <a:pt x="733005" y="31559"/>
                  </a:lnTo>
                  <a:lnTo>
                    <a:pt x="731456" y="32092"/>
                  </a:lnTo>
                  <a:lnTo>
                    <a:pt x="732790" y="34048"/>
                  </a:lnTo>
                  <a:lnTo>
                    <a:pt x="733094" y="33997"/>
                  </a:lnTo>
                  <a:lnTo>
                    <a:pt x="733412" y="33997"/>
                  </a:lnTo>
                  <a:lnTo>
                    <a:pt x="733717" y="34048"/>
                  </a:lnTo>
                  <a:lnTo>
                    <a:pt x="734987" y="32575"/>
                  </a:lnTo>
                  <a:lnTo>
                    <a:pt x="735634" y="31851"/>
                  </a:lnTo>
                  <a:close/>
                </a:path>
                <a:path w="822325" h="285750">
                  <a:moveTo>
                    <a:pt x="736930" y="17437"/>
                  </a:moveTo>
                  <a:lnTo>
                    <a:pt x="736409" y="16878"/>
                  </a:lnTo>
                  <a:lnTo>
                    <a:pt x="735850" y="16332"/>
                  </a:lnTo>
                  <a:lnTo>
                    <a:pt x="735380" y="15735"/>
                  </a:lnTo>
                  <a:lnTo>
                    <a:pt x="734822" y="15049"/>
                  </a:lnTo>
                  <a:lnTo>
                    <a:pt x="734771" y="13830"/>
                  </a:lnTo>
                  <a:lnTo>
                    <a:pt x="733259" y="13906"/>
                  </a:lnTo>
                  <a:lnTo>
                    <a:pt x="732790" y="14389"/>
                  </a:lnTo>
                  <a:lnTo>
                    <a:pt x="732548" y="15798"/>
                  </a:lnTo>
                  <a:lnTo>
                    <a:pt x="733234" y="16433"/>
                  </a:lnTo>
                  <a:lnTo>
                    <a:pt x="734123" y="16878"/>
                  </a:lnTo>
                  <a:lnTo>
                    <a:pt x="734682" y="17157"/>
                  </a:lnTo>
                  <a:lnTo>
                    <a:pt x="735266" y="17360"/>
                  </a:lnTo>
                  <a:lnTo>
                    <a:pt x="735825" y="17614"/>
                  </a:lnTo>
                  <a:lnTo>
                    <a:pt x="736206" y="17564"/>
                  </a:lnTo>
                  <a:lnTo>
                    <a:pt x="736561" y="17487"/>
                  </a:lnTo>
                  <a:lnTo>
                    <a:pt x="736930" y="17437"/>
                  </a:lnTo>
                  <a:close/>
                </a:path>
                <a:path w="822325" h="285750">
                  <a:moveTo>
                    <a:pt x="742111" y="34112"/>
                  </a:moveTo>
                  <a:lnTo>
                    <a:pt x="741591" y="33070"/>
                  </a:lnTo>
                  <a:lnTo>
                    <a:pt x="739521" y="33108"/>
                  </a:lnTo>
                  <a:lnTo>
                    <a:pt x="738847" y="33401"/>
                  </a:lnTo>
                  <a:lnTo>
                    <a:pt x="737793" y="32791"/>
                  </a:lnTo>
                  <a:lnTo>
                    <a:pt x="737527" y="33997"/>
                  </a:lnTo>
                  <a:lnTo>
                    <a:pt x="737743" y="36563"/>
                  </a:lnTo>
                  <a:lnTo>
                    <a:pt x="739571" y="36055"/>
                  </a:lnTo>
                  <a:lnTo>
                    <a:pt x="741210" y="35928"/>
                  </a:lnTo>
                  <a:lnTo>
                    <a:pt x="741730" y="35026"/>
                  </a:lnTo>
                  <a:lnTo>
                    <a:pt x="742111" y="34112"/>
                  </a:lnTo>
                  <a:close/>
                </a:path>
                <a:path w="822325" h="285750">
                  <a:moveTo>
                    <a:pt x="743762" y="7886"/>
                  </a:moveTo>
                  <a:lnTo>
                    <a:pt x="741908" y="5118"/>
                  </a:lnTo>
                  <a:lnTo>
                    <a:pt x="742543" y="4140"/>
                  </a:lnTo>
                  <a:lnTo>
                    <a:pt x="742848" y="3810"/>
                  </a:lnTo>
                  <a:lnTo>
                    <a:pt x="743496" y="3175"/>
                  </a:lnTo>
                  <a:lnTo>
                    <a:pt x="742645" y="0"/>
                  </a:lnTo>
                  <a:lnTo>
                    <a:pt x="741565" y="1600"/>
                  </a:lnTo>
                  <a:lnTo>
                    <a:pt x="740498" y="3009"/>
                  </a:lnTo>
                  <a:lnTo>
                    <a:pt x="738974" y="3619"/>
                  </a:lnTo>
                  <a:lnTo>
                    <a:pt x="739762" y="4965"/>
                  </a:lnTo>
                  <a:lnTo>
                    <a:pt x="739559" y="5994"/>
                  </a:lnTo>
                  <a:lnTo>
                    <a:pt x="739889" y="6311"/>
                  </a:lnTo>
                  <a:lnTo>
                    <a:pt x="740498" y="6985"/>
                  </a:lnTo>
                  <a:lnTo>
                    <a:pt x="743762" y="7886"/>
                  </a:lnTo>
                  <a:close/>
                </a:path>
                <a:path w="822325" h="285750">
                  <a:moveTo>
                    <a:pt x="748347" y="6642"/>
                  </a:moveTo>
                  <a:lnTo>
                    <a:pt x="747801" y="6019"/>
                  </a:lnTo>
                  <a:lnTo>
                    <a:pt x="745718" y="5842"/>
                  </a:lnTo>
                  <a:lnTo>
                    <a:pt x="745109" y="6705"/>
                  </a:lnTo>
                  <a:lnTo>
                    <a:pt x="744651" y="7747"/>
                  </a:lnTo>
                  <a:lnTo>
                    <a:pt x="744550" y="8648"/>
                  </a:lnTo>
                  <a:lnTo>
                    <a:pt x="745261" y="9029"/>
                  </a:lnTo>
                  <a:lnTo>
                    <a:pt x="745769" y="8813"/>
                  </a:lnTo>
                  <a:lnTo>
                    <a:pt x="746607" y="8470"/>
                  </a:lnTo>
                  <a:lnTo>
                    <a:pt x="747458" y="7899"/>
                  </a:lnTo>
                  <a:lnTo>
                    <a:pt x="748347" y="6642"/>
                  </a:lnTo>
                  <a:close/>
                </a:path>
                <a:path w="822325" h="285750">
                  <a:moveTo>
                    <a:pt x="748868" y="14109"/>
                  </a:moveTo>
                  <a:lnTo>
                    <a:pt x="747483" y="11023"/>
                  </a:lnTo>
                  <a:lnTo>
                    <a:pt x="746391" y="12725"/>
                  </a:lnTo>
                  <a:lnTo>
                    <a:pt x="745426" y="12801"/>
                  </a:lnTo>
                  <a:lnTo>
                    <a:pt x="745261" y="13716"/>
                  </a:lnTo>
                  <a:lnTo>
                    <a:pt x="745058" y="14643"/>
                  </a:lnTo>
                  <a:lnTo>
                    <a:pt x="746353" y="14935"/>
                  </a:lnTo>
                  <a:lnTo>
                    <a:pt x="747293" y="14414"/>
                  </a:lnTo>
                  <a:lnTo>
                    <a:pt x="748868" y="14109"/>
                  </a:lnTo>
                  <a:close/>
                </a:path>
                <a:path w="822325" h="285750">
                  <a:moveTo>
                    <a:pt x="749896" y="28219"/>
                  </a:moveTo>
                  <a:lnTo>
                    <a:pt x="748474" y="27330"/>
                  </a:lnTo>
                  <a:lnTo>
                    <a:pt x="748284" y="26339"/>
                  </a:lnTo>
                  <a:lnTo>
                    <a:pt x="748157" y="25311"/>
                  </a:lnTo>
                  <a:lnTo>
                    <a:pt x="749693" y="24371"/>
                  </a:lnTo>
                  <a:lnTo>
                    <a:pt x="748512" y="23342"/>
                  </a:lnTo>
                  <a:lnTo>
                    <a:pt x="748258" y="23114"/>
                  </a:lnTo>
                  <a:lnTo>
                    <a:pt x="747445" y="23114"/>
                  </a:lnTo>
                  <a:lnTo>
                    <a:pt x="747166" y="23329"/>
                  </a:lnTo>
                  <a:lnTo>
                    <a:pt x="745896" y="24333"/>
                  </a:lnTo>
                  <a:lnTo>
                    <a:pt x="747433" y="25311"/>
                  </a:lnTo>
                  <a:lnTo>
                    <a:pt x="747280" y="26339"/>
                  </a:lnTo>
                  <a:lnTo>
                    <a:pt x="746810" y="27254"/>
                  </a:lnTo>
                  <a:lnTo>
                    <a:pt x="745642" y="28181"/>
                  </a:lnTo>
                  <a:lnTo>
                    <a:pt x="747407" y="29489"/>
                  </a:lnTo>
                  <a:lnTo>
                    <a:pt x="748385" y="29565"/>
                  </a:lnTo>
                  <a:lnTo>
                    <a:pt x="748690" y="29298"/>
                  </a:lnTo>
                  <a:lnTo>
                    <a:pt x="749896" y="28219"/>
                  </a:lnTo>
                  <a:close/>
                </a:path>
                <a:path w="822325" h="285750">
                  <a:moveTo>
                    <a:pt x="755802" y="24472"/>
                  </a:moveTo>
                  <a:lnTo>
                    <a:pt x="753910" y="24104"/>
                  </a:lnTo>
                  <a:lnTo>
                    <a:pt x="752906" y="24638"/>
                  </a:lnTo>
                  <a:lnTo>
                    <a:pt x="752373" y="26695"/>
                  </a:lnTo>
                  <a:lnTo>
                    <a:pt x="754062" y="26581"/>
                  </a:lnTo>
                  <a:lnTo>
                    <a:pt x="755129" y="26162"/>
                  </a:lnTo>
                  <a:lnTo>
                    <a:pt x="755802" y="24472"/>
                  </a:lnTo>
                  <a:close/>
                </a:path>
                <a:path w="822325" h="285750">
                  <a:moveTo>
                    <a:pt x="756386" y="20764"/>
                  </a:moveTo>
                  <a:lnTo>
                    <a:pt x="755065" y="18846"/>
                  </a:lnTo>
                  <a:lnTo>
                    <a:pt x="753554" y="19126"/>
                  </a:lnTo>
                  <a:lnTo>
                    <a:pt x="751916" y="20281"/>
                  </a:lnTo>
                  <a:lnTo>
                    <a:pt x="751052" y="20599"/>
                  </a:lnTo>
                  <a:lnTo>
                    <a:pt x="749820" y="21221"/>
                  </a:lnTo>
                  <a:lnTo>
                    <a:pt x="750430" y="22085"/>
                  </a:lnTo>
                  <a:lnTo>
                    <a:pt x="751141" y="23101"/>
                  </a:lnTo>
                  <a:lnTo>
                    <a:pt x="752373" y="22440"/>
                  </a:lnTo>
                  <a:lnTo>
                    <a:pt x="753198" y="21602"/>
                  </a:lnTo>
                  <a:lnTo>
                    <a:pt x="754227" y="21336"/>
                  </a:lnTo>
                  <a:lnTo>
                    <a:pt x="755459" y="21983"/>
                  </a:lnTo>
                  <a:lnTo>
                    <a:pt x="756386" y="20764"/>
                  </a:lnTo>
                  <a:close/>
                </a:path>
                <a:path w="822325" h="285750">
                  <a:moveTo>
                    <a:pt x="776452" y="39077"/>
                  </a:moveTo>
                  <a:lnTo>
                    <a:pt x="776338" y="38074"/>
                  </a:lnTo>
                  <a:lnTo>
                    <a:pt x="775373" y="37973"/>
                  </a:lnTo>
                  <a:lnTo>
                    <a:pt x="773468" y="37744"/>
                  </a:lnTo>
                  <a:lnTo>
                    <a:pt x="772528" y="38061"/>
                  </a:lnTo>
                  <a:lnTo>
                    <a:pt x="771398" y="37998"/>
                  </a:lnTo>
                  <a:lnTo>
                    <a:pt x="770191" y="38163"/>
                  </a:lnTo>
                  <a:lnTo>
                    <a:pt x="769366" y="37109"/>
                  </a:lnTo>
                  <a:lnTo>
                    <a:pt x="765873" y="37071"/>
                  </a:lnTo>
                  <a:lnTo>
                    <a:pt x="765822" y="37338"/>
                  </a:lnTo>
                  <a:lnTo>
                    <a:pt x="765733" y="37579"/>
                  </a:lnTo>
                  <a:lnTo>
                    <a:pt x="765594" y="37807"/>
                  </a:lnTo>
                  <a:lnTo>
                    <a:pt x="765911" y="38315"/>
                  </a:lnTo>
                  <a:lnTo>
                    <a:pt x="766864" y="38442"/>
                  </a:lnTo>
                  <a:lnTo>
                    <a:pt x="767397" y="39014"/>
                  </a:lnTo>
                  <a:lnTo>
                    <a:pt x="767651" y="39903"/>
                  </a:lnTo>
                  <a:lnTo>
                    <a:pt x="769124" y="38976"/>
                  </a:lnTo>
                  <a:lnTo>
                    <a:pt x="770674" y="38455"/>
                  </a:lnTo>
                  <a:lnTo>
                    <a:pt x="772439" y="39077"/>
                  </a:lnTo>
                  <a:lnTo>
                    <a:pt x="773760" y="40284"/>
                  </a:lnTo>
                  <a:lnTo>
                    <a:pt x="775119" y="39992"/>
                  </a:lnTo>
                  <a:lnTo>
                    <a:pt x="776452" y="39077"/>
                  </a:lnTo>
                  <a:close/>
                </a:path>
                <a:path w="822325" h="285750">
                  <a:moveTo>
                    <a:pt x="780389" y="16408"/>
                  </a:moveTo>
                  <a:lnTo>
                    <a:pt x="779259" y="15417"/>
                  </a:lnTo>
                  <a:lnTo>
                    <a:pt x="778319" y="16027"/>
                  </a:lnTo>
                  <a:lnTo>
                    <a:pt x="777379" y="16738"/>
                  </a:lnTo>
                  <a:lnTo>
                    <a:pt x="775792" y="16764"/>
                  </a:lnTo>
                  <a:lnTo>
                    <a:pt x="774611" y="17716"/>
                  </a:lnTo>
                  <a:lnTo>
                    <a:pt x="773404" y="18567"/>
                  </a:lnTo>
                  <a:lnTo>
                    <a:pt x="773684" y="19659"/>
                  </a:lnTo>
                  <a:lnTo>
                    <a:pt x="774573" y="19532"/>
                  </a:lnTo>
                  <a:lnTo>
                    <a:pt x="775385" y="19532"/>
                  </a:lnTo>
                  <a:lnTo>
                    <a:pt x="778484" y="17780"/>
                  </a:lnTo>
                  <a:lnTo>
                    <a:pt x="779043" y="17843"/>
                  </a:lnTo>
                  <a:lnTo>
                    <a:pt x="779602" y="17894"/>
                  </a:lnTo>
                  <a:lnTo>
                    <a:pt x="780161" y="17957"/>
                  </a:lnTo>
                  <a:lnTo>
                    <a:pt x="780237" y="17437"/>
                  </a:lnTo>
                  <a:lnTo>
                    <a:pt x="780313" y="16929"/>
                  </a:lnTo>
                  <a:lnTo>
                    <a:pt x="780389" y="16408"/>
                  </a:lnTo>
                  <a:close/>
                </a:path>
                <a:path w="822325" h="285750">
                  <a:moveTo>
                    <a:pt x="782561" y="26162"/>
                  </a:moveTo>
                  <a:lnTo>
                    <a:pt x="781723" y="25044"/>
                  </a:lnTo>
                  <a:lnTo>
                    <a:pt x="780529" y="25260"/>
                  </a:lnTo>
                  <a:lnTo>
                    <a:pt x="779373" y="25323"/>
                  </a:lnTo>
                  <a:lnTo>
                    <a:pt x="777709" y="23888"/>
                  </a:lnTo>
                  <a:lnTo>
                    <a:pt x="775970" y="23926"/>
                  </a:lnTo>
                  <a:lnTo>
                    <a:pt x="774192" y="25107"/>
                  </a:lnTo>
                  <a:lnTo>
                    <a:pt x="774687" y="25692"/>
                  </a:lnTo>
                  <a:lnTo>
                    <a:pt x="775843" y="25374"/>
                  </a:lnTo>
                  <a:lnTo>
                    <a:pt x="776998" y="24968"/>
                  </a:lnTo>
                  <a:lnTo>
                    <a:pt x="778179" y="25514"/>
                  </a:lnTo>
                  <a:lnTo>
                    <a:pt x="778192" y="26009"/>
                  </a:lnTo>
                  <a:lnTo>
                    <a:pt x="778192" y="26492"/>
                  </a:lnTo>
                  <a:lnTo>
                    <a:pt x="778205" y="26962"/>
                  </a:lnTo>
                  <a:lnTo>
                    <a:pt x="778306" y="27114"/>
                  </a:lnTo>
                  <a:lnTo>
                    <a:pt x="778357" y="27292"/>
                  </a:lnTo>
                  <a:lnTo>
                    <a:pt x="778370" y="27470"/>
                  </a:lnTo>
                  <a:lnTo>
                    <a:pt x="779195" y="26936"/>
                  </a:lnTo>
                  <a:lnTo>
                    <a:pt x="779919" y="26136"/>
                  </a:lnTo>
                  <a:lnTo>
                    <a:pt x="781050" y="26390"/>
                  </a:lnTo>
                  <a:lnTo>
                    <a:pt x="781558" y="26327"/>
                  </a:lnTo>
                  <a:lnTo>
                    <a:pt x="782066" y="26238"/>
                  </a:lnTo>
                  <a:lnTo>
                    <a:pt x="782561" y="26162"/>
                  </a:lnTo>
                  <a:close/>
                </a:path>
                <a:path w="822325" h="285750">
                  <a:moveTo>
                    <a:pt x="793991" y="23380"/>
                  </a:moveTo>
                  <a:lnTo>
                    <a:pt x="793432" y="21526"/>
                  </a:lnTo>
                  <a:lnTo>
                    <a:pt x="792137" y="20574"/>
                  </a:lnTo>
                  <a:lnTo>
                    <a:pt x="790270" y="20345"/>
                  </a:lnTo>
                  <a:lnTo>
                    <a:pt x="789787" y="20802"/>
                  </a:lnTo>
                  <a:lnTo>
                    <a:pt x="788860" y="21742"/>
                  </a:lnTo>
                  <a:lnTo>
                    <a:pt x="791667" y="23520"/>
                  </a:lnTo>
                  <a:lnTo>
                    <a:pt x="792441" y="23469"/>
                  </a:lnTo>
                  <a:lnTo>
                    <a:pt x="793216" y="23431"/>
                  </a:lnTo>
                  <a:lnTo>
                    <a:pt x="793991" y="23380"/>
                  </a:lnTo>
                  <a:close/>
                </a:path>
                <a:path w="822325" h="285750">
                  <a:moveTo>
                    <a:pt x="795566" y="37503"/>
                  </a:moveTo>
                  <a:lnTo>
                    <a:pt x="794258" y="36982"/>
                  </a:lnTo>
                  <a:lnTo>
                    <a:pt x="792822" y="36715"/>
                  </a:lnTo>
                  <a:lnTo>
                    <a:pt x="792327" y="37312"/>
                  </a:lnTo>
                  <a:lnTo>
                    <a:pt x="792010" y="38227"/>
                  </a:lnTo>
                  <a:lnTo>
                    <a:pt x="790905" y="37820"/>
                  </a:lnTo>
                  <a:lnTo>
                    <a:pt x="790498" y="37846"/>
                  </a:lnTo>
                  <a:lnTo>
                    <a:pt x="790079" y="37820"/>
                  </a:lnTo>
                  <a:lnTo>
                    <a:pt x="789978" y="38989"/>
                  </a:lnTo>
                  <a:lnTo>
                    <a:pt x="791184" y="38925"/>
                  </a:lnTo>
                  <a:lnTo>
                    <a:pt x="792619" y="39255"/>
                  </a:lnTo>
                  <a:lnTo>
                    <a:pt x="793534" y="38696"/>
                  </a:lnTo>
                  <a:lnTo>
                    <a:pt x="795566" y="37503"/>
                  </a:lnTo>
                  <a:close/>
                </a:path>
                <a:path w="822325" h="285750">
                  <a:moveTo>
                    <a:pt x="799642" y="31178"/>
                  </a:moveTo>
                  <a:lnTo>
                    <a:pt x="798283" y="29273"/>
                  </a:lnTo>
                  <a:lnTo>
                    <a:pt x="797610" y="28333"/>
                  </a:lnTo>
                  <a:lnTo>
                    <a:pt x="797293" y="28968"/>
                  </a:lnTo>
                  <a:lnTo>
                    <a:pt x="797001" y="29629"/>
                  </a:lnTo>
                  <a:lnTo>
                    <a:pt x="796696" y="30276"/>
                  </a:lnTo>
                  <a:lnTo>
                    <a:pt x="796785" y="31013"/>
                  </a:lnTo>
                  <a:lnTo>
                    <a:pt x="796594" y="31877"/>
                  </a:lnTo>
                  <a:lnTo>
                    <a:pt x="797471" y="32308"/>
                  </a:lnTo>
                  <a:lnTo>
                    <a:pt x="798372" y="32283"/>
                  </a:lnTo>
                  <a:lnTo>
                    <a:pt x="799236" y="32156"/>
                  </a:lnTo>
                  <a:lnTo>
                    <a:pt x="799642" y="31178"/>
                  </a:lnTo>
                  <a:close/>
                </a:path>
                <a:path w="822325" h="285750">
                  <a:moveTo>
                    <a:pt x="808380" y="25514"/>
                  </a:moveTo>
                  <a:lnTo>
                    <a:pt x="807453" y="24371"/>
                  </a:lnTo>
                  <a:lnTo>
                    <a:pt x="806183" y="25095"/>
                  </a:lnTo>
                  <a:lnTo>
                    <a:pt x="806577" y="26403"/>
                  </a:lnTo>
                  <a:lnTo>
                    <a:pt x="806323" y="27495"/>
                  </a:lnTo>
                  <a:lnTo>
                    <a:pt x="806513" y="27901"/>
                  </a:lnTo>
                  <a:lnTo>
                    <a:pt x="806602" y="28498"/>
                  </a:lnTo>
                  <a:lnTo>
                    <a:pt x="807427" y="28981"/>
                  </a:lnTo>
                  <a:lnTo>
                    <a:pt x="807847" y="28524"/>
                  </a:lnTo>
                  <a:lnTo>
                    <a:pt x="807389" y="26809"/>
                  </a:lnTo>
                  <a:lnTo>
                    <a:pt x="808380" y="25514"/>
                  </a:lnTo>
                  <a:close/>
                </a:path>
                <a:path w="822325" h="285750">
                  <a:moveTo>
                    <a:pt x="808964" y="36195"/>
                  </a:moveTo>
                  <a:lnTo>
                    <a:pt x="805434" y="36931"/>
                  </a:lnTo>
                  <a:lnTo>
                    <a:pt x="805510" y="38100"/>
                  </a:lnTo>
                  <a:lnTo>
                    <a:pt x="805561" y="38684"/>
                  </a:lnTo>
                  <a:lnTo>
                    <a:pt x="805459" y="38925"/>
                  </a:lnTo>
                  <a:lnTo>
                    <a:pt x="806437" y="38633"/>
                  </a:lnTo>
                  <a:lnTo>
                    <a:pt x="808393" y="38011"/>
                  </a:lnTo>
                  <a:lnTo>
                    <a:pt x="808964" y="36195"/>
                  </a:lnTo>
                  <a:close/>
                </a:path>
                <a:path w="822325" h="285750">
                  <a:moveTo>
                    <a:pt x="810844" y="15951"/>
                  </a:moveTo>
                  <a:lnTo>
                    <a:pt x="810768" y="14503"/>
                  </a:lnTo>
                  <a:lnTo>
                    <a:pt x="810666" y="11811"/>
                  </a:lnTo>
                  <a:lnTo>
                    <a:pt x="808367" y="13271"/>
                  </a:lnTo>
                  <a:lnTo>
                    <a:pt x="807059" y="12788"/>
                  </a:lnTo>
                  <a:lnTo>
                    <a:pt x="807186" y="13906"/>
                  </a:lnTo>
                  <a:lnTo>
                    <a:pt x="807732" y="14820"/>
                  </a:lnTo>
                  <a:lnTo>
                    <a:pt x="808596" y="15519"/>
                  </a:lnTo>
                  <a:lnTo>
                    <a:pt x="809523" y="15582"/>
                  </a:lnTo>
                  <a:lnTo>
                    <a:pt x="810844" y="15951"/>
                  </a:lnTo>
                  <a:close/>
                </a:path>
                <a:path w="822325" h="285750">
                  <a:moveTo>
                    <a:pt x="822159" y="28765"/>
                  </a:moveTo>
                  <a:lnTo>
                    <a:pt x="821550" y="28041"/>
                  </a:lnTo>
                  <a:lnTo>
                    <a:pt x="821258" y="27495"/>
                  </a:lnTo>
                  <a:lnTo>
                    <a:pt x="820254" y="26847"/>
                  </a:lnTo>
                  <a:lnTo>
                    <a:pt x="819912" y="27355"/>
                  </a:lnTo>
                  <a:lnTo>
                    <a:pt x="819988" y="27838"/>
                  </a:lnTo>
                  <a:lnTo>
                    <a:pt x="820039" y="28232"/>
                  </a:lnTo>
                  <a:lnTo>
                    <a:pt x="820293" y="28740"/>
                  </a:lnTo>
                  <a:lnTo>
                    <a:pt x="820623" y="28956"/>
                  </a:lnTo>
                  <a:lnTo>
                    <a:pt x="820864" y="29121"/>
                  </a:lnTo>
                  <a:lnTo>
                    <a:pt x="821359" y="28892"/>
                  </a:lnTo>
                  <a:lnTo>
                    <a:pt x="822159" y="287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4468164" y="2933684"/>
              <a:ext cx="1394460" cy="401320"/>
            </a:xfrm>
            <a:custGeom>
              <a:avLst/>
              <a:gdLst/>
              <a:ahLst/>
              <a:cxnLst/>
              <a:rect l="l" t="t" r="r" b="b"/>
              <a:pathLst>
                <a:path w="1394460" h="401320">
                  <a:moveTo>
                    <a:pt x="3060" y="4330"/>
                  </a:moveTo>
                  <a:lnTo>
                    <a:pt x="2921" y="4051"/>
                  </a:lnTo>
                  <a:lnTo>
                    <a:pt x="2654" y="3848"/>
                  </a:lnTo>
                  <a:lnTo>
                    <a:pt x="1765" y="3048"/>
                  </a:lnTo>
                  <a:lnTo>
                    <a:pt x="901" y="3403"/>
                  </a:lnTo>
                  <a:lnTo>
                    <a:pt x="25" y="3873"/>
                  </a:lnTo>
                  <a:lnTo>
                    <a:pt x="0" y="5842"/>
                  </a:lnTo>
                  <a:lnTo>
                    <a:pt x="228" y="5981"/>
                  </a:lnTo>
                  <a:lnTo>
                    <a:pt x="469" y="6032"/>
                  </a:lnTo>
                  <a:lnTo>
                    <a:pt x="736" y="6007"/>
                  </a:lnTo>
                  <a:lnTo>
                    <a:pt x="1638" y="5791"/>
                  </a:lnTo>
                  <a:lnTo>
                    <a:pt x="2641" y="5765"/>
                  </a:lnTo>
                  <a:lnTo>
                    <a:pt x="3048" y="4686"/>
                  </a:lnTo>
                  <a:lnTo>
                    <a:pt x="3060" y="4330"/>
                  </a:lnTo>
                  <a:close/>
                </a:path>
                <a:path w="1394460" h="401320">
                  <a:moveTo>
                    <a:pt x="30073" y="33909"/>
                  </a:moveTo>
                  <a:lnTo>
                    <a:pt x="29349" y="33731"/>
                  </a:lnTo>
                  <a:lnTo>
                    <a:pt x="28511" y="33794"/>
                  </a:lnTo>
                  <a:lnTo>
                    <a:pt x="28130" y="32931"/>
                  </a:lnTo>
                  <a:lnTo>
                    <a:pt x="26314" y="31178"/>
                  </a:lnTo>
                  <a:lnTo>
                    <a:pt x="23114" y="31102"/>
                  </a:lnTo>
                  <a:lnTo>
                    <a:pt x="22326" y="28117"/>
                  </a:lnTo>
                  <a:lnTo>
                    <a:pt x="21209" y="26936"/>
                  </a:lnTo>
                  <a:lnTo>
                    <a:pt x="18427" y="27216"/>
                  </a:lnTo>
                  <a:lnTo>
                    <a:pt x="18427" y="28130"/>
                  </a:lnTo>
                  <a:lnTo>
                    <a:pt x="18084" y="28816"/>
                  </a:lnTo>
                  <a:lnTo>
                    <a:pt x="17221" y="29210"/>
                  </a:lnTo>
                  <a:lnTo>
                    <a:pt x="21615" y="30848"/>
                  </a:lnTo>
                  <a:lnTo>
                    <a:pt x="24612" y="35636"/>
                  </a:lnTo>
                  <a:lnTo>
                    <a:pt x="30073" y="34861"/>
                  </a:lnTo>
                  <a:lnTo>
                    <a:pt x="30073" y="33909"/>
                  </a:lnTo>
                  <a:close/>
                </a:path>
                <a:path w="1394460" h="401320">
                  <a:moveTo>
                    <a:pt x="35661" y="4724"/>
                  </a:moveTo>
                  <a:lnTo>
                    <a:pt x="35509" y="4445"/>
                  </a:lnTo>
                  <a:lnTo>
                    <a:pt x="35331" y="4724"/>
                  </a:lnTo>
                  <a:lnTo>
                    <a:pt x="35661" y="4724"/>
                  </a:lnTo>
                  <a:close/>
                </a:path>
                <a:path w="1394460" h="401320">
                  <a:moveTo>
                    <a:pt x="36309" y="3162"/>
                  </a:moveTo>
                  <a:lnTo>
                    <a:pt x="35902" y="1968"/>
                  </a:lnTo>
                  <a:lnTo>
                    <a:pt x="34480" y="2501"/>
                  </a:lnTo>
                  <a:lnTo>
                    <a:pt x="35509" y="4445"/>
                  </a:lnTo>
                  <a:lnTo>
                    <a:pt x="36309" y="3162"/>
                  </a:lnTo>
                  <a:close/>
                </a:path>
                <a:path w="1394460" h="401320">
                  <a:moveTo>
                    <a:pt x="40233" y="39662"/>
                  </a:moveTo>
                  <a:lnTo>
                    <a:pt x="39636" y="38214"/>
                  </a:lnTo>
                  <a:lnTo>
                    <a:pt x="39700" y="36918"/>
                  </a:lnTo>
                  <a:lnTo>
                    <a:pt x="38176" y="35915"/>
                  </a:lnTo>
                  <a:lnTo>
                    <a:pt x="36766" y="35483"/>
                  </a:lnTo>
                  <a:lnTo>
                    <a:pt x="35928" y="37706"/>
                  </a:lnTo>
                  <a:lnTo>
                    <a:pt x="38874" y="40678"/>
                  </a:lnTo>
                  <a:lnTo>
                    <a:pt x="40233" y="39662"/>
                  </a:lnTo>
                  <a:close/>
                </a:path>
                <a:path w="1394460" h="401320">
                  <a:moveTo>
                    <a:pt x="42748" y="46875"/>
                  </a:moveTo>
                  <a:lnTo>
                    <a:pt x="42735" y="45415"/>
                  </a:lnTo>
                  <a:lnTo>
                    <a:pt x="42570" y="43637"/>
                  </a:lnTo>
                  <a:lnTo>
                    <a:pt x="41465" y="44246"/>
                  </a:lnTo>
                  <a:lnTo>
                    <a:pt x="40487" y="44500"/>
                  </a:lnTo>
                  <a:lnTo>
                    <a:pt x="36995" y="42608"/>
                  </a:lnTo>
                  <a:lnTo>
                    <a:pt x="33515" y="41427"/>
                  </a:lnTo>
                  <a:lnTo>
                    <a:pt x="30060" y="44577"/>
                  </a:lnTo>
                  <a:lnTo>
                    <a:pt x="30416" y="45516"/>
                  </a:lnTo>
                  <a:lnTo>
                    <a:pt x="30924" y="46316"/>
                  </a:lnTo>
                  <a:lnTo>
                    <a:pt x="31902" y="46723"/>
                  </a:lnTo>
                  <a:lnTo>
                    <a:pt x="31915" y="46532"/>
                  </a:lnTo>
                  <a:lnTo>
                    <a:pt x="31978" y="46355"/>
                  </a:lnTo>
                  <a:lnTo>
                    <a:pt x="32105" y="46202"/>
                  </a:lnTo>
                  <a:lnTo>
                    <a:pt x="32181" y="45415"/>
                  </a:lnTo>
                  <a:lnTo>
                    <a:pt x="32423" y="44729"/>
                  </a:lnTo>
                  <a:lnTo>
                    <a:pt x="34582" y="44678"/>
                  </a:lnTo>
                  <a:lnTo>
                    <a:pt x="34772" y="45554"/>
                  </a:lnTo>
                  <a:lnTo>
                    <a:pt x="34874" y="46482"/>
                  </a:lnTo>
                  <a:lnTo>
                    <a:pt x="38074" y="46494"/>
                  </a:lnTo>
                  <a:lnTo>
                    <a:pt x="35712" y="49390"/>
                  </a:lnTo>
                  <a:lnTo>
                    <a:pt x="36931" y="50431"/>
                  </a:lnTo>
                  <a:lnTo>
                    <a:pt x="40576" y="50482"/>
                  </a:lnTo>
                  <a:lnTo>
                    <a:pt x="42189" y="49745"/>
                  </a:lnTo>
                  <a:lnTo>
                    <a:pt x="39065" y="47879"/>
                  </a:lnTo>
                  <a:lnTo>
                    <a:pt x="42748" y="46875"/>
                  </a:lnTo>
                  <a:close/>
                </a:path>
                <a:path w="1394460" h="401320">
                  <a:moveTo>
                    <a:pt x="54559" y="30911"/>
                  </a:moveTo>
                  <a:lnTo>
                    <a:pt x="50469" y="29044"/>
                  </a:lnTo>
                  <a:lnTo>
                    <a:pt x="46710" y="25806"/>
                  </a:lnTo>
                  <a:lnTo>
                    <a:pt x="42456" y="29895"/>
                  </a:lnTo>
                  <a:lnTo>
                    <a:pt x="41198" y="29857"/>
                  </a:lnTo>
                  <a:lnTo>
                    <a:pt x="40360" y="29235"/>
                  </a:lnTo>
                  <a:lnTo>
                    <a:pt x="39827" y="28130"/>
                  </a:lnTo>
                  <a:lnTo>
                    <a:pt x="41897" y="23533"/>
                  </a:lnTo>
                  <a:lnTo>
                    <a:pt x="42659" y="22644"/>
                  </a:lnTo>
                  <a:lnTo>
                    <a:pt x="45135" y="22301"/>
                  </a:lnTo>
                  <a:lnTo>
                    <a:pt x="43484" y="20624"/>
                  </a:lnTo>
                  <a:lnTo>
                    <a:pt x="42557" y="19672"/>
                  </a:lnTo>
                  <a:lnTo>
                    <a:pt x="40678" y="19964"/>
                  </a:lnTo>
                  <a:lnTo>
                    <a:pt x="40500" y="22136"/>
                  </a:lnTo>
                  <a:lnTo>
                    <a:pt x="40970" y="22593"/>
                  </a:lnTo>
                  <a:lnTo>
                    <a:pt x="41198" y="22834"/>
                  </a:lnTo>
                  <a:lnTo>
                    <a:pt x="40500" y="22136"/>
                  </a:lnTo>
                  <a:lnTo>
                    <a:pt x="36791" y="26073"/>
                  </a:lnTo>
                  <a:lnTo>
                    <a:pt x="33058" y="25019"/>
                  </a:lnTo>
                  <a:lnTo>
                    <a:pt x="29324" y="22174"/>
                  </a:lnTo>
                  <a:lnTo>
                    <a:pt x="25768" y="21704"/>
                  </a:lnTo>
                  <a:lnTo>
                    <a:pt x="24422" y="18567"/>
                  </a:lnTo>
                  <a:lnTo>
                    <a:pt x="22352" y="16306"/>
                  </a:lnTo>
                  <a:lnTo>
                    <a:pt x="20040" y="16040"/>
                  </a:lnTo>
                  <a:lnTo>
                    <a:pt x="18834" y="16789"/>
                  </a:lnTo>
                  <a:lnTo>
                    <a:pt x="19507" y="19329"/>
                  </a:lnTo>
                  <a:lnTo>
                    <a:pt x="23279" y="21615"/>
                  </a:lnTo>
                  <a:lnTo>
                    <a:pt x="24003" y="22529"/>
                  </a:lnTo>
                  <a:lnTo>
                    <a:pt x="24599" y="23647"/>
                  </a:lnTo>
                  <a:lnTo>
                    <a:pt x="26035" y="23558"/>
                  </a:lnTo>
                  <a:lnTo>
                    <a:pt x="26060" y="23787"/>
                  </a:lnTo>
                  <a:lnTo>
                    <a:pt x="26187" y="24218"/>
                  </a:lnTo>
                  <a:lnTo>
                    <a:pt x="32969" y="27165"/>
                  </a:lnTo>
                  <a:lnTo>
                    <a:pt x="34480" y="27724"/>
                  </a:lnTo>
                  <a:lnTo>
                    <a:pt x="36322" y="26784"/>
                  </a:lnTo>
                  <a:lnTo>
                    <a:pt x="37655" y="28181"/>
                  </a:lnTo>
                  <a:lnTo>
                    <a:pt x="37807" y="31978"/>
                  </a:lnTo>
                  <a:lnTo>
                    <a:pt x="39141" y="33947"/>
                  </a:lnTo>
                  <a:lnTo>
                    <a:pt x="40436" y="34963"/>
                  </a:lnTo>
                  <a:lnTo>
                    <a:pt x="41529" y="31813"/>
                  </a:lnTo>
                  <a:lnTo>
                    <a:pt x="41681" y="31089"/>
                  </a:lnTo>
                  <a:lnTo>
                    <a:pt x="41656" y="31940"/>
                  </a:lnTo>
                  <a:lnTo>
                    <a:pt x="41948" y="32232"/>
                  </a:lnTo>
                  <a:lnTo>
                    <a:pt x="42608" y="32232"/>
                  </a:lnTo>
                  <a:lnTo>
                    <a:pt x="50177" y="32664"/>
                  </a:lnTo>
                  <a:lnTo>
                    <a:pt x="54279" y="32994"/>
                  </a:lnTo>
                  <a:lnTo>
                    <a:pt x="54343" y="31940"/>
                  </a:lnTo>
                  <a:lnTo>
                    <a:pt x="54470" y="31305"/>
                  </a:lnTo>
                  <a:lnTo>
                    <a:pt x="54559" y="30911"/>
                  </a:lnTo>
                  <a:close/>
                </a:path>
                <a:path w="1394460" h="401320">
                  <a:moveTo>
                    <a:pt x="60337" y="21577"/>
                  </a:moveTo>
                  <a:lnTo>
                    <a:pt x="60045" y="20396"/>
                  </a:lnTo>
                  <a:lnTo>
                    <a:pt x="59220" y="19989"/>
                  </a:lnTo>
                  <a:lnTo>
                    <a:pt x="58978" y="19278"/>
                  </a:lnTo>
                  <a:lnTo>
                    <a:pt x="59042" y="18415"/>
                  </a:lnTo>
                  <a:lnTo>
                    <a:pt x="57810" y="18046"/>
                  </a:lnTo>
                  <a:lnTo>
                    <a:pt x="59474" y="14960"/>
                  </a:lnTo>
                  <a:lnTo>
                    <a:pt x="55968" y="15786"/>
                  </a:lnTo>
                  <a:lnTo>
                    <a:pt x="55181" y="14554"/>
                  </a:lnTo>
                  <a:lnTo>
                    <a:pt x="53276" y="14452"/>
                  </a:lnTo>
                  <a:lnTo>
                    <a:pt x="53276" y="14135"/>
                  </a:lnTo>
                  <a:lnTo>
                    <a:pt x="53276" y="13817"/>
                  </a:lnTo>
                  <a:lnTo>
                    <a:pt x="53251" y="13487"/>
                  </a:lnTo>
                  <a:lnTo>
                    <a:pt x="51549" y="13462"/>
                  </a:lnTo>
                  <a:lnTo>
                    <a:pt x="49872" y="13589"/>
                  </a:lnTo>
                  <a:lnTo>
                    <a:pt x="48412" y="14617"/>
                  </a:lnTo>
                  <a:lnTo>
                    <a:pt x="47117" y="14401"/>
                  </a:lnTo>
                  <a:lnTo>
                    <a:pt x="46012" y="13931"/>
                  </a:lnTo>
                  <a:lnTo>
                    <a:pt x="45567" y="12560"/>
                  </a:lnTo>
                  <a:lnTo>
                    <a:pt x="41770" y="12534"/>
                  </a:lnTo>
                  <a:lnTo>
                    <a:pt x="41694" y="11950"/>
                  </a:lnTo>
                  <a:lnTo>
                    <a:pt x="41656" y="11722"/>
                  </a:lnTo>
                  <a:lnTo>
                    <a:pt x="41033" y="11785"/>
                  </a:lnTo>
                  <a:lnTo>
                    <a:pt x="41033" y="12750"/>
                  </a:lnTo>
                  <a:lnTo>
                    <a:pt x="40347" y="12534"/>
                  </a:lnTo>
                  <a:lnTo>
                    <a:pt x="41033" y="12750"/>
                  </a:lnTo>
                  <a:lnTo>
                    <a:pt x="41033" y="11785"/>
                  </a:lnTo>
                  <a:lnTo>
                    <a:pt x="39357" y="11950"/>
                  </a:lnTo>
                  <a:lnTo>
                    <a:pt x="40754" y="10426"/>
                  </a:lnTo>
                  <a:lnTo>
                    <a:pt x="40741" y="8851"/>
                  </a:lnTo>
                  <a:lnTo>
                    <a:pt x="38481" y="8496"/>
                  </a:lnTo>
                  <a:lnTo>
                    <a:pt x="37325" y="7353"/>
                  </a:lnTo>
                  <a:lnTo>
                    <a:pt x="37744" y="5829"/>
                  </a:lnTo>
                  <a:lnTo>
                    <a:pt x="37973" y="5016"/>
                  </a:lnTo>
                  <a:lnTo>
                    <a:pt x="37655" y="5016"/>
                  </a:lnTo>
                  <a:lnTo>
                    <a:pt x="34645" y="5829"/>
                  </a:lnTo>
                  <a:lnTo>
                    <a:pt x="35331" y="4724"/>
                  </a:lnTo>
                  <a:lnTo>
                    <a:pt x="33934" y="5016"/>
                  </a:lnTo>
                  <a:lnTo>
                    <a:pt x="31102" y="5067"/>
                  </a:lnTo>
                  <a:lnTo>
                    <a:pt x="31064" y="2501"/>
                  </a:lnTo>
                  <a:lnTo>
                    <a:pt x="30048" y="850"/>
                  </a:lnTo>
                  <a:lnTo>
                    <a:pt x="28028" y="2616"/>
                  </a:lnTo>
                  <a:lnTo>
                    <a:pt x="27457" y="977"/>
                  </a:lnTo>
                  <a:lnTo>
                    <a:pt x="26517" y="279"/>
                  </a:lnTo>
                  <a:lnTo>
                    <a:pt x="25400" y="0"/>
                  </a:lnTo>
                  <a:lnTo>
                    <a:pt x="21564" y="0"/>
                  </a:lnTo>
                  <a:lnTo>
                    <a:pt x="21336" y="12"/>
                  </a:lnTo>
                  <a:lnTo>
                    <a:pt x="18453" y="0"/>
                  </a:lnTo>
                  <a:lnTo>
                    <a:pt x="18275" y="88"/>
                  </a:lnTo>
                  <a:lnTo>
                    <a:pt x="18796" y="1155"/>
                  </a:lnTo>
                  <a:lnTo>
                    <a:pt x="18770" y="2628"/>
                  </a:lnTo>
                  <a:lnTo>
                    <a:pt x="20396" y="2806"/>
                  </a:lnTo>
                  <a:lnTo>
                    <a:pt x="25120" y="5016"/>
                  </a:lnTo>
                  <a:lnTo>
                    <a:pt x="28359" y="5715"/>
                  </a:lnTo>
                  <a:lnTo>
                    <a:pt x="31254" y="8267"/>
                  </a:lnTo>
                  <a:lnTo>
                    <a:pt x="34886" y="6858"/>
                  </a:lnTo>
                  <a:lnTo>
                    <a:pt x="36563" y="8496"/>
                  </a:lnTo>
                  <a:lnTo>
                    <a:pt x="36893" y="8851"/>
                  </a:lnTo>
                  <a:lnTo>
                    <a:pt x="37249" y="11722"/>
                  </a:lnTo>
                  <a:lnTo>
                    <a:pt x="37274" y="11950"/>
                  </a:lnTo>
                  <a:lnTo>
                    <a:pt x="39751" y="13563"/>
                  </a:lnTo>
                  <a:lnTo>
                    <a:pt x="42595" y="15557"/>
                  </a:lnTo>
                  <a:lnTo>
                    <a:pt x="45643" y="16903"/>
                  </a:lnTo>
                  <a:lnTo>
                    <a:pt x="49199" y="16687"/>
                  </a:lnTo>
                  <a:lnTo>
                    <a:pt x="52324" y="18465"/>
                  </a:lnTo>
                  <a:lnTo>
                    <a:pt x="53162" y="19926"/>
                  </a:lnTo>
                  <a:lnTo>
                    <a:pt x="54279" y="19278"/>
                  </a:lnTo>
                  <a:lnTo>
                    <a:pt x="55359" y="18846"/>
                  </a:lnTo>
                  <a:lnTo>
                    <a:pt x="54216" y="22313"/>
                  </a:lnTo>
                  <a:lnTo>
                    <a:pt x="56629" y="22834"/>
                  </a:lnTo>
                  <a:lnTo>
                    <a:pt x="59080" y="23317"/>
                  </a:lnTo>
                  <a:lnTo>
                    <a:pt x="59563" y="22402"/>
                  </a:lnTo>
                  <a:lnTo>
                    <a:pt x="60337" y="21577"/>
                  </a:lnTo>
                  <a:close/>
                </a:path>
                <a:path w="1394460" h="401320">
                  <a:moveTo>
                    <a:pt x="101803" y="17437"/>
                  </a:moveTo>
                  <a:lnTo>
                    <a:pt x="98831" y="16510"/>
                  </a:lnTo>
                  <a:lnTo>
                    <a:pt x="98463" y="17462"/>
                  </a:lnTo>
                  <a:lnTo>
                    <a:pt x="97510" y="17373"/>
                  </a:lnTo>
                  <a:lnTo>
                    <a:pt x="96786" y="17678"/>
                  </a:lnTo>
                  <a:lnTo>
                    <a:pt x="98475" y="18046"/>
                  </a:lnTo>
                  <a:lnTo>
                    <a:pt x="100228" y="19545"/>
                  </a:lnTo>
                  <a:lnTo>
                    <a:pt x="101803" y="17437"/>
                  </a:lnTo>
                  <a:close/>
                </a:path>
                <a:path w="1394460" h="401320">
                  <a:moveTo>
                    <a:pt x="110896" y="17767"/>
                  </a:moveTo>
                  <a:lnTo>
                    <a:pt x="108597" y="15633"/>
                  </a:lnTo>
                  <a:lnTo>
                    <a:pt x="107391" y="16408"/>
                  </a:lnTo>
                  <a:lnTo>
                    <a:pt x="106781" y="17627"/>
                  </a:lnTo>
                  <a:lnTo>
                    <a:pt x="106718" y="17767"/>
                  </a:lnTo>
                  <a:lnTo>
                    <a:pt x="106641" y="17919"/>
                  </a:lnTo>
                  <a:lnTo>
                    <a:pt x="104876" y="17627"/>
                  </a:lnTo>
                  <a:lnTo>
                    <a:pt x="103632" y="18503"/>
                  </a:lnTo>
                  <a:lnTo>
                    <a:pt x="103771" y="18503"/>
                  </a:lnTo>
                  <a:lnTo>
                    <a:pt x="104457" y="20586"/>
                  </a:lnTo>
                  <a:lnTo>
                    <a:pt x="105841" y="20586"/>
                  </a:lnTo>
                  <a:lnTo>
                    <a:pt x="108432" y="18503"/>
                  </a:lnTo>
                  <a:lnTo>
                    <a:pt x="110375" y="17919"/>
                  </a:lnTo>
                  <a:lnTo>
                    <a:pt x="110896" y="17767"/>
                  </a:lnTo>
                  <a:close/>
                </a:path>
                <a:path w="1394460" h="401320">
                  <a:moveTo>
                    <a:pt x="119443" y="19456"/>
                  </a:moveTo>
                  <a:lnTo>
                    <a:pt x="116751" y="20167"/>
                  </a:lnTo>
                  <a:lnTo>
                    <a:pt x="113893" y="19075"/>
                  </a:lnTo>
                  <a:lnTo>
                    <a:pt x="110363" y="20154"/>
                  </a:lnTo>
                  <a:lnTo>
                    <a:pt x="114185" y="21894"/>
                  </a:lnTo>
                  <a:lnTo>
                    <a:pt x="116967" y="22186"/>
                  </a:lnTo>
                  <a:lnTo>
                    <a:pt x="119443" y="19456"/>
                  </a:lnTo>
                  <a:close/>
                </a:path>
                <a:path w="1394460" h="401320">
                  <a:moveTo>
                    <a:pt x="122389" y="23622"/>
                  </a:moveTo>
                  <a:lnTo>
                    <a:pt x="117513" y="24917"/>
                  </a:lnTo>
                  <a:lnTo>
                    <a:pt x="112433" y="22961"/>
                  </a:lnTo>
                  <a:lnTo>
                    <a:pt x="106095" y="22313"/>
                  </a:lnTo>
                  <a:lnTo>
                    <a:pt x="113512" y="27457"/>
                  </a:lnTo>
                  <a:lnTo>
                    <a:pt x="121056" y="27406"/>
                  </a:lnTo>
                  <a:lnTo>
                    <a:pt x="122389" y="23622"/>
                  </a:lnTo>
                  <a:close/>
                </a:path>
                <a:path w="1394460" h="401320">
                  <a:moveTo>
                    <a:pt x="127876" y="26606"/>
                  </a:moveTo>
                  <a:lnTo>
                    <a:pt x="126695" y="25311"/>
                  </a:lnTo>
                  <a:lnTo>
                    <a:pt x="125272" y="25311"/>
                  </a:lnTo>
                  <a:lnTo>
                    <a:pt x="127876" y="26606"/>
                  </a:lnTo>
                  <a:close/>
                </a:path>
                <a:path w="1394460" h="401320">
                  <a:moveTo>
                    <a:pt x="129984" y="32004"/>
                  </a:moveTo>
                  <a:lnTo>
                    <a:pt x="127508" y="30035"/>
                  </a:lnTo>
                  <a:lnTo>
                    <a:pt x="124650" y="31762"/>
                  </a:lnTo>
                  <a:lnTo>
                    <a:pt x="122021" y="31191"/>
                  </a:lnTo>
                  <a:lnTo>
                    <a:pt x="119507" y="28917"/>
                  </a:lnTo>
                  <a:lnTo>
                    <a:pt x="116192" y="31546"/>
                  </a:lnTo>
                  <a:lnTo>
                    <a:pt x="113601" y="29768"/>
                  </a:lnTo>
                  <a:lnTo>
                    <a:pt x="113588" y="31965"/>
                  </a:lnTo>
                  <a:lnTo>
                    <a:pt x="115366" y="31978"/>
                  </a:lnTo>
                  <a:lnTo>
                    <a:pt x="120980" y="32169"/>
                  </a:lnTo>
                  <a:lnTo>
                    <a:pt x="124015" y="34201"/>
                  </a:lnTo>
                  <a:lnTo>
                    <a:pt x="126974" y="31102"/>
                  </a:lnTo>
                  <a:lnTo>
                    <a:pt x="129984" y="32004"/>
                  </a:lnTo>
                  <a:close/>
                </a:path>
                <a:path w="1394460" h="401320">
                  <a:moveTo>
                    <a:pt x="133972" y="27686"/>
                  </a:moveTo>
                  <a:lnTo>
                    <a:pt x="133337" y="27393"/>
                  </a:lnTo>
                  <a:lnTo>
                    <a:pt x="132168" y="27393"/>
                  </a:lnTo>
                  <a:lnTo>
                    <a:pt x="131965" y="26885"/>
                  </a:lnTo>
                  <a:lnTo>
                    <a:pt x="131851" y="26606"/>
                  </a:lnTo>
                  <a:lnTo>
                    <a:pt x="131762" y="26403"/>
                  </a:lnTo>
                  <a:lnTo>
                    <a:pt x="130200" y="25488"/>
                  </a:lnTo>
                  <a:lnTo>
                    <a:pt x="128257" y="26809"/>
                  </a:lnTo>
                  <a:lnTo>
                    <a:pt x="127876" y="26606"/>
                  </a:lnTo>
                  <a:lnTo>
                    <a:pt x="128130" y="26885"/>
                  </a:lnTo>
                  <a:lnTo>
                    <a:pt x="128435" y="26885"/>
                  </a:lnTo>
                  <a:lnTo>
                    <a:pt x="132740" y="29044"/>
                  </a:lnTo>
                  <a:lnTo>
                    <a:pt x="133972" y="27686"/>
                  </a:lnTo>
                  <a:close/>
                </a:path>
                <a:path w="1394460" h="401320">
                  <a:moveTo>
                    <a:pt x="479691" y="276174"/>
                  </a:moveTo>
                  <a:lnTo>
                    <a:pt x="478205" y="274993"/>
                  </a:lnTo>
                  <a:lnTo>
                    <a:pt x="476402" y="275805"/>
                  </a:lnTo>
                  <a:lnTo>
                    <a:pt x="474789" y="275399"/>
                  </a:lnTo>
                  <a:lnTo>
                    <a:pt x="476097" y="277723"/>
                  </a:lnTo>
                  <a:lnTo>
                    <a:pt x="478028" y="276148"/>
                  </a:lnTo>
                  <a:lnTo>
                    <a:pt x="479691" y="276174"/>
                  </a:lnTo>
                  <a:close/>
                </a:path>
                <a:path w="1394460" h="401320">
                  <a:moveTo>
                    <a:pt x="481787" y="260540"/>
                  </a:moveTo>
                  <a:lnTo>
                    <a:pt x="480568" y="258546"/>
                  </a:lnTo>
                  <a:lnTo>
                    <a:pt x="479158" y="257517"/>
                  </a:lnTo>
                  <a:lnTo>
                    <a:pt x="477596" y="256933"/>
                  </a:lnTo>
                  <a:lnTo>
                    <a:pt x="476719" y="257060"/>
                  </a:lnTo>
                  <a:lnTo>
                    <a:pt x="476110" y="257708"/>
                  </a:lnTo>
                  <a:lnTo>
                    <a:pt x="476300" y="258203"/>
                  </a:lnTo>
                  <a:lnTo>
                    <a:pt x="477012" y="259956"/>
                  </a:lnTo>
                  <a:lnTo>
                    <a:pt x="478637" y="260731"/>
                  </a:lnTo>
                  <a:lnTo>
                    <a:pt x="480974" y="261327"/>
                  </a:lnTo>
                  <a:lnTo>
                    <a:pt x="481787" y="260540"/>
                  </a:lnTo>
                  <a:close/>
                </a:path>
                <a:path w="1394460" h="401320">
                  <a:moveTo>
                    <a:pt x="499173" y="245529"/>
                  </a:moveTo>
                  <a:lnTo>
                    <a:pt x="497687" y="244817"/>
                  </a:lnTo>
                  <a:lnTo>
                    <a:pt x="496303" y="244856"/>
                  </a:lnTo>
                  <a:lnTo>
                    <a:pt x="495134" y="246176"/>
                  </a:lnTo>
                  <a:lnTo>
                    <a:pt x="495477" y="246481"/>
                  </a:lnTo>
                  <a:lnTo>
                    <a:pt x="496163" y="247116"/>
                  </a:lnTo>
                  <a:lnTo>
                    <a:pt x="497459" y="246964"/>
                  </a:lnTo>
                  <a:lnTo>
                    <a:pt x="498106" y="246900"/>
                  </a:lnTo>
                  <a:lnTo>
                    <a:pt x="498475" y="246443"/>
                  </a:lnTo>
                  <a:lnTo>
                    <a:pt x="498817" y="245986"/>
                  </a:lnTo>
                  <a:lnTo>
                    <a:pt x="499173" y="245529"/>
                  </a:lnTo>
                  <a:close/>
                </a:path>
                <a:path w="1394460" h="401320">
                  <a:moveTo>
                    <a:pt x="501650" y="276186"/>
                  </a:moveTo>
                  <a:lnTo>
                    <a:pt x="500227" y="273329"/>
                  </a:lnTo>
                  <a:lnTo>
                    <a:pt x="497687" y="273113"/>
                  </a:lnTo>
                  <a:lnTo>
                    <a:pt x="495579" y="272186"/>
                  </a:lnTo>
                  <a:lnTo>
                    <a:pt x="494487" y="270967"/>
                  </a:lnTo>
                  <a:lnTo>
                    <a:pt x="493052" y="270522"/>
                  </a:lnTo>
                  <a:lnTo>
                    <a:pt x="491502" y="270281"/>
                  </a:lnTo>
                  <a:lnTo>
                    <a:pt x="488823" y="268274"/>
                  </a:lnTo>
                  <a:lnTo>
                    <a:pt x="486460" y="265925"/>
                  </a:lnTo>
                  <a:lnTo>
                    <a:pt x="483793" y="262509"/>
                  </a:lnTo>
                  <a:lnTo>
                    <a:pt x="482904" y="261759"/>
                  </a:lnTo>
                  <a:lnTo>
                    <a:pt x="481317" y="263550"/>
                  </a:lnTo>
                  <a:lnTo>
                    <a:pt x="482104" y="264210"/>
                  </a:lnTo>
                  <a:lnTo>
                    <a:pt x="489521" y="271297"/>
                  </a:lnTo>
                  <a:lnTo>
                    <a:pt x="490651" y="273265"/>
                  </a:lnTo>
                  <a:lnTo>
                    <a:pt x="492582" y="271919"/>
                  </a:lnTo>
                  <a:lnTo>
                    <a:pt x="494080" y="272364"/>
                  </a:lnTo>
                  <a:lnTo>
                    <a:pt x="496049" y="274434"/>
                  </a:lnTo>
                  <a:lnTo>
                    <a:pt x="498233" y="276047"/>
                  </a:lnTo>
                  <a:lnTo>
                    <a:pt x="501650" y="276186"/>
                  </a:lnTo>
                  <a:close/>
                </a:path>
                <a:path w="1394460" h="401320">
                  <a:moveTo>
                    <a:pt x="511606" y="243179"/>
                  </a:moveTo>
                  <a:lnTo>
                    <a:pt x="507784" y="245033"/>
                  </a:lnTo>
                  <a:lnTo>
                    <a:pt x="510159" y="244614"/>
                  </a:lnTo>
                  <a:lnTo>
                    <a:pt x="509778" y="247002"/>
                  </a:lnTo>
                  <a:lnTo>
                    <a:pt x="510755" y="248005"/>
                  </a:lnTo>
                  <a:lnTo>
                    <a:pt x="510768" y="246011"/>
                  </a:lnTo>
                  <a:lnTo>
                    <a:pt x="511606" y="243179"/>
                  </a:lnTo>
                  <a:close/>
                </a:path>
                <a:path w="1394460" h="401320">
                  <a:moveTo>
                    <a:pt x="512394" y="254990"/>
                  </a:moveTo>
                  <a:lnTo>
                    <a:pt x="511263" y="253593"/>
                  </a:lnTo>
                  <a:lnTo>
                    <a:pt x="510679" y="252895"/>
                  </a:lnTo>
                  <a:lnTo>
                    <a:pt x="510362" y="253885"/>
                  </a:lnTo>
                  <a:lnTo>
                    <a:pt x="509955" y="254863"/>
                  </a:lnTo>
                  <a:lnTo>
                    <a:pt x="510844" y="255765"/>
                  </a:lnTo>
                  <a:lnTo>
                    <a:pt x="511441" y="255663"/>
                  </a:lnTo>
                  <a:lnTo>
                    <a:pt x="512152" y="255790"/>
                  </a:lnTo>
                  <a:lnTo>
                    <a:pt x="512394" y="254990"/>
                  </a:lnTo>
                  <a:close/>
                </a:path>
                <a:path w="1394460" h="401320">
                  <a:moveTo>
                    <a:pt x="566115" y="83223"/>
                  </a:moveTo>
                  <a:lnTo>
                    <a:pt x="564781" y="83616"/>
                  </a:lnTo>
                  <a:lnTo>
                    <a:pt x="563054" y="82486"/>
                  </a:lnTo>
                  <a:lnTo>
                    <a:pt x="562089" y="84264"/>
                  </a:lnTo>
                  <a:lnTo>
                    <a:pt x="563587" y="84518"/>
                  </a:lnTo>
                  <a:lnTo>
                    <a:pt x="565327" y="85725"/>
                  </a:lnTo>
                  <a:lnTo>
                    <a:pt x="566115" y="83223"/>
                  </a:lnTo>
                  <a:close/>
                </a:path>
                <a:path w="1394460" h="401320">
                  <a:moveTo>
                    <a:pt x="575475" y="77571"/>
                  </a:moveTo>
                  <a:lnTo>
                    <a:pt x="574497" y="75450"/>
                  </a:lnTo>
                  <a:lnTo>
                    <a:pt x="572782" y="76657"/>
                  </a:lnTo>
                  <a:lnTo>
                    <a:pt x="571855" y="76657"/>
                  </a:lnTo>
                  <a:lnTo>
                    <a:pt x="572338" y="78028"/>
                  </a:lnTo>
                  <a:lnTo>
                    <a:pt x="573227" y="78955"/>
                  </a:lnTo>
                  <a:lnTo>
                    <a:pt x="575157" y="78346"/>
                  </a:lnTo>
                  <a:lnTo>
                    <a:pt x="575475" y="77571"/>
                  </a:lnTo>
                  <a:close/>
                </a:path>
                <a:path w="1394460" h="401320">
                  <a:moveTo>
                    <a:pt x="583971" y="72047"/>
                  </a:moveTo>
                  <a:lnTo>
                    <a:pt x="583044" y="70396"/>
                  </a:lnTo>
                  <a:lnTo>
                    <a:pt x="581748" y="70942"/>
                  </a:lnTo>
                  <a:lnTo>
                    <a:pt x="580771" y="70586"/>
                  </a:lnTo>
                  <a:lnTo>
                    <a:pt x="579843" y="70751"/>
                  </a:lnTo>
                  <a:lnTo>
                    <a:pt x="578929" y="70929"/>
                  </a:lnTo>
                  <a:lnTo>
                    <a:pt x="578434" y="71894"/>
                  </a:lnTo>
                  <a:lnTo>
                    <a:pt x="580263" y="72999"/>
                  </a:lnTo>
                  <a:lnTo>
                    <a:pt x="581952" y="71882"/>
                  </a:lnTo>
                  <a:lnTo>
                    <a:pt x="583971" y="72047"/>
                  </a:lnTo>
                  <a:close/>
                </a:path>
                <a:path w="1394460" h="401320">
                  <a:moveTo>
                    <a:pt x="589762" y="78765"/>
                  </a:moveTo>
                  <a:lnTo>
                    <a:pt x="589368" y="77762"/>
                  </a:lnTo>
                  <a:lnTo>
                    <a:pt x="588860" y="76682"/>
                  </a:lnTo>
                  <a:lnTo>
                    <a:pt x="584809" y="76454"/>
                  </a:lnTo>
                  <a:lnTo>
                    <a:pt x="580720" y="76022"/>
                  </a:lnTo>
                  <a:lnTo>
                    <a:pt x="577570" y="79463"/>
                  </a:lnTo>
                  <a:lnTo>
                    <a:pt x="579132" y="80010"/>
                  </a:lnTo>
                  <a:lnTo>
                    <a:pt x="577240" y="82042"/>
                  </a:lnTo>
                  <a:lnTo>
                    <a:pt x="578891" y="82562"/>
                  </a:lnTo>
                  <a:lnTo>
                    <a:pt x="579132" y="82562"/>
                  </a:lnTo>
                  <a:lnTo>
                    <a:pt x="579348" y="82511"/>
                  </a:lnTo>
                  <a:lnTo>
                    <a:pt x="579577" y="82410"/>
                  </a:lnTo>
                  <a:lnTo>
                    <a:pt x="580605" y="80683"/>
                  </a:lnTo>
                  <a:lnTo>
                    <a:pt x="582752" y="81203"/>
                  </a:lnTo>
                  <a:lnTo>
                    <a:pt x="584111" y="80137"/>
                  </a:lnTo>
                  <a:lnTo>
                    <a:pt x="585127" y="78790"/>
                  </a:lnTo>
                  <a:lnTo>
                    <a:pt x="586676" y="79286"/>
                  </a:lnTo>
                  <a:lnTo>
                    <a:pt x="589762" y="78765"/>
                  </a:lnTo>
                  <a:close/>
                </a:path>
                <a:path w="1394460" h="401320">
                  <a:moveTo>
                    <a:pt x="592023" y="67614"/>
                  </a:moveTo>
                  <a:lnTo>
                    <a:pt x="590042" y="66675"/>
                  </a:lnTo>
                  <a:lnTo>
                    <a:pt x="588987" y="66852"/>
                  </a:lnTo>
                  <a:lnTo>
                    <a:pt x="587768" y="66598"/>
                  </a:lnTo>
                  <a:lnTo>
                    <a:pt x="587209" y="67906"/>
                  </a:lnTo>
                  <a:lnTo>
                    <a:pt x="588975" y="70332"/>
                  </a:lnTo>
                  <a:lnTo>
                    <a:pt x="590435" y="67741"/>
                  </a:lnTo>
                  <a:lnTo>
                    <a:pt x="592023" y="67614"/>
                  </a:lnTo>
                  <a:close/>
                </a:path>
                <a:path w="1394460" h="401320">
                  <a:moveTo>
                    <a:pt x="606272" y="390283"/>
                  </a:moveTo>
                  <a:lnTo>
                    <a:pt x="606005" y="389166"/>
                  </a:lnTo>
                  <a:lnTo>
                    <a:pt x="605904" y="388759"/>
                  </a:lnTo>
                  <a:lnTo>
                    <a:pt x="605790" y="388277"/>
                  </a:lnTo>
                  <a:lnTo>
                    <a:pt x="605675" y="387781"/>
                  </a:lnTo>
                  <a:lnTo>
                    <a:pt x="602869" y="387781"/>
                  </a:lnTo>
                  <a:lnTo>
                    <a:pt x="603516" y="388759"/>
                  </a:lnTo>
                  <a:lnTo>
                    <a:pt x="603783" y="388759"/>
                  </a:lnTo>
                  <a:lnTo>
                    <a:pt x="604913" y="389166"/>
                  </a:lnTo>
                  <a:lnTo>
                    <a:pt x="604786" y="390144"/>
                  </a:lnTo>
                  <a:lnTo>
                    <a:pt x="604723" y="390728"/>
                  </a:lnTo>
                  <a:lnTo>
                    <a:pt x="606272" y="390283"/>
                  </a:lnTo>
                  <a:close/>
                </a:path>
                <a:path w="1394460" h="401320">
                  <a:moveTo>
                    <a:pt x="606717" y="390144"/>
                  </a:moveTo>
                  <a:lnTo>
                    <a:pt x="606272" y="390283"/>
                  </a:lnTo>
                  <a:lnTo>
                    <a:pt x="606374" y="390728"/>
                  </a:lnTo>
                  <a:lnTo>
                    <a:pt x="606564" y="390537"/>
                  </a:lnTo>
                  <a:lnTo>
                    <a:pt x="606666" y="390283"/>
                  </a:lnTo>
                  <a:lnTo>
                    <a:pt x="606717" y="390144"/>
                  </a:lnTo>
                  <a:close/>
                </a:path>
                <a:path w="1394460" h="401320">
                  <a:moveTo>
                    <a:pt x="606806" y="81267"/>
                  </a:moveTo>
                  <a:lnTo>
                    <a:pt x="606615" y="81267"/>
                  </a:lnTo>
                  <a:lnTo>
                    <a:pt x="606767" y="81483"/>
                  </a:lnTo>
                  <a:lnTo>
                    <a:pt x="606806" y="81267"/>
                  </a:lnTo>
                  <a:close/>
                </a:path>
                <a:path w="1394460" h="401320">
                  <a:moveTo>
                    <a:pt x="608152" y="83642"/>
                  </a:moveTo>
                  <a:lnTo>
                    <a:pt x="607885" y="83108"/>
                  </a:lnTo>
                  <a:lnTo>
                    <a:pt x="606882" y="81648"/>
                  </a:lnTo>
                  <a:lnTo>
                    <a:pt x="606767" y="81483"/>
                  </a:lnTo>
                  <a:lnTo>
                    <a:pt x="606856" y="84747"/>
                  </a:lnTo>
                  <a:lnTo>
                    <a:pt x="608152" y="83642"/>
                  </a:lnTo>
                  <a:close/>
                </a:path>
                <a:path w="1394460" h="401320">
                  <a:moveTo>
                    <a:pt x="611784" y="73291"/>
                  </a:moveTo>
                  <a:lnTo>
                    <a:pt x="610222" y="72580"/>
                  </a:lnTo>
                  <a:lnTo>
                    <a:pt x="609815" y="72402"/>
                  </a:lnTo>
                  <a:lnTo>
                    <a:pt x="610717" y="70827"/>
                  </a:lnTo>
                  <a:lnTo>
                    <a:pt x="610438" y="70827"/>
                  </a:lnTo>
                  <a:lnTo>
                    <a:pt x="608952" y="70548"/>
                  </a:lnTo>
                  <a:lnTo>
                    <a:pt x="608622" y="69850"/>
                  </a:lnTo>
                  <a:lnTo>
                    <a:pt x="608507" y="69621"/>
                  </a:lnTo>
                  <a:lnTo>
                    <a:pt x="607402" y="70231"/>
                  </a:lnTo>
                  <a:lnTo>
                    <a:pt x="607745" y="71577"/>
                  </a:lnTo>
                  <a:lnTo>
                    <a:pt x="607847" y="71945"/>
                  </a:lnTo>
                  <a:lnTo>
                    <a:pt x="607974" y="72402"/>
                  </a:lnTo>
                  <a:lnTo>
                    <a:pt x="608012" y="72580"/>
                  </a:lnTo>
                  <a:lnTo>
                    <a:pt x="604469" y="71945"/>
                  </a:lnTo>
                  <a:lnTo>
                    <a:pt x="606475" y="69850"/>
                  </a:lnTo>
                  <a:lnTo>
                    <a:pt x="605612" y="68961"/>
                  </a:lnTo>
                  <a:lnTo>
                    <a:pt x="604545" y="67945"/>
                  </a:lnTo>
                  <a:lnTo>
                    <a:pt x="603072" y="68961"/>
                  </a:lnTo>
                  <a:lnTo>
                    <a:pt x="599948" y="68961"/>
                  </a:lnTo>
                  <a:lnTo>
                    <a:pt x="599097" y="68262"/>
                  </a:lnTo>
                  <a:lnTo>
                    <a:pt x="598106" y="68262"/>
                  </a:lnTo>
                  <a:lnTo>
                    <a:pt x="597141" y="68834"/>
                  </a:lnTo>
                  <a:lnTo>
                    <a:pt x="595045" y="69634"/>
                  </a:lnTo>
                  <a:lnTo>
                    <a:pt x="600710" y="72745"/>
                  </a:lnTo>
                  <a:lnTo>
                    <a:pt x="595998" y="72745"/>
                  </a:lnTo>
                  <a:lnTo>
                    <a:pt x="593204" y="70853"/>
                  </a:lnTo>
                  <a:lnTo>
                    <a:pt x="590461" y="71374"/>
                  </a:lnTo>
                  <a:lnTo>
                    <a:pt x="587476" y="72669"/>
                  </a:lnTo>
                  <a:lnTo>
                    <a:pt x="590727" y="75857"/>
                  </a:lnTo>
                  <a:lnTo>
                    <a:pt x="594245" y="75615"/>
                  </a:lnTo>
                  <a:lnTo>
                    <a:pt x="597903" y="74561"/>
                  </a:lnTo>
                  <a:lnTo>
                    <a:pt x="598855" y="74663"/>
                  </a:lnTo>
                  <a:lnTo>
                    <a:pt x="600481" y="73291"/>
                  </a:lnTo>
                  <a:lnTo>
                    <a:pt x="598868" y="74688"/>
                  </a:lnTo>
                  <a:lnTo>
                    <a:pt x="600544" y="77393"/>
                  </a:lnTo>
                  <a:lnTo>
                    <a:pt x="597166" y="78397"/>
                  </a:lnTo>
                  <a:lnTo>
                    <a:pt x="596874" y="80391"/>
                  </a:lnTo>
                  <a:lnTo>
                    <a:pt x="594817" y="79870"/>
                  </a:lnTo>
                  <a:lnTo>
                    <a:pt x="592848" y="79184"/>
                  </a:lnTo>
                  <a:lnTo>
                    <a:pt x="591324" y="77609"/>
                  </a:lnTo>
                  <a:lnTo>
                    <a:pt x="587362" y="82854"/>
                  </a:lnTo>
                  <a:lnTo>
                    <a:pt x="593534" y="81584"/>
                  </a:lnTo>
                  <a:lnTo>
                    <a:pt x="595007" y="83337"/>
                  </a:lnTo>
                  <a:lnTo>
                    <a:pt x="596976" y="83362"/>
                  </a:lnTo>
                  <a:lnTo>
                    <a:pt x="598424" y="82219"/>
                  </a:lnTo>
                  <a:lnTo>
                    <a:pt x="600430" y="83870"/>
                  </a:lnTo>
                  <a:lnTo>
                    <a:pt x="601802" y="82372"/>
                  </a:lnTo>
                  <a:lnTo>
                    <a:pt x="602830" y="81648"/>
                  </a:lnTo>
                  <a:lnTo>
                    <a:pt x="602805" y="80479"/>
                  </a:lnTo>
                  <a:lnTo>
                    <a:pt x="602513" y="79235"/>
                  </a:lnTo>
                  <a:lnTo>
                    <a:pt x="602424" y="78879"/>
                  </a:lnTo>
                  <a:lnTo>
                    <a:pt x="602373" y="78701"/>
                  </a:lnTo>
                  <a:lnTo>
                    <a:pt x="604215" y="78701"/>
                  </a:lnTo>
                  <a:lnTo>
                    <a:pt x="606882" y="78879"/>
                  </a:lnTo>
                  <a:lnTo>
                    <a:pt x="606831" y="81178"/>
                  </a:lnTo>
                  <a:lnTo>
                    <a:pt x="608380" y="80479"/>
                  </a:lnTo>
                  <a:lnTo>
                    <a:pt x="608457" y="78701"/>
                  </a:lnTo>
                  <a:lnTo>
                    <a:pt x="608431" y="78397"/>
                  </a:lnTo>
                  <a:lnTo>
                    <a:pt x="608596" y="77393"/>
                  </a:lnTo>
                  <a:lnTo>
                    <a:pt x="608711" y="76758"/>
                  </a:lnTo>
                  <a:lnTo>
                    <a:pt x="611187" y="76593"/>
                  </a:lnTo>
                  <a:lnTo>
                    <a:pt x="611644" y="74688"/>
                  </a:lnTo>
                  <a:lnTo>
                    <a:pt x="611784" y="73291"/>
                  </a:lnTo>
                  <a:close/>
                </a:path>
                <a:path w="1394460" h="401320">
                  <a:moveTo>
                    <a:pt x="616496" y="390144"/>
                  </a:moveTo>
                  <a:lnTo>
                    <a:pt x="616026" y="388759"/>
                  </a:lnTo>
                  <a:lnTo>
                    <a:pt x="615911" y="388429"/>
                  </a:lnTo>
                  <a:lnTo>
                    <a:pt x="615099" y="386041"/>
                  </a:lnTo>
                  <a:lnTo>
                    <a:pt x="611149" y="388759"/>
                  </a:lnTo>
                  <a:lnTo>
                    <a:pt x="608431" y="387781"/>
                  </a:lnTo>
                  <a:lnTo>
                    <a:pt x="607479" y="388277"/>
                  </a:lnTo>
                  <a:lnTo>
                    <a:pt x="606742" y="390144"/>
                  </a:lnTo>
                  <a:lnTo>
                    <a:pt x="607656" y="392772"/>
                  </a:lnTo>
                  <a:lnTo>
                    <a:pt x="609600" y="392391"/>
                  </a:lnTo>
                  <a:lnTo>
                    <a:pt x="609066" y="391680"/>
                  </a:lnTo>
                  <a:lnTo>
                    <a:pt x="608203" y="390893"/>
                  </a:lnTo>
                  <a:lnTo>
                    <a:pt x="608736" y="390728"/>
                  </a:lnTo>
                  <a:lnTo>
                    <a:pt x="610984" y="390144"/>
                  </a:lnTo>
                  <a:lnTo>
                    <a:pt x="612000" y="388759"/>
                  </a:lnTo>
                  <a:lnTo>
                    <a:pt x="612241" y="388429"/>
                  </a:lnTo>
                  <a:lnTo>
                    <a:pt x="614476" y="391896"/>
                  </a:lnTo>
                  <a:lnTo>
                    <a:pt x="615467" y="392163"/>
                  </a:lnTo>
                  <a:lnTo>
                    <a:pt x="616381" y="390893"/>
                  </a:lnTo>
                  <a:lnTo>
                    <a:pt x="616496" y="390144"/>
                  </a:lnTo>
                  <a:close/>
                </a:path>
                <a:path w="1394460" h="401320">
                  <a:moveTo>
                    <a:pt x="627951" y="391426"/>
                  </a:moveTo>
                  <a:lnTo>
                    <a:pt x="627862" y="391185"/>
                  </a:lnTo>
                  <a:lnTo>
                    <a:pt x="627824" y="390931"/>
                  </a:lnTo>
                  <a:lnTo>
                    <a:pt x="627849" y="390677"/>
                  </a:lnTo>
                  <a:lnTo>
                    <a:pt x="626656" y="390029"/>
                  </a:lnTo>
                  <a:lnTo>
                    <a:pt x="625551" y="389140"/>
                  </a:lnTo>
                  <a:lnTo>
                    <a:pt x="624052" y="389521"/>
                  </a:lnTo>
                  <a:lnTo>
                    <a:pt x="623989" y="391782"/>
                  </a:lnTo>
                  <a:lnTo>
                    <a:pt x="625716" y="391477"/>
                  </a:lnTo>
                  <a:lnTo>
                    <a:pt x="627113" y="391655"/>
                  </a:lnTo>
                  <a:lnTo>
                    <a:pt x="627367" y="391502"/>
                  </a:lnTo>
                  <a:lnTo>
                    <a:pt x="627646" y="391452"/>
                  </a:lnTo>
                  <a:lnTo>
                    <a:pt x="627951" y="391426"/>
                  </a:lnTo>
                  <a:close/>
                </a:path>
                <a:path w="1394460" h="401320">
                  <a:moveTo>
                    <a:pt x="628243" y="399719"/>
                  </a:moveTo>
                  <a:lnTo>
                    <a:pt x="627405" y="398259"/>
                  </a:lnTo>
                  <a:lnTo>
                    <a:pt x="626999" y="397446"/>
                  </a:lnTo>
                  <a:lnTo>
                    <a:pt x="626389" y="397344"/>
                  </a:lnTo>
                  <a:lnTo>
                    <a:pt x="625767" y="397230"/>
                  </a:lnTo>
                  <a:lnTo>
                    <a:pt x="625144" y="397129"/>
                  </a:lnTo>
                  <a:lnTo>
                    <a:pt x="624827" y="397827"/>
                  </a:lnTo>
                  <a:lnTo>
                    <a:pt x="624497" y="398538"/>
                  </a:lnTo>
                  <a:lnTo>
                    <a:pt x="624166" y="399249"/>
                  </a:lnTo>
                  <a:lnTo>
                    <a:pt x="625576" y="399072"/>
                  </a:lnTo>
                  <a:lnTo>
                    <a:pt x="626732" y="400710"/>
                  </a:lnTo>
                  <a:lnTo>
                    <a:pt x="628243" y="399719"/>
                  </a:lnTo>
                  <a:close/>
                </a:path>
                <a:path w="1394460" h="401320">
                  <a:moveTo>
                    <a:pt x="635419" y="395109"/>
                  </a:moveTo>
                  <a:lnTo>
                    <a:pt x="634276" y="394233"/>
                  </a:lnTo>
                  <a:lnTo>
                    <a:pt x="633552" y="393242"/>
                  </a:lnTo>
                  <a:lnTo>
                    <a:pt x="631393" y="393547"/>
                  </a:lnTo>
                  <a:lnTo>
                    <a:pt x="632523" y="395185"/>
                  </a:lnTo>
                  <a:lnTo>
                    <a:pt x="633349" y="396278"/>
                  </a:lnTo>
                  <a:lnTo>
                    <a:pt x="635419" y="395109"/>
                  </a:lnTo>
                  <a:close/>
                </a:path>
                <a:path w="1394460" h="401320">
                  <a:moveTo>
                    <a:pt x="638543" y="383552"/>
                  </a:moveTo>
                  <a:lnTo>
                    <a:pt x="636638" y="382739"/>
                  </a:lnTo>
                  <a:lnTo>
                    <a:pt x="636041" y="383044"/>
                  </a:lnTo>
                  <a:lnTo>
                    <a:pt x="634809" y="383641"/>
                  </a:lnTo>
                  <a:lnTo>
                    <a:pt x="633018" y="382638"/>
                  </a:lnTo>
                  <a:lnTo>
                    <a:pt x="631215" y="381431"/>
                  </a:lnTo>
                  <a:lnTo>
                    <a:pt x="626745" y="383819"/>
                  </a:lnTo>
                  <a:lnTo>
                    <a:pt x="624459" y="383438"/>
                  </a:lnTo>
                  <a:lnTo>
                    <a:pt x="622122" y="382714"/>
                  </a:lnTo>
                  <a:lnTo>
                    <a:pt x="618820" y="385051"/>
                  </a:lnTo>
                  <a:lnTo>
                    <a:pt x="623112" y="385216"/>
                  </a:lnTo>
                  <a:lnTo>
                    <a:pt x="623239" y="386562"/>
                  </a:lnTo>
                  <a:lnTo>
                    <a:pt x="625157" y="384721"/>
                  </a:lnTo>
                  <a:lnTo>
                    <a:pt x="627951" y="388340"/>
                  </a:lnTo>
                  <a:lnTo>
                    <a:pt x="629729" y="385533"/>
                  </a:lnTo>
                  <a:lnTo>
                    <a:pt x="631913" y="384644"/>
                  </a:lnTo>
                  <a:lnTo>
                    <a:pt x="633818" y="384911"/>
                  </a:lnTo>
                  <a:lnTo>
                    <a:pt x="635368" y="384352"/>
                  </a:lnTo>
                  <a:lnTo>
                    <a:pt x="637374" y="385419"/>
                  </a:lnTo>
                  <a:lnTo>
                    <a:pt x="638543" y="383552"/>
                  </a:lnTo>
                  <a:close/>
                </a:path>
                <a:path w="1394460" h="401320">
                  <a:moveTo>
                    <a:pt x="646506" y="380847"/>
                  </a:moveTo>
                  <a:lnTo>
                    <a:pt x="646417" y="380009"/>
                  </a:lnTo>
                  <a:lnTo>
                    <a:pt x="646303" y="379171"/>
                  </a:lnTo>
                  <a:lnTo>
                    <a:pt x="645401" y="378777"/>
                  </a:lnTo>
                  <a:lnTo>
                    <a:pt x="644474" y="379425"/>
                  </a:lnTo>
                  <a:lnTo>
                    <a:pt x="642581" y="379742"/>
                  </a:lnTo>
                  <a:lnTo>
                    <a:pt x="643699" y="381368"/>
                  </a:lnTo>
                  <a:lnTo>
                    <a:pt x="644486" y="382524"/>
                  </a:lnTo>
                  <a:lnTo>
                    <a:pt x="645655" y="381584"/>
                  </a:lnTo>
                  <a:lnTo>
                    <a:pt x="646506" y="380847"/>
                  </a:lnTo>
                  <a:close/>
                </a:path>
                <a:path w="1394460" h="401320">
                  <a:moveTo>
                    <a:pt x="693851" y="383844"/>
                  </a:moveTo>
                  <a:lnTo>
                    <a:pt x="690613" y="384213"/>
                  </a:lnTo>
                  <a:lnTo>
                    <a:pt x="687311" y="383832"/>
                  </a:lnTo>
                  <a:lnTo>
                    <a:pt x="684149" y="384848"/>
                  </a:lnTo>
                  <a:lnTo>
                    <a:pt x="684199" y="386740"/>
                  </a:lnTo>
                  <a:lnTo>
                    <a:pt x="684860" y="388543"/>
                  </a:lnTo>
                  <a:lnTo>
                    <a:pt x="689051" y="385318"/>
                  </a:lnTo>
                  <a:lnTo>
                    <a:pt x="691705" y="385241"/>
                  </a:lnTo>
                  <a:lnTo>
                    <a:pt x="693851" y="383844"/>
                  </a:lnTo>
                  <a:close/>
                </a:path>
                <a:path w="1394460" h="401320">
                  <a:moveTo>
                    <a:pt x="1081354" y="230530"/>
                  </a:moveTo>
                  <a:lnTo>
                    <a:pt x="1080363" y="229463"/>
                  </a:lnTo>
                  <a:lnTo>
                    <a:pt x="1079246" y="228727"/>
                  </a:lnTo>
                  <a:lnTo>
                    <a:pt x="1077722" y="228841"/>
                  </a:lnTo>
                  <a:lnTo>
                    <a:pt x="1077658" y="232130"/>
                  </a:lnTo>
                  <a:lnTo>
                    <a:pt x="1080122" y="230009"/>
                  </a:lnTo>
                  <a:lnTo>
                    <a:pt x="1081354" y="230530"/>
                  </a:lnTo>
                  <a:close/>
                </a:path>
                <a:path w="1394460" h="401320">
                  <a:moveTo>
                    <a:pt x="1094092" y="222834"/>
                  </a:moveTo>
                  <a:lnTo>
                    <a:pt x="1094066" y="221538"/>
                  </a:lnTo>
                  <a:lnTo>
                    <a:pt x="1093355" y="220980"/>
                  </a:lnTo>
                  <a:lnTo>
                    <a:pt x="1092136" y="220929"/>
                  </a:lnTo>
                  <a:lnTo>
                    <a:pt x="1091450" y="221335"/>
                  </a:lnTo>
                  <a:lnTo>
                    <a:pt x="1091107" y="221945"/>
                  </a:lnTo>
                  <a:lnTo>
                    <a:pt x="1091107" y="222732"/>
                  </a:lnTo>
                  <a:lnTo>
                    <a:pt x="1092111" y="222770"/>
                  </a:lnTo>
                  <a:lnTo>
                    <a:pt x="1093089" y="222796"/>
                  </a:lnTo>
                  <a:lnTo>
                    <a:pt x="1094092" y="222834"/>
                  </a:lnTo>
                  <a:close/>
                </a:path>
                <a:path w="1394460" h="401320">
                  <a:moveTo>
                    <a:pt x="1097978" y="222846"/>
                  </a:moveTo>
                  <a:lnTo>
                    <a:pt x="1097737" y="222237"/>
                  </a:lnTo>
                  <a:lnTo>
                    <a:pt x="1097470" y="221653"/>
                  </a:lnTo>
                  <a:lnTo>
                    <a:pt x="1097229" y="221043"/>
                  </a:lnTo>
                  <a:lnTo>
                    <a:pt x="1096187" y="221640"/>
                  </a:lnTo>
                  <a:lnTo>
                    <a:pt x="1094105" y="222846"/>
                  </a:lnTo>
                  <a:lnTo>
                    <a:pt x="1095184" y="223837"/>
                  </a:lnTo>
                  <a:lnTo>
                    <a:pt x="1096403" y="224243"/>
                  </a:lnTo>
                  <a:lnTo>
                    <a:pt x="1097838" y="223735"/>
                  </a:lnTo>
                  <a:lnTo>
                    <a:pt x="1097826" y="223431"/>
                  </a:lnTo>
                  <a:lnTo>
                    <a:pt x="1097864" y="223126"/>
                  </a:lnTo>
                  <a:lnTo>
                    <a:pt x="1097978" y="222846"/>
                  </a:lnTo>
                  <a:close/>
                </a:path>
                <a:path w="1394460" h="401320">
                  <a:moveTo>
                    <a:pt x="1103922" y="218846"/>
                  </a:moveTo>
                  <a:lnTo>
                    <a:pt x="1102982" y="218313"/>
                  </a:lnTo>
                  <a:lnTo>
                    <a:pt x="1102448" y="218160"/>
                  </a:lnTo>
                  <a:lnTo>
                    <a:pt x="1101090" y="217817"/>
                  </a:lnTo>
                  <a:lnTo>
                    <a:pt x="1100201" y="218084"/>
                  </a:lnTo>
                  <a:lnTo>
                    <a:pt x="1100886" y="219773"/>
                  </a:lnTo>
                  <a:lnTo>
                    <a:pt x="1101090" y="219989"/>
                  </a:lnTo>
                  <a:lnTo>
                    <a:pt x="1101344" y="220103"/>
                  </a:lnTo>
                  <a:lnTo>
                    <a:pt x="1101636" y="220091"/>
                  </a:lnTo>
                  <a:lnTo>
                    <a:pt x="1102360" y="219646"/>
                  </a:lnTo>
                  <a:lnTo>
                    <a:pt x="1103706" y="220459"/>
                  </a:lnTo>
                  <a:lnTo>
                    <a:pt x="1103871" y="219100"/>
                  </a:lnTo>
                  <a:lnTo>
                    <a:pt x="1103922" y="218846"/>
                  </a:lnTo>
                  <a:close/>
                </a:path>
                <a:path w="1394460" h="401320">
                  <a:moveTo>
                    <a:pt x="1107617" y="228714"/>
                  </a:moveTo>
                  <a:lnTo>
                    <a:pt x="1105954" y="229082"/>
                  </a:lnTo>
                  <a:lnTo>
                    <a:pt x="1103782" y="227037"/>
                  </a:lnTo>
                  <a:lnTo>
                    <a:pt x="1102614" y="229768"/>
                  </a:lnTo>
                  <a:lnTo>
                    <a:pt x="1104265" y="229273"/>
                  </a:lnTo>
                  <a:lnTo>
                    <a:pt x="1106258" y="230543"/>
                  </a:lnTo>
                  <a:lnTo>
                    <a:pt x="1107617" y="228714"/>
                  </a:lnTo>
                  <a:close/>
                </a:path>
                <a:path w="1394460" h="401320">
                  <a:moveTo>
                    <a:pt x="1334452" y="311658"/>
                  </a:moveTo>
                  <a:lnTo>
                    <a:pt x="1334236" y="311327"/>
                  </a:lnTo>
                  <a:lnTo>
                    <a:pt x="1333322" y="309943"/>
                  </a:lnTo>
                  <a:lnTo>
                    <a:pt x="1332395" y="310769"/>
                  </a:lnTo>
                  <a:lnTo>
                    <a:pt x="1331683" y="311327"/>
                  </a:lnTo>
                  <a:lnTo>
                    <a:pt x="1330477" y="311137"/>
                  </a:lnTo>
                  <a:lnTo>
                    <a:pt x="1330528" y="312013"/>
                  </a:lnTo>
                  <a:lnTo>
                    <a:pt x="1331722" y="313321"/>
                  </a:lnTo>
                  <a:lnTo>
                    <a:pt x="1333131" y="312432"/>
                  </a:lnTo>
                  <a:lnTo>
                    <a:pt x="1334452" y="311658"/>
                  </a:lnTo>
                  <a:close/>
                </a:path>
                <a:path w="1394460" h="401320">
                  <a:moveTo>
                    <a:pt x="1336408" y="312432"/>
                  </a:moveTo>
                  <a:lnTo>
                    <a:pt x="1336306" y="312013"/>
                  </a:lnTo>
                  <a:lnTo>
                    <a:pt x="1336205" y="311658"/>
                  </a:lnTo>
                  <a:lnTo>
                    <a:pt x="1336116" y="311327"/>
                  </a:lnTo>
                  <a:lnTo>
                    <a:pt x="1336001" y="310908"/>
                  </a:lnTo>
                  <a:lnTo>
                    <a:pt x="1335963" y="310769"/>
                  </a:lnTo>
                  <a:lnTo>
                    <a:pt x="1334452" y="311658"/>
                  </a:lnTo>
                  <a:lnTo>
                    <a:pt x="1335557" y="313321"/>
                  </a:lnTo>
                  <a:lnTo>
                    <a:pt x="1336408" y="312432"/>
                  </a:lnTo>
                  <a:close/>
                </a:path>
                <a:path w="1394460" h="401320">
                  <a:moveTo>
                    <a:pt x="1340294" y="315849"/>
                  </a:moveTo>
                  <a:lnTo>
                    <a:pt x="1339215" y="313893"/>
                  </a:lnTo>
                  <a:lnTo>
                    <a:pt x="1338046" y="312013"/>
                  </a:lnTo>
                  <a:lnTo>
                    <a:pt x="1338326" y="311658"/>
                  </a:lnTo>
                  <a:lnTo>
                    <a:pt x="1340180" y="309943"/>
                  </a:lnTo>
                  <a:lnTo>
                    <a:pt x="1337881" y="310908"/>
                  </a:lnTo>
                  <a:lnTo>
                    <a:pt x="1336408" y="312432"/>
                  </a:lnTo>
                  <a:lnTo>
                    <a:pt x="1336649" y="313321"/>
                  </a:lnTo>
                  <a:lnTo>
                    <a:pt x="1336738" y="313677"/>
                  </a:lnTo>
                  <a:lnTo>
                    <a:pt x="1337284" y="316992"/>
                  </a:lnTo>
                  <a:lnTo>
                    <a:pt x="1339164" y="316992"/>
                  </a:lnTo>
                  <a:lnTo>
                    <a:pt x="1340294" y="315849"/>
                  </a:lnTo>
                  <a:close/>
                </a:path>
                <a:path w="1394460" h="401320">
                  <a:moveTo>
                    <a:pt x="1352727" y="316014"/>
                  </a:moveTo>
                  <a:lnTo>
                    <a:pt x="1350835" y="315112"/>
                  </a:lnTo>
                  <a:lnTo>
                    <a:pt x="1348930" y="315175"/>
                  </a:lnTo>
                  <a:lnTo>
                    <a:pt x="1347038" y="315988"/>
                  </a:lnTo>
                  <a:lnTo>
                    <a:pt x="1346974" y="316306"/>
                  </a:lnTo>
                  <a:lnTo>
                    <a:pt x="1346873" y="316966"/>
                  </a:lnTo>
                  <a:lnTo>
                    <a:pt x="1347939" y="317652"/>
                  </a:lnTo>
                  <a:lnTo>
                    <a:pt x="1349171" y="316103"/>
                  </a:lnTo>
                  <a:lnTo>
                    <a:pt x="1351534" y="317728"/>
                  </a:lnTo>
                  <a:lnTo>
                    <a:pt x="1352727" y="316014"/>
                  </a:lnTo>
                  <a:close/>
                </a:path>
                <a:path w="1394460" h="401320">
                  <a:moveTo>
                    <a:pt x="1355267" y="301256"/>
                  </a:moveTo>
                  <a:lnTo>
                    <a:pt x="1350162" y="299440"/>
                  </a:lnTo>
                  <a:lnTo>
                    <a:pt x="1351153" y="298653"/>
                  </a:lnTo>
                  <a:lnTo>
                    <a:pt x="1352181" y="298170"/>
                  </a:lnTo>
                  <a:lnTo>
                    <a:pt x="1352130" y="297992"/>
                  </a:lnTo>
                  <a:lnTo>
                    <a:pt x="1352003" y="297522"/>
                  </a:lnTo>
                  <a:lnTo>
                    <a:pt x="1351940" y="297307"/>
                  </a:lnTo>
                  <a:lnTo>
                    <a:pt x="1351876" y="296557"/>
                  </a:lnTo>
                  <a:lnTo>
                    <a:pt x="1345069" y="296557"/>
                  </a:lnTo>
                  <a:lnTo>
                    <a:pt x="1344396" y="297522"/>
                  </a:lnTo>
                  <a:lnTo>
                    <a:pt x="1342809" y="297992"/>
                  </a:lnTo>
                  <a:lnTo>
                    <a:pt x="1342936" y="297992"/>
                  </a:lnTo>
                  <a:lnTo>
                    <a:pt x="1343012" y="300456"/>
                  </a:lnTo>
                  <a:lnTo>
                    <a:pt x="1344891" y="300456"/>
                  </a:lnTo>
                  <a:lnTo>
                    <a:pt x="1346034" y="298399"/>
                  </a:lnTo>
                  <a:lnTo>
                    <a:pt x="1347673" y="297992"/>
                  </a:lnTo>
                  <a:lnTo>
                    <a:pt x="1349705" y="298615"/>
                  </a:lnTo>
                  <a:lnTo>
                    <a:pt x="1350022" y="299542"/>
                  </a:lnTo>
                  <a:lnTo>
                    <a:pt x="1350683" y="301421"/>
                  </a:lnTo>
                  <a:lnTo>
                    <a:pt x="1355267" y="301256"/>
                  </a:lnTo>
                  <a:close/>
                </a:path>
                <a:path w="1394460" h="401320">
                  <a:moveTo>
                    <a:pt x="1364094" y="318770"/>
                  </a:moveTo>
                  <a:lnTo>
                    <a:pt x="1361160" y="317474"/>
                  </a:lnTo>
                  <a:lnTo>
                    <a:pt x="1358912" y="317817"/>
                  </a:lnTo>
                  <a:lnTo>
                    <a:pt x="1356614" y="318198"/>
                  </a:lnTo>
                  <a:lnTo>
                    <a:pt x="1356487" y="319163"/>
                  </a:lnTo>
                  <a:lnTo>
                    <a:pt x="1356715" y="319417"/>
                  </a:lnTo>
                  <a:lnTo>
                    <a:pt x="1358480" y="321614"/>
                  </a:lnTo>
                  <a:lnTo>
                    <a:pt x="1360487" y="318897"/>
                  </a:lnTo>
                  <a:lnTo>
                    <a:pt x="1362354" y="319646"/>
                  </a:lnTo>
                  <a:lnTo>
                    <a:pt x="1362544" y="319709"/>
                  </a:lnTo>
                  <a:lnTo>
                    <a:pt x="1362887" y="319392"/>
                  </a:lnTo>
                  <a:lnTo>
                    <a:pt x="1364094" y="318770"/>
                  </a:lnTo>
                  <a:close/>
                </a:path>
                <a:path w="1394460" h="401320">
                  <a:moveTo>
                    <a:pt x="1384731" y="315798"/>
                  </a:moveTo>
                  <a:lnTo>
                    <a:pt x="1383055" y="315798"/>
                  </a:lnTo>
                  <a:lnTo>
                    <a:pt x="1381277" y="315366"/>
                  </a:lnTo>
                  <a:lnTo>
                    <a:pt x="1379931" y="316877"/>
                  </a:lnTo>
                  <a:lnTo>
                    <a:pt x="1381569" y="316661"/>
                  </a:lnTo>
                  <a:lnTo>
                    <a:pt x="1383449" y="317601"/>
                  </a:lnTo>
                  <a:lnTo>
                    <a:pt x="1384731" y="315798"/>
                  </a:lnTo>
                  <a:close/>
                </a:path>
                <a:path w="1394460" h="401320">
                  <a:moveTo>
                    <a:pt x="1387475" y="287743"/>
                  </a:moveTo>
                  <a:lnTo>
                    <a:pt x="1385697" y="285775"/>
                  </a:lnTo>
                  <a:lnTo>
                    <a:pt x="1384757" y="286131"/>
                  </a:lnTo>
                  <a:lnTo>
                    <a:pt x="1385328" y="287985"/>
                  </a:lnTo>
                  <a:lnTo>
                    <a:pt x="1383779" y="287756"/>
                  </a:lnTo>
                  <a:lnTo>
                    <a:pt x="1381417" y="289483"/>
                  </a:lnTo>
                  <a:lnTo>
                    <a:pt x="1378242" y="289585"/>
                  </a:lnTo>
                  <a:lnTo>
                    <a:pt x="1376070" y="291706"/>
                  </a:lnTo>
                  <a:lnTo>
                    <a:pt x="1375397" y="292049"/>
                  </a:lnTo>
                  <a:lnTo>
                    <a:pt x="1374076" y="292760"/>
                  </a:lnTo>
                  <a:lnTo>
                    <a:pt x="1374165" y="292557"/>
                  </a:lnTo>
                  <a:lnTo>
                    <a:pt x="1373860" y="292620"/>
                  </a:lnTo>
                  <a:lnTo>
                    <a:pt x="1373225" y="292811"/>
                  </a:lnTo>
                  <a:lnTo>
                    <a:pt x="1372019" y="292277"/>
                  </a:lnTo>
                  <a:lnTo>
                    <a:pt x="1371244" y="293319"/>
                  </a:lnTo>
                  <a:lnTo>
                    <a:pt x="1370266" y="293636"/>
                  </a:lnTo>
                  <a:lnTo>
                    <a:pt x="1370088" y="293865"/>
                  </a:lnTo>
                  <a:lnTo>
                    <a:pt x="1370012" y="294119"/>
                  </a:lnTo>
                  <a:lnTo>
                    <a:pt x="1370012" y="294411"/>
                  </a:lnTo>
                  <a:lnTo>
                    <a:pt x="1369745" y="294386"/>
                  </a:lnTo>
                  <a:lnTo>
                    <a:pt x="1369504" y="294449"/>
                  </a:lnTo>
                  <a:lnTo>
                    <a:pt x="1369263" y="294576"/>
                  </a:lnTo>
                  <a:lnTo>
                    <a:pt x="1369174" y="294703"/>
                  </a:lnTo>
                  <a:lnTo>
                    <a:pt x="1364691" y="294703"/>
                  </a:lnTo>
                  <a:lnTo>
                    <a:pt x="1363713" y="294233"/>
                  </a:lnTo>
                  <a:lnTo>
                    <a:pt x="1363789" y="294703"/>
                  </a:lnTo>
                  <a:lnTo>
                    <a:pt x="1362240" y="294703"/>
                  </a:lnTo>
                  <a:lnTo>
                    <a:pt x="1361109" y="295910"/>
                  </a:lnTo>
                  <a:lnTo>
                    <a:pt x="1360639" y="296608"/>
                  </a:lnTo>
                  <a:lnTo>
                    <a:pt x="1359128" y="296722"/>
                  </a:lnTo>
                  <a:lnTo>
                    <a:pt x="1357858" y="296341"/>
                  </a:lnTo>
                  <a:lnTo>
                    <a:pt x="1356677" y="295567"/>
                  </a:lnTo>
                  <a:lnTo>
                    <a:pt x="1356664" y="295414"/>
                  </a:lnTo>
                  <a:lnTo>
                    <a:pt x="1356601" y="293966"/>
                  </a:lnTo>
                  <a:lnTo>
                    <a:pt x="1356525" y="293141"/>
                  </a:lnTo>
                  <a:lnTo>
                    <a:pt x="1356474" y="292912"/>
                  </a:lnTo>
                  <a:lnTo>
                    <a:pt x="1354759" y="292912"/>
                  </a:lnTo>
                  <a:lnTo>
                    <a:pt x="1353743" y="293966"/>
                  </a:lnTo>
                  <a:lnTo>
                    <a:pt x="1351737" y="293141"/>
                  </a:lnTo>
                  <a:lnTo>
                    <a:pt x="1350784" y="294665"/>
                  </a:lnTo>
                  <a:lnTo>
                    <a:pt x="1350873" y="294957"/>
                  </a:lnTo>
                  <a:lnTo>
                    <a:pt x="1350975" y="295414"/>
                  </a:lnTo>
                  <a:lnTo>
                    <a:pt x="1351026" y="295668"/>
                  </a:lnTo>
                  <a:lnTo>
                    <a:pt x="1351864" y="295897"/>
                  </a:lnTo>
                  <a:lnTo>
                    <a:pt x="1351813" y="296468"/>
                  </a:lnTo>
                  <a:lnTo>
                    <a:pt x="1353629" y="296468"/>
                  </a:lnTo>
                  <a:lnTo>
                    <a:pt x="1355915" y="296938"/>
                  </a:lnTo>
                  <a:lnTo>
                    <a:pt x="1352829" y="299148"/>
                  </a:lnTo>
                  <a:lnTo>
                    <a:pt x="1357376" y="301726"/>
                  </a:lnTo>
                  <a:lnTo>
                    <a:pt x="1355077" y="303949"/>
                  </a:lnTo>
                  <a:lnTo>
                    <a:pt x="1356182" y="304609"/>
                  </a:lnTo>
                  <a:lnTo>
                    <a:pt x="1357680" y="302196"/>
                  </a:lnTo>
                  <a:lnTo>
                    <a:pt x="1359598" y="302006"/>
                  </a:lnTo>
                  <a:lnTo>
                    <a:pt x="1361541" y="301879"/>
                  </a:lnTo>
                  <a:lnTo>
                    <a:pt x="1365834" y="303936"/>
                  </a:lnTo>
                  <a:lnTo>
                    <a:pt x="1367878" y="300215"/>
                  </a:lnTo>
                  <a:lnTo>
                    <a:pt x="1365465" y="300812"/>
                  </a:lnTo>
                  <a:lnTo>
                    <a:pt x="1364081" y="299605"/>
                  </a:lnTo>
                  <a:lnTo>
                    <a:pt x="1363472" y="298526"/>
                  </a:lnTo>
                  <a:lnTo>
                    <a:pt x="1363459" y="297484"/>
                  </a:lnTo>
                  <a:lnTo>
                    <a:pt x="1364449" y="298437"/>
                  </a:lnTo>
                  <a:lnTo>
                    <a:pt x="1366596" y="298450"/>
                  </a:lnTo>
                  <a:lnTo>
                    <a:pt x="1369148" y="299910"/>
                  </a:lnTo>
                  <a:lnTo>
                    <a:pt x="1370431" y="296786"/>
                  </a:lnTo>
                  <a:lnTo>
                    <a:pt x="1372895" y="296532"/>
                  </a:lnTo>
                  <a:lnTo>
                    <a:pt x="1374140" y="296418"/>
                  </a:lnTo>
                  <a:lnTo>
                    <a:pt x="1375016" y="296621"/>
                  </a:lnTo>
                  <a:lnTo>
                    <a:pt x="1375613" y="296291"/>
                  </a:lnTo>
                  <a:lnTo>
                    <a:pt x="1376032" y="295516"/>
                  </a:lnTo>
                  <a:lnTo>
                    <a:pt x="1378775" y="293535"/>
                  </a:lnTo>
                  <a:lnTo>
                    <a:pt x="1381150" y="290817"/>
                  </a:lnTo>
                  <a:lnTo>
                    <a:pt x="1385747" y="291426"/>
                  </a:lnTo>
                  <a:lnTo>
                    <a:pt x="1387475" y="287743"/>
                  </a:lnTo>
                  <a:close/>
                </a:path>
                <a:path w="1394460" h="401320">
                  <a:moveTo>
                    <a:pt x="1394409" y="306006"/>
                  </a:moveTo>
                  <a:lnTo>
                    <a:pt x="1393698" y="304863"/>
                  </a:lnTo>
                  <a:lnTo>
                    <a:pt x="1393380" y="303288"/>
                  </a:lnTo>
                  <a:lnTo>
                    <a:pt x="1391577" y="303314"/>
                  </a:lnTo>
                  <a:lnTo>
                    <a:pt x="1390383" y="304203"/>
                  </a:lnTo>
                  <a:lnTo>
                    <a:pt x="1389761" y="306133"/>
                  </a:lnTo>
                  <a:lnTo>
                    <a:pt x="1391348" y="307301"/>
                  </a:lnTo>
                  <a:lnTo>
                    <a:pt x="1392936" y="308127"/>
                  </a:lnTo>
                  <a:lnTo>
                    <a:pt x="1394409" y="3060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4502810" y="2933684"/>
              <a:ext cx="1310640" cy="393065"/>
            </a:xfrm>
            <a:custGeom>
              <a:avLst/>
              <a:gdLst/>
              <a:ahLst/>
              <a:cxnLst/>
              <a:rect l="l" t="t" r="r" b="b"/>
              <a:pathLst>
                <a:path w="1310639" h="393064">
                  <a:moveTo>
                    <a:pt x="29438" y="287832"/>
                  </a:moveTo>
                  <a:lnTo>
                    <a:pt x="27940" y="287312"/>
                  </a:lnTo>
                  <a:lnTo>
                    <a:pt x="26809" y="287235"/>
                  </a:lnTo>
                  <a:lnTo>
                    <a:pt x="25146" y="287134"/>
                  </a:lnTo>
                  <a:lnTo>
                    <a:pt x="25565" y="288556"/>
                  </a:lnTo>
                  <a:lnTo>
                    <a:pt x="25590" y="289598"/>
                  </a:lnTo>
                  <a:lnTo>
                    <a:pt x="27305" y="289902"/>
                  </a:lnTo>
                  <a:lnTo>
                    <a:pt x="27978" y="289877"/>
                  </a:lnTo>
                  <a:lnTo>
                    <a:pt x="29044" y="290588"/>
                  </a:lnTo>
                  <a:lnTo>
                    <a:pt x="29438" y="287832"/>
                  </a:lnTo>
                  <a:close/>
                </a:path>
                <a:path w="1310639" h="393064">
                  <a:moveTo>
                    <a:pt x="34163" y="288785"/>
                  </a:moveTo>
                  <a:lnTo>
                    <a:pt x="33832" y="288455"/>
                  </a:lnTo>
                  <a:lnTo>
                    <a:pt x="33502" y="288137"/>
                  </a:lnTo>
                  <a:lnTo>
                    <a:pt x="33185" y="287794"/>
                  </a:lnTo>
                  <a:lnTo>
                    <a:pt x="32092" y="288632"/>
                  </a:lnTo>
                  <a:lnTo>
                    <a:pt x="29806" y="288518"/>
                  </a:lnTo>
                  <a:lnTo>
                    <a:pt x="30734" y="291249"/>
                  </a:lnTo>
                  <a:lnTo>
                    <a:pt x="31965" y="290360"/>
                  </a:lnTo>
                  <a:lnTo>
                    <a:pt x="34163" y="288785"/>
                  </a:lnTo>
                  <a:close/>
                </a:path>
                <a:path w="1310639" h="393064">
                  <a:moveTo>
                    <a:pt x="36156" y="1079"/>
                  </a:moveTo>
                  <a:lnTo>
                    <a:pt x="35318" y="838"/>
                  </a:lnTo>
                  <a:lnTo>
                    <a:pt x="34505" y="533"/>
                  </a:lnTo>
                  <a:lnTo>
                    <a:pt x="33845" y="0"/>
                  </a:lnTo>
                  <a:lnTo>
                    <a:pt x="29730" y="0"/>
                  </a:lnTo>
                  <a:lnTo>
                    <a:pt x="29387" y="546"/>
                  </a:lnTo>
                  <a:lnTo>
                    <a:pt x="29197" y="1155"/>
                  </a:lnTo>
                  <a:lnTo>
                    <a:pt x="29248" y="1866"/>
                  </a:lnTo>
                  <a:lnTo>
                    <a:pt x="28968" y="1892"/>
                  </a:lnTo>
                  <a:lnTo>
                    <a:pt x="28689" y="1968"/>
                  </a:lnTo>
                  <a:lnTo>
                    <a:pt x="28435" y="2070"/>
                  </a:lnTo>
                  <a:lnTo>
                    <a:pt x="27114" y="3746"/>
                  </a:lnTo>
                  <a:lnTo>
                    <a:pt x="25654" y="2781"/>
                  </a:lnTo>
                  <a:lnTo>
                    <a:pt x="21450" y="1409"/>
                  </a:lnTo>
                  <a:lnTo>
                    <a:pt x="18630" y="1028"/>
                  </a:lnTo>
                  <a:lnTo>
                    <a:pt x="15748" y="1130"/>
                  </a:lnTo>
                  <a:lnTo>
                    <a:pt x="14782" y="1054"/>
                  </a:lnTo>
                  <a:lnTo>
                    <a:pt x="13817" y="977"/>
                  </a:lnTo>
                  <a:lnTo>
                    <a:pt x="12852" y="914"/>
                  </a:lnTo>
                  <a:lnTo>
                    <a:pt x="9017" y="1435"/>
                  </a:lnTo>
                  <a:lnTo>
                    <a:pt x="5143" y="12"/>
                  </a:lnTo>
                  <a:lnTo>
                    <a:pt x="1333" y="1181"/>
                  </a:lnTo>
                  <a:lnTo>
                    <a:pt x="1333" y="1447"/>
                  </a:lnTo>
                  <a:lnTo>
                    <a:pt x="1257" y="1968"/>
                  </a:lnTo>
                  <a:lnTo>
                    <a:pt x="1663" y="3162"/>
                  </a:lnTo>
                  <a:lnTo>
                    <a:pt x="0" y="5829"/>
                  </a:lnTo>
                  <a:lnTo>
                    <a:pt x="3352" y="4927"/>
                  </a:lnTo>
                  <a:lnTo>
                    <a:pt x="5067" y="4927"/>
                  </a:lnTo>
                  <a:lnTo>
                    <a:pt x="6184" y="3238"/>
                  </a:lnTo>
                  <a:lnTo>
                    <a:pt x="7505" y="3530"/>
                  </a:lnTo>
                  <a:lnTo>
                    <a:pt x="8877" y="4572"/>
                  </a:lnTo>
                  <a:lnTo>
                    <a:pt x="10668" y="4445"/>
                  </a:lnTo>
                  <a:lnTo>
                    <a:pt x="12471" y="4406"/>
                  </a:lnTo>
                  <a:lnTo>
                    <a:pt x="13868" y="3035"/>
                  </a:lnTo>
                  <a:lnTo>
                    <a:pt x="17360" y="2882"/>
                  </a:lnTo>
                  <a:lnTo>
                    <a:pt x="20294" y="5054"/>
                  </a:lnTo>
                  <a:lnTo>
                    <a:pt x="28803" y="5600"/>
                  </a:lnTo>
                  <a:lnTo>
                    <a:pt x="31254" y="4775"/>
                  </a:lnTo>
                  <a:lnTo>
                    <a:pt x="32232" y="4445"/>
                  </a:lnTo>
                  <a:lnTo>
                    <a:pt x="34201" y="3835"/>
                  </a:lnTo>
                  <a:lnTo>
                    <a:pt x="36156" y="1079"/>
                  </a:lnTo>
                  <a:close/>
                </a:path>
                <a:path w="1310639" h="393064">
                  <a:moveTo>
                    <a:pt x="67157" y="17437"/>
                  </a:moveTo>
                  <a:lnTo>
                    <a:pt x="64185" y="16510"/>
                  </a:lnTo>
                  <a:lnTo>
                    <a:pt x="63817" y="17462"/>
                  </a:lnTo>
                  <a:lnTo>
                    <a:pt x="62865" y="17373"/>
                  </a:lnTo>
                  <a:lnTo>
                    <a:pt x="62141" y="17678"/>
                  </a:lnTo>
                  <a:lnTo>
                    <a:pt x="63830" y="18046"/>
                  </a:lnTo>
                  <a:lnTo>
                    <a:pt x="65582" y="19545"/>
                  </a:lnTo>
                  <a:lnTo>
                    <a:pt x="67157" y="17437"/>
                  </a:lnTo>
                  <a:close/>
                </a:path>
                <a:path w="1310639" h="393064">
                  <a:moveTo>
                    <a:pt x="68707" y="21196"/>
                  </a:moveTo>
                  <a:lnTo>
                    <a:pt x="67144" y="22009"/>
                  </a:lnTo>
                  <a:lnTo>
                    <a:pt x="66154" y="22186"/>
                  </a:lnTo>
                  <a:lnTo>
                    <a:pt x="65811" y="23215"/>
                  </a:lnTo>
                  <a:lnTo>
                    <a:pt x="65125" y="25260"/>
                  </a:lnTo>
                  <a:lnTo>
                    <a:pt x="65468" y="25234"/>
                  </a:lnTo>
                  <a:lnTo>
                    <a:pt x="65798" y="25222"/>
                  </a:lnTo>
                  <a:lnTo>
                    <a:pt x="66116" y="25196"/>
                  </a:lnTo>
                  <a:lnTo>
                    <a:pt x="66154" y="23990"/>
                  </a:lnTo>
                  <a:lnTo>
                    <a:pt x="67678" y="23939"/>
                  </a:lnTo>
                  <a:lnTo>
                    <a:pt x="67906" y="23329"/>
                  </a:lnTo>
                  <a:lnTo>
                    <a:pt x="68707" y="21196"/>
                  </a:lnTo>
                  <a:close/>
                </a:path>
                <a:path w="1310639" h="393064">
                  <a:moveTo>
                    <a:pt x="76555" y="28143"/>
                  </a:moveTo>
                  <a:lnTo>
                    <a:pt x="74574" y="25704"/>
                  </a:lnTo>
                  <a:lnTo>
                    <a:pt x="74002" y="28308"/>
                  </a:lnTo>
                  <a:lnTo>
                    <a:pt x="72948" y="29171"/>
                  </a:lnTo>
                  <a:lnTo>
                    <a:pt x="75006" y="31877"/>
                  </a:lnTo>
                  <a:lnTo>
                    <a:pt x="75209" y="27927"/>
                  </a:lnTo>
                  <a:lnTo>
                    <a:pt x="76555" y="28143"/>
                  </a:lnTo>
                  <a:close/>
                </a:path>
                <a:path w="1310639" h="393064">
                  <a:moveTo>
                    <a:pt x="82550" y="35204"/>
                  </a:moveTo>
                  <a:lnTo>
                    <a:pt x="79781" y="33769"/>
                  </a:lnTo>
                  <a:lnTo>
                    <a:pt x="79730" y="34480"/>
                  </a:lnTo>
                  <a:lnTo>
                    <a:pt x="79654" y="35877"/>
                  </a:lnTo>
                  <a:lnTo>
                    <a:pt x="81064" y="37592"/>
                  </a:lnTo>
                  <a:lnTo>
                    <a:pt x="81749" y="36156"/>
                  </a:lnTo>
                  <a:lnTo>
                    <a:pt x="82550" y="35204"/>
                  </a:lnTo>
                  <a:close/>
                </a:path>
                <a:path w="1310639" h="393064">
                  <a:moveTo>
                    <a:pt x="87426" y="255955"/>
                  </a:moveTo>
                  <a:lnTo>
                    <a:pt x="85445" y="255955"/>
                  </a:lnTo>
                  <a:lnTo>
                    <a:pt x="80721" y="255955"/>
                  </a:lnTo>
                  <a:lnTo>
                    <a:pt x="76720" y="254812"/>
                  </a:lnTo>
                  <a:lnTo>
                    <a:pt x="73926" y="256870"/>
                  </a:lnTo>
                  <a:lnTo>
                    <a:pt x="81940" y="256870"/>
                  </a:lnTo>
                  <a:lnTo>
                    <a:pt x="82334" y="257162"/>
                  </a:lnTo>
                  <a:lnTo>
                    <a:pt x="83947" y="257238"/>
                  </a:lnTo>
                  <a:lnTo>
                    <a:pt x="83604" y="257543"/>
                  </a:lnTo>
                  <a:lnTo>
                    <a:pt x="73025" y="257543"/>
                  </a:lnTo>
                  <a:lnTo>
                    <a:pt x="72390" y="257441"/>
                  </a:lnTo>
                  <a:lnTo>
                    <a:pt x="72275" y="257162"/>
                  </a:lnTo>
                  <a:lnTo>
                    <a:pt x="71894" y="257352"/>
                  </a:lnTo>
                  <a:lnTo>
                    <a:pt x="69075" y="256870"/>
                  </a:lnTo>
                  <a:lnTo>
                    <a:pt x="69989" y="258356"/>
                  </a:lnTo>
                  <a:lnTo>
                    <a:pt x="71539" y="257543"/>
                  </a:lnTo>
                  <a:lnTo>
                    <a:pt x="72440" y="257543"/>
                  </a:lnTo>
                  <a:lnTo>
                    <a:pt x="73037" y="258927"/>
                  </a:lnTo>
                  <a:lnTo>
                    <a:pt x="77508" y="258064"/>
                  </a:lnTo>
                  <a:lnTo>
                    <a:pt x="81978" y="259359"/>
                  </a:lnTo>
                  <a:lnTo>
                    <a:pt x="86067" y="258927"/>
                  </a:lnTo>
                  <a:lnTo>
                    <a:pt x="86436" y="258927"/>
                  </a:lnTo>
                  <a:lnTo>
                    <a:pt x="86626" y="258356"/>
                  </a:lnTo>
                  <a:lnTo>
                    <a:pt x="86728" y="258064"/>
                  </a:lnTo>
                  <a:lnTo>
                    <a:pt x="87426" y="255955"/>
                  </a:lnTo>
                  <a:close/>
                </a:path>
                <a:path w="1310639" h="393064">
                  <a:moveTo>
                    <a:pt x="101028" y="269189"/>
                  </a:moveTo>
                  <a:lnTo>
                    <a:pt x="99479" y="267055"/>
                  </a:lnTo>
                  <a:lnTo>
                    <a:pt x="99720" y="265696"/>
                  </a:lnTo>
                  <a:lnTo>
                    <a:pt x="96443" y="265696"/>
                  </a:lnTo>
                  <a:lnTo>
                    <a:pt x="97345" y="267449"/>
                  </a:lnTo>
                  <a:lnTo>
                    <a:pt x="98044" y="269189"/>
                  </a:lnTo>
                  <a:lnTo>
                    <a:pt x="98132" y="269417"/>
                  </a:lnTo>
                  <a:lnTo>
                    <a:pt x="101028" y="269189"/>
                  </a:lnTo>
                  <a:close/>
                </a:path>
                <a:path w="1310639" h="393064">
                  <a:moveTo>
                    <a:pt x="101066" y="271424"/>
                  </a:moveTo>
                  <a:lnTo>
                    <a:pt x="99885" y="271665"/>
                  </a:lnTo>
                  <a:lnTo>
                    <a:pt x="99199" y="271576"/>
                  </a:lnTo>
                  <a:lnTo>
                    <a:pt x="98907" y="271881"/>
                  </a:lnTo>
                  <a:lnTo>
                    <a:pt x="98590" y="272173"/>
                  </a:lnTo>
                  <a:lnTo>
                    <a:pt x="98298" y="272465"/>
                  </a:lnTo>
                  <a:lnTo>
                    <a:pt x="98310" y="272681"/>
                  </a:lnTo>
                  <a:lnTo>
                    <a:pt x="98310" y="272884"/>
                  </a:lnTo>
                  <a:lnTo>
                    <a:pt x="98298" y="273088"/>
                  </a:lnTo>
                  <a:lnTo>
                    <a:pt x="99250" y="273177"/>
                  </a:lnTo>
                  <a:lnTo>
                    <a:pt x="100545" y="273977"/>
                  </a:lnTo>
                  <a:lnTo>
                    <a:pt x="100850" y="272453"/>
                  </a:lnTo>
                  <a:lnTo>
                    <a:pt x="101066" y="271424"/>
                  </a:lnTo>
                  <a:close/>
                </a:path>
                <a:path w="1310639" h="393064">
                  <a:moveTo>
                    <a:pt x="102984" y="242163"/>
                  </a:moveTo>
                  <a:lnTo>
                    <a:pt x="102044" y="240461"/>
                  </a:lnTo>
                  <a:lnTo>
                    <a:pt x="97180" y="239166"/>
                  </a:lnTo>
                  <a:lnTo>
                    <a:pt x="92316" y="240296"/>
                  </a:lnTo>
                  <a:lnTo>
                    <a:pt x="93980" y="242277"/>
                  </a:lnTo>
                  <a:lnTo>
                    <a:pt x="96240" y="240982"/>
                  </a:lnTo>
                  <a:lnTo>
                    <a:pt x="102984" y="242163"/>
                  </a:lnTo>
                  <a:close/>
                </a:path>
                <a:path w="1310639" h="393064">
                  <a:moveTo>
                    <a:pt x="103073" y="33858"/>
                  </a:moveTo>
                  <a:lnTo>
                    <a:pt x="101358" y="32486"/>
                  </a:lnTo>
                  <a:lnTo>
                    <a:pt x="99758" y="34315"/>
                  </a:lnTo>
                  <a:lnTo>
                    <a:pt x="98069" y="34061"/>
                  </a:lnTo>
                  <a:lnTo>
                    <a:pt x="97459" y="34061"/>
                  </a:lnTo>
                  <a:lnTo>
                    <a:pt x="96850" y="34074"/>
                  </a:lnTo>
                  <a:lnTo>
                    <a:pt x="96240" y="34074"/>
                  </a:lnTo>
                  <a:lnTo>
                    <a:pt x="93802" y="33718"/>
                  </a:lnTo>
                  <a:lnTo>
                    <a:pt x="93154" y="36410"/>
                  </a:lnTo>
                  <a:lnTo>
                    <a:pt x="91262" y="36982"/>
                  </a:lnTo>
                  <a:lnTo>
                    <a:pt x="90068" y="36753"/>
                  </a:lnTo>
                  <a:lnTo>
                    <a:pt x="88557" y="35902"/>
                  </a:lnTo>
                  <a:lnTo>
                    <a:pt x="87807" y="37223"/>
                  </a:lnTo>
                  <a:lnTo>
                    <a:pt x="87236" y="38176"/>
                  </a:lnTo>
                  <a:lnTo>
                    <a:pt x="88201" y="38900"/>
                  </a:lnTo>
                  <a:lnTo>
                    <a:pt x="89408" y="38696"/>
                  </a:lnTo>
                  <a:lnTo>
                    <a:pt x="91186" y="37769"/>
                  </a:lnTo>
                  <a:lnTo>
                    <a:pt x="94500" y="37795"/>
                  </a:lnTo>
                  <a:lnTo>
                    <a:pt x="96164" y="37795"/>
                  </a:lnTo>
                  <a:lnTo>
                    <a:pt x="96278" y="35915"/>
                  </a:lnTo>
                  <a:lnTo>
                    <a:pt x="96888" y="35864"/>
                  </a:lnTo>
                  <a:lnTo>
                    <a:pt x="97497" y="35826"/>
                  </a:lnTo>
                  <a:lnTo>
                    <a:pt x="98107" y="35775"/>
                  </a:lnTo>
                  <a:lnTo>
                    <a:pt x="101307" y="35128"/>
                  </a:lnTo>
                  <a:lnTo>
                    <a:pt x="102920" y="34823"/>
                  </a:lnTo>
                  <a:lnTo>
                    <a:pt x="103073" y="33858"/>
                  </a:lnTo>
                  <a:close/>
                </a:path>
                <a:path w="1310639" h="393064">
                  <a:moveTo>
                    <a:pt x="114058" y="32296"/>
                  </a:moveTo>
                  <a:lnTo>
                    <a:pt x="110985" y="34074"/>
                  </a:lnTo>
                  <a:lnTo>
                    <a:pt x="108889" y="34112"/>
                  </a:lnTo>
                  <a:lnTo>
                    <a:pt x="109435" y="36880"/>
                  </a:lnTo>
                  <a:lnTo>
                    <a:pt x="112026" y="35928"/>
                  </a:lnTo>
                  <a:lnTo>
                    <a:pt x="113639" y="36766"/>
                  </a:lnTo>
                  <a:lnTo>
                    <a:pt x="114058" y="32296"/>
                  </a:lnTo>
                  <a:close/>
                </a:path>
                <a:path w="1310639" h="393064">
                  <a:moveTo>
                    <a:pt x="118351" y="345592"/>
                  </a:moveTo>
                  <a:lnTo>
                    <a:pt x="118211" y="342646"/>
                  </a:lnTo>
                  <a:lnTo>
                    <a:pt x="116700" y="343242"/>
                  </a:lnTo>
                  <a:lnTo>
                    <a:pt x="115722" y="343179"/>
                  </a:lnTo>
                  <a:lnTo>
                    <a:pt x="114719" y="344055"/>
                  </a:lnTo>
                  <a:lnTo>
                    <a:pt x="114808" y="344957"/>
                  </a:lnTo>
                  <a:lnTo>
                    <a:pt x="115658" y="345871"/>
                  </a:lnTo>
                  <a:lnTo>
                    <a:pt x="117030" y="346036"/>
                  </a:lnTo>
                  <a:lnTo>
                    <a:pt x="118351" y="345592"/>
                  </a:lnTo>
                  <a:close/>
                </a:path>
                <a:path w="1310639" h="393064">
                  <a:moveTo>
                    <a:pt x="164985" y="237388"/>
                  </a:moveTo>
                  <a:lnTo>
                    <a:pt x="164020" y="233705"/>
                  </a:lnTo>
                  <a:lnTo>
                    <a:pt x="162026" y="235559"/>
                  </a:lnTo>
                  <a:lnTo>
                    <a:pt x="160197" y="236486"/>
                  </a:lnTo>
                  <a:lnTo>
                    <a:pt x="160147" y="236677"/>
                  </a:lnTo>
                  <a:lnTo>
                    <a:pt x="160045" y="236816"/>
                  </a:lnTo>
                  <a:lnTo>
                    <a:pt x="159854" y="236905"/>
                  </a:lnTo>
                  <a:lnTo>
                    <a:pt x="161569" y="237058"/>
                  </a:lnTo>
                  <a:lnTo>
                    <a:pt x="164985" y="237388"/>
                  </a:lnTo>
                  <a:close/>
                </a:path>
                <a:path w="1310639" h="393064">
                  <a:moveTo>
                    <a:pt x="249237" y="215798"/>
                  </a:moveTo>
                  <a:lnTo>
                    <a:pt x="247967" y="214401"/>
                  </a:lnTo>
                  <a:lnTo>
                    <a:pt x="246659" y="215379"/>
                  </a:lnTo>
                  <a:lnTo>
                    <a:pt x="245554" y="215226"/>
                  </a:lnTo>
                  <a:lnTo>
                    <a:pt x="246481" y="216827"/>
                  </a:lnTo>
                  <a:lnTo>
                    <a:pt x="247599" y="217297"/>
                  </a:lnTo>
                  <a:lnTo>
                    <a:pt x="249237" y="215798"/>
                  </a:lnTo>
                  <a:close/>
                </a:path>
                <a:path w="1310639" h="393064">
                  <a:moveTo>
                    <a:pt x="269087" y="216077"/>
                  </a:moveTo>
                  <a:lnTo>
                    <a:pt x="267436" y="214134"/>
                  </a:lnTo>
                  <a:lnTo>
                    <a:pt x="266192" y="214655"/>
                  </a:lnTo>
                  <a:lnTo>
                    <a:pt x="265569" y="215696"/>
                  </a:lnTo>
                  <a:lnTo>
                    <a:pt x="266026" y="215836"/>
                  </a:lnTo>
                  <a:lnTo>
                    <a:pt x="266420" y="216077"/>
                  </a:lnTo>
                  <a:lnTo>
                    <a:pt x="266788" y="216052"/>
                  </a:lnTo>
                  <a:lnTo>
                    <a:pt x="267589" y="215988"/>
                  </a:lnTo>
                  <a:lnTo>
                    <a:pt x="269087" y="216077"/>
                  </a:lnTo>
                  <a:close/>
                </a:path>
                <a:path w="1310639" h="393064">
                  <a:moveTo>
                    <a:pt x="538048" y="380860"/>
                  </a:moveTo>
                  <a:lnTo>
                    <a:pt x="533222" y="381774"/>
                  </a:lnTo>
                  <a:lnTo>
                    <a:pt x="533857" y="380149"/>
                  </a:lnTo>
                  <a:lnTo>
                    <a:pt x="533920" y="379996"/>
                  </a:lnTo>
                  <a:lnTo>
                    <a:pt x="535279" y="379577"/>
                  </a:lnTo>
                  <a:lnTo>
                    <a:pt x="537489" y="379780"/>
                  </a:lnTo>
                  <a:lnTo>
                    <a:pt x="535063" y="375678"/>
                  </a:lnTo>
                  <a:lnTo>
                    <a:pt x="536994" y="375158"/>
                  </a:lnTo>
                  <a:lnTo>
                    <a:pt x="537095" y="373989"/>
                  </a:lnTo>
                  <a:lnTo>
                    <a:pt x="535927" y="374230"/>
                  </a:lnTo>
                  <a:lnTo>
                    <a:pt x="534758" y="374434"/>
                  </a:lnTo>
                  <a:lnTo>
                    <a:pt x="534073" y="373087"/>
                  </a:lnTo>
                  <a:lnTo>
                    <a:pt x="533311" y="373049"/>
                  </a:lnTo>
                  <a:lnTo>
                    <a:pt x="531825" y="374307"/>
                  </a:lnTo>
                  <a:lnTo>
                    <a:pt x="530250" y="375069"/>
                  </a:lnTo>
                  <a:lnTo>
                    <a:pt x="530339" y="371424"/>
                  </a:lnTo>
                  <a:lnTo>
                    <a:pt x="531317" y="370332"/>
                  </a:lnTo>
                  <a:lnTo>
                    <a:pt x="531253" y="369189"/>
                  </a:lnTo>
                  <a:lnTo>
                    <a:pt x="529018" y="370878"/>
                  </a:lnTo>
                  <a:lnTo>
                    <a:pt x="527367" y="372833"/>
                  </a:lnTo>
                  <a:lnTo>
                    <a:pt x="528408" y="375907"/>
                  </a:lnTo>
                  <a:lnTo>
                    <a:pt x="529691" y="377469"/>
                  </a:lnTo>
                  <a:lnTo>
                    <a:pt x="528243" y="377647"/>
                  </a:lnTo>
                  <a:lnTo>
                    <a:pt x="527304" y="378091"/>
                  </a:lnTo>
                  <a:lnTo>
                    <a:pt x="528243" y="378955"/>
                  </a:lnTo>
                  <a:lnTo>
                    <a:pt x="530352" y="378891"/>
                  </a:lnTo>
                  <a:lnTo>
                    <a:pt x="530936" y="379996"/>
                  </a:lnTo>
                  <a:lnTo>
                    <a:pt x="531012" y="380149"/>
                  </a:lnTo>
                  <a:lnTo>
                    <a:pt x="531266" y="381800"/>
                  </a:lnTo>
                  <a:lnTo>
                    <a:pt x="533196" y="381800"/>
                  </a:lnTo>
                  <a:lnTo>
                    <a:pt x="530923" y="384556"/>
                  </a:lnTo>
                  <a:lnTo>
                    <a:pt x="532536" y="385368"/>
                  </a:lnTo>
                  <a:lnTo>
                    <a:pt x="535178" y="385673"/>
                  </a:lnTo>
                  <a:lnTo>
                    <a:pt x="538048" y="380860"/>
                  </a:lnTo>
                  <a:close/>
                </a:path>
                <a:path w="1310639" h="393064">
                  <a:moveTo>
                    <a:pt x="539153" y="388391"/>
                  </a:moveTo>
                  <a:lnTo>
                    <a:pt x="539026" y="387845"/>
                  </a:lnTo>
                  <a:lnTo>
                    <a:pt x="538962" y="387553"/>
                  </a:lnTo>
                  <a:lnTo>
                    <a:pt x="537578" y="387553"/>
                  </a:lnTo>
                  <a:lnTo>
                    <a:pt x="537070" y="386676"/>
                  </a:lnTo>
                  <a:lnTo>
                    <a:pt x="535178" y="385673"/>
                  </a:lnTo>
                  <a:lnTo>
                    <a:pt x="534149" y="387553"/>
                  </a:lnTo>
                  <a:lnTo>
                    <a:pt x="535597" y="389953"/>
                  </a:lnTo>
                  <a:lnTo>
                    <a:pt x="534123" y="391541"/>
                  </a:lnTo>
                  <a:lnTo>
                    <a:pt x="535520" y="390372"/>
                  </a:lnTo>
                  <a:lnTo>
                    <a:pt x="536155" y="391541"/>
                  </a:lnTo>
                  <a:lnTo>
                    <a:pt x="536244" y="391718"/>
                  </a:lnTo>
                  <a:lnTo>
                    <a:pt x="537083" y="392480"/>
                  </a:lnTo>
                  <a:lnTo>
                    <a:pt x="538073" y="390512"/>
                  </a:lnTo>
                  <a:lnTo>
                    <a:pt x="538149" y="390372"/>
                  </a:lnTo>
                  <a:lnTo>
                    <a:pt x="539153" y="388391"/>
                  </a:lnTo>
                  <a:close/>
                </a:path>
                <a:path w="1310639" h="393064">
                  <a:moveTo>
                    <a:pt x="540016" y="138557"/>
                  </a:moveTo>
                  <a:lnTo>
                    <a:pt x="539699" y="138887"/>
                  </a:lnTo>
                  <a:lnTo>
                    <a:pt x="539064" y="139560"/>
                  </a:lnTo>
                  <a:lnTo>
                    <a:pt x="538911" y="140779"/>
                  </a:lnTo>
                  <a:lnTo>
                    <a:pt x="538086" y="140449"/>
                  </a:lnTo>
                  <a:lnTo>
                    <a:pt x="537337" y="140284"/>
                  </a:lnTo>
                  <a:lnTo>
                    <a:pt x="537019" y="140639"/>
                  </a:lnTo>
                  <a:lnTo>
                    <a:pt x="537819" y="141655"/>
                  </a:lnTo>
                  <a:lnTo>
                    <a:pt x="538911" y="141592"/>
                  </a:lnTo>
                  <a:lnTo>
                    <a:pt x="540016" y="141490"/>
                  </a:lnTo>
                  <a:lnTo>
                    <a:pt x="540016" y="138557"/>
                  </a:lnTo>
                  <a:close/>
                </a:path>
                <a:path w="1310639" h="393064">
                  <a:moveTo>
                    <a:pt x="540639" y="389610"/>
                  </a:moveTo>
                  <a:lnTo>
                    <a:pt x="540131" y="388391"/>
                  </a:lnTo>
                  <a:lnTo>
                    <a:pt x="539711" y="387553"/>
                  </a:lnTo>
                  <a:lnTo>
                    <a:pt x="539572" y="387553"/>
                  </a:lnTo>
                  <a:lnTo>
                    <a:pt x="539153" y="388391"/>
                  </a:lnTo>
                  <a:lnTo>
                    <a:pt x="539419" y="389610"/>
                  </a:lnTo>
                  <a:lnTo>
                    <a:pt x="539483" y="389953"/>
                  </a:lnTo>
                  <a:lnTo>
                    <a:pt x="539584" y="390372"/>
                  </a:lnTo>
                  <a:lnTo>
                    <a:pt x="540639" y="389610"/>
                  </a:lnTo>
                  <a:close/>
                </a:path>
                <a:path w="1310639" h="393064">
                  <a:moveTo>
                    <a:pt x="545858" y="135648"/>
                  </a:moveTo>
                  <a:lnTo>
                    <a:pt x="542251" y="133286"/>
                  </a:lnTo>
                  <a:lnTo>
                    <a:pt x="540829" y="135318"/>
                  </a:lnTo>
                  <a:lnTo>
                    <a:pt x="540004" y="138557"/>
                  </a:lnTo>
                  <a:lnTo>
                    <a:pt x="542239" y="138137"/>
                  </a:lnTo>
                  <a:lnTo>
                    <a:pt x="542734" y="134264"/>
                  </a:lnTo>
                  <a:lnTo>
                    <a:pt x="545858" y="135648"/>
                  </a:lnTo>
                  <a:close/>
                </a:path>
                <a:path w="1310639" h="393064">
                  <a:moveTo>
                    <a:pt x="545858" y="132410"/>
                  </a:moveTo>
                  <a:lnTo>
                    <a:pt x="545757" y="132092"/>
                  </a:lnTo>
                  <a:lnTo>
                    <a:pt x="545147" y="130124"/>
                  </a:lnTo>
                  <a:lnTo>
                    <a:pt x="543394" y="129882"/>
                  </a:lnTo>
                  <a:lnTo>
                    <a:pt x="541362" y="129895"/>
                  </a:lnTo>
                  <a:lnTo>
                    <a:pt x="542696" y="130911"/>
                  </a:lnTo>
                  <a:lnTo>
                    <a:pt x="542734" y="133489"/>
                  </a:lnTo>
                  <a:lnTo>
                    <a:pt x="545414" y="133184"/>
                  </a:lnTo>
                  <a:lnTo>
                    <a:pt x="545858" y="132410"/>
                  </a:lnTo>
                  <a:close/>
                </a:path>
                <a:path w="1310639" h="393064">
                  <a:moveTo>
                    <a:pt x="547128" y="391541"/>
                  </a:moveTo>
                  <a:lnTo>
                    <a:pt x="546506" y="390512"/>
                  </a:lnTo>
                  <a:lnTo>
                    <a:pt x="541820" y="387845"/>
                  </a:lnTo>
                  <a:lnTo>
                    <a:pt x="541451" y="388391"/>
                  </a:lnTo>
                  <a:lnTo>
                    <a:pt x="540727" y="389610"/>
                  </a:lnTo>
                  <a:lnTo>
                    <a:pt x="542124" y="392480"/>
                  </a:lnTo>
                  <a:lnTo>
                    <a:pt x="542251" y="392734"/>
                  </a:lnTo>
                  <a:lnTo>
                    <a:pt x="544487" y="392480"/>
                  </a:lnTo>
                  <a:lnTo>
                    <a:pt x="544741" y="392480"/>
                  </a:lnTo>
                  <a:lnTo>
                    <a:pt x="546963" y="391541"/>
                  </a:lnTo>
                  <a:lnTo>
                    <a:pt x="547128" y="391541"/>
                  </a:lnTo>
                  <a:close/>
                </a:path>
                <a:path w="1310639" h="393064">
                  <a:moveTo>
                    <a:pt x="555777" y="133692"/>
                  </a:moveTo>
                  <a:lnTo>
                    <a:pt x="555269" y="133692"/>
                  </a:lnTo>
                  <a:lnTo>
                    <a:pt x="554164" y="134023"/>
                  </a:lnTo>
                  <a:lnTo>
                    <a:pt x="553046" y="134899"/>
                  </a:lnTo>
                  <a:lnTo>
                    <a:pt x="548957" y="130581"/>
                  </a:lnTo>
                  <a:lnTo>
                    <a:pt x="549630" y="133553"/>
                  </a:lnTo>
                  <a:lnTo>
                    <a:pt x="549732" y="134023"/>
                  </a:lnTo>
                  <a:lnTo>
                    <a:pt x="549338" y="135470"/>
                  </a:lnTo>
                  <a:lnTo>
                    <a:pt x="552742" y="137668"/>
                  </a:lnTo>
                  <a:lnTo>
                    <a:pt x="554393" y="137668"/>
                  </a:lnTo>
                  <a:lnTo>
                    <a:pt x="555358" y="134899"/>
                  </a:lnTo>
                  <a:lnTo>
                    <a:pt x="555650" y="134023"/>
                  </a:lnTo>
                  <a:lnTo>
                    <a:pt x="555777" y="133692"/>
                  </a:lnTo>
                  <a:close/>
                </a:path>
                <a:path w="1310639" h="393064">
                  <a:moveTo>
                    <a:pt x="560171" y="131762"/>
                  </a:moveTo>
                  <a:lnTo>
                    <a:pt x="559295" y="130860"/>
                  </a:lnTo>
                  <a:lnTo>
                    <a:pt x="558292" y="129514"/>
                  </a:lnTo>
                  <a:lnTo>
                    <a:pt x="557999" y="127266"/>
                  </a:lnTo>
                  <a:lnTo>
                    <a:pt x="555459" y="127914"/>
                  </a:lnTo>
                  <a:lnTo>
                    <a:pt x="554545" y="126936"/>
                  </a:lnTo>
                  <a:lnTo>
                    <a:pt x="553910" y="126009"/>
                  </a:lnTo>
                  <a:lnTo>
                    <a:pt x="552589" y="124180"/>
                  </a:lnTo>
                  <a:lnTo>
                    <a:pt x="549656" y="124955"/>
                  </a:lnTo>
                  <a:lnTo>
                    <a:pt x="550519" y="125247"/>
                  </a:lnTo>
                  <a:lnTo>
                    <a:pt x="551611" y="124879"/>
                  </a:lnTo>
                  <a:lnTo>
                    <a:pt x="552437" y="126085"/>
                  </a:lnTo>
                  <a:lnTo>
                    <a:pt x="550316" y="127622"/>
                  </a:lnTo>
                  <a:lnTo>
                    <a:pt x="547916" y="126669"/>
                  </a:lnTo>
                  <a:lnTo>
                    <a:pt x="545706" y="126923"/>
                  </a:lnTo>
                  <a:lnTo>
                    <a:pt x="544601" y="124904"/>
                  </a:lnTo>
                  <a:lnTo>
                    <a:pt x="541578" y="124104"/>
                  </a:lnTo>
                  <a:lnTo>
                    <a:pt x="541934" y="121119"/>
                  </a:lnTo>
                  <a:lnTo>
                    <a:pt x="539953" y="121196"/>
                  </a:lnTo>
                  <a:lnTo>
                    <a:pt x="540054" y="121500"/>
                  </a:lnTo>
                  <a:lnTo>
                    <a:pt x="540067" y="121831"/>
                  </a:lnTo>
                  <a:lnTo>
                    <a:pt x="539978" y="122135"/>
                  </a:lnTo>
                  <a:lnTo>
                    <a:pt x="539991" y="125349"/>
                  </a:lnTo>
                  <a:lnTo>
                    <a:pt x="543699" y="124917"/>
                  </a:lnTo>
                  <a:lnTo>
                    <a:pt x="544817" y="127063"/>
                  </a:lnTo>
                  <a:lnTo>
                    <a:pt x="548005" y="129209"/>
                  </a:lnTo>
                  <a:lnTo>
                    <a:pt x="551713" y="129946"/>
                  </a:lnTo>
                  <a:lnTo>
                    <a:pt x="555358" y="130873"/>
                  </a:lnTo>
                  <a:lnTo>
                    <a:pt x="555269" y="133692"/>
                  </a:lnTo>
                  <a:lnTo>
                    <a:pt x="555510" y="133553"/>
                  </a:lnTo>
                  <a:lnTo>
                    <a:pt x="555777" y="133692"/>
                  </a:lnTo>
                  <a:lnTo>
                    <a:pt x="556691" y="134607"/>
                  </a:lnTo>
                  <a:lnTo>
                    <a:pt x="557707" y="133896"/>
                  </a:lnTo>
                  <a:lnTo>
                    <a:pt x="558939" y="133870"/>
                  </a:lnTo>
                  <a:lnTo>
                    <a:pt x="559155" y="133794"/>
                  </a:lnTo>
                  <a:lnTo>
                    <a:pt x="559358" y="133629"/>
                  </a:lnTo>
                  <a:lnTo>
                    <a:pt x="559955" y="132689"/>
                  </a:lnTo>
                  <a:lnTo>
                    <a:pt x="560171" y="131762"/>
                  </a:lnTo>
                  <a:close/>
                </a:path>
                <a:path w="1310639" h="393064">
                  <a:moveTo>
                    <a:pt x="561543" y="60248"/>
                  </a:moveTo>
                  <a:lnTo>
                    <a:pt x="561289" y="59067"/>
                  </a:lnTo>
                  <a:lnTo>
                    <a:pt x="561238" y="57950"/>
                  </a:lnTo>
                  <a:lnTo>
                    <a:pt x="560336" y="57670"/>
                  </a:lnTo>
                  <a:lnTo>
                    <a:pt x="558533" y="57111"/>
                  </a:lnTo>
                  <a:lnTo>
                    <a:pt x="558317" y="56235"/>
                  </a:lnTo>
                  <a:lnTo>
                    <a:pt x="558317" y="55422"/>
                  </a:lnTo>
                  <a:lnTo>
                    <a:pt x="559320" y="55003"/>
                  </a:lnTo>
                  <a:lnTo>
                    <a:pt x="559295" y="54381"/>
                  </a:lnTo>
                  <a:lnTo>
                    <a:pt x="559498" y="53390"/>
                  </a:lnTo>
                  <a:lnTo>
                    <a:pt x="558228" y="52641"/>
                  </a:lnTo>
                  <a:lnTo>
                    <a:pt x="558266" y="54063"/>
                  </a:lnTo>
                  <a:lnTo>
                    <a:pt x="557606" y="54305"/>
                  </a:lnTo>
                  <a:lnTo>
                    <a:pt x="556933" y="55575"/>
                  </a:lnTo>
                  <a:lnTo>
                    <a:pt x="555383" y="56807"/>
                  </a:lnTo>
                  <a:lnTo>
                    <a:pt x="557403" y="58229"/>
                  </a:lnTo>
                  <a:lnTo>
                    <a:pt x="557466" y="58508"/>
                  </a:lnTo>
                  <a:lnTo>
                    <a:pt x="557504" y="58813"/>
                  </a:lnTo>
                  <a:lnTo>
                    <a:pt x="557517" y="59105"/>
                  </a:lnTo>
                  <a:lnTo>
                    <a:pt x="558965" y="59029"/>
                  </a:lnTo>
                  <a:lnTo>
                    <a:pt x="560362" y="59029"/>
                  </a:lnTo>
                  <a:lnTo>
                    <a:pt x="560412" y="61048"/>
                  </a:lnTo>
                  <a:lnTo>
                    <a:pt x="561543" y="60248"/>
                  </a:lnTo>
                  <a:close/>
                </a:path>
                <a:path w="1310639" h="393064">
                  <a:moveTo>
                    <a:pt x="567728" y="209867"/>
                  </a:moveTo>
                  <a:lnTo>
                    <a:pt x="567702" y="208038"/>
                  </a:lnTo>
                  <a:lnTo>
                    <a:pt x="566661" y="208114"/>
                  </a:lnTo>
                  <a:lnTo>
                    <a:pt x="565962" y="208153"/>
                  </a:lnTo>
                  <a:lnTo>
                    <a:pt x="565442" y="208191"/>
                  </a:lnTo>
                  <a:lnTo>
                    <a:pt x="564553" y="208368"/>
                  </a:lnTo>
                  <a:lnTo>
                    <a:pt x="564794" y="209270"/>
                  </a:lnTo>
                  <a:lnTo>
                    <a:pt x="564959" y="209994"/>
                  </a:lnTo>
                  <a:lnTo>
                    <a:pt x="565645" y="210096"/>
                  </a:lnTo>
                  <a:lnTo>
                    <a:pt x="566597" y="210045"/>
                  </a:lnTo>
                  <a:lnTo>
                    <a:pt x="566991" y="210070"/>
                  </a:lnTo>
                  <a:lnTo>
                    <a:pt x="567728" y="209867"/>
                  </a:lnTo>
                  <a:close/>
                </a:path>
                <a:path w="1310639" h="393064">
                  <a:moveTo>
                    <a:pt x="574319" y="200748"/>
                  </a:moveTo>
                  <a:lnTo>
                    <a:pt x="571601" y="199745"/>
                  </a:lnTo>
                  <a:lnTo>
                    <a:pt x="572427" y="201536"/>
                  </a:lnTo>
                  <a:lnTo>
                    <a:pt x="571385" y="202603"/>
                  </a:lnTo>
                  <a:lnTo>
                    <a:pt x="570103" y="203568"/>
                  </a:lnTo>
                  <a:lnTo>
                    <a:pt x="566839" y="201269"/>
                  </a:lnTo>
                  <a:lnTo>
                    <a:pt x="563613" y="204177"/>
                  </a:lnTo>
                  <a:lnTo>
                    <a:pt x="560349" y="203619"/>
                  </a:lnTo>
                  <a:lnTo>
                    <a:pt x="558647" y="201549"/>
                  </a:lnTo>
                  <a:lnTo>
                    <a:pt x="557314" y="203238"/>
                  </a:lnTo>
                  <a:lnTo>
                    <a:pt x="554875" y="203873"/>
                  </a:lnTo>
                  <a:lnTo>
                    <a:pt x="557377" y="204546"/>
                  </a:lnTo>
                  <a:lnTo>
                    <a:pt x="558863" y="204736"/>
                  </a:lnTo>
                  <a:lnTo>
                    <a:pt x="560387" y="204254"/>
                  </a:lnTo>
                  <a:lnTo>
                    <a:pt x="569188" y="205295"/>
                  </a:lnTo>
                  <a:lnTo>
                    <a:pt x="569772" y="205994"/>
                  </a:lnTo>
                  <a:lnTo>
                    <a:pt x="570941" y="207429"/>
                  </a:lnTo>
                  <a:lnTo>
                    <a:pt x="571881" y="207060"/>
                  </a:lnTo>
                  <a:lnTo>
                    <a:pt x="573786" y="206362"/>
                  </a:lnTo>
                  <a:lnTo>
                    <a:pt x="574319" y="200748"/>
                  </a:lnTo>
                  <a:close/>
                </a:path>
                <a:path w="1310639" h="393064">
                  <a:moveTo>
                    <a:pt x="577697" y="233438"/>
                  </a:moveTo>
                  <a:lnTo>
                    <a:pt x="576478" y="230873"/>
                  </a:lnTo>
                  <a:lnTo>
                    <a:pt x="575360" y="231838"/>
                  </a:lnTo>
                  <a:lnTo>
                    <a:pt x="574255" y="233540"/>
                  </a:lnTo>
                  <a:lnTo>
                    <a:pt x="575538" y="237502"/>
                  </a:lnTo>
                  <a:lnTo>
                    <a:pt x="576541" y="233235"/>
                  </a:lnTo>
                  <a:lnTo>
                    <a:pt x="577697" y="233438"/>
                  </a:lnTo>
                  <a:close/>
                </a:path>
                <a:path w="1310639" h="393064">
                  <a:moveTo>
                    <a:pt x="581139" y="215125"/>
                  </a:moveTo>
                  <a:lnTo>
                    <a:pt x="580694" y="212191"/>
                  </a:lnTo>
                  <a:lnTo>
                    <a:pt x="579539" y="213423"/>
                  </a:lnTo>
                  <a:lnTo>
                    <a:pt x="578218" y="213664"/>
                  </a:lnTo>
                  <a:lnTo>
                    <a:pt x="575564" y="211797"/>
                  </a:lnTo>
                  <a:lnTo>
                    <a:pt x="576618" y="211048"/>
                  </a:lnTo>
                  <a:lnTo>
                    <a:pt x="577075" y="210286"/>
                  </a:lnTo>
                  <a:lnTo>
                    <a:pt x="576592" y="208457"/>
                  </a:lnTo>
                  <a:lnTo>
                    <a:pt x="573849" y="208534"/>
                  </a:lnTo>
                  <a:lnTo>
                    <a:pt x="573786" y="206362"/>
                  </a:lnTo>
                  <a:lnTo>
                    <a:pt x="570941" y="207429"/>
                  </a:lnTo>
                  <a:lnTo>
                    <a:pt x="570560" y="208445"/>
                  </a:lnTo>
                  <a:lnTo>
                    <a:pt x="570852" y="209308"/>
                  </a:lnTo>
                  <a:lnTo>
                    <a:pt x="574116" y="212559"/>
                  </a:lnTo>
                  <a:lnTo>
                    <a:pt x="571627" y="212648"/>
                  </a:lnTo>
                  <a:lnTo>
                    <a:pt x="570064" y="213182"/>
                  </a:lnTo>
                  <a:lnTo>
                    <a:pt x="571411" y="216585"/>
                  </a:lnTo>
                  <a:lnTo>
                    <a:pt x="575043" y="213918"/>
                  </a:lnTo>
                  <a:lnTo>
                    <a:pt x="576961" y="215785"/>
                  </a:lnTo>
                  <a:lnTo>
                    <a:pt x="576897" y="213220"/>
                  </a:lnTo>
                  <a:lnTo>
                    <a:pt x="581139" y="215125"/>
                  </a:lnTo>
                  <a:close/>
                </a:path>
                <a:path w="1310639" h="393064">
                  <a:moveTo>
                    <a:pt x="582066" y="55486"/>
                  </a:moveTo>
                  <a:lnTo>
                    <a:pt x="581964" y="54038"/>
                  </a:lnTo>
                  <a:lnTo>
                    <a:pt x="581850" y="51485"/>
                  </a:lnTo>
                  <a:lnTo>
                    <a:pt x="580453" y="52311"/>
                  </a:lnTo>
                  <a:lnTo>
                    <a:pt x="579780" y="55105"/>
                  </a:lnTo>
                  <a:lnTo>
                    <a:pt x="577367" y="53098"/>
                  </a:lnTo>
                  <a:lnTo>
                    <a:pt x="576287" y="54952"/>
                  </a:lnTo>
                  <a:lnTo>
                    <a:pt x="575437" y="54305"/>
                  </a:lnTo>
                  <a:lnTo>
                    <a:pt x="568858" y="57365"/>
                  </a:lnTo>
                  <a:lnTo>
                    <a:pt x="574890" y="57226"/>
                  </a:lnTo>
                  <a:lnTo>
                    <a:pt x="576249" y="56489"/>
                  </a:lnTo>
                  <a:lnTo>
                    <a:pt x="577215" y="55105"/>
                  </a:lnTo>
                  <a:lnTo>
                    <a:pt x="578053" y="55105"/>
                  </a:lnTo>
                  <a:lnTo>
                    <a:pt x="582066" y="55486"/>
                  </a:lnTo>
                  <a:close/>
                </a:path>
                <a:path w="1310639" h="393064">
                  <a:moveTo>
                    <a:pt x="587844" y="226910"/>
                  </a:moveTo>
                  <a:lnTo>
                    <a:pt x="587476" y="225628"/>
                  </a:lnTo>
                  <a:lnTo>
                    <a:pt x="587603" y="224751"/>
                  </a:lnTo>
                  <a:lnTo>
                    <a:pt x="587489" y="224497"/>
                  </a:lnTo>
                  <a:lnTo>
                    <a:pt x="587425" y="224231"/>
                  </a:lnTo>
                  <a:lnTo>
                    <a:pt x="587438" y="223926"/>
                  </a:lnTo>
                  <a:lnTo>
                    <a:pt x="586841" y="223558"/>
                  </a:lnTo>
                  <a:lnTo>
                    <a:pt x="585673" y="222796"/>
                  </a:lnTo>
                  <a:lnTo>
                    <a:pt x="584288" y="223443"/>
                  </a:lnTo>
                  <a:lnTo>
                    <a:pt x="583552" y="224167"/>
                  </a:lnTo>
                  <a:lnTo>
                    <a:pt x="585825" y="225907"/>
                  </a:lnTo>
                  <a:lnTo>
                    <a:pt x="585444" y="227609"/>
                  </a:lnTo>
                  <a:lnTo>
                    <a:pt x="587844" y="226910"/>
                  </a:lnTo>
                  <a:close/>
                </a:path>
                <a:path w="1310639" h="393064">
                  <a:moveTo>
                    <a:pt x="588086" y="58343"/>
                  </a:moveTo>
                  <a:lnTo>
                    <a:pt x="587235" y="56921"/>
                  </a:lnTo>
                  <a:lnTo>
                    <a:pt x="586727" y="59131"/>
                  </a:lnTo>
                  <a:lnTo>
                    <a:pt x="588086" y="58343"/>
                  </a:lnTo>
                  <a:close/>
                </a:path>
                <a:path w="1310639" h="393064">
                  <a:moveTo>
                    <a:pt x="588137" y="47155"/>
                  </a:moveTo>
                  <a:lnTo>
                    <a:pt x="584606" y="46316"/>
                  </a:lnTo>
                  <a:lnTo>
                    <a:pt x="584060" y="46875"/>
                  </a:lnTo>
                  <a:lnTo>
                    <a:pt x="584288" y="48234"/>
                  </a:lnTo>
                  <a:lnTo>
                    <a:pt x="584377" y="48945"/>
                  </a:lnTo>
                  <a:lnTo>
                    <a:pt x="583895" y="49745"/>
                  </a:lnTo>
                  <a:lnTo>
                    <a:pt x="583679" y="50507"/>
                  </a:lnTo>
                  <a:lnTo>
                    <a:pt x="584301" y="50431"/>
                  </a:lnTo>
                  <a:lnTo>
                    <a:pt x="585584" y="50304"/>
                  </a:lnTo>
                  <a:lnTo>
                    <a:pt x="585673" y="49834"/>
                  </a:lnTo>
                  <a:lnTo>
                    <a:pt x="585800" y="49364"/>
                  </a:lnTo>
                  <a:lnTo>
                    <a:pt x="585863" y="48895"/>
                  </a:lnTo>
                  <a:lnTo>
                    <a:pt x="585952" y="48107"/>
                  </a:lnTo>
                  <a:lnTo>
                    <a:pt x="588137" y="47155"/>
                  </a:lnTo>
                  <a:close/>
                </a:path>
                <a:path w="1310639" h="393064">
                  <a:moveTo>
                    <a:pt x="590753" y="42519"/>
                  </a:moveTo>
                  <a:lnTo>
                    <a:pt x="590638" y="40805"/>
                  </a:lnTo>
                  <a:lnTo>
                    <a:pt x="588899" y="40792"/>
                  </a:lnTo>
                  <a:lnTo>
                    <a:pt x="588454" y="39700"/>
                  </a:lnTo>
                  <a:lnTo>
                    <a:pt x="586663" y="39471"/>
                  </a:lnTo>
                  <a:lnTo>
                    <a:pt x="587273" y="41389"/>
                  </a:lnTo>
                  <a:lnTo>
                    <a:pt x="588416" y="42570"/>
                  </a:lnTo>
                  <a:lnTo>
                    <a:pt x="590753" y="42519"/>
                  </a:lnTo>
                  <a:close/>
                </a:path>
                <a:path w="1310639" h="393064">
                  <a:moveTo>
                    <a:pt x="593267" y="46888"/>
                  </a:moveTo>
                  <a:lnTo>
                    <a:pt x="592251" y="46139"/>
                  </a:lnTo>
                  <a:lnTo>
                    <a:pt x="591705" y="46888"/>
                  </a:lnTo>
                  <a:lnTo>
                    <a:pt x="593267" y="46888"/>
                  </a:lnTo>
                  <a:close/>
                </a:path>
                <a:path w="1310639" h="393064">
                  <a:moveTo>
                    <a:pt x="593509" y="218198"/>
                  </a:moveTo>
                  <a:lnTo>
                    <a:pt x="593229" y="217906"/>
                  </a:lnTo>
                  <a:lnTo>
                    <a:pt x="587565" y="217906"/>
                  </a:lnTo>
                  <a:lnTo>
                    <a:pt x="589000" y="220065"/>
                  </a:lnTo>
                  <a:lnTo>
                    <a:pt x="591896" y="218198"/>
                  </a:lnTo>
                  <a:lnTo>
                    <a:pt x="593356" y="220065"/>
                  </a:lnTo>
                  <a:lnTo>
                    <a:pt x="593394" y="219417"/>
                  </a:lnTo>
                  <a:lnTo>
                    <a:pt x="593509" y="218198"/>
                  </a:lnTo>
                  <a:close/>
                </a:path>
                <a:path w="1310639" h="393064">
                  <a:moveTo>
                    <a:pt x="593534" y="43738"/>
                  </a:moveTo>
                  <a:lnTo>
                    <a:pt x="590003" y="44500"/>
                  </a:lnTo>
                  <a:lnTo>
                    <a:pt x="592251" y="46139"/>
                  </a:lnTo>
                  <a:lnTo>
                    <a:pt x="593090" y="44500"/>
                  </a:lnTo>
                  <a:lnTo>
                    <a:pt x="593534" y="43738"/>
                  </a:lnTo>
                  <a:close/>
                </a:path>
                <a:path w="1310639" h="393064">
                  <a:moveTo>
                    <a:pt x="594436" y="176911"/>
                  </a:moveTo>
                  <a:lnTo>
                    <a:pt x="594271" y="174028"/>
                  </a:lnTo>
                  <a:lnTo>
                    <a:pt x="594156" y="172453"/>
                  </a:lnTo>
                  <a:lnTo>
                    <a:pt x="592289" y="174028"/>
                  </a:lnTo>
                  <a:lnTo>
                    <a:pt x="594436" y="176911"/>
                  </a:lnTo>
                  <a:close/>
                </a:path>
                <a:path w="1310639" h="393064">
                  <a:moveTo>
                    <a:pt x="595083" y="220116"/>
                  </a:moveTo>
                  <a:lnTo>
                    <a:pt x="593394" y="220116"/>
                  </a:lnTo>
                  <a:lnTo>
                    <a:pt x="592353" y="221907"/>
                  </a:lnTo>
                  <a:lnTo>
                    <a:pt x="592315" y="222669"/>
                  </a:lnTo>
                  <a:lnTo>
                    <a:pt x="592213" y="223761"/>
                  </a:lnTo>
                  <a:lnTo>
                    <a:pt x="593763" y="223761"/>
                  </a:lnTo>
                  <a:lnTo>
                    <a:pt x="595083" y="222669"/>
                  </a:lnTo>
                  <a:lnTo>
                    <a:pt x="595083" y="220116"/>
                  </a:lnTo>
                  <a:close/>
                </a:path>
                <a:path w="1310639" h="393064">
                  <a:moveTo>
                    <a:pt x="598119" y="50177"/>
                  </a:moveTo>
                  <a:lnTo>
                    <a:pt x="597484" y="49593"/>
                  </a:lnTo>
                  <a:lnTo>
                    <a:pt x="596303" y="48425"/>
                  </a:lnTo>
                  <a:lnTo>
                    <a:pt x="595274" y="46888"/>
                  </a:lnTo>
                  <a:lnTo>
                    <a:pt x="593280" y="46888"/>
                  </a:lnTo>
                  <a:lnTo>
                    <a:pt x="592315" y="48425"/>
                  </a:lnTo>
                  <a:lnTo>
                    <a:pt x="591121" y="49339"/>
                  </a:lnTo>
                  <a:lnTo>
                    <a:pt x="590410" y="49961"/>
                  </a:lnTo>
                  <a:lnTo>
                    <a:pt x="589622" y="52933"/>
                  </a:lnTo>
                  <a:lnTo>
                    <a:pt x="586397" y="52311"/>
                  </a:lnTo>
                  <a:lnTo>
                    <a:pt x="585292" y="54648"/>
                  </a:lnTo>
                  <a:lnTo>
                    <a:pt x="587108" y="56654"/>
                  </a:lnTo>
                  <a:lnTo>
                    <a:pt x="588086" y="55651"/>
                  </a:lnTo>
                  <a:lnTo>
                    <a:pt x="591312" y="57200"/>
                  </a:lnTo>
                  <a:lnTo>
                    <a:pt x="591413" y="55651"/>
                  </a:lnTo>
                  <a:lnTo>
                    <a:pt x="591439" y="54114"/>
                  </a:lnTo>
                  <a:lnTo>
                    <a:pt x="591591" y="52933"/>
                  </a:lnTo>
                  <a:lnTo>
                    <a:pt x="591807" y="51104"/>
                  </a:lnTo>
                  <a:lnTo>
                    <a:pt x="591921" y="50177"/>
                  </a:lnTo>
                  <a:lnTo>
                    <a:pt x="591947" y="49961"/>
                  </a:lnTo>
                  <a:lnTo>
                    <a:pt x="593483" y="50177"/>
                  </a:lnTo>
                  <a:lnTo>
                    <a:pt x="595261" y="51104"/>
                  </a:lnTo>
                  <a:lnTo>
                    <a:pt x="595134" y="49961"/>
                  </a:lnTo>
                  <a:lnTo>
                    <a:pt x="595160" y="50177"/>
                  </a:lnTo>
                  <a:lnTo>
                    <a:pt x="595261" y="51104"/>
                  </a:lnTo>
                  <a:lnTo>
                    <a:pt x="596493" y="51676"/>
                  </a:lnTo>
                  <a:lnTo>
                    <a:pt x="597458" y="51396"/>
                  </a:lnTo>
                  <a:lnTo>
                    <a:pt x="598119" y="50177"/>
                  </a:lnTo>
                  <a:close/>
                </a:path>
                <a:path w="1310639" h="393064">
                  <a:moveTo>
                    <a:pt x="600100" y="33909"/>
                  </a:moveTo>
                  <a:lnTo>
                    <a:pt x="598741" y="33108"/>
                  </a:lnTo>
                  <a:lnTo>
                    <a:pt x="596417" y="33629"/>
                  </a:lnTo>
                  <a:lnTo>
                    <a:pt x="596341" y="31102"/>
                  </a:lnTo>
                  <a:lnTo>
                    <a:pt x="596023" y="30873"/>
                  </a:lnTo>
                  <a:lnTo>
                    <a:pt x="595845" y="30772"/>
                  </a:lnTo>
                  <a:lnTo>
                    <a:pt x="594969" y="31330"/>
                  </a:lnTo>
                  <a:lnTo>
                    <a:pt x="595871" y="33286"/>
                  </a:lnTo>
                  <a:lnTo>
                    <a:pt x="593267" y="32969"/>
                  </a:lnTo>
                  <a:lnTo>
                    <a:pt x="593420" y="31597"/>
                  </a:lnTo>
                  <a:lnTo>
                    <a:pt x="593102" y="30746"/>
                  </a:lnTo>
                  <a:lnTo>
                    <a:pt x="592112" y="32905"/>
                  </a:lnTo>
                  <a:lnTo>
                    <a:pt x="591845" y="34442"/>
                  </a:lnTo>
                  <a:lnTo>
                    <a:pt x="589699" y="33350"/>
                  </a:lnTo>
                  <a:lnTo>
                    <a:pt x="589394" y="34848"/>
                  </a:lnTo>
                  <a:lnTo>
                    <a:pt x="590867" y="34747"/>
                  </a:lnTo>
                  <a:lnTo>
                    <a:pt x="592226" y="35026"/>
                  </a:lnTo>
                  <a:lnTo>
                    <a:pt x="593471" y="35864"/>
                  </a:lnTo>
                  <a:lnTo>
                    <a:pt x="595337" y="34061"/>
                  </a:lnTo>
                  <a:lnTo>
                    <a:pt x="598373" y="36182"/>
                  </a:lnTo>
                  <a:lnTo>
                    <a:pt x="600100" y="33909"/>
                  </a:lnTo>
                  <a:close/>
                </a:path>
                <a:path w="1310639" h="393064">
                  <a:moveTo>
                    <a:pt x="602310" y="201739"/>
                  </a:moveTo>
                  <a:lnTo>
                    <a:pt x="601522" y="201447"/>
                  </a:lnTo>
                  <a:lnTo>
                    <a:pt x="600951" y="201447"/>
                  </a:lnTo>
                  <a:lnTo>
                    <a:pt x="599948" y="201739"/>
                  </a:lnTo>
                  <a:lnTo>
                    <a:pt x="599516" y="201129"/>
                  </a:lnTo>
                  <a:lnTo>
                    <a:pt x="599414" y="200990"/>
                  </a:lnTo>
                  <a:lnTo>
                    <a:pt x="599160" y="200621"/>
                  </a:lnTo>
                  <a:lnTo>
                    <a:pt x="597268" y="200621"/>
                  </a:lnTo>
                  <a:lnTo>
                    <a:pt x="596214" y="200990"/>
                  </a:lnTo>
                  <a:lnTo>
                    <a:pt x="595299" y="199771"/>
                  </a:lnTo>
                  <a:lnTo>
                    <a:pt x="595160" y="199567"/>
                  </a:lnTo>
                  <a:lnTo>
                    <a:pt x="593013" y="199771"/>
                  </a:lnTo>
                  <a:lnTo>
                    <a:pt x="593407" y="197510"/>
                  </a:lnTo>
                  <a:lnTo>
                    <a:pt x="593521" y="196824"/>
                  </a:lnTo>
                  <a:lnTo>
                    <a:pt x="593610" y="196380"/>
                  </a:lnTo>
                  <a:lnTo>
                    <a:pt x="591375" y="196710"/>
                  </a:lnTo>
                  <a:lnTo>
                    <a:pt x="589788" y="195097"/>
                  </a:lnTo>
                  <a:lnTo>
                    <a:pt x="590499" y="193230"/>
                  </a:lnTo>
                  <a:lnTo>
                    <a:pt x="590575" y="193027"/>
                  </a:lnTo>
                  <a:lnTo>
                    <a:pt x="590626" y="192887"/>
                  </a:lnTo>
                  <a:lnTo>
                    <a:pt x="590715" y="192646"/>
                  </a:lnTo>
                  <a:lnTo>
                    <a:pt x="590829" y="192354"/>
                  </a:lnTo>
                  <a:lnTo>
                    <a:pt x="589000" y="191008"/>
                  </a:lnTo>
                  <a:lnTo>
                    <a:pt x="589000" y="195859"/>
                  </a:lnTo>
                  <a:lnTo>
                    <a:pt x="586130" y="196824"/>
                  </a:lnTo>
                  <a:lnTo>
                    <a:pt x="584187" y="196113"/>
                  </a:lnTo>
                  <a:lnTo>
                    <a:pt x="583285" y="193230"/>
                  </a:lnTo>
                  <a:lnTo>
                    <a:pt x="583768" y="193027"/>
                  </a:lnTo>
                  <a:lnTo>
                    <a:pt x="585825" y="192151"/>
                  </a:lnTo>
                  <a:lnTo>
                    <a:pt x="586333" y="192151"/>
                  </a:lnTo>
                  <a:lnTo>
                    <a:pt x="586473" y="192151"/>
                  </a:lnTo>
                  <a:lnTo>
                    <a:pt x="587362" y="194589"/>
                  </a:lnTo>
                  <a:lnTo>
                    <a:pt x="589000" y="195859"/>
                  </a:lnTo>
                  <a:lnTo>
                    <a:pt x="589000" y="191008"/>
                  </a:lnTo>
                  <a:lnTo>
                    <a:pt x="588873" y="190906"/>
                  </a:lnTo>
                  <a:lnTo>
                    <a:pt x="589381" y="190233"/>
                  </a:lnTo>
                  <a:lnTo>
                    <a:pt x="590042" y="190906"/>
                  </a:lnTo>
                  <a:lnTo>
                    <a:pt x="590550" y="190906"/>
                  </a:lnTo>
                  <a:lnTo>
                    <a:pt x="590524" y="190233"/>
                  </a:lnTo>
                  <a:lnTo>
                    <a:pt x="590550" y="190817"/>
                  </a:lnTo>
                  <a:lnTo>
                    <a:pt x="594817" y="191338"/>
                  </a:lnTo>
                  <a:lnTo>
                    <a:pt x="595655" y="187998"/>
                  </a:lnTo>
                  <a:lnTo>
                    <a:pt x="595795" y="187680"/>
                  </a:lnTo>
                  <a:lnTo>
                    <a:pt x="596201" y="186918"/>
                  </a:lnTo>
                  <a:lnTo>
                    <a:pt x="596277" y="186791"/>
                  </a:lnTo>
                  <a:lnTo>
                    <a:pt x="596353" y="186651"/>
                  </a:lnTo>
                  <a:lnTo>
                    <a:pt x="597166" y="185153"/>
                  </a:lnTo>
                  <a:lnTo>
                    <a:pt x="595884" y="184454"/>
                  </a:lnTo>
                  <a:lnTo>
                    <a:pt x="595884" y="184264"/>
                  </a:lnTo>
                  <a:lnTo>
                    <a:pt x="595845" y="183362"/>
                  </a:lnTo>
                  <a:lnTo>
                    <a:pt x="596214" y="182156"/>
                  </a:lnTo>
                  <a:lnTo>
                    <a:pt x="596214" y="178346"/>
                  </a:lnTo>
                  <a:lnTo>
                    <a:pt x="594550" y="178346"/>
                  </a:lnTo>
                  <a:lnTo>
                    <a:pt x="594360" y="177241"/>
                  </a:lnTo>
                  <a:lnTo>
                    <a:pt x="594347" y="176911"/>
                  </a:lnTo>
                  <a:lnTo>
                    <a:pt x="592251" y="178346"/>
                  </a:lnTo>
                  <a:lnTo>
                    <a:pt x="592797" y="183362"/>
                  </a:lnTo>
                  <a:lnTo>
                    <a:pt x="592899" y="184264"/>
                  </a:lnTo>
                  <a:lnTo>
                    <a:pt x="592150" y="184188"/>
                  </a:lnTo>
                  <a:lnTo>
                    <a:pt x="592150" y="187998"/>
                  </a:lnTo>
                  <a:lnTo>
                    <a:pt x="591134" y="188607"/>
                  </a:lnTo>
                  <a:lnTo>
                    <a:pt x="590486" y="189014"/>
                  </a:lnTo>
                  <a:lnTo>
                    <a:pt x="590143" y="189014"/>
                  </a:lnTo>
                  <a:lnTo>
                    <a:pt x="588784" y="188785"/>
                  </a:lnTo>
                  <a:lnTo>
                    <a:pt x="588365" y="187909"/>
                  </a:lnTo>
                  <a:lnTo>
                    <a:pt x="588530" y="187680"/>
                  </a:lnTo>
                  <a:lnTo>
                    <a:pt x="589216" y="186918"/>
                  </a:lnTo>
                  <a:lnTo>
                    <a:pt x="589826" y="186791"/>
                  </a:lnTo>
                  <a:lnTo>
                    <a:pt x="590486" y="186651"/>
                  </a:lnTo>
                  <a:lnTo>
                    <a:pt x="592150" y="187998"/>
                  </a:lnTo>
                  <a:lnTo>
                    <a:pt x="592150" y="184188"/>
                  </a:lnTo>
                  <a:lnTo>
                    <a:pt x="587844" y="183667"/>
                  </a:lnTo>
                  <a:lnTo>
                    <a:pt x="584911" y="184899"/>
                  </a:lnTo>
                  <a:lnTo>
                    <a:pt x="584403" y="185153"/>
                  </a:lnTo>
                  <a:lnTo>
                    <a:pt x="582269" y="186791"/>
                  </a:lnTo>
                  <a:lnTo>
                    <a:pt x="580542" y="184899"/>
                  </a:lnTo>
                  <a:lnTo>
                    <a:pt x="578942" y="184264"/>
                  </a:lnTo>
                  <a:lnTo>
                    <a:pt x="578370" y="184264"/>
                  </a:lnTo>
                  <a:lnTo>
                    <a:pt x="576287" y="185153"/>
                  </a:lnTo>
                  <a:lnTo>
                    <a:pt x="575627" y="185864"/>
                  </a:lnTo>
                  <a:lnTo>
                    <a:pt x="574700" y="186651"/>
                  </a:lnTo>
                  <a:lnTo>
                    <a:pt x="574852" y="186651"/>
                  </a:lnTo>
                  <a:lnTo>
                    <a:pt x="574954" y="187680"/>
                  </a:lnTo>
                  <a:lnTo>
                    <a:pt x="574878" y="187845"/>
                  </a:lnTo>
                  <a:lnTo>
                    <a:pt x="574852" y="188010"/>
                  </a:lnTo>
                  <a:lnTo>
                    <a:pt x="574878" y="188188"/>
                  </a:lnTo>
                  <a:lnTo>
                    <a:pt x="576884" y="191820"/>
                  </a:lnTo>
                  <a:lnTo>
                    <a:pt x="575398" y="192697"/>
                  </a:lnTo>
                  <a:lnTo>
                    <a:pt x="571906" y="191960"/>
                  </a:lnTo>
                  <a:lnTo>
                    <a:pt x="571957" y="193776"/>
                  </a:lnTo>
                  <a:lnTo>
                    <a:pt x="572528" y="196900"/>
                  </a:lnTo>
                  <a:lnTo>
                    <a:pt x="573989" y="197002"/>
                  </a:lnTo>
                  <a:lnTo>
                    <a:pt x="576059" y="194957"/>
                  </a:lnTo>
                  <a:lnTo>
                    <a:pt x="576389" y="194983"/>
                  </a:lnTo>
                  <a:lnTo>
                    <a:pt x="576681" y="194945"/>
                  </a:lnTo>
                  <a:lnTo>
                    <a:pt x="576986" y="194843"/>
                  </a:lnTo>
                  <a:lnTo>
                    <a:pt x="576808" y="192646"/>
                  </a:lnTo>
                  <a:lnTo>
                    <a:pt x="576859" y="193230"/>
                  </a:lnTo>
                  <a:lnTo>
                    <a:pt x="576973" y="194589"/>
                  </a:lnTo>
                  <a:lnTo>
                    <a:pt x="576986" y="194843"/>
                  </a:lnTo>
                  <a:lnTo>
                    <a:pt x="579361" y="192887"/>
                  </a:lnTo>
                  <a:lnTo>
                    <a:pt x="579170" y="192887"/>
                  </a:lnTo>
                  <a:lnTo>
                    <a:pt x="578408" y="192811"/>
                  </a:lnTo>
                  <a:lnTo>
                    <a:pt x="579462" y="192811"/>
                  </a:lnTo>
                  <a:lnTo>
                    <a:pt x="580402" y="192887"/>
                  </a:lnTo>
                  <a:lnTo>
                    <a:pt x="580288" y="192354"/>
                  </a:lnTo>
                  <a:lnTo>
                    <a:pt x="580250" y="192151"/>
                  </a:lnTo>
                  <a:lnTo>
                    <a:pt x="579729" y="192582"/>
                  </a:lnTo>
                  <a:lnTo>
                    <a:pt x="579653" y="191808"/>
                  </a:lnTo>
                  <a:lnTo>
                    <a:pt x="580186" y="191160"/>
                  </a:lnTo>
                  <a:lnTo>
                    <a:pt x="580961" y="190639"/>
                  </a:lnTo>
                  <a:lnTo>
                    <a:pt x="579539" y="188607"/>
                  </a:lnTo>
                  <a:lnTo>
                    <a:pt x="580961" y="190639"/>
                  </a:lnTo>
                  <a:lnTo>
                    <a:pt x="583323" y="191071"/>
                  </a:lnTo>
                  <a:lnTo>
                    <a:pt x="582206" y="192151"/>
                  </a:lnTo>
                  <a:lnTo>
                    <a:pt x="581342" y="193027"/>
                  </a:lnTo>
                  <a:lnTo>
                    <a:pt x="580402" y="192887"/>
                  </a:lnTo>
                  <a:lnTo>
                    <a:pt x="580999" y="195859"/>
                  </a:lnTo>
                  <a:lnTo>
                    <a:pt x="581101" y="196380"/>
                  </a:lnTo>
                  <a:lnTo>
                    <a:pt x="581266" y="196380"/>
                  </a:lnTo>
                  <a:lnTo>
                    <a:pt x="584327" y="198259"/>
                  </a:lnTo>
                  <a:lnTo>
                    <a:pt x="584060" y="198259"/>
                  </a:lnTo>
                  <a:lnTo>
                    <a:pt x="581431" y="198767"/>
                  </a:lnTo>
                  <a:lnTo>
                    <a:pt x="581240" y="199567"/>
                  </a:lnTo>
                  <a:lnTo>
                    <a:pt x="581139" y="199948"/>
                  </a:lnTo>
                  <a:lnTo>
                    <a:pt x="581037" y="201129"/>
                  </a:lnTo>
                  <a:lnTo>
                    <a:pt x="581596" y="201574"/>
                  </a:lnTo>
                  <a:lnTo>
                    <a:pt x="581964" y="199948"/>
                  </a:lnTo>
                  <a:lnTo>
                    <a:pt x="584111" y="199567"/>
                  </a:lnTo>
                  <a:lnTo>
                    <a:pt x="584606" y="199567"/>
                  </a:lnTo>
                  <a:lnTo>
                    <a:pt x="584746" y="198767"/>
                  </a:lnTo>
                  <a:lnTo>
                    <a:pt x="584809" y="198424"/>
                  </a:lnTo>
                  <a:lnTo>
                    <a:pt x="585203" y="197510"/>
                  </a:lnTo>
                  <a:lnTo>
                    <a:pt x="587730" y="198259"/>
                  </a:lnTo>
                  <a:lnTo>
                    <a:pt x="587679" y="198424"/>
                  </a:lnTo>
                  <a:lnTo>
                    <a:pt x="587552" y="198767"/>
                  </a:lnTo>
                  <a:lnTo>
                    <a:pt x="587324" y="199567"/>
                  </a:lnTo>
                  <a:lnTo>
                    <a:pt x="587387" y="199948"/>
                  </a:lnTo>
                  <a:lnTo>
                    <a:pt x="587489" y="200621"/>
                  </a:lnTo>
                  <a:lnTo>
                    <a:pt x="588899" y="200621"/>
                  </a:lnTo>
                  <a:lnTo>
                    <a:pt x="588784" y="201447"/>
                  </a:lnTo>
                  <a:lnTo>
                    <a:pt x="588670" y="201739"/>
                  </a:lnTo>
                  <a:lnTo>
                    <a:pt x="588543" y="202057"/>
                  </a:lnTo>
                  <a:lnTo>
                    <a:pt x="588454" y="202260"/>
                  </a:lnTo>
                  <a:lnTo>
                    <a:pt x="588327" y="202577"/>
                  </a:lnTo>
                  <a:lnTo>
                    <a:pt x="588797" y="202577"/>
                  </a:lnTo>
                  <a:lnTo>
                    <a:pt x="589813" y="202857"/>
                  </a:lnTo>
                  <a:lnTo>
                    <a:pt x="591807" y="202857"/>
                  </a:lnTo>
                  <a:lnTo>
                    <a:pt x="590372" y="205257"/>
                  </a:lnTo>
                  <a:lnTo>
                    <a:pt x="591477" y="205549"/>
                  </a:lnTo>
                  <a:lnTo>
                    <a:pt x="591693" y="206324"/>
                  </a:lnTo>
                  <a:lnTo>
                    <a:pt x="591769" y="206590"/>
                  </a:lnTo>
                  <a:lnTo>
                    <a:pt x="592328" y="207378"/>
                  </a:lnTo>
                  <a:lnTo>
                    <a:pt x="591832" y="209588"/>
                  </a:lnTo>
                  <a:lnTo>
                    <a:pt x="588467" y="209308"/>
                  </a:lnTo>
                  <a:lnTo>
                    <a:pt x="587984" y="212090"/>
                  </a:lnTo>
                  <a:lnTo>
                    <a:pt x="583539" y="210515"/>
                  </a:lnTo>
                  <a:lnTo>
                    <a:pt x="583374" y="213956"/>
                  </a:lnTo>
                  <a:lnTo>
                    <a:pt x="585609" y="214210"/>
                  </a:lnTo>
                  <a:lnTo>
                    <a:pt x="588721" y="212013"/>
                  </a:lnTo>
                  <a:lnTo>
                    <a:pt x="589432" y="216077"/>
                  </a:lnTo>
                  <a:lnTo>
                    <a:pt x="591248" y="214744"/>
                  </a:lnTo>
                  <a:lnTo>
                    <a:pt x="591997" y="211823"/>
                  </a:lnTo>
                  <a:lnTo>
                    <a:pt x="595045" y="212305"/>
                  </a:lnTo>
                  <a:lnTo>
                    <a:pt x="597052" y="212204"/>
                  </a:lnTo>
                  <a:lnTo>
                    <a:pt x="597408" y="211277"/>
                  </a:lnTo>
                  <a:lnTo>
                    <a:pt x="596239" y="208368"/>
                  </a:lnTo>
                  <a:lnTo>
                    <a:pt x="596049" y="207251"/>
                  </a:lnTo>
                  <a:lnTo>
                    <a:pt x="595922" y="207378"/>
                  </a:lnTo>
                  <a:lnTo>
                    <a:pt x="596087" y="206590"/>
                  </a:lnTo>
                  <a:lnTo>
                    <a:pt x="596214" y="204495"/>
                  </a:lnTo>
                  <a:lnTo>
                    <a:pt x="595249" y="202260"/>
                  </a:lnTo>
                  <a:lnTo>
                    <a:pt x="595160" y="202057"/>
                  </a:lnTo>
                  <a:lnTo>
                    <a:pt x="596138" y="202260"/>
                  </a:lnTo>
                  <a:lnTo>
                    <a:pt x="595769" y="202260"/>
                  </a:lnTo>
                  <a:lnTo>
                    <a:pt x="598195" y="202577"/>
                  </a:lnTo>
                  <a:lnTo>
                    <a:pt x="599567" y="202260"/>
                  </a:lnTo>
                  <a:lnTo>
                    <a:pt x="601103" y="202831"/>
                  </a:lnTo>
                  <a:lnTo>
                    <a:pt x="601954" y="202057"/>
                  </a:lnTo>
                  <a:lnTo>
                    <a:pt x="602310" y="201739"/>
                  </a:lnTo>
                  <a:close/>
                </a:path>
                <a:path w="1310639" h="393064">
                  <a:moveTo>
                    <a:pt x="746734" y="249262"/>
                  </a:moveTo>
                  <a:lnTo>
                    <a:pt x="746175" y="248907"/>
                  </a:lnTo>
                  <a:lnTo>
                    <a:pt x="744905" y="250431"/>
                  </a:lnTo>
                  <a:lnTo>
                    <a:pt x="743178" y="250012"/>
                  </a:lnTo>
                  <a:lnTo>
                    <a:pt x="741565" y="250012"/>
                  </a:lnTo>
                  <a:lnTo>
                    <a:pt x="741578" y="251218"/>
                  </a:lnTo>
                  <a:lnTo>
                    <a:pt x="745502" y="251218"/>
                  </a:lnTo>
                  <a:lnTo>
                    <a:pt x="746620" y="250659"/>
                  </a:lnTo>
                  <a:lnTo>
                    <a:pt x="746633" y="250431"/>
                  </a:lnTo>
                  <a:lnTo>
                    <a:pt x="746734" y="249262"/>
                  </a:lnTo>
                  <a:close/>
                </a:path>
                <a:path w="1310639" h="393064">
                  <a:moveTo>
                    <a:pt x="763765" y="244360"/>
                  </a:moveTo>
                  <a:lnTo>
                    <a:pt x="762050" y="244030"/>
                  </a:lnTo>
                  <a:lnTo>
                    <a:pt x="760387" y="244055"/>
                  </a:lnTo>
                  <a:lnTo>
                    <a:pt x="758863" y="245008"/>
                  </a:lnTo>
                  <a:lnTo>
                    <a:pt x="756386" y="245033"/>
                  </a:lnTo>
                  <a:lnTo>
                    <a:pt x="753910" y="245198"/>
                  </a:lnTo>
                  <a:lnTo>
                    <a:pt x="749566" y="244856"/>
                  </a:lnTo>
                  <a:lnTo>
                    <a:pt x="748055" y="245033"/>
                  </a:lnTo>
                  <a:lnTo>
                    <a:pt x="747268" y="246976"/>
                  </a:lnTo>
                  <a:lnTo>
                    <a:pt x="746010" y="247573"/>
                  </a:lnTo>
                  <a:lnTo>
                    <a:pt x="744385" y="246494"/>
                  </a:lnTo>
                  <a:lnTo>
                    <a:pt x="743331" y="247891"/>
                  </a:lnTo>
                  <a:lnTo>
                    <a:pt x="744334" y="248081"/>
                  </a:lnTo>
                  <a:lnTo>
                    <a:pt x="745464" y="247904"/>
                  </a:lnTo>
                  <a:lnTo>
                    <a:pt x="746175" y="248907"/>
                  </a:lnTo>
                  <a:lnTo>
                    <a:pt x="746556" y="249135"/>
                  </a:lnTo>
                  <a:lnTo>
                    <a:pt x="746734" y="249262"/>
                  </a:lnTo>
                  <a:lnTo>
                    <a:pt x="748474" y="248488"/>
                  </a:lnTo>
                  <a:lnTo>
                    <a:pt x="749338" y="248081"/>
                  </a:lnTo>
                  <a:lnTo>
                    <a:pt x="753948" y="248208"/>
                  </a:lnTo>
                  <a:lnTo>
                    <a:pt x="758520" y="248094"/>
                  </a:lnTo>
                  <a:lnTo>
                    <a:pt x="762749" y="245897"/>
                  </a:lnTo>
                  <a:lnTo>
                    <a:pt x="763422" y="245922"/>
                  </a:lnTo>
                  <a:lnTo>
                    <a:pt x="763752" y="245948"/>
                  </a:lnTo>
                  <a:lnTo>
                    <a:pt x="763765" y="245414"/>
                  </a:lnTo>
                  <a:lnTo>
                    <a:pt x="763765" y="244360"/>
                  </a:lnTo>
                  <a:close/>
                </a:path>
                <a:path w="1310639" h="393064">
                  <a:moveTo>
                    <a:pt x="776351" y="229806"/>
                  </a:moveTo>
                  <a:lnTo>
                    <a:pt x="775487" y="227901"/>
                  </a:lnTo>
                  <a:lnTo>
                    <a:pt x="772566" y="227749"/>
                  </a:lnTo>
                  <a:lnTo>
                    <a:pt x="771423" y="229895"/>
                  </a:lnTo>
                  <a:lnTo>
                    <a:pt x="773074" y="231038"/>
                  </a:lnTo>
                  <a:lnTo>
                    <a:pt x="772604" y="232295"/>
                  </a:lnTo>
                  <a:lnTo>
                    <a:pt x="771639" y="233578"/>
                  </a:lnTo>
                  <a:lnTo>
                    <a:pt x="770140" y="235546"/>
                  </a:lnTo>
                  <a:lnTo>
                    <a:pt x="767181" y="239509"/>
                  </a:lnTo>
                  <a:lnTo>
                    <a:pt x="766749" y="240779"/>
                  </a:lnTo>
                  <a:lnTo>
                    <a:pt x="767054" y="241757"/>
                  </a:lnTo>
                  <a:lnTo>
                    <a:pt x="769759" y="242303"/>
                  </a:lnTo>
                  <a:lnTo>
                    <a:pt x="770534" y="241642"/>
                  </a:lnTo>
                  <a:lnTo>
                    <a:pt x="771537" y="238760"/>
                  </a:lnTo>
                  <a:lnTo>
                    <a:pt x="771169" y="236816"/>
                  </a:lnTo>
                  <a:lnTo>
                    <a:pt x="772693" y="235521"/>
                  </a:lnTo>
                  <a:lnTo>
                    <a:pt x="773607" y="234784"/>
                  </a:lnTo>
                  <a:lnTo>
                    <a:pt x="775462" y="233349"/>
                  </a:lnTo>
                  <a:lnTo>
                    <a:pt x="775500" y="232854"/>
                  </a:lnTo>
                  <a:lnTo>
                    <a:pt x="775538" y="232625"/>
                  </a:lnTo>
                  <a:lnTo>
                    <a:pt x="775081" y="232359"/>
                  </a:lnTo>
                  <a:lnTo>
                    <a:pt x="774217" y="232003"/>
                  </a:lnTo>
                  <a:lnTo>
                    <a:pt x="774242" y="231851"/>
                  </a:lnTo>
                  <a:lnTo>
                    <a:pt x="774496" y="230771"/>
                  </a:lnTo>
                  <a:lnTo>
                    <a:pt x="775373" y="230200"/>
                  </a:lnTo>
                  <a:lnTo>
                    <a:pt x="776351" y="229806"/>
                  </a:lnTo>
                  <a:close/>
                </a:path>
                <a:path w="1310639" h="393064">
                  <a:moveTo>
                    <a:pt x="779043" y="242785"/>
                  </a:moveTo>
                  <a:lnTo>
                    <a:pt x="779005" y="241922"/>
                  </a:lnTo>
                  <a:lnTo>
                    <a:pt x="778687" y="241617"/>
                  </a:lnTo>
                  <a:lnTo>
                    <a:pt x="778129" y="241744"/>
                  </a:lnTo>
                  <a:lnTo>
                    <a:pt x="777684" y="241858"/>
                  </a:lnTo>
                  <a:lnTo>
                    <a:pt x="777138" y="242011"/>
                  </a:lnTo>
                  <a:lnTo>
                    <a:pt x="776884" y="242341"/>
                  </a:lnTo>
                  <a:lnTo>
                    <a:pt x="776465" y="242874"/>
                  </a:lnTo>
                  <a:lnTo>
                    <a:pt x="776986" y="243217"/>
                  </a:lnTo>
                  <a:lnTo>
                    <a:pt x="777443" y="243205"/>
                  </a:lnTo>
                  <a:lnTo>
                    <a:pt x="778002" y="243179"/>
                  </a:lnTo>
                  <a:lnTo>
                    <a:pt x="778548" y="242912"/>
                  </a:lnTo>
                  <a:lnTo>
                    <a:pt x="779043" y="242785"/>
                  </a:lnTo>
                  <a:close/>
                </a:path>
                <a:path w="1310639" h="393064">
                  <a:moveTo>
                    <a:pt x="1236599" y="259753"/>
                  </a:moveTo>
                  <a:lnTo>
                    <a:pt x="1235303" y="259740"/>
                  </a:lnTo>
                  <a:lnTo>
                    <a:pt x="1234821" y="258953"/>
                  </a:lnTo>
                  <a:lnTo>
                    <a:pt x="1234668" y="257810"/>
                  </a:lnTo>
                  <a:lnTo>
                    <a:pt x="1232662" y="257213"/>
                  </a:lnTo>
                  <a:lnTo>
                    <a:pt x="1231773" y="258330"/>
                  </a:lnTo>
                  <a:lnTo>
                    <a:pt x="1231099" y="260667"/>
                  </a:lnTo>
                  <a:lnTo>
                    <a:pt x="1231061" y="261505"/>
                  </a:lnTo>
                  <a:lnTo>
                    <a:pt x="1233601" y="261594"/>
                  </a:lnTo>
                  <a:lnTo>
                    <a:pt x="1235735" y="262255"/>
                  </a:lnTo>
                  <a:lnTo>
                    <a:pt x="1236599" y="259753"/>
                  </a:lnTo>
                  <a:close/>
                </a:path>
                <a:path w="1310639" h="393064">
                  <a:moveTo>
                    <a:pt x="1253350" y="257848"/>
                  </a:moveTo>
                  <a:lnTo>
                    <a:pt x="1252093" y="256578"/>
                  </a:lnTo>
                  <a:lnTo>
                    <a:pt x="1250530" y="256959"/>
                  </a:lnTo>
                  <a:lnTo>
                    <a:pt x="1247724" y="256527"/>
                  </a:lnTo>
                  <a:lnTo>
                    <a:pt x="1250188" y="259511"/>
                  </a:lnTo>
                  <a:lnTo>
                    <a:pt x="1250569" y="259905"/>
                  </a:lnTo>
                  <a:lnTo>
                    <a:pt x="1251356" y="260692"/>
                  </a:lnTo>
                  <a:lnTo>
                    <a:pt x="1252016" y="259740"/>
                  </a:lnTo>
                  <a:lnTo>
                    <a:pt x="1253350" y="257848"/>
                  </a:lnTo>
                  <a:close/>
                </a:path>
                <a:path w="1310639" h="393064">
                  <a:moveTo>
                    <a:pt x="1253388" y="266331"/>
                  </a:moveTo>
                  <a:lnTo>
                    <a:pt x="1252283" y="265391"/>
                  </a:lnTo>
                  <a:lnTo>
                    <a:pt x="1251610" y="265366"/>
                  </a:lnTo>
                  <a:lnTo>
                    <a:pt x="1250950" y="265328"/>
                  </a:lnTo>
                  <a:lnTo>
                    <a:pt x="1250276" y="265303"/>
                  </a:lnTo>
                  <a:lnTo>
                    <a:pt x="1247711" y="265442"/>
                  </a:lnTo>
                  <a:lnTo>
                    <a:pt x="1246428" y="265531"/>
                  </a:lnTo>
                  <a:lnTo>
                    <a:pt x="1246428" y="265836"/>
                  </a:lnTo>
                  <a:lnTo>
                    <a:pt x="1246428" y="266153"/>
                  </a:lnTo>
                  <a:lnTo>
                    <a:pt x="1246466" y="266471"/>
                  </a:lnTo>
                  <a:lnTo>
                    <a:pt x="1253388" y="266331"/>
                  </a:lnTo>
                  <a:close/>
                </a:path>
                <a:path w="1310639" h="393064">
                  <a:moveTo>
                    <a:pt x="1259014" y="259207"/>
                  </a:moveTo>
                  <a:lnTo>
                    <a:pt x="1258366" y="258572"/>
                  </a:lnTo>
                  <a:lnTo>
                    <a:pt x="1257020" y="258572"/>
                  </a:lnTo>
                  <a:lnTo>
                    <a:pt x="1255560" y="261226"/>
                  </a:lnTo>
                  <a:lnTo>
                    <a:pt x="1257439" y="260705"/>
                  </a:lnTo>
                  <a:lnTo>
                    <a:pt x="1258912" y="260565"/>
                  </a:lnTo>
                  <a:lnTo>
                    <a:pt x="1259014" y="259207"/>
                  </a:lnTo>
                  <a:close/>
                </a:path>
                <a:path w="1310639" h="393064">
                  <a:moveTo>
                    <a:pt x="1301229" y="297014"/>
                  </a:moveTo>
                  <a:lnTo>
                    <a:pt x="1298422" y="297522"/>
                  </a:lnTo>
                  <a:lnTo>
                    <a:pt x="1298676" y="297522"/>
                  </a:lnTo>
                  <a:lnTo>
                    <a:pt x="1297089" y="298513"/>
                  </a:lnTo>
                  <a:lnTo>
                    <a:pt x="1296517" y="300126"/>
                  </a:lnTo>
                  <a:lnTo>
                    <a:pt x="1297686" y="300278"/>
                  </a:lnTo>
                  <a:lnTo>
                    <a:pt x="1298778" y="300507"/>
                  </a:lnTo>
                  <a:lnTo>
                    <a:pt x="1300454" y="301104"/>
                  </a:lnTo>
                  <a:lnTo>
                    <a:pt x="1300937" y="298513"/>
                  </a:lnTo>
                  <a:lnTo>
                    <a:pt x="1301051" y="297942"/>
                  </a:lnTo>
                  <a:lnTo>
                    <a:pt x="1301127" y="297522"/>
                  </a:lnTo>
                  <a:lnTo>
                    <a:pt x="1301229" y="297014"/>
                  </a:lnTo>
                  <a:close/>
                </a:path>
                <a:path w="1310639" h="393064">
                  <a:moveTo>
                    <a:pt x="1303985" y="303872"/>
                  </a:moveTo>
                  <a:lnTo>
                    <a:pt x="1302791" y="302933"/>
                  </a:lnTo>
                  <a:lnTo>
                    <a:pt x="1301483" y="302171"/>
                  </a:lnTo>
                  <a:lnTo>
                    <a:pt x="1301229" y="302234"/>
                  </a:lnTo>
                  <a:lnTo>
                    <a:pt x="1301000" y="302323"/>
                  </a:lnTo>
                  <a:lnTo>
                    <a:pt x="1300772" y="302437"/>
                  </a:lnTo>
                  <a:lnTo>
                    <a:pt x="1298841" y="304482"/>
                  </a:lnTo>
                  <a:lnTo>
                    <a:pt x="1298892" y="306235"/>
                  </a:lnTo>
                  <a:lnTo>
                    <a:pt x="1299794" y="307238"/>
                  </a:lnTo>
                  <a:lnTo>
                    <a:pt x="1301559" y="306997"/>
                  </a:lnTo>
                  <a:lnTo>
                    <a:pt x="1302207" y="306895"/>
                  </a:lnTo>
                  <a:lnTo>
                    <a:pt x="1303032" y="306209"/>
                  </a:lnTo>
                  <a:lnTo>
                    <a:pt x="1303985" y="303872"/>
                  </a:lnTo>
                  <a:close/>
                </a:path>
                <a:path w="1310639" h="393064">
                  <a:moveTo>
                    <a:pt x="1310424" y="296557"/>
                  </a:moveTo>
                  <a:lnTo>
                    <a:pt x="1309598" y="295249"/>
                  </a:lnTo>
                  <a:lnTo>
                    <a:pt x="1309509" y="295008"/>
                  </a:lnTo>
                  <a:lnTo>
                    <a:pt x="1308557" y="292277"/>
                  </a:lnTo>
                  <a:lnTo>
                    <a:pt x="1308506" y="292112"/>
                  </a:lnTo>
                  <a:lnTo>
                    <a:pt x="1304925" y="295008"/>
                  </a:lnTo>
                  <a:lnTo>
                    <a:pt x="1304632" y="294563"/>
                  </a:lnTo>
                  <a:lnTo>
                    <a:pt x="1303477" y="292735"/>
                  </a:lnTo>
                  <a:lnTo>
                    <a:pt x="1302054" y="292277"/>
                  </a:lnTo>
                  <a:lnTo>
                    <a:pt x="1303121" y="290271"/>
                  </a:lnTo>
                  <a:lnTo>
                    <a:pt x="1301661" y="289852"/>
                  </a:lnTo>
                  <a:lnTo>
                    <a:pt x="1301648" y="290918"/>
                  </a:lnTo>
                  <a:lnTo>
                    <a:pt x="1301826" y="292112"/>
                  </a:lnTo>
                  <a:lnTo>
                    <a:pt x="1301686" y="292112"/>
                  </a:lnTo>
                  <a:lnTo>
                    <a:pt x="1301381" y="292277"/>
                  </a:lnTo>
                  <a:lnTo>
                    <a:pt x="1300657" y="292735"/>
                  </a:lnTo>
                  <a:lnTo>
                    <a:pt x="1301584" y="294563"/>
                  </a:lnTo>
                  <a:lnTo>
                    <a:pt x="1301788" y="295008"/>
                  </a:lnTo>
                  <a:lnTo>
                    <a:pt x="1301902" y="296062"/>
                  </a:lnTo>
                  <a:lnTo>
                    <a:pt x="1302016" y="297014"/>
                  </a:lnTo>
                  <a:lnTo>
                    <a:pt x="1301407" y="297014"/>
                  </a:lnTo>
                  <a:lnTo>
                    <a:pt x="1303223" y="299529"/>
                  </a:lnTo>
                  <a:lnTo>
                    <a:pt x="1303350" y="299707"/>
                  </a:lnTo>
                  <a:lnTo>
                    <a:pt x="1303667" y="299199"/>
                  </a:lnTo>
                  <a:lnTo>
                    <a:pt x="1303693" y="294563"/>
                  </a:lnTo>
                  <a:lnTo>
                    <a:pt x="1303693" y="299199"/>
                  </a:lnTo>
                  <a:lnTo>
                    <a:pt x="1304861" y="299275"/>
                  </a:lnTo>
                  <a:lnTo>
                    <a:pt x="1305458" y="299326"/>
                  </a:lnTo>
                  <a:lnTo>
                    <a:pt x="1305394" y="297827"/>
                  </a:lnTo>
                  <a:lnTo>
                    <a:pt x="1305547" y="297522"/>
                  </a:lnTo>
                  <a:lnTo>
                    <a:pt x="1305458" y="299199"/>
                  </a:lnTo>
                  <a:lnTo>
                    <a:pt x="1308404" y="299199"/>
                  </a:lnTo>
                  <a:lnTo>
                    <a:pt x="1308290" y="297942"/>
                  </a:lnTo>
                  <a:lnTo>
                    <a:pt x="1309751" y="297522"/>
                  </a:lnTo>
                  <a:lnTo>
                    <a:pt x="1310424" y="2965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4418596" y="2933214"/>
              <a:ext cx="1525905" cy="608965"/>
            </a:xfrm>
            <a:custGeom>
              <a:avLst/>
              <a:gdLst/>
              <a:ahLst/>
              <a:cxnLst/>
              <a:rect l="l" t="t" r="r" b="b"/>
              <a:pathLst>
                <a:path w="1525904" h="608964">
                  <a:moveTo>
                    <a:pt x="3365" y="266827"/>
                  </a:moveTo>
                  <a:lnTo>
                    <a:pt x="1981" y="265925"/>
                  </a:lnTo>
                  <a:lnTo>
                    <a:pt x="3073" y="265010"/>
                  </a:lnTo>
                  <a:lnTo>
                    <a:pt x="2006" y="264515"/>
                  </a:lnTo>
                  <a:lnTo>
                    <a:pt x="1028" y="263779"/>
                  </a:lnTo>
                  <a:lnTo>
                    <a:pt x="0" y="263156"/>
                  </a:lnTo>
                  <a:lnTo>
                    <a:pt x="0" y="266230"/>
                  </a:lnTo>
                  <a:lnTo>
                    <a:pt x="3086" y="267728"/>
                  </a:lnTo>
                  <a:lnTo>
                    <a:pt x="3365" y="266827"/>
                  </a:lnTo>
                  <a:close/>
                </a:path>
                <a:path w="1525904" h="608964">
                  <a:moveTo>
                    <a:pt x="34886" y="288505"/>
                  </a:moveTo>
                  <a:lnTo>
                    <a:pt x="33566" y="288340"/>
                  </a:lnTo>
                  <a:lnTo>
                    <a:pt x="33235" y="288074"/>
                  </a:lnTo>
                  <a:lnTo>
                    <a:pt x="32258" y="288353"/>
                  </a:lnTo>
                  <a:lnTo>
                    <a:pt x="31064" y="287947"/>
                  </a:lnTo>
                  <a:lnTo>
                    <a:pt x="30327" y="289001"/>
                  </a:lnTo>
                  <a:lnTo>
                    <a:pt x="31445" y="289039"/>
                  </a:lnTo>
                  <a:lnTo>
                    <a:pt x="32702" y="289420"/>
                  </a:lnTo>
                  <a:lnTo>
                    <a:pt x="33642" y="289026"/>
                  </a:lnTo>
                  <a:lnTo>
                    <a:pt x="34886" y="288505"/>
                  </a:lnTo>
                  <a:close/>
                </a:path>
                <a:path w="1525904" h="608964">
                  <a:moveTo>
                    <a:pt x="50939" y="279730"/>
                  </a:moveTo>
                  <a:lnTo>
                    <a:pt x="50507" y="277152"/>
                  </a:lnTo>
                  <a:lnTo>
                    <a:pt x="48780" y="277672"/>
                  </a:lnTo>
                  <a:lnTo>
                    <a:pt x="47739" y="277698"/>
                  </a:lnTo>
                  <a:lnTo>
                    <a:pt x="47764" y="278561"/>
                  </a:lnTo>
                  <a:lnTo>
                    <a:pt x="47815" y="280339"/>
                  </a:lnTo>
                  <a:lnTo>
                    <a:pt x="48920" y="279704"/>
                  </a:lnTo>
                  <a:lnTo>
                    <a:pt x="50939" y="279730"/>
                  </a:lnTo>
                  <a:close/>
                </a:path>
                <a:path w="1525904" h="608964">
                  <a:moveTo>
                    <a:pt x="51727" y="276186"/>
                  </a:moveTo>
                  <a:lnTo>
                    <a:pt x="51346" y="274307"/>
                  </a:lnTo>
                  <a:lnTo>
                    <a:pt x="51523" y="272757"/>
                  </a:lnTo>
                  <a:lnTo>
                    <a:pt x="48856" y="273545"/>
                  </a:lnTo>
                  <a:lnTo>
                    <a:pt x="48196" y="274929"/>
                  </a:lnTo>
                  <a:lnTo>
                    <a:pt x="47040" y="274929"/>
                  </a:lnTo>
                  <a:lnTo>
                    <a:pt x="45796" y="274612"/>
                  </a:lnTo>
                  <a:lnTo>
                    <a:pt x="45720" y="275742"/>
                  </a:lnTo>
                  <a:lnTo>
                    <a:pt x="46913" y="276161"/>
                  </a:lnTo>
                  <a:lnTo>
                    <a:pt x="48475" y="274904"/>
                  </a:lnTo>
                  <a:lnTo>
                    <a:pt x="49403" y="276529"/>
                  </a:lnTo>
                  <a:lnTo>
                    <a:pt x="51727" y="276186"/>
                  </a:lnTo>
                  <a:close/>
                </a:path>
                <a:path w="1525904" h="608964">
                  <a:moveTo>
                    <a:pt x="58293" y="284302"/>
                  </a:moveTo>
                  <a:lnTo>
                    <a:pt x="57810" y="282321"/>
                  </a:lnTo>
                  <a:lnTo>
                    <a:pt x="55943" y="283108"/>
                  </a:lnTo>
                  <a:lnTo>
                    <a:pt x="52184" y="281571"/>
                  </a:lnTo>
                  <a:lnTo>
                    <a:pt x="55397" y="279971"/>
                  </a:lnTo>
                  <a:lnTo>
                    <a:pt x="54127" y="278612"/>
                  </a:lnTo>
                  <a:lnTo>
                    <a:pt x="52324" y="280339"/>
                  </a:lnTo>
                  <a:lnTo>
                    <a:pt x="50266" y="281495"/>
                  </a:lnTo>
                  <a:lnTo>
                    <a:pt x="47777" y="281571"/>
                  </a:lnTo>
                  <a:lnTo>
                    <a:pt x="47815" y="280339"/>
                  </a:lnTo>
                  <a:lnTo>
                    <a:pt x="47739" y="277698"/>
                  </a:lnTo>
                  <a:lnTo>
                    <a:pt x="47752" y="277418"/>
                  </a:lnTo>
                  <a:lnTo>
                    <a:pt x="47752" y="276910"/>
                  </a:lnTo>
                  <a:lnTo>
                    <a:pt x="45859" y="277622"/>
                  </a:lnTo>
                  <a:lnTo>
                    <a:pt x="47155" y="279336"/>
                  </a:lnTo>
                  <a:lnTo>
                    <a:pt x="46634" y="280492"/>
                  </a:lnTo>
                  <a:lnTo>
                    <a:pt x="45999" y="282003"/>
                  </a:lnTo>
                  <a:lnTo>
                    <a:pt x="42786" y="281330"/>
                  </a:lnTo>
                  <a:lnTo>
                    <a:pt x="43586" y="284086"/>
                  </a:lnTo>
                  <a:lnTo>
                    <a:pt x="44742" y="283425"/>
                  </a:lnTo>
                  <a:lnTo>
                    <a:pt x="45364" y="282194"/>
                  </a:lnTo>
                  <a:lnTo>
                    <a:pt x="46621" y="282651"/>
                  </a:lnTo>
                  <a:lnTo>
                    <a:pt x="47599" y="282333"/>
                  </a:lnTo>
                  <a:lnTo>
                    <a:pt x="47193" y="283337"/>
                  </a:lnTo>
                  <a:lnTo>
                    <a:pt x="47002" y="284340"/>
                  </a:lnTo>
                  <a:lnTo>
                    <a:pt x="47625" y="285330"/>
                  </a:lnTo>
                  <a:lnTo>
                    <a:pt x="46723" y="285419"/>
                  </a:lnTo>
                  <a:lnTo>
                    <a:pt x="45821" y="287350"/>
                  </a:lnTo>
                  <a:lnTo>
                    <a:pt x="44373" y="287261"/>
                  </a:lnTo>
                  <a:lnTo>
                    <a:pt x="42748" y="286486"/>
                  </a:lnTo>
                  <a:lnTo>
                    <a:pt x="40220" y="286385"/>
                  </a:lnTo>
                  <a:lnTo>
                    <a:pt x="38950" y="286346"/>
                  </a:lnTo>
                  <a:lnTo>
                    <a:pt x="39065" y="289229"/>
                  </a:lnTo>
                  <a:lnTo>
                    <a:pt x="41262" y="288074"/>
                  </a:lnTo>
                  <a:lnTo>
                    <a:pt x="42811" y="288251"/>
                  </a:lnTo>
                  <a:lnTo>
                    <a:pt x="49606" y="288277"/>
                  </a:lnTo>
                  <a:lnTo>
                    <a:pt x="50774" y="288963"/>
                  </a:lnTo>
                  <a:lnTo>
                    <a:pt x="51600" y="289013"/>
                  </a:lnTo>
                  <a:lnTo>
                    <a:pt x="53263" y="289077"/>
                  </a:lnTo>
                  <a:lnTo>
                    <a:pt x="51498" y="287413"/>
                  </a:lnTo>
                  <a:lnTo>
                    <a:pt x="50774" y="286918"/>
                  </a:lnTo>
                  <a:lnTo>
                    <a:pt x="49339" y="286677"/>
                  </a:lnTo>
                  <a:lnTo>
                    <a:pt x="50228" y="283933"/>
                  </a:lnTo>
                  <a:lnTo>
                    <a:pt x="51511" y="285534"/>
                  </a:lnTo>
                  <a:lnTo>
                    <a:pt x="52451" y="285394"/>
                  </a:lnTo>
                  <a:lnTo>
                    <a:pt x="54063" y="285369"/>
                  </a:lnTo>
                  <a:lnTo>
                    <a:pt x="57277" y="285343"/>
                  </a:lnTo>
                  <a:lnTo>
                    <a:pt x="58293" y="284302"/>
                  </a:lnTo>
                  <a:close/>
                </a:path>
                <a:path w="1525904" h="608964">
                  <a:moveTo>
                    <a:pt x="59270" y="273507"/>
                  </a:moveTo>
                  <a:lnTo>
                    <a:pt x="59245" y="272669"/>
                  </a:lnTo>
                  <a:lnTo>
                    <a:pt x="58902" y="272034"/>
                  </a:lnTo>
                  <a:lnTo>
                    <a:pt x="58115" y="271691"/>
                  </a:lnTo>
                  <a:lnTo>
                    <a:pt x="56578" y="271780"/>
                  </a:lnTo>
                  <a:lnTo>
                    <a:pt x="55054" y="271881"/>
                  </a:lnTo>
                  <a:lnTo>
                    <a:pt x="53517" y="271970"/>
                  </a:lnTo>
                  <a:lnTo>
                    <a:pt x="55397" y="273558"/>
                  </a:lnTo>
                  <a:lnTo>
                    <a:pt x="56692" y="274116"/>
                  </a:lnTo>
                  <a:lnTo>
                    <a:pt x="57988" y="273939"/>
                  </a:lnTo>
                  <a:lnTo>
                    <a:pt x="59270" y="273507"/>
                  </a:lnTo>
                  <a:close/>
                </a:path>
                <a:path w="1525904" h="608964">
                  <a:moveTo>
                    <a:pt x="68897" y="279438"/>
                  </a:moveTo>
                  <a:lnTo>
                    <a:pt x="67678" y="279412"/>
                  </a:lnTo>
                  <a:lnTo>
                    <a:pt x="67068" y="279412"/>
                  </a:lnTo>
                  <a:lnTo>
                    <a:pt x="66078" y="280543"/>
                  </a:lnTo>
                  <a:lnTo>
                    <a:pt x="66751" y="281609"/>
                  </a:lnTo>
                  <a:lnTo>
                    <a:pt x="67881" y="281393"/>
                  </a:lnTo>
                  <a:lnTo>
                    <a:pt x="68884" y="281508"/>
                  </a:lnTo>
                  <a:lnTo>
                    <a:pt x="68897" y="279438"/>
                  </a:lnTo>
                  <a:close/>
                </a:path>
                <a:path w="1525904" h="608964">
                  <a:moveTo>
                    <a:pt x="84010" y="282867"/>
                  </a:moveTo>
                  <a:lnTo>
                    <a:pt x="82550" y="282448"/>
                  </a:lnTo>
                  <a:lnTo>
                    <a:pt x="81381" y="281978"/>
                  </a:lnTo>
                  <a:lnTo>
                    <a:pt x="80175" y="283286"/>
                  </a:lnTo>
                  <a:lnTo>
                    <a:pt x="81661" y="284657"/>
                  </a:lnTo>
                  <a:lnTo>
                    <a:pt x="82778" y="284670"/>
                  </a:lnTo>
                  <a:lnTo>
                    <a:pt x="84010" y="282867"/>
                  </a:lnTo>
                  <a:close/>
                </a:path>
                <a:path w="1525904" h="608964">
                  <a:moveTo>
                    <a:pt x="93116" y="275653"/>
                  </a:moveTo>
                  <a:lnTo>
                    <a:pt x="92925" y="273786"/>
                  </a:lnTo>
                  <a:lnTo>
                    <a:pt x="91249" y="273050"/>
                  </a:lnTo>
                  <a:lnTo>
                    <a:pt x="90195" y="271843"/>
                  </a:lnTo>
                  <a:lnTo>
                    <a:pt x="88277" y="272783"/>
                  </a:lnTo>
                  <a:lnTo>
                    <a:pt x="88176" y="273100"/>
                  </a:lnTo>
                  <a:lnTo>
                    <a:pt x="88188" y="273418"/>
                  </a:lnTo>
                  <a:lnTo>
                    <a:pt x="88315" y="273723"/>
                  </a:lnTo>
                  <a:lnTo>
                    <a:pt x="90144" y="275437"/>
                  </a:lnTo>
                  <a:lnTo>
                    <a:pt x="88290" y="276237"/>
                  </a:lnTo>
                  <a:lnTo>
                    <a:pt x="85686" y="278269"/>
                  </a:lnTo>
                  <a:lnTo>
                    <a:pt x="84455" y="277304"/>
                  </a:lnTo>
                  <a:lnTo>
                    <a:pt x="83515" y="275793"/>
                  </a:lnTo>
                  <a:lnTo>
                    <a:pt x="81521" y="275869"/>
                  </a:lnTo>
                  <a:lnTo>
                    <a:pt x="79514" y="277926"/>
                  </a:lnTo>
                  <a:lnTo>
                    <a:pt x="76949" y="275361"/>
                  </a:lnTo>
                  <a:lnTo>
                    <a:pt x="74853" y="276631"/>
                  </a:lnTo>
                  <a:lnTo>
                    <a:pt x="74980" y="278460"/>
                  </a:lnTo>
                  <a:lnTo>
                    <a:pt x="76695" y="278587"/>
                  </a:lnTo>
                  <a:lnTo>
                    <a:pt x="76466" y="279476"/>
                  </a:lnTo>
                  <a:lnTo>
                    <a:pt x="75780" y="280530"/>
                  </a:lnTo>
                  <a:lnTo>
                    <a:pt x="79756" y="280619"/>
                  </a:lnTo>
                  <a:lnTo>
                    <a:pt x="84023" y="278866"/>
                  </a:lnTo>
                  <a:lnTo>
                    <a:pt x="87439" y="282422"/>
                  </a:lnTo>
                  <a:lnTo>
                    <a:pt x="87198" y="281736"/>
                  </a:lnTo>
                  <a:lnTo>
                    <a:pt x="86550" y="280746"/>
                  </a:lnTo>
                  <a:lnTo>
                    <a:pt x="90754" y="280149"/>
                  </a:lnTo>
                  <a:lnTo>
                    <a:pt x="91579" y="277545"/>
                  </a:lnTo>
                  <a:lnTo>
                    <a:pt x="93116" y="275653"/>
                  </a:lnTo>
                  <a:close/>
                </a:path>
                <a:path w="1525904" h="608964">
                  <a:moveTo>
                    <a:pt x="104863" y="65366"/>
                  </a:moveTo>
                  <a:lnTo>
                    <a:pt x="104038" y="64452"/>
                  </a:lnTo>
                  <a:lnTo>
                    <a:pt x="102768" y="63881"/>
                  </a:lnTo>
                  <a:lnTo>
                    <a:pt x="102704" y="62407"/>
                  </a:lnTo>
                  <a:lnTo>
                    <a:pt x="101930" y="62445"/>
                  </a:lnTo>
                  <a:lnTo>
                    <a:pt x="101295" y="62230"/>
                  </a:lnTo>
                  <a:lnTo>
                    <a:pt x="100926" y="61480"/>
                  </a:lnTo>
                  <a:lnTo>
                    <a:pt x="99999" y="62560"/>
                  </a:lnTo>
                  <a:lnTo>
                    <a:pt x="101460" y="63792"/>
                  </a:lnTo>
                  <a:lnTo>
                    <a:pt x="101561" y="67360"/>
                  </a:lnTo>
                  <a:lnTo>
                    <a:pt x="104863" y="65366"/>
                  </a:lnTo>
                  <a:close/>
                </a:path>
                <a:path w="1525904" h="608964">
                  <a:moveTo>
                    <a:pt x="106819" y="57734"/>
                  </a:moveTo>
                  <a:lnTo>
                    <a:pt x="105638" y="57759"/>
                  </a:lnTo>
                  <a:lnTo>
                    <a:pt x="104355" y="58013"/>
                  </a:lnTo>
                  <a:lnTo>
                    <a:pt x="103644" y="56642"/>
                  </a:lnTo>
                  <a:lnTo>
                    <a:pt x="100901" y="57670"/>
                  </a:lnTo>
                  <a:lnTo>
                    <a:pt x="101777" y="58432"/>
                  </a:lnTo>
                  <a:lnTo>
                    <a:pt x="102133" y="59347"/>
                  </a:lnTo>
                  <a:lnTo>
                    <a:pt x="101815" y="60490"/>
                  </a:lnTo>
                  <a:lnTo>
                    <a:pt x="102768" y="58280"/>
                  </a:lnTo>
                  <a:lnTo>
                    <a:pt x="105829" y="59880"/>
                  </a:lnTo>
                  <a:lnTo>
                    <a:pt x="106819" y="57734"/>
                  </a:lnTo>
                  <a:close/>
                </a:path>
                <a:path w="1525904" h="608964">
                  <a:moveTo>
                    <a:pt x="108343" y="15595"/>
                  </a:moveTo>
                  <a:lnTo>
                    <a:pt x="108026" y="15430"/>
                  </a:lnTo>
                  <a:lnTo>
                    <a:pt x="107061" y="15024"/>
                  </a:lnTo>
                  <a:lnTo>
                    <a:pt x="104749" y="15024"/>
                  </a:lnTo>
                  <a:lnTo>
                    <a:pt x="105537" y="16256"/>
                  </a:lnTo>
                  <a:lnTo>
                    <a:pt x="108343" y="15595"/>
                  </a:lnTo>
                  <a:close/>
                </a:path>
                <a:path w="1525904" h="608964">
                  <a:moveTo>
                    <a:pt x="113563" y="10477"/>
                  </a:moveTo>
                  <a:lnTo>
                    <a:pt x="108077" y="13119"/>
                  </a:lnTo>
                  <a:lnTo>
                    <a:pt x="108661" y="11303"/>
                  </a:lnTo>
                  <a:lnTo>
                    <a:pt x="108369" y="11125"/>
                  </a:lnTo>
                  <a:lnTo>
                    <a:pt x="108077" y="11137"/>
                  </a:lnTo>
                  <a:lnTo>
                    <a:pt x="107810" y="11341"/>
                  </a:lnTo>
                  <a:lnTo>
                    <a:pt x="106972" y="12827"/>
                  </a:lnTo>
                  <a:lnTo>
                    <a:pt x="109651" y="14058"/>
                  </a:lnTo>
                  <a:lnTo>
                    <a:pt x="110312" y="14033"/>
                  </a:lnTo>
                  <a:lnTo>
                    <a:pt x="110642" y="14008"/>
                  </a:lnTo>
                  <a:lnTo>
                    <a:pt x="113563" y="10477"/>
                  </a:lnTo>
                  <a:close/>
                </a:path>
                <a:path w="1525904" h="608964">
                  <a:moveTo>
                    <a:pt x="115252" y="16535"/>
                  </a:moveTo>
                  <a:lnTo>
                    <a:pt x="113233" y="15430"/>
                  </a:lnTo>
                  <a:lnTo>
                    <a:pt x="110744" y="14058"/>
                  </a:lnTo>
                  <a:lnTo>
                    <a:pt x="109651" y="14058"/>
                  </a:lnTo>
                  <a:lnTo>
                    <a:pt x="108343" y="15595"/>
                  </a:lnTo>
                  <a:lnTo>
                    <a:pt x="109042" y="15430"/>
                  </a:lnTo>
                  <a:lnTo>
                    <a:pt x="107238" y="18757"/>
                  </a:lnTo>
                  <a:lnTo>
                    <a:pt x="108750" y="18757"/>
                  </a:lnTo>
                  <a:lnTo>
                    <a:pt x="108610" y="18884"/>
                  </a:lnTo>
                  <a:lnTo>
                    <a:pt x="108546" y="19748"/>
                  </a:lnTo>
                  <a:lnTo>
                    <a:pt x="108788" y="20459"/>
                  </a:lnTo>
                  <a:lnTo>
                    <a:pt x="109613" y="20866"/>
                  </a:lnTo>
                  <a:lnTo>
                    <a:pt x="110363" y="20904"/>
                  </a:lnTo>
                  <a:lnTo>
                    <a:pt x="111163" y="21869"/>
                  </a:lnTo>
                  <a:lnTo>
                    <a:pt x="111836" y="20739"/>
                  </a:lnTo>
                  <a:lnTo>
                    <a:pt x="112166" y="20751"/>
                  </a:lnTo>
                  <a:lnTo>
                    <a:pt x="112483" y="20713"/>
                  </a:lnTo>
                  <a:lnTo>
                    <a:pt x="112801" y="20624"/>
                  </a:lnTo>
                  <a:lnTo>
                    <a:pt x="112153" y="18846"/>
                  </a:lnTo>
                  <a:lnTo>
                    <a:pt x="113690" y="18605"/>
                  </a:lnTo>
                  <a:lnTo>
                    <a:pt x="114655" y="17970"/>
                  </a:lnTo>
                  <a:lnTo>
                    <a:pt x="113563" y="17970"/>
                  </a:lnTo>
                  <a:lnTo>
                    <a:pt x="111379" y="17995"/>
                  </a:lnTo>
                  <a:lnTo>
                    <a:pt x="110807" y="17970"/>
                  </a:lnTo>
                  <a:lnTo>
                    <a:pt x="110248" y="17957"/>
                  </a:lnTo>
                  <a:lnTo>
                    <a:pt x="109677" y="17932"/>
                  </a:lnTo>
                  <a:lnTo>
                    <a:pt x="110299" y="16713"/>
                  </a:lnTo>
                  <a:lnTo>
                    <a:pt x="115252" y="16535"/>
                  </a:lnTo>
                  <a:close/>
                </a:path>
                <a:path w="1525904" h="608964">
                  <a:moveTo>
                    <a:pt x="115493" y="25654"/>
                  </a:moveTo>
                  <a:lnTo>
                    <a:pt x="114782" y="24511"/>
                  </a:lnTo>
                  <a:lnTo>
                    <a:pt x="113639" y="24726"/>
                  </a:lnTo>
                  <a:lnTo>
                    <a:pt x="112572" y="24701"/>
                  </a:lnTo>
                  <a:lnTo>
                    <a:pt x="112699" y="25730"/>
                  </a:lnTo>
                  <a:lnTo>
                    <a:pt x="112293" y="27101"/>
                  </a:lnTo>
                  <a:lnTo>
                    <a:pt x="115074" y="27647"/>
                  </a:lnTo>
                  <a:lnTo>
                    <a:pt x="115354" y="26670"/>
                  </a:lnTo>
                  <a:lnTo>
                    <a:pt x="115493" y="25654"/>
                  </a:lnTo>
                  <a:close/>
                </a:path>
                <a:path w="1525904" h="608964">
                  <a:moveTo>
                    <a:pt x="119583" y="69227"/>
                  </a:moveTo>
                  <a:lnTo>
                    <a:pt x="119456" y="69100"/>
                  </a:lnTo>
                  <a:lnTo>
                    <a:pt x="118770" y="68376"/>
                  </a:lnTo>
                  <a:lnTo>
                    <a:pt x="117373" y="68376"/>
                  </a:lnTo>
                  <a:lnTo>
                    <a:pt x="116433" y="69799"/>
                  </a:lnTo>
                  <a:lnTo>
                    <a:pt x="115404" y="68516"/>
                  </a:lnTo>
                  <a:lnTo>
                    <a:pt x="114414" y="68516"/>
                  </a:lnTo>
                  <a:lnTo>
                    <a:pt x="114477" y="69100"/>
                  </a:lnTo>
                  <a:lnTo>
                    <a:pt x="114579" y="70065"/>
                  </a:lnTo>
                  <a:lnTo>
                    <a:pt x="118579" y="70065"/>
                  </a:lnTo>
                  <a:lnTo>
                    <a:pt x="118351" y="69799"/>
                  </a:lnTo>
                  <a:lnTo>
                    <a:pt x="117856" y="69227"/>
                  </a:lnTo>
                  <a:lnTo>
                    <a:pt x="119583" y="69227"/>
                  </a:lnTo>
                  <a:close/>
                </a:path>
                <a:path w="1525904" h="608964">
                  <a:moveTo>
                    <a:pt x="119684" y="14173"/>
                  </a:moveTo>
                  <a:lnTo>
                    <a:pt x="119176" y="13131"/>
                  </a:lnTo>
                  <a:lnTo>
                    <a:pt x="117881" y="13284"/>
                  </a:lnTo>
                  <a:lnTo>
                    <a:pt x="115760" y="12280"/>
                  </a:lnTo>
                  <a:lnTo>
                    <a:pt x="115684" y="16611"/>
                  </a:lnTo>
                  <a:lnTo>
                    <a:pt x="117424" y="14465"/>
                  </a:lnTo>
                  <a:lnTo>
                    <a:pt x="118237" y="14935"/>
                  </a:lnTo>
                  <a:lnTo>
                    <a:pt x="118440" y="14287"/>
                  </a:lnTo>
                  <a:lnTo>
                    <a:pt x="119684" y="14173"/>
                  </a:lnTo>
                  <a:close/>
                </a:path>
                <a:path w="1525904" h="608964">
                  <a:moveTo>
                    <a:pt x="120573" y="69227"/>
                  </a:moveTo>
                  <a:lnTo>
                    <a:pt x="119583" y="69227"/>
                  </a:lnTo>
                  <a:lnTo>
                    <a:pt x="120383" y="70065"/>
                  </a:lnTo>
                  <a:lnTo>
                    <a:pt x="120484" y="69596"/>
                  </a:lnTo>
                  <a:lnTo>
                    <a:pt x="120573" y="69227"/>
                  </a:lnTo>
                  <a:close/>
                </a:path>
                <a:path w="1525904" h="608964">
                  <a:moveTo>
                    <a:pt x="120700" y="29578"/>
                  </a:moveTo>
                  <a:lnTo>
                    <a:pt x="119595" y="27736"/>
                  </a:lnTo>
                  <a:lnTo>
                    <a:pt x="118516" y="27736"/>
                  </a:lnTo>
                  <a:lnTo>
                    <a:pt x="117030" y="28448"/>
                  </a:lnTo>
                  <a:lnTo>
                    <a:pt x="117602" y="29578"/>
                  </a:lnTo>
                  <a:lnTo>
                    <a:pt x="118325" y="30391"/>
                  </a:lnTo>
                  <a:lnTo>
                    <a:pt x="118605" y="29578"/>
                  </a:lnTo>
                  <a:lnTo>
                    <a:pt x="120700" y="29578"/>
                  </a:lnTo>
                  <a:close/>
                </a:path>
                <a:path w="1525904" h="608964">
                  <a:moveTo>
                    <a:pt x="121018" y="65341"/>
                  </a:moveTo>
                  <a:lnTo>
                    <a:pt x="117424" y="65341"/>
                  </a:lnTo>
                  <a:lnTo>
                    <a:pt x="118516" y="66319"/>
                  </a:lnTo>
                  <a:lnTo>
                    <a:pt x="121018" y="65341"/>
                  </a:lnTo>
                  <a:close/>
                </a:path>
                <a:path w="1525904" h="608964">
                  <a:moveTo>
                    <a:pt x="121323" y="73291"/>
                  </a:moveTo>
                  <a:lnTo>
                    <a:pt x="119862" y="71577"/>
                  </a:lnTo>
                  <a:lnTo>
                    <a:pt x="119189" y="70802"/>
                  </a:lnTo>
                  <a:lnTo>
                    <a:pt x="118859" y="70396"/>
                  </a:lnTo>
                  <a:lnTo>
                    <a:pt x="116713" y="70396"/>
                  </a:lnTo>
                  <a:lnTo>
                    <a:pt x="119519" y="71577"/>
                  </a:lnTo>
                  <a:lnTo>
                    <a:pt x="118910" y="73875"/>
                  </a:lnTo>
                  <a:lnTo>
                    <a:pt x="118554" y="76073"/>
                  </a:lnTo>
                  <a:lnTo>
                    <a:pt x="121272" y="75133"/>
                  </a:lnTo>
                  <a:lnTo>
                    <a:pt x="121323" y="73291"/>
                  </a:lnTo>
                  <a:close/>
                </a:path>
                <a:path w="1525904" h="608964">
                  <a:moveTo>
                    <a:pt x="121373" y="65201"/>
                  </a:moveTo>
                  <a:lnTo>
                    <a:pt x="120116" y="63131"/>
                  </a:lnTo>
                  <a:lnTo>
                    <a:pt x="117424" y="64452"/>
                  </a:lnTo>
                  <a:lnTo>
                    <a:pt x="115811" y="62738"/>
                  </a:lnTo>
                  <a:lnTo>
                    <a:pt x="117957" y="62471"/>
                  </a:lnTo>
                  <a:lnTo>
                    <a:pt x="118516" y="61595"/>
                  </a:lnTo>
                  <a:lnTo>
                    <a:pt x="116382" y="58458"/>
                  </a:lnTo>
                  <a:lnTo>
                    <a:pt x="113665" y="58369"/>
                  </a:lnTo>
                  <a:lnTo>
                    <a:pt x="113601" y="62357"/>
                  </a:lnTo>
                  <a:lnTo>
                    <a:pt x="109118" y="60096"/>
                  </a:lnTo>
                  <a:lnTo>
                    <a:pt x="107899" y="62458"/>
                  </a:lnTo>
                  <a:lnTo>
                    <a:pt x="106629" y="65303"/>
                  </a:lnTo>
                  <a:lnTo>
                    <a:pt x="108864" y="65430"/>
                  </a:lnTo>
                  <a:lnTo>
                    <a:pt x="110578" y="65405"/>
                  </a:lnTo>
                  <a:lnTo>
                    <a:pt x="111493" y="65227"/>
                  </a:lnTo>
                  <a:lnTo>
                    <a:pt x="112915" y="65392"/>
                  </a:lnTo>
                  <a:lnTo>
                    <a:pt x="114998" y="62039"/>
                  </a:lnTo>
                  <a:lnTo>
                    <a:pt x="115620" y="64516"/>
                  </a:lnTo>
                  <a:lnTo>
                    <a:pt x="116586" y="65405"/>
                  </a:lnTo>
                  <a:lnTo>
                    <a:pt x="116865" y="65430"/>
                  </a:lnTo>
                  <a:lnTo>
                    <a:pt x="117144" y="65405"/>
                  </a:lnTo>
                  <a:lnTo>
                    <a:pt x="117424" y="65341"/>
                  </a:lnTo>
                  <a:lnTo>
                    <a:pt x="117424" y="65201"/>
                  </a:lnTo>
                  <a:lnTo>
                    <a:pt x="121373" y="65201"/>
                  </a:lnTo>
                  <a:close/>
                </a:path>
                <a:path w="1525904" h="608964">
                  <a:moveTo>
                    <a:pt x="121488" y="65201"/>
                  </a:moveTo>
                  <a:lnTo>
                    <a:pt x="121018" y="65341"/>
                  </a:lnTo>
                  <a:lnTo>
                    <a:pt x="121450" y="65341"/>
                  </a:lnTo>
                  <a:lnTo>
                    <a:pt x="121488" y="65201"/>
                  </a:lnTo>
                  <a:close/>
                </a:path>
                <a:path w="1525904" h="608964">
                  <a:moveTo>
                    <a:pt x="125196" y="84785"/>
                  </a:moveTo>
                  <a:lnTo>
                    <a:pt x="125095" y="82283"/>
                  </a:lnTo>
                  <a:lnTo>
                    <a:pt x="123939" y="83477"/>
                  </a:lnTo>
                  <a:lnTo>
                    <a:pt x="122948" y="84785"/>
                  </a:lnTo>
                  <a:lnTo>
                    <a:pt x="125196" y="84785"/>
                  </a:lnTo>
                  <a:close/>
                </a:path>
                <a:path w="1525904" h="608964">
                  <a:moveTo>
                    <a:pt x="125526" y="81140"/>
                  </a:moveTo>
                  <a:lnTo>
                    <a:pt x="123367" y="80695"/>
                  </a:lnTo>
                  <a:lnTo>
                    <a:pt x="121437" y="79692"/>
                  </a:lnTo>
                  <a:lnTo>
                    <a:pt x="119087" y="79260"/>
                  </a:lnTo>
                  <a:lnTo>
                    <a:pt x="118745" y="78219"/>
                  </a:lnTo>
                  <a:lnTo>
                    <a:pt x="118389" y="77177"/>
                  </a:lnTo>
                  <a:lnTo>
                    <a:pt x="118275" y="76809"/>
                  </a:lnTo>
                  <a:lnTo>
                    <a:pt x="117335" y="77177"/>
                  </a:lnTo>
                  <a:lnTo>
                    <a:pt x="116674" y="78219"/>
                  </a:lnTo>
                  <a:lnTo>
                    <a:pt x="115481" y="77952"/>
                  </a:lnTo>
                  <a:lnTo>
                    <a:pt x="112699" y="80225"/>
                  </a:lnTo>
                  <a:lnTo>
                    <a:pt x="115976" y="82410"/>
                  </a:lnTo>
                  <a:lnTo>
                    <a:pt x="115557" y="84645"/>
                  </a:lnTo>
                  <a:lnTo>
                    <a:pt x="118224" y="83718"/>
                  </a:lnTo>
                  <a:lnTo>
                    <a:pt x="120281" y="81508"/>
                  </a:lnTo>
                  <a:lnTo>
                    <a:pt x="123151" y="81026"/>
                  </a:lnTo>
                  <a:lnTo>
                    <a:pt x="123012" y="81241"/>
                  </a:lnTo>
                  <a:lnTo>
                    <a:pt x="123494" y="81241"/>
                  </a:lnTo>
                  <a:lnTo>
                    <a:pt x="125095" y="82283"/>
                  </a:lnTo>
                  <a:lnTo>
                    <a:pt x="125018" y="81241"/>
                  </a:lnTo>
                  <a:lnTo>
                    <a:pt x="125526" y="81140"/>
                  </a:lnTo>
                  <a:close/>
                </a:path>
                <a:path w="1525904" h="608964">
                  <a:moveTo>
                    <a:pt x="127711" y="70739"/>
                  </a:moveTo>
                  <a:lnTo>
                    <a:pt x="127114" y="70243"/>
                  </a:lnTo>
                  <a:lnTo>
                    <a:pt x="125844" y="70065"/>
                  </a:lnTo>
                  <a:lnTo>
                    <a:pt x="126682" y="67068"/>
                  </a:lnTo>
                  <a:lnTo>
                    <a:pt x="123761" y="68694"/>
                  </a:lnTo>
                  <a:lnTo>
                    <a:pt x="124053" y="66319"/>
                  </a:lnTo>
                  <a:lnTo>
                    <a:pt x="124066" y="66116"/>
                  </a:lnTo>
                  <a:lnTo>
                    <a:pt x="121780" y="65874"/>
                  </a:lnTo>
                  <a:lnTo>
                    <a:pt x="121450" y="65341"/>
                  </a:lnTo>
                  <a:lnTo>
                    <a:pt x="120764" y="68376"/>
                  </a:lnTo>
                  <a:lnTo>
                    <a:pt x="120675" y="68745"/>
                  </a:lnTo>
                  <a:lnTo>
                    <a:pt x="120611" y="69011"/>
                  </a:lnTo>
                  <a:lnTo>
                    <a:pt x="123659" y="68757"/>
                  </a:lnTo>
                  <a:lnTo>
                    <a:pt x="122605" y="69342"/>
                  </a:lnTo>
                  <a:lnTo>
                    <a:pt x="125310" y="70142"/>
                  </a:lnTo>
                  <a:lnTo>
                    <a:pt x="125171" y="71221"/>
                  </a:lnTo>
                  <a:lnTo>
                    <a:pt x="125653" y="71920"/>
                  </a:lnTo>
                  <a:lnTo>
                    <a:pt x="126288" y="72161"/>
                  </a:lnTo>
                  <a:lnTo>
                    <a:pt x="127622" y="71259"/>
                  </a:lnTo>
                  <a:lnTo>
                    <a:pt x="127711" y="70739"/>
                  </a:lnTo>
                  <a:close/>
                </a:path>
                <a:path w="1525904" h="608964">
                  <a:moveTo>
                    <a:pt x="128676" y="78740"/>
                  </a:moveTo>
                  <a:lnTo>
                    <a:pt x="125514" y="76301"/>
                  </a:lnTo>
                  <a:lnTo>
                    <a:pt x="125526" y="81140"/>
                  </a:lnTo>
                  <a:lnTo>
                    <a:pt x="126060" y="81241"/>
                  </a:lnTo>
                  <a:lnTo>
                    <a:pt x="125539" y="81140"/>
                  </a:lnTo>
                  <a:lnTo>
                    <a:pt x="127749" y="80695"/>
                  </a:lnTo>
                  <a:lnTo>
                    <a:pt x="127927" y="80695"/>
                  </a:lnTo>
                  <a:lnTo>
                    <a:pt x="128676" y="78740"/>
                  </a:lnTo>
                  <a:close/>
                </a:path>
                <a:path w="1525904" h="608964">
                  <a:moveTo>
                    <a:pt x="132346" y="84023"/>
                  </a:moveTo>
                  <a:lnTo>
                    <a:pt x="131686" y="82067"/>
                  </a:lnTo>
                  <a:lnTo>
                    <a:pt x="132143" y="80911"/>
                  </a:lnTo>
                  <a:lnTo>
                    <a:pt x="130759" y="81076"/>
                  </a:lnTo>
                  <a:lnTo>
                    <a:pt x="129159" y="80327"/>
                  </a:lnTo>
                  <a:lnTo>
                    <a:pt x="128092" y="81864"/>
                  </a:lnTo>
                  <a:lnTo>
                    <a:pt x="127088" y="82448"/>
                  </a:lnTo>
                  <a:lnTo>
                    <a:pt x="126733" y="83997"/>
                  </a:lnTo>
                  <a:lnTo>
                    <a:pt x="125196" y="83781"/>
                  </a:lnTo>
                  <a:lnTo>
                    <a:pt x="125196" y="84048"/>
                  </a:lnTo>
                  <a:lnTo>
                    <a:pt x="125196" y="84607"/>
                  </a:lnTo>
                  <a:lnTo>
                    <a:pt x="126403" y="84747"/>
                  </a:lnTo>
                  <a:lnTo>
                    <a:pt x="127292" y="85166"/>
                  </a:lnTo>
                  <a:lnTo>
                    <a:pt x="126987" y="86639"/>
                  </a:lnTo>
                  <a:lnTo>
                    <a:pt x="129997" y="85750"/>
                  </a:lnTo>
                  <a:lnTo>
                    <a:pt x="130009" y="85420"/>
                  </a:lnTo>
                  <a:lnTo>
                    <a:pt x="130009" y="85090"/>
                  </a:lnTo>
                  <a:lnTo>
                    <a:pt x="130022" y="84759"/>
                  </a:lnTo>
                  <a:lnTo>
                    <a:pt x="129997" y="84455"/>
                  </a:lnTo>
                  <a:lnTo>
                    <a:pt x="130009" y="84137"/>
                  </a:lnTo>
                  <a:lnTo>
                    <a:pt x="130035" y="83832"/>
                  </a:lnTo>
                  <a:lnTo>
                    <a:pt x="132346" y="84023"/>
                  </a:lnTo>
                  <a:close/>
                </a:path>
                <a:path w="1525904" h="608964">
                  <a:moveTo>
                    <a:pt x="132969" y="7899"/>
                  </a:moveTo>
                  <a:lnTo>
                    <a:pt x="132194" y="7366"/>
                  </a:lnTo>
                  <a:lnTo>
                    <a:pt x="131038" y="7213"/>
                  </a:lnTo>
                  <a:lnTo>
                    <a:pt x="130302" y="7569"/>
                  </a:lnTo>
                  <a:lnTo>
                    <a:pt x="130060" y="8204"/>
                  </a:lnTo>
                  <a:lnTo>
                    <a:pt x="130086" y="8978"/>
                  </a:lnTo>
                  <a:lnTo>
                    <a:pt x="130340" y="9131"/>
                  </a:lnTo>
                  <a:lnTo>
                    <a:pt x="130632" y="9207"/>
                  </a:lnTo>
                  <a:lnTo>
                    <a:pt x="130937" y="9220"/>
                  </a:lnTo>
                  <a:lnTo>
                    <a:pt x="132943" y="9182"/>
                  </a:lnTo>
                  <a:lnTo>
                    <a:pt x="132969" y="7899"/>
                  </a:lnTo>
                  <a:close/>
                </a:path>
                <a:path w="1525904" h="608964">
                  <a:moveTo>
                    <a:pt x="185356" y="258940"/>
                  </a:moveTo>
                  <a:lnTo>
                    <a:pt x="184632" y="258406"/>
                  </a:lnTo>
                  <a:lnTo>
                    <a:pt x="183934" y="257873"/>
                  </a:lnTo>
                  <a:lnTo>
                    <a:pt x="183222" y="257340"/>
                  </a:lnTo>
                  <a:lnTo>
                    <a:pt x="182473" y="257784"/>
                  </a:lnTo>
                  <a:lnTo>
                    <a:pt x="182321" y="258508"/>
                  </a:lnTo>
                  <a:lnTo>
                    <a:pt x="182384" y="259308"/>
                  </a:lnTo>
                  <a:lnTo>
                    <a:pt x="182689" y="259461"/>
                  </a:lnTo>
                  <a:lnTo>
                    <a:pt x="183032" y="259384"/>
                  </a:lnTo>
                  <a:lnTo>
                    <a:pt x="183819" y="259245"/>
                  </a:lnTo>
                  <a:lnTo>
                    <a:pt x="185356" y="258940"/>
                  </a:lnTo>
                  <a:close/>
                </a:path>
                <a:path w="1525904" h="608964">
                  <a:moveTo>
                    <a:pt x="206311" y="322326"/>
                  </a:moveTo>
                  <a:lnTo>
                    <a:pt x="205219" y="322046"/>
                  </a:lnTo>
                  <a:lnTo>
                    <a:pt x="204254" y="322135"/>
                  </a:lnTo>
                  <a:lnTo>
                    <a:pt x="203568" y="323138"/>
                  </a:lnTo>
                  <a:lnTo>
                    <a:pt x="205079" y="324929"/>
                  </a:lnTo>
                  <a:lnTo>
                    <a:pt x="205765" y="323850"/>
                  </a:lnTo>
                  <a:lnTo>
                    <a:pt x="206311" y="322326"/>
                  </a:lnTo>
                  <a:close/>
                </a:path>
                <a:path w="1525904" h="608964">
                  <a:moveTo>
                    <a:pt x="218135" y="323126"/>
                  </a:moveTo>
                  <a:lnTo>
                    <a:pt x="217716" y="318808"/>
                  </a:lnTo>
                  <a:lnTo>
                    <a:pt x="215544" y="323342"/>
                  </a:lnTo>
                  <a:lnTo>
                    <a:pt x="214464" y="322389"/>
                  </a:lnTo>
                  <a:lnTo>
                    <a:pt x="213042" y="321132"/>
                  </a:lnTo>
                  <a:lnTo>
                    <a:pt x="211353" y="321017"/>
                  </a:lnTo>
                  <a:lnTo>
                    <a:pt x="209575" y="321271"/>
                  </a:lnTo>
                  <a:lnTo>
                    <a:pt x="209524" y="321589"/>
                  </a:lnTo>
                  <a:lnTo>
                    <a:pt x="209473" y="322224"/>
                  </a:lnTo>
                  <a:lnTo>
                    <a:pt x="210985" y="322592"/>
                  </a:lnTo>
                  <a:lnTo>
                    <a:pt x="211810" y="324523"/>
                  </a:lnTo>
                  <a:lnTo>
                    <a:pt x="213664" y="324065"/>
                  </a:lnTo>
                  <a:lnTo>
                    <a:pt x="215646" y="326110"/>
                  </a:lnTo>
                  <a:lnTo>
                    <a:pt x="216801" y="324205"/>
                  </a:lnTo>
                  <a:lnTo>
                    <a:pt x="218135" y="323126"/>
                  </a:lnTo>
                  <a:close/>
                </a:path>
                <a:path w="1525904" h="608964">
                  <a:moveTo>
                    <a:pt x="322541" y="330822"/>
                  </a:moveTo>
                  <a:lnTo>
                    <a:pt x="322453" y="330047"/>
                  </a:lnTo>
                  <a:lnTo>
                    <a:pt x="321881" y="329095"/>
                  </a:lnTo>
                  <a:lnTo>
                    <a:pt x="320903" y="328904"/>
                  </a:lnTo>
                  <a:lnTo>
                    <a:pt x="319900" y="328460"/>
                  </a:lnTo>
                  <a:lnTo>
                    <a:pt x="319011" y="329349"/>
                  </a:lnTo>
                  <a:lnTo>
                    <a:pt x="319786" y="329907"/>
                  </a:lnTo>
                  <a:lnTo>
                    <a:pt x="319595" y="331647"/>
                  </a:lnTo>
                  <a:lnTo>
                    <a:pt x="322541" y="330822"/>
                  </a:lnTo>
                  <a:close/>
                </a:path>
                <a:path w="1525904" h="608964">
                  <a:moveTo>
                    <a:pt x="362572" y="258203"/>
                  </a:moveTo>
                  <a:lnTo>
                    <a:pt x="361645" y="255168"/>
                  </a:lnTo>
                  <a:lnTo>
                    <a:pt x="360692" y="256705"/>
                  </a:lnTo>
                  <a:lnTo>
                    <a:pt x="359740" y="258178"/>
                  </a:lnTo>
                  <a:lnTo>
                    <a:pt x="360680" y="258191"/>
                  </a:lnTo>
                  <a:lnTo>
                    <a:pt x="361619" y="258191"/>
                  </a:lnTo>
                  <a:lnTo>
                    <a:pt x="362572" y="258203"/>
                  </a:lnTo>
                  <a:close/>
                </a:path>
                <a:path w="1525904" h="608964">
                  <a:moveTo>
                    <a:pt x="611581" y="363931"/>
                  </a:moveTo>
                  <a:lnTo>
                    <a:pt x="610920" y="363880"/>
                  </a:lnTo>
                  <a:lnTo>
                    <a:pt x="610260" y="363816"/>
                  </a:lnTo>
                  <a:lnTo>
                    <a:pt x="609600" y="363766"/>
                  </a:lnTo>
                  <a:lnTo>
                    <a:pt x="609282" y="364109"/>
                  </a:lnTo>
                  <a:lnTo>
                    <a:pt x="608939" y="364439"/>
                  </a:lnTo>
                  <a:lnTo>
                    <a:pt x="608622" y="364769"/>
                  </a:lnTo>
                  <a:lnTo>
                    <a:pt x="609003" y="365417"/>
                  </a:lnTo>
                  <a:lnTo>
                    <a:pt x="609790" y="366687"/>
                  </a:lnTo>
                  <a:lnTo>
                    <a:pt x="610069" y="366750"/>
                  </a:lnTo>
                  <a:lnTo>
                    <a:pt x="610374" y="366776"/>
                  </a:lnTo>
                  <a:lnTo>
                    <a:pt x="610666" y="366750"/>
                  </a:lnTo>
                  <a:lnTo>
                    <a:pt x="611289" y="364871"/>
                  </a:lnTo>
                  <a:lnTo>
                    <a:pt x="611581" y="363931"/>
                  </a:lnTo>
                  <a:close/>
                </a:path>
                <a:path w="1525904" h="608964">
                  <a:moveTo>
                    <a:pt x="620458" y="416699"/>
                  </a:moveTo>
                  <a:lnTo>
                    <a:pt x="619048" y="417042"/>
                  </a:lnTo>
                  <a:lnTo>
                    <a:pt x="617740" y="417372"/>
                  </a:lnTo>
                  <a:lnTo>
                    <a:pt x="618617" y="418896"/>
                  </a:lnTo>
                  <a:lnTo>
                    <a:pt x="618693" y="419938"/>
                  </a:lnTo>
                  <a:lnTo>
                    <a:pt x="619112" y="419633"/>
                  </a:lnTo>
                  <a:lnTo>
                    <a:pt x="619531" y="419354"/>
                  </a:lnTo>
                  <a:lnTo>
                    <a:pt x="619937" y="419061"/>
                  </a:lnTo>
                  <a:lnTo>
                    <a:pt x="620090" y="418160"/>
                  </a:lnTo>
                  <a:lnTo>
                    <a:pt x="620458" y="416699"/>
                  </a:lnTo>
                  <a:close/>
                </a:path>
                <a:path w="1525904" h="608964">
                  <a:moveTo>
                    <a:pt x="625170" y="348221"/>
                  </a:moveTo>
                  <a:lnTo>
                    <a:pt x="624916" y="346989"/>
                  </a:lnTo>
                  <a:lnTo>
                    <a:pt x="624535" y="346417"/>
                  </a:lnTo>
                  <a:lnTo>
                    <a:pt x="619340" y="344843"/>
                  </a:lnTo>
                  <a:lnTo>
                    <a:pt x="619988" y="349504"/>
                  </a:lnTo>
                  <a:lnTo>
                    <a:pt x="617423" y="349402"/>
                  </a:lnTo>
                  <a:lnTo>
                    <a:pt x="620318" y="351269"/>
                  </a:lnTo>
                  <a:lnTo>
                    <a:pt x="620763" y="348399"/>
                  </a:lnTo>
                  <a:lnTo>
                    <a:pt x="622871" y="348157"/>
                  </a:lnTo>
                  <a:lnTo>
                    <a:pt x="625170" y="348221"/>
                  </a:lnTo>
                  <a:close/>
                </a:path>
                <a:path w="1525904" h="608964">
                  <a:moveTo>
                    <a:pt x="625678" y="353466"/>
                  </a:moveTo>
                  <a:lnTo>
                    <a:pt x="625182" y="351815"/>
                  </a:lnTo>
                  <a:lnTo>
                    <a:pt x="625106" y="350240"/>
                  </a:lnTo>
                  <a:lnTo>
                    <a:pt x="623773" y="350634"/>
                  </a:lnTo>
                  <a:lnTo>
                    <a:pt x="622427" y="351028"/>
                  </a:lnTo>
                  <a:lnTo>
                    <a:pt x="621106" y="351409"/>
                  </a:lnTo>
                  <a:lnTo>
                    <a:pt x="621766" y="352031"/>
                  </a:lnTo>
                  <a:lnTo>
                    <a:pt x="622427" y="352640"/>
                  </a:lnTo>
                  <a:lnTo>
                    <a:pt x="623087" y="353250"/>
                  </a:lnTo>
                  <a:lnTo>
                    <a:pt x="623811" y="354215"/>
                  </a:lnTo>
                  <a:lnTo>
                    <a:pt x="624154" y="354685"/>
                  </a:lnTo>
                  <a:lnTo>
                    <a:pt x="625678" y="353466"/>
                  </a:lnTo>
                  <a:close/>
                </a:path>
                <a:path w="1525904" h="608964">
                  <a:moveTo>
                    <a:pt x="639673" y="361721"/>
                  </a:moveTo>
                  <a:lnTo>
                    <a:pt x="639559" y="360705"/>
                  </a:lnTo>
                  <a:lnTo>
                    <a:pt x="639089" y="360045"/>
                  </a:lnTo>
                  <a:lnTo>
                    <a:pt x="637959" y="360083"/>
                  </a:lnTo>
                  <a:lnTo>
                    <a:pt x="635901" y="361315"/>
                  </a:lnTo>
                  <a:lnTo>
                    <a:pt x="634873" y="361924"/>
                  </a:lnTo>
                  <a:lnTo>
                    <a:pt x="636511" y="362800"/>
                  </a:lnTo>
                  <a:lnTo>
                    <a:pt x="638136" y="363054"/>
                  </a:lnTo>
                  <a:lnTo>
                    <a:pt x="639673" y="361721"/>
                  </a:lnTo>
                  <a:close/>
                </a:path>
                <a:path w="1525904" h="608964">
                  <a:moveTo>
                    <a:pt x="642150" y="150329"/>
                  </a:moveTo>
                  <a:lnTo>
                    <a:pt x="641591" y="149009"/>
                  </a:lnTo>
                  <a:lnTo>
                    <a:pt x="641502" y="148805"/>
                  </a:lnTo>
                  <a:lnTo>
                    <a:pt x="641388" y="148539"/>
                  </a:lnTo>
                  <a:lnTo>
                    <a:pt x="641261" y="148259"/>
                  </a:lnTo>
                  <a:lnTo>
                    <a:pt x="640410" y="150012"/>
                  </a:lnTo>
                  <a:lnTo>
                    <a:pt x="640892" y="150952"/>
                  </a:lnTo>
                  <a:lnTo>
                    <a:pt x="642150" y="150329"/>
                  </a:lnTo>
                  <a:close/>
                </a:path>
                <a:path w="1525904" h="608964">
                  <a:moveTo>
                    <a:pt x="642340" y="608025"/>
                  </a:moveTo>
                  <a:lnTo>
                    <a:pt x="642302" y="607796"/>
                  </a:lnTo>
                  <a:lnTo>
                    <a:pt x="642086" y="606361"/>
                  </a:lnTo>
                  <a:lnTo>
                    <a:pt x="641045" y="606171"/>
                  </a:lnTo>
                  <a:lnTo>
                    <a:pt x="639851" y="606247"/>
                  </a:lnTo>
                  <a:lnTo>
                    <a:pt x="639838" y="606501"/>
                  </a:lnTo>
                  <a:lnTo>
                    <a:pt x="639838" y="606742"/>
                  </a:lnTo>
                  <a:lnTo>
                    <a:pt x="639813" y="606996"/>
                  </a:lnTo>
                  <a:lnTo>
                    <a:pt x="640549" y="607453"/>
                  </a:lnTo>
                  <a:lnTo>
                    <a:pt x="640613" y="608863"/>
                  </a:lnTo>
                  <a:lnTo>
                    <a:pt x="642099" y="608482"/>
                  </a:lnTo>
                  <a:lnTo>
                    <a:pt x="642340" y="608025"/>
                  </a:lnTo>
                  <a:close/>
                </a:path>
                <a:path w="1525904" h="608964">
                  <a:moveTo>
                    <a:pt x="643877" y="157708"/>
                  </a:moveTo>
                  <a:lnTo>
                    <a:pt x="642315" y="156349"/>
                  </a:lnTo>
                  <a:lnTo>
                    <a:pt x="640702" y="155511"/>
                  </a:lnTo>
                  <a:lnTo>
                    <a:pt x="640727" y="157391"/>
                  </a:lnTo>
                  <a:lnTo>
                    <a:pt x="641731" y="157924"/>
                  </a:lnTo>
                  <a:lnTo>
                    <a:pt x="642569" y="158318"/>
                  </a:lnTo>
                  <a:lnTo>
                    <a:pt x="643051" y="158470"/>
                  </a:lnTo>
                  <a:lnTo>
                    <a:pt x="643877" y="157708"/>
                  </a:lnTo>
                  <a:close/>
                </a:path>
                <a:path w="1525904" h="608964">
                  <a:moveTo>
                    <a:pt x="644207" y="157391"/>
                  </a:moveTo>
                  <a:lnTo>
                    <a:pt x="643877" y="157708"/>
                  </a:lnTo>
                  <a:lnTo>
                    <a:pt x="644118" y="157924"/>
                  </a:lnTo>
                  <a:lnTo>
                    <a:pt x="644207" y="157391"/>
                  </a:lnTo>
                  <a:close/>
                </a:path>
                <a:path w="1525904" h="608964">
                  <a:moveTo>
                    <a:pt x="646658" y="106235"/>
                  </a:moveTo>
                  <a:lnTo>
                    <a:pt x="645668" y="108254"/>
                  </a:lnTo>
                  <a:lnTo>
                    <a:pt x="642912" y="106184"/>
                  </a:lnTo>
                  <a:lnTo>
                    <a:pt x="641946" y="108254"/>
                  </a:lnTo>
                  <a:lnTo>
                    <a:pt x="645426" y="109220"/>
                  </a:lnTo>
                  <a:lnTo>
                    <a:pt x="643470" y="113131"/>
                  </a:lnTo>
                  <a:lnTo>
                    <a:pt x="645515" y="114858"/>
                  </a:lnTo>
                  <a:lnTo>
                    <a:pt x="645617" y="114058"/>
                  </a:lnTo>
                  <a:lnTo>
                    <a:pt x="645566" y="113157"/>
                  </a:lnTo>
                  <a:lnTo>
                    <a:pt x="646569" y="112826"/>
                  </a:lnTo>
                  <a:lnTo>
                    <a:pt x="646658" y="106235"/>
                  </a:lnTo>
                  <a:close/>
                </a:path>
                <a:path w="1525904" h="608964">
                  <a:moveTo>
                    <a:pt x="647484" y="146799"/>
                  </a:moveTo>
                  <a:lnTo>
                    <a:pt x="645883" y="145732"/>
                  </a:lnTo>
                  <a:lnTo>
                    <a:pt x="645401" y="145402"/>
                  </a:lnTo>
                  <a:lnTo>
                    <a:pt x="642899" y="144272"/>
                  </a:lnTo>
                  <a:lnTo>
                    <a:pt x="643636" y="141008"/>
                  </a:lnTo>
                  <a:lnTo>
                    <a:pt x="641959" y="139839"/>
                  </a:lnTo>
                  <a:lnTo>
                    <a:pt x="641591" y="141808"/>
                  </a:lnTo>
                  <a:lnTo>
                    <a:pt x="642594" y="145402"/>
                  </a:lnTo>
                  <a:lnTo>
                    <a:pt x="642696" y="145732"/>
                  </a:lnTo>
                  <a:lnTo>
                    <a:pt x="638848" y="143446"/>
                  </a:lnTo>
                  <a:lnTo>
                    <a:pt x="637882" y="144780"/>
                  </a:lnTo>
                  <a:lnTo>
                    <a:pt x="636968" y="145961"/>
                  </a:lnTo>
                  <a:lnTo>
                    <a:pt x="634403" y="146799"/>
                  </a:lnTo>
                  <a:lnTo>
                    <a:pt x="634720" y="146799"/>
                  </a:lnTo>
                  <a:lnTo>
                    <a:pt x="636663" y="148805"/>
                  </a:lnTo>
                  <a:lnTo>
                    <a:pt x="636854" y="150672"/>
                  </a:lnTo>
                  <a:lnTo>
                    <a:pt x="639622" y="152273"/>
                  </a:lnTo>
                  <a:lnTo>
                    <a:pt x="637667" y="148894"/>
                  </a:lnTo>
                  <a:lnTo>
                    <a:pt x="638822" y="148793"/>
                  </a:lnTo>
                  <a:lnTo>
                    <a:pt x="638136" y="147739"/>
                  </a:lnTo>
                  <a:lnTo>
                    <a:pt x="638822" y="148793"/>
                  </a:lnTo>
                  <a:lnTo>
                    <a:pt x="641045" y="147739"/>
                  </a:lnTo>
                  <a:lnTo>
                    <a:pt x="640930" y="147497"/>
                  </a:lnTo>
                  <a:lnTo>
                    <a:pt x="640842" y="147269"/>
                  </a:lnTo>
                  <a:lnTo>
                    <a:pt x="641604" y="147510"/>
                  </a:lnTo>
                  <a:lnTo>
                    <a:pt x="641045" y="147739"/>
                  </a:lnTo>
                  <a:lnTo>
                    <a:pt x="641261" y="148259"/>
                  </a:lnTo>
                  <a:lnTo>
                    <a:pt x="641515" y="147739"/>
                  </a:lnTo>
                  <a:lnTo>
                    <a:pt x="641616" y="147510"/>
                  </a:lnTo>
                  <a:lnTo>
                    <a:pt x="644994" y="148539"/>
                  </a:lnTo>
                  <a:lnTo>
                    <a:pt x="646899" y="149009"/>
                  </a:lnTo>
                  <a:lnTo>
                    <a:pt x="646290" y="151587"/>
                  </a:lnTo>
                  <a:lnTo>
                    <a:pt x="647407" y="151587"/>
                  </a:lnTo>
                  <a:lnTo>
                    <a:pt x="647484" y="147269"/>
                  </a:lnTo>
                  <a:lnTo>
                    <a:pt x="647484" y="146799"/>
                  </a:lnTo>
                  <a:close/>
                </a:path>
                <a:path w="1525904" h="608964">
                  <a:moveTo>
                    <a:pt x="648563" y="178638"/>
                  </a:moveTo>
                  <a:lnTo>
                    <a:pt x="648398" y="178295"/>
                  </a:lnTo>
                  <a:lnTo>
                    <a:pt x="647674" y="176923"/>
                  </a:lnTo>
                  <a:lnTo>
                    <a:pt x="646442" y="176923"/>
                  </a:lnTo>
                  <a:lnTo>
                    <a:pt x="646226" y="178295"/>
                  </a:lnTo>
                  <a:lnTo>
                    <a:pt x="646099" y="179108"/>
                  </a:lnTo>
                  <a:lnTo>
                    <a:pt x="645972" y="179920"/>
                  </a:lnTo>
                  <a:lnTo>
                    <a:pt x="643420" y="178295"/>
                  </a:lnTo>
                  <a:lnTo>
                    <a:pt x="642226" y="178790"/>
                  </a:lnTo>
                  <a:lnTo>
                    <a:pt x="641858" y="178790"/>
                  </a:lnTo>
                  <a:lnTo>
                    <a:pt x="641845" y="178955"/>
                  </a:lnTo>
                  <a:lnTo>
                    <a:pt x="640283" y="179044"/>
                  </a:lnTo>
                  <a:lnTo>
                    <a:pt x="639737" y="177457"/>
                  </a:lnTo>
                  <a:lnTo>
                    <a:pt x="638543" y="176949"/>
                  </a:lnTo>
                  <a:lnTo>
                    <a:pt x="638987" y="179819"/>
                  </a:lnTo>
                  <a:lnTo>
                    <a:pt x="636155" y="179489"/>
                  </a:lnTo>
                  <a:lnTo>
                    <a:pt x="634885" y="180708"/>
                  </a:lnTo>
                  <a:lnTo>
                    <a:pt x="635863" y="184429"/>
                  </a:lnTo>
                  <a:lnTo>
                    <a:pt x="638225" y="180924"/>
                  </a:lnTo>
                  <a:lnTo>
                    <a:pt x="639762" y="181635"/>
                  </a:lnTo>
                  <a:lnTo>
                    <a:pt x="640168" y="180721"/>
                  </a:lnTo>
                  <a:lnTo>
                    <a:pt x="641057" y="180733"/>
                  </a:lnTo>
                  <a:lnTo>
                    <a:pt x="641832" y="180530"/>
                  </a:lnTo>
                  <a:lnTo>
                    <a:pt x="643623" y="180327"/>
                  </a:lnTo>
                  <a:lnTo>
                    <a:pt x="644753" y="181190"/>
                  </a:lnTo>
                  <a:lnTo>
                    <a:pt x="645439" y="182765"/>
                  </a:lnTo>
                  <a:lnTo>
                    <a:pt x="648258" y="186537"/>
                  </a:lnTo>
                  <a:lnTo>
                    <a:pt x="647230" y="181444"/>
                  </a:lnTo>
                  <a:lnTo>
                    <a:pt x="648398" y="181470"/>
                  </a:lnTo>
                  <a:lnTo>
                    <a:pt x="647687" y="180530"/>
                  </a:lnTo>
                  <a:lnTo>
                    <a:pt x="646671" y="180733"/>
                  </a:lnTo>
                  <a:lnTo>
                    <a:pt x="645706" y="180721"/>
                  </a:lnTo>
                  <a:lnTo>
                    <a:pt x="645985" y="180327"/>
                  </a:lnTo>
                  <a:lnTo>
                    <a:pt x="646264" y="179920"/>
                  </a:lnTo>
                  <a:lnTo>
                    <a:pt x="647420" y="178295"/>
                  </a:lnTo>
                  <a:lnTo>
                    <a:pt x="648563" y="178638"/>
                  </a:lnTo>
                  <a:close/>
                </a:path>
                <a:path w="1525904" h="608964">
                  <a:moveTo>
                    <a:pt x="649084" y="178790"/>
                  </a:moveTo>
                  <a:lnTo>
                    <a:pt x="648563" y="178638"/>
                  </a:lnTo>
                  <a:lnTo>
                    <a:pt x="648754" y="179006"/>
                  </a:lnTo>
                  <a:lnTo>
                    <a:pt x="649084" y="178790"/>
                  </a:lnTo>
                  <a:close/>
                </a:path>
                <a:path w="1525904" h="608964">
                  <a:moveTo>
                    <a:pt x="649947" y="160413"/>
                  </a:moveTo>
                  <a:lnTo>
                    <a:pt x="648665" y="158813"/>
                  </a:lnTo>
                  <a:lnTo>
                    <a:pt x="648385" y="158470"/>
                  </a:lnTo>
                  <a:lnTo>
                    <a:pt x="648258" y="158318"/>
                  </a:lnTo>
                  <a:lnTo>
                    <a:pt x="646582" y="157162"/>
                  </a:lnTo>
                  <a:lnTo>
                    <a:pt x="646264" y="156933"/>
                  </a:lnTo>
                  <a:lnTo>
                    <a:pt x="645464" y="154622"/>
                  </a:lnTo>
                  <a:lnTo>
                    <a:pt x="644626" y="154622"/>
                  </a:lnTo>
                  <a:lnTo>
                    <a:pt x="644486" y="155511"/>
                  </a:lnTo>
                  <a:lnTo>
                    <a:pt x="644359" y="156349"/>
                  </a:lnTo>
                  <a:lnTo>
                    <a:pt x="644271" y="156933"/>
                  </a:lnTo>
                  <a:lnTo>
                    <a:pt x="644207" y="157391"/>
                  </a:lnTo>
                  <a:lnTo>
                    <a:pt x="644461" y="157162"/>
                  </a:lnTo>
                  <a:lnTo>
                    <a:pt x="644512" y="159131"/>
                  </a:lnTo>
                  <a:lnTo>
                    <a:pt x="645642" y="158813"/>
                  </a:lnTo>
                  <a:lnTo>
                    <a:pt x="646938" y="159131"/>
                  </a:lnTo>
                  <a:lnTo>
                    <a:pt x="646455" y="159131"/>
                  </a:lnTo>
                  <a:lnTo>
                    <a:pt x="646468" y="160413"/>
                  </a:lnTo>
                  <a:lnTo>
                    <a:pt x="649947" y="160413"/>
                  </a:lnTo>
                  <a:close/>
                </a:path>
                <a:path w="1525904" h="608964">
                  <a:moveTo>
                    <a:pt x="652602" y="178638"/>
                  </a:moveTo>
                  <a:lnTo>
                    <a:pt x="651090" y="177431"/>
                  </a:lnTo>
                  <a:lnTo>
                    <a:pt x="649084" y="178790"/>
                  </a:lnTo>
                  <a:lnTo>
                    <a:pt x="650176" y="179108"/>
                  </a:lnTo>
                  <a:lnTo>
                    <a:pt x="652157" y="178638"/>
                  </a:lnTo>
                  <a:lnTo>
                    <a:pt x="652602" y="178638"/>
                  </a:lnTo>
                  <a:close/>
                </a:path>
                <a:path w="1525904" h="608964">
                  <a:moveTo>
                    <a:pt x="653199" y="184137"/>
                  </a:moveTo>
                  <a:lnTo>
                    <a:pt x="653084" y="183464"/>
                  </a:lnTo>
                  <a:lnTo>
                    <a:pt x="652767" y="182880"/>
                  </a:lnTo>
                  <a:lnTo>
                    <a:pt x="651040" y="183273"/>
                  </a:lnTo>
                  <a:lnTo>
                    <a:pt x="650468" y="184048"/>
                  </a:lnTo>
                  <a:lnTo>
                    <a:pt x="650468" y="185737"/>
                  </a:lnTo>
                  <a:lnTo>
                    <a:pt x="650925" y="186270"/>
                  </a:lnTo>
                  <a:lnTo>
                    <a:pt x="651637" y="186143"/>
                  </a:lnTo>
                  <a:lnTo>
                    <a:pt x="652678" y="185940"/>
                  </a:lnTo>
                  <a:lnTo>
                    <a:pt x="653122" y="185153"/>
                  </a:lnTo>
                  <a:lnTo>
                    <a:pt x="653199" y="184137"/>
                  </a:lnTo>
                  <a:close/>
                </a:path>
                <a:path w="1525904" h="608964">
                  <a:moveTo>
                    <a:pt x="654291" y="173977"/>
                  </a:moveTo>
                  <a:lnTo>
                    <a:pt x="653351" y="172694"/>
                  </a:lnTo>
                  <a:lnTo>
                    <a:pt x="650671" y="172720"/>
                  </a:lnTo>
                  <a:lnTo>
                    <a:pt x="651408" y="170154"/>
                  </a:lnTo>
                  <a:lnTo>
                    <a:pt x="646518" y="170256"/>
                  </a:lnTo>
                  <a:lnTo>
                    <a:pt x="644931" y="169926"/>
                  </a:lnTo>
                  <a:lnTo>
                    <a:pt x="643356" y="169075"/>
                  </a:lnTo>
                  <a:lnTo>
                    <a:pt x="641718" y="170129"/>
                  </a:lnTo>
                  <a:lnTo>
                    <a:pt x="642747" y="173520"/>
                  </a:lnTo>
                  <a:lnTo>
                    <a:pt x="646074" y="172935"/>
                  </a:lnTo>
                  <a:lnTo>
                    <a:pt x="648436" y="174015"/>
                  </a:lnTo>
                  <a:lnTo>
                    <a:pt x="649414" y="175907"/>
                  </a:lnTo>
                  <a:lnTo>
                    <a:pt x="651484" y="176415"/>
                  </a:lnTo>
                  <a:lnTo>
                    <a:pt x="652843" y="175094"/>
                  </a:lnTo>
                  <a:lnTo>
                    <a:pt x="654291" y="173977"/>
                  </a:lnTo>
                  <a:close/>
                </a:path>
                <a:path w="1525904" h="608964">
                  <a:moveTo>
                    <a:pt x="656310" y="97205"/>
                  </a:moveTo>
                  <a:lnTo>
                    <a:pt x="652094" y="97777"/>
                  </a:lnTo>
                  <a:lnTo>
                    <a:pt x="652983" y="97777"/>
                  </a:lnTo>
                  <a:lnTo>
                    <a:pt x="653897" y="99390"/>
                  </a:lnTo>
                  <a:lnTo>
                    <a:pt x="656310" y="97205"/>
                  </a:lnTo>
                  <a:close/>
                </a:path>
                <a:path w="1525904" h="608964">
                  <a:moveTo>
                    <a:pt x="656805" y="97205"/>
                  </a:moveTo>
                  <a:lnTo>
                    <a:pt x="656717" y="96824"/>
                  </a:lnTo>
                  <a:lnTo>
                    <a:pt x="656310" y="97205"/>
                  </a:lnTo>
                  <a:lnTo>
                    <a:pt x="656805" y="97205"/>
                  </a:lnTo>
                  <a:close/>
                </a:path>
                <a:path w="1525904" h="608964">
                  <a:moveTo>
                    <a:pt x="669772" y="98348"/>
                  </a:moveTo>
                  <a:lnTo>
                    <a:pt x="669658" y="98120"/>
                  </a:lnTo>
                  <a:lnTo>
                    <a:pt x="669493" y="97777"/>
                  </a:lnTo>
                  <a:lnTo>
                    <a:pt x="668858" y="96494"/>
                  </a:lnTo>
                  <a:lnTo>
                    <a:pt x="665848" y="96494"/>
                  </a:lnTo>
                  <a:lnTo>
                    <a:pt x="665010" y="97777"/>
                  </a:lnTo>
                  <a:lnTo>
                    <a:pt x="664070" y="97777"/>
                  </a:lnTo>
                  <a:lnTo>
                    <a:pt x="662851" y="96494"/>
                  </a:lnTo>
                  <a:lnTo>
                    <a:pt x="661098" y="96494"/>
                  </a:lnTo>
                  <a:lnTo>
                    <a:pt x="659714" y="98120"/>
                  </a:lnTo>
                  <a:lnTo>
                    <a:pt x="658063" y="97205"/>
                  </a:lnTo>
                  <a:lnTo>
                    <a:pt x="656805" y="97205"/>
                  </a:lnTo>
                  <a:lnTo>
                    <a:pt x="658368" y="104432"/>
                  </a:lnTo>
                  <a:lnTo>
                    <a:pt x="658418" y="104711"/>
                  </a:lnTo>
                  <a:lnTo>
                    <a:pt x="655015" y="103276"/>
                  </a:lnTo>
                  <a:lnTo>
                    <a:pt x="652322" y="103276"/>
                  </a:lnTo>
                  <a:lnTo>
                    <a:pt x="654596" y="104432"/>
                  </a:lnTo>
                  <a:lnTo>
                    <a:pt x="657301" y="105359"/>
                  </a:lnTo>
                  <a:lnTo>
                    <a:pt x="655256" y="108800"/>
                  </a:lnTo>
                  <a:lnTo>
                    <a:pt x="652551" y="108839"/>
                  </a:lnTo>
                  <a:lnTo>
                    <a:pt x="651522" y="111912"/>
                  </a:lnTo>
                  <a:lnTo>
                    <a:pt x="653592" y="111277"/>
                  </a:lnTo>
                  <a:lnTo>
                    <a:pt x="655269" y="111099"/>
                  </a:lnTo>
                  <a:lnTo>
                    <a:pt x="655243" y="110451"/>
                  </a:lnTo>
                  <a:lnTo>
                    <a:pt x="655231" y="109791"/>
                  </a:lnTo>
                  <a:lnTo>
                    <a:pt x="655205" y="109131"/>
                  </a:lnTo>
                  <a:lnTo>
                    <a:pt x="657199" y="109131"/>
                  </a:lnTo>
                  <a:lnTo>
                    <a:pt x="657809" y="107124"/>
                  </a:lnTo>
                  <a:lnTo>
                    <a:pt x="660958" y="107124"/>
                  </a:lnTo>
                  <a:lnTo>
                    <a:pt x="659307" y="105092"/>
                  </a:lnTo>
                  <a:lnTo>
                    <a:pt x="661758" y="104876"/>
                  </a:lnTo>
                  <a:lnTo>
                    <a:pt x="661898" y="104711"/>
                  </a:lnTo>
                  <a:lnTo>
                    <a:pt x="664425" y="101600"/>
                  </a:lnTo>
                  <a:lnTo>
                    <a:pt x="666470" y="99136"/>
                  </a:lnTo>
                  <a:lnTo>
                    <a:pt x="669772" y="98348"/>
                  </a:lnTo>
                  <a:close/>
                </a:path>
                <a:path w="1525904" h="608964">
                  <a:moveTo>
                    <a:pt x="678649" y="177380"/>
                  </a:moveTo>
                  <a:lnTo>
                    <a:pt x="678484" y="174498"/>
                  </a:lnTo>
                  <a:lnTo>
                    <a:pt x="678370" y="172923"/>
                  </a:lnTo>
                  <a:lnTo>
                    <a:pt x="676503" y="174498"/>
                  </a:lnTo>
                  <a:lnTo>
                    <a:pt x="678649" y="177380"/>
                  </a:lnTo>
                  <a:close/>
                </a:path>
                <a:path w="1525904" h="608964">
                  <a:moveTo>
                    <a:pt x="681380" y="185623"/>
                  </a:moveTo>
                  <a:lnTo>
                    <a:pt x="680097" y="184924"/>
                  </a:lnTo>
                  <a:lnTo>
                    <a:pt x="680097" y="184734"/>
                  </a:lnTo>
                  <a:lnTo>
                    <a:pt x="680059" y="183832"/>
                  </a:lnTo>
                  <a:lnTo>
                    <a:pt x="680427" y="182626"/>
                  </a:lnTo>
                  <a:lnTo>
                    <a:pt x="680427" y="178816"/>
                  </a:lnTo>
                  <a:lnTo>
                    <a:pt x="678764" y="178816"/>
                  </a:lnTo>
                  <a:lnTo>
                    <a:pt x="678573" y="177711"/>
                  </a:lnTo>
                  <a:lnTo>
                    <a:pt x="678561" y="177380"/>
                  </a:lnTo>
                  <a:lnTo>
                    <a:pt x="676465" y="178816"/>
                  </a:lnTo>
                  <a:lnTo>
                    <a:pt x="677011" y="183832"/>
                  </a:lnTo>
                  <a:lnTo>
                    <a:pt x="677113" y="184734"/>
                  </a:lnTo>
                  <a:lnTo>
                    <a:pt x="672058" y="184137"/>
                  </a:lnTo>
                  <a:lnTo>
                    <a:pt x="669124" y="185369"/>
                  </a:lnTo>
                  <a:lnTo>
                    <a:pt x="668616" y="185623"/>
                  </a:lnTo>
                  <a:lnTo>
                    <a:pt x="666483" y="187261"/>
                  </a:lnTo>
                  <a:lnTo>
                    <a:pt x="664756" y="185369"/>
                  </a:lnTo>
                  <a:lnTo>
                    <a:pt x="663155" y="184734"/>
                  </a:lnTo>
                  <a:lnTo>
                    <a:pt x="662584" y="184734"/>
                  </a:lnTo>
                  <a:lnTo>
                    <a:pt x="662863" y="184619"/>
                  </a:lnTo>
                  <a:lnTo>
                    <a:pt x="662520" y="183819"/>
                  </a:lnTo>
                  <a:lnTo>
                    <a:pt x="661441" y="182854"/>
                  </a:lnTo>
                  <a:lnTo>
                    <a:pt x="663752" y="180860"/>
                  </a:lnTo>
                  <a:lnTo>
                    <a:pt x="665365" y="182130"/>
                  </a:lnTo>
                  <a:lnTo>
                    <a:pt x="666915" y="182626"/>
                  </a:lnTo>
                  <a:lnTo>
                    <a:pt x="667385" y="182613"/>
                  </a:lnTo>
                  <a:lnTo>
                    <a:pt x="667893" y="182664"/>
                  </a:lnTo>
                  <a:lnTo>
                    <a:pt x="670064" y="182219"/>
                  </a:lnTo>
                  <a:lnTo>
                    <a:pt x="672846" y="183921"/>
                  </a:lnTo>
                  <a:lnTo>
                    <a:pt x="673823" y="178041"/>
                  </a:lnTo>
                  <a:lnTo>
                    <a:pt x="670839" y="180098"/>
                  </a:lnTo>
                  <a:lnTo>
                    <a:pt x="668337" y="179044"/>
                  </a:lnTo>
                  <a:lnTo>
                    <a:pt x="667918" y="178041"/>
                  </a:lnTo>
                  <a:lnTo>
                    <a:pt x="667804" y="176834"/>
                  </a:lnTo>
                  <a:lnTo>
                    <a:pt x="665759" y="176758"/>
                  </a:lnTo>
                  <a:lnTo>
                    <a:pt x="663676" y="179387"/>
                  </a:lnTo>
                  <a:lnTo>
                    <a:pt x="660996" y="177012"/>
                  </a:lnTo>
                  <a:lnTo>
                    <a:pt x="656920" y="177927"/>
                  </a:lnTo>
                  <a:lnTo>
                    <a:pt x="658380" y="176618"/>
                  </a:lnTo>
                  <a:lnTo>
                    <a:pt x="658926" y="173532"/>
                  </a:lnTo>
                  <a:lnTo>
                    <a:pt x="655586" y="173850"/>
                  </a:lnTo>
                  <a:lnTo>
                    <a:pt x="656551" y="176339"/>
                  </a:lnTo>
                  <a:lnTo>
                    <a:pt x="652995" y="176479"/>
                  </a:lnTo>
                  <a:lnTo>
                    <a:pt x="653173" y="178549"/>
                  </a:lnTo>
                  <a:lnTo>
                    <a:pt x="652297" y="182638"/>
                  </a:lnTo>
                  <a:lnTo>
                    <a:pt x="656704" y="179336"/>
                  </a:lnTo>
                  <a:lnTo>
                    <a:pt x="657250" y="181470"/>
                  </a:lnTo>
                  <a:lnTo>
                    <a:pt x="659003" y="182257"/>
                  </a:lnTo>
                  <a:lnTo>
                    <a:pt x="660514" y="183222"/>
                  </a:lnTo>
                  <a:lnTo>
                    <a:pt x="660057" y="185534"/>
                  </a:lnTo>
                  <a:lnTo>
                    <a:pt x="660298" y="185508"/>
                  </a:lnTo>
                  <a:lnTo>
                    <a:pt x="660527" y="185597"/>
                  </a:lnTo>
                  <a:lnTo>
                    <a:pt x="662266" y="184873"/>
                  </a:lnTo>
                  <a:lnTo>
                    <a:pt x="660501" y="185623"/>
                  </a:lnTo>
                  <a:lnTo>
                    <a:pt x="659841" y="186334"/>
                  </a:lnTo>
                  <a:lnTo>
                    <a:pt x="658914" y="187121"/>
                  </a:lnTo>
                  <a:lnTo>
                    <a:pt x="659066" y="187121"/>
                  </a:lnTo>
                  <a:lnTo>
                    <a:pt x="659168" y="188150"/>
                  </a:lnTo>
                  <a:lnTo>
                    <a:pt x="661085" y="189293"/>
                  </a:lnTo>
                  <a:lnTo>
                    <a:pt x="663117" y="189077"/>
                  </a:lnTo>
                  <a:lnTo>
                    <a:pt x="663765" y="189077"/>
                  </a:lnTo>
                  <a:lnTo>
                    <a:pt x="665175" y="191109"/>
                  </a:lnTo>
                  <a:lnTo>
                    <a:pt x="667537" y="191541"/>
                  </a:lnTo>
                  <a:lnTo>
                    <a:pt x="670572" y="192595"/>
                  </a:lnTo>
                  <a:lnTo>
                    <a:pt x="671715" y="190703"/>
                  </a:lnTo>
                  <a:lnTo>
                    <a:pt x="672147" y="189484"/>
                  </a:lnTo>
                  <a:lnTo>
                    <a:pt x="672223" y="189293"/>
                  </a:lnTo>
                  <a:lnTo>
                    <a:pt x="674039" y="187261"/>
                  </a:lnTo>
                  <a:lnTo>
                    <a:pt x="674700" y="187121"/>
                  </a:lnTo>
                  <a:lnTo>
                    <a:pt x="676363" y="188468"/>
                  </a:lnTo>
                  <a:lnTo>
                    <a:pt x="675347" y="189077"/>
                  </a:lnTo>
                  <a:lnTo>
                    <a:pt x="674700" y="189484"/>
                  </a:lnTo>
                  <a:lnTo>
                    <a:pt x="674763" y="191287"/>
                  </a:lnTo>
                  <a:lnTo>
                    <a:pt x="679030" y="191808"/>
                  </a:lnTo>
                  <a:lnTo>
                    <a:pt x="679869" y="188468"/>
                  </a:lnTo>
                  <a:lnTo>
                    <a:pt x="680008" y="188150"/>
                  </a:lnTo>
                  <a:lnTo>
                    <a:pt x="680415" y="187388"/>
                  </a:lnTo>
                  <a:lnTo>
                    <a:pt x="680491" y="187261"/>
                  </a:lnTo>
                  <a:lnTo>
                    <a:pt x="680567" y="187121"/>
                  </a:lnTo>
                  <a:lnTo>
                    <a:pt x="681380" y="185623"/>
                  </a:lnTo>
                  <a:close/>
                </a:path>
                <a:path w="1525904" h="608964">
                  <a:moveTo>
                    <a:pt x="691045" y="237705"/>
                  </a:moveTo>
                  <a:lnTo>
                    <a:pt x="690880" y="237032"/>
                  </a:lnTo>
                  <a:lnTo>
                    <a:pt x="690956" y="235978"/>
                  </a:lnTo>
                  <a:lnTo>
                    <a:pt x="688835" y="236715"/>
                  </a:lnTo>
                  <a:lnTo>
                    <a:pt x="689317" y="237845"/>
                  </a:lnTo>
                  <a:lnTo>
                    <a:pt x="689216" y="238671"/>
                  </a:lnTo>
                  <a:lnTo>
                    <a:pt x="689825" y="238353"/>
                  </a:lnTo>
                  <a:lnTo>
                    <a:pt x="690435" y="238023"/>
                  </a:lnTo>
                  <a:lnTo>
                    <a:pt x="691045" y="237705"/>
                  </a:lnTo>
                  <a:close/>
                </a:path>
                <a:path w="1525904" h="608964">
                  <a:moveTo>
                    <a:pt x="697001" y="249415"/>
                  </a:moveTo>
                  <a:lnTo>
                    <a:pt x="695972" y="248869"/>
                  </a:lnTo>
                  <a:lnTo>
                    <a:pt x="693902" y="247726"/>
                  </a:lnTo>
                  <a:lnTo>
                    <a:pt x="693356" y="249072"/>
                  </a:lnTo>
                  <a:lnTo>
                    <a:pt x="692137" y="249351"/>
                  </a:lnTo>
                  <a:lnTo>
                    <a:pt x="690918" y="249669"/>
                  </a:lnTo>
                  <a:lnTo>
                    <a:pt x="690651" y="250253"/>
                  </a:lnTo>
                  <a:lnTo>
                    <a:pt x="690079" y="251396"/>
                  </a:lnTo>
                  <a:lnTo>
                    <a:pt x="692353" y="252971"/>
                  </a:lnTo>
                  <a:lnTo>
                    <a:pt x="694397" y="252984"/>
                  </a:lnTo>
                  <a:lnTo>
                    <a:pt x="696112" y="250583"/>
                  </a:lnTo>
                  <a:lnTo>
                    <a:pt x="697001" y="249415"/>
                  </a:lnTo>
                  <a:close/>
                </a:path>
                <a:path w="1525904" h="608964">
                  <a:moveTo>
                    <a:pt x="698334" y="235508"/>
                  </a:moveTo>
                  <a:lnTo>
                    <a:pt x="697623" y="233083"/>
                  </a:lnTo>
                  <a:lnTo>
                    <a:pt x="695540" y="232829"/>
                  </a:lnTo>
                  <a:lnTo>
                    <a:pt x="694740" y="233794"/>
                  </a:lnTo>
                  <a:lnTo>
                    <a:pt x="695007" y="235800"/>
                  </a:lnTo>
                  <a:lnTo>
                    <a:pt x="697941" y="236880"/>
                  </a:lnTo>
                  <a:lnTo>
                    <a:pt x="698334" y="235508"/>
                  </a:lnTo>
                  <a:close/>
                </a:path>
                <a:path w="1525904" h="608964">
                  <a:moveTo>
                    <a:pt x="715962" y="247116"/>
                  </a:moveTo>
                  <a:lnTo>
                    <a:pt x="713333" y="242582"/>
                  </a:lnTo>
                  <a:lnTo>
                    <a:pt x="712660" y="241414"/>
                  </a:lnTo>
                  <a:lnTo>
                    <a:pt x="712927" y="241414"/>
                  </a:lnTo>
                  <a:lnTo>
                    <a:pt x="709930" y="240588"/>
                  </a:lnTo>
                  <a:lnTo>
                    <a:pt x="706678" y="240944"/>
                  </a:lnTo>
                  <a:lnTo>
                    <a:pt x="706755" y="241414"/>
                  </a:lnTo>
                  <a:lnTo>
                    <a:pt x="706882" y="241884"/>
                  </a:lnTo>
                  <a:lnTo>
                    <a:pt x="706996" y="244817"/>
                  </a:lnTo>
                  <a:lnTo>
                    <a:pt x="705954" y="248361"/>
                  </a:lnTo>
                  <a:lnTo>
                    <a:pt x="712355" y="242582"/>
                  </a:lnTo>
                  <a:lnTo>
                    <a:pt x="712355" y="247383"/>
                  </a:lnTo>
                  <a:lnTo>
                    <a:pt x="714527" y="247383"/>
                  </a:lnTo>
                  <a:lnTo>
                    <a:pt x="715962" y="247116"/>
                  </a:lnTo>
                  <a:close/>
                </a:path>
                <a:path w="1525904" h="608964">
                  <a:moveTo>
                    <a:pt x="812241" y="378574"/>
                  </a:moveTo>
                  <a:lnTo>
                    <a:pt x="811187" y="378358"/>
                  </a:lnTo>
                  <a:lnTo>
                    <a:pt x="809942" y="378599"/>
                  </a:lnTo>
                  <a:lnTo>
                    <a:pt x="809345" y="377317"/>
                  </a:lnTo>
                  <a:lnTo>
                    <a:pt x="807961" y="375780"/>
                  </a:lnTo>
                  <a:lnTo>
                    <a:pt x="806691" y="377482"/>
                  </a:lnTo>
                  <a:lnTo>
                    <a:pt x="805370" y="377456"/>
                  </a:lnTo>
                  <a:lnTo>
                    <a:pt x="802271" y="375729"/>
                  </a:lnTo>
                  <a:lnTo>
                    <a:pt x="799680" y="378180"/>
                  </a:lnTo>
                  <a:lnTo>
                    <a:pt x="796112" y="378739"/>
                  </a:lnTo>
                  <a:lnTo>
                    <a:pt x="797610" y="379552"/>
                  </a:lnTo>
                  <a:lnTo>
                    <a:pt x="797737" y="380212"/>
                  </a:lnTo>
                  <a:lnTo>
                    <a:pt x="799617" y="380225"/>
                  </a:lnTo>
                  <a:lnTo>
                    <a:pt x="801204" y="378028"/>
                  </a:lnTo>
                  <a:lnTo>
                    <a:pt x="803338" y="379425"/>
                  </a:lnTo>
                  <a:lnTo>
                    <a:pt x="807567" y="379361"/>
                  </a:lnTo>
                  <a:lnTo>
                    <a:pt x="809879" y="379412"/>
                  </a:lnTo>
                  <a:lnTo>
                    <a:pt x="812190" y="379425"/>
                  </a:lnTo>
                  <a:lnTo>
                    <a:pt x="812241" y="378574"/>
                  </a:lnTo>
                  <a:close/>
                </a:path>
                <a:path w="1525904" h="608964">
                  <a:moveTo>
                    <a:pt x="829500" y="380479"/>
                  </a:moveTo>
                  <a:lnTo>
                    <a:pt x="827913" y="378447"/>
                  </a:lnTo>
                  <a:lnTo>
                    <a:pt x="826300" y="379666"/>
                  </a:lnTo>
                  <a:lnTo>
                    <a:pt x="824699" y="380453"/>
                  </a:lnTo>
                  <a:lnTo>
                    <a:pt x="824141" y="381736"/>
                  </a:lnTo>
                  <a:lnTo>
                    <a:pt x="824522" y="383971"/>
                  </a:lnTo>
                  <a:lnTo>
                    <a:pt x="821931" y="383209"/>
                  </a:lnTo>
                  <a:lnTo>
                    <a:pt x="821270" y="382257"/>
                  </a:lnTo>
                  <a:lnTo>
                    <a:pt x="821118" y="381317"/>
                  </a:lnTo>
                  <a:lnTo>
                    <a:pt x="822058" y="380428"/>
                  </a:lnTo>
                  <a:lnTo>
                    <a:pt x="820623" y="380187"/>
                  </a:lnTo>
                  <a:lnTo>
                    <a:pt x="820051" y="380961"/>
                  </a:lnTo>
                  <a:lnTo>
                    <a:pt x="819962" y="382282"/>
                  </a:lnTo>
                  <a:lnTo>
                    <a:pt x="818032" y="380822"/>
                  </a:lnTo>
                  <a:lnTo>
                    <a:pt x="816495" y="381342"/>
                  </a:lnTo>
                  <a:lnTo>
                    <a:pt x="815225" y="383235"/>
                  </a:lnTo>
                  <a:lnTo>
                    <a:pt x="815162" y="384492"/>
                  </a:lnTo>
                  <a:lnTo>
                    <a:pt x="816076" y="384860"/>
                  </a:lnTo>
                  <a:lnTo>
                    <a:pt x="817029" y="385203"/>
                  </a:lnTo>
                  <a:lnTo>
                    <a:pt x="819048" y="385076"/>
                  </a:lnTo>
                  <a:lnTo>
                    <a:pt x="821042" y="385025"/>
                  </a:lnTo>
                  <a:lnTo>
                    <a:pt x="822820" y="386232"/>
                  </a:lnTo>
                  <a:lnTo>
                    <a:pt x="823849" y="384302"/>
                  </a:lnTo>
                  <a:lnTo>
                    <a:pt x="825385" y="383730"/>
                  </a:lnTo>
                  <a:lnTo>
                    <a:pt x="826858" y="383247"/>
                  </a:lnTo>
                  <a:lnTo>
                    <a:pt x="826655" y="385851"/>
                  </a:lnTo>
                  <a:lnTo>
                    <a:pt x="826947" y="387299"/>
                  </a:lnTo>
                  <a:lnTo>
                    <a:pt x="829360" y="386854"/>
                  </a:lnTo>
                  <a:lnTo>
                    <a:pt x="828548" y="384886"/>
                  </a:lnTo>
                  <a:lnTo>
                    <a:pt x="828776" y="383400"/>
                  </a:lnTo>
                  <a:lnTo>
                    <a:pt x="827887" y="382943"/>
                  </a:lnTo>
                  <a:lnTo>
                    <a:pt x="826973" y="382282"/>
                  </a:lnTo>
                  <a:lnTo>
                    <a:pt x="827379" y="379920"/>
                  </a:lnTo>
                  <a:lnTo>
                    <a:pt x="828636" y="380555"/>
                  </a:lnTo>
                  <a:lnTo>
                    <a:pt x="829500" y="380479"/>
                  </a:lnTo>
                  <a:close/>
                </a:path>
                <a:path w="1525904" h="608964">
                  <a:moveTo>
                    <a:pt x="862266" y="232791"/>
                  </a:moveTo>
                  <a:lnTo>
                    <a:pt x="861428" y="231533"/>
                  </a:lnTo>
                  <a:lnTo>
                    <a:pt x="860564" y="230276"/>
                  </a:lnTo>
                  <a:lnTo>
                    <a:pt x="859586" y="230670"/>
                  </a:lnTo>
                  <a:lnTo>
                    <a:pt x="858710" y="231241"/>
                  </a:lnTo>
                  <a:lnTo>
                    <a:pt x="858456" y="232321"/>
                  </a:lnTo>
                  <a:lnTo>
                    <a:pt x="858431" y="232473"/>
                  </a:lnTo>
                  <a:lnTo>
                    <a:pt x="859294" y="232829"/>
                  </a:lnTo>
                  <a:lnTo>
                    <a:pt x="859751" y="233095"/>
                  </a:lnTo>
                  <a:lnTo>
                    <a:pt x="862266" y="232791"/>
                  </a:lnTo>
                  <a:close/>
                </a:path>
                <a:path w="1525904" h="608964">
                  <a:moveTo>
                    <a:pt x="1067193" y="266077"/>
                  </a:moveTo>
                  <a:lnTo>
                    <a:pt x="1066215" y="264680"/>
                  </a:lnTo>
                  <a:lnTo>
                    <a:pt x="1065199" y="264706"/>
                  </a:lnTo>
                  <a:lnTo>
                    <a:pt x="1064145" y="266001"/>
                  </a:lnTo>
                  <a:lnTo>
                    <a:pt x="1064209" y="266319"/>
                  </a:lnTo>
                  <a:lnTo>
                    <a:pt x="1064234" y="266623"/>
                  </a:lnTo>
                  <a:lnTo>
                    <a:pt x="1064234" y="266941"/>
                  </a:lnTo>
                  <a:lnTo>
                    <a:pt x="1065339" y="267017"/>
                  </a:lnTo>
                  <a:lnTo>
                    <a:pt x="1066419" y="267081"/>
                  </a:lnTo>
                  <a:lnTo>
                    <a:pt x="1067193" y="266077"/>
                  </a:lnTo>
                  <a:close/>
                </a:path>
                <a:path w="1525904" h="608964">
                  <a:moveTo>
                    <a:pt x="1104519" y="264121"/>
                  </a:moveTo>
                  <a:lnTo>
                    <a:pt x="1104049" y="263690"/>
                  </a:lnTo>
                  <a:lnTo>
                    <a:pt x="1103452" y="263537"/>
                  </a:lnTo>
                  <a:lnTo>
                    <a:pt x="1103147" y="263448"/>
                  </a:lnTo>
                  <a:lnTo>
                    <a:pt x="1102487" y="263664"/>
                  </a:lnTo>
                  <a:lnTo>
                    <a:pt x="1102067" y="264579"/>
                  </a:lnTo>
                  <a:lnTo>
                    <a:pt x="1102525" y="265137"/>
                  </a:lnTo>
                  <a:lnTo>
                    <a:pt x="1103452" y="265430"/>
                  </a:lnTo>
                  <a:lnTo>
                    <a:pt x="1103896" y="265137"/>
                  </a:lnTo>
                  <a:lnTo>
                    <a:pt x="1104214" y="265036"/>
                  </a:lnTo>
                  <a:lnTo>
                    <a:pt x="1104519" y="264121"/>
                  </a:lnTo>
                  <a:close/>
                </a:path>
                <a:path w="1525904" h="608964">
                  <a:moveTo>
                    <a:pt x="1107948" y="166598"/>
                  </a:moveTo>
                  <a:lnTo>
                    <a:pt x="1107020" y="165798"/>
                  </a:lnTo>
                  <a:lnTo>
                    <a:pt x="1106004" y="166446"/>
                  </a:lnTo>
                  <a:lnTo>
                    <a:pt x="1105039" y="166420"/>
                  </a:lnTo>
                  <a:lnTo>
                    <a:pt x="1104036" y="168008"/>
                  </a:lnTo>
                  <a:lnTo>
                    <a:pt x="1104950" y="167919"/>
                  </a:lnTo>
                  <a:lnTo>
                    <a:pt x="1105877" y="167855"/>
                  </a:lnTo>
                  <a:lnTo>
                    <a:pt x="1106805" y="167779"/>
                  </a:lnTo>
                  <a:lnTo>
                    <a:pt x="1107948" y="166598"/>
                  </a:lnTo>
                  <a:close/>
                </a:path>
                <a:path w="1525904" h="608964">
                  <a:moveTo>
                    <a:pt x="1126959" y="231267"/>
                  </a:moveTo>
                  <a:lnTo>
                    <a:pt x="1124127" y="231127"/>
                  </a:lnTo>
                  <a:lnTo>
                    <a:pt x="1124610" y="232524"/>
                  </a:lnTo>
                  <a:lnTo>
                    <a:pt x="1124331" y="234340"/>
                  </a:lnTo>
                  <a:lnTo>
                    <a:pt x="1126197" y="235000"/>
                  </a:lnTo>
                  <a:lnTo>
                    <a:pt x="1125905" y="233502"/>
                  </a:lnTo>
                  <a:lnTo>
                    <a:pt x="1126959" y="231267"/>
                  </a:lnTo>
                  <a:close/>
                </a:path>
                <a:path w="1525904" h="608964">
                  <a:moveTo>
                    <a:pt x="1149438" y="271767"/>
                  </a:moveTo>
                  <a:lnTo>
                    <a:pt x="1147610" y="271132"/>
                  </a:lnTo>
                  <a:lnTo>
                    <a:pt x="1145997" y="271741"/>
                  </a:lnTo>
                  <a:lnTo>
                    <a:pt x="1144447" y="272643"/>
                  </a:lnTo>
                  <a:lnTo>
                    <a:pt x="1145794" y="272656"/>
                  </a:lnTo>
                  <a:lnTo>
                    <a:pt x="1147165" y="272681"/>
                  </a:lnTo>
                  <a:lnTo>
                    <a:pt x="1148524" y="272694"/>
                  </a:lnTo>
                  <a:lnTo>
                    <a:pt x="1149146" y="272072"/>
                  </a:lnTo>
                  <a:lnTo>
                    <a:pt x="1149438" y="271767"/>
                  </a:lnTo>
                  <a:close/>
                </a:path>
                <a:path w="1525904" h="608964">
                  <a:moveTo>
                    <a:pt x="1386027" y="292519"/>
                  </a:moveTo>
                  <a:lnTo>
                    <a:pt x="1385862" y="291388"/>
                  </a:lnTo>
                  <a:lnTo>
                    <a:pt x="1385874" y="290322"/>
                  </a:lnTo>
                  <a:lnTo>
                    <a:pt x="1385074" y="289166"/>
                  </a:lnTo>
                  <a:lnTo>
                    <a:pt x="1384338" y="287185"/>
                  </a:lnTo>
                  <a:lnTo>
                    <a:pt x="1382814" y="287147"/>
                  </a:lnTo>
                  <a:lnTo>
                    <a:pt x="1381112" y="287515"/>
                  </a:lnTo>
                  <a:lnTo>
                    <a:pt x="1381099" y="287693"/>
                  </a:lnTo>
                  <a:lnTo>
                    <a:pt x="1381099" y="287870"/>
                  </a:lnTo>
                  <a:lnTo>
                    <a:pt x="1384846" y="293154"/>
                  </a:lnTo>
                  <a:lnTo>
                    <a:pt x="1386027" y="292519"/>
                  </a:lnTo>
                  <a:close/>
                </a:path>
                <a:path w="1525904" h="608964">
                  <a:moveTo>
                    <a:pt x="1525841" y="685"/>
                  </a:moveTo>
                  <a:lnTo>
                    <a:pt x="1524444" y="609"/>
                  </a:lnTo>
                  <a:lnTo>
                    <a:pt x="1523352" y="0"/>
                  </a:lnTo>
                  <a:lnTo>
                    <a:pt x="1521904" y="1409"/>
                  </a:lnTo>
                  <a:lnTo>
                    <a:pt x="1523669" y="2489"/>
                  </a:lnTo>
                  <a:lnTo>
                    <a:pt x="1524660" y="2070"/>
                  </a:lnTo>
                  <a:lnTo>
                    <a:pt x="1525841" y="6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4418596" y="2936859"/>
              <a:ext cx="1386205" cy="502920"/>
            </a:xfrm>
            <a:custGeom>
              <a:avLst/>
              <a:gdLst/>
              <a:ahLst/>
              <a:cxnLst/>
              <a:rect l="l" t="t" r="r" b="b"/>
              <a:pathLst>
                <a:path w="1386204" h="502920">
                  <a:moveTo>
                    <a:pt x="1092" y="250685"/>
                  </a:moveTo>
                  <a:lnTo>
                    <a:pt x="317" y="250393"/>
                  </a:lnTo>
                  <a:lnTo>
                    <a:pt x="0" y="250202"/>
                  </a:lnTo>
                  <a:lnTo>
                    <a:pt x="0" y="251688"/>
                  </a:lnTo>
                  <a:lnTo>
                    <a:pt x="406" y="251498"/>
                  </a:lnTo>
                  <a:lnTo>
                    <a:pt x="774" y="251180"/>
                  </a:lnTo>
                  <a:lnTo>
                    <a:pt x="1092" y="250685"/>
                  </a:lnTo>
                  <a:close/>
                </a:path>
                <a:path w="1386204" h="502920">
                  <a:moveTo>
                    <a:pt x="3543" y="249859"/>
                  </a:moveTo>
                  <a:lnTo>
                    <a:pt x="2362" y="249859"/>
                  </a:lnTo>
                  <a:lnTo>
                    <a:pt x="2209" y="250202"/>
                  </a:lnTo>
                  <a:lnTo>
                    <a:pt x="2120" y="250393"/>
                  </a:lnTo>
                  <a:lnTo>
                    <a:pt x="2070" y="250520"/>
                  </a:lnTo>
                  <a:lnTo>
                    <a:pt x="3543" y="249859"/>
                  </a:lnTo>
                  <a:close/>
                </a:path>
                <a:path w="1386204" h="502920">
                  <a:moveTo>
                    <a:pt x="3898" y="231889"/>
                  </a:moveTo>
                  <a:lnTo>
                    <a:pt x="2019" y="233045"/>
                  </a:lnTo>
                  <a:lnTo>
                    <a:pt x="0" y="233489"/>
                  </a:lnTo>
                  <a:lnTo>
                    <a:pt x="0" y="235191"/>
                  </a:lnTo>
                  <a:lnTo>
                    <a:pt x="1155" y="235191"/>
                  </a:lnTo>
                  <a:lnTo>
                    <a:pt x="2654" y="234175"/>
                  </a:lnTo>
                  <a:lnTo>
                    <a:pt x="3810" y="232054"/>
                  </a:lnTo>
                  <a:lnTo>
                    <a:pt x="3898" y="231889"/>
                  </a:lnTo>
                  <a:close/>
                </a:path>
                <a:path w="1386204" h="502920">
                  <a:moveTo>
                    <a:pt x="6883" y="243128"/>
                  </a:moveTo>
                  <a:lnTo>
                    <a:pt x="5626" y="243128"/>
                  </a:lnTo>
                  <a:lnTo>
                    <a:pt x="4368" y="243116"/>
                  </a:lnTo>
                  <a:lnTo>
                    <a:pt x="3111" y="243116"/>
                  </a:lnTo>
                  <a:lnTo>
                    <a:pt x="1257" y="244703"/>
                  </a:lnTo>
                  <a:lnTo>
                    <a:pt x="3276" y="245224"/>
                  </a:lnTo>
                  <a:lnTo>
                    <a:pt x="5041" y="244398"/>
                  </a:lnTo>
                  <a:lnTo>
                    <a:pt x="6819" y="243649"/>
                  </a:lnTo>
                  <a:lnTo>
                    <a:pt x="6731" y="243471"/>
                  </a:lnTo>
                  <a:lnTo>
                    <a:pt x="6743" y="243293"/>
                  </a:lnTo>
                  <a:lnTo>
                    <a:pt x="6883" y="243128"/>
                  </a:lnTo>
                  <a:close/>
                </a:path>
                <a:path w="1386204" h="502920">
                  <a:moveTo>
                    <a:pt x="8089" y="238874"/>
                  </a:moveTo>
                  <a:lnTo>
                    <a:pt x="5588" y="236004"/>
                  </a:lnTo>
                  <a:lnTo>
                    <a:pt x="3327" y="238239"/>
                  </a:lnTo>
                  <a:lnTo>
                    <a:pt x="1155" y="238252"/>
                  </a:lnTo>
                  <a:lnTo>
                    <a:pt x="203" y="239928"/>
                  </a:lnTo>
                  <a:lnTo>
                    <a:pt x="2921" y="240665"/>
                  </a:lnTo>
                  <a:lnTo>
                    <a:pt x="5156" y="238899"/>
                  </a:lnTo>
                  <a:lnTo>
                    <a:pt x="8089" y="238874"/>
                  </a:lnTo>
                  <a:close/>
                </a:path>
                <a:path w="1386204" h="502920">
                  <a:moveTo>
                    <a:pt x="10045" y="249859"/>
                  </a:moveTo>
                  <a:lnTo>
                    <a:pt x="8763" y="249859"/>
                  </a:lnTo>
                  <a:lnTo>
                    <a:pt x="8115" y="249351"/>
                  </a:lnTo>
                  <a:lnTo>
                    <a:pt x="7848" y="249148"/>
                  </a:lnTo>
                  <a:lnTo>
                    <a:pt x="7861" y="247675"/>
                  </a:lnTo>
                  <a:lnTo>
                    <a:pt x="3073" y="247332"/>
                  </a:lnTo>
                  <a:lnTo>
                    <a:pt x="0" y="247103"/>
                  </a:lnTo>
                  <a:lnTo>
                    <a:pt x="0" y="248640"/>
                  </a:lnTo>
                  <a:lnTo>
                    <a:pt x="1066" y="247675"/>
                  </a:lnTo>
                  <a:lnTo>
                    <a:pt x="3009" y="247675"/>
                  </a:lnTo>
                  <a:lnTo>
                    <a:pt x="4470" y="249859"/>
                  </a:lnTo>
                  <a:lnTo>
                    <a:pt x="5016" y="249859"/>
                  </a:lnTo>
                  <a:lnTo>
                    <a:pt x="7658" y="253377"/>
                  </a:lnTo>
                  <a:lnTo>
                    <a:pt x="10045" y="249859"/>
                  </a:lnTo>
                  <a:close/>
                </a:path>
                <a:path w="1386204" h="502920">
                  <a:moveTo>
                    <a:pt x="12649" y="234175"/>
                  </a:moveTo>
                  <a:lnTo>
                    <a:pt x="11379" y="233489"/>
                  </a:lnTo>
                  <a:lnTo>
                    <a:pt x="10744" y="233172"/>
                  </a:lnTo>
                  <a:lnTo>
                    <a:pt x="6019" y="232054"/>
                  </a:lnTo>
                  <a:lnTo>
                    <a:pt x="3898" y="231889"/>
                  </a:lnTo>
                  <a:lnTo>
                    <a:pt x="4102" y="232054"/>
                  </a:lnTo>
                  <a:lnTo>
                    <a:pt x="5930" y="234175"/>
                  </a:lnTo>
                  <a:lnTo>
                    <a:pt x="6045" y="234302"/>
                  </a:lnTo>
                  <a:lnTo>
                    <a:pt x="8305" y="235927"/>
                  </a:lnTo>
                  <a:lnTo>
                    <a:pt x="10502" y="234581"/>
                  </a:lnTo>
                  <a:lnTo>
                    <a:pt x="12649" y="234175"/>
                  </a:lnTo>
                  <a:close/>
                </a:path>
                <a:path w="1386204" h="502920">
                  <a:moveTo>
                    <a:pt x="12674" y="223405"/>
                  </a:moveTo>
                  <a:lnTo>
                    <a:pt x="11772" y="221500"/>
                  </a:lnTo>
                  <a:lnTo>
                    <a:pt x="9956" y="222389"/>
                  </a:lnTo>
                  <a:lnTo>
                    <a:pt x="6832" y="219659"/>
                  </a:lnTo>
                  <a:lnTo>
                    <a:pt x="6070" y="223532"/>
                  </a:lnTo>
                  <a:lnTo>
                    <a:pt x="8280" y="223494"/>
                  </a:lnTo>
                  <a:lnTo>
                    <a:pt x="10477" y="223443"/>
                  </a:lnTo>
                  <a:lnTo>
                    <a:pt x="12674" y="223405"/>
                  </a:lnTo>
                  <a:close/>
                </a:path>
                <a:path w="1386204" h="502920">
                  <a:moveTo>
                    <a:pt x="81572" y="29591"/>
                  </a:moveTo>
                  <a:lnTo>
                    <a:pt x="80213" y="28206"/>
                  </a:lnTo>
                  <a:lnTo>
                    <a:pt x="78943" y="28613"/>
                  </a:lnTo>
                  <a:lnTo>
                    <a:pt x="77698" y="29756"/>
                  </a:lnTo>
                  <a:lnTo>
                    <a:pt x="78079" y="30619"/>
                  </a:lnTo>
                  <a:lnTo>
                    <a:pt x="78917" y="30556"/>
                  </a:lnTo>
                  <a:lnTo>
                    <a:pt x="79641" y="30734"/>
                  </a:lnTo>
                  <a:lnTo>
                    <a:pt x="81280" y="30556"/>
                  </a:lnTo>
                  <a:lnTo>
                    <a:pt x="81572" y="29591"/>
                  </a:lnTo>
                  <a:close/>
                </a:path>
                <a:path w="1386204" h="502920">
                  <a:moveTo>
                    <a:pt x="93599" y="280797"/>
                  </a:moveTo>
                  <a:lnTo>
                    <a:pt x="93230" y="279704"/>
                  </a:lnTo>
                  <a:lnTo>
                    <a:pt x="93192" y="278828"/>
                  </a:lnTo>
                  <a:lnTo>
                    <a:pt x="91376" y="280797"/>
                  </a:lnTo>
                  <a:lnTo>
                    <a:pt x="91821" y="281584"/>
                  </a:lnTo>
                  <a:lnTo>
                    <a:pt x="92786" y="281990"/>
                  </a:lnTo>
                  <a:lnTo>
                    <a:pt x="93599" y="280797"/>
                  </a:lnTo>
                  <a:close/>
                </a:path>
                <a:path w="1386204" h="502920">
                  <a:moveTo>
                    <a:pt x="96558" y="57365"/>
                  </a:moveTo>
                  <a:lnTo>
                    <a:pt x="94970" y="56400"/>
                  </a:lnTo>
                  <a:lnTo>
                    <a:pt x="92087" y="54711"/>
                  </a:lnTo>
                  <a:lnTo>
                    <a:pt x="89471" y="56692"/>
                  </a:lnTo>
                  <a:lnTo>
                    <a:pt x="87490" y="54825"/>
                  </a:lnTo>
                  <a:lnTo>
                    <a:pt x="87579" y="54063"/>
                  </a:lnTo>
                  <a:lnTo>
                    <a:pt x="86360" y="53136"/>
                  </a:lnTo>
                  <a:lnTo>
                    <a:pt x="84493" y="53479"/>
                  </a:lnTo>
                  <a:lnTo>
                    <a:pt x="83515" y="52070"/>
                  </a:lnTo>
                  <a:lnTo>
                    <a:pt x="82677" y="51650"/>
                  </a:lnTo>
                  <a:lnTo>
                    <a:pt x="82524" y="50888"/>
                  </a:lnTo>
                  <a:lnTo>
                    <a:pt x="82537" y="50076"/>
                  </a:lnTo>
                  <a:lnTo>
                    <a:pt x="78930" y="50050"/>
                  </a:lnTo>
                  <a:lnTo>
                    <a:pt x="78143" y="45656"/>
                  </a:lnTo>
                  <a:lnTo>
                    <a:pt x="74841" y="45161"/>
                  </a:lnTo>
                  <a:lnTo>
                    <a:pt x="73875" y="45529"/>
                  </a:lnTo>
                  <a:lnTo>
                    <a:pt x="73571" y="46316"/>
                  </a:lnTo>
                  <a:lnTo>
                    <a:pt x="73533" y="47269"/>
                  </a:lnTo>
                  <a:lnTo>
                    <a:pt x="80873" y="53936"/>
                  </a:lnTo>
                  <a:lnTo>
                    <a:pt x="81102" y="54864"/>
                  </a:lnTo>
                  <a:lnTo>
                    <a:pt x="82867" y="55486"/>
                  </a:lnTo>
                  <a:lnTo>
                    <a:pt x="81407" y="56756"/>
                  </a:lnTo>
                  <a:lnTo>
                    <a:pt x="80073" y="56426"/>
                  </a:lnTo>
                  <a:lnTo>
                    <a:pt x="79260" y="54902"/>
                  </a:lnTo>
                  <a:lnTo>
                    <a:pt x="77673" y="55130"/>
                  </a:lnTo>
                  <a:lnTo>
                    <a:pt x="70840" y="50406"/>
                  </a:lnTo>
                  <a:lnTo>
                    <a:pt x="68757" y="52120"/>
                  </a:lnTo>
                  <a:lnTo>
                    <a:pt x="71272" y="54521"/>
                  </a:lnTo>
                  <a:lnTo>
                    <a:pt x="74320" y="55626"/>
                  </a:lnTo>
                  <a:lnTo>
                    <a:pt x="77736" y="55841"/>
                  </a:lnTo>
                  <a:lnTo>
                    <a:pt x="78765" y="59575"/>
                  </a:lnTo>
                  <a:lnTo>
                    <a:pt x="81711" y="59067"/>
                  </a:lnTo>
                  <a:lnTo>
                    <a:pt x="84505" y="58889"/>
                  </a:lnTo>
                  <a:lnTo>
                    <a:pt x="84848" y="59131"/>
                  </a:lnTo>
                  <a:lnTo>
                    <a:pt x="85255" y="59131"/>
                  </a:lnTo>
                  <a:lnTo>
                    <a:pt x="86791" y="57670"/>
                  </a:lnTo>
                  <a:lnTo>
                    <a:pt x="87617" y="58864"/>
                  </a:lnTo>
                  <a:lnTo>
                    <a:pt x="88480" y="59982"/>
                  </a:lnTo>
                  <a:lnTo>
                    <a:pt x="90309" y="59626"/>
                  </a:lnTo>
                  <a:lnTo>
                    <a:pt x="91414" y="58280"/>
                  </a:lnTo>
                  <a:lnTo>
                    <a:pt x="92900" y="58953"/>
                  </a:lnTo>
                  <a:lnTo>
                    <a:pt x="94259" y="58877"/>
                  </a:lnTo>
                  <a:lnTo>
                    <a:pt x="96558" y="57365"/>
                  </a:lnTo>
                  <a:close/>
                </a:path>
                <a:path w="1386204" h="502920">
                  <a:moveTo>
                    <a:pt x="99999" y="52235"/>
                  </a:moveTo>
                  <a:lnTo>
                    <a:pt x="99212" y="50888"/>
                  </a:lnTo>
                  <a:lnTo>
                    <a:pt x="97358" y="50050"/>
                  </a:lnTo>
                  <a:lnTo>
                    <a:pt x="98056" y="48031"/>
                  </a:lnTo>
                  <a:lnTo>
                    <a:pt x="96596" y="46609"/>
                  </a:lnTo>
                  <a:lnTo>
                    <a:pt x="94195" y="45986"/>
                  </a:lnTo>
                  <a:lnTo>
                    <a:pt x="94132" y="43395"/>
                  </a:lnTo>
                  <a:lnTo>
                    <a:pt x="92303" y="42240"/>
                  </a:lnTo>
                  <a:lnTo>
                    <a:pt x="92316" y="43700"/>
                  </a:lnTo>
                  <a:lnTo>
                    <a:pt x="88633" y="44704"/>
                  </a:lnTo>
                  <a:lnTo>
                    <a:pt x="91757" y="46570"/>
                  </a:lnTo>
                  <a:lnTo>
                    <a:pt x="90144" y="47307"/>
                  </a:lnTo>
                  <a:lnTo>
                    <a:pt x="93967" y="48856"/>
                  </a:lnTo>
                  <a:lnTo>
                    <a:pt x="91605" y="50431"/>
                  </a:lnTo>
                  <a:lnTo>
                    <a:pt x="90157" y="52006"/>
                  </a:lnTo>
                  <a:lnTo>
                    <a:pt x="92176" y="52857"/>
                  </a:lnTo>
                  <a:lnTo>
                    <a:pt x="93281" y="54216"/>
                  </a:lnTo>
                  <a:lnTo>
                    <a:pt x="95008" y="47980"/>
                  </a:lnTo>
                  <a:lnTo>
                    <a:pt x="95796" y="53162"/>
                  </a:lnTo>
                  <a:lnTo>
                    <a:pt x="97002" y="54686"/>
                  </a:lnTo>
                  <a:lnTo>
                    <a:pt x="98552" y="53886"/>
                  </a:lnTo>
                  <a:lnTo>
                    <a:pt x="99999" y="53822"/>
                  </a:lnTo>
                  <a:lnTo>
                    <a:pt x="99999" y="52235"/>
                  </a:lnTo>
                  <a:close/>
                </a:path>
                <a:path w="1386204" h="502920">
                  <a:moveTo>
                    <a:pt x="105029" y="47980"/>
                  </a:moveTo>
                  <a:lnTo>
                    <a:pt x="104267" y="46761"/>
                  </a:lnTo>
                  <a:lnTo>
                    <a:pt x="102489" y="47637"/>
                  </a:lnTo>
                  <a:lnTo>
                    <a:pt x="101942" y="46253"/>
                  </a:lnTo>
                  <a:lnTo>
                    <a:pt x="101041" y="45288"/>
                  </a:lnTo>
                  <a:lnTo>
                    <a:pt x="100469" y="46278"/>
                  </a:lnTo>
                  <a:lnTo>
                    <a:pt x="98831" y="46507"/>
                  </a:lnTo>
                  <a:lnTo>
                    <a:pt x="99060" y="48056"/>
                  </a:lnTo>
                  <a:lnTo>
                    <a:pt x="100863" y="48221"/>
                  </a:lnTo>
                  <a:lnTo>
                    <a:pt x="101765" y="48285"/>
                  </a:lnTo>
                  <a:lnTo>
                    <a:pt x="102819" y="48196"/>
                  </a:lnTo>
                  <a:lnTo>
                    <a:pt x="105029" y="47980"/>
                  </a:lnTo>
                  <a:close/>
                </a:path>
                <a:path w="1386204" h="502920">
                  <a:moveTo>
                    <a:pt x="126644" y="4648"/>
                  </a:moveTo>
                  <a:lnTo>
                    <a:pt x="125069" y="4648"/>
                  </a:lnTo>
                  <a:lnTo>
                    <a:pt x="125653" y="4978"/>
                  </a:lnTo>
                  <a:lnTo>
                    <a:pt x="126479" y="4978"/>
                  </a:lnTo>
                  <a:lnTo>
                    <a:pt x="126644" y="4648"/>
                  </a:lnTo>
                  <a:close/>
                </a:path>
                <a:path w="1386204" h="502920">
                  <a:moveTo>
                    <a:pt x="129019" y="4648"/>
                  </a:moveTo>
                  <a:lnTo>
                    <a:pt x="128943" y="0"/>
                  </a:lnTo>
                  <a:lnTo>
                    <a:pt x="126644" y="4648"/>
                  </a:lnTo>
                  <a:lnTo>
                    <a:pt x="129019" y="4648"/>
                  </a:lnTo>
                  <a:close/>
                </a:path>
                <a:path w="1386204" h="502920">
                  <a:moveTo>
                    <a:pt x="129044" y="5575"/>
                  </a:moveTo>
                  <a:lnTo>
                    <a:pt x="129032" y="5346"/>
                  </a:lnTo>
                  <a:lnTo>
                    <a:pt x="129032" y="4978"/>
                  </a:lnTo>
                  <a:lnTo>
                    <a:pt x="126479" y="4978"/>
                  </a:lnTo>
                  <a:lnTo>
                    <a:pt x="129044" y="5575"/>
                  </a:lnTo>
                  <a:close/>
                </a:path>
                <a:path w="1386204" h="502920">
                  <a:moveTo>
                    <a:pt x="133870" y="99783"/>
                  </a:moveTo>
                  <a:lnTo>
                    <a:pt x="133781" y="97764"/>
                  </a:lnTo>
                  <a:lnTo>
                    <a:pt x="132054" y="97459"/>
                  </a:lnTo>
                  <a:lnTo>
                    <a:pt x="130657" y="97586"/>
                  </a:lnTo>
                  <a:lnTo>
                    <a:pt x="130111" y="98082"/>
                  </a:lnTo>
                  <a:lnTo>
                    <a:pt x="131279" y="99301"/>
                  </a:lnTo>
                  <a:lnTo>
                    <a:pt x="132651" y="99656"/>
                  </a:lnTo>
                  <a:lnTo>
                    <a:pt x="133870" y="99783"/>
                  </a:lnTo>
                  <a:close/>
                </a:path>
                <a:path w="1386204" h="502920">
                  <a:moveTo>
                    <a:pt x="149161" y="281787"/>
                  </a:moveTo>
                  <a:lnTo>
                    <a:pt x="145732" y="281876"/>
                  </a:lnTo>
                  <a:lnTo>
                    <a:pt x="145376" y="283235"/>
                  </a:lnTo>
                  <a:lnTo>
                    <a:pt x="145478" y="284467"/>
                  </a:lnTo>
                  <a:lnTo>
                    <a:pt x="146723" y="285369"/>
                  </a:lnTo>
                  <a:lnTo>
                    <a:pt x="146926" y="285369"/>
                  </a:lnTo>
                  <a:lnTo>
                    <a:pt x="147116" y="285394"/>
                  </a:lnTo>
                  <a:lnTo>
                    <a:pt x="147307" y="285432"/>
                  </a:lnTo>
                  <a:lnTo>
                    <a:pt x="148653" y="283438"/>
                  </a:lnTo>
                  <a:lnTo>
                    <a:pt x="149161" y="281787"/>
                  </a:lnTo>
                  <a:close/>
                </a:path>
                <a:path w="1386204" h="502920">
                  <a:moveTo>
                    <a:pt x="182410" y="238163"/>
                  </a:moveTo>
                  <a:lnTo>
                    <a:pt x="180454" y="237807"/>
                  </a:lnTo>
                  <a:lnTo>
                    <a:pt x="178193" y="239102"/>
                  </a:lnTo>
                  <a:lnTo>
                    <a:pt x="176530" y="237121"/>
                  </a:lnTo>
                  <a:lnTo>
                    <a:pt x="174650" y="236994"/>
                  </a:lnTo>
                  <a:lnTo>
                    <a:pt x="175094" y="238074"/>
                  </a:lnTo>
                  <a:lnTo>
                    <a:pt x="175501" y="239128"/>
                  </a:lnTo>
                  <a:lnTo>
                    <a:pt x="176504" y="239191"/>
                  </a:lnTo>
                  <a:lnTo>
                    <a:pt x="181406" y="239128"/>
                  </a:lnTo>
                  <a:lnTo>
                    <a:pt x="182410" y="238163"/>
                  </a:lnTo>
                  <a:close/>
                </a:path>
                <a:path w="1386204" h="502920">
                  <a:moveTo>
                    <a:pt x="223456" y="143129"/>
                  </a:moveTo>
                  <a:lnTo>
                    <a:pt x="223012" y="140271"/>
                  </a:lnTo>
                  <a:lnTo>
                    <a:pt x="220129" y="140271"/>
                  </a:lnTo>
                  <a:lnTo>
                    <a:pt x="220827" y="143129"/>
                  </a:lnTo>
                  <a:lnTo>
                    <a:pt x="220903" y="143395"/>
                  </a:lnTo>
                  <a:lnTo>
                    <a:pt x="222935" y="143129"/>
                  </a:lnTo>
                  <a:lnTo>
                    <a:pt x="223456" y="143129"/>
                  </a:lnTo>
                  <a:close/>
                </a:path>
                <a:path w="1386204" h="502920">
                  <a:moveTo>
                    <a:pt x="224332" y="143129"/>
                  </a:moveTo>
                  <a:lnTo>
                    <a:pt x="223456" y="143129"/>
                  </a:lnTo>
                  <a:lnTo>
                    <a:pt x="223558" y="143751"/>
                  </a:lnTo>
                  <a:lnTo>
                    <a:pt x="224332" y="143129"/>
                  </a:lnTo>
                  <a:close/>
                </a:path>
                <a:path w="1386204" h="502920">
                  <a:moveTo>
                    <a:pt x="227888" y="142062"/>
                  </a:moveTo>
                  <a:lnTo>
                    <a:pt x="226199" y="141655"/>
                  </a:lnTo>
                  <a:lnTo>
                    <a:pt x="224332" y="143129"/>
                  </a:lnTo>
                  <a:lnTo>
                    <a:pt x="227469" y="143129"/>
                  </a:lnTo>
                  <a:lnTo>
                    <a:pt x="227888" y="142062"/>
                  </a:lnTo>
                  <a:close/>
                </a:path>
                <a:path w="1386204" h="502920">
                  <a:moveTo>
                    <a:pt x="470204" y="242049"/>
                  </a:moveTo>
                  <a:lnTo>
                    <a:pt x="469112" y="241973"/>
                  </a:lnTo>
                  <a:lnTo>
                    <a:pt x="468198" y="241706"/>
                  </a:lnTo>
                  <a:lnTo>
                    <a:pt x="468312" y="240309"/>
                  </a:lnTo>
                  <a:lnTo>
                    <a:pt x="467334" y="240131"/>
                  </a:lnTo>
                  <a:lnTo>
                    <a:pt x="465874" y="240245"/>
                  </a:lnTo>
                  <a:lnTo>
                    <a:pt x="466648" y="243014"/>
                  </a:lnTo>
                  <a:lnTo>
                    <a:pt x="468553" y="242811"/>
                  </a:lnTo>
                  <a:lnTo>
                    <a:pt x="470103" y="242824"/>
                  </a:lnTo>
                  <a:lnTo>
                    <a:pt x="470141" y="242570"/>
                  </a:lnTo>
                  <a:lnTo>
                    <a:pt x="470166" y="242303"/>
                  </a:lnTo>
                  <a:lnTo>
                    <a:pt x="470204" y="242049"/>
                  </a:lnTo>
                  <a:close/>
                </a:path>
                <a:path w="1386204" h="502920">
                  <a:moveTo>
                    <a:pt x="618439" y="362242"/>
                  </a:moveTo>
                  <a:lnTo>
                    <a:pt x="617918" y="361251"/>
                  </a:lnTo>
                  <a:lnTo>
                    <a:pt x="615721" y="361251"/>
                  </a:lnTo>
                  <a:lnTo>
                    <a:pt x="613587" y="362242"/>
                  </a:lnTo>
                  <a:lnTo>
                    <a:pt x="613664" y="365112"/>
                  </a:lnTo>
                  <a:lnTo>
                    <a:pt x="615505" y="365112"/>
                  </a:lnTo>
                  <a:lnTo>
                    <a:pt x="616089" y="363753"/>
                  </a:lnTo>
                  <a:lnTo>
                    <a:pt x="617131" y="362839"/>
                  </a:lnTo>
                  <a:lnTo>
                    <a:pt x="618172" y="362242"/>
                  </a:lnTo>
                  <a:lnTo>
                    <a:pt x="618439" y="362242"/>
                  </a:lnTo>
                  <a:close/>
                </a:path>
                <a:path w="1386204" h="502920">
                  <a:moveTo>
                    <a:pt x="618921" y="365531"/>
                  </a:moveTo>
                  <a:lnTo>
                    <a:pt x="615581" y="365099"/>
                  </a:lnTo>
                  <a:lnTo>
                    <a:pt x="615530" y="367157"/>
                  </a:lnTo>
                  <a:lnTo>
                    <a:pt x="614553" y="368249"/>
                  </a:lnTo>
                  <a:lnTo>
                    <a:pt x="614464" y="371894"/>
                  </a:lnTo>
                  <a:lnTo>
                    <a:pt x="616038" y="371132"/>
                  </a:lnTo>
                  <a:lnTo>
                    <a:pt x="617524" y="369874"/>
                  </a:lnTo>
                  <a:lnTo>
                    <a:pt x="616534" y="368414"/>
                  </a:lnTo>
                  <a:lnTo>
                    <a:pt x="618921" y="365531"/>
                  </a:lnTo>
                  <a:close/>
                </a:path>
                <a:path w="1386204" h="502920">
                  <a:moveTo>
                    <a:pt x="624230" y="138315"/>
                  </a:moveTo>
                  <a:lnTo>
                    <a:pt x="623125" y="138417"/>
                  </a:lnTo>
                  <a:lnTo>
                    <a:pt x="622033" y="138480"/>
                  </a:lnTo>
                  <a:lnTo>
                    <a:pt x="621233" y="137464"/>
                  </a:lnTo>
                  <a:lnTo>
                    <a:pt x="620242" y="137388"/>
                  </a:lnTo>
                  <a:lnTo>
                    <a:pt x="618934" y="137617"/>
                  </a:lnTo>
                  <a:lnTo>
                    <a:pt x="619201" y="138658"/>
                  </a:lnTo>
                  <a:lnTo>
                    <a:pt x="619493" y="139903"/>
                  </a:lnTo>
                  <a:lnTo>
                    <a:pt x="621030" y="140131"/>
                  </a:lnTo>
                  <a:lnTo>
                    <a:pt x="622274" y="140246"/>
                  </a:lnTo>
                  <a:lnTo>
                    <a:pt x="623201" y="139877"/>
                  </a:lnTo>
                  <a:lnTo>
                    <a:pt x="623862" y="139242"/>
                  </a:lnTo>
                  <a:lnTo>
                    <a:pt x="624230" y="138315"/>
                  </a:lnTo>
                  <a:close/>
                </a:path>
                <a:path w="1386204" h="502920">
                  <a:moveTo>
                    <a:pt x="631964" y="85839"/>
                  </a:moveTo>
                  <a:lnTo>
                    <a:pt x="631926" y="84747"/>
                  </a:lnTo>
                  <a:lnTo>
                    <a:pt x="631393" y="84112"/>
                  </a:lnTo>
                  <a:lnTo>
                    <a:pt x="630262" y="84061"/>
                  </a:lnTo>
                  <a:lnTo>
                    <a:pt x="629526" y="86004"/>
                  </a:lnTo>
                  <a:lnTo>
                    <a:pt x="628408" y="87134"/>
                  </a:lnTo>
                  <a:lnTo>
                    <a:pt x="626224" y="85915"/>
                  </a:lnTo>
                  <a:lnTo>
                    <a:pt x="627151" y="87896"/>
                  </a:lnTo>
                  <a:lnTo>
                    <a:pt x="625398" y="90500"/>
                  </a:lnTo>
                  <a:lnTo>
                    <a:pt x="627646" y="90373"/>
                  </a:lnTo>
                  <a:lnTo>
                    <a:pt x="629107" y="90805"/>
                  </a:lnTo>
                  <a:lnTo>
                    <a:pt x="629475" y="90754"/>
                  </a:lnTo>
                  <a:lnTo>
                    <a:pt x="630224" y="90614"/>
                  </a:lnTo>
                  <a:lnTo>
                    <a:pt x="629691" y="88620"/>
                  </a:lnTo>
                  <a:lnTo>
                    <a:pt x="630478" y="87109"/>
                  </a:lnTo>
                  <a:lnTo>
                    <a:pt x="631964" y="85839"/>
                  </a:lnTo>
                  <a:close/>
                </a:path>
                <a:path w="1386204" h="502920">
                  <a:moveTo>
                    <a:pt x="634009" y="81876"/>
                  </a:moveTo>
                  <a:lnTo>
                    <a:pt x="632891" y="81076"/>
                  </a:lnTo>
                  <a:lnTo>
                    <a:pt x="631278" y="81102"/>
                  </a:lnTo>
                  <a:lnTo>
                    <a:pt x="629666" y="81140"/>
                  </a:lnTo>
                  <a:lnTo>
                    <a:pt x="628053" y="81165"/>
                  </a:lnTo>
                  <a:lnTo>
                    <a:pt x="627278" y="83146"/>
                  </a:lnTo>
                  <a:lnTo>
                    <a:pt x="628180" y="83146"/>
                  </a:lnTo>
                  <a:lnTo>
                    <a:pt x="629069" y="83134"/>
                  </a:lnTo>
                  <a:lnTo>
                    <a:pt x="629970" y="83134"/>
                  </a:lnTo>
                  <a:lnTo>
                    <a:pt x="631012" y="81724"/>
                  </a:lnTo>
                  <a:lnTo>
                    <a:pt x="632663" y="82283"/>
                  </a:lnTo>
                  <a:lnTo>
                    <a:pt x="634009" y="81876"/>
                  </a:lnTo>
                  <a:close/>
                </a:path>
                <a:path w="1386204" h="502920">
                  <a:moveTo>
                    <a:pt x="641680" y="93726"/>
                  </a:moveTo>
                  <a:lnTo>
                    <a:pt x="640803" y="92329"/>
                  </a:lnTo>
                  <a:lnTo>
                    <a:pt x="640219" y="90335"/>
                  </a:lnTo>
                  <a:lnTo>
                    <a:pt x="637895" y="91808"/>
                  </a:lnTo>
                  <a:lnTo>
                    <a:pt x="637133" y="93002"/>
                  </a:lnTo>
                  <a:lnTo>
                    <a:pt x="636752" y="93611"/>
                  </a:lnTo>
                  <a:lnTo>
                    <a:pt x="637095" y="94627"/>
                  </a:lnTo>
                  <a:lnTo>
                    <a:pt x="638048" y="94500"/>
                  </a:lnTo>
                  <a:lnTo>
                    <a:pt x="638810" y="94716"/>
                  </a:lnTo>
                  <a:lnTo>
                    <a:pt x="639953" y="94907"/>
                  </a:lnTo>
                  <a:lnTo>
                    <a:pt x="640842" y="94386"/>
                  </a:lnTo>
                  <a:lnTo>
                    <a:pt x="641680" y="93726"/>
                  </a:lnTo>
                  <a:close/>
                </a:path>
                <a:path w="1386204" h="502920">
                  <a:moveTo>
                    <a:pt x="641819" y="96380"/>
                  </a:moveTo>
                  <a:lnTo>
                    <a:pt x="640156" y="96735"/>
                  </a:lnTo>
                  <a:lnTo>
                    <a:pt x="639127" y="96735"/>
                  </a:lnTo>
                  <a:lnTo>
                    <a:pt x="638657" y="96748"/>
                  </a:lnTo>
                  <a:lnTo>
                    <a:pt x="638213" y="96697"/>
                  </a:lnTo>
                  <a:lnTo>
                    <a:pt x="637743" y="96685"/>
                  </a:lnTo>
                  <a:lnTo>
                    <a:pt x="638784" y="98577"/>
                  </a:lnTo>
                  <a:lnTo>
                    <a:pt x="639813" y="98285"/>
                  </a:lnTo>
                  <a:lnTo>
                    <a:pt x="641616" y="99263"/>
                  </a:lnTo>
                  <a:lnTo>
                    <a:pt x="641819" y="96380"/>
                  </a:lnTo>
                  <a:close/>
                </a:path>
                <a:path w="1386204" h="502920">
                  <a:moveTo>
                    <a:pt x="641959" y="136194"/>
                  </a:moveTo>
                  <a:lnTo>
                    <a:pt x="641858" y="135928"/>
                  </a:lnTo>
                  <a:lnTo>
                    <a:pt x="641565" y="135420"/>
                  </a:lnTo>
                  <a:lnTo>
                    <a:pt x="638683" y="134264"/>
                  </a:lnTo>
                  <a:lnTo>
                    <a:pt x="636955" y="134493"/>
                  </a:lnTo>
                  <a:lnTo>
                    <a:pt x="636625" y="135356"/>
                  </a:lnTo>
                  <a:lnTo>
                    <a:pt x="636282" y="136207"/>
                  </a:lnTo>
                  <a:lnTo>
                    <a:pt x="635939" y="137071"/>
                  </a:lnTo>
                  <a:lnTo>
                    <a:pt x="636651" y="137325"/>
                  </a:lnTo>
                  <a:lnTo>
                    <a:pt x="637679" y="137121"/>
                  </a:lnTo>
                  <a:lnTo>
                    <a:pt x="637781" y="138303"/>
                  </a:lnTo>
                  <a:lnTo>
                    <a:pt x="641591" y="138163"/>
                  </a:lnTo>
                  <a:lnTo>
                    <a:pt x="641845" y="136855"/>
                  </a:lnTo>
                  <a:lnTo>
                    <a:pt x="641959" y="136194"/>
                  </a:lnTo>
                  <a:close/>
                </a:path>
                <a:path w="1386204" h="502920">
                  <a:moveTo>
                    <a:pt x="643305" y="362331"/>
                  </a:moveTo>
                  <a:lnTo>
                    <a:pt x="642112" y="360248"/>
                  </a:lnTo>
                  <a:lnTo>
                    <a:pt x="640245" y="361276"/>
                  </a:lnTo>
                  <a:lnTo>
                    <a:pt x="638759" y="361327"/>
                  </a:lnTo>
                  <a:lnTo>
                    <a:pt x="638784" y="360934"/>
                  </a:lnTo>
                  <a:lnTo>
                    <a:pt x="635800" y="361442"/>
                  </a:lnTo>
                  <a:lnTo>
                    <a:pt x="634492" y="359943"/>
                  </a:lnTo>
                  <a:lnTo>
                    <a:pt x="631609" y="360819"/>
                  </a:lnTo>
                  <a:lnTo>
                    <a:pt x="631024" y="358267"/>
                  </a:lnTo>
                  <a:lnTo>
                    <a:pt x="631317" y="358000"/>
                  </a:lnTo>
                  <a:lnTo>
                    <a:pt x="631596" y="357720"/>
                  </a:lnTo>
                  <a:lnTo>
                    <a:pt x="631901" y="357454"/>
                  </a:lnTo>
                  <a:lnTo>
                    <a:pt x="630796" y="356603"/>
                  </a:lnTo>
                  <a:lnTo>
                    <a:pt x="629513" y="356298"/>
                  </a:lnTo>
                  <a:lnTo>
                    <a:pt x="628154" y="356285"/>
                  </a:lnTo>
                  <a:lnTo>
                    <a:pt x="628053" y="356412"/>
                  </a:lnTo>
                  <a:lnTo>
                    <a:pt x="627837" y="356679"/>
                  </a:lnTo>
                  <a:lnTo>
                    <a:pt x="628065" y="358406"/>
                  </a:lnTo>
                  <a:lnTo>
                    <a:pt x="628205" y="359270"/>
                  </a:lnTo>
                  <a:lnTo>
                    <a:pt x="627722" y="360019"/>
                  </a:lnTo>
                  <a:lnTo>
                    <a:pt x="627011" y="360108"/>
                  </a:lnTo>
                  <a:lnTo>
                    <a:pt x="626224" y="359943"/>
                  </a:lnTo>
                  <a:lnTo>
                    <a:pt x="626097" y="360260"/>
                  </a:lnTo>
                  <a:lnTo>
                    <a:pt x="626071" y="360438"/>
                  </a:lnTo>
                  <a:lnTo>
                    <a:pt x="627113" y="362077"/>
                  </a:lnTo>
                  <a:lnTo>
                    <a:pt x="627151" y="363156"/>
                  </a:lnTo>
                  <a:lnTo>
                    <a:pt x="628802" y="361645"/>
                  </a:lnTo>
                  <a:lnTo>
                    <a:pt x="630453" y="360680"/>
                  </a:lnTo>
                  <a:lnTo>
                    <a:pt x="632117" y="363131"/>
                  </a:lnTo>
                  <a:lnTo>
                    <a:pt x="635825" y="363156"/>
                  </a:lnTo>
                  <a:lnTo>
                    <a:pt x="637133" y="364744"/>
                  </a:lnTo>
                  <a:lnTo>
                    <a:pt x="635558" y="366306"/>
                  </a:lnTo>
                  <a:lnTo>
                    <a:pt x="635736" y="367880"/>
                  </a:lnTo>
                  <a:lnTo>
                    <a:pt x="636371" y="368833"/>
                  </a:lnTo>
                  <a:lnTo>
                    <a:pt x="637032" y="369100"/>
                  </a:lnTo>
                  <a:lnTo>
                    <a:pt x="637768" y="367982"/>
                  </a:lnTo>
                  <a:lnTo>
                    <a:pt x="637260" y="365467"/>
                  </a:lnTo>
                  <a:lnTo>
                    <a:pt x="640219" y="366547"/>
                  </a:lnTo>
                  <a:lnTo>
                    <a:pt x="640753" y="365099"/>
                  </a:lnTo>
                  <a:lnTo>
                    <a:pt x="642797" y="364820"/>
                  </a:lnTo>
                  <a:lnTo>
                    <a:pt x="643305" y="362331"/>
                  </a:lnTo>
                  <a:close/>
                </a:path>
                <a:path w="1386204" h="502920">
                  <a:moveTo>
                    <a:pt x="643661" y="124714"/>
                  </a:moveTo>
                  <a:lnTo>
                    <a:pt x="639406" y="122224"/>
                  </a:lnTo>
                  <a:lnTo>
                    <a:pt x="642150" y="122250"/>
                  </a:lnTo>
                  <a:lnTo>
                    <a:pt x="643470" y="121805"/>
                  </a:lnTo>
                  <a:lnTo>
                    <a:pt x="643369" y="120091"/>
                  </a:lnTo>
                  <a:lnTo>
                    <a:pt x="643102" y="120103"/>
                  </a:lnTo>
                  <a:lnTo>
                    <a:pt x="642886" y="120027"/>
                  </a:lnTo>
                  <a:lnTo>
                    <a:pt x="642708" y="119849"/>
                  </a:lnTo>
                  <a:lnTo>
                    <a:pt x="641502" y="119303"/>
                  </a:lnTo>
                  <a:lnTo>
                    <a:pt x="640588" y="118554"/>
                  </a:lnTo>
                  <a:lnTo>
                    <a:pt x="640778" y="117043"/>
                  </a:lnTo>
                  <a:lnTo>
                    <a:pt x="640702" y="116014"/>
                  </a:lnTo>
                  <a:lnTo>
                    <a:pt x="638797" y="116941"/>
                  </a:lnTo>
                  <a:lnTo>
                    <a:pt x="638759" y="117944"/>
                  </a:lnTo>
                  <a:lnTo>
                    <a:pt x="638797" y="118592"/>
                  </a:lnTo>
                  <a:lnTo>
                    <a:pt x="638797" y="118897"/>
                  </a:lnTo>
                  <a:lnTo>
                    <a:pt x="637806" y="119303"/>
                  </a:lnTo>
                  <a:lnTo>
                    <a:pt x="637146" y="119989"/>
                  </a:lnTo>
                  <a:lnTo>
                    <a:pt x="636803" y="121005"/>
                  </a:lnTo>
                  <a:lnTo>
                    <a:pt x="638124" y="122834"/>
                  </a:lnTo>
                  <a:lnTo>
                    <a:pt x="638759" y="123761"/>
                  </a:lnTo>
                  <a:lnTo>
                    <a:pt x="639673" y="124739"/>
                  </a:lnTo>
                  <a:lnTo>
                    <a:pt x="642213" y="124091"/>
                  </a:lnTo>
                  <a:lnTo>
                    <a:pt x="642505" y="126339"/>
                  </a:lnTo>
                  <a:lnTo>
                    <a:pt x="643509" y="127685"/>
                  </a:lnTo>
                  <a:lnTo>
                    <a:pt x="643661" y="126631"/>
                  </a:lnTo>
                  <a:lnTo>
                    <a:pt x="643394" y="125793"/>
                  </a:lnTo>
                  <a:lnTo>
                    <a:pt x="643661" y="124714"/>
                  </a:lnTo>
                  <a:close/>
                </a:path>
                <a:path w="1386204" h="502920">
                  <a:moveTo>
                    <a:pt x="644575" y="367004"/>
                  </a:moveTo>
                  <a:lnTo>
                    <a:pt x="643229" y="367017"/>
                  </a:lnTo>
                  <a:lnTo>
                    <a:pt x="641781" y="366610"/>
                  </a:lnTo>
                  <a:lnTo>
                    <a:pt x="640778" y="367957"/>
                  </a:lnTo>
                  <a:lnTo>
                    <a:pt x="641832" y="368935"/>
                  </a:lnTo>
                  <a:lnTo>
                    <a:pt x="643128" y="368731"/>
                  </a:lnTo>
                  <a:lnTo>
                    <a:pt x="644410" y="368693"/>
                  </a:lnTo>
                  <a:lnTo>
                    <a:pt x="644512" y="367563"/>
                  </a:lnTo>
                  <a:lnTo>
                    <a:pt x="644575" y="367004"/>
                  </a:lnTo>
                  <a:close/>
                </a:path>
                <a:path w="1386204" h="502920">
                  <a:moveTo>
                    <a:pt x="647966" y="48564"/>
                  </a:moveTo>
                  <a:lnTo>
                    <a:pt x="647585" y="48094"/>
                  </a:lnTo>
                  <a:lnTo>
                    <a:pt x="647052" y="49390"/>
                  </a:lnTo>
                  <a:lnTo>
                    <a:pt x="645464" y="48945"/>
                  </a:lnTo>
                  <a:lnTo>
                    <a:pt x="645020" y="48945"/>
                  </a:lnTo>
                  <a:lnTo>
                    <a:pt x="644791" y="50165"/>
                  </a:lnTo>
                  <a:lnTo>
                    <a:pt x="644740" y="50406"/>
                  </a:lnTo>
                  <a:lnTo>
                    <a:pt x="645820" y="50571"/>
                  </a:lnTo>
                  <a:lnTo>
                    <a:pt x="647039" y="49441"/>
                  </a:lnTo>
                  <a:lnTo>
                    <a:pt x="647242" y="49441"/>
                  </a:lnTo>
                  <a:lnTo>
                    <a:pt x="647077" y="49403"/>
                  </a:lnTo>
                  <a:lnTo>
                    <a:pt x="647966" y="48564"/>
                  </a:lnTo>
                  <a:close/>
                </a:path>
                <a:path w="1386204" h="502920">
                  <a:moveTo>
                    <a:pt x="648296" y="48945"/>
                  </a:moveTo>
                  <a:lnTo>
                    <a:pt x="648258" y="48285"/>
                  </a:lnTo>
                  <a:lnTo>
                    <a:pt x="647966" y="48564"/>
                  </a:lnTo>
                  <a:lnTo>
                    <a:pt x="648296" y="48945"/>
                  </a:lnTo>
                  <a:close/>
                </a:path>
                <a:path w="1386204" h="502920">
                  <a:moveTo>
                    <a:pt x="651408" y="152679"/>
                  </a:moveTo>
                  <a:lnTo>
                    <a:pt x="650925" y="152184"/>
                  </a:lnTo>
                  <a:lnTo>
                    <a:pt x="650862" y="153746"/>
                  </a:lnTo>
                  <a:lnTo>
                    <a:pt x="651040" y="153365"/>
                  </a:lnTo>
                  <a:lnTo>
                    <a:pt x="651408" y="152679"/>
                  </a:lnTo>
                  <a:close/>
                </a:path>
                <a:path w="1386204" h="502920">
                  <a:moveTo>
                    <a:pt x="653008" y="55867"/>
                  </a:moveTo>
                  <a:lnTo>
                    <a:pt x="647509" y="55905"/>
                  </a:lnTo>
                  <a:lnTo>
                    <a:pt x="648766" y="57340"/>
                  </a:lnTo>
                  <a:lnTo>
                    <a:pt x="646341" y="59804"/>
                  </a:lnTo>
                  <a:lnTo>
                    <a:pt x="644550" y="58813"/>
                  </a:lnTo>
                  <a:lnTo>
                    <a:pt x="644144" y="60007"/>
                  </a:lnTo>
                  <a:lnTo>
                    <a:pt x="643089" y="63131"/>
                  </a:lnTo>
                  <a:lnTo>
                    <a:pt x="645934" y="61747"/>
                  </a:lnTo>
                  <a:lnTo>
                    <a:pt x="648665" y="61061"/>
                  </a:lnTo>
                  <a:lnTo>
                    <a:pt x="647712" y="60553"/>
                  </a:lnTo>
                  <a:lnTo>
                    <a:pt x="649236" y="60896"/>
                  </a:lnTo>
                  <a:lnTo>
                    <a:pt x="648182" y="59397"/>
                  </a:lnTo>
                  <a:lnTo>
                    <a:pt x="653008" y="55867"/>
                  </a:lnTo>
                  <a:close/>
                </a:path>
                <a:path w="1386204" h="502920">
                  <a:moveTo>
                    <a:pt x="656805" y="150241"/>
                  </a:moveTo>
                  <a:lnTo>
                    <a:pt x="654240" y="149771"/>
                  </a:lnTo>
                  <a:lnTo>
                    <a:pt x="653211" y="149364"/>
                  </a:lnTo>
                  <a:lnTo>
                    <a:pt x="651408" y="152679"/>
                  </a:lnTo>
                  <a:lnTo>
                    <a:pt x="652068" y="153365"/>
                  </a:lnTo>
                  <a:lnTo>
                    <a:pt x="653135" y="153885"/>
                  </a:lnTo>
                  <a:lnTo>
                    <a:pt x="653999" y="152349"/>
                  </a:lnTo>
                  <a:lnTo>
                    <a:pt x="654380" y="152679"/>
                  </a:lnTo>
                  <a:lnTo>
                    <a:pt x="655281" y="153365"/>
                  </a:lnTo>
                  <a:lnTo>
                    <a:pt x="655942" y="153746"/>
                  </a:lnTo>
                  <a:lnTo>
                    <a:pt x="656005" y="153365"/>
                  </a:lnTo>
                  <a:lnTo>
                    <a:pt x="656120" y="152679"/>
                  </a:lnTo>
                  <a:lnTo>
                    <a:pt x="656183" y="152349"/>
                  </a:lnTo>
                  <a:lnTo>
                    <a:pt x="656285" y="151904"/>
                  </a:lnTo>
                  <a:lnTo>
                    <a:pt x="656805" y="150241"/>
                  </a:lnTo>
                  <a:close/>
                </a:path>
                <a:path w="1386204" h="502920">
                  <a:moveTo>
                    <a:pt x="658202" y="50165"/>
                  </a:moveTo>
                  <a:lnTo>
                    <a:pt x="658025" y="49441"/>
                  </a:lnTo>
                  <a:lnTo>
                    <a:pt x="657898" y="48945"/>
                  </a:lnTo>
                  <a:lnTo>
                    <a:pt x="657796" y="48564"/>
                  </a:lnTo>
                  <a:lnTo>
                    <a:pt x="657682" y="48094"/>
                  </a:lnTo>
                  <a:lnTo>
                    <a:pt x="657136" y="46355"/>
                  </a:lnTo>
                  <a:lnTo>
                    <a:pt x="652348" y="48945"/>
                  </a:lnTo>
                  <a:lnTo>
                    <a:pt x="649770" y="50723"/>
                  </a:lnTo>
                  <a:lnTo>
                    <a:pt x="648296" y="48945"/>
                  </a:lnTo>
                  <a:lnTo>
                    <a:pt x="648106" y="48945"/>
                  </a:lnTo>
                  <a:lnTo>
                    <a:pt x="647407" y="51904"/>
                  </a:lnTo>
                  <a:lnTo>
                    <a:pt x="647471" y="52692"/>
                  </a:lnTo>
                  <a:lnTo>
                    <a:pt x="647573" y="53479"/>
                  </a:lnTo>
                  <a:lnTo>
                    <a:pt x="648385" y="53962"/>
                  </a:lnTo>
                  <a:lnTo>
                    <a:pt x="652132" y="53962"/>
                  </a:lnTo>
                  <a:lnTo>
                    <a:pt x="653275" y="50723"/>
                  </a:lnTo>
                  <a:lnTo>
                    <a:pt x="653910" y="48945"/>
                  </a:lnTo>
                  <a:lnTo>
                    <a:pt x="654227" y="48945"/>
                  </a:lnTo>
                  <a:lnTo>
                    <a:pt x="658202" y="50165"/>
                  </a:lnTo>
                  <a:close/>
                </a:path>
                <a:path w="1386204" h="502920">
                  <a:moveTo>
                    <a:pt x="667092" y="168706"/>
                  </a:moveTo>
                  <a:lnTo>
                    <a:pt x="666838" y="166433"/>
                  </a:lnTo>
                  <a:lnTo>
                    <a:pt x="665505" y="166293"/>
                  </a:lnTo>
                  <a:lnTo>
                    <a:pt x="663981" y="166916"/>
                  </a:lnTo>
                  <a:lnTo>
                    <a:pt x="662965" y="165506"/>
                  </a:lnTo>
                  <a:lnTo>
                    <a:pt x="660768" y="166217"/>
                  </a:lnTo>
                  <a:lnTo>
                    <a:pt x="658787" y="167068"/>
                  </a:lnTo>
                  <a:lnTo>
                    <a:pt x="657047" y="166535"/>
                  </a:lnTo>
                  <a:lnTo>
                    <a:pt x="655396" y="165341"/>
                  </a:lnTo>
                  <a:lnTo>
                    <a:pt x="655383" y="164680"/>
                  </a:lnTo>
                  <a:lnTo>
                    <a:pt x="655332" y="162420"/>
                  </a:lnTo>
                  <a:lnTo>
                    <a:pt x="655307" y="160959"/>
                  </a:lnTo>
                  <a:lnTo>
                    <a:pt x="655281" y="159829"/>
                  </a:lnTo>
                  <a:lnTo>
                    <a:pt x="654443" y="159829"/>
                  </a:lnTo>
                  <a:lnTo>
                    <a:pt x="653415" y="160959"/>
                  </a:lnTo>
                  <a:lnTo>
                    <a:pt x="652322" y="158838"/>
                  </a:lnTo>
                  <a:lnTo>
                    <a:pt x="653948" y="158623"/>
                  </a:lnTo>
                  <a:lnTo>
                    <a:pt x="654304" y="157822"/>
                  </a:lnTo>
                  <a:lnTo>
                    <a:pt x="652373" y="156730"/>
                  </a:lnTo>
                  <a:lnTo>
                    <a:pt x="651167" y="155968"/>
                  </a:lnTo>
                  <a:lnTo>
                    <a:pt x="649287" y="155181"/>
                  </a:lnTo>
                  <a:lnTo>
                    <a:pt x="650468" y="152349"/>
                  </a:lnTo>
                  <a:lnTo>
                    <a:pt x="650595" y="152057"/>
                  </a:lnTo>
                  <a:lnTo>
                    <a:pt x="650659" y="151904"/>
                  </a:lnTo>
                  <a:lnTo>
                    <a:pt x="650798" y="152057"/>
                  </a:lnTo>
                  <a:lnTo>
                    <a:pt x="650925" y="152184"/>
                  </a:lnTo>
                  <a:lnTo>
                    <a:pt x="650938" y="151904"/>
                  </a:lnTo>
                  <a:lnTo>
                    <a:pt x="650976" y="151091"/>
                  </a:lnTo>
                  <a:lnTo>
                    <a:pt x="651078" y="148996"/>
                  </a:lnTo>
                  <a:lnTo>
                    <a:pt x="649668" y="148996"/>
                  </a:lnTo>
                  <a:lnTo>
                    <a:pt x="647915" y="151091"/>
                  </a:lnTo>
                  <a:lnTo>
                    <a:pt x="647407" y="147942"/>
                  </a:lnTo>
                  <a:lnTo>
                    <a:pt x="646379" y="147942"/>
                  </a:lnTo>
                  <a:lnTo>
                    <a:pt x="646633" y="148996"/>
                  </a:lnTo>
                  <a:lnTo>
                    <a:pt x="645947" y="149974"/>
                  </a:lnTo>
                  <a:lnTo>
                    <a:pt x="645820" y="150241"/>
                  </a:lnTo>
                  <a:lnTo>
                    <a:pt x="645502" y="151091"/>
                  </a:lnTo>
                  <a:lnTo>
                    <a:pt x="645782" y="151904"/>
                  </a:lnTo>
                  <a:lnTo>
                    <a:pt x="645833" y="152057"/>
                  </a:lnTo>
                  <a:lnTo>
                    <a:pt x="645934" y="152349"/>
                  </a:lnTo>
                  <a:lnTo>
                    <a:pt x="646049" y="152679"/>
                  </a:lnTo>
                  <a:lnTo>
                    <a:pt x="646366" y="153365"/>
                  </a:lnTo>
                  <a:lnTo>
                    <a:pt x="648258" y="154673"/>
                  </a:lnTo>
                  <a:lnTo>
                    <a:pt x="649719" y="156476"/>
                  </a:lnTo>
                  <a:lnTo>
                    <a:pt x="650570" y="156959"/>
                  </a:lnTo>
                  <a:lnTo>
                    <a:pt x="650494" y="157822"/>
                  </a:lnTo>
                  <a:lnTo>
                    <a:pt x="650417" y="159829"/>
                  </a:lnTo>
                  <a:lnTo>
                    <a:pt x="650379" y="159524"/>
                  </a:lnTo>
                  <a:lnTo>
                    <a:pt x="650379" y="160858"/>
                  </a:lnTo>
                  <a:lnTo>
                    <a:pt x="650328" y="161340"/>
                  </a:lnTo>
                  <a:lnTo>
                    <a:pt x="650379" y="160858"/>
                  </a:lnTo>
                  <a:lnTo>
                    <a:pt x="650379" y="159524"/>
                  </a:lnTo>
                  <a:lnTo>
                    <a:pt x="650303" y="158889"/>
                  </a:lnTo>
                  <a:lnTo>
                    <a:pt x="648665" y="158889"/>
                  </a:lnTo>
                  <a:lnTo>
                    <a:pt x="647585" y="161417"/>
                  </a:lnTo>
                  <a:lnTo>
                    <a:pt x="647484" y="161658"/>
                  </a:lnTo>
                  <a:lnTo>
                    <a:pt x="650163" y="161417"/>
                  </a:lnTo>
                  <a:lnTo>
                    <a:pt x="647534" y="161658"/>
                  </a:lnTo>
                  <a:lnTo>
                    <a:pt x="647039" y="161798"/>
                  </a:lnTo>
                  <a:lnTo>
                    <a:pt x="646417" y="161975"/>
                  </a:lnTo>
                  <a:lnTo>
                    <a:pt x="647014" y="161798"/>
                  </a:lnTo>
                  <a:lnTo>
                    <a:pt x="645515" y="158889"/>
                  </a:lnTo>
                  <a:lnTo>
                    <a:pt x="643305" y="158889"/>
                  </a:lnTo>
                  <a:lnTo>
                    <a:pt x="642124" y="160362"/>
                  </a:lnTo>
                  <a:lnTo>
                    <a:pt x="641858" y="161417"/>
                  </a:lnTo>
                  <a:lnTo>
                    <a:pt x="640791" y="161658"/>
                  </a:lnTo>
                  <a:lnTo>
                    <a:pt x="642658" y="163499"/>
                  </a:lnTo>
                  <a:lnTo>
                    <a:pt x="644880" y="162001"/>
                  </a:lnTo>
                  <a:lnTo>
                    <a:pt x="647153" y="166344"/>
                  </a:lnTo>
                  <a:lnTo>
                    <a:pt x="649351" y="163499"/>
                  </a:lnTo>
                  <a:lnTo>
                    <a:pt x="647522" y="163499"/>
                  </a:lnTo>
                  <a:lnTo>
                    <a:pt x="649376" y="163474"/>
                  </a:lnTo>
                  <a:lnTo>
                    <a:pt x="651484" y="162420"/>
                  </a:lnTo>
                  <a:lnTo>
                    <a:pt x="652221" y="163474"/>
                  </a:lnTo>
                  <a:lnTo>
                    <a:pt x="652284" y="165417"/>
                  </a:lnTo>
                  <a:lnTo>
                    <a:pt x="651408" y="166509"/>
                  </a:lnTo>
                  <a:lnTo>
                    <a:pt x="650671" y="169075"/>
                  </a:lnTo>
                  <a:lnTo>
                    <a:pt x="653351" y="169049"/>
                  </a:lnTo>
                  <a:lnTo>
                    <a:pt x="654291" y="170332"/>
                  </a:lnTo>
                  <a:lnTo>
                    <a:pt x="655713" y="170281"/>
                  </a:lnTo>
                  <a:lnTo>
                    <a:pt x="658444" y="168414"/>
                  </a:lnTo>
                  <a:lnTo>
                    <a:pt x="661123" y="170967"/>
                  </a:lnTo>
                  <a:lnTo>
                    <a:pt x="663829" y="170357"/>
                  </a:lnTo>
                  <a:lnTo>
                    <a:pt x="666762" y="170535"/>
                  </a:lnTo>
                  <a:lnTo>
                    <a:pt x="667092" y="168706"/>
                  </a:lnTo>
                  <a:close/>
                </a:path>
                <a:path w="1386204" h="502920">
                  <a:moveTo>
                    <a:pt x="668934" y="230593"/>
                  </a:moveTo>
                  <a:lnTo>
                    <a:pt x="668185" y="228828"/>
                  </a:lnTo>
                  <a:lnTo>
                    <a:pt x="667080" y="229362"/>
                  </a:lnTo>
                  <a:lnTo>
                    <a:pt x="664933" y="230365"/>
                  </a:lnTo>
                  <a:lnTo>
                    <a:pt x="665251" y="231330"/>
                  </a:lnTo>
                  <a:lnTo>
                    <a:pt x="665924" y="231952"/>
                  </a:lnTo>
                  <a:lnTo>
                    <a:pt x="666864" y="232295"/>
                  </a:lnTo>
                  <a:lnTo>
                    <a:pt x="667016" y="231089"/>
                  </a:lnTo>
                  <a:lnTo>
                    <a:pt x="668934" y="230593"/>
                  </a:lnTo>
                  <a:close/>
                </a:path>
                <a:path w="1386204" h="502920">
                  <a:moveTo>
                    <a:pt x="675538" y="246672"/>
                  </a:moveTo>
                  <a:lnTo>
                    <a:pt x="675157" y="245948"/>
                  </a:lnTo>
                  <a:lnTo>
                    <a:pt x="673976" y="245910"/>
                  </a:lnTo>
                  <a:lnTo>
                    <a:pt x="673265" y="245821"/>
                  </a:lnTo>
                  <a:lnTo>
                    <a:pt x="671830" y="245656"/>
                  </a:lnTo>
                  <a:lnTo>
                    <a:pt x="671664" y="247103"/>
                  </a:lnTo>
                  <a:lnTo>
                    <a:pt x="672439" y="247777"/>
                  </a:lnTo>
                  <a:lnTo>
                    <a:pt x="673760" y="248043"/>
                  </a:lnTo>
                  <a:lnTo>
                    <a:pt x="675538" y="247726"/>
                  </a:lnTo>
                  <a:lnTo>
                    <a:pt x="675538" y="246672"/>
                  </a:lnTo>
                  <a:close/>
                </a:path>
                <a:path w="1386204" h="502920">
                  <a:moveTo>
                    <a:pt x="682129" y="215811"/>
                  </a:moveTo>
                  <a:lnTo>
                    <a:pt x="680529" y="212750"/>
                  </a:lnTo>
                  <a:lnTo>
                    <a:pt x="678967" y="214096"/>
                  </a:lnTo>
                  <a:lnTo>
                    <a:pt x="677722" y="215011"/>
                  </a:lnTo>
                  <a:lnTo>
                    <a:pt x="677672" y="215620"/>
                  </a:lnTo>
                  <a:lnTo>
                    <a:pt x="677608" y="216242"/>
                  </a:lnTo>
                  <a:lnTo>
                    <a:pt x="677545" y="216865"/>
                  </a:lnTo>
                  <a:lnTo>
                    <a:pt x="679297" y="216941"/>
                  </a:lnTo>
                  <a:lnTo>
                    <a:pt x="681545" y="217703"/>
                  </a:lnTo>
                  <a:lnTo>
                    <a:pt x="682129" y="215811"/>
                  </a:lnTo>
                  <a:close/>
                </a:path>
                <a:path w="1386204" h="502920">
                  <a:moveTo>
                    <a:pt x="689419" y="212407"/>
                  </a:moveTo>
                  <a:lnTo>
                    <a:pt x="688047" y="211391"/>
                  </a:lnTo>
                  <a:lnTo>
                    <a:pt x="686612" y="212242"/>
                  </a:lnTo>
                  <a:lnTo>
                    <a:pt x="685279" y="211950"/>
                  </a:lnTo>
                  <a:lnTo>
                    <a:pt x="686460" y="213614"/>
                  </a:lnTo>
                  <a:lnTo>
                    <a:pt x="687870" y="213156"/>
                  </a:lnTo>
                  <a:lnTo>
                    <a:pt x="689419" y="212407"/>
                  </a:lnTo>
                  <a:close/>
                </a:path>
                <a:path w="1386204" h="502920">
                  <a:moveTo>
                    <a:pt x="689825" y="216369"/>
                  </a:moveTo>
                  <a:lnTo>
                    <a:pt x="687793" y="215506"/>
                  </a:lnTo>
                  <a:lnTo>
                    <a:pt x="686130" y="216255"/>
                  </a:lnTo>
                  <a:lnTo>
                    <a:pt x="685139" y="214909"/>
                  </a:lnTo>
                  <a:lnTo>
                    <a:pt x="682815" y="216344"/>
                  </a:lnTo>
                  <a:lnTo>
                    <a:pt x="683145" y="218173"/>
                  </a:lnTo>
                  <a:lnTo>
                    <a:pt x="683920" y="220370"/>
                  </a:lnTo>
                  <a:lnTo>
                    <a:pt x="685863" y="219519"/>
                  </a:lnTo>
                  <a:lnTo>
                    <a:pt x="684758" y="217335"/>
                  </a:lnTo>
                  <a:lnTo>
                    <a:pt x="686396" y="216827"/>
                  </a:lnTo>
                  <a:lnTo>
                    <a:pt x="689825" y="216369"/>
                  </a:lnTo>
                  <a:close/>
                </a:path>
                <a:path w="1386204" h="502920">
                  <a:moveTo>
                    <a:pt x="693902" y="244081"/>
                  </a:moveTo>
                  <a:lnTo>
                    <a:pt x="692061" y="243713"/>
                  </a:lnTo>
                  <a:lnTo>
                    <a:pt x="689457" y="242735"/>
                  </a:lnTo>
                  <a:lnTo>
                    <a:pt x="682739" y="243166"/>
                  </a:lnTo>
                  <a:lnTo>
                    <a:pt x="685304" y="244729"/>
                  </a:lnTo>
                  <a:lnTo>
                    <a:pt x="687197" y="245097"/>
                  </a:lnTo>
                  <a:lnTo>
                    <a:pt x="689330" y="244398"/>
                  </a:lnTo>
                  <a:lnTo>
                    <a:pt x="690918" y="246024"/>
                  </a:lnTo>
                  <a:lnTo>
                    <a:pt x="692137" y="245706"/>
                  </a:lnTo>
                  <a:lnTo>
                    <a:pt x="693356" y="245427"/>
                  </a:lnTo>
                  <a:lnTo>
                    <a:pt x="693902" y="244081"/>
                  </a:lnTo>
                  <a:close/>
                </a:path>
                <a:path w="1386204" h="502920">
                  <a:moveTo>
                    <a:pt x="763765" y="258457"/>
                  </a:moveTo>
                  <a:lnTo>
                    <a:pt x="763384" y="257962"/>
                  </a:lnTo>
                  <a:lnTo>
                    <a:pt x="763181" y="257695"/>
                  </a:lnTo>
                  <a:lnTo>
                    <a:pt x="762673" y="257035"/>
                  </a:lnTo>
                  <a:lnTo>
                    <a:pt x="761022" y="257695"/>
                  </a:lnTo>
                  <a:lnTo>
                    <a:pt x="759650" y="257327"/>
                  </a:lnTo>
                  <a:lnTo>
                    <a:pt x="759002" y="257327"/>
                  </a:lnTo>
                  <a:lnTo>
                    <a:pt x="760120" y="259410"/>
                  </a:lnTo>
                  <a:lnTo>
                    <a:pt x="762203" y="257962"/>
                  </a:lnTo>
                  <a:lnTo>
                    <a:pt x="763765" y="258457"/>
                  </a:lnTo>
                  <a:close/>
                </a:path>
                <a:path w="1386204" h="502920">
                  <a:moveTo>
                    <a:pt x="767295" y="247992"/>
                  </a:moveTo>
                  <a:lnTo>
                    <a:pt x="765225" y="247675"/>
                  </a:lnTo>
                  <a:lnTo>
                    <a:pt x="763701" y="246926"/>
                  </a:lnTo>
                  <a:lnTo>
                    <a:pt x="758964" y="246900"/>
                  </a:lnTo>
                  <a:lnTo>
                    <a:pt x="758609" y="249072"/>
                  </a:lnTo>
                  <a:lnTo>
                    <a:pt x="758393" y="251129"/>
                  </a:lnTo>
                  <a:lnTo>
                    <a:pt x="761669" y="251320"/>
                  </a:lnTo>
                  <a:lnTo>
                    <a:pt x="761758" y="252133"/>
                  </a:lnTo>
                  <a:lnTo>
                    <a:pt x="761885" y="252603"/>
                  </a:lnTo>
                  <a:lnTo>
                    <a:pt x="763257" y="252082"/>
                  </a:lnTo>
                  <a:lnTo>
                    <a:pt x="764133" y="250507"/>
                  </a:lnTo>
                  <a:lnTo>
                    <a:pt x="765860" y="250799"/>
                  </a:lnTo>
                  <a:lnTo>
                    <a:pt x="766102" y="250761"/>
                  </a:lnTo>
                  <a:lnTo>
                    <a:pt x="766318" y="250659"/>
                  </a:lnTo>
                  <a:lnTo>
                    <a:pt x="766508" y="250532"/>
                  </a:lnTo>
                  <a:lnTo>
                    <a:pt x="767295" y="247992"/>
                  </a:lnTo>
                  <a:close/>
                </a:path>
                <a:path w="1386204" h="502920">
                  <a:moveTo>
                    <a:pt x="777252" y="246672"/>
                  </a:moveTo>
                  <a:lnTo>
                    <a:pt x="776516" y="245694"/>
                  </a:lnTo>
                  <a:lnTo>
                    <a:pt x="775627" y="243979"/>
                  </a:lnTo>
                  <a:lnTo>
                    <a:pt x="772871" y="247853"/>
                  </a:lnTo>
                  <a:lnTo>
                    <a:pt x="771842" y="247916"/>
                  </a:lnTo>
                  <a:lnTo>
                    <a:pt x="771918" y="246672"/>
                  </a:lnTo>
                  <a:lnTo>
                    <a:pt x="772287" y="244576"/>
                  </a:lnTo>
                  <a:lnTo>
                    <a:pt x="772388" y="243979"/>
                  </a:lnTo>
                  <a:lnTo>
                    <a:pt x="771537" y="244576"/>
                  </a:lnTo>
                  <a:lnTo>
                    <a:pt x="770788" y="244576"/>
                  </a:lnTo>
                  <a:lnTo>
                    <a:pt x="769962" y="243979"/>
                  </a:lnTo>
                  <a:lnTo>
                    <a:pt x="769810" y="243979"/>
                  </a:lnTo>
                  <a:lnTo>
                    <a:pt x="769721" y="245948"/>
                  </a:lnTo>
                  <a:lnTo>
                    <a:pt x="770521" y="247078"/>
                  </a:lnTo>
                  <a:lnTo>
                    <a:pt x="770636" y="247243"/>
                  </a:lnTo>
                  <a:lnTo>
                    <a:pt x="769721" y="245948"/>
                  </a:lnTo>
                  <a:lnTo>
                    <a:pt x="769391" y="246278"/>
                  </a:lnTo>
                  <a:lnTo>
                    <a:pt x="768692" y="246913"/>
                  </a:lnTo>
                  <a:lnTo>
                    <a:pt x="768692" y="247523"/>
                  </a:lnTo>
                  <a:lnTo>
                    <a:pt x="768667" y="248716"/>
                  </a:lnTo>
                  <a:lnTo>
                    <a:pt x="771575" y="248704"/>
                  </a:lnTo>
                  <a:lnTo>
                    <a:pt x="771359" y="250012"/>
                  </a:lnTo>
                  <a:lnTo>
                    <a:pt x="772287" y="248691"/>
                  </a:lnTo>
                  <a:lnTo>
                    <a:pt x="773455" y="248666"/>
                  </a:lnTo>
                  <a:lnTo>
                    <a:pt x="773455" y="247815"/>
                  </a:lnTo>
                  <a:lnTo>
                    <a:pt x="774649" y="247078"/>
                  </a:lnTo>
                  <a:lnTo>
                    <a:pt x="775931" y="246672"/>
                  </a:lnTo>
                  <a:lnTo>
                    <a:pt x="777252" y="246672"/>
                  </a:lnTo>
                  <a:close/>
                </a:path>
                <a:path w="1386204" h="502920">
                  <a:moveTo>
                    <a:pt x="784098" y="372859"/>
                  </a:moveTo>
                  <a:lnTo>
                    <a:pt x="781532" y="372465"/>
                  </a:lnTo>
                  <a:lnTo>
                    <a:pt x="782370" y="370459"/>
                  </a:lnTo>
                  <a:lnTo>
                    <a:pt x="782193" y="368947"/>
                  </a:lnTo>
                  <a:lnTo>
                    <a:pt x="781570" y="368287"/>
                  </a:lnTo>
                  <a:lnTo>
                    <a:pt x="781278" y="367957"/>
                  </a:lnTo>
                  <a:lnTo>
                    <a:pt x="778954" y="369849"/>
                  </a:lnTo>
                  <a:lnTo>
                    <a:pt x="781265" y="371779"/>
                  </a:lnTo>
                  <a:lnTo>
                    <a:pt x="781227" y="373697"/>
                  </a:lnTo>
                  <a:lnTo>
                    <a:pt x="781697" y="374015"/>
                  </a:lnTo>
                  <a:lnTo>
                    <a:pt x="782624" y="374637"/>
                  </a:lnTo>
                  <a:lnTo>
                    <a:pt x="784098" y="372859"/>
                  </a:lnTo>
                  <a:close/>
                </a:path>
                <a:path w="1386204" h="502920">
                  <a:moveTo>
                    <a:pt x="787361" y="359346"/>
                  </a:moveTo>
                  <a:lnTo>
                    <a:pt x="786168" y="358343"/>
                  </a:lnTo>
                  <a:lnTo>
                    <a:pt x="785088" y="357276"/>
                  </a:lnTo>
                  <a:lnTo>
                    <a:pt x="783920" y="357149"/>
                  </a:lnTo>
                  <a:lnTo>
                    <a:pt x="782510" y="356565"/>
                  </a:lnTo>
                  <a:lnTo>
                    <a:pt x="781011" y="359054"/>
                  </a:lnTo>
                  <a:lnTo>
                    <a:pt x="783005" y="359283"/>
                  </a:lnTo>
                  <a:lnTo>
                    <a:pt x="783132" y="360324"/>
                  </a:lnTo>
                  <a:lnTo>
                    <a:pt x="784161" y="361734"/>
                  </a:lnTo>
                  <a:lnTo>
                    <a:pt x="785279" y="362750"/>
                  </a:lnTo>
                  <a:lnTo>
                    <a:pt x="786955" y="361124"/>
                  </a:lnTo>
                  <a:lnTo>
                    <a:pt x="787361" y="359346"/>
                  </a:lnTo>
                  <a:close/>
                </a:path>
                <a:path w="1386204" h="502920">
                  <a:moveTo>
                    <a:pt x="791591" y="359943"/>
                  </a:moveTo>
                  <a:lnTo>
                    <a:pt x="789228" y="358508"/>
                  </a:lnTo>
                  <a:lnTo>
                    <a:pt x="788657" y="360083"/>
                  </a:lnTo>
                  <a:lnTo>
                    <a:pt x="788212" y="361061"/>
                  </a:lnTo>
                  <a:lnTo>
                    <a:pt x="789101" y="361759"/>
                  </a:lnTo>
                  <a:lnTo>
                    <a:pt x="790016" y="362445"/>
                  </a:lnTo>
                  <a:lnTo>
                    <a:pt x="790905" y="363131"/>
                  </a:lnTo>
                  <a:lnTo>
                    <a:pt x="790790" y="361772"/>
                  </a:lnTo>
                  <a:lnTo>
                    <a:pt x="791591" y="359943"/>
                  </a:lnTo>
                  <a:close/>
                </a:path>
                <a:path w="1386204" h="502920">
                  <a:moveTo>
                    <a:pt x="792594" y="364845"/>
                  </a:moveTo>
                  <a:lnTo>
                    <a:pt x="792022" y="364871"/>
                  </a:lnTo>
                  <a:lnTo>
                    <a:pt x="789000" y="365010"/>
                  </a:lnTo>
                  <a:lnTo>
                    <a:pt x="787666" y="366356"/>
                  </a:lnTo>
                  <a:lnTo>
                    <a:pt x="787273" y="367461"/>
                  </a:lnTo>
                  <a:lnTo>
                    <a:pt x="789724" y="367842"/>
                  </a:lnTo>
                  <a:lnTo>
                    <a:pt x="790219" y="366966"/>
                  </a:lnTo>
                  <a:lnTo>
                    <a:pt x="791121" y="367169"/>
                  </a:lnTo>
                  <a:lnTo>
                    <a:pt x="791883" y="366991"/>
                  </a:lnTo>
                  <a:lnTo>
                    <a:pt x="792124" y="366280"/>
                  </a:lnTo>
                  <a:lnTo>
                    <a:pt x="792353" y="365556"/>
                  </a:lnTo>
                  <a:lnTo>
                    <a:pt x="792594" y="364845"/>
                  </a:lnTo>
                  <a:close/>
                </a:path>
                <a:path w="1386204" h="502920">
                  <a:moveTo>
                    <a:pt x="792835" y="246926"/>
                  </a:moveTo>
                  <a:lnTo>
                    <a:pt x="791197" y="246926"/>
                  </a:lnTo>
                  <a:lnTo>
                    <a:pt x="787933" y="246951"/>
                  </a:lnTo>
                  <a:lnTo>
                    <a:pt x="786460" y="246138"/>
                  </a:lnTo>
                  <a:lnTo>
                    <a:pt x="789432" y="244589"/>
                  </a:lnTo>
                  <a:lnTo>
                    <a:pt x="785901" y="243509"/>
                  </a:lnTo>
                  <a:lnTo>
                    <a:pt x="784885" y="244589"/>
                  </a:lnTo>
                  <a:lnTo>
                    <a:pt x="784136" y="245884"/>
                  </a:lnTo>
                  <a:lnTo>
                    <a:pt x="784326" y="248691"/>
                  </a:lnTo>
                  <a:lnTo>
                    <a:pt x="786511" y="247484"/>
                  </a:lnTo>
                  <a:lnTo>
                    <a:pt x="787933" y="247777"/>
                  </a:lnTo>
                  <a:lnTo>
                    <a:pt x="789584" y="247599"/>
                  </a:lnTo>
                  <a:lnTo>
                    <a:pt x="791413" y="248437"/>
                  </a:lnTo>
                  <a:lnTo>
                    <a:pt x="792835" y="246926"/>
                  </a:lnTo>
                  <a:close/>
                </a:path>
                <a:path w="1386204" h="502920">
                  <a:moveTo>
                    <a:pt x="819873" y="248615"/>
                  </a:moveTo>
                  <a:lnTo>
                    <a:pt x="819251" y="247853"/>
                  </a:lnTo>
                  <a:lnTo>
                    <a:pt x="818464" y="247497"/>
                  </a:lnTo>
                  <a:lnTo>
                    <a:pt x="816356" y="248170"/>
                  </a:lnTo>
                  <a:lnTo>
                    <a:pt x="816991" y="248958"/>
                  </a:lnTo>
                  <a:lnTo>
                    <a:pt x="817130" y="249605"/>
                  </a:lnTo>
                  <a:lnTo>
                    <a:pt x="817753" y="249656"/>
                  </a:lnTo>
                  <a:lnTo>
                    <a:pt x="818388" y="249720"/>
                  </a:lnTo>
                  <a:lnTo>
                    <a:pt x="819023" y="249770"/>
                  </a:lnTo>
                  <a:lnTo>
                    <a:pt x="819873" y="248615"/>
                  </a:lnTo>
                  <a:close/>
                </a:path>
                <a:path w="1386204" h="502920">
                  <a:moveTo>
                    <a:pt x="886612" y="500964"/>
                  </a:moveTo>
                  <a:lnTo>
                    <a:pt x="885659" y="500926"/>
                  </a:lnTo>
                  <a:lnTo>
                    <a:pt x="884923" y="500722"/>
                  </a:lnTo>
                  <a:lnTo>
                    <a:pt x="885088" y="501459"/>
                  </a:lnTo>
                  <a:lnTo>
                    <a:pt x="885456" y="502907"/>
                  </a:lnTo>
                  <a:lnTo>
                    <a:pt x="885786" y="502627"/>
                  </a:lnTo>
                  <a:lnTo>
                    <a:pt x="886358" y="502386"/>
                  </a:lnTo>
                  <a:lnTo>
                    <a:pt x="886421" y="502056"/>
                  </a:lnTo>
                  <a:lnTo>
                    <a:pt x="886612" y="500964"/>
                  </a:lnTo>
                  <a:close/>
                </a:path>
                <a:path w="1386204" h="502920">
                  <a:moveTo>
                    <a:pt x="897724" y="374015"/>
                  </a:moveTo>
                  <a:lnTo>
                    <a:pt x="893394" y="373468"/>
                  </a:lnTo>
                  <a:lnTo>
                    <a:pt x="891616" y="374319"/>
                  </a:lnTo>
                  <a:lnTo>
                    <a:pt x="891209" y="372973"/>
                  </a:lnTo>
                  <a:lnTo>
                    <a:pt x="890651" y="371817"/>
                  </a:lnTo>
                  <a:lnTo>
                    <a:pt x="887818" y="371995"/>
                  </a:lnTo>
                  <a:lnTo>
                    <a:pt x="886701" y="373824"/>
                  </a:lnTo>
                  <a:lnTo>
                    <a:pt x="886891" y="374675"/>
                  </a:lnTo>
                  <a:lnTo>
                    <a:pt x="886637" y="375348"/>
                  </a:lnTo>
                  <a:lnTo>
                    <a:pt x="885901" y="375831"/>
                  </a:lnTo>
                  <a:lnTo>
                    <a:pt x="887336" y="377266"/>
                  </a:lnTo>
                  <a:lnTo>
                    <a:pt x="889177" y="376428"/>
                  </a:lnTo>
                  <a:lnTo>
                    <a:pt x="890816" y="376720"/>
                  </a:lnTo>
                  <a:lnTo>
                    <a:pt x="894143" y="376809"/>
                  </a:lnTo>
                  <a:lnTo>
                    <a:pt x="895502" y="375551"/>
                  </a:lnTo>
                  <a:lnTo>
                    <a:pt x="897724" y="374015"/>
                  </a:lnTo>
                  <a:close/>
                </a:path>
                <a:path w="1386204" h="502920">
                  <a:moveTo>
                    <a:pt x="898499" y="358444"/>
                  </a:moveTo>
                  <a:lnTo>
                    <a:pt x="897750" y="355587"/>
                  </a:lnTo>
                  <a:lnTo>
                    <a:pt x="895578" y="355892"/>
                  </a:lnTo>
                  <a:lnTo>
                    <a:pt x="897216" y="358584"/>
                  </a:lnTo>
                  <a:lnTo>
                    <a:pt x="895540" y="359194"/>
                  </a:lnTo>
                  <a:lnTo>
                    <a:pt x="894156" y="361086"/>
                  </a:lnTo>
                  <a:lnTo>
                    <a:pt x="890968" y="363702"/>
                  </a:lnTo>
                  <a:lnTo>
                    <a:pt x="891184" y="367461"/>
                  </a:lnTo>
                  <a:lnTo>
                    <a:pt x="890841" y="371043"/>
                  </a:lnTo>
                  <a:lnTo>
                    <a:pt x="892454" y="370649"/>
                  </a:lnTo>
                  <a:lnTo>
                    <a:pt x="892568" y="368896"/>
                  </a:lnTo>
                  <a:lnTo>
                    <a:pt x="893648" y="367995"/>
                  </a:lnTo>
                  <a:lnTo>
                    <a:pt x="894549" y="362242"/>
                  </a:lnTo>
                  <a:lnTo>
                    <a:pt x="894638" y="361188"/>
                  </a:lnTo>
                  <a:lnTo>
                    <a:pt x="897280" y="360210"/>
                  </a:lnTo>
                  <a:lnTo>
                    <a:pt x="898499" y="358444"/>
                  </a:lnTo>
                  <a:close/>
                </a:path>
                <a:path w="1386204" h="502920">
                  <a:moveTo>
                    <a:pt x="905281" y="351586"/>
                  </a:moveTo>
                  <a:lnTo>
                    <a:pt x="904455" y="350786"/>
                  </a:lnTo>
                  <a:lnTo>
                    <a:pt x="904024" y="350393"/>
                  </a:lnTo>
                  <a:lnTo>
                    <a:pt x="903122" y="351053"/>
                  </a:lnTo>
                  <a:lnTo>
                    <a:pt x="902220" y="351701"/>
                  </a:lnTo>
                  <a:lnTo>
                    <a:pt x="901319" y="352348"/>
                  </a:lnTo>
                  <a:lnTo>
                    <a:pt x="902462" y="352602"/>
                  </a:lnTo>
                  <a:lnTo>
                    <a:pt x="903312" y="353148"/>
                  </a:lnTo>
                  <a:lnTo>
                    <a:pt x="903439" y="354431"/>
                  </a:lnTo>
                  <a:lnTo>
                    <a:pt x="905281" y="351586"/>
                  </a:lnTo>
                  <a:close/>
                </a:path>
                <a:path w="1386204" h="502920">
                  <a:moveTo>
                    <a:pt x="937336" y="346113"/>
                  </a:moveTo>
                  <a:lnTo>
                    <a:pt x="936002" y="345617"/>
                  </a:lnTo>
                  <a:lnTo>
                    <a:pt x="934326" y="347802"/>
                  </a:lnTo>
                  <a:lnTo>
                    <a:pt x="931214" y="349021"/>
                  </a:lnTo>
                  <a:lnTo>
                    <a:pt x="931468" y="352475"/>
                  </a:lnTo>
                  <a:lnTo>
                    <a:pt x="933297" y="352475"/>
                  </a:lnTo>
                  <a:lnTo>
                    <a:pt x="934212" y="350812"/>
                  </a:lnTo>
                  <a:lnTo>
                    <a:pt x="936066" y="349745"/>
                  </a:lnTo>
                  <a:lnTo>
                    <a:pt x="936332" y="347662"/>
                  </a:lnTo>
                  <a:lnTo>
                    <a:pt x="936320" y="346976"/>
                  </a:lnTo>
                  <a:lnTo>
                    <a:pt x="937336" y="346113"/>
                  </a:lnTo>
                  <a:close/>
                </a:path>
                <a:path w="1386204" h="502920">
                  <a:moveTo>
                    <a:pt x="946594" y="326250"/>
                  </a:moveTo>
                  <a:lnTo>
                    <a:pt x="941946" y="326250"/>
                  </a:lnTo>
                  <a:lnTo>
                    <a:pt x="940193" y="326923"/>
                  </a:lnTo>
                  <a:lnTo>
                    <a:pt x="940892" y="327596"/>
                  </a:lnTo>
                  <a:lnTo>
                    <a:pt x="941959" y="328269"/>
                  </a:lnTo>
                  <a:lnTo>
                    <a:pt x="944219" y="330250"/>
                  </a:lnTo>
                  <a:lnTo>
                    <a:pt x="942187" y="331571"/>
                  </a:lnTo>
                  <a:lnTo>
                    <a:pt x="941222" y="333057"/>
                  </a:lnTo>
                  <a:lnTo>
                    <a:pt x="941400" y="336956"/>
                  </a:lnTo>
                  <a:lnTo>
                    <a:pt x="938149" y="339788"/>
                  </a:lnTo>
                  <a:lnTo>
                    <a:pt x="937895" y="343547"/>
                  </a:lnTo>
                  <a:lnTo>
                    <a:pt x="940955" y="344551"/>
                  </a:lnTo>
                  <a:lnTo>
                    <a:pt x="941108" y="341884"/>
                  </a:lnTo>
                  <a:lnTo>
                    <a:pt x="945045" y="331279"/>
                  </a:lnTo>
                  <a:lnTo>
                    <a:pt x="944626" y="329387"/>
                  </a:lnTo>
                  <a:lnTo>
                    <a:pt x="945273" y="327736"/>
                  </a:lnTo>
                  <a:lnTo>
                    <a:pt x="946594" y="326250"/>
                  </a:lnTo>
                  <a:close/>
                </a:path>
                <a:path w="1386204" h="502920">
                  <a:moveTo>
                    <a:pt x="1158113" y="215671"/>
                  </a:moveTo>
                  <a:lnTo>
                    <a:pt x="1157795" y="215087"/>
                  </a:lnTo>
                  <a:lnTo>
                    <a:pt x="1157211" y="213944"/>
                  </a:lnTo>
                  <a:lnTo>
                    <a:pt x="1156538" y="213880"/>
                  </a:lnTo>
                  <a:lnTo>
                    <a:pt x="1155865" y="213817"/>
                  </a:lnTo>
                  <a:lnTo>
                    <a:pt x="1155204" y="213753"/>
                  </a:lnTo>
                  <a:lnTo>
                    <a:pt x="1155115" y="215988"/>
                  </a:lnTo>
                  <a:lnTo>
                    <a:pt x="1156525" y="215950"/>
                  </a:lnTo>
                  <a:lnTo>
                    <a:pt x="1158113" y="215671"/>
                  </a:lnTo>
                  <a:close/>
                </a:path>
                <a:path w="1386204" h="502920">
                  <a:moveTo>
                    <a:pt x="1231900" y="258127"/>
                  </a:moveTo>
                  <a:lnTo>
                    <a:pt x="1230909" y="257568"/>
                  </a:lnTo>
                  <a:lnTo>
                    <a:pt x="1229893" y="256946"/>
                  </a:lnTo>
                  <a:lnTo>
                    <a:pt x="1228661" y="258127"/>
                  </a:lnTo>
                  <a:lnTo>
                    <a:pt x="1231900" y="258127"/>
                  </a:lnTo>
                  <a:close/>
                </a:path>
                <a:path w="1386204" h="502920">
                  <a:moveTo>
                    <a:pt x="1337106" y="320497"/>
                  </a:moveTo>
                  <a:lnTo>
                    <a:pt x="1334922" y="320598"/>
                  </a:lnTo>
                  <a:lnTo>
                    <a:pt x="1333334" y="320687"/>
                  </a:lnTo>
                  <a:lnTo>
                    <a:pt x="1331760" y="320763"/>
                  </a:lnTo>
                  <a:lnTo>
                    <a:pt x="1331772" y="321208"/>
                  </a:lnTo>
                  <a:lnTo>
                    <a:pt x="1331772" y="321652"/>
                  </a:lnTo>
                  <a:lnTo>
                    <a:pt x="1331785" y="322097"/>
                  </a:lnTo>
                  <a:lnTo>
                    <a:pt x="1333627" y="322605"/>
                  </a:lnTo>
                  <a:lnTo>
                    <a:pt x="1335163" y="322021"/>
                  </a:lnTo>
                  <a:lnTo>
                    <a:pt x="1337106" y="320497"/>
                  </a:lnTo>
                  <a:close/>
                </a:path>
                <a:path w="1386204" h="502920">
                  <a:moveTo>
                    <a:pt x="1375117" y="90081"/>
                  </a:moveTo>
                  <a:lnTo>
                    <a:pt x="1372425" y="89738"/>
                  </a:lnTo>
                  <a:lnTo>
                    <a:pt x="1371511" y="90106"/>
                  </a:lnTo>
                  <a:lnTo>
                    <a:pt x="1369479" y="89522"/>
                  </a:lnTo>
                  <a:lnTo>
                    <a:pt x="1370533" y="93700"/>
                  </a:lnTo>
                  <a:lnTo>
                    <a:pt x="1372628" y="91884"/>
                  </a:lnTo>
                  <a:lnTo>
                    <a:pt x="1374178" y="91694"/>
                  </a:lnTo>
                  <a:lnTo>
                    <a:pt x="1374482" y="91147"/>
                  </a:lnTo>
                  <a:lnTo>
                    <a:pt x="1375117" y="90081"/>
                  </a:lnTo>
                  <a:close/>
                </a:path>
                <a:path w="1386204" h="502920">
                  <a:moveTo>
                    <a:pt x="1380096" y="84937"/>
                  </a:moveTo>
                  <a:lnTo>
                    <a:pt x="1379105" y="84035"/>
                  </a:lnTo>
                  <a:lnTo>
                    <a:pt x="1377657" y="83769"/>
                  </a:lnTo>
                  <a:lnTo>
                    <a:pt x="1376845" y="86347"/>
                  </a:lnTo>
                  <a:lnTo>
                    <a:pt x="1375130" y="84924"/>
                  </a:lnTo>
                  <a:lnTo>
                    <a:pt x="1374178" y="85610"/>
                  </a:lnTo>
                  <a:lnTo>
                    <a:pt x="1373454" y="86893"/>
                  </a:lnTo>
                  <a:lnTo>
                    <a:pt x="1375867" y="88861"/>
                  </a:lnTo>
                  <a:lnTo>
                    <a:pt x="1377353" y="86918"/>
                  </a:lnTo>
                  <a:lnTo>
                    <a:pt x="1378940" y="86741"/>
                  </a:lnTo>
                  <a:lnTo>
                    <a:pt x="1379080" y="86258"/>
                  </a:lnTo>
                  <a:lnTo>
                    <a:pt x="1379105" y="85991"/>
                  </a:lnTo>
                  <a:lnTo>
                    <a:pt x="1379448" y="85648"/>
                  </a:lnTo>
                  <a:lnTo>
                    <a:pt x="1380096" y="84937"/>
                  </a:lnTo>
                  <a:close/>
                </a:path>
                <a:path w="1386204" h="502920">
                  <a:moveTo>
                    <a:pt x="1386027" y="288874"/>
                  </a:moveTo>
                  <a:lnTo>
                    <a:pt x="1385862" y="287743"/>
                  </a:lnTo>
                  <a:lnTo>
                    <a:pt x="1385874" y="286677"/>
                  </a:lnTo>
                  <a:lnTo>
                    <a:pt x="1385074" y="285521"/>
                  </a:lnTo>
                  <a:lnTo>
                    <a:pt x="1384338" y="283540"/>
                  </a:lnTo>
                  <a:lnTo>
                    <a:pt x="1382814" y="283502"/>
                  </a:lnTo>
                  <a:lnTo>
                    <a:pt x="1381112" y="283870"/>
                  </a:lnTo>
                  <a:lnTo>
                    <a:pt x="1381099" y="284048"/>
                  </a:lnTo>
                  <a:lnTo>
                    <a:pt x="1381099" y="284226"/>
                  </a:lnTo>
                  <a:lnTo>
                    <a:pt x="1384846" y="289509"/>
                  </a:lnTo>
                  <a:lnTo>
                    <a:pt x="1386027" y="2888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4418596" y="2933684"/>
              <a:ext cx="1379220" cy="711200"/>
            </a:xfrm>
            <a:custGeom>
              <a:avLst/>
              <a:gdLst/>
              <a:ahLst/>
              <a:cxnLst/>
              <a:rect l="l" t="t" r="r" b="b"/>
              <a:pathLst>
                <a:path w="1379220" h="711200">
                  <a:moveTo>
                    <a:pt x="4051" y="273253"/>
                  </a:moveTo>
                  <a:lnTo>
                    <a:pt x="3124" y="271830"/>
                  </a:lnTo>
                  <a:lnTo>
                    <a:pt x="1663" y="272681"/>
                  </a:lnTo>
                  <a:lnTo>
                    <a:pt x="457" y="272427"/>
                  </a:lnTo>
                  <a:lnTo>
                    <a:pt x="2527" y="274205"/>
                  </a:lnTo>
                  <a:lnTo>
                    <a:pt x="1117" y="274586"/>
                  </a:lnTo>
                  <a:lnTo>
                    <a:pt x="0" y="275082"/>
                  </a:lnTo>
                  <a:lnTo>
                    <a:pt x="0" y="276847"/>
                  </a:lnTo>
                  <a:lnTo>
                    <a:pt x="165" y="277304"/>
                  </a:lnTo>
                  <a:lnTo>
                    <a:pt x="177" y="277850"/>
                  </a:lnTo>
                  <a:lnTo>
                    <a:pt x="355" y="278307"/>
                  </a:lnTo>
                  <a:lnTo>
                    <a:pt x="1041" y="277075"/>
                  </a:lnTo>
                  <a:lnTo>
                    <a:pt x="1574" y="275717"/>
                  </a:lnTo>
                  <a:lnTo>
                    <a:pt x="3073" y="275209"/>
                  </a:lnTo>
                  <a:lnTo>
                    <a:pt x="4051" y="273253"/>
                  </a:lnTo>
                  <a:close/>
                </a:path>
                <a:path w="1379220" h="711200">
                  <a:moveTo>
                    <a:pt x="6883" y="246303"/>
                  </a:moveTo>
                  <a:lnTo>
                    <a:pt x="5626" y="246303"/>
                  </a:lnTo>
                  <a:lnTo>
                    <a:pt x="4368" y="246291"/>
                  </a:lnTo>
                  <a:lnTo>
                    <a:pt x="3111" y="246291"/>
                  </a:lnTo>
                  <a:lnTo>
                    <a:pt x="1257" y="247878"/>
                  </a:lnTo>
                  <a:lnTo>
                    <a:pt x="3276" y="248399"/>
                  </a:lnTo>
                  <a:lnTo>
                    <a:pt x="5041" y="247573"/>
                  </a:lnTo>
                  <a:lnTo>
                    <a:pt x="6819" y="246824"/>
                  </a:lnTo>
                  <a:lnTo>
                    <a:pt x="6731" y="246646"/>
                  </a:lnTo>
                  <a:lnTo>
                    <a:pt x="6743" y="246468"/>
                  </a:lnTo>
                  <a:lnTo>
                    <a:pt x="6883" y="246303"/>
                  </a:lnTo>
                  <a:close/>
                </a:path>
                <a:path w="1379220" h="711200">
                  <a:moveTo>
                    <a:pt x="7150" y="232714"/>
                  </a:moveTo>
                  <a:lnTo>
                    <a:pt x="6057" y="232181"/>
                  </a:lnTo>
                  <a:lnTo>
                    <a:pt x="6680" y="231495"/>
                  </a:lnTo>
                  <a:lnTo>
                    <a:pt x="6985" y="230835"/>
                  </a:lnTo>
                  <a:lnTo>
                    <a:pt x="0" y="230835"/>
                  </a:lnTo>
                  <a:lnTo>
                    <a:pt x="0" y="232549"/>
                  </a:lnTo>
                  <a:lnTo>
                    <a:pt x="2044" y="232613"/>
                  </a:lnTo>
                  <a:lnTo>
                    <a:pt x="4064" y="232803"/>
                  </a:lnTo>
                  <a:lnTo>
                    <a:pt x="6007" y="233667"/>
                  </a:lnTo>
                  <a:lnTo>
                    <a:pt x="7150" y="232714"/>
                  </a:lnTo>
                  <a:close/>
                </a:path>
                <a:path w="1379220" h="711200">
                  <a:moveTo>
                    <a:pt x="72351" y="272453"/>
                  </a:moveTo>
                  <a:lnTo>
                    <a:pt x="70218" y="271132"/>
                  </a:lnTo>
                  <a:lnTo>
                    <a:pt x="69507" y="271538"/>
                  </a:lnTo>
                  <a:lnTo>
                    <a:pt x="69024" y="272262"/>
                  </a:lnTo>
                  <a:lnTo>
                    <a:pt x="68580" y="274332"/>
                  </a:lnTo>
                  <a:lnTo>
                    <a:pt x="66967" y="272707"/>
                  </a:lnTo>
                  <a:lnTo>
                    <a:pt x="66027" y="273189"/>
                  </a:lnTo>
                  <a:lnTo>
                    <a:pt x="63779" y="273723"/>
                  </a:lnTo>
                  <a:lnTo>
                    <a:pt x="67068" y="276872"/>
                  </a:lnTo>
                  <a:lnTo>
                    <a:pt x="64160" y="277088"/>
                  </a:lnTo>
                  <a:lnTo>
                    <a:pt x="63906" y="277469"/>
                  </a:lnTo>
                  <a:lnTo>
                    <a:pt x="64795" y="278320"/>
                  </a:lnTo>
                  <a:lnTo>
                    <a:pt x="65811" y="278231"/>
                  </a:lnTo>
                  <a:lnTo>
                    <a:pt x="66865" y="277901"/>
                  </a:lnTo>
                  <a:lnTo>
                    <a:pt x="67487" y="276821"/>
                  </a:lnTo>
                  <a:lnTo>
                    <a:pt x="66040" y="274891"/>
                  </a:lnTo>
                  <a:lnTo>
                    <a:pt x="69100" y="274307"/>
                  </a:lnTo>
                  <a:lnTo>
                    <a:pt x="68757" y="275615"/>
                  </a:lnTo>
                  <a:lnTo>
                    <a:pt x="69049" y="276225"/>
                  </a:lnTo>
                  <a:lnTo>
                    <a:pt x="70764" y="275336"/>
                  </a:lnTo>
                  <a:lnTo>
                    <a:pt x="70929" y="274383"/>
                  </a:lnTo>
                  <a:lnTo>
                    <a:pt x="71018" y="273443"/>
                  </a:lnTo>
                  <a:lnTo>
                    <a:pt x="72351" y="272453"/>
                  </a:lnTo>
                  <a:close/>
                </a:path>
                <a:path w="1379220" h="711200">
                  <a:moveTo>
                    <a:pt x="190106" y="27305"/>
                  </a:moveTo>
                  <a:lnTo>
                    <a:pt x="186740" y="27305"/>
                  </a:lnTo>
                  <a:lnTo>
                    <a:pt x="185280" y="26200"/>
                  </a:lnTo>
                  <a:lnTo>
                    <a:pt x="183553" y="27698"/>
                  </a:lnTo>
                  <a:lnTo>
                    <a:pt x="185267" y="29197"/>
                  </a:lnTo>
                  <a:lnTo>
                    <a:pt x="187134" y="27698"/>
                  </a:lnTo>
                  <a:lnTo>
                    <a:pt x="187528" y="27698"/>
                  </a:lnTo>
                  <a:lnTo>
                    <a:pt x="189039" y="28168"/>
                  </a:lnTo>
                  <a:lnTo>
                    <a:pt x="189611" y="27698"/>
                  </a:lnTo>
                  <a:lnTo>
                    <a:pt x="190106" y="27305"/>
                  </a:lnTo>
                  <a:close/>
                </a:path>
                <a:path w="1379220" h="711200">
                  <a:moveTo>
                    <a:pt x="193979" y="245160"/>
                  </a:moveTo>
                  <a:lnTo>
                    <a:pt x="192201" y="243319"/>
                  </a:lnTo>
                  <a:lnTo>
                    <a:pt x="191135" y="244335"/>
                  </a:lnTo>
                  <a:lnTo>
                    <a:pt x="190233" y="246075"/>
                  </a:lnTo>
                  <a:lnTo>
                    <a:pt x="188328" y="247129"/>
                  </a:lnTo>
                  <a:lnTo>
                    <a:pt x="187071" y="249923"/>
                  </a:lnTo>
                  <a:lnTo>
                    <a:pt x="185115" y="248539"/>
                  </a:lnTo>
                  <a:lnTo>
                    <a:pt x="183299" y="247967"/>
                  </a:lnTo>
                  <a:lnTo>
                    <a:pt x="182448" y="248183"/>
                  </a:lnTo>
                  <a:lnTo>
                    <a:pt x="182333" y="249212"/>
                  </a:lnTo>
                  <a:lnTo>
                    <a:pt x="182029" y="250329"/>
                  </a:lnTo>
                  <a:lnTo>
                    <a:pt x="183451" y="250748"/>
                  </a:lnTo>
                  <a:lnTo>
                    <a:pt x="185864" y="251002"/>
                  </a:lnTo>
                  <a:lnTo>
                    <a:pt x="187071" y="251117"/>
                  </a:lnTo>
                  <a:lnTo>
                    <a:pt x="188734" y="250317"/>
                  </a:lnTo>
                  <a:lnTo>
                    <a:pt x="189179" y="249974"/>
                  </a:lnTo>
                  <a:lnTo>
                    <a:pt x="188976" y="247777"/>
                  </a:lnTo>
                  <a:lnTo>
                    <a:pt x="190868" y="247230"/>
                  </a:lnTo>
                  <a:lnTo>
                    <a:pt x="192163" y="246214"/>
                  </a:lnTo>
                  <a:lnTo>
                    <a:pt x="191223" y="246151"/>
                  </a:lnTo>
                  <a:lnTo>
                    <a:pt x="191516" y="246164"/>
                  </a:lnTo>
                  <a:lnTo>
                    <a:pt x="192163" y="246214"/>
                  </a:lnTo>
                  <a:lnTo>
                    <a:pt x="192773" y="245859"/>
                  </a:lnTo>
                  <a:lnTo>
                    <a:pt x="193979" y="245160"/>
                  </a:lnTo>
                  <a:close/>
                </a:path>
                <a:path w="1379220" h="711200">
                  <a:moveTo>
                    <a:pt x="206476" y="303237"/>
                  </a:moveTo>
                  <a:lnTo>
                    <a:pt x="205994" y="302196"/>
                  </a:lnTo>
                  <a:lnTo>
                    <a:pt x="205105" y="301993"/>
                  </a:lnTo>
                  <a:lnTo>
                    <a:pt x="204279" y="302577"/>
                  </a:lnTo>
                  <a:lnTo>
                    <a:pt x="203314" y="303225"/>
                  </a:lnTo>
                  <a:lnTo>
                    <a:pt x="204114" y="303809"/>
                  </a:lnTo>
                  <a:lnTo>
                    <a:pt x="204660" y="304292"/>
                  </a:lnTo>
                  <a:lnTo>
                    <a:pt x="205867" y="303606"/>
                  </a:lnTo>
                  <a:lnTo>
                    <a:pt x="206476" y="303237"/>
                  </a:lnTo>
                  <a:close/>
                </a:path>
                <a:path w="1379220" h="711200">
                  <a:moveTo>
                    <a:pt x="208622" y="328612"/>
                  </a:moveTo>
                  <a:lnTo>
                    <a:pt x="208534" y="327190"/>
                  </a:lnTo>
                  <a:lnTo>
                    <a:pt x="207924" y="326745"/>
                  </a:lnTo>
                  <a:lnTo>
                    <a:pt x="206679" y="327609"/>
                  </a:lnTo>
                  <a:lnTo>
                    <a:pt x="206603" y="327939"/>
                  </a:lnTo>
                  <a:lnTo>
                    <a:pt x="206540" y="328269"/>
                  </a:lnTo>
                  <a:lnTo>
                    <a:pt x="206463" y="328612"/>
                  </a:lnTo>
                  <a:lnTo>
                    <a:pt x="207187" y="329793"/>
                  </a:lnTo>
                  <a:lnTo>
                    <a:pt x="207899" y="329514"/>
                  </a:lnTo>
                  <a:lnTo>
                    <a:pt x="208622" y="328612"/>
                  </a:lnTo>
                  <a:close/>
                </a:path>
                <a:path w="1379220" h="711200">
                  <a:moveTo>
                    <a:pt x="221665" y="143446"/>
                  </a:moveTo>
                  <a:lnTo>
                    <a:pt x="220116" y="141071"/>
                  </a:lnTo>
                  <a:lnTo>
                    <a:pt x="218173" y="141516"/>
                  </a:lnTo>
                  <a:lnTo>
                    <a:pt x="220129" y="143446"/>
                  </a:lnTo>
                  <a:lnTo>
                    <a:pt x="221665" y="143446"/>
                  </a:lnTo>
                  <a:close/>
                </a:path>
                <a:path w="1379220" h="711200">
                  <a:moveTo>
                    <a:pt x="222554" y="143446"/>
                  </a:moveTo>
                  <a:lnTo>
                    <a:pt x="221665" y="143446"/>
                  </a:lnTo>
                  <a:lnTo>
                    <a:pt x="222084" y="144081"/>
                  </a:lnTo>
                  <a:lnTo>
                    <a:pt x="222554" y="143446"/>
                  </a:lnTo>
                  <a:close/>
                </a:path>
                <a:path w="1379220" h="711200">
                  <a:moveTo>
                    <a:pt x="225145" y="143446"/>
                  </a:moveTo>
                  <a:lnTo>
                    <a:pt x="225018" y="142519"/>
                  </a:lnTo>
                  <a:lnTo>
                    <a:pt x="224917" y="141744"/>
                  </a:lnTo>
                  <a:lnTo>
                    <a:pt x="224104" y="141516"/>
                  </a:lnTo>
                  <a:lnTo>
                    <a:pt x="223824" y="141744"/>
                  </a:lnTo>
                  <a:lnTo>
                    <a:pt x="222554" y="143446"/>
                  </a:lnTo>
                  <a:lnTo>
                    <a:pt x="225145" y="143446"/>
                  </a:lnTo>
                  <a:close/>
                </a:path>
                <a:path w="1379220" h="711200">
                  <a:moveTo>
                    <a:pt x="356743" y="236474"/>
                  </a:moveTo>
                  <a:lnTo>
                    <a:pt x="355904" y="236474"/>
                  </a:lnTo>
                  <a:lnTo>
                    <a:pt x="354901" y="235813"/>
                  </a:lnTo>
                  <a:lnTo>
                    <a:pt x="354355" y="236956"/>
                  </a:lnTo>
                  <a:lnTo>
                    <a:pt x="354279" y="237121"/>
                  </a:lnTo>
                  <a:lnTo>
                    <a:pt x="354799" y="237769"/>
                  </a:lnTo>
                  <a:lnTo>
                    <a:pt x="356565" y="238480"/>
                  </a:lnTo>
                  <a:lnTo>
                    <a:pt x="356616" y="237413"/>
                  </a:lnTo>
                  <a:lnTo>
                    <a:pt x="356743" y="236474"/>
                  </a:lnTo>
                  <a:close/>
                </a:path>
                <a:path w="1379220" h="711200">
                  <a:moveTo>
                    <a:pt x="614565" y="708190"/>
                  </a:moveTo>
                  <a:lnTo>
                    <a:pt x="611454" y="707491"/>
                  </a:lnTo>
                  <a:lnTo>
                    <a:pt x="610349" y="708647"/>
                  </a:lnTo>
                  <a:lnTo>
                    <a:pt x="610958" y="710272"/>
                  </a:lnTo>
                  <a:lnTo>
                    <a:pt x="613295" y="711200"/>
                  </a:lnTo>
                  <a:lnTo>
                    <a:pt x="613105" y="710006"/>
                  </a:lnTo>
                  <a:lnTo>
                    <a:pt x="614565" y="708190"/>
                  </a:lnTo>
                  <a:close/>
                </a:path>
                <a:path w="1379220" h="711200">
                  <a:moveTo>
                    <a:pt x="620090" y="365226"/>
                  </a:moveTo>
                  <a:lnTo>
                    <a:pt x="615505" y="368287"/>
                  </a:lnTo>
                  <a:lnTo>
                    <a:pt x="618921" y="368706"/>
                  </a:lnTo>
                  <a:lnTo>
                    <a:pt x="616534" y="371589"/>
                  </a:lnTo>
                  <a:lnTo>
                    <a:pt x="617524" y="373049"/>
                  </a:lnTo>
                  <a:lnTo>
                    <a:pt x="618286" y="373087"/>
                  </a:lnTo>
                  <a:lnTo>
                    <a:pt x="618439" y="370166"/>
                  </a:lnTo>
                  <a:lnTo>
                    <a:pt x="619417" y="368236"/>
                  </a:lnTo>
                  <a:lnTo>
                    <a:pt x="618159" y="366890"/>
                  </a:lnTo>
                  <a:lnTo>
                    <a:pt x="619721" y="366191"/>
                  </a:lnTo>
                  <a:lnTo>
                    <a:pt x="620090" y="365226"/>
                  </a:lnTo>
                  <a:close/>
                </a:path>
                <a:path w="1379220" h="711200">
                  <a:moveTo>
                    <a:pt x="621347" y="392785"/>
                  </a:moveTo>
                  <a:lnTo>
                    <a:pt x="621296" y="392480"/>
                  </a:lnTo>
                  <a:lnTo>
                    <a:pt x="620445" y="391706"/>
                  </a:lnTo>
                  <a:lnTo>
                    <a:pt x="619798" y="390321"/>
                  </a:lnTo>
                  <a:lnTo>
                    <a:pt x="618337" y="391541"/>
                  </a:lnTo>
                  <a:lnTo>
                    <a:pt x="618223" y="393141"/>
                  </a:lnTo>
                  <a:lnTo>
                    <a:pt x="618896" y="396735"/>
                  </a:lnTo>
                  <a:lnTo>
                    <a:pt x="618324" y="396392"/>
                  </a:lnTo>
                  <a:lnTo>
                    <a:pt x="618413" y="397979"/>
                  </a:lnTo>
                  <a:lnTo>
                    <a:pt x="617601" y="400037"/>
                  </a:lnTo>
                  <a:lnTo>
                    <a:pt x="620369" y="400177"/>
                  </a:lnTo>
                  <a:lnTo>
                    <a:pt x="619302" y="399122"/>
                  </a:lnTo>
                  <a:lnTo>
                    <a:pt x="619760" y="397243"/>
                  </a:lnTo>
                  <a:lnTo>
                    <a:pt x="618947" y="396773"/>
                  </a:lnTo>
                  <a:lnTo>
                    <a:pt x="620204" y="394106"/>
                  </a:lnTo>
                  <a:lnTo>
                    <a:pt x="621296" y="393407"/>
                  </a:lnTo>
                  <a:lnTo>
                    <a:pt x="621347" y="393090"/>
                  </a:lnTo>
                  <a:lnTo>
                    <a:pt x="621347" y="392785"/>
                  </a:lnTo>
                  <a:close/>
                </a:path>
                <a:path w="1379220" h="711200">
                  <a:moveTo>
                    <a:pt x="622261" y="361022"/>
                  </a:moveTo>
                  <a:lnTo>
                    <a:pt x="620471" y="359219"/>
                  </a:lnTo>
                  <a:lnTo>
                    <a:pt x="620649" y="360934"/>
                  </a:lnTo>
                  <a:lnTo>
                    <a:pt x="618375" y="362508"/>
                  </a:lnTo>
                  <a:lnTo>
                    <a:pt x="620191" y="364312"/>
                  </a:lnTo>
                  <a:lnTo>
                    <a:pt x="619798" y="362585"/>
                  </a:lnTo>
                  <a:lnTo>
                    <a:pt x="622261" y="361022"/>
                  </a:lnTo>
                  <a:close/>
                </a:path>
                <a:path w="1379220" h="711200">
                  <a:moveTo>
                    <a:pt x="626198" y="395389"/>
                  </a:moveTo>
                  <a:lnTo>
                    <a:pt x="626033" y="393852"/>
                  </a:lnTo>
                  <a:lnTo>
                    <a:pt x="625195" y="393192"/>
                  </a:lnTo>
                  <a:lnTo>
                    <a:pt x="622935" y="393547"/>
                  </a:lnTo>
                  <a:lnTo>
                    <a:pt x="622541" y="394042"/>
                  </a:lnTo>
                  <a:lnTo>
                    <a:pt x="622998" y="396024"/>
                  </a:lnTo>
                  <a:lnTo>
                    <a:pt x="624192" y="396125"/>
                  </a:lnTo>
                  <a:lnTo>
                    <a:pt x="625246" y="396367"/>
                  </a:lnTo>
                  <a:lnTo>
                    <a:pt x="626198" y="395389"/>
                  </a:lnTo>
                  <a:close/>
                </a:path>
                <a:path w="1379220" h="711200">
                  <a:moveTo>
                    <a:pt x="628154" y="359460"/>
                  </a:moveTo>
                  <a:lnTo>
                    <a:pt x="627634" y="358228"/>
                  </a:lnTo>
                  <a:lnTo>
                    <a:pt x="626503" y="357784"/>
                  </a:lnTo>
                  <a:lnTo>
                    <a:pt x="625373" y="357327"/>
                  </a:lnTo>
                  <a:lnTo>
                    <a:pt x="625398" y="359181"/>
                  </a:lnTo>
                  <a:lnTo>
                    <a:pt x="624306" y="359130"/>
                  </a:lnTo>
                  <a:lnTo>
                    <a:pt x="622998" y="358698"/>
                  </a:lnTo>
                  <a:lnTo>
                    <a:pt x="623481" y="360172"/>
                  </a:lnTo>
                  <a:lnTo>
                    <a:pt x="624408" y="363105"/>
                  </a:lnTo>
                  <a:lnTo>
                    <a:pt x="626071" y="363613"/>
                  </a:lnTo>
                  <a:lnTo>
                    <a:pt x="626097" y="363435"/>
                  </a:lnTo>
                  <a:lnTo>
                    <a:pt x="626224" y="363118"/>
                  </a:lnTo>
                  <a:lnTo>
                    <a:pt x="624611" y="360972"/>
                  </a:lnTo>
                  <a:lnTo>
                    <a:pt x="626059" y="360337"/>
                  </a:lnTo>
                  <a:lnTo>
                    <a:pt x="627837" y="359854"/>
                  </a:lnTo>
                  <a:lnTo>
                    <a:pt x="628154" y="359460"/>
                  </a:lnTo>
                  <a:close/>
                </a:path>
                <a:path w="1379220" h="711200">
                  <a:moveTo>
                    <a:pt x="628980" y="156425"/>
                  </a:moveTo>
                  <a:lnTo>
                    <a:pt x="628307" y="156032"/>
                  </a:lnTo>
                  <a:lnTo>
                    <a:pt x="627634" y="155968"/>
                  </a:lnTo>
                  <a:lnTo>
                    <a:pt x="626198" y="155841"/>
                  </a:lnTo>
                  <a:lnTo>
                    <a:pt x="626173" y="156845"/>
                  </a:lnTo>
                  <a:lnTo>
                    <a:pt x="626237" y="157873"/>
                  </a:lnTo>
                  <a:lnTo>
                    <a:pt x="627151" y="157899"/>
                  </a:lnTo>
                  <a:lnTo>
                    <a:pt x="628294" y="158445"/>
                  </a:lnTo>
                  <a:lnTo>
                    <a:pt x="628726" y="157187"/>
                  </a:lnTo>
                  <a:lnTo>
                    <a:pt x="628980" y="156425"/>
                  </a:lnTo>
                  <a:close/>
                </a:path>
                <a:path w="1379220" h="711200">
                  <a:moveTo>
                    <a:pt x="637501" y="22047"/>
                  </a:moveTo>
                  <a:lnTo>
                    <a:pt x="635977" y="21577"/>
                  </a:lnTo>
                  <a:lnTo>
                    <a:pt x="634441" y="20281"/>
                  </a:lnTo>
                  <a:lnTo>
                    <a:pt x="633018" y="22225"/>
                  </a:lnTo>
                  <a:lnTo>
                    <a:pt x="634542" y="22796"/>
                  </a:lnTo>
                  <a:lnTo>
                    <a:pt x="636003" y="22174"/>
                  </a:lnTo>
                  <a:lnTo>
                    <a:pt x="637501" y="22047"/>
                  </a:lnTo>
                  <a:close/>
                </a:path>
                <a:path w="1379220" h="711200">
                  <a:moveTo>
                    <a:pt x="641807" y="393560"/>
                  </a:moveTo>
                  <a:lnTo>
                    <a:pt x="639114" y="393560"/>
                  </a:lnTo>
                  <a:lnTo>
                    <a:pt x="638733" y="394373"/>
                  </a:lnTo>
                  <a:lnTo>
                    <a:pt x="637908" y="397230"/>
                  </a:lnTo>
                  <a:lnTo>
                    <a:pt x="640245" y="395998"/>
                  </a:lnTo>
                  <a:lnTo>
                    <a:pt x="641731" y="393687"/>
                  </a:lnTo>
                  <a:lnTo>
                    <a:pt x="641807" y="393560"/>
                  </a:lnTo>
                  <a:close/>
                </a:path>
                <a:path w="1379220" h="711200">
                  <a:moveTo>
                    <a:pt x="642569" y="393306"/>
                  </a:moveTo>
                  <a:lnTo>
                    <a:pt x="642188" y="392963"/>
                  </a:lnTo>
                  <a:lnTo>
                    <a:pt x="641972" y="393306"/>
                  </a:lnTo>
                  <a:lnTo>
                    <a:pt x="642569" y="393306"/>
                  </a:lnTo>
                  <a:close/>
                </a:path>
                <a:path w="1379220" h="711200">
                  <a:moveTo>
                    <a:pt x="642658" y="118186"/>
                  </a:moveTo>
                  <a:lnTo>
                    <a:pt x="641565" y="117297"/>
                  </a:lnTo>
                  <a:lnTo>
                    <a:pt x="640257" y="117106"/>
                  </a:lnTo>
                  <a:lnTo>
                    <a:pt x="638924" y="116992"/>
                  </a:lnTo>
                  <a:lnTo>
                    <a:pt x="638810" y="118300"/>
                  </a:lnTo>
                  <a:lnTo>
                    <a:pt x="640422" y="118198"/>
                  </a:lnTo>
                  <a:lnTo>
                    <a:pt x="640702" y="119189"/>
                  </a:lnTo>
                  <a:lnTo>
                    <a:pt x="640727" y="119532"/>
                  </a:lnTo>
                  <a:lnTo>
                    <a:pt x="640778" y="120218"/>
                  </a:lnTo>
                  <a:lnTo>
                    <a:pt x="641400" y="120192"/>
                  </a:lnTo>
                  <a:lnTo>
                    <a:pt x="642023" y="120180"/>
                  </a:lnTo>
                  <a:lnTo>
                    <a:pt x="642658" y="120154"/>
                  </a:lnTo>
                  <a:lnTo>
                    <a:pt x="642658" y="118186"/>
                  </a:lnTo>
                  <a:close/>
                </a:path>
                <a:path w="1379220" h="711200">
                  <a:moveTo>
                    <a:pt x="642696" y="145262"/>
                  </a:moveTo>
                  <a:lnTo>
                    <a:pt x="641591" y="141338"/>
                  </a:lnTo>
                  <a:lnTo>
                    <a:pt x="640308" y="141389"/>
                  </a:lnTo>
                  <a:lnTo>
                    <a:pt x="637781" y="141478"/>
                  </a:lnTo>
                  <a:lnTo>
                    <a:pt x="636790" y="142354"/>
                  </a:lnTo>
                  <a:lnTo>
                    <a:pt x="637654" y="142722"/>
                  </a:lnTo>
                  <a:lnTo>
                    <a:pt x="637717" y="143535"/>
                  </a:lnTo>
                  <a:lnTo>
                    <a:pt x="637882" y="144310"/>
                  </a:lnTo>
                  <a:lnTo>
                    <a:pt x="638848" y="142976"/>
                  </a:lnTo>
                  <a:lnTo>
                    <a:pt x="642696" y="145262"/>
                  </a:lnTo>
                  <a:close/>
                </a:path>
                <a:path w="1379220" h="711200">
                  <a:moveTo>
                    <a:pt x="647382" y="393687"/>
                  </a:moveTo>
                  <a:lnTo>
                    <a:pt x="646785" y="393560"/>
                  </a:lnTo>
                  <a:lnTo>
                    <a:pt x="645845" y="393306"/>
                  </a:lnTo>
                  <a:lnTo>
                    <a:pt x="642569" y="393306"/>
                  </a:lnTo>
                  <a:lnTo>
                    <a:pt x="646049" y="396506"/>
                  </a:lnTo>
                  <a:lnTo>
                    <a:pt x="646874" y="395452"/>
                  </a:lnTo>
                  <a:lnTo>
                    <a:pt x="647382" y="393687"/>
                  </a:lnTo>
                  <a:close/>
                </a:path>
                <a:path w="1379220" h="711200">
                  <a:moveTo>
                    <a:pt x="651090" y="389521"/>
                  </a:moveTo>
                  <a:lnTo>
                    <a:pt x="650455" y="389102"/>
                  </a:lnTo>
                  <a:lnTo>
                    <a:pt x="648919" y="388874"/>
                  </a:lnTo>
                  <a:lnTo>
                    <a:pt x="648576" y="389432"/>
                  </a:lnTo>
                  <a:lnTo>
                    <a:pt x="650328" y="391388"/>
                  </a:lnTo>
                  <a:lnTo>
                    <a:pt x="650925" y="391274"/>
                  </a:lnTo>
                  <a:lnTo>
                    <a:pt x="651065" y="390486"/>
                  </a:lnTo>
                  <a:lnTo>
                    <a:pt x="651090" y="389521"/>
                  </a:lnTo>
                  <a:close/>
                </a:path>
                <a:path w="1379220" h="711200">
                  <a:moveTo>
                    <a:pt x="657415" y="375361"/>
                  </a:moveTo>
                  <a:lnTo>
                    <a:pt x="655840" y="374929"/>
                  </a:lnTo>
                  <a:lnTo>
                    <a:pt x="655231" y="374154"/>
                  </a:lnTo>
                  <a:lnTo>
                    <a:pt x="654913" y="374154"/>
                  </a:lnTo>
                  <a:lnTo>
                    <a:pt x="654291" y="374180"/>
                  </a:lnTo>
                  <a:lnTo>
                    <a:pt x="652373" y="373595"/>
                  </a:lnTo>
                  <a:lnTo>
                    <a:pt x="654024" y="372783"/>
                  </a:lnTo>
                  <a:lnTo>
                    <a:pt x="654138" y="372059"/>
                  </a:lnTo>
                  <a:lnTo>
                    <a:pt x="652170" y="372211"/>
                  </a:lnTo>
                  <a:lnTo>
                    <a:pt x="652297" y="372465"/>
                  </a:lnTo>
                  <a:lnTo>
                    <a:pt x="652373" y="372745"/>
                  </a:lnTo>
                  <a:lnTo>
                    <a:pt x="652373" y="373024"/>
                  </a:lnTo>
                  <a:lnTo>
                    <a:pt x="650113" y="375119"/>
                  </a:lnTo>
                  <a:lnTo>
                    <a:pt x="648004" y="377444"/>
                  </a:lnTo>
                  <a:lnTo>
                    <a:pt x="644652" y="377723"/>
                  </a:lnTo>
                  <a:lnTo>
                    <a:pt x="643597" y="378891"/>
                  </a:lnTo>
                  <a:lnTo>
                    <a:pt x="643547" y="379653"/>
                  </a:lnTo>
                  <a:lnTo>
                    <a:pt x="643420" y="380390"/>
                  </a:lnTo>
                  <a:lnTo>
                    <a:pt x="642645" y="380822"/>
                  </a:lnTo>
                  <a:lnTo>
                    <a:pt x="641908" y="379107"/>
                  </a:lnTo>
                  <a:lnTo>
                    <a:pt x="640041" y="378929"/>
                  </a:lnTo>
                  <a:lnTo>
                    <a:pt x="638759" y="377913"/>
                  </a:lnTo>
                  <a:lnTo>
                    <a:pt x="636803" y="377926"/>
                  </a:lnTo>
                  <a:lnTo>
                    <a:pt x="638429" y="380517"/>
                  </a:lnTo>
                  <a:lnTo>
                    <a:pt x="635330" y="379641"/>
                  </a:lnTo>
                  <a:lnTo>
                    <a:pt x="634809" y="380669"/>
                  </a:lnTo>
                  <a:lnTo>
                    <a:pt x="635939" y="381838"/>
                  </a:lnTo>
                  <a:lnTo>
                    <a:pt x="637298" y="381635"/>
                  </a:lnTo>
                  <a:lnTo>
                    <a:pt x="638517" y="381889"/>
                  </a:lnTo>
                  <a:lnTo>
                    <a:pt x="639584" y="382778"/>
                  </a:lnTo>
                  <a:lnTo>
                    <a:pt x="640676" y="381800"/>
                  </a:lnTo>
                  <a:lnTo>
                    <a:pt x="641756" y="382155"/>
                  </a:lnTo>
                  <a:lnTo>
                    <a:pt x="643153" y="385013"/>
                  </a:lnTo>
                  <a:lnTo>
                    <a:pt x="640880" y="385330"/>
                  </a:lnTo>
                  <a:lnTo>
                    <a:pt x="640435" y="386549"/>
                  </a:lnTo>
                  <a:lnTo>
                    <a:pt x="639546" y="390690"/>
                  </a:lnTo>
                  <a:lnTo>
                    <a:pt x="643940" y="387527"/>
                  </a:lnTo>
                  <a:lnTo>
                    <a:pt x="644588" y="389547"/>
                  </a:lnTo>
                  <a:lnTo>
                    <a:pt x="645896" y="387819"/>
                  </a:lnTo>
                  <a:lnTo>
                    <a:pt x="646557" y="385267"/>
                  </a:lnTo>
                  <a:lnTo>
                    <a:pt x="649528" y="385622"/>
                  </a:lnTo>
                  <a:lnTo>
                    <a:pt x="648601" y="384632"/>
                  </a:lnTo>
                  <a:lnTo>
                    <a:pt x="647674" y="381520"/>
                  </a:lnTo>
                  <a:lnTo>
                    <a:pt x="650290" y="383159"/>
                  </a:lnTo>
                  <a:lnTo>
                    <a:pt x="651281" y="382638"/>
                  </a:lnTo>
                  <a:lnTo>
                    <a:pt x="654024" y="383578"/>
                  </a:lnTo>
                  <a:lnTo>
                    <a:pt x="654177" y="385025"/>
                  </a:lnTo>
                  <a:lnTo>
                    <a:pt x="652157" y="386930"/>
                  </a:lnTo>
                  <a:lnTo>
                    <a:pt x="652119" y="387184"/>
                  </a:lnTo>
                  <a:lnTo>
                    <a:pt x="652170" y="387413"/>
                  </a:lnTo>
                  <a:lnTo>
                    <a:pt x="652322" y="387616"/>
                  </a:lnTo>
                  <a:lnTo>
                    <a:pt x="655218" y="387654"/>
                  </a:lnTo>
                  <a:lnTo>
                    <a:pt x="655231" y="384683"/>
                  </a:lnTo>
                  <a:lnTo>
                    <a:pt x="655116" y="384454"/>
                  </a:lnTo>
                  <a:lnTo>
                    <a:pt x="655002" y="384238"/>
                  </a:lnTo>
                  <a:lnTo>
                    <a:pt x="654926" y="383908"/>
                  </a:lnTo>
                  <a:lnTo>
                    <a:pt x="655167" y="383794"/>
                  </a:lnTo>
                  <a:lnTo>
                    <a:pt x="655294" y="383692"/>
                  </a:lnTo>
                  <a:lnTo>
                    <a:pt x="655205" y="381774"/>
                  </a:lnTo>
                  <a:lnTo>
                    <a:pt x="654469" y="381635"/>
                  </a:lnTo>
                  <a:lnTo>
                    <a:pt x="653262" y="381711"/>
                  </a:lnTo>
                  <a:lnTo>
                    <a:pt x="652678" y="380326"/>
                  </a:lnTo>
                  <a:lnTo>
                    <a:pt x="653973" y="379882"/>
                  </a:lnTo>
                  <a:lnTo>
                    <a:pt x="654367" y="379082"/>
                  </a:lnTo>
                  <a:lnTo>
                    <a:pt x="652221" y="378244"/>
                  </a:lnTo>
                  <a:lnTo>
                    <a:pt x="651459" y="380085"/>
                  </a:lnTo>
                  <a:lnTo>
                    <a:pt x="650265" y="381139"/>
                  </a:lnTo>
                  <a:lnTo>
                    <a:pt x="648017" y="378167"/>
                  </a:lnTo>
                  <a:lnTo>
                    <a:pt x="648970" y="376897"/>
                  </a:lnTo>
                  <a:lnTo>
                    <a:pt x="654291" y="375793"/>
                  </a:lnTo>
                  <a:lnTo>
                    <a:pt x="655548" y="376466"/>
                  </a:lnTo>
                  <a:lnTo>
                    <a:pt x="656183" y="376783"/>
                  </a:lnTo>
                  <a:lnTo>
                    <a:pt x="657415" y="375361"/>
                  </a:lnTo>
                  <a:close/>
                </a:path>
                <a:path w="1379220" h="711200">
                  <a:moveTo>
                    <a:pt x="697903" y="206209"/>
                  </a:moveTo>
                  <a:lnTo>
                    <a:pt x="697318" y="205994"/>
                  </a:lnTo>
                  <a:lnTo>
                    <a:pt x="696150" y="205574"/>
                  </a:lnTo>
                  <a:lnTo>
                    <a:pt x="695325" y="206590"/>
                  </a:lnTo>
                  <a:lnTo>
                    <a:pt x="693597" y="205905"/>
                  </a:lnTo>
                  <a:lnTo>
                    <a:pt x="692937" y="207264"/>
                  </a:lnTo>
                  <a:lnTo>
                    <a:pt x="694651" y="207187"/>
                  </a:lnTo>
                  <a:lnTo>
                    <a:pt x="696544" y="207975"/>
                  </a:lnTo>
                  <a:lnTo>
                    <a:pt x="697903" y="206209"/>
                  </a:lnTo>
                  <a:close/>
                </a:path>
                <a:path w="1379220" h="711200">
                  <a:moveTo>
                    <a:pt x="704888" y="198437"/>
                  </a:moveTo>
                  <a:lnTo>
                    <a:pt x="704469" y="196748"/>
                  </a:lnTo>
                  <a:lnTo>
                    <a:pt x="702449" y="196545"/>
                  </a:lnTo>
                  <a:lnTo>
                    <a:pt x="701611" y="197053"/>
                  </a:lnTo>
                  <a:lnTo>
                    <a:pt x="701713" y="197916"/>
                  </a:lnTo>
                  <a:lnTo>
                    <a:pt x="701624" y="198716"/>
                  </a:lnTo>
                  <a:lnTo>
                    <a:pt x="700608" y="201231"/>
                  </a:lnTo>
                  <a:lnTo>
                    <a:pt x="700570" y="204127"/>
                  </a:lnTo>
                  <a:lnTo>
                    <a:pt x="698690" y="206324"/>
                  </a:lnTo>
                  <a:lnTo>
                    <a:pt x="698842" y="206400"/>
                  </a:lnTo>
                  <a:lnTo>
                    <a:pt x="698995" y="206438"/>
                  </a:lnTo>
                  <a:lnTo>
                    <a:pt x="700735" y="206362"/>
                  </a:lnTo>
                  <a:lnTo>
                    <a:pt x="701382" y="207873"/>
                  </a:lnTo>
                  <a:lnTo>
                    <a:pt x="702627" y="208356"/>
                  </a:lnTo>
                  <a:lnTo>
                    <a:pt x="703884" y="201599"/>
                  </a:lnTo>
                  <a:lnTo>
                    <a:pt x="702868" y="199834"/>
                  </a:lnTo>
                  <a:lnTo>
                    <a:pt x="704888" y="198437"/>
                  </a:lnTo>
                  <a:close/>
                </a:path>
                <a:path w="1379220" h="711200">
                  <a:moveTo>
                    <a:pt x="706678" y="217297"/>
                  </a:moveTo>
                  <a:lnTo>
                    <a:pt x="705319" y="215861"/>
                  </a:lnTo>
                  <a:lnTo>
                    <a:pt x="704634" y="215138"/>
                  </a:lnTo>
                  <a:lnTo>
                    <a:pt x="705650" y="217868"/>
                  </a:lnTo>
                  <a:lnTo>
                    <a:pt x="701471" y="217678"/>
                  </a:lnTo>
                  <a:lnTo>
                    <a:pt x="701890" y="220065"/>
                  </a:lnTo>
                  <a:lnTo>
                    <a:pt x="702691" y="219481"/>
                  </a:lnTo>
                  <a:lnTo>
                    <a:pt x="703427" y="218782"/>
                  </a:lnTo>
                  <a:lnTo>
                    <a:pt x="704545" y="219024"/>
                  </a:lnTo>
                  <a:lnTo>
                    <a:pt x="705967" y="217868"/>
                  </a:lnTo>
                  <a:lnTo>
                    <a:pt x="706678" y="217297"/>
                  </a:lnTo>
                  <a:close/>
                </a:path>
                <a:path w="1379220" h="711200">
                  <a:moveTo>
                    <a:pt x="707390" y="550430"/>
                  </a:moveTo>
                  <a:lnTo>
                    <a:pt x="705485" y="549503"/>
                  </a:lnTo>
                  <a:lnTo>
                    <a:pt x="705993" y="550773"/>
                  </a:lnTo>
                  <a:lnTo>
                    <a:pt x="704545" y="552526"/>
                  </a:lnTo>
                  <a:lnTo>
                    <a:pt x="706450" y="553453"/>
                  </a:lnTo>
                  <a:lnTo>
                    <a:pt x="706399" y="552069"/>
                  </a:lnTo>
                  <a:lnTo>
                    <a:pt x="707390" y="550430"/>
                  </a:lnTo>
                  <a:close/>
                </a:path>
                <a:path w="1379220" h="711200">
                  <a:moveTo>
                    <a:pt x="719074" y="212204"/>
                  </a:moveTo>
                  <a:lnTo>
                    <a:pt x="716978" y="210807"/>
                  </a:lnTo>
                  <a:lnTo>
                    <a:pt x="716483" y="207581"/>
                  </a:lnTo>
                  <a:lnTo>
                    <a:pt x="713422" y="207289"/>
                  </a:lnTo>
                  <a:lnTo>
                    <a:pt x="711390" y="208191"/>
                  </a:lnTo>
                  <a:lnTo>
                    <a:pt x="708520" y="210248"/>
                  </a:lnTo>
                  <a:lnTo>
                    <a:pt x="708571" y="210553"/>
                  </a:lnTo>
                  <a:lnTo>
                    <a:pt x="708533" y="211150"/>
                  </a:lnTo>
                  <a:lnTo>
                    <a:pt x="710311" y="211213"/>
                  </a:lnTo>
                  <a:lnTo>
                    <a:pt x="710666" y="212267"/>
                  </a:lnTo>
                  <a:lnTo>
                    <a:pt x="711847" y="212572"/>
                  </a:lnTo>
                  <a:lnTo>
                    <a:pt x="713028" y="211264"/>
                  </a:lnTo>
                  <a:lnTo>
                    <a:pt x="714311" y="212471"/>
                  </a:lnTo>
                  <a:lnTo>
                    <a:pt x="714197" y="213271"/>
                  </a:lnTo>
                  <a:lnTo>
                    <a:pt x="712762" y="214795"/>
                  </a:lnTo>
                  <a:lnTo>
                    <a:pt x="711733" y="213601"/>
                  </a:lnTo>
                  <a:lnTo>
                    <a:pt x="710679" y="213156"/>
                  </a:lnTo>
                  <a:lnTo>
                    <a:pt x="710476" y="214160"/>
                  </a:lnTo>
                  <a:lnTo>
                    <a:pt x="711149" y="217525"/>
                  </a:lnTo>
                  <a:lnTo>
                    <a:pt x="711949" y="220903"/>
                  </a:lnTo>
                  <a:lnTo>
                    <a:pt x="710349" y="224243"/>
                  </a:lnTo>
                  <a:lnTo>
                    <a:pt x="712216" y="225945"/>
                  </a:lnTo>
                  <a:lnTo>
                    <a:pt x="711669" y="227088"/>
                  </a:lnTo>
                  <a:lnTo>
                    <a:pt x="709510" y="227863"/>
                  </a:lnTo>
                  <a:lnTo>
                    <a:pt x="708901" y="229057"/>
                  </a:lnTo>
                  <a:lnTo>
                    <a:pt x="703554" y="229273"/>
                  </a:lnTo>
                  <a:lnTo>
                    <a:pt x="708710" y="231686"/>
                  </a:lnTo>
                  <a:lnTo>
                    <a:pt x="711428" y="231406"/>
                  </a:lnTo>
                  <a:lnTo>
                    <a:pt x="711555" y="230593"/>
                  </a:lnTo>
                  <a:lnTo>
                    <a:pt x="711174" y="229412"/>
                  </a:lnTo>
                  <a:lnTo>
                    <a:pt x="713346" y="228993"/>
                  </a:lnTo>
                  <a:lnTo>
                    <a:pt x="713219" y="230060"/>
                  </a:lnTo>
                  <a:lnTo>
                    <a:pt x="713333" y="230746"/>
                  </a:lnTo>
                  <a:lnTo>
                    <a:pt x="714311" y="231800"/>
                  </a:lnTo>
                  <a:lnTo>
                    <a:pt x="715492" y="230492"/>
                  </a:lnTo>
                  <a:lnTo>
                    <a:pt x="714413" y="229349"/>
                  </a:lnTo>
                  <a:lnTo>
                    <a:pt x="714108" y="228180"/>
                  </a:lnTo>
                  <a:lnTo>
                    <a:pt x="715416" y="226987"/>
                  </a:lnTo>
                  <a:lnTo>
                    <a:pt x="715175" y="226085"/>
                  </a:lnTo>
                  <a:lnTo>
                    <a:pt x="715175" y="224561"/>
                  </a:lnTo>
                  <a:lnTo>
                    <a:pt x="711581" y="223227"/>
                  </a:lnTo>
                  <a:lnTo>
                    <a:pt x="712774" y="221157"/>
                  </a:lnTo>
                  <a:lnTo>
                    <a:pt x="716394" y="217639"/>
                  </a:lnTo>
                  <a:lnTo>
                    <a:pt x="714908" y="216966"/>
                  </a:lnTo>
                  <a:lnTo>
                    <a:pt x="712114" y="216255"/>
                  </a:lnTo>
                  <a:lnTo>
                    <a:pt x="715098" y="215074"/>
                  </a:lnTo>
                  <a:lnTo>
                    <a:pt x="715581" y="211315"/>
                  </a:lnTo>
                  <a:lnTo>
                    <a:pt x="719074" y="212204"/>
                  </a:lnTo>
                  <a:close/>
                </a:path>
                <a:path w="1379220" h="711200">
                  <a:moveTo>
                    <a:pt x="740244" y="252818"/>
                  </a:moveTo>
                  <a:lnTo>
                    <a:pt x="739762" y="251663"/>
                  </a:lnTo>
                  <a:lnTo>
                    <a:pt x="739597" y="251269"/>
                  </a:lnTo>
                  <a:lnTo>
                    <a:pt x="739508" y="251066"/>
                  </a:lnTo>
                  <a:lnTo>
                    <a:pt x="739152" y="250913"/>
                  </a:lnTo>
                  <a:lnTo>
                    <a:pt x="738695" y="250913"/>
                  </a:lnTo>
                  <a:lnTo>
                    <a:pt x="735672" y="251574"/>
                  </a:lnTo>
                  <a:lnTo>
                    <a:pt x="734479" y="250342"/>
                  </a:lnTo>
                  <a:lnTo>
                    <a:pt x="734593" y="247307"/>
                  </a:lnTo>
                  <a:lnTo>
                    <a:pt x="732853" y="247307"/>
                  </a:lnTo>
                  <a:lnTo>
                    <a:pt x="732942" y="250342"/>
                  </a:lnTo>
                  <a:lnTo>
                    <a:pt x="731697" y="250342"/>
                  </a:lnTo>
                  <a:lnTo>
                    <a:pt x="728776" y="249910"/>
                  </a:lnTo>
                  <a:lnTo>
                    <a:pt x="731024" y="251269"/>
                  </a:lnTo>
                  <a:lnTo>
                    <a:pt x="733780" y="251663"/>
                  </a:lnTo>
                  <a:lnTo>
                    <a:pt x="735685" y="253644"/>
                  </a:lnTo>
                  <a:lnTo>
                    <a:pt x="737349" y="254165"/>
                  </a:lnTo>
                  <a:lnTo>
                    <a:pt x="738822" y="254165"/>
                  </a:lnTo>
                  <a:lnTo>
                    <a:pt x="740244" y="252818"/>
                  </a:lnTo>
                  <a:close/>
                </a:path>
                <a:path w="1379220" h="711200">
                  <a:moveTo>
                    <a:pt x="765835" y="259803"/>
                  </a:moveTo>
                  <a:lnTo>
                    <a:pt x="763473" y="260007"/>
                  </a:lnTo>
                  <a:lnTo>
                    <a:pt x="762774" y="259473"/>
                  </a:lnTo>
                  <a:lnTo>
                    <a:pt x="761733" y="259829"/>
                  </a:lnTo>
                  <a:lnTo>
                    <a:pt x="760450" y="259448"/>
                  </a:lnTo>
                  <a:lnTo>
                    <a:pt x="759650" y="260502"/>
                  </a:lnTo>
                  <a:lnTo>
                    <a:pt x="761022" y="260870"/>
                  </a:lnTo>
                  <a:lnTo>
                    <a:pt x="762673" y="260210"/>
                  </a:lnTo>
                  <a:lnTo>
                    <a:pt x="763765" y="261632"/>
                  </a:lnTo>
                  <a:lnTo>
                    <a:pt x="765835" y="259803"/>
                  </a:lnTo>
                  <a:close/>
                </a:path>
                <a:path w="1379220" h="711200">
                  <a:moveTo>
                    <a:pt x="766673" y="256819"/>
                  </a:moveTo>
                  <a:lnTo>
                    <a:pt x="765962" y="255993"/>
                  </a:lnTo>
                  <a:lnTo>
                    <a:pt x="765467" y="255117"/>
                  </a:lnTo>
                  <a:lnTo>
                    <a:pt x="765860" y="253974"/>
                  </a:lnTo>
                  <a:lnTo>
                    <a:pt x="764133" y="253682"/>
                  </a:lnTo>
                  <a:lnTo>
                    <a:pt x="763257" y="255257"/>
                  </a:lnTo>
                  <a:lnTo>
                    <a:pt x="761885" y="255778"/>
                  </a:lnTo>
                  <a:lnTo>
                    <a:pt x="761771" y="256654"/>
                  </a:lnTo>
                  <a:lnTo>
                    <a:pt x="762025" y="257352"/>
                  </a:lnTo>
                  <a:lnTo>
                    <a:pt x="762774" y="257848"/>
                  </a:lnTo>
                  <a:lnTo>
                    <a:pt x="763765" y="258038"/>
                  </a:lnTo>
                  <a:lnTo>
                    <a:pt x="764540" y="259156"/>
                  </a:lnTo>
                  <a:lnTo>
                    <a:pt x="765733" y="258483"/>
                  </a:lnTo>
                  <a:lnTo>
                    <a:pt x="766038" y="257924"/>
                  </a:lnTo>
                  <a:lnTo>
                    <a:pt x="766356" y="257378"/>
                  </a:lnTo>
                  <a:lnTo>
                    <a:pt x="766673" y="256819"/>
                  </a:lnTo>
                  <a:close/>
                </a:path>
                <a:path w="1379220" h="711200">
                  <a:moveTo>
                    <a:pt x="766724" y="698893"/>
                  </a:moveTo>
                  <a:lnTo>
                    <a:pt x="764844" y="696899"/>
                  </a:lnTo>
                  <a:lnTo>
                    <a:pt x="763473" y="698296"/>
                  </a:lnTo>
                  <a:lnTo>
                    <a:pt x="761530" y="696976"/>
                  </a:lnTo>
                  <a:lnTo>
                    <a:pt x="760056" y="697890"/>
                  </a:lnTo>
                  <a:lnTo>
                    <a:pt x="760501" y="700062"/>
                  </a:lnTo>
                  <a:lnTo>
                    <a:pt x="762368" y="699008"/>
                  </a:lnTo>
                  <a:lnTo>
                    <a:pt x="763574" y="699452"/>
                  </a:lnTo>
                  <a:lnTo>
                    <a:pt x="763778" y="698500"/>
                  </a:lnTo>
                  <a:lnTo>
                    <a:pt x="766724" y="698893"/>
                  </a:lnTo>
                  <a:close/>
                </a:path>
                <a:path w="1379220" h="711200">
                  <a:moveTo>
                    <a:pt x="768997" y="598881"/>
                  </a:moveTo>
                  <a:lnTo>
                    <a:pt x="768845" y="597535"/>
                  </a:lnTo>
                  <a:lnTo>
                    <a:pt x="768540" y="596049"/>
                  </a:lnTo>
                  <a:lnTo>
                    <a:pt x="766699" y="595922"/>
                  </a:lnTo>
                  <a:lnTo>
                    <a:pt x="765708" y="596430"/>
                  </a:lnTo>
                  <a:lnTo>
                    <a:pt x="766749" y="598449"/>
                  </a:lnTo>
                  <a:lnTo>
                    <a:pt x="768997" y="598881"/>
                  </a:lnTo>
                  <a:close/>
                </a:path>
                <a:path w="1379220" h="711200">
                  <a:moveTo>
                    <a:pt x="796785" y="382727"/>
                  </a:moveTo>
                  <a:lnTo>
                    <a:pt x="796112" y="382384"/>
                  </a:lnTo>
                  <a:lnTo>
                    <a:pt x="795451" y="382041"/>
                  </a:lnTo>
                  <a:lnTo>
                    <a:pt x="794804" y="381711"/>
                  </a:lnTo>
                  <a:lnTo>
                    <a:pt x="793838" y="381774"/>
                  </a:lnTo>
                  <a:lnTo>
                    <a:pt x="792861" y="381850"/>
                  </a:lnTo>
                  <a:lnTo>
                    <a:pt x="791895" y="381914"/>
                  </a:lnTo>
                  <a:lnTo>
                    <a:pt x="793318" y="383374"/>
                  </a:lnTo>
                  <a:lnTo>
                    <a:pt x="795134" y="382574"/>
                  </a:lnTo>
                  <a:lnTo>
                    <a:pt x="796785" y="382727"/>
                  </a:lnTo>
                  <a:close/>
                </a:path>
                <a:path w="1379220" h="711200">
                  <a:moveTo>
                    <a:pt x="810463" y="385508"/>
                  </a:moveTo>
                  <a:lnTo>
                    <a:pt x="809472" y="383044"/>
                  </a:lnTo>
                  <a:lnTo>
                    <a:pt x="808723" y="385508"/>
                  </a:lnTo>
                  <a:lnTo>
                    <a:pt x="810463" y="385508"/>
                  </a:lnTo>
                  <a:close/>
                </a:path>
                <a:path w="1379220" h="711200">
                  <a:moveTo>
                    <a:pt x="813193" y="381800"/>
                  </a:moveTo>
                  <a:lnTo>
                    <a:pt x="812952" y="381355"/>
                  </a:lnTo>
                  <a:lnTo>
                    <a:pt x="812152" y="379958"/>
                  </a:lnTo>
                  <a:lnTo>
                    <a:pt x="810475" y="379958"/>
                  </a:lnTo>
                  <a:lnTo>
                    <a:pt x="812152" y="379958"/>
                  </a:lnTo>
                  <a:lnTo>
                    <a:pt x="812190" y="378955"/>
                  </a:lnTo>
                  <a:lnTo>
                    <a:pt x="809879" y="378942"/>
                  </a:lnTo>
                  <a:lnTo>
                    <a:pt x="807567" y="378891"/>
                  </a:lnTo>
                  <a:lnTo>
                    <a:pt x="803338" y="378955"/>
                  </a:lnTo>
                  <a:lnTo>
                    <a:pt x="801204" y="377558"/>
                  </a:lnTo>
                  <a:lnTo>
                    <a:pt x="799617" y="379755"/>
                  </a:lnTo>
                  <a:lnTo>
                    <a:pt x="801624" y="380009"/>
                  </a:lnTo>
                  <a:lnTo>
                    <a:pt x="803490" y="379984"/>
                  </a:lnTo>
                  <a:lnTo>
                    <a:pt x="804900" y="379717"/>
                  </a:lnTo>
                  <a:lnTo>
                    <a:pt x="806297" y="379603"/>
                  </a:lnTo>
                  <a:lnTo>
                    <a:pt x="807440" y="380758"/>
                  </a:lnTo>
                  <a:lnTo>
                    <a:pt x="807440" y="382841"/>
                  </a:lnTo>
                  <a:lnTo>
                    <a:pt x="809675" y="382333"/>
                  </a:lnTo>
                  <a:lnTo>
                    <a:pt x="809510" y="382892"/>
                  </a:lnTo>
                  <a:lnTo>
                    <a:pt x="812101" y="382892"/>
                  </a:lnTo>
                  <a:lnTo>
                    <a:pt x="812660" y="382333"/>
                  </a:lnTo>
                  <a:lnTo>
                    <a:pt x="813193" y="381800"/>
                  </a:lnTo>
                  <a:close/>
                </a:path>
                <a:path w="1379220" h="711200">
                  <a:moveTo>
                    <a:pt x="819797" y="384733"/>
                  </a:moveTo>
                  <a:lnTo>
                    <a:pt x="817029" y="384733"/>
                  </a:lnTo>
                  <a:lnTo>
                    <a:pt x="817372" y="385762"/>
                  </a:lnTo>
                  <a:lnTo>
                    <a:pt x="817333" y="387223"/>
                  </a:lnTo>
                  <a:lnTo>
                    <a:pt x="817029" y="388188"/>
                  </a:lnTo>
                  <a:lnTo>
                    <a:pt x="816927" y="388518"/>
                  </a:lnTo>
                  <a:lnTo>
                    <a:pt x="819086" y="388518"/>
                  </a:lnTo>
                  <a:lnTo>
                    <a:pt x="819797" y="384733"/>
                  </a:lnTo>
                  <a:close/>
                </a:path>
                <a:path w="1379220" h="711200">
                  <a:moveTo>
                    <a:pt x="820204" y="384606"/>
                  </a:moveTo>
                  <a:lnTo>
                    <a:pt x="819924" y="384098"/>
                  </a:lnTo>
                  <a:lnTo>
                    <a:pt x="819823" y="384606"/>
                  </a:lnTo>
                  <a:lnTo>
                    <a:pt x="820204" y="384606"/>
                  </a:lnTo>
                  <a:close/>
                </a:path>
                <a:path w="1379220" h="711200">
                  <a:moveTo>
                    <a:pt x="824877" y="386791"/>
                  </a:moveTo>
                  <a:lnTo>
                    <a:pt x="822820" y="385762"/>
                  </a:lnTo>
                  <a:lnTo>
                    <a:pt x="821118" y="384606"/>
                  </a:lnTo>
                  <a:lnTo>
                    <a:pt x="820204" y="384606"/>
                  </a:lnTo>
                  <a:lnTo>
                    <a:pt x="822236" y="388188"/>
                  </a:lnTo>
                  <a:lnTo>
                    <a:pt x="823760" y="387692"/>
                  </a:lnTo>
                  <a:lnTo>
                    <a:pt x="824877" y="386791"/>
                  </a:lnTo>
                  <a:close/>
                </a:path>
                <a:path w="1379220" h="711200">
                  <a:moveTo>
                    <a:pt x="829792" y="526402"/>
                  </a:moveTo>
                  <a:lnTo>
                    <a:pt x="828687" y="524687"/>
                  </a:lnTo>
                  <a:lnTo>
                    <a:pt x="828052" y="524319"/>
                  </a:lnTo>
                  <a:lnTo>
                    <a:pt x="826211" y="524852"/>
                  </a:lnTo>
                  <a:lnTo>
                    <a:pt x="826884" y="526173"/>
                  </a:lnTo>
                  <a:lnTo>
                    <a:pt x="826731" y="527177"/>
                  </a:lnTo>
                  <a:lnTo>
                    <a:pt x="827671" y="526986"/>
                  </a:lnTo>
                  <a:lnTo>
                    <a:pt x="827862" y="526173"/>
                  </a:lnTo>
                  <a:lnTo>
                    <a:pt x="829792" y="526402"/>
                  </a:lnTo>
                  <a:close/>
                </a:path>
                <a:path w="1379220" h="711200">
                  <a:moveTo>
                    <a:pt x="841248" y="388175"/>
                  </a:moveTo>
                  <a:lnTo>
                    <a:pt x="840422" y="385737"/>
                  </a:lnTo>
                  <a:lnTo>
                    <a:pt x="838415" y="385648"/>
                  </a:lnTo>
                  <a:lnTo>
                    <a:pt x="837552" y="383692"/>
                  </a:lnTo>
                  <a:lnTo>
                    <a:pt x="836333" y="386194"/>
                  </a:lnTo>
                  <a:lnTo>
                    <a:pt x="834199" y="384136"/>
                  </a:lnTo>
                  <a:lnTo>
                    <a:pt x="834034" y="384200"/>
                  </a:lnTo>
                  <a:lnTo>
                    <a:pt x="834034" y="389813"/>
                  </a:lnTo>
                  <a:lnTo>
                    <a:pt x="832497" y="389470"/>
                  </a:lnTo>
                  <a:lnTo>
                    <a:pt x="831608" y="389547"/>
                  </a:lnTo>
                  <a:lnTo>
                    <a:pt x="830872" y="389128"/>
                  </a:lnTo>
                  <a:lnTo>
                    <a:pt x="830643" y="388480"/>
                  </a:lnTo>
                  <a:lnTo>
                    <a:pt x="830783" y="387667"/>
                  </a:lnTo>
                  <a:lnTo>
                    <a:pt x="831900" y="387845"/>
                  </a:lnTo>
                  <a:lnTo>
                    <a:pt x="833691" y="386816"/>
                  </a:lnTo>
                  <a:lnTo>
                    <a:pt x="834034" y="389813"/>
                  </a:lnTo>
                  <a:lnTo>
                    <a:pt x="834034" y="384200"/>
                  </a:lnTo>
                  <a:lnTo>
                    <a:pt x="832573" y="384708"/>
                  </a:lnTo>
                  <a:lnTo>
                    <a:pt x="831303" y="385203"/>
                  </a:lnTo>
                  <a:lnTo>
                    <a:pt x="830707" y="386232"/>
                  </a:lnTo>
                  <a:lnTo>
                    <a:pt x="830414" y="387515"/>
                  </a:lnTo>
                  <a:lnTo>
                    <a:pt x="826884" y="387680"/>
                  </a:lnTo>
                  <a:lnTo>
                    <a:pt x="826033" y="389001"/>
                  </a:lnTo>
                  <a:lnTo>
                    <a:pt x="825588" y="389648"/>
                  </a:lnTo>
                  <a:lnTo>
                    <a:pt x="826973" y="389890"/>
                  </a:lnTo>
                  <a:lnTo>
                    <a:pt x="829551" y="390448"/>
                  </a:lnTo>
                  <a:lnTo>
                    <a:pt x="831634" y="390296"/>
                  </a:lnTo>
                  <a:lnTo>
                    <a:pt x="833932" y="390156"/>
                  </a:lnTo>
                  <a:lnTo>
                    <a:pt x="835964" y="391922"/>
                  </a:lnTo>
                  <a:lnTo>
                    <a:pt x="838339" y="391325"/>
                  </a:lnTo>
                  <a:lnTo>
                    <a:pt x="841121" y="390410"/>
                  </a:lnTo>
                  <a:lnTo>
                    <a:pt x="841209" y="388188"/>
                  </a:lnTo>
                  <a:close/>
                </a:path>
                <a:path w="1379220" h="711200">
                  <a:moveTo>
                    <a:pt x="844232" y="385914"/>
                  </a:moveTo>
                  <a:lnTo>
                    <a:pt x="840486" y="385914"/>
                  </a:lnTo>
                  <a:lnTo>
                    <a:pt x="841248" y="388175"/>
                  </a:lnTo>
                  <a:lnTo>
                    <a:pt x="841273" y="386638"/>
                  </a:lnTo>
                  <a:lnTo>
                    <a:pt x="844232" y="385914"/>
                  </a:lnTo>
                  <a:close/>
                </a:path>
                <a:path w="1379220" h="711200">
                  <a:moveTo>
                    <a:pt x="844410" y="385737"/>
                  </a:moveTo>
                  <a:lnTo>
                    <a:pt x="843280" y="384632"/>
                  </a:lnTo>
                  <a:lnTo>
                    <a:pt x="841895" y="384632"/>
                  </a:lnTo>
                  <a:lnTo>
                    <a:pt x="841248" y="385064"/>
                  </a:lnTo>
                  <a:lnTo>
                    <a:pt x="840422" y="385737"/>
                  </a:lnTo>
                  <a:lnTo>
                    <a:pt x="844410" y="385737"/>
                  </a:lnTo>
                  <a:close/>
                </a:path>
                <a:path w="1379220" h="711200">
                  <a:moveTo>
                    <a:pt x="854189" y="379539"/>
                  </a:moveTo>
                  <a:lnTo>
                    <a:pt x="853249" y="379209"/>
                  </a:lnTo>
                  <a:lnTo>
                    <a:pt x="851522" y="379945"/>
                  </a:lnTo>
                  <a:lnTo>
                    <a:pt x="850595" y="382752"/>
                  </a:lnTo>
                  <a:lnTo>
                    <a:pt x="852512" y="381787"/>
                  </a:lnTo>
                  <a:lnTo>
                    <a:pt x="853782" y="381660"/>
                  </a:lnTo>
                  <a:lnTo>
                    <a:pt x="854189" y="379539"/>
                  </a:lnTo>
                  <a:close/>
                </a:path>
                <a:path w="1379220" h="711200">
                  <a:moveTo>
                    <a:pt x="857821" y="118503"/>
                  </a:moveTo>
                  <a:lnTo>
                    <a:pt x="857580" y="118503"/>
                  </a:lnTo>
                  <a:lnTo>
                    <a:pt x="857783" y="118808"/>
                  </a:lnTo>
                  <a:lnTo>
                    <a:pt x="857821" y="118503"/>
                  </a:lnTo>
                  <a:close/>
                </a:path>
                <a:path w="1379220" h="711200">
                  <a:moveTo>
                    <a:pt x="859269" y="121056"/>
                  </a:moveTo>
                  <a:lnTo>
                    <a:pt x="857783" y="118808"/>
                  </a:lnTo>
                  <a:lnTo>
                    <a:pt x="857834" y="121500"/>
                  </a:lnTo>
                  <a:lnTo>
                    <a:pt x="857935" y="122174"/>
                  </a:lnTo>
                  <a:lnTo>
                    <a:pt x="858304" y="122174"/>
                  </a:lnTo>
                  <a:lnTo>
                    <a:pt x="859269" y="121056"/>
                  </a:lnTo>
                  <a:close/>
                </a:path>
                <a:path w="1379220" h="711200">
                  <a:moveTo>
                    <a:pt x="862126" y="391147"/>
                  </a:moveTo>
                  <a:lnTo>
                    <a:pt x="860031" y="391528"/>
                  </a:lnTo>
                  <a:lnTo>
                    <a:pt x="858520" y="391299"/>
                  </a:lnTo>
                  <a:lnTo>
                    <a:pt x="856881" y="392671"/>
                  </a:lnTo>
                  <a:lnTo>
                    <a:pt x="855484" y="392214"/>
                  </a:lnTo>
                  <a:lnTo>
                    <a:pt x="853414" y="393077"/>
                  </a:lnTo>
                  <a:lnTo>
                    <a:pt x="852551" y="388112"/>
                  </a:lnTo>
                  <a:lnTo>
                    <a:pt x="848829" y="388518"/>
                  </a:lnTo>
                  <a:lnTo>
                    <a:pt x="850887" y="390156"/>
                  </a:lnTo>
                  <a:lnTo>
                    <a:pt x="850290" y="392226"/>
                  </a:lnTo>
                  <a:lnTo>
                    <a:pt x="849287" y="392722"/>
                  </a:lnTo>
                  <a:lnTo>
                    <a:pt x="845883" y="393407"/>
                  </a:lnTo>
                  <a:lnTo>
                    <a:pt x="847102" y="389890"/>
                  </a:lnTo>
                  <a:lnTo>
                    <a:pt x="845185" y="389547"/>
                  </a:lnTo>
                  <a:lnTo>
                    <a:pt x="844042" y="394258"/>
                  </a:lnTo>
                  <a:lnTo>
                    <a:pt x="848004" y="394525"/>
                  </a:lnTo>
                  <a:lnTo>
                    <a:pt x="851954" y="394627"/>
                  </a:lnTo>
                  <a:lnTo>
                    <a:pt x="855853" y="393585"/>
                  </a:lnTo>
                  <a:lnTo>
                    <a:pt x="855853" y="395058"/>
                  </a:lnTo>
                  <a:lnTo>
                    <a:pt x="857402" y="395224"/>
                  </a:lnTo>
                  <a:lnTo>
                    <a:pt x="858812" y="395566"/>
                  </a:lnTo>
                  <a:lnTo>
                    <a:pt x="862126" y="391147"/>
                  </a:lnTo>
                  <a:close/>
                </a:path>
                <a:path w="1379220" h="711200">
                  <a:moveTo>
                    <a:pt x="875550" y="127279"/>
                  </a:moveTo>
                  <a:lnTo>
                    <a:pt x="875258" y="126085"/>
                  </a:lnTo>
                  <a:lnTo>
                    <a:pt x="875233" y="124968"/>
                  </a:lnTo>
                  <a:lnTo>
                    <a:pt x="874788" y="121183"/>
                  </a:lnTo>
                  <a:lnTo>
                    <a:pt x="870483" y="119392"/>
                  </a:lnTo>
                  <a:lnTo>
                    <a:pt x="870331" y="115455"/>
                  </a:lnTo>
                  <a:lnTo>
                    <a:pt x="868984" y="115493"/>
                  </a:lnTo>
                  <a:lnTo>
                    <a:pt x="869505" y="113703"/>
                  </a:lnTo>
                  <a:lnTo>
                    <a:pt x="868400" y="113499"/>
                  </a:lnTo>
                  <a:lnTo>
                    <a:pt x="865797" y="111633"/>
                  </a:lnTo>
                  <a:lnTo>
                    <a:pt x="863663" y="108788"/>
                  </a:lnTo>
                  <a:lnTo>
                    <a:pt x="859866" y="109359"/>
                  </a:lnTo>
                  <a:lnTo>
                    <a:pt x="859790" y="111125"/>
                  </a:lnTo>
                  <a:lnTo>
                    <a:pt x="857885" y="111125"/>
                  </a:lnTo>
                  <a:lnTo>
                    <a:pt x="859790" y="111125"/>
                  </a:lnTo>
                  <a:lnTo>
                    <a:pt x="859790" y="109308"/>
                  </a:lnTo>
                  <a:lnTo>
                    <a:pt x="859028" y="108724"/>
                  </a:lnTo>
                  <a:lnTo>
                    <a:pt x="858431" y="108000"/>
                  </a:lnTo>
                  <a:lnTo>
                    <a:pt x="859053" y="106883"/>
                  </a:lnTo>
                  <a:lnTo>
                    <a:pt x="861631" y="106057"/>
                  </a:lnTo>
                  <a:lnTo>
                    <a:pt x="862584" y="102819"/>
                  </a:lnTo>
                  <a:lnTo>
                    <a:pt x="865555" y="102565"/>
                  </a:lnTo>
                  <a:lnTo>
                    <a:pt x="864920" y="101803"/>
                  </a:lnTo>
                  <a:lnTo>
                    <a:pt x="864082" y="101600"/>
                  </a:lnTo>
                  <a:lnTo>
                    <a:pt x="863142" y="101676"/>
                  </a:lnTo>
                  <a:lnTo>
                    <a:pt x="860221" y="101561"/>
                  </a:lnTo>
                  <a:lnTo>
                    <a:pt x="859523" y="104292"/>
                  </a:lnTo>
                  <a:lnTo>
                    <a:pt x="857846" y="105778"/>
                  </a:lnTo>
                  <a:lnTo>
                    <a:pt x="857123" y="105778"/>
                  </a:lnTo>
                  <a:lnTo>
                    <a:pt x="855967" y="107543"/>
                  </a:lnTo>
                  <a:lnTo>
                    <a:pt x="857046" y="109359"/>
                  </a:lnTo>
                  <a:lnTo>
                    <a:pt x="857135" y="109499"/>
                  </a:lnTo>
                  <a:lnTo>
                    <a:pt x="856754" y="111125"/>
                  </a:lnTo>
                  <a:lnTo>
                    <a:pt x="856703" y="111340"/>
                  </a:lnTo>
                  <a:lnTo>
                    <a:pt x="857821" y="111988"/>
                  </a:lnTo>
                  <a:lnTo>
                    <a:pt x="856970" y="112585"/>
                  </a:lnTo>
                  <a:lnTo>
                    <a:pt x="856665" y="113182"/>
                  </a:lnTo>
                  <a:lnTo>
                    <a:pt x="855789" y="114363"/>
                  </a:lnTo>
                  <a:lnTo>
                    <a:pt x="857275" y="116027"/>
                  </a:lnTo>
                  <a:lnTo>
                    <a:pt x="857885" y="117957"/>
                  </a:lnTo>
                  <a:lnTo>
                    <a:pt x="857821" y="118503"/>
                  </a:lnTo>
                  <a:lnTo>
                    <a:pt x="860501" y="119265"/>
                  </a:lnTo>
                  <a:lnTo>
                    <a:pt x="860615" y="117957"/>
                  </a:lnTo>
                  <a:lnTo>
                    <a:pt x="861377" y="117284"/>
                  </a:lnTo>
                  <a:lnTo>
                    <a:pt x="862660" y="117284"/>
                  </a:lnTo>
                  <a:lnTo>
                    <a:pt x="862685" y="116433"/>
                  </a:lnTo>
                  <a:lnTo>
                    <a:pt x="862139" y="116027"/>
                  </a:lnTo>
                  <a:lnTo>
                    <a:pt x="861377" y="115493"/>
                  </a:lnTo>
                  <a:lnTo>
                    <a:pt x="859104" y="116014"/>
                  </a:lnTo>
                  <a:lnTo>
                    <a:pt x="858215" y="112585"/>
                  </a:lnTo>
                  <a:lnTo>
                    <a:pt x="858100" y="112166"/>
                  </a:lnTo>
                  <a:lnTo>
                    <a:pt x="860158" y="112445"/>
                  </a:lnTo>
                  <a:lnTo>
                    <a:pt x="860361" y="112166"/>
                  </a:lnTo>
                  <a:lnTo>
                    <a:pt x="860806" y="111531"/>
                  </a:lnTo>
                  <a:lnTo>
                    <a:pt x="864146" y="111213"/>
                  </a:lnTo>
                  <a:lnTo>
                    <a:pt x="865593" y="114668"/>
                  </a:lnTo>
                  <a:lnTo>
                    <a:pt x="868426" y="115354"/>
                  </a:lnTo>
                  <a:lnTo>
                    <a:pt x="868451" y="116370"/>
                  </a:lnTo>
                  <a:lnTo>
                    <a:pt x="870267" y="117411"/>
                  </a:lnTo>
                  <a:lnTo>
                    <a:pt x="868387" y="118402"/>
                  </a:lnTo>
                  <a:lnTo>
                    <a:pt x="869111" y="119545"/>
                  </a:lnTo>
                  <a:lnTo>
                    <a:pt x="868680" y="120065"/>
                  </a:lnTo>
                  <a:lnTo>
                    <a:pt x="867448" y="120167"/>
                  </a:lnTo>
                  <a:lnTo>
                    <a:pt x="868807" y="123228"/>
                  </a:lnTo>
                  <a:lnTo>
                    <a:pt x="872464" y="124485"/>
                  </a:lnTo>
                  <a:lnTo>
                    <a:pt x="873493" y="127800"/>
                  </a:lnTo>
                  <a:lnTo>
                    <a:pt x="873760" y="127762"/>
                  </a:lnTo>
                  <a:lnTo>
                    <a:pt x="873988" y="127800"/>
                  </a:lnTo>
                  <a:lnTo>
                    <a:pt x="874217" y="127914"/>
                  </a:lnTo>
                  <a:lnTo>
                    <a:pt x="875550" y="127279"/>
                  </a:lnTo>
                  <a:close/>
                </a:path>
                <a:path w="1379220" h="711200">
                  <a:moveTo>
                    <a:pt x="876160" y="112750"/>
                  </a:moveTo>
                  <a:lnTo>
                    <a:pt x="874496" y="110540"/>
                  </a:lnTo>
                  <a:lnTo>
                    <a:pt x="873302" y="111366"/>
                  </a:lnTo>
                  <a:lnTo>
                    <a:pt x="872286" y="113334"/>
                  </a:lnTo>
                  <a:lnTo>
                    <a:pt x="873887" y="115163"/>
                  </a:lnTo>
                  <a:lnTo>
                    <a:pt x="875042" y="114109"/>
                  </a:lnTo>
                  <a:lnTo>
                    <a:pt x="876160" y="112750"/>
                  </a:lnTo>
                  <a:close/>
                </a:path>
                <a:path w="1379220" h="711200">
                  <a:moveTo>
                    <a:pt x="877112" y="106718"/>
                  </a:moveTo>
                  <a:lnTo>
                    <a:pt x="873150" y="104165"/>
                  </a:lnTo>
                  <a:lnTo>
                    <a:pt x="872121" y="102273"/>
                  </a:lnTo>
                  <a:lnTo>
                    <a:pt x="871296" y="100101"/>
                  </a:lnTo>
                  <a:lnTo>
                    <a:pt x="868426" y="100787"/>
                  </a:lnTo>
                  <a:lnTo>
                    <a:pt x="868095" y="101371"/>
                  </a:lnTo>
                  <a:lnTo>
                    <a:pt x="867765" y="101955"/>
                  </a:lnTo>
                  <a:lnTo>
                    <a:pt x="867448" y="102539"/>
                  </a:lnTo>
                  <a:lnTo>
                    <a:pt x="869492" y="102260"/>
                  </a:lnTo>
                  <a:lnTo>
                    <a:pt x="870178" y="105181"/>
                  </a:lnTo>
                  <a:lnTo>
                    <a:pt x="872350" y="104648"/>
                  </a:lnTo>
                  <a:lnTo>
                    <a:pt x="873239" y="106527"/>
                  </a:lnTo>
                  <a:lnTo>
                    <a:pt x="874522" y="108089"/>
                  </a:lnTo>
                  <a:lnTo>
                    <a:pt x="876160" y="109372"/>
                  </a:lnTo>
                  <a:lnTo>
                    <a:pt x="876477" y="108483"/>
                  </a:lnTo>
                  <a:lnTo>
                    <a:pt x="877112" y="106718"/>
                  </a:lnTo>
                  <a:close/>
                </a:path>
                <a:path w="1379220" h="711200">
                  <a:moveTo>
                    <a:pt x="908189" y="390779"/>
                  </a:moveTo>
                  <a:lnTo>
                    <a:pt x="908164" y="389839"/>
                  </a:lnTo>
                  <a:lnTo>
                    <a:pt x="907618" y="390779"/>
                  </a:lnTo>
                  <a:lnTo>
                    <a:pt x="908189" y="390779"/>
                  </a:lnTo>
                  <a:close/>
                </a:path>
                <a:path w="1379220" h="711200">
                  <a:moveTo>
                    <a:pt x="908913" y="388581"/>
                  </a:moveTo>
                  <a:lnTo>
                    <a:pt x="908138" y="388581"/>
                  </a:lnTo>
                  <a:lnTo>
                    <a:pt x="908164" y="389839"/>
                  </a:lnTo>
                  <a:lnTo>
                    <a:pt x="908913" y="388581"/>
                  </a:lnTo>
                  <a:close/>
                </a:path>
                <a:path w="1379220" h="711200">
                  <a:moveTo>
                    <a:pt x="910209" y="372694"/>
                  </a:moveTo>
                  <a:lnTo>
                    <a:pt x="910158" y="370497"/>
                  </a:lnTo>
                  <a:lnTo>
                    <a:pt x="910043" y="369366"/>
                  </a:lnTo>
                  <a:lnTo>
                    <a:pt x="909955" y="368350"/>
                  </a:lnTo>
                  <a:lnTo>
                    <a:pt x="909840" y="367220"/>
                  </a:lnTo>
                  <a:lnTo>
                    <a:pt x="909726" y="365950"/>
                  </a:lnTo>
                  <a:lnTo>
                    <a:pt x="909688" y="365556"/>
                  </a:lnTo>
                  <a:lnTo>
                    <a:pt x="909637" y="365125"/>
                  </a:lnTo>
                  <a:lnTo>
                    <a:pt x="907732" y="363766"/>
                  </a:lnTo>
                  <a:lnTo>
                    <a:pt x="902246" y="365556"/>
                  </a:lnTo>
                  <a:lnTo>
                    <a:pt x="901306" y="365556"/>
                  </a:lnTo>
                  <a:lnTo>
                    <a:pt x="901280" y="365125"/>
                  </a:lnTo>
                  <a:lnTo>
                    <a:pt x="901179" y="363766"/>
                  </a:lnTo>
                  <a:lnTo>
                    <a:pt x="899490" y="363766"/>
                  </a:lnTo>
                  <a:lnTo>
                    <a:pt x="898537" y="365950"/>
                  </a:lnTo>
                  <a:lnTo>
                    <a:pt x="897636" y="368350"/>
                  </a:lnTo>
                  <a:lnTo>
                    <a:pt x="897572" y="368515"/>
                  </a:lnTo>
                  <a:lnTo>
                    <a:pt x="894676" y="365556"/>
                  </a:lnTo>
                  <a:lnTo>
                    <a:pt x="894524" y="365556"/>
                  </a:lnTo>
                  <a:lnTo>
                    <a:pt x="893749" y="370497"/>
                  </a:lnTo>
                  <a:lnTo>
                    <a:pt x="893635" y="371170"/>
                  </a:lnTo>
                  <a:lnTo>
                    <a:pt x="896277" y="370497"/>
                  </a:lnTo>
                  <a:lnTo>
                    <a:pt x="899020" y="368617"/>
                  </a:lnTo>
                  <a:lnTo>
                    <a:pt x="900785" y="371246"/>
                  </a:lnTo>
                  <a:lnTo>
                    <a:pt x="901230" y="371970"/>
                  </a:lnTo>
                  <a:lnTo>
                    <a:pt x="900315" y="374167"/>
                  </a:lnTo>
                  <a:lnTo>
                    <a:pt x="902208" y="375259"/>
                  </a:lnTo>
                  <a:lnTo>
                    <a:pt x="904443" y="375259"/>
                  </a:lnTo>
                  <a:lnTo>
                    <a:pt x="908583" y="373570"/>
                  </a:lnTo>
                  <a:lnTo>
                    <a:pt x="906259" y="371246"/>
                  </a:lnTo>
                  <a:lnTo>
                    <a:pt x="906145" y="369366"/>
                  </a:lnTo>
                  <a:lnTo>
                    <a:pt x="906602" y="369366"/>
                  </a:lnTo>
                  <a:lnTo>
                    <a:pt x="905421" y="369138"/>
                  </a:lnTo>
                  <a:lnTo>
                    <a:pt x="904455" y="369366"/>
                  </a:lnTo>
                  <a:lnTo>
                    <a:pt x="904341" y="368350"/>
                  </a:lnTo>
                  <a:lnTo>
                    <a:pt x="904303" y="367995"/>
                  </a:lnTo>
                  <a:lnTo>
                    <a:pt x="904532" y="367576"/>
                  </a:lnTo>
                  <a:lnTo>
                    <a:pt x="905611" y="367220"/>
                  </a:lnTo>
                  <a:lnTo>
                    <a:pt x="906589" y="367220"/>
                  </a:lnTo>
                  <a:lnTo>
                    <a:pt x="907072" y="368350"/>
                  </a:lnTo>
                  <a:lnTo>
                    <a:pt x="907427" y="370497"/>
                  </a:lnTo>
                  <a:lnTo>
                    <a:pt x="907516" y="371030"/>
                  </a:lnTo>
                  <a:lnTo>
                    <a:pt x="910209" y="372694"/>
                  </a:lnTo>
                  <a:close/>
                </a:path>
                <a:path w="1379220" h="711200">
                  <a:moveTo>
                    <a:pt x="910285" y="386880"/>
                  </a:moveTo>
                  <a:lnTo>
                    <a:pt x="909967" y="385965"/>
                  </a:lnTo>
                  <a:lnTo>
                    <a:pt x="910018" y="384365"/>
                  </a:lnTo>
                  <a:lnTo>
                    <a:pt x="907034" y="386105"/>
                  </a:lnTo>
                  <a:lnTo>
                    <a:pt x="906627" y="387362"/>
                  </a:lnTo>
                  <a:lnTo>
                    <a:pt x="908138" y="388581"/>
                  </a:lnTo>
                  <a:lnTo>
                    <a:pt x="908405" y="388569"/>
                  </a:lnTo>
                  <a:lnTo>
                    <a:pt x="908926" y="388569"/>
                  </a:lnTo>
                  <a:lnTo>
                    <a:pt x="909370" y="388010"/>
                  </a:lnTo>
                  <a:lnTo>
                    <a:pt x="909840" y="387451"/>
                  </a:lnTo>
                  <a:lnTo>
                    <a:pt x="910285" y="386880"/>
                  </a:lnTo>
                  <a:close/>
                </a:path>
                <a:path w="1379220" h="711200">
                  <a:moveTo>
                    <a:pt x="911669" y="391401"/>
                  </a:moveTo>
                  <a:lnTo>
                    <a:pt x="908189" y="390779"/>
                  </a:lnTo>
                  <a:lnTo>
                    <a:pt x="908227" y="391960"/>
                  </a:lnTo>
                  <a:lnTo>
                    <a:pt x="907961" y="393611"/>
                  </a:lnTo>
                  <a:lnTo>
                    <a:pt x="910221" y="393611"/>
                  </a:lnTo>
                  <a:lnTo>
                    <a:pt x="911669" y="391401"/>
                  </a:lnTo>
                  <a:close/>
                </a:path>
                <a:path w="1379220" h="711200">
                  <a:moveTo>
                    <a:pt x="912609" y="374167"/>
                  </a:moveTo>
                  <a:lnTo>
                    <a:pt x="910209" y="372694"/>
                  </a:lnTo>
                  <a:lnTo>
                    <a:pt x="909942" y="375018"/>
                  </a:lnTo>
                  <a:lnTo>
                    <a:pt x="912431" y="374167"/>
                  </a:lnTo>
                  <a:lnTo>
                    <a:pt x="912609" y="374167"/>
                  </a:lnTo>
                  <a:close/>
                </a:path>
                <a:path w="1379220" h="711200">
                  <a:moveTo>
                    <a:pt x="921677" y="380949"/>
                  </a:moveTo>
                  <a:lnTo>
                    <a:pt x="919848" y="379755"/>
                  </a:lnTo>
                  <a:lnTo>
                    <a:pt x="919886" y="376034"/>
                  </a:lnTo>
                  <a:lnTo>
                    <a:pt x="920572" y="374230"/>
                  </a:lnTo>
                  <a:lnTo>
                    <a:pt x="919314" y="373011"/>
                  </a:lnTo>
                  <a:lnTo>
                    <a:pt x="919365" y="370192"/>
                  </a:lnTo>
                  <a:lnTo>
                    <a:pt x="914869" y="370763"/>
                  </a:lnTo>
                  <a:lnTo>
                    <a:pt x="916241" y="373138"/>
                  </a:lnTo>
                  <a:lnTo>
                    <a:pt x="915149" y="375145"/>
                  </a:lnTo>
                  <a:lnTo>
                    <a:pt x="914831" y="375805"/>
                  </a:lnTo>
                  <a:lnTo>
                    <a:pt x="914184" y="375970"/>
                  </a:lnTo>
                  <a:lnTo>
                    <a:pt x="914184" y="378650"/>
                  </a:lnTo>
                  <a:lnTo>
                    <a:pt x="912939" y="378650"/>
                  </a:lnTo>
                  <a:lnTo>
                    <a:pt x="914082" y="378625"/>
                  </a:lnTo>
                  <a:lnTo>
                    <a:pt x="914184" y="375970"/>
                  </a:lnTo>
                  <a:lnTo>
                    <a:pt x="913980" y="376021"/>
                  </a:lnTo>
                  <a:lnTo>
                    <a:pt x="909878" y="375551"/>
                  </a:lnTo>
                  <a:lnTo>
                    <a:pt x="909916" y="375259"/>
                  </a:lnTo>
                  <a:lnTo>
                    <a:pt x="909218" y="375259"/>
                  </a:lnTo>
                  <a:lnTo>
                    <a:pt x="906360" y="376224"/>
                  </a:lnTo>
                  <a:lnTo>
                    <a:pt x="906462" y="377063"/>
                  </a:lnTo>
                  <a:lnTo>
                    <a:pt x="906373" y="377647"/>
                  </a:lnTo>
                  <a:lnTo>
                    <a:pt x="906259" y="378244"/>
                  </a:lnTo>
                  <a:lnTo>
                    <a:pt x="906145" y="378828"/>
                  </a:lnTo>
                  <a:lnTo>
                    <a:pt x="906322" y="379564"/>
                  </a:lnTo>
                  <a:lnTo>
                    <a:pt x="905827" y="379755"/>
                  </a:lnTo>
                  <a:lnTo>
                    <a:pt x="906272" y="380111"/>
                  </a:lnTo>
                  <a:lnTo>
                    <a:pt x="906716" y="380453"/>
                  </a:lnTo>
                  <a:lnTo>
                    <a:pt x="906246" y="380453"/>
                  </a:lnTo>
                  <a:lnTo>
                    <a:pt x="907186" y="380822"/>
                  </a:lnTo>
                  <a:lnTo>
                    <a:pt x="908443" y="380250"/>
                  </a:lnTo>
                  <a:lnTo>
                    <a:pt x="909764" y="379577"/>
                  </a:lnTo>
                  <a:lnTo>
                    <a:pt x="911250" y="379984"/>
                  </a:lnTo>
                  <a:lnTo>
                    <a:pt x="912266" y="379755"/>
                  </a:lnTo>
                  <a:lnTo>
                    <a:pt x="912622" y="379755"/>
                  </a:lnTo>
                  <a:lnTo>
                    <a:pt x="913968" y="380250"/>
                  </a:lnTo>
                  <a:lnTo>
                    <a:pt x="914260" y="379755"/>
                  </a:lnTo>
                  <a:lnTo>
                    <a:pt x="914361" y="379577"/>
                  </a:lnTo>
                  <a:lnTo>
                    <a:pt x="914819" y="378802"/>
                  </a:lnTo>
                  <a:lnTo>
                    <a:pt x="915619" y="378294"/>
                  </a:lnTo>
                  <a:lnTo>
                    <a:pt x="916419" y="377571"/>
                  </a:lnTo>
                  <a:lnTo>
                    <a:pt x="917206" y="378815"/>
                  </a:lnTo>
                  <a:lnTo>
                    <a:pt x="918184" y="380123"/>
                  </a:lnTo>
                  <a:lnTo>
                    <a:pt x="918146" y="382270"/>
                  </a:lnTo>
                  <a:lnTo>
                    <a:pt x="920318" y="382587"/>
                  </a:lnTo>
                  <a:lnTo>
                    <a:pt x="921677" y="380949"/>
                  </a:lnTo>
                  <a:close/>
                </a:path>
                <a:path w="1379220" h="711200">
                  <a:moveTo>
                    <a:pt x="923709" y="363283"/>
                  </a:moveTo>
                  <a:lnTo>
                    <a:pt x="923645" y="363118"/>
                  </a:lnTo>
                  <a:lnTo>
                    <a:pt x="923531" y="362966"/>
                  </a:lnTo>
                  <a:lnTo>
                    <a:pt x="921715" y="363893"/>
                  </a:lnTo>
                  <a:lnTo>
                    <a:pt x="922020" y="362305"/>
                  </a:lnTo>
                  <a:lnTo>
                    <a:pt x="921727" y="361442"/>
                  </a:lnTo>
                  <a:lnTo>
                    <a:pt x="919937" y="362623"/>
                  </a:lnTo>
                  <a:lnTo>
                    <a:pt x="921029" y="364909"/>
                  </a:lnTo>
                  <a:lnTo>
                    <a:pt x="919873" y="366331"/>
                  </a:lnTo>
                  <a:lnTo>
                    <a:pt x="920051" y="366636"/>
                  </a:lnTo>
                  <a:lnTo>
                    <a:pt x="920038" y="366941"/>
                  </a:lnTo>
                  <a:lnTo>
                    <a:pt x="919848" y="367245"/>
                  </a:lnTo>
                  <a:lnTo>
                    <a:pt x="920229" y="367868"/>
                  </a:lnTo>
                  <a:lnTo>
                    <a:pt x="920978" y="369138"/>
                  </a:lnTo>
                  <a:lnTo>
                    <a:pt x="922616" y="369214"/>
                  </a:lnTo>
                  <a:lnTo>
                    <a:pt x="923353" y="365391"/>
                  </a:lnTo>
                  <a:lnTo>
                    <a:pt x="923709" y="363474"/>
                  </a:lnTo>
                  <a:lnTo>
                    <a:pt x="923709" y="363283"/>
                  </a:lnTo>
                  <a:close/>
                </a:path>
                <a:path w="1379220" h="711200">
                  <a:moveTo>
                    <a:pt x="946721" y="317677"/>
                  </a:moveTo>
                  <a:lnTo>
                    <a:pt x="946251" y="317792"/>
                  </a:lnTo>
                  <a:lnTo>
                    <a:pt x="946023" y="317906"/>
                  </a:lnTo>
                  <a:lnTo>
                    <a:pt x="946048" y="319481"/>
                  </a:lnTo>
                  <a:lnTo>
                    <a:pt x="946061" y="321081"/>
                  </a:lnTo>
                  <a:lnTo>
                    <a:pt x="946086" y="322681"/>
                  </a:lnTo>
                  <a:lnTo>
                    <a:pt x="946721" y="322694"/>
                  </a:lnTo>
                  <a:lnTo>
                    <a:pt x="946721" y="317677"/>
                  </a:lnTo>
                  <a:close/>
                </a:path>
                <a:path w="1379220" h="711200">
                  <a:moveTo>
                    <a:pt x="986421" y="194144"/>
                  </a:moveTo>
                  <a:lnTo>
                    <a:pt x="984834" y="193446"/>
                  </a:lnTo>
                  <a:lnTo>
                    <a:pt x="983843" y="192735"/>
                  </a:lnTo>
                  <a:lnTo>
                    <a:pt x="983297" y="193027"/>
                  </a:lnTo>
                  <a:lnTo>
                    <a:pt x="982383" y="193217"/>
                  </a:lnTo>
                  <a:lnTo>
                    <a:pt x="982078" y="194691"/>
                  </a:lnTo>
                  <a:lnTo>
                    <a:pt x="983145" y="194665"/>
                  </a:lnTo>
                  <a:lnTo>
                    <a:pt x="983856" y="194894"/>
                  </a:lnTo>
                  <a:lnTo>
                    <a:pt x="986421" y="194144"/>
                  </a:lnTo>
                  <a:close/>
                </a:path>
                <a:path w="1379220" h="711200">
                  <a:moveTo>
                    <a:pt x="1155420" y="132676"/>
                  </a:moveTo>
                  <a:lnTo>
                    <a:pt x="1154353" y="131432"/>
                  </a:lnTo>
                  <a:lnTo>
                    <a:pt x="1153033" y="131978"/>
                  </a:lnTo>
                  <a:lnTo>
                    <a:pt x="1151775" y="132118"/>
                  </a:lnTo>
                  <a:lnTo>
                    <a:pt x="1152067" y="133464"/>
                  </a:lnTo>
                  <a:lnTo>
                    <a:pt x="1153223" y="133527"/>
                  </a:lnTo>
                  <a:lnTo>
                    <a:pt x="1154264" y="133781"/>
                  </a:lnTo>
                  <a:lnTo>
                    <a:pt x="1154645" y="133426"/>
                  </a:lnTo>
                  <a:lnTo>
                    <a:pt x="1155420" y="132676"/>
                  </a:lnTo>
                  <a:close/>
                </a:path>
                <a:path w="1379220" h="711200">
                  <a:moveTo>
                    <a:pt x="1187678" y="262928"/>
                  </a:moveTo>
                  <a:lnTo>
                    <a:pt x="1186675" y="262077"/>
                  </a:lnTo>
                  <a:lnTo>
                    <a:pt x="1186192" y="261569"/>
                  </a:lnTo>
                  <a:lnTo>
                    <a:pt x="1185875" y="262140"/>
                  </a:lnTo>
                  <a:lnTo>
                    <a:pt x="1185214" y="263347"/>
                  </a:lnTo>
                  <a:lnTo>
                    <a:pt x="1186065" y="263677"/>
                  </a:lnTo>
                  <a:lnTo>
                    <a:pt x="1186992" y="264007"/>
                  </a:lnTo>
                  <a:lnTo>
                    <a:pt x="1187589" y="263080"/>
                  </a:lnTo>
                  <a:lnTo>
                    <a:pt x="1187678" y="262928"/>
                  </a:lnTo>
                  <a:close/>
                </a:path>
                <a:path w="1379220" h="711200">
                  <a:moveTo>
                    <a:pt x="1272794" y="177774"/>
                  </a:moveTo>
                  <a:lnTo>
                    <a:pt x="1271409" y="175514"/>
                  </a:lnTo>
                  <a:lnTo>
                    <a:pt x="1269568" y="178130"/>
                  </a:lnTo>
                  <a:lnTo>
                    <a:pt x="1272641" y="177990"/>
                  </a:lnTo>
                  <a:lnTo>
                    <a:pt x="1272794" y="177774"/>
                  </a:lnTo>
                  <a:close/>
                </a:path>
                <a:path w="1379220" h="711200">
                  <a:moveTo>
                    <a:pt x="1332801" y="317"/>
                  </a:moveTo>
                  <a:lnTo>
                    <a:pt x="1332712" y="114"/>
                  </a:lnTo>
                  <a:lnTo>
                    <a:pt x="1330718" y="0"/>
                  </a:lnTo>
                  <a:lnTo>
                    <a:pt x="1330706" y="203"/>
                  </a:lnTo>
                  <a:lnTo>
                    <a:pt x="1330680" y="393"/>
                  </a:lnTo>
                  <a:lnTo>
                    <a:pt x="1330591" y="558"/>
                  </a:lnTo>
                  <a:lnTo>
                    <a:pt x="1331417" y="1130"/>
                  </a:lnTo>
                  <a:lnTo>
                    <a:pt x="1332166" y="1384"/>
                  </a:lnTo>
                  <a:lnTo>
                    <a:pt x="1332801" y="317"/>
                  </a:lnTo>
                  <a:close/>
                </a:path>
                <a:path w="1379220" h="711200">
                  <a:moveTo>
                    <a:pt x="1379131" y="86385"/>
                  </a:moveTo>
                  <a:lnTo>
                    <a:pt x="1375232" y="87198"/>
                  </a:lnTo>
                  <a:lnTo>
                    <a:pt x="1375244" y="87515"/>
                  </a:lnTo>
                  <a:lnTo>
                    <a:pt x="1375206" y="87807"/>
                  </a:lnTo>
                  <a:lnTo>
                    <a:pt x="1375130" y="88099"/>
                  </a:lnTo>
                  <a:lnTo>
                    <a:pt x="1376845" y="89522"/>
                  </a:lnTo>
                  <a:lnTo>
                    <a:pt x="1377657" y="86944"/>
                  </a:lnTo>
                  <a:lnTo>
                    <a:pt x="1379105" y="87210"/>
                  </a:lnTo>
                  <a:lnTo>
                    <a:pt x="1379105" y="86944"/>
                  </a:lnTo>
                  <a:lnTo>
                    <a:pt x="1379131" y="863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5109616" y="2936389"/>
              <a:ext cx="728980" cy="292100"/>
            </a:xfrm>
            <a:custGeom>
              <a:avLst/>
              <a:gdLst/>
              <a:ahLst/>
              <a:cxnLst/>
              <a:rect l="l" t="t" r="r" b="b"/>
              <a:pathLst>
                <a:path w="728979" h="292100">
                  <a:moveTo>
                    <a:pt x="17170" y="70053"/>
                  </a:moveTo>
                  <a:lnTo>
                    <a:pt x="17068" y="69100"/>
                  </a:lnTo>
                  <a:lnTo>
                    <a:pt x="16941" y="67691"/>
                  </a:lnTo>
                  <a:lnTo>
                    <a:pt x="16840" y="66522"/>
                  </a:lnTo>
                  <a:lnTo>
                    <a:pt x="15443" y="65214"/>
                  </a:lnTo>
                  <a:lnTo>
                    <a:pt x="15582" y="66522"/>
                  </a:lnTo>
                  <a:lnTo>
                    <a:pt x="15659" y="67170"/>
                  </a:lnTo>
                  <a:lnTo>
                    <a:pt x="17170" y="70053"/>
                  </a:lnTo>
                  <a:close/>
                </a:path>
                <a:path w="728979" h="292100">
                  <a:moveTo>
                    <a:pt x="19329" y="76644"/>
                  </a:moveTo>
                  <a:lnTo>
                    <a:pt x="19138" y="75590"/>
                  </a:lnTo>
                  <a:lnTo>
                    <a:pt x="18745" y="73863"/>
                  </a:lnTo>
                  <a:lnTo>
                    <a:pt x="18643" y="73431"/>
                  </a:lnTo>
                  <a:lnTo>
                    <a:pt x="18554" y="73063"/>
                  </a:lnTo>
                  <a:lnTo>
                    <a:pt x="10909" y="73063"/>
                  </a:lnTo>
                  <a:lnTo>
                    <a:pt x="10807" y="73863"/>
                  </a:lnTo>
                  <a:lnTo>
                    <a:pt x="10718" y="74803"/>
                  </a:lnTo>
                  <a:lnTo>
                    <a:pt x="11671" y="74485"/>
                  </a:lnTo>
                  <a:lnTo>
                    <a:pt x="12585" y="73431"/>
                  </a:lnTo>
                  <a:lnTo>
                    <a:pt x="14224" y="75196"/>
                  </a:lnTo>
                  <a:lnTo>
                    <a:pt x="13855" y="75590"/>
                  </a:lnTo>
                  <a:lnTo>
                    <a:pt x="11811" y="76796"/>
                  </a:lnTo>
                  <a:lnTo>
                    <a:pt x="10896" y="76644"/>
                  </a:lnTo>
                  <a:lnTo>
                    <a:pt x="10795" y="75590"/>
                  </a:lnTo>
                  <a:lnTo>
                    <a:pt x="10718" y="74803"/>
                  </a:lnTo>
                  <a:lnTo>
                    <a:pt x="8864" y="75057"/>
                  </a:lnTo>
                  <a:lnTo>
                    <a:pt x="8864" y="87299"/>
                  </a:lnTo>
                  <a:lnTo>
                    <a:pt x="8026" y="88430"/>
                  </a:lnTo>
                  <a:lnTo>
                    <a:pt x="6858" y="89357"/>
                  </a:lnTo>
                  <a:lnTo>
                    <a:pt x="6032" y="91605"/>
                  </a:lnTo>
                  <a:lnTo>
                    <a:pt x="5867" y="92151"/>
                  </a:lnTo>
                  <a:lnTo>
                    <a:pt x="5651" y="92671"/>
                  </a:lnTo>
                  <a:lnTo>
                    <a:pt x="5842" y="92151"/>
                  </a:lnTo>
                  <a:lnTo>
                    <a:pt x="5626" y="91605"/>
                  </a:lnTo>
                  <a:lnTo>
                    <a:pt x="4813" y="89801"/>
                  </a:lnTo>
                  <a:lnTo>
                    <a:pt x="5867" y="89547"/>
                  </a:lnTo>
                  <a:lnTo>
                    <a:pt x="6858" y="89357"/>
                  </a:lnTo>
                  <a:lnTo>
                    <a:pt x="5143" y="87845"/>
                  </a:lnTo>
                  <a:lnTo>
                    <a:pt x="5549" y="87299"/>
                  </a:lnTo>
                  <a:lnTo>
                    <a:pt x="7442" y="85204"/>
                  </a:lnTo>
                  <a:lnTo>
                    <a:pt x="8407" y="85509"/>
                  </a:lnTo>
                  <a:lnTo>
                    <a:pt x="8864" y="87299"/>
                  </a:lnTo>
                  <a:lnTo>
                    <a:pt x="8864" y="75057"/>
                  </a:lnTo>
                  <a:lnTo>
                    <a:pt x="7721" y="75196"/>
                  </a:lnTo>
                  <a:lnTo>
                    <a:pt x="7912" y="75196"/>
                  </a:lnTo>
                  <a:lnTo>
                    <a:pt x="7962" y="75590"/>
                  </a:lnTo>
                  <a:lnTo>
                    <a:pt x="8064" y="76644"/>
                  </a:lnTo>
                  <a:lnTo>
                    <a:pt x="8178" y="77736"/>
                  </a:lnTo>
                  <a:lnTo>
                    <a:pt x="8242" y="78320"/>
                  </a:lnTo>
                  <a:lnTo>
                    <a:pt x="8013" y="78320"/>
                  </a:lnTo>
                  <a:lnTo>
                    <a:pt x="6959" y="79387"/>
                  </a:lnTo>
                  <a:lnTo>
                    <a:pt x="6591" y="79679"/>
                  </a:lnTo>
                  <a:lnTo>
                    <a:pt x="4838" y="80594"/>
                  </a:lnTo>
                  <a:lnTo>
                    <a:pt x="4978" y="80594"/>
                  </a:lnTo>
                  <a:lnTo>
                    <a:pt x="5575" y="80746"/>
                  </a:lnTo>
                  <a:lnTo>
                    <a:pt x="6553" y="80746"/>
                  </a:lnTo>
                  <a:lnTo>
                    <a:pt x="6438" y="82778"/>
                  </a:lnTo>
                  <a:lnTo>
                    <a:pt x="5499" y="82448"/>
                  </a:lnTo>
                  <a:lnTo>
                    <a:pt x="4762" y="82448"/>
                  </a:lnTo>
                  <a:lnTo>
                    <a:pt x="1689" y="84594"/>
                  </a:lnTo>
                  <a:lnTo>
                    <a:pt x="1905" y="84594"/>
                  </a:lnTo>
                  <a:lnTo>
                    <a:pt x="1943" y="85509"/>
                  </a:lnTo>
                  <a:lnTo>
                    <a:pt x="2311" y="85509"/>
                  </a:lnTo>
                  <a:lnTo>
                    <a:pt x="2895" y="85661"/>
                  </a:lnTo>
                  <a:lnTo>
                    <a:pt x="4470" y="84874"/>
                  </a:lnTo>
                  <a:lnTo>
                    <a:pt x="4572" y="87845"/>
                  </a:lnTo>
                  <a:lnTo>
                    <a:pt x="3886" y="89357"/>
                  </a:lnTo>
                  <a:lnTo>
                    <a:pt x="1993" y="89357"/>
                  </a:lnTo>
                  <a:lnTo>
                    <a:pt x="2400" y="91605"/>
                  </a:lnTo>
                  <a:lnTo>
                    <a:pt x="1930" y="92671"/>
                  </a:lnTo>
                  <a:lnTo>
                    <a:pt x="1511" y="93560"/>
                  </a:lnTo>
                  <a:lnTo>
                    <a:pt x="0" y="95199"/>
                  </a:lnTo>
                  <a:lnTo>
                    <a:pt x="2844" y="95199"/>
                  </a:lnTo>
                  <a:lnTo>
                    <a:pt x="4483" y="94348"/>
                  </a:lnTo>
                  <a:lnTo>
                    <a:pt x="6642" y="93865"/>
                  </a:lnTo>
                  <a:lnTo>
                    <a:pt x="6108" y="92671"/>
                  </a:lnTo>
                  <a:lnTo>
                    <a:pt x="9715" y="93560"/>
                  </a:lnTo>
                  <a:lnTo>
                    <a:pt x="9804" y="96227"/>
                  </a:lnTo>
                  <a:lnTo>
                    <a:pt x="14655" y="92151"/>
                  </a:lnTo>
                  <a:lnTo>
                    <a:pt x="13677" y="90335"/>
                  </a:lnTo>
                  <a:lnTo>
                    <a:pt x="8813" y="88163"/>
                  </a:lnTo>
                  <a:lnTo>
                    <a:pt x="13093" y="86461"/>
                  </a:lnTo>
                  <a:lnTo>
                    <a:pt x="13677" y="85204"/>
                  </a:lnTo>
                  <a:lnTo>
                    <a:pt x="13830" y="84874"/>
                  </a:lnTo>
                  <a:lnTo>
                    <a:pt x="13957" y="84594"/>
                  </a:lnTo>
                  <a:lnTo>
                    <a:pt x="15544" y="84594"/>
                  </a:lnTo>
                  <a:lnTo>
                    <a:pt x="16522" y="81572"/>
                  </a:lnTo>
                  <a:lnTo>
                    <a:pt x="16573" y="81432"/>
                  </a:lnTo>
                  <a:lnTo>
                    <a:pt x="14655" y="82905"/>
                  </a:lnTo>
                  <a:lnTo>
                    <a:pt x="12192" y="83324"/>
                  </a:lnTo>
                  <a:lnTo>
                    <a:pt x="10058" y="84874"/>
                  </a:lnTo>
                  <a:lnTo>
                    <a:pt x="10388" y="83324"/>
                  </a:lnTo>
                  <a:lnTo>
                    <a:pt x="10502" y="82778"/>
                  </a:lnTo>
                  <a:lnTo>
                    <a:pt x="10566" y="82448"/>
                  </a:lnTo>
                  <a:lnTo>
                    <a:pt x="10629" y="82169"/>
                  </a:lnTo>
                  <a:lnTo>
                    <a:pt x="10706" y="81432"/>
                  </a:lnTo>
                  <a:lnTo>
                    <a:pt x="10388" y="80746"/>
                  </a:lnTo>
                  <a:lnTo>
                    <a:pt x="10325" y="80594"/>
                  </a:lnTo>
                  <a:lnTo>
                    <a:pt x="9537" y="79679"/>
                  </a:lnTo>
                  <a:lnTo>
                    <a:pt x="10198" y="78320"/>
                  </a:lnTo>
                  <a:lnTo>
                    <a:pt x="11061" y="78320"/>
                  </a:lnTo>
                  <a:lnTo>
                    <a:pt x="12319" y="79032"/>
                  </a:lnTo>
                  <a:lnTo>
                    <a:pt x="11899" y="79679"/>
                  </a:lnTo>
                  <a:lnTo>
                    <a:pt x="11442" y="80594"/>
                  </a:lnTo>
                  <a:lnTo>
                    <a:pt x="11645" y="81432"/>
                  </a:lnTo>
                  <a:lnTo>
                    <a:pt x="11671" y="81572"/>
                  </a:lnTo>
                  <a:lnTo>
                    <a:pt x="14973" y="82169"/>
                  </a:lnTo>
                  <a:lnTo>
                    <a:pt x="16344" y="79387"/>
                  </a:lnTo>
                  <a:lnTo>
                    <a:pt x="18338" y="77736"/>
                  </a:lnTo>
                  <a:lnTo>
                    <a:pt x="19189" y="76796"/>
                  </a:lnTo>
                  <a:lnTo>
                    <a:pt x="19329" y="76644"/>
                  </a:lnTo>
                  <a:close/>
                </a:path>
                <a:path w="728979" h="292100">
                  <a:moveTo>
                    <a:pt x="20789" y="73063"/>
                  </a:moveTo>
                  <a:lnTo>
                    <a:pt x="19862" y="73025"/>
                  </a:lnTo>
                  <a:lnTo>
                    <a:pt x="19989" y="73063"/>
                  </a:lnTo>
                  <a:lnTo>
                    <a:pt x="20789" y="73063"/>
                  </a:lnTo>
                  <a:close/>
                </a:path>
                <a:path w="728979" h="292100">
                  <a:moveTo>
                    <a:pt x="23444" y="70053"/>
                  </a:moveTo>
                  <a:lnTo>
                    <a:pt x="22377" y="69100"/>
                  </a:lnTo>
                  <a:lnTo>
                    <a:pt x="21082" y="69100"/>
                  </a:lnTo>
                  <a:lnTo>
                    <a:pt x="21145" y="67691"/>
                  </a:lnTo>
                  <a:lnTo>
                    <a:pt x="20548" y="67170"/>
                  </a:lnTo>
                  <a:lnTo>
                    <a:pt x="20332" y="67170"/>
                  </a:lnTo>
                  <a:lnTo>
                    <a:pt x="17208" y="70662"/>
                  </a:lnTo>
                  <a:lnTo>
                    <a:pt x="17145" y="70053"/>
                  </a:lnTo>
                  <a:lnTo>
                    <a:pt x="12877" y="68719"/>
                  </a:lnTo>
                  <a:lnTo>
                    <a:pt x="12242" y="70053"/>
                  </a:lnTo>
                  <a:lnTo>
                    <a:pt x="12649" y="70053"/>
                  </a:lnTo>
                  <a:lnTo>
                    <a:pt x="18681" y="72529"/>
                  </a:lnTo>
                  <a:lnTo>
                    <a:pt x="22606" y="72529"/>
                  </a:lnTo>
                  <a:lnTo>
                    <a:pt x="23228" y="70662"/>
                  </a:lnTo>
                  <a:lnTo>
                    <a:pt x="23444" y="70053"/>
                  </a:lnTo>
                  <a:close/>
                </a:path>
                <a:path w="728979" h="292100">
                  <a:moveTo>
                    <a:pt x="24536" y="43230"/>
                  </a:moveTo>
                  <a:lnTo>
                    <a:pt x="24104" y="41046"/>
                  </a:lnTo>
                  <a:lnTo>
                    <a:pt x="22174" y="42659"/>
                  </a:lnTo>
                  <a:lnTo>
                    <a:pt x="24536" y="43230"/>
                  </a:lnTo>
                  <a:close/>
                </a:path>
                <a:path w="728979" h="292100">
                  <a:moveTo>
                    <a:pt x="24917" y="40360"/>
                  </a:moveTo>
                  <a:lnTo>
                    <a:pt x="24384" y="40360"/>
                  </a:lnTo>
                  <a:lnTo>
                    <a:pt x="24003" y="40551"/>
                  </a:lnTo>
                  <a:lnTo>
                    <a:pt x="24104" y="41046"/>
                  </a:lnTo>
                  <a:lnTo>
                    <a:pt x="24917" y="40360"/>
                  </a:lnTo>
                  <a:close/>
                </a:path>
                <a:path w="728979" h="292100">
                  <a:moveTo>
                    <a:pt x="29222" y="67589"/>
                  </a:moveTo>
                  <a:lnTo>
                    <a:pt x="28460" y="67144"/>
                  </a:lnTo>
                  <a:lnTo>
                    <a:pt x="28143" y="67411"/>
                  </a:lnTo>
                  <a:lnTo>
                    <a:pt x="27228" y="66116"/>
                  </a:lnTo>
                  <a:lnTo>
                    <a:pt x="23075" y="67894"/>
                  </a:lnTo>
                  <a:lnTo>
                    <a:pt x="24371" y="67894"/>
                  </a:lnTo>
                  <a:lnTo>
                    <a:pt x="25298" y="67589"/>
                  </a:lnTo>
                  <a:lnTo>
                    <a:pt x="25730" y="67589"/>
                  </a:lnTo>
                  <a:lnTo>
                    <a:pt x="26225" y="68986"/>
                  </a:lnTo>
                  <a:lnTo>
                    <a:pt x="27914" y="67589"/>
                  </a:lnTo>
                  <a:lnTo>
                    <a:pt x="28282" y="67589"/>
                  </a:lnTo>
                  <a:lnTo>
                    <a:pt x="28498" y="67894"/>
                  </a:lnTo>
                  <a:lnTo>
                    <a:pt x="29222" y="67589"/>
                  </a:lnTo>
                  <a:close/>
                </a:path>
                <a:path w="728979" h="292100">
                  <a:moveTo>
                    <a:pt x="31115" y="39001"/>
                  </a:moveTo>
                  <a:lnTo>
                    <a:pt x="29222" y="35864"/>
                  </a:lnTo>
                  <a:lnTo>
                    <a:pt x="27216" y="39928"/>
                  </a:lnTo>
                  <a:lnTo>
                    <a:pt x="25285" y="38912"/>
                  </a:lnTo>
                  <a:lnTo>
                    <a:pt x="23304" y="36042"/>
                  </a:lnTo>
                  <a:lnTo>
                    <a:pt x="22186" y="34963"/>
                  </a:lnTo>
                  <a:lnTo>
                    <a:pt x="21475" y="32054"/>
                  </a:lnTo>
                  <a:lnTo>
                    <a:pt x="19405" y="35166"/>
                  </a:lnTo>
                  <a:lnTo>
                    <a:pt x="21361" y="37071"/>
                  </a:lnTo>
                  <a:lnTo>
                    <a:pt x="22733" y="38912"/>
                  </a:lnTo>
                  <a:lnTo>
                    <a:pt x="24688" y="40208"/>
                  </a:lnTo>
                  <a:lnTo>
                    <a:pt x="25285" y="39903"/>
                  </a:lnTo>
                  <a:lnTo>
                    <a:pt x="25641" y="40259"/>
                  </a:lnTo>
                  <a:lnTo>
                    <a:pt x="26365" y="41008"/>
                  </a:lnTo>
                  <a:lnTo>
                    <a:pt x="28295" y="41148"/>
                  </a:lnTo>
                  <a:lnTo>
                    <a:pt x="29984" y="40741"/>
                  </a:lnTo>
                  <a:lnTo>
                    <a:pt x="31115" y="39001"/>
                  </a:lnTo>
                  <a:close/>
                </a:path>
                <a:path w="728979" h="292100">
                  <a:moveTo>
                    <a:pt x="35814" y="53009"/>
                  </a:moveTo>
                  <a:lnTo>
                    <a:pt x="31140" y="52197"/>
                  </a:lnTo>
                  <a:lnTo>
                    <a:pt x="32829" y="49022"/>
                  </a:lnTo>
                  <a:lnTo>
                    <a:pt x="32918" y="47472"/>
                  </a:lnTo>
                  <a:lnTo>
                    <a:pt x="31064" y="47777"/>
                  </a:lnTo>
                  <a:lnTo>
                    <a:pt x="31038" y="49098"/>
                  </a:lnTo>
                  <a:lnTo>
                    <a:pt x="30276" y="49606"/>
                  </a:lnTo>
                  <a:lnTo>
                    <a:pt x="29070" y="49657"/>
                  </a:lnTo>
                  <a:lnTo>
                    <a:pt x="29616" y="50469"/>
                  </a:lnTo>
                  <a:lnTo>
                    <a:pt x="31153" y="50914"/>
                  </a:lnTo>
                  <a:lnTo>
                    <a:pt x="30086" y="52349"/>
                  </a:lnTo>
                  <a:lnTo>
                    <a:pt x="27774" y="52666"/>
                  </a:lnTo>
                  <a:lnTo>
                    <a:pt x="27076" y="50165"/>
                  </a:lnTo>
                  <a:lnTo>
                    <a:pt x="25273" y="49631"/>
                  </a:lnTo>
                  <a:lnTo>
                    <a:pt x="25247" y="52400"/>
                  </a:lnTo>
                  <a:lnTo>
                    <a:pt x="23317" y="52514"/>
                  </a:lnTo>
                  <a:lnTo>
                    <a:pt x="23304" y="52819"/>
                  </a:lnTo>
                  <a:lnTo>
                    <a:pt x="23342" y="53428"/>
                  </a:lnTo>
                  <a:lnTo>
                    <a:pt x="22669" y="55156"/>
                  </a:lnTo>
                  <a:lnTo>
                    <a:pt x="21920" y="56794"/>
                  </a:lnTo>
                  <a:lnTo>
                    <a:pt x="19545" y="56311"/>
                  </a:lnTo>
                  <a:lnTo>
                    <a:pt x="21717" y="61683"/>
                  </a:lnTo>
                  <a:lnTo>
                    <a:pt x="22288" y="62865"/>
                  </a:lnTo>
                  <a:lnTo>
                    <a:pt x="21361" y="64084"/>
                  </a:lnTo>
                  <a:lnTo>
                    <a:pt x="22936" y="64604"/>
                  </a:lnTo>
                  <a:lnTo>
                    <a:pt x="23177" y="62928"/>
                  </a:lnTo>
                  <a:lnTo>
                    <a:pt x="24117" y="62407"/>
                  </a:lnTo>
                  <a:lnTo>
                    <a:pt x="27178" y="59563"/>
                  </a:lnTo>
                  <a:lnTo>
                    <a:pt x="27241" y="59143"/>
                  </a:lnTo>
                  <a:lnTo>
                    <a:pt x="26517" y="59245"/>
                  </a:lnTo>
                  <a:lnTo>
                    <a:pt x="25577" y="59613"/>
                  </a:lnTo>
                  <a:lnTo>
                    <a:pt x="25120" y="57137"/>
                  </a:lnTo>
                  <a:lnTo>
                    <a:pt x="25565" y="55867"/>
                  </a:lnTo>
                  <a:lnTo>
                    <a:pt x="27114" y="55283"/>
                  </a:lnTo>
                  <a:lnTo>
                    <a:pt x="29895" y="54330"/>
                  </a:lnTo>
                  <a:lnTo>
                    <a:pt x="30048" y="54063"/>
                  </a:lnTo>
                  <a:lnTo>
                    <a:pt x="30111" y="53797"/>
                  </a:lnTo>
                  <a:lnTo>
                    <a:pt x="30124" y="53505"/>
                  </a:lnTo>
                  <a:lnTo>
                    <a:pt x="32486" y="52781"/>
                  </a:lnTo>
                  <a:lnTo>
                    <a:pt x="33032" y="56261"/>
                  </a:lnTo>
                  <a:lnTo>
                    <a:pt x="35293" y="55956"/>
                  </a:lnTo>
                  <a:lnTo>
                    <a:pt x="35814" y="53009"/>
                  </a:lnTo>
                  <a:close/>
                </a:path>
                <a:path w="728979" h="292100">
                  <a:moveTo>
                    <a:pt x="40284" y="67716"/>
                  </a:moveTo>
                  <a:lnTo>
                    <a:pt x="39446" y="66967"/>
                  </a:lnTo>
                  <a:lnTo>
                    <a:pt x="38735" y="66179"/>
                  </a:lnTo>
                  <a:lnTo>
                    <a:pt x="36258" y="66560"/>
                  </a:lnTo>
                  <a:lnTo>
                    <a:pt x="34963" y="65290"/>
                  </a:lnTo>
                  <a:lnTo>
                    <a:pt x="33477" y="61658"/>
                  </a:lnTo>
                  <a:lnTo>
                    <a:pt x="33616" y="59423"/>
                  </a:lnTo>
                  <a:lnTo>
                    <a:pt x="31115" y="59410"/>
                  </a:lnTo>
                  <a:lnTo>
                    <a:pt x="30289" y="62064"/>
                  </a:lnTo>
                  <a:lnTo>
                    <a:pt x="32562" y="63817"/>
                  </a:lnTo>
                  <a:lnTo>
                    <a:pt x="33032" y="66090"/>
                  </a:lnTo>
                  <a:lnTo>
                    <a:pt x="33540" y="66890"/>
                  </a:lnTo>
                  <a:lnTo>
                    <a:pt x="33680" y="67144"/>
                  </a:lnTo>
                  <a:lnTo>
                    <a:pt x="33045" y="66116"/>
                  </a:lnTo>
                  <a:lnTo>
                    <a:pt x="31051" y="66116"/>
                  </a:lnTo>
                  <a:lnTo>
                    <a:pt x="29997" y="67144"/>
                  </a:lnTo>
                  <a:lnTo>
                    <a:pt x="30302" y="67144"/>
                  </a:lnTo>
                  <a:lnTo>
                    <a:pt x="29222" y="67589"/>
                  </a:lnTo>
                  <a:lnTo>
                    <a:pt x="31496" y="68948"/>
                  </a:lnTo>
                  <a:lnTo>
                    <a:pt x="33782" y="67310"/>
                  </a:lnTo>
                  <a:lnTo>
                    <a:pt x="35496" y="68834"/>
                  </a:lnTo>
                  <a:lnTo>
                    <a:pt x="37465" y="69405"/>
                  </a:lnTo>
                  <a:lnTo>
                    <a:pt x="39738" y="68948"/>
                  </a:lnTo>
                  <a:lnTo>
                    <a:pt x="40284" y="67716"/>
                  </a:lnTo>
                  <a:close/>
                </a:path>
                <a:path w="728979" h="292100">
                  <a:moveTo>
                    <a:pt x="45554" y="33934"/>
                  </a:moveTo>
                  <a:lnTo>
                    <a:pt x="45097" y="33134"/>
                  </a:lnTo>
                  <a:lnTo>
                    <a:pt x="43815" y="32969"/>
                  </a:lnTo>
                  <a:lnTo>
                    <a:pt x="43840" y="31775"/>
                  </a:lnTo>
                  <a:lnTo>
                    <a:pt x="43459" y="31597"/>
                  </a:lnTo>
                  <a:lnTo>
                    <a:pt x="42697" y="31254"/>
                  </a:lnTo>
                  <a:lnTo>
                    <a:pt x="39649" y="31191"/>
                  </a:lnTo>
                  <a:lnTo>
                    <a:pt x="36499" y="30937"/>
                  </a:lnTo>
                  <a:lnTo>
                    <a:pt x="33820" y="33032"/>
                  </a:lnTo>
                  <a:lnTo>
                    <a:pt x="32169" y="31927"/>
                  </a:lnTo>
                  <a:lnTo>
                    <a:pt x="30581" y="30429"/>
                  </a:lnTo>
                  <a:lnTo>
                    <a:pt x="28244" y="32308"/>
                  </a:lnTo>
                  <a:lnTo>
                    <a:pt x="30975" y="34137"/>
                  </a:lnTo>
                  <a:lnTo>
                    <a:pt x="32664" y="35039"/>
                  </a:lnTo>
                  <a:lnTo>
                    <a:pt x="34366" y="36042"/>
                  </a:lnTo>
                  <a:lnTo>
                    <a:pt x="36144" y="34302"/>
                  </a:lnTo>
                  <a:lnTo>
                    <a:pt x="36436" y="34239"/>
                  </a:lnTo>
                  <a:lnTo>
                    <a:pt x="36677" y="34099"/>
                  </a:lnTo>
                  <a:lnTo>
                    <a:pt x="36868" y="33870"/>
                  </a:lnTo>
                  <a:lnTo>
                    <a:pt x="39878" y="33274"/>
                  </a:lnTo>
                  <a:lnTo>
                    <a:pt x="42189" y="38100"/>
                  </a:lnTo>
                  <a:lnTo>
                    <a:pt x="45504" y="34963"/>
                  </a:lnTo>
                  <a:lnTo>
                    <a:pt x="45554" y="33934"/>
                  </a:lnTo>
                  <a:close/>
                </a:path>
                <a:path w="728979" h="292100">
                  <a:moveTo>
                    <a:pt x="53340" y="70777"/>
                  </a:moveTo>
                  <a:lnTo>
                    <a:pt x="50507" y="70980"/>
                  </a:lnTo>
                  <a:lnTo>
                    <a:pt x="49479" y="70053"/>
                  </a:lnTo>
                  <a:lnTo>
                    <a:pt x="48145" y="70446"/>
                  </a:lnTo>
                  <a:lnTo>
                    <a:pt x="46545" y="70256"/>
                  </a:lnTo>
                  <a:lnTo>
                    <a:pt x="45796" y="71818"/>
                  </a:lnTo>
                  <a:lnTo>
                    <a:pt x="46710" y="72085"/>
                  </a:lnTo>
                  <a:lnTo>
                    <a:pt x="47675" y="72224"/>
                  </a:lnTo>
                  <a:lnTo>
                    <a:pt x="49720" y="73266"/>
                  </a:lnTo>
                  <a:lnTo>
                    <a:pt x="51117" y="75018"/>
                  </a:lnTo>
                  <a:lnTo>
                    <a:pt x="52108" y="73101"/>
                  </a:lnTo>
                  <a:lnTo>
                    <a:pt x="53340" y="70777"/>
                  </a:lnTo>
                  <a:close/>
                </a:path>
                <a:path w="728979" h="292100">
                  <a:moveTo>
                    <a:pt x="64096" y="83502"/>
                  </a:moveTo>
                  <a:lnTo>
                    <a:pt x="64033" y="83223"/>
                  </a:lnTo>
                  <a:lnTo>
                    <a:pt x="63957" y="82956"/>
                  </a:lnTo>
                  <a:lnTo>
                    <a:pt x="63868" y="82677"/>
                  </a:lnTo>
                  <a:lnTo>
                    <a:pt x="62928" y="81699"/>
                  </a:lnTo>
                  <a:lnTo>
                    <a:pt x="61087" y="79730"/>
                  </a:lnTo>
                  <a:lnTo>
                    <a:pt x="60439" y="79730"/>
                  </a:lnTo>
                  <a:lnTo>
                    <a:pt x="59131" y="79756"/>
                  </a:lnTo>
                  <a:lnTo>
                    <a:pt x="57226" y="79527"/>
                  </a:lnTo>
                  <a:lnTo>
                    <a:pt x="55270" y="78905"/>
                  </a:lnTo>
                  <a:lnTo>
                    <a:pt x="51536" y="79438"/>
                  </a:lnTo>
                  <a:lnTo>
                    <a:pt x="48171" y="76492"/>
                  </a:lnTo>
                  <a:lnTo>
                    <a:pt x="47625" y="81724"/>
                  </a:lnTo>
                  <a:lnTo>
                    <a:pt x="43192" y="81635"/>
                  </a:lnTo>
                  <a:lnTo>
                    <a:pt x="40792" y="81762"/>
                  </a:lnTo>
                  <a:lnTo>
                    <a:pt x="40017" y="81661"/>
                  </a:lnTo>
                  <a:lnTo>
                    <a:pt x="38557" y="81546"/>
                  </a:lnTo>
                  <a:lnTo>
                    <a:pt x="38760" y="77190"/>
                  </a:lnTo>
                  <a:lnTo>
                    <a:pt x="35039" y="78549"/>
                  </a:lnTo>
                  <a:lnTo>
                    <a:pt x="28930" y="75641"/>
                  </a:lnTo>
                  <a:lnTo>
                    <a:pt x="25552" y="79921"/>
                  </a:lnTo>
                  <a:lnTo>
                    <a:pt x="21590" y="78803"/>
                  </a:lnTo>
                  <a:lnTo>
                    <a:pt x="21399" y="79565"/>
                  </a:lnTo>
                  <a:lnTo>
                    <a:pt x="21336" y="80302"/>
                  </a:lnTo>
                  <a:lnTo>
                    <a:pt x="22225" y="80695"/>
                  </a:lnTo>
                  <a:lnTo>
                    <a:pt x="23634" y="82270"/>
                  </a:lnTo>
                  <a:lnTo>
                    <a:pt x="25019" y="84010"/>
                  </a:lnTo>
                  <a:lnTo>
                    <a:pt x="27165" y="81597"/>
                  </a:lnTo>
                  <a:lnTo>
                    <a:pt x="30378" y="79095"/>
                  </a:lnTo>
                  <a:lnTo>
                    <a:pt x="31915" y="79590"/>
                  </a:lnTo>
                  <a:lnTo>
                    <a:pt x="32905" y="83426"/>
                  </a:lnTo>
                  <a:lnTo>
                    <a:pt x="33324" y="83731"/>
                  </a:lnTo>
                  <a:lnTo>
                    <a:pt x="32893" y="85255"/>
                  </a:lnTo>
                  <a:lnTo>
                    <a:pt x="34036" y="87134"/>
                  </a:lnTo>
                  <a:lnTo>
                    <a:pt x="35953" y="87426"/>
                  </a:lnTo>
                  <a:lnTo>
                    <a:pt x="37706" y="86512"/>
                  </a:lnTo>
                  <a:lnTo>
                    <a:pt x="39166" y="86702"/>
                  </a:lnTo>
                  <a:lnTo>
                    <a:pt x="40551" y="93052"/>
                  </a:lnTo>
                  <a:lnTo>
                    <a:pt x="42735" y="91503"/>
                  </a:lnTo>
                  <a:lnTo>
                    <a:pt x="45021" y="88036"/>
                  </a:lnTo>
                  <a:lnTo>
                    <a:pt x="46532" y="87668"/>
                  </a:lnTo>
                  <a:lnTo>
                    <a:pt x="47586" y="86537"/>
                  </a:lnTo>
                  <a:lnTo>
                    <a:pt x="48209" y="84620"/>
                  </a:lnTo>
                  <a:lnTo>
                    <a:pt x="50012" y="84302"/>
                  </a:lnTo>
                  <a:lnTo>
                    <a:pt x="51536" y="83566"/>
                  </a:lnTo>
                  <a:lnTo>
                    <a:pt x="52260" y="83362"/>
                  </a:lnTo>
                  <a:lnTo>
                    <a:pt x="55130" y="80924"/>
                  </a:lnTo>
                  <a:lnTo>
                    <a:pt x="57302" y="84137"/>
                  </a:lnTo>
                  <a:lnTo>
                    <a:pt x="59855" y="84277"/>
                  </a:lnTo>
                  <a:lnTo>
                    <a:pt x="60299" y="84582"/>
                  </a:lnTo>
                  <a:lnTo>
                    <a:pt x="61569" y="84264"/>
                  </a:lnTo>
                  <a:lnTo>
                    <a:pt x="63144" y="84950"/>
                  </a:lnTo>
                  <a:lnTo>
                    <a:pt x="64096" y="83502"/>
                  </a:lnTo>
                  <a:close/>
                </a:path>
                <a:path w="728979" h="292100">
                  <a:moveTo>
                    <a:pt x="70421" y="76492"/>
                  </a:moveTo>
                  <a:lnTo>
                    <a:pt x="69811" y="74041"/>
                  </a:lnTo>
                  <a:lnTo>
                    <a:pt x="68033" y="74358"/>
                  </a:lnTo>
                  <a:lnTo>
                    <a:pt x="66954" y="73926"/>
                  </a:lnTo>
                  <a:lnTo>
                    <a:pt x="64465" y="75780"/>
                  </a:lnTo>
                  <a:lnTo>
                    <a:pt x="67678" y="75844"/>
                  </a:lnTo>
                  <a:lnTo>
                    <a:pt x="67881" y="76860"/>
                  </a:lnTo>
                  <a:lnTo>
                    <a:pt x="68884" y="76644"/>
                  </a:lnTo>
                  <a:lnTo>
                    <a:pt x="70421" y="76492"/>
                  </a:lnTo>
                  <a:close/>
                </a:path>
                <a:path w="728979" h="292100">
                  <a:moveTo>
                    <a:pt x="70650" y="78663"/>
                  </a:moveTo>
                  <a:lnTo>
                    <a:pt x="69888" y="77711"/>
                  </a:lnTo>
                  <a:lnTo>
                    <a:pt x="67894" y="77533"/>
                  </a:lnTo>
                  <a:lnTo>
                    <a:pt x="66586" y="79019"/>
                  </a:lnTo>
                  <a:lnTo>
                    <a:pt x="64465" y="78587"/>
                  </a:lnTo>
                  <a:lnTo>
                    <a:pt x="62953" y="79565"/>
                  </a:lnTo>
                  <a:lnTo>
                    <a:pt x="64223" y="80873"/>
                  </a:lnTo>
                  <a:lnTo>
                    <a:pt x="66078" y="80746"/>
                  </a:lnTo>
                  <a:lnTo>
                    <a:pt x="68008" y="82194"/>
                  </a:lnTo>
                  <a:lnTo>
                    <a:pt x="69799" y="80619"/>
                  </a:lnTo>
                  <a:lnTo>
                    <a:pt x="70650" y="78663"/>
                  </a:lnTo>
                  <a:close/>
                </a:path>
                <a:path w="728979" h="292100">
                  <a:moveTo>
                    <a:pt x="79540" y="62217"/>
                  </a:moveTo>
                  <a:lnTo>
                    <a:pt x="79451" y="60388"/>
                  </a:lnTo>
                  <a:lnTo>
                    <a:pt x="74777" y="60388"/>
                  </a:lnTo>
                  <a:lnTo>
                    <a:pt x="74028" y="61569"/>
                  </a:lnTo>
                  <a:lnTo>
                    <a:pt x="71996" y="60655"/>
                  </a:lnTo>
                  <a:lnTo>
                    <a:pt x="71564" y="62357"/>
                  </a:lnTo>
                  <a:lnTo>
                    <a:pt x="74231" y="62725"/>
                  </a:lnTo>
                  <a:lnTo>
                    <a:pt x="76911" y="63804"/>
                  </a:lnTo>
                  <a:lnTo>
                    <a:pt x="79540" y="62217"/>
                  </a:lnTo>
                  <a:close/>
                </a:path>
                <a:path w="728979" h="292100">
                  <a:moveTo>
                    <a:pt x="82181" y="80479"/>
                  </a:moveTo>
                  <a:lnTo>
                    <a:pt x="79514" y="78524"/>
                  </a:lnTo>
                  <a:lnTo>
                    <a:pt x="79502" y="80581"/>
                  </a:lnTo>
                  <a:lnTo>
                    <a:pt x="81546" y="80581"/>
                  </a:lnTo>
                  <a:lnTo>
                    <a:pt x="82181" y="80479"/>
                  </a:lnTo>
                  <a:close/>
                </a:path>
                <a:path w="728979" h="292100">
                  <a:moveTo>
                    <a:pt x="82334" y="80581"/>
                  </a:moveTo>
                  <a:lnTo>
                    <a:pt x="82181" y="80479"/>
                  </a:lnTo>
                  <a:lnTo>
                    <a:pt x="81915" y="80581"/>
                  </a:lnTo>
                  <a:lnTo>
                    <a:pt x="82334" y="80581"/>
                  </a:lnTo>
                  <a:close/>
                </a:path>
                <a:path w="728979" h="292100">
                  <a:moveTo>
                    <a:pt x="96278" y="72948"/>
                  </a:moveTo>
                  <a:lnTo>
                    <a:pt x="95770" y="72123"/>
                  </a:lnTo>
                  <a:lnTo>
                    <a:pt x="93586" y="71602"/>
                  </a:lnTo>
                  <a:lnTo>
                    <a:pt x="92964" y="72250"/>
                  </a:lnTo>
                  <a:lnTo>
                    <a:pt x="93027" y="73444"/>
                  </a:lnTo>
                  <a:lnTo>
                    <a:pt x="93065" y="74422"/>
                  </a:lnTo>
                  <a:lnTo>
                    <a:pt x="93167" y="75488"/>
                  </a:lnTo>
                  <a:lnTo>
                    <a:pt x="95504" y="75907"/>
                  </a:lnTo>
                  <a:lnTo>
                    <a:pt x="95999" y="75057"/>
                  </a:lnTo>
                  <a:lnTo>
                    <a:pt x="96253" y="74041"/>
                  </a:lnTo>
                  <a:lnTo>
                    <a:pt x="96278" y="72948"/>
                  </a:lnTo>
                  <a:close/>
                </a:path>
                <a:path w="728979" h="292100">
                  <a:moveTo>
                    <a:pt x="106616" y="71081"/>
                  </a:moveTo>
                  <a:lnTo>
                    <a:pt x="106451" y="69977"/>
                  </a:lnTo>
                  <a:lnTo>
                    <a:pt x="104127" y="69621"/>
                  </a:lnTo>
                  <a:lnTo>
                    <a:pt x="103797" y="70650"/>
                  </a:lnTo>
                  <a:lnTo>
                    <a:pt x="103632" y="72847"/>
                  </a:lnTo>
                  <a:lnTo>
                    <a:pt x="104368" y="73609"/>
                  </a:lnTo>
                  <a:lnTo>
                    <a:pt x="105295" y="73761"/>
                  </a:lnTo>
                  <a:lnTo>
                    <a:pt x="106260" y="73901"/>
                  </a:lnTo>
                  <a:lnTo>
                    <a:pt x="106565" y="72974"/>
                  </a:lnTo>
                  <a:lnTo>
                    <a:pt x="106591" y="72097"/>
                  </a:lnTo>
                  <a:lnTo>
                    <a:pt x="106616" y="71081"/>
                  </a:lnTo>
                  <a:close/>
                </a:path>
                <a:path w="728979" h="292100">
                  <a:moveTo>
                    <a:pt x="132054" y="431"/>
                  </a:moveTo>
                  <a:lnTo>
                    <a:pt x="130556" y="88"/>
                  </a:lnTo>
                  <a:lnTo>
                    <a:pt x="129171" y="0"/>
                  </a:lnTo>
                  <a:lnTo>
                    <a:pt x="128917" y="2070"/>
                  </a:lnTo>
                  <a:lnTo>
                    <a:pt x="130429" y="2400"/>
                  </a:lnTo>
                  <a:lnTo>
                    <a:pt x="131178" y="1308"/>
                  </a:lnTo>
                  <a:lnTo>
                    <a:pt x="132054" y="431"/>
                  </a:lnTo>
                  <a:close/>
                </a:path>
                <a:path w="728979" h="292100">
                  <a:moveTo>
                    <a:pt x="134251" y="81216"/>
                  </a:moveTo>
                  <a:lnTo>
                    <a:pt x="132816" y="80492"/>
                  </a:lnTo>
                  <a:lnTo>
                    <a:pt x="127025" y="80721"/>
                  </a:lnTo>
                  <a:lnTo>
                    <a:pt x="125056" y="80556"/>
                  </a:lnTo>
                  <a:lnTo>
                    <a:pt x="123494" y="79870"/>
                  </a:lnTo>
                  <a:lnTo>
                    <a:pt x="121513" y="81534"/>
                  </a:lnTo>
                  <a:lnTo>
                    <a:pt x="120129" y="79705"/>
                  </a:lnTo>
                  <a:lnTo>
                    <a:pt x="114388" y="79781"/>
                  </a:lnTo>
                  <a:lnTo>
                    <a:pt x="109575" y="78854"/>
                  </a:lnTo>
                  <a:lnTo>
                    <a:pt x="103746" y="78714"/>
                  </a:lnTo>
                  <a:lnTo>
                    <a:pt x="102044" y="76822"/>
                  </a:lnTo>
                  <a:lnTo>
                    <a:pt x="101358" y="79679"/>
                  </a:lnTo>
                  <a:lnTo>
                    <a:pt x="100037" y="79527"/>
                  </a:lnTo>
                  <a:lnTo>
                    <a:pt x="96342" y="77050"/>
                  </a:lnTo>
                  <a:lnTo>
                    <a:pt x="95986" y="82473"/>
                  </a:lnTo>
                  <a:lnTo>
                    <a:pt x="93294" y="82359"/>
                  </a:lnTo>
                  <a:lnTo>
                    <a:pt x="92443" y="81267"/>
                  </a:lnTo>
                  <a:lnTo>
                    <a:pt x="92011" y="80721"/>
                  </a:lnTo>
                  <a:lnTo>
                    <a:pt x="91109" y="78955"/>
                  </a:lnTo>
                  <a:lnTo>
                    <a:pt x="89509" y="79959"/>
                  </a:lnTo>
                  <a:lnTo>
                    <a:pt x="85318" y="79298"/>
                  </a:lnTo>
                  <a:lnTo>
                    <a:pt x="82219" y="80467"/>
                  </a:lnTo>
                  <a:lnTo>
                    <a:pt x="83693" y="80213"/>
                  </a:lnTo>
                  <a:lnTo>
                    <a:pt x="87668" y="81280"/>
                  </a:lnTo>
                  <a:lnTo>
                    <a:pt x="85064" y="81724"/>
                  </a:lnTo>
                  <a:lnTo>
                    <a:pt x="85331" y="82664"/>
                  </a:lnTo>
                  <a:lnTo>
                    <a:pt x="87249" y="82664"/>
                  </a:lnTo>
                  <a:lnTo>
                    <a:pt x="87922" y="83273"/>
                  </a:lnTo>
                  <a:lnTo>
                    <a:pt x="88265" y="83578"/>
                  </a:lnTo>
                  <a:lnTo>
                    <a:pt x="89687" y="82702"/>
                  </a:lnTo>
                  <a:lnTo>
                    <a:pt x="91198" y="82334"/>
                  </a:lnTo>
                  <a:lnTo>
                    <a:pt x="92849" y="82854"/>
                  </a:lnTo>
                  <a:lnTo>
                    <a:pt x="92989" y="82689"/>
                  </a:lnTo>
                  <a:lnTo>
                    <a:pt x="92849" y="82880"/>
                  </a:lnTo>
                  <a:lnTo>
                    <a:pt x="95554" y="84023"/>
                  </a:lnTo>
                  <a:lnTo>
                    <a:pt x="98209" y="82511"/>
                  </a:lnTo>
                  <a:lnTo>
                    <a:pt x="100901" y="82727"/>
                  </a:lnTo>
                  <a:lnTo>
                    <a:pt x="101523" y="82346"/>
                  </a:lnTo>
                  <a:lnTo>
                    <a:pt x="102146" y="81953"/>
                  </a:lnTo>
                  <a:lnTo>
                    <a:pt x="102781" y="81572"/>
                  </a:lnTo>
                  <a:lnTo>
                    <a:pt x="104711" y="83553"/>
                  </a:lnTo>
                  <a:lnTo>
                    <a:pt x="105473" y="81813"/>
                  </a:lnTo>
                  <a:lnTo>
                    <a:pt x="106870" y="81394"/>
                  </a:lnTo>
                  <a:lnTo>
                    <a:pt x="108610" y="81635"/>
                  </a:lnTo>
                  <a:lnTo>
                    <a:pt x="110744" y="80759"/>
                  </a:lnTo>
                  <a:lnTo>
                    <a:pt x="113334" y="83451"/>
                  </a:lnTo>
                  <a:lnTo>
                    <a:pt x="115214" y="80733"/>
                  </a:lnTo>
                  <a:lnTo>
                    <a:pt x="116611" y="81241"/>
                  </a:lnTo>
                  <a:lnTo>
                    <a:pt x="116319" y="82448"/>
                  </a:lnTo>
                  <a:lnTo>
                    <a:pt x="116370" y="83502"/>
                  </a:lnTo>
                  <a:lnTo>
                    <a:pt x="117589" y="83578"/>
                  </a:lnTo>
                  <a:lnTo>
                    <a:pt x="118262" y="84213"/>
                  </a:lnTo>
                  <a:lnTo>
                    <a:pt x="118351" y="85445"/>
                  </a:lnTo>
                  <a:lnTo>
                    <a:pt x="119710" y="86398"/>
                  </a:lnTo>
                  <a:lnTo>
                    <a:pt x="121259" y="86652"/>
                  </a:lnTo>
                  <a:lnTo>
                    <a:pt x="122897" y="86474"/>
                  </a:lnTo>
                  <a:lnTo>
                    <a:pt x="121158" y="82181"/>
                  </a:lnTo>
                  <a:lnTo>
                    <a:pt x="123278" y="81470"/>
                  </a:lnTo>
                  <a:lnTo>
                    <a:pt x="125082" y="83934"/>
                  </a:lnTo>
                  <a:lnTo>
                    <a:pt x="127025" y="82435"/>
                  </a:lnTo>
                  <a:lnTo>
                    <a:pt x="128930" y="82105"/>
                  </a:lnTo>
                  <a:lnTo>
                    <a:pt x="130822" y="81953"/>
                  </a:lnTo>
                  <a:lnTo>
                    <a:pt x="132715" y="82486"/>
                  </a:lnTo>
                  <a:lnTo>
                    <a:pt x="133146" y="81838"/>
                  </a:lnTo>
                  <a:lnTo>
                    <a:pt x="134251" y="81216"/>
                  </a:lnTo>
                  <a:close/>
                </a:path>
                <a:path w="728979" h="292100">
                  <a:moveTo>
                    <a:pt x="141541" y="76644"/>
                  </a:moveTo>
                  <a:lnTo>
                    <a:pt x="140601" y="76187"/>
                  </a:lnTo>
                  <a:lnTo>
                    <a:pt x="140144" y="75971"/>
                  </a:lnTo>
                  <a:lnTo>
                    <a:pt x="139179" y="75971"/>
                  </a:lnTo>
                  <a:lnTo>
                    <a:pt x="137871" y="76187"/>
                  </a:lnTo>
                  <a:lnTo>
                    <a:pt x="136410" y="74866"/>
                  </a:lnTo>
                  <a:lnTo>
                    <a:pt x="135064" y="75031"/>
                  </a:lnTo>
                  <a:lnTo>
                    <a:pt x="133400" y="76161"/>
                  </a:lnTo>
                  <a:lnTo>
                    <a:pt x="132956" y="73926"/>
                  </a:lnTo>
                  <a:lnTo>
                    <a:pt x="132918" y="73761"/>
                  </a:lnTo>
                  <a:lnTo>
                    <a:pt x="129044" y="71843"/>
                  </a:lnTo>
                  <a:lnTo>
                    <a:pt x="125818" y="71755"/>
                  </a:lnTo>
                  <a:lnTo>
                    <a:pt x="126530" y="66840"/>
                  </a:lnTo>
                  <a:lnTo>
                    <a:pt x="123139" y="67017"/>
                  </a:lnTo>
                  <a:lnTo>
                    <a:pt x="122415" y="64579"/>
                  </a:lnTo>
                  <a:lnTo>
                    <a:pt x="121818" y="62001"/>
                  </a:lnTo>
                  <a:lnTo>
                    <a:pt x="122034" y="59309"/>
                  </a:lnTo>
                  <a:lnTo>
                    <a:pt x="120599" y="59296"/>
                  </a:lnTo>
                  <a:lnTo>
                    <a:pt x="120256" y="57912"/>
                  </a:lnTo>
                  <a:lnTo>
                    <a:pt x="120103" y="57200"/>
                  </a:lnTo>
                  <a:lnTo>
                    <a:pt x="117652" y="56705"/>
                  </a:lnTo>
                  <a:lnTo>
                    <a:pt x="116446" y="56451"/>
                  </a:lnTo>
                  <a:lnTo>
                    <a:pt x="116332" y="57099"/>
                  </a:lnTo>
                  <a:lnTo>
                    <a:pt x="116128" y="58381"/>
                  </a:lnTo>
                  <a:lnTo>
                    <a:pt x="116903" y="59969"/>
                  </a:lnTo>
                  <a:lnTo>
                    <a:pt x="115633" y="60604"/>
                  </a:lnTo>
                  <a:lnTo>
                    <a:pt x="114706" y="61366"/>
                  </a:lnTo>
                  <a:lnTo>
                    <a:pt x="115646" y="62623"/>
                  </a:lnTo>
                  <a:lnTo>
                    <a:pt x="117157" y="61988"/>
                  </a:lnTo>
                  <a:lnTo>
                    <a:pt x="118313" y="62484"/>
                  </a:lnTo>
                  <a:lnTo>
                    <a:pt x="118567" y="62369"/>
                  </a:lnTo>
                  <a:lnTo>
                    <a:pt x="118846" y="62280"/>
                  </a:lnTo>
                  <a:lnTo>
                    <a:pt x="119113" y="62255"/>
                  </a:lnTo>
                  <a:lnTo>
                    <a:pt x="120230" y="64058"/>
                  </a:lnTo>
                  <a:lnTo>
                    <a:pt x="119761" y="67233"/>
                  </a:lnTo>
                  <a:lnTo>
                    <a:pt x="123063" y="67132"/>
                  </a:lnTo>
                  <a:lnTo>
                    <a:pt x="122516" y="69977"/>
                  </a:lnTo>
                  <a:lnTo>
                    <a:pt x="124002" y="71729"/>
                  </a:lnTo>
                  <a:lnTo>
                    <a:pt x="126479" y="72923"/>
                  </a:lnTo>
                  <a:lnTo>
                    <a:pt x="127952" y="73926"/>
                  </a:lnTo>
                  <a:lnTo>
                    <a:pt x="130314" y="73609"/>
                  </a:lnTo>
                  <a:lnTo>
                    <a:pt x="130810" y="75971"/>
                  </a:lnTo>
                  <a:lnTo>
                    <a:pt x="133159" y="77800"/>
                  </a:lnTo>
                  <a:lnTo>
                    <a:pt x="137642" y="77800"/>
                  </a:lnTo>
                  <a:lnTo>
                    <a:pt x="139128" y="78409"/>
                  </a:lnTo>
                  <a:lnTo>
                    <a:pt x="138861" y="78409"/>
                  </a:lnTo>
                  <a:lnTo>
                    <a:pt x="139725" y="81419"/>
                  </a:lnTo>
                  <a:lnTo>
                    <a:pt x="137223" y="80467"/>
                  </a:lnTo>
                  <a:lnTo>
                    <a:pt x="136867" y="81419"/>
                  </a:lnTo>
                  <a:lnTo>
                    <a:pt x="136791" y="81622"/>
                  </a:lnTo>
                  <a:lnTo>
                    <a:pt x="140728" y="82499"/>
                  </a:lnTo>
                  <a:lnTo>
                    <a:pt x="140296" y="81622"/>
                  </a:lnTo>
                  <a:lnTo>
                    <a:pt x="140195" y="81419"/>
                  </a:lnTo>
                  <a:lnTo>
                    <a:pt x="139979" y="80962"/>
                  </a:lnTo>
                  <a:lnTo>
                    <a:pt x="140042" y="80467"/>
                  </a:lnTo>
                  <a:lnTo>
                    <a:pt x="140157" y="79590"/>
                  </a:lnTo>
                  <a:lnTo>
                    <a:pt x="141452" y="78409"/>
                  </a:lnTo>
                  <a:lnTo>
                    <a:pt x="141541" y="76644"/>
                  </a:lnTo>
                  <a:close/>
                </a:path>
                <a:path w="728979" h="292100">
                  <a:moveTo>
                    <a:pt x="146354" y="216484"/>
                  </a:moveTo>
                  <a:lnTo>
                    <a:pt x="144678" y="215379"/>
                  </a:lnTo>
                  <a:lnTo>
                    <a:pt x="143484" y="213423"/>
                  </a:lnTo>
                  <a:lnTo>
                    <a:pt x="141046" y="213690"/>
                  </a:lnTo>
                  <a:lnTo>
                    <a:pt x="139661" y="213855"/>
                  </a:lnTo>
                  <a:lnTo>
                    <a:pt x="138303" y="213855"/>
                  </a:lnTo>
                  <a:lnTo>
                    <a:pt x="139255" y="215861"/>
                  </a:lnTo>
                  <a:lnTo>
                    <a:pt x="140690" y="216115"/>
                  </a:lnTo>
                  <a:lnTo>
                    <a:pt x="142163" y="216230"/>
                  </a:lnTo>
                  <a:lnTo>
                    <a:pt x="143230" y="217424"/>
                  </a:lnTo>
                  <a:lnTo>
                    <a:pt x="144183" y="216814"/>
                  </a:lnTo>
                  <a:lnTo>
                    <a:pt x="146291" y="220052"/>
                  </a:lnTo>
                  <a:lnTo>
                    <a:pt x="146354" y="216484"/>
                  </a:lnTo>
                  <a:close/>
                </a:path>
                <a:path w="728979" h="292100">
                  <a:moveTo>
                    <a:pt x="153873" y="208407"/>
                  </a:moveTo>
                  <a:lnTo>
                    <a:pt x="153365" y="207556"/>
                  </a:lnTo>
                  <a:lnTo>
                    <a:pt x="152933" y="208000"/>
                  </a:lnTo>
                  <a:lnTo>
                    <a:pt x="153454" y="208813"/>
                  </a:lnTo>
                  <a:lnTo>
                    <a:pt x="153873" y="208407"/>
                  </a:lnTo>
                  <a:close/>
                </a:path>
                <a:path w="728979" h="292100">
                  <a:moveTo>
                    <a:pt x="159232" y="203492"/>
                  </a:moveTo>
                  <a:lnTo>
                    <a:pt x="158699" y="202590"/>
                  </a:lnTo>
                  <a:lnTo>
                    <a:pt x="158076" y="201726"/>
                  </a:lnTo>
                  <a:lnTo>
                    <a:pt x="157048" y="201676"/>
                  </a:lnTo>
                  <a:lnTo>
                    <a:pt x="156019" y="201930"/>
                  </a:lnTo>
                  <a:lnTo>
                    <a:pt x="156260" y="204800"/>
                  </a:lnTo>
                  <a:lnTo>
                    <a:pt x="157594" y="204812"/>
                  </a:lnTo>
                  <a:lnTo>
                    <a:pt x="153873" y="208407"/>
                  </a:lnTo>
                  <a:lnTo>
                    <a:pt x="154660" y="209702"/>
                  </a:lnTo>
                  <a:lnTo>
                    <a:pt x="156184" y="210464"/>
                  </a:lnTo>
                  <a:lnTo>
                    <a:pt x="157403" y="211162"/>
                  </a:lnTo>
                  <a:lnTo>
                    <a:pt x="158064" y="210858"/>
                  </a:lnTo>
                  <a:lnTo>
                    <a:pt x="157975" y="207556"/>
                  </a:lnTo>
                  <a:lnTo>
                    <a:pt x="157924" y="206629"/>
                  </a:lnTo>
                  <a:lnTo>
                    <a:pt x="157822" y="204787"/>
                  </a:lnTo>
                  <a:lnTo>
                    <a:pt x="158927" y="204622"/>
                  </a:lnTo>
                  <a:lnTo>
                    <a:pt x="159232" y="203492"/>
                  </a:lnTo>
                  <a:close/>
                </a:path>
                <a:path w="728979" h="292100">
                  <a:moveTo>
                    <a:pt x="162966" y="198742"/>
                  </a:moveTo>
                  <a:lnTo>
                    <a:pt x="161734" y="196875"/>
                  </a:lnTo>
                  <a:lnTo>
                    <a:pt x="161874" y="195021"/>
                  </a:lnTo>
                  <a:lnTo>
                    <a:pt x="160985" y="194995"/>
                  </a:lnTo>
                  <a:lnTo>
                    <a:pt x="159804" y="195313"/>
                  </a:lnTo>
                  <a:lnTo>
                    <a:pt x="158584" y="194259"/>
                  </a:lnTo>
                  <a:lnTo>
                    <a:pt x="159905" y="193776"/>
                  </a:lnTo>
                  <a:lnTo>
                    <a:pt x="160070" y="193103"/>
                  </a:lnTo>
                  <a:lnTo>
                    <a:pt x="157226" y="193611"/>
                  </a:lnTo>
                  <a:lnTo>
                    <a:pt x="158038" y="190144"/>
                  </a:lnTo>
                  <a:lnTo>
                    <a:pt x="158038" y="189191"/>
                  </a:lnTo>
                  <a:lnTo>
                    <a:pt x="156997" y="188226"/>
                  </a:lnTo>
                  <a:lnTo>
                    <a:pt x="155638" y="189357"/>
                  </a:lnTo>
                  <a:lnTo>
                    <a:pt x="156438" y="190944"/>
                  </a:lnTo>
                  <a:lnTo>
                    <a:pt x="155752" y="193929"/>
                  </a:lnTo>
                  <a:lnTo>
                    <a:pt x="154914" y="194017"/>
                  </a:lnTo>
                  <a:lnTo>
                    <a:pt x="153860" y="192747"/>
                  </a:lnTo>
                  <a:lnTo>
                    <a:pt x="153123" y="192925"/>
                  </a:lnTo>
                  <a:lnTo>
                    <a:pt x="152273" y="193332"/>
                  </a:lnTo>
                  <a:lnTo>
                    <a:pt x="150901" y="191630"/>
                  </a:lnTo>
                  <a:lnTo>
                    <a:pt x="151930" y="190906"/>
                  </a:lnTo>
                  <a:lnTo>
                    <a:pt x="152222" y="190080"/>
                  </a:lnTo>
                  <a:lnTo>
                    <a:pt x="152781" y="187617"/>
                  </a:lnTo>
                  <a:lnTo>
                    <a:pt x="150583" y="187363"/>
                  </a:lnTo>
                  <a:lnTo>
                    <a:pt x="149288" y="186372"/>
                  </a:lnTo>
                  <a:lnTo>
                    <a:pt x="146812" y="185077"/>
                  </a:lnTo>
                  <a:lnTo>
                    <a:pt x="144043" y="186016"/>
                  </a:lnTo>
                  <a:lnTo>
                    <a:pt x="141503" y="185305"/>
                  </a:lnTo>
                  <a:lnTo>
                    <a:pt x="139839" y="183565"/>
                  </a:lnTo>
                  <a:lnTo>
                    <a:pt x="140893" y="181368"/>
                  </a:lnTo>
                  <a:lnTo>
                    <a:pt x="140525" y="179412"/>
                  </a:lnTo>
                  <a:lnTo>
                    <a:pt x="139204" y="180213"/>
                  </a:lnTo>
                  <a:lnTo>
                    <a:pt x="138188" y="181495"/>
                  </a:lnTo>
                  <a:lnTo>
                    <a:pt x="136525" y="181660"/>
                  </a:lnTo>
                  <a:lnTo>
                    <a:pt x="138087" y="182460"/>
                  </a:lnTo>
                  <a:lnTo>
                    <a:pt x="137960" y="183794"/>
                  </a:lnTo>
                  <a:lnTo>
                    <a:pt x="137617" y="185166"/>
                  </a:lnTo>
                  <a:lnTo>
                    <a:pt x="138480" y="187007"/>
                  </a:lnTo>
                  <a:lnTo>
                    <a:pt x="139877" y="188163"/>
                  </a:lnTo>
                  <a:lnTo>
                    <a:pt x="141947" y="188366"/>
                  </a:lnTo>
                  <a:lnTo>
                    <a:pt x="142786" y="189141"/>
                  </a:lnTo>
                  <a:lnTo>
                    <a:pt x="143713" y="189750"/>
                  </a:lnTo>
                  <a:lnTo>
                    <a:pt x="146596" y="189750"/>
                  </a:lnTo>
                  <a:lnTo>
                    <a:pt x="149606" y="188861"/>
                  </a:lnTo>
                  <a:lnTo>
                    <a:pt x="149910" y="192239"/>
                  </a:lnTo>
                  <a:lnTo>
                    <a:pt x="151142" y="194779"/>
                  </a:lnTo>
                  <a:lnTo>
                    <a:pt x="149466" y="196977"/>
                  </a:lnTo>
                  <a:lnTo>
                    <a:pt x="149148" y="198767"/>
                  </a:lnTo>
                  <a:lnTo>
                    <a:pt x="149339" y="199428"/>
                  </a:lnTo>
                  <a:lnTo>
                    <a:pt x="148932" y="199745"/>
                  </a:lnTo>
                  <a:lnTo>
                    <a:pt x="148450" y="200037"/>
                  </a:lnTo>
                  <a:lnTo>
                    <a:pt x="147535" y="201002"/>
                  </a:lnTo>
                  <a:lnTo>
                    <a:pt x="145453" y="201676"/>
                  </a:lnTo>
                  <a:lnTo>
                    <a:pt x="147599" y="203415"/>
                  </a:lnTo>
                  <a:lnTo>
                    <a:pt x="147167" y="203949"/>
                  </a:lnTo>
                  <a:lnTo>
                    <a:pt x="149555" y="204965"/>
                  </a:lnTo>
                  <a:lnTo>
                    <a:pt x="150914" y="206222"/>
                  </a:lnTo>
                  <a:lnTo>
                    <a:pt x="148183" y="208407"/>
                  </a:lnTo>
                  <a:lnTo>
                    <a:pt x="151028" y="208915"/>
                  </a:lnTo>
                  <a:lnTo>
                    <a:pt x="151231" y="208432"/>
                  </a:lnTo>
                  <a:lnTo>
                    <a:pt x="151142" y="209448"/>
                  </a:lnTo>
                  <a:lnTo>
                    <a:pt x="151549" y="209448"/>
                  </a:lnTo>
                  <a:lnTo>
                    <a:pt x="152933" y="208000"/>
                  </a:lnTo>
                  <a:lnTo>
                    <a:pt x="152031" y="206629"/>
                  </a:lnTo>
                  <a:lnTo>
                    <a:pt x="153365" y="204812"/>
                  </a:lnTo>
                  <a:lnTo>
                    <a:pt x="153263" y="202895"/>
                  </a:lnTo>
                  <a:lnTo>
                    <a:pt x="152412" y="200926"/>
                  </a:lnTo>
                  <a:lnTo>
                    <a:pt x="152679" y="200888"/>
                  </a:lnTo>
                  <a:lnTo>
                    <a:pt x="152920" y="200761"/>
                  </a:lnTo>
                  <a:lnTo>
                    <a:pt x="153098" y="200545"/>
                  </a:lnTo>
                  <a:lnTo>
                    <a:pt x="153200" y="198005"/>
                  </a:lnTo>
                  <a:lnTo>
                    <a:pt x="153327" y="195478"/>
                  </a:lnTo>
                  <a:lnTo>
                    <a:pt x="153098" y="200545"/>
                  </a:lnTo>
                  <a:lnTo>
                    <a:pt x="155740" y="199428"/>
                  </a:lnTo>
                  <a:lnTo>
                    <a:pt x="158356" y="198869"/>
                  </a:lnTo>
                  <a:lnTo>
                    <a:pt x="160845" y="200939"/>
                  </a:lnTo>
                  <a:lnTo>
                    <a:pt x="161772" y="200571"/>
                  </a:lnTo>
                  <a:lnTo>
                    <a:pt x="162966" y="198742"/>
                  </a:lnTo>
                  <a:close/>
                </a:path>
                <a:path w="728979" h="292100">
                  <a:moveTo>
                    <a:pt x="167157" y="41922"/>
                  </a:moveTo>
                  <a:lnTo>
                    <a:pt x="165912" y="40957"/>
                  </a:lnTo>
                  <a:lnTo>
                    <a:pt x="164477" y="42862"/>
                  </a:lnTo>
                  <a:lnTo>
                    <a:pt x="164007" y="44792"/>
                  </a:lnTo>
                  <a:lnTo>
                    <a:pt x="165735" y="46799"/>
                  </a:lnTo>
                  <a:lnTo>
                    <a:pt x="165760" y="45897"/>
                  </a:lnTo>
                  <a:lnTo>
                    <a:pt x="165912" y="45034"/>
                  </a:lnTo>
                  <a:lnTo>
                    <a:pt x="166827" y="44577"/>
                  </a:lnTo>
                  <a:lnTo>
                    <a:pt x="166624" y="43345"/>
                  </a:lnTo>
                  <a:lnTo>
                    <a:pt x="167157" y="41922"/>
                  </a:lnTo>
                  <a:close/>
                </a:path>
                <a:path w="728979" h="292100">
                  <a:moveTo>
                    <a:pt x="171297" y="219697"/>
                  </a:moveTo>
                  <a:lnTo>
                    <a:pt x="169557" y="218160"/>
                  </a:lnTo>
                  <a:lnTo>
                    <a:pt x="167665" y="219519"/>
                  </a:lnTo>
                  <a:lnTo>
                    <a:pt x="165862" y="219329"/>
                  </a:lnTo>
                  <a:lnTo>
                    <a:pt x="167271" y="220751"/>
                  </a:lnTo>
                  <a:lnTo>
                    <a:pt x="169113" y="219862"/>
                  </a:lnTo>
                  <a:lnTo>
                    <a:pt x="170726" y="220243"/>
                  </a:lnTo>
                  <a:lnTo>
                    <a:pt x="170878" y="220167"/>
                  </a:lnTo>
                  <a:lnTo>
                    <a:pt x="171030" y="220103"/>
                  </a:lnTo>
                  <a:lnTo>
                    <a:pt x="171221" y="219913"/>
                  </a:lnTo>
                  <a:lnTo>
                    <a:pt x="171297" y="219697"/>
                  </a:lnTo>
                  <a:close/>
                </a:path>
                <a:path w="728979" h="292100">
                  <a:moveTo>
                    <a:pt x="171589" y="195097"/>
                  </a:moveTo>
                  <a:lnTo>
                    <a:pt x="171081" y="193205"/>
                  </a:lnTo>
                  <a:lnTo>
                    <a:pt x="168808" y="194437"/>
                  </a:lnTo>
                  <a:lnTo>
                    <a:pt x="168300" y="194183"/>
                  </a:lnTo>
                  <a:lnTo>
                    <a:pt x="168236" y="194729"/>
                  </a:lnTo>
                  <a:lnTo>
                    <a:pt x="168630" y="194525"/>
                  </a:lnTo>
                  <a:lnTo>
                    <a:pt x="169024" y="194525"/>
                  </a:lnTo>
                  <a:lnTo>
                    <a:pt x="170307" y="195097"/>
                  </a:lnTo>
                  <a:lnTo>
                    <a:pt x="171589" y="195097"/>
                  </a:lnTo>
                  <a:close/>
                </a:path>
                <a:path w="728979" h="292100">
                  <a:moveTo>
                    <a:pt x="173748" y="184353"/>
                  </a:moveTo>
                  <a:lnTo>
                    <a:pt x="173634" y="183438"/>
                  </a:lnTo>
                  <a:lnTo>
                    <a:pt x="173278" y="182702"/>
                  </a:lnTo>
                  <a:lnTo>
                    <a:pt x="170510" y="180136"/>
                  </a:lnTo>
                  <a:lnTo>
                    <a:pt x="172631" y="180492"/>
                  </a:lnTo>
                  <a:lnTo>
                    <a:pt x="173596" y="180251"/>
                  </a:lnTo>
                  <a:lnTo>
                    <a:pt x="173532" y="178523"/>
                  </a:lnTo>
                  <a:lnTo>
                    <a:pt x="170827" y="178625"/>
                  </a:lnTo>
                  <a:lnTo>
                    <a:pt x="170383" y="179374"/>
                  </a:lnTo>
                  <a:lnTo>
                    <a:pt x="168414" y="179235"/>
                  </a:lnTo>
                  <a:lnTo>
                    <a:pt x="171653" y="184365"/>
                  </a:lnTo>
                  <a:lnTo>
                    <a:pt x="169100" y="187706"/>
                  </a:lnTo>
                  <a:lnTo>
                    <a:pt x="167868" y="191262"/>
                  </a:lnTo>
                  <a:lnTo>
                    <a:pt x="167728" y="192074"/>
                  </a:lnTo>
                  <a:lnTo>
                    <a:pt x="167957" y="192125"/>
                  </a:lnTo>
                  <a:lnTo>
                    <a:pt x="167665" y="192125"/>
                  </a:lnTo>
                  <a:lnTo>
                    <a:pt x="165036" y="194017"/>
                  </a:lnTo>
                  <a:lnTo>
                    <a:pt x="164960" y="192125"/>
                  </a:lnTo>
                  <a:lnTo>
                    <a:pt x="164896" y="191262"/>
                  </a:lnTo>
                  <a:lnTo>
                    <a:pt x="164807" y="190144"/>
                  </a:lnTo>
                  <a:lnTo>
                    <a:pt x="164084" y="190144"/>
                  </a:lnTo>
                  <a:lnTo>
                    <a:pt x="162864" y="191262"/>
                  </a:lnTo>
                  <a:lnTo>
                    <a:pt x="162953" y="194017"/>
                  </a:lnTo>
                  <a:lnTo>
                    <a:pt x="163906" y="194525"/>
                  </a:lnTo>
                  <a:lnTo>
                    <a:pt x="165468" y="195097"/>
                  </a:lnTo>
                  <a:lnTo>
                    <a:pt x="165252" y="195097"/>
                  </a:lnTo>
                  <a:lnTo>
                    <a:pt x="165176" y="199402"/>
                  </a:lnTo>
                  <a:lnTo>
                    <a:pt x="167525" y="199923"/>
                  </a:lnTo>
                  <a:lnTo>
                    <a:pt x="169748" y="200660"/>
                  </a:lnTo>
                  <a:lnTo>
                    <a:pt x="169697" y="199186"/>
                  </a:lnTo>
                  <a:lnTo>
                    <a:pt x="171107" y="198856"/>
                  </a:lnTo>
                  <a:lnTo>
                    <a:pt x="171526" y="198361"/>
                  </a:lnTo>
                  <a:lnTo>
                    <a:pt x="171831" y="198005"/>
                  </a:lnTo>
                  <a:lnTo>
                    <a:pt x="170586" y="198005"/>
                  </a:lnTo>
                  <a:lnTo>
                    <a:pt x="169570" y="198361"/>
                  </a:lnTo>
                  <a:lnTo>
                    <a:pt x="168567" y="198005"/>
                  </a:lnTo>
                  <a:lnTo>
                    <a:pt x="167868" y="198005"/>
                  </a:lnTo>
                  <a:lnTo>
                    <a:pt x="168186" y="195097"/>
                  </a:lnTo>
                  <a:lnTo>
                    <a:pt x="168236" y="194729"/>
                  </a:lnTo>
                  <a:lnTo>
                    <a:pt x="167576" y="195084"/>
                  </a:lnTo>
                  <a:lnTo>
                    <a:pt x="167703" y="194183"/>
                  </a:lnTo>
                  <a:lnTo>
                    <a:pt x="167716" y="194017"/>
                  </a:lnTo>
                  <a:lnTo>
                    <a:pt x="167970" y="192138"/>
                  </a:lnTo>
                  <a:lnTo>
                    <a:pt x="171856" y="192951"/>
                  </a:lnTo>
                  <a:lnTo>
                    <a:pt x="170472" y="189649"/>
                  </a:lnTo>
                  <a:lnTo>
                    <a:pt x="172554" y="187096"/>
                  </a:lnTo>
                  <a:lnTo>
                    <a:pt x="173748" y="184353"/>
                  </a:lnTo>
                  <a:close/>
                </a:path>
                <a:path w="728979" h="292100">
                  <a:moveTo>
                    <a:pt x="177406" y="98082"/>
                  </a:moveTo>
                  <a:lnTo>
                    <a:pt x="175602" y="98120"/>
                  </a:lnTo>
                  <a:lnTo>
                    <a:pt x="173659" y="97345"/>
                  </a:lnTo>
                  <a:lnTo>
                    <a:pt x="172123" y="98971"/>
                  </a:lnTo>
                  <a:lnTo>
                    <a:pt x="173062" y="98894"/>
                  </a:lnTo>
                  <a:lnTo>
                    <a:pt x="173901" y="99098"/>
                  </a:lnTo>
                  <a:lnTo>
                    <a:pt x="174536" y="99860"/>
                  </a:lnTo>
                  <a:lnTo>
                    <a:pt x="175793" y="99847"/>
                  </a:lnTo>
                  <a:lnTo>
                    <a:pt x="176428" y="99834"/>
                  </a:lnTo>
                  <a:lnTo>
                    <a:pt x="176745" y="99250"/>
                  </a:lnTo>
                  <a:lnTo>
                    <a:pt x="177076" y="98666"/>
                  </a:lnTo>
                  <a:lnTo>
                    <a:pt x="177406" y="98082"/>
                  </a:lnTo>
                  <a:close/>
                </a:path>
                <a:path w="728979" h="292100">
                  <a:moveTo>
                    <a:pt x="181432" y="184175"/>
                  </a:moveTo>
                  <a:lnTo>
                    <a:pt x="181267" y="180530"/>
                  </a:lnTo>
                  <a:lnTo>
                    <a:pt x="179628" y="179870"/>
                  </a:lnTo>
                  <a:lnTo>
                    <a:pt x="176631" y="182511"/>
                  </a:lnTo>
                  <a:lnTo>
                    <a:pt x="176377" y="178511"/>
                  </a:lnTo>
                  <a:lnTo>
                    <a:pt x="175564" y="179057"/>
                  </a:lnTo>
                  <a:lnTo>
                    <a:pt x="175310" y="180822"/>
                  </a:lnTo>
                  <a:lnTo>
                    <a:pt x="176085" y="182079"/>
                  </a:lnTo>
                  <a:lnTo>
                    <a:pt x="174739" y="183007"/>
                  </a:lnTo>
                  <a:lnTo>
                    <a:pt x="174840" y="184150"/>
                  </a:lnTo>
                  <a:lnTo>
                    <a:pt x="176288" y="184404"/>
                  </a:lnTo>
                  <a:lnTo>
                    <a:pt x="178727" y="184137"/>
                  </a:lnTo>
                  <a:lnTo>
                    <a:pt x="181432" y="184175"/>
                  </a:lnTo>
                  <a:close/>
                </a:path>
                <a:path w="728979" h="292100">
                  <a:moveTo>
                    <a:pt x="182168" y="54597"/>
                  </a:moveTo>
                  <a:lnTo>
                    <a:pt x="180378" y="54267"/>
                  </a:lnTo>
                  <a:lnTo>
                    <a:pt x="177660" y="54267"/>
                  </a:lnTo>
                  <a:lnTo>
                    <a:pt x="176352" y="55511"/>
                  </a:lnTo>
                  <a:lnTo>
                    <a:pt x="176568" y="55511"/>
                  </a:lnTo>
                  <a:lnTo>
                    <a:pt x="179641" y="57759"/>
                  </a:lnTo>
                  <a:lnTo>
                    <a:pt x="182168" y="54597"/>
                  </a:lnTo>
                  <a:close/>
                </a:path>
                <a:path w="728979" h="292100">
                  <a:moveTo>
                    <a:pt x="183222" y="46710"/>
                  </a:moveTo>
                  <a:lnTo>
                    <a:pt x="182956" y="46012"/>
                  </a:lnTo>
                  <a:lnTo>
                    <a:pt x="182029" y="45732"/>
                  </a:lnTo>
                  <a:lnTo>
                    <a:pt x="180136" y="46507"/>
                  </a:lnTo>
                  <a:lnTo>
                    <a:pt x="180352" y="48158"/>
                  </a:lnTo>
                  <a:lnTo>
                    <a:pt x="180340" y="49733"/>
                  </a:lnTo>
                  <a:lnTo>
                    <a:pt x="181102" y="48755"/>
                  </a:lnTo>
                  <a:lnTo>
                    <a:pt x="182778" y="49022"/>
                  </a:lnTo>
                  <a:lnTo>
                    <a:pt x="183197" y="47586"/>
                  </a:lnTo>
                  <a:lnTo>
                    <a:pt x="183222" y="46710"/>
                  </a:lnTo>
                  <a:close/>
                </a:path>
                <a:path w="728979" h="292100">
                  <a:moveTo>
                    <a:pt x="185140" y="110045"/>
                  </a:moveTo>
                  <a:lnTo>
                    <a:pt x="183476" y="107835"/>
                  </a:lnTo>
                  <a:lnTo>
                    <a:pt x="182283" y="108661"/>
                  </a:lnTo>
                  <a:lnTo>
                    <a:pt x="181267" y="110629"/>
                  </a:lnTo>
                  <a:lnTo>
                    <a:pt x="182867" y="112458"/>
                  </a:lnTo>
                  <a:lnTo>
                    <a:pt x="184023" y="111404"/>
                  </a:lnTo>
                  <a:lnTo>
                    <a:pt x="185140" y="110045"/>
                  </a:lnTo>
                  <a:close/>
                </a:path>
                <a:path w="728979" h="292100">
                  <a:moveTo>
                    <a:pt x="186105" y="55511"/>
                  </a:moveTo>
                  <a:lnTo>
                    <a:pt x="184848" y="53670"/>
                  </a:lnTo>
                  <a:lnTo>
                    <a:pt x="183642" y="51777"/>
                  </a:lnTo>
                  <a:lnTo>
                    <a:pt x="182435" y="54267"/>
                  </a:lnTo>
                  <a:lnTo>
                    <a:pt x="182905" y="53670"/>
                  </a:lnTo>
                  <a:lnTo>
                    <a:pt x="186105" y="55511"/>
                  </a:lnTo>
                  <a:close/>
                </a:path>
                <a:path w="728979" h="292100">
                  <a:moveTo>
                    <a:pt x="187375" y="51460"/>
                  </a:moveTo>
                  <a:lnTo>
                    <a:pt x="185940" y="49504"/>
                  </a:lnTo>
                  <a:lnTo>
                    <a:pt x="184289" y="50444"/>
                  </a:lnTo>
                  <a:lnTo>
                    <a:pt x="183642" y="51777"/>
                  </a:lnTo>
                  <a:lnTo>
                    <a:pt x="187375" y="51460"/>
                  </a:lnTo>
                  <a:close/>
                </a:path>
                <a:path w="728979" h="292100">
                  <a:moveTo>
                    <a:pt x="188264" y="96812"/>
                  </a:moveTo>
                  <a:lnTo>
                    <a:pt x="185928" y="94513"/>
                  </a:lnTo>
                  <a:lnTo>
                    <a:pt x="184531" y="90881"/>
                  </a:lnTo>
                  <a:lnTo>
                    <a:pt x="180301" y="91351"/>
                  </a:lnTo>
                  <a:lnTo>
                    <a:pt x="179349" y="93078"/>
                  </a:lnTo>
                  <a:lnTo>
                    <a:pt x="182892" y="93827"/>
                  </a:lnTo>
                  <a:lnTo>
                    <a:pt x="184492" y="97167"/>
                  </a:lnTo>
                  <a:lnTo>
                    <a:pt x="187236" y="98983"/>
                  </a:lnTo>
                  <a:lnTo>
                    <a:pt x="188099" y="98513"/>
                  </a:lnTo>
                  <a:lnTo>
                    <a:pt x="188010" y="97586"/>
                  </a:lnTo>
                  <a:lnTo>
                    <a:pt x="188264" y="96812"/>
                  </a:lnTo>
                  <a:close/>
                </a:path>
                <a:path w="728979" h="292100">
                  <a:moveTo>
                    <a:pt x="189788" y="131508"/>
                  </a:moveTo>
                  <a:lnTo>
                    <a:pt x="188899" y="130022"/>
                  </a:lnTo>
                  <a:lnTo>
                    <a:pt x="187731" y="130111"/>
                  </a:lnTo>
                  <a:lnTo>
                    <a:pt x="186969" y="129959"/>
                  </a:lnTo>
                  <a:lnTo>
                    <a:pt x="186372" y="130162"/>
                  </a:lnTo>
                  <a:lnTo>
                    <a:pt x="185356" y="129755"/>
                  </a:lnTo>
                  <a:lnTo>
                    <a:pt x="185381" y="130949"/>
                  </a:lnTo>
                  <a:lnTo>
                    <a:pt x="187134" y="132816"/>
                  </a:lnTo>
                  <a:lnTo>
                    <a:pt x="187579" y="132854"/>
                  </a:lnTo>
                  <a:lnTo>
                    <a:pt x="188010" y="132778"/>
                  </a:lnTo>
                  <a:lnTo>
                    <a:pt x="188442" y="131991"/>
                  </a:lnTo>
                  <a:lnTo>
                    <a:pt x="189788" y="131508"/>
                  </a:lnTo>
                  <a:close/>
                </a:path>
                <a:path w="728979" h="292100">
                  <a:moveTo>
                    <a:pt x="191947" y="164007"/>
                  </a:moveTo>
                  <a:lnTo>
                    <a:pt x="190868" y="165061"/>
                  </a:lnTo>
                  <a:lnTo>
                    <a:pt x="189420" y="164858"/>
                  </a:lnTo>
                  <a:lnTo>
                    <a:pt x="188125" y="165125"/>
                  </a:lnTo>
                  <a:lnTo>
                    <a:pt x="187858" y="166814"/>
                  </a:lnTo>
                  <a:lnTo>
                    <a:pt x="189382" y="167576"/>
                  </a:lnTo>
                  <a:lnTo>
                    <a:pt x="190017" y="168808"/>
                  </a:lnTo>
                  <a:lnTo>
                    <a:pt x="190563" y="168808"/>
                  </a:lnTo>
                  <a:lnTo>
                    <a:pt x="191135" y="168795"/>
                  </a:lnTo>
                  <a:lnTo>
                    <a:pt x="191693" y="168795"/>
                  </a:lnTo>
                  <a:lnTo>
                    <a:pt x="191858" y="165595"/>
                  </a:lnTo>
                  <a:lnTo>
                    <a:pt x="191947" y="164007"/>
                  </a:lnTo>
                  <a:close/>
                </a:path>
                <a:path w="728979" h="292100">
                  <a:moveTo>
                    <a:pt x="192176" y="87426"/>
                  </a:moveTo>
                  <a:lnTo>
                    <a:pt x="191249" y="86779"/>
                  </a:lnTo>
                  <a:lnTo>
                    <a:pt x="190004" y="86626"/>
                  </a:lnTo>
                  <a:lnTo>
                    <a:pt x="188747" y="86448"/>
                  </a:lnTo>
                  <a:lnTo>
                    <a:pt x="187667" y="86537"/>
                  </a:lnTo>
                  <a:lnTo>
                    <a:pt x="188252" y="88315"/>
                  </a:lnTo>
                  <a:lnTo>
                    <a:pt x="189141" y="88595"/>
                  </a:lnTo>
                  <a:lnTo>
                    <a:pt x="189750" y="89255"/>
                  </a:lnTo>
                  <a:lnTo>
                    <a:pt x="189179" y="90055"/>
                  </a:lnTo>
                  <a:lnTo>
                    <a:pt x="187236" y="92798"/>
                  </a:lnTo>
                  <a:lnTo>
                    <a:pt x="189141" y="92887"/>
                  </a:lnTo>
                  <a:lnTo>
                    <a:pt x="191084" y="93027"/>
                  </a:lnTo>
                  <a:lnTo>
                    <a:pt x="191173" y="92824"/>
                  </a:lnTo>
                  <a:lnTo>
                    <a:pt x="191135" y="92621"/>
                  </a:lnTo>
                  <a:lnTo>
                    <a:pt x="190969" y="92468"/>
                  </a:lnTo>
                  <a:lnTo>
                    <a:pt x="191312" y="91249"/>
                  </a:lnTo>
                  <a:lnTo>
                    <a:pt x="191808" y="90055"/>
                  </a:lnTo>
                  <a:lnTo>
                    <a:pt x="192176" y="87426"/>
                  </a:lnTo>
                  <a:close/>
                </a:path>
                <a:path w="728979" h="292100">
                  <a:moveTo>
                    <a:pt x="192303" y="150672"/>
                  </a:moveTo>
                  <a:lnTo>
                    <a:pt x="191490" y="149758"/>
                  </a:lnTo>
                  <a:lnTo>
                    <a:pt x="191363" y="149618"/>
                  </a:lnTo>
                  <a:lnTo>
                    <a:pt x="190652" y="149758"/>
                  </a:lnTo>
                  <a:lnTo>
                    <a:pt x="189865" y="150431"/>
                  </a:lnTo>
                  <a:lnTo>
                    <a:pt x="187604" y="146164"/>
                  </a:lnTo>
                  <a:lnTo>
                    <a:pt x="185153" y="145986"/>
                  </a:lnTo>
                  <a:lnTo>
                    <a:pt x="182245" y="147662"/>
                  </a:lnTo>
                  <a:lnTo>
                    <a:pt x="181571" y="148577"/>
                  </a:lnTo>
                  <a:lnTo>
                    <a:pt x="180149" y="148958"/>
                  </a:lnTo>
                  <a:lnTo>
                    <a:pt x="180225" y="149758"/>
                  </a:lnTo>
                  <a:lnTo>
                    <a:pt x="180416" y="150520"/>
                  </a:lnTo>
                  <a:lnTo>
                    <a:pt x="182968" y="152133"/>
                  </a:lnTo>
                  <a:lnTo>
                    <a:pt x="186728" y="150520"/>
                  </a:lnTo>
                  <a:lnTo>
                    <a:pt x="189039" y="153314"/>
                  </a:lnTo>
                  <a:lnTo>
                    <a:pt x="191795" y="153314"/>
                  </a:lnTo>
                  <a:lnTo>
                    <a:pt x="192100" y="152133"/>
                  </a:lnTo>
                  <a:lnTo>
                    <a:pt x="192138" y="151955"/>
                  </a:lnTo>
                  <a:lnTo>
                    <a:pt x="192303" y="150672"/>
                  </a:lnTo>
                  <a:close/>
                </a:path>
                <a:path w="728979" h="292100">
                  <a:moveTo>
                    <a:pt x="192862" y="158851"/>
                  </a:moveTo>
                  <a:lnTo>
                    <a:pt x="189699" y="156984"/>
                  </a:lnTo>
                  <a:lnTo>
                    <a:pt x="188074" y="159169"/>
                  </a:lnTo>
                  <a:lnTo>
                    <a:pt x="188125" y="159969"/>
                  </a:lnTo>
                  <a:lnTo>
                    <a:pt x="188315" y="160693"/>
                  </a:lnTo>
                  <a:lnTo>
                    <a:pt x="189115" y="161201"/>
                  </a:lnTo>
                  <a:lnTo>
                    <a:pt x="190322" y="159969"/>
                  </a:lnTo>
                  <a:lnTo>
                    <a:pt x="192862" y="158851"/>
                  </a:lnTo>
                  <a:close/>
                </a:path>
                <a:path w="728979" h="292100">
                  <a:moveTo>
                    <a:pt x="194564" y="83705"/>
                  </a:moveTo>
                  <a:lnTo>
                    <a:pt x="194284" y="83070"/>
                  </a:lnTo>
                  <a:lnTo>
                    <a:pt x="194005" y="82435"/>
                  </a:lnTo>
                  <a:lnTo>
                    <a:pt x="193738" y="81800"/>
                  </a:lnTo>
                  <a:lnTo>
                    <a:pt x="192811" y="81661"/>
                  </a:lnTo>
                  <a:lnTo>
                    <a:pt x="190957" y="81394"/>
                  </a:lnTo>
                  <a:lnTo>
                    <a:pt x="190246" y="81699"/>
                  </a:lnTo>
                  <a:lnTo>
                    <a:pt x="189547" y="82016"/>
                  </a:lnTo>
                  <a:lnTo>
                    <a:pt x="188836" y="82334"/>
                  </a:lnTo>
                  <a:lnTo>
                    <a:pt x="189560" y="82626"/>
                  </a:lnTo>
                  <a:lnTo>
                    <a:pt x="190512" y="82499"/>
                  </a:lnTo>
                  <a:lnTo>
                    <a:pt x="190893" y="83451"/>
                  </a:lnTo>
                  <a:lnTo>
                    <a:pt x="193916" y="84455"/>
                  </a:lnTo>
                  <a:lnTo>
                    <a:pt x="194564" y="83705"/>
                  </a:lnTo>
                  <a:close/>
                </a:path>
                <a:path w="728979" h="292100">
                  <a:moveTo>
                    <a:pt x="195795" y="55727"/>
                  </a:moveTo>
                  <a:lnTo>
                    <a:pt x="193878" y="54470"/>
                  </a:lnTo>
                  <a:lnTo>
                    <a:pt x="193929" y="56210"/>
                  </a:lnTo>
                  <a:lnTo>
                    <a:pt x="193332" y="56680"/>
                  </a:lnTo>
                  <a:lnTo>
                    <a:pt x="191909" y="55435"/>
                  </a:lnTo>
                  <a:lnTo>
                    <a:pt x="189318" y="56743"/>
                  </a:lnTo>
                  <a:lnTo>
                    <a:pt x="191287" y="58153"/>
                  </a:lnTo>
                  <a:lnTo>
                    <a:pt x="192989" y="60426"/>
                  </a:lnTo>
                  <a:lnTo>
                    <a:pt x="193522" y="59194"/>
                  </a:lnTo>
                  <a:lnTo>
                    <a:pt x="193967" y="58394"/>
                  </a:lnTo>
                  <a:lnTo>
                    <a:pt x="194259" y="57086"/>
                  </a:lnTo>
                  <a:lnTo>
                    <a:pt x="195795" y="55727"/>
                  </a:lnTo>
                  <a:close/>
                </a:path>
                <a:path w="728979" h="292100">
                  <a:moveTo>
                    <a:pt x="202514" y="145427"/>
                  </a:moveTo>
                  <a:lnTo>
                    <a:pt x="201625" y="144614"/>
                  </a:lnTo>
                  <a:lnTo>
                    <a:pt x="200291" y="142341"/>
                  </a:lnTo>
                  <a:lnTo>
                    <a:pt x="198970" y="142938"/>
                  </a:lnTo>
                  <a:lnTo>
                    <a:pt x="197637" y="144614"/>
                  </a:lnTo>
                  <a:lnTo>
                    <a:pt x="198348" y="145427"/>
                  </a:lnTo>
                  <a:lnTo>
                    <a:pt x="202514" y="145427"/>
                  </a:lnTo>
                  <a:close/>
                </a:path>
                <a:path w="728979" h="292100">
                  <a:moveTo>
                    <a:pt x="202514" y="137414"/>
                  </a:moveTo>
                  <a:lnTo>
                    <a:pt x="202196" y="136613"/>
                  </a:lnTo>
                  <a:lnTo>
                    <a:pt x="200482" y="136563"/>
                  </a:lnTo>
                  <a:lnTo>
                    <a:pt x="199605" y="136715"/>
                  </a:lnTo>
                  <a:lnTo>
                    <a:pt x="198742" y="136880"/>
                  </a:lnTo>
                  <a:lnTo>
                    <a:pt x="197853" y="137045"/>
                  </a:lnTo>
                  <a:lnTo>
                    <a:pt x="195160" y="136055"/>
                  </a:lnTo>
                  <a:lnTo>
                    <a:pt x="193789" y="140233"/>
                  </a:lnTo>
                  <a:lnTo>
                    <a:pt x="190969" y="138798"/>
                  </a:lnTo>
                  <a:lnTo>
                    <a:pt x="190677" y="138150"/>
                  </a:lnTo>
                  <a:lnTo>
                    <a:pt x="190068" y="136880"/>
                  </a:lnTo>
                  <a:lnTo>
                    <a:pt x="189687" y="136588"/>
                  </a:lnTo>
                  <a:lnTo>
                    <a:pt x="189039" y="134912"/>
                  </a:lnTo>
                  <a:lnTo>
                    <a:pt x="188353" y="134899"/>
                  </a:lnTo>
                  <a:lnTo>
                    <a:pt x="187477" y="134429"/>
                  </a:lnTo>
                  <a:lnTo>
                    <a:pt x="187210" y="135496"/>
                  </a:lnTo>
                  <a:lnTo>
                    <a:pt x="187020" y="136169"/>
                  </a:lnTo>
                  <a:lnTo>
                    <a:pt x="187515" y="136575"/>
                  </a:lnTo>
                  <a:lnTo>
                    <a:pt x="188125" y="136804"/>
                  </a:lnTo>
                  <a:lnTo>
                    <a:pt x="189052" y="138125"/>
                  </a:lnTo>
                  <a:lnTo>
                    <a:pt x="188671" y="140398"/>
                  </a:lnTo>
                  <a:lnTo>
                    <a:pt x="190982" y="140703"/>
                  </a:lnTo>
                  <a:lnTo>
                    <a:pt x="193878" y="141655"/>
                  </a:lnTo>
                  <a:lnTo>
                    <a:pt x="194602" y="139915"/>
                  </a:lnTo>
                  <a:lnTo>
                    <a:pt x="197269" y="140766"/>
                  </a:lnTo>
                  <a:lnTo>
                    <a:pt x="197751" y="138734"/>
                  </a:lnTo>
                  <a:lnTo>
                    <a:pt x="201676" y="138811"/>
                  </a:lnTo>
                  <a:lnTo>
                    <a:pt x="202514" y="137414"/>
                  </a:lnTo>
                  <a:close/>
                </a:path>
                <a:path w="728979" h="292100">
                  <a:moveTo>
                    <a:pt x="203809" y="148602"/>
                  </a:moveTo>
                  <a:lnTo>
                    <a:pt x="203720" y="146532"/>
                  </a:lnTo>
                  <a:lnTo>
                    <a:pt x="202679" y="145580"/>
                  </a:lnTo>
                  <a:lnTo>
                    <a:pt x="200025" y="145580"/>
                  </a:lnTo>
                  <a:lnTo>
                    <a:pt x="199542" y="147269"/>
                  </a:lnTo>
                  <a:lnTo>
                    <a:pt x="199605" y="148005"/>
                  </a:lnTo>
                  <a:lnTo>
                    <a:pt x="199669" y="149466"/>
                  </a:lnTo>
                  <a:lnTo>
                    <a:pt x="196773" y="151371"/>
                  </a:lnTo>
                  <a:lnTo>
                    <a:pt x="196875" y="152234"/>
                  </a:lnTo>
                  <a:lnTo>
                    <a:pt x="198678" y="152234"/>
                  </a:lnTo>
                  <a:lnTo>
                    <a:pt x="199351" y="150329"/>
                  </a:lnTo>
                  <a:lnTo>
                    <a:pt x="199707" y="149466"/>
                  </a:lnTo>
                  <a:lnTo>
                    <a:pt x="200748" y="149466"/>
                  </a:lnTo>
                  <a:lnTo>
                    <a:pt x="202285" y="149059"/>
                  </a:lnTo>
                  <a:lnTo>
                    <a:pt x="203809" y="148602"/>
                  </a:lnTo>
                  <a:close/>
                </a:path>
                <a:path w="728979" h="292100">
                  <a:moveTo>
                    <a:pt x="213245" y="105867"/>
                  </a:moveTo>
                  <a:lnTo>
                    <a:pt x="211823" y="104813"/>
                  </a:lnTo>
                  <a:lnTo>
                    <a:pt x="210261" y="103784"/>
                  </a:lnTo>
                  <a:lnTo>
                    <a:pt x="208724" y="103860"/>
                  </a:lnTo>
                  <a:lnTo>
                    <a:pt x="207835" y="103035"/>
                  </a:lnTo>
                  <a:lnTo>
                    <a:pt x="207276" y="101701"/>
                  </a:lnTo>
                  <a:lnTo>
                    <a:pt x="207010" y="102120"/>
                  </a:lnTo>
                  <a:lnTo>
                    <a:pt x="206476" y="102920"/>
                  </a:lnTo>
                  <a:lnTo>
                    <a:pt x="205511" y="102920"/>
                  </a:lnTo>
                  <a:lnTo>
                    <a:pt x="203542" y="103670"/>
                  </a:lnTo>
                  <a:lnTo>
                    <a:pt x="202565" y="104051"/>
                  </a:lnTo>
                  <a:lnTo>
                    <a:pt x="202869" y="104914"/>
                  </a:lnTo>
                  <a:lnTo>
                    <a:pt x="203187" y="105778"/>
                  </a:lnTo>
                  <a:lnTo>
                    <a:pt x="203504" y="106654"/>
                  </a:lnTo>
                  <a:lnTo>
                    <a:pt x="204812" y="106273"/>
                  </a:lnTo>
                  <a:lnTo>
                    <a:pt x="204939" y="104355"/>
                  </a:lnTo>
                  <a:lnTo>
                    <a:pt x="206514" y="104330"/>
                  </a:lnTo>
                  <a:lnTo>
                    <a:pt x="208127" y="105448"/>
                  </a:lnTo>
                  <a:lnTo>
                    <a:pt x="210235" y="105854"/>
                  </a:lnTo>
                  <a:lnTo>
                    <a:pt x="211251" y="107772"/>
                  </a:lnTo>
                  <a:lnTo>
                    <a:pt x="213245" y="105867"/>
                  </a:lnTo>
                  <a:close/>
                </a:path>
                <a:path w="728979" h="292100">
                  <a:moveTo>
                    <a:pt x="214236" y="118122"/>
                  </a:moveTo>
                  <a:lnTo>
                    <a:pt x="213512" y="117513"/>
                  </a:lnTo>
                  <a:lnTo>
                    <a:pt x="212242" y="117462"/>
                  </a:lnTo>
                  <a:lnTo>
                    <a:pt x="212801" y="119011"/>
                  </a:lnTo>
                  <a:lnTo>
                    <a:pt x="209880" y="119202"/>
                  </a:lnTo>
                  <a:lnTo>
                    <a:pt x="210832" y="120916"/>
                  </a:lnTo>
                  <a:lnTo>
                    <a:pt x="212420" y="121361"/>
                  </a:lnTo>
                  <a:lnTo>
                    <a:pt x="212966" y="119672"/>
                  </a:lnTo>
                  <a:lnTo>
                    <a:pt x="214185" y="119456"/>
                  </a:lnTo>
                  <a:lnTo>
                    <a:pt x="214236" y="118122"/>
                  </a:lnTo>
                  <a:close/>
                </a:path>
                <a:path w="728979" h="292100">
                  <a:moveTo>
                    <a:pt x="540270" y="95351"/>
                  </a:moveTo>
                  <a:lnTo>
                    <a:pt x="539064" y="94830"/>
                  </a:lnTo>
                  <a:lnTo>
                    <a:pt x="538797" y="94259"/>
                  </a:lnTo>
                  <a:lnTo>
                    <a:pt x="538187" y="94551"/>
                  </a:lnTo>
                  <a:lnTo>
                    <a:pt x="536981" y="94411"/>
                  </a:lnTo>
                  <a:lnTo>
                    <a:pt x="537184" y="95491"/>
                  </a:lnTo>
                  <a:lnTo>
                    <a:pt x="537362" y="96431"/>
                  </a:lnTo>
                  <a:lnTo>
                    <a:pt x="538403" y="96431"/>
                  </a:lnTo>
                  <a:lnTo>
                    <a:pt x="540270" y="95351"/>
                  </a:lnTo>
                  <a:close/>
                </a:path>
                <a:path w="728979" h="292100">
                  <a:moveTo>
                    <a:pt x="702716" y="280047"/>
                  </a:moveTo>
                  <a:lnTo>
                    <a:pt x="698766" y="280517"/>
                  </a:lnTo>
                  <a:lnTo>
                    <a:pt x="697649" y="279488"/>
                  </a:lnTo>
                  <a:lnTo>
                    <a:pt x="696379" y="278625"/>
                  </a:lnTo>
                  <a:lnTo>
                    <a:pt x="696658" y="277850"/>
                  </a:lnTo>
                  <a:lnTo>
                    <a:pt x="697776" y="277126"/>
                  </a:lnTo>
                  <a:lnTo>
                    <a:pt x="697903" y="275856"/>
                  </a:lnTo>
                  <a:lnTo>
                    <a:pt x="697534" y="274726"/>
                  </a:lnTo>
                  <a:lnTo>
                    <a:pt x="696849" y="273672"/>
                  </a:lnTo>
                  <a:lnTo>
                    <a:pt x="693877" y="273278"/>
                  </a:lnTo>
                  <a:lnTo>
                    <a:pt x="695579" y="276440"/>
                  </a:lnTo>
                  <a:lnTo>
                    <a:pt x="694156" y="277215"/>
                  </a:lnTo>
                  <a:lnTo>
                    <a:pt x="693953" y="277444"/>
                  </a:lnTo>
                  <a:lnTo>
                    <a:pt x="693801" y="277698"/>
                  </a:lnTo>
                  <a:lnTo>
                    <a:pt x="693724" y="277977"/>
                  </a:lnTo>
                  <a:lnTo>
                    <a:pt x="692340" y="278536"/>
                  </a:lnTo>
                  <a:lnTo>
                    <a:pt x="689940" y="277368"/>
                  </a:lnTo>
                  <a:lnTo>
                    <a:pt x="689991" y="280250"/>
                  </a:lnTo>
                  <a:lnTo>
                    <a:pt x="691197" y="282016"/>
                  </a:lnTo>
                  <a:lnTo>
                    <a:pt x="692543" y="280060"/>
                  </a:lnTo>
                  <a:lnTo>
                    <a:pt x="693826" y="280403"/>
                  </a:lnTo>
                  <a:lnTo>
                    <a:pt x="694829" y="281012"/>
                  </a:lnTo>
                  <a:lnTo>
                    <a:pt x="696836" y="282181"/>
                  </a:lnTo>
                  <a:lnTo>
                    <a:pt x="696620" y="285953"/>
                  </a:lnTo>
                  <a:lnTo>
                    <a:pt x="698842" y="288734"/>
                  </a:lnTo>
                  <a:lnTo>
                    <a:pt x="701687" y="288734"/>
                  </a:lnTo>
                  <a:lnTo>
                    <a:pt x="701687" y="288264"/>
                  </a:lnTo>
                  <a:lnTo>
                    <a:pt x="701662" y="288023"/>
                  </a:lnTo>
                  <a:lnTo>
                    <a:pt x="700684" y="286219"/>
                  </a:lnTo>
                  <a:lnTo>
                    <a:pt x="698373" y="285470"/>
                  </a:lnTo>
                  <a:lnTo>
                    <a:pt x="697826" y="283286"/>
                  </a:lnTo>
                  <a:lnTo>
                    <a:pt x="699693" y="283286"/>
                  </a:lnTo>
                  <a:lnTo>
                    <a:pt x="702716" y="280047"/>
                  </a:lnTo>
                  <a:close/>
                </a:path>
                <a:path w="728979" h="292100">
                  <a:moveTo>
                    <a:pt x="724179" y="291782"/>
                  </a:moveTo>
                  <a:lnTo>
                    <a:pt x="723036" y="290791"/>
                  </a:lnTo>
                  <a:lnTo>
                    <a:pt x="719023" y="290652"/>
                  </a:lnTo>
                  <a:lnTo>
                    <a:pt x="717943" y="290741"/>
                  </a:lnTo>
                  <a:lnTo>
                    <a:pt x="716788" y="291338"/>
                  </a:lnTo>
                  <a:lnTo>
                    <a:pt x="715975" y="290093"/>
                  </a:lnTo>
                  <a:lnTo>
                    <a:pt x="715645" y="290055"/>
                  </a:lnTo>
                  <a:lnTo>
                    <a:pt x="715340" y="290093"/>
                  </a:lnTo>
                  <a:lnTo>
                    <a:pt x="715022" y="290207"/>
                  </a:lnTo>
                  <a:lnTo>
                    <a:pt x="715352" y="291655"/>
                  </a:lnTo>
                  <a:lnTo>
                    <a:pt x="720788" y="291998"/>
                  </a:lnTo>
                  <a:lnTo>
                    <a:pt x="724179" y="291782"/>
                  </a:lnTo>
                  <a:close/>
                </a:path>
                <a:path w="728979" h="292100">
                  <a:moveTo>
                    <a:pt x="728675" y="288086"/>
                  </a:moveTo>
                  <a:lnTo>
                    <a:pt x="728370" y="287743"/>
                  </a:lnTo>
                  <a:lnTo>
                    <a:pt x="728091" y="287401"/>
                  </a:lnTo>
                  <a:lnTo>
                    <a:pt x="727786" y="287058"/>
                  </a:lnTo>
                  <a:lnTo>
                    <a:pt x="726592" y="287807"/>
                  </a:lnTo>
                  <a:lnTo>
                    <a:pt x="723861" y="285229"/>
                  </a:lnTo>
                  <a:lnTo>
                    <a:pt x="723963" y="288823"/>
                  </a:lnTo>
                  <a:lnTo>
                    <a:pt x="724954" y="289204"/>
                  </a:lnTo>
                  <a:lnTo>
                    <a:pt x="726274" y="288620"/>
                  </a:lnTo>
                  <a:lnTo>
                    <a:pt x="726998" y="289826"/>
                  </a:lnTo>
                  <a:lnTo>
                    <a:pt x="727240" y="289902"/>
                  </a:lnTo>
                  <a:lnTo>
                    <a:pt x="727481" y="289890"/>
                  </a:lnTo>
                  <a:lnTo>
                    <a:pt x="727722" y="289826"/>
                  </a:lnTo>
                  <a:lnTo>
                    <a:pt x="728040" y="289242"/>
                  </a:lnTo>
                  <a:lnTo>
                    <a:pt x="728675" y="2880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4421670" y="2957497"/>
              <a:ext cx="878840" cy="254635"/>
            </a:xfrm>
            <a:custGeom>
              <a:avLst/>
              <a:gdLst/>
              <a:ahLst/>
              <a:cxnLst/>
              <a:rect l="l" t="t" r="r" b="b"/>
              <a:pathLst>
                <a:path w="878839" h="254635">
                  <a:moveTo>
                    <a:pt x="25349" y="250532"/>
                  </a:moveTo>
                  <a:lnTo>
                    <a:pt x="23139" y="250532"/>
                  </a:lnTo>
                  <a:lnTo>
                    <a:pt x="23355" y="248729"/>
                  </a:lnTo>
                  <a:lnTo>
                    <a:pt x="20002" y="248729"/>
                  </a:lnTo>
                  <a:lnTo>
                    <a:pt x="17056" y="251091"/>
                  </a:lnTo>
                  <a:lnTo>
                    <a:pt x="14173" y="250532"/>
                  </a:lnTo>
                  <a:lnTo>
                    <a:pt x="13436" y="250532"/>
                  </a:lnTo>
                  <a:lnTo>
                    <a:pt x="13576" y="250418"/>
                  </a:lnTo>
                  <a:lnTo>
                    <a:pt x="13512" y="249237"/>
                  </a:lnTo>
                  <a:lnTo>
                    <a:pt x="12700" y="248450"/>
                  </a:lnTo>
                  <a:lnTo>
                    <a:pt x="8178" y="250380"/>
                  </a:lnTo>
                  <a:lnTo>
                    <a:pt x="7747" y="250202"/>
                  </a:lnTo>
                  <a:lnTo>
                    <a:pt x="7747" y="250532"/>
                  </a:lnTo>
                  <a:lnTo>
                    <a:pt x="7213" y="250532"/>
                  </a:lnTo>
                  <a:lnTo>
                    <a:pt x="7467" y="250355"/>
                  </a:lnTo>
                  <a:lnTo>
                    <a:pt x="7747" y="250532"/>
                  </a:lnTo>
                  <a:lnTo>
                    <a:pt x="7747" y="250202"/>
                  </a:lnTo>
                  <a:lnTo>
                    <a:pt x="4533" y="248869"/>
                  </a:lnTo>
                  <a:lnTo>
                    <a:pt x="977" y="249440"/>
                  </a:lnTo>
                  <a:lnTo>
                    <a:pt x="0" y="251396"/>
                  </a:lnTo>
                  <a:lnTo>
                    <a:pt x="1358" y="253085"/>
                  </a:lnTo>
                  <a:lnTo>
                    <a:pt x="4826" y="252247"/>
                  </a:lnTo>
                  <a:lnTo>
                    <a:pt x="10058" y="251980"/>
                  </a:lnTo>
                  <a:lnTo>
                    <a:pt x="10972" y="252552"/>
                  </a:lnTo>
                  <a:lnTo>
                    <a:pt x="11671" y="251980"/>
                  </a:lnTo>
                  <a:lnTo>
                    <a:pt x="12026" y="251980"/>
                  </a:lnTo>
                  <a:lnTo>
                    <a:pt x="18719" y="253657"/>
                  </a:lnTo>
                  <a:lnTo>
                    <a:pt x="24168" y="251091"/>
                  </a:lnTo>
                  <a:lnTo>
                    <a:pt x="25349" y="250532"/>
                  </a:lnTo>
                  <a:close/>
                </a:path>
                <a:path w="878839" h="254635">
                  <a:moveTo>
                    <a:pt x="35788" y="249796"/>
                  </a:moveTo>
                  <a:lnTo>
                    <a:pt x="34925" y="249631"/>
                  </a:lnTo>
                  <a:lnTo>
                    <a:pt x="32702" y="249631"/>
                  </a:lnTo>
                  <a:lnTo>
                    <a:pt x="33159" y="251155"/>
                  </a:lnTo>
                  <a:lnTo>
                    <a:pt x="35763" y="249809"/>
                  </a:lnTo>
                  <a:close/>
                </a:path>
                <a:path w="878839" h="254635">
                  <a:moveTo>
                    <a:pt x="41757" y="252399"/>
                  </a:moveTo>
                  <a:lnTo>
                    <a:pt x="41567" y="251536"/>
                  </a:lnTo>
                  <a:lnTo>
                    <a:pt x="39916" y="251155"/>
                  </a:lnTo>
                  <a:lnTo>
                    <a:pt x="37515" y="251155"/>
                  </a:lnTo>
                  <a:lnTo>
                    <a:pt x="38658" y="249631"/>
                  </a:lnTo>
                  <a:lnTo>
                    <a:pt x="39598" y="248386"/>
                  </a:lnTo>
                  <a:lnTo>
                    <a:pt x="39662" y="247815"/>
                  </a:lnTo>
                  <a:lnTo>
                    <a:pt x="39725" y="247129"/>
                  </a:lnTo>
                  <a:lnTo>
                    <a:pt x="39801" y="246507"/>
                  </a:lnTo>
                  <a:lnTo>
                    <a:pt x="38112" y="245351"/>
                  </a:lnTo>
                  <a:lnTo>
                    <a:pt x="37553" y="247129"/>
                  </a:lnTo>
                  <a:lnTo>
                    <a:pt x="37439" y="247497"/>
                  </a:lnTo>
                  <a:lnTo>
                    <a:pt x="37338" y="247815"/>
                  </a:lnTo>
                  <a:lnTo>
                    <a:pt x="35864" y="247497"/>
                  </a:lnTo>
                  <a:lnTo>
                    <a:pt x="35877" y="249745"/>
                  </a:lnTo>
                  <a:lnTo>
                    <a:pt x="36080" y="249631"/>
                  </a:lnTo>
                  <a:lnTo>
                    <a:pt x="36283" y="249631"/>
                  </a:lnTo>
                  <a:lnTo>
                    <a:pt x="35966" y="251155"/>
                  </a:lnTo>
                  <a:lnTo>
                    <a:pt x="35877" y="251536"/>
                  </a:lnTo>
                  <a:lnTo>
                    <a:pt x="35775" y="252399"/>
                  </a:lnTo>
                  <a:lnTo>
                    <a:pt x="36068" y="254114"/>
                  </a:lnTo>
                  <a:lnTo>
                    <a:pt x="36118" y="254419"/>
                  </a:lnTo>
                  <a:lnTo>
                    <a:pt x="37782" y="254419"/>
                  </a:lnTo>
                  <a:lnTo>
                    <a:pt x="39497" y="254114"/>
                  </a:lnTo>
                  <a:lnTo>
                    <a:pt x="41757" y="252399"/>
                  </a:lnTo>
                  <a:close/>
                </a:path>
                <a:path w="878839" h="254635">
                  <a:moveTo>
                    <a:pt x="42646" y="227076"/>
                  </a:moveTo>
                  <a:lnTo>
                    <a:pt x="42608" y="226580"/>
                  </a:lnTo>
                  <a:lnTo>
                    <a:pt x="42519" y="225247"/>
                  </a:lnTo>
                  <a:lnTo>
                    <a:pt x="39662" y="225247"/>
                  </a:lnTo>
                  <a:lnTo>
                    <a:pt x="38696" y="226580"/>
                  </a:lnTo>
                  <a:lnTo>
                    <a:pt x="37706" y="226390"/>
                  </a:lnTo>
                  <a:lnTo>
                    <a:pt x="37350" y="225920"/>
                  </a:lnTo>
                  <a:lnTo>
                    <a:pt x="36868" y="225247"/>
                  </a:lnTo>
                  <a:lnTo>
                    <a:pt x="34836" y="225247"/>
                  </a:lnTo>
                  <a:lnTo>
                    <a:pt x="33337" y="225920"/>
                  </a:lnTo>
                  <a:lnTo>
                    <a:pt x="33248" y="225247"/>
                  </a:lnTo>
                  <a:lnTo>
                    <a:pt x="33147" y="224510"/>
                  </a:lnTo>
                  <a:lnTo>
                    <a:pt x="32981" y="223380"/>
                  </a:lnTo>
                  <a:lnTo>
                    <a:pt x="31648" y="222758"/>
                  </a:lnTo>
                  <a:lnTo>
                    <a:pt x="29108" y="221589"/>
                  </a:lnTo>
                  <a:lnTo>
                    <a:pt x="25196" y="222135"/>
                  </a:lnTo>
                  <a:lnTo>
                    <a:pt x="21272" y="223151"/>
                  </a:lnTo>
                  <a:lnTo>
                    <a:pt x="18491" y="224345"/>
                  </a:lnTo>
                  <a:lnTo>
                    <a:pt x="15570" y="224243"/>
                  </a:lnTo>
                  <a:lnTo>
                    <a:pt x="12636" y="224116"/>
                  </a:lnTo>
                  <a:lnTo>
                    <a:pt x="10452" y="226034"/>
                  </a:lnTo>
                  <a:lnTo>
                    <a:pt x="11176" y="226466"/>
                  </a:lnTo>
                  <a:lnTo>
                    <a:pt x="11557" y="227088"/>
                  </a:lnTo>
                  <a:lnTo>
                    <a:pt x="11607" y="227926"/>
                  </a:lnTo>
                  <a:lnTo>
                    <a:pt x="15659" y="228104"/>
                  </a:lnTo>
                  <a:lnTo>
                    <a:pt x="19837" y="228625"/>
                  </a:lnTo>
                  <a:lnTo>
                    <a:pt x="22364" y="224282"/>
                  </a:lnTo>
                  <a:lnTo>
                    <a:pt x="22847" y="224294"/>
                  </a:lnTo>
                  <a:lnTo>
                    <a:pt x="27762" y="222758"/>
                  </a:lnTo>
                  <a:lnTo>
                    <a:pt x="28663" y="222935"/>
                  </a:lnTo>
                  <a:lnTo>
                    <a:pt x="29083" y="225247"/>
                  </a:lnTo>
                  <a:lnTo>
                    <a:pt x="31673" y="224510"/>
                  </a:lnTo>
                  <a:lnTo>
                    <a:pt x="30949" y="227952"/>
                  </a:lnTo>
                  <a:lnTo>
                    <a:pt x="32969" y="228219"/>
                  </a:lnTo>
                  <a:lnTo>
                    <a:pt x="39014" y="228219"/>
                  </a:lnTo>
                  <a:lnTo>
                    <a:pt x="40449" y="228549"/>
                  </a:lnTo>
                  <a:lnTo>
                    <a:pt x="41516" y="227952"/>
                  </a:lnTo>
                  <a:lnTo>
                    <a:pt x="42646" y="227076"/>
                  </a:lnTo>
                  <a:close/>
                </a:path>
                <a:path w="878839" h="254635">
                  <a:moveTo>
                    <a:pt x="42938" y="242036"/>
                  </a:moveTo>
                  <a:lnTo>
                    <a:pt x="42913" y="241858"/>
                  </a:lnTo>
                  <a:lnTo>
                    <a:pt x="42799" y="240715"/>
                  </a:lnTo>
                  <a:lnTo>
                    <a:pt x="42684" y="239458"/>
                  </a:lnTo>
                  <a:lnTo>
                    <a:pt x="42621" y="238772"/>
                  </a:lnTo>
                  <a:lnTo>
                    <a:pt x="40576" y="240715"/>
                  </a:lnTo>
                  <a:lnTo>
                    <a:pt x="38773" y="241693"/>
                  </a:lnTo>
                  <a:lnTo>
                    <a:pt x="28079" y="241820"/>
                  </a:lnTo>
                  <a:lnTo>
                    <a:pt x="26276" y="243433"/>
                  </a:lnTo>
                  <a:lnTo>
                    <a:pt x="24003" y="242214"/>
                  </a:lnTo>
                  <a:lnTo>
                    <a:pt x="22034" y="242798"/>
                  </a:lnTo>
                  <a:lnTo>
                    <a:pt x="25933" y="243967"/>
                  </a:lnTo>
                  <a:lnTo>
                    <a:pt x="29845" y="244894"/>
                  </a:lnTo>
                  <a:lnTo>
                    <a:pt x="33921" y="243649"/>
                  </a:lnTo>
                  <a:lnTo>
                    <a:pt x="38430" y="243814"/>
                  </a:lnTo>
                  <a:lnTo>
                    <a:pt x="42938" y="242036"/>
                  </a:lnTo>
                  <a:close/>
                </a:path>
                <a:path w="878839" h="254635">
                  <a:moveTo>
                    <a:pt x="43726" y="242316"/>
                  </a:moveTo>
                  <a:lnTo>
                    <a:pt x="42964" y="242036"/>
                  </a:lnTo>
                  <a:lnTo>
                    <a:pt x="43014" y="242912"/>
                  </a:lnTo>
                  <a:lnTo>
                    <a:pt x="43726" y="242316"/>
                  </a:lnTo>
                  <a:close/>
                </a:path>
                <a:path w="878839" h="254635">
                  <a:moveTo>
                    <a:pt x="68808" y="247345"/>
                  </a:moveTo>
                  <a:lnTo>
                    <a:pt x="68783" y="244411"/>
                  </a:lnTo>
                  <a:lnTo>
                    <a:pt x="66395" y="244411"/>
                  </a:lnTo>
                  <a:lnTo>
                    <a:pt x="66535" y="243840"/>
                  </a:lnTo>
                  <a:lnTo>
                    <a:pt x="66573" y="243674"/>
                  </a:lnTo>
                  <a:lnTo>
                    <a:pt x="66840" y="242570"/>
                  </a:lnTo>
                  <a:lnTo>
                    <a:pt x="66852" y="241744"/>
                  </a:lnTo>
                  <a:lnTo>
                    <a:pt x="63881" y="241744"/>
                  </a:lnTo>
                  <a:lnTo>
                    <a:pt x="63817" y="243674"/>
                  </a:lnTo>
                  <a:lnTo>
                    <a:pt x="62217" y="243497"/>
                  </a:lnTo>
                  <a:lnTo>
                    <a:pt x="60998" y="243840"/>
                  </a:lnTo>
                  <a:lnTo>
                    <a:pt x="61061" y="244411"/>
                  </a:lnTo>
                  <a:lnTo>
                    <a:pt x="61150" y="245351"/>
                  </a:lnTo>
                  <a:lnTo>
                    <a:pt x="60998" y="243840"/>
                  </a:lnTo>
                  <a:lnTo>
                    <a:pt x="56769" y="243497"/>
                  </a:lnTo>
                  <a:lnTo>
                    <a:pt x="52514" y="243255"/>
                  </a:lnTo>
                  <a:lnTo>
                    <a:pt x="48501" y="241668"/>
                  </a:lnTo>
                  <a:lnTo>
                    <a:pt x="47155" y="239458"/>
                  </a:lnTo>
                  <a:lnTo>
                    <a:pt x="43726" y="242316"/>
                  </a:lnTo>
                  <a:lnTo>
                    <a:pt x="47434" y="243725"/>
                  </a:lnTo>
                  <a:lnTo>
                    <a:pt x="49568" y="246113"/>
                  </a:lnTo>
                  <a:lnTo>
                    <a:pt x="52539" y="245135"/>
                  </a:lnTo>
                  <a:lnTo>
                    <a:pt x="55130" y="245643"/>
                  </a:lnTo>
                  <a:lnTo>
                    <a:pt x="56426" y="245821"/>
                  </a:lnTo>
                  <a:lnTo>
                    <a:pt x="57543" y="246875"/>
                  </a:lnTo>
                  <a:lnTo>
                    <a:pt x="58966" y="246430"/>
                  </a:lnTo>
                  <a:lnTo>
                    <a:pt x="59194" y="246532"/>
                  </a:lnTo>
                  <a:lnTo>
                    <a:pt x="60947" y="247345"/>
                  </a:lnTo>
                  <a:lnTo>
                    <a:pt x="62928" y="244411"/>
                  </a:lnTo>
                  <a:lnTo>
                    <a:pt x="63068" y="244411"/>
                  </a:lnTo>
                  <a:lnTo>
                    <a:pt x="64947" y="246532"/>
                  </a:lnTo>
                  <a:lnTo>
                    <a:pt x="66954" y="246532"/>
                  </a:lnTo>
                  <a:lnTo>
                    <a:pt x="68808" y="247345"/>
                  </a:lnTo>
                  <a:close/>
                </a:path>
                <a:path w="878839" h="254635">
                  <a:moveTo>
                    <a:pt x="677011" y="9474"/>
                  </a:moveTo>
                  <a:lnTo>
                    <a:pt x="676109" y="7518"/>
                  </a:lnTo>
                  <a:lnTo>
                    <a:pt x="676986" y="6959"/>
                  </a:lnTo>
                  <a:lnTo>
                    <a:pt x="676567" y="4991"/>
                  </a:lnTo>
                  <a:lnTo>
                    <a:pt x="675386" y="5918"/>
                  </a:lnTo>
                  <a:lnTo>
                    <a:pt x="674357" y="6248"/>
                  </a:lnTo>
                  <a:lnTo>
                    <a:pt x="674243" y="6464"/>
                  </a:lnTo>
                  <a:lnTo>
                    <a:pt x="674204" y="6692"/>
                  </a:lnTo>
                  <a:lnTo>
                    <a:pt x="674243" y="6934"/>
                  </a:lnTo>
                  <a:lnTo>
                    <a:pt x="674560" y="7785"/>
                  </a:lnTo>
                  <a:lnTo>
                    <a:pt x="674408" y="9156"/>
                  </a:lnTo>
                  <a:lnTo>
                    <a:pt x="675436" y="9271"/>
                  </a:lnTo>
                  <a:lnTo>
                    <a:pt x="677011" y="9474"/>
                  </a:lnTo>
                  <a:close/>
                </a:path>
                <a:path w="878839" h="254635">
                  <a:moveTo>
                    <a:pt x="705370" y="18961"/>
                  </a:moveTo>
                  <a:lnTo>
                    <a:pt x="702513" y="15316"/>
                  </a:lnTo>
                  <a:lnTo>
                    <a:pt x="702678" y="12052"/>
                  </a:lnTo>
                  <a:lnTo>
                    <a:pt x="700722" y="13030"/>
                  </a:lnTo>
                  <a:lnTo>
                    <a:pt x="699643" y="13970"/>
                  </a:lnTo>
                  <a:lnTo>
                    <a:pt x="702386" y="14998"/>
                  </a:lnTo>
                  <a:lnTo>
                    <a:pt x="700646" y="15951"/>
                  </a:lnTo>
                  <a:lnTo>
                    <a:pt x="700671" y="17805"/>
                  </a:lnTo>
                  <a:lnTo>
                    <a:pt x="702005" y="18910"/>
                  </a:lnTo>
                  <a:lnTo>
                    <a:pt x="701916" y="20294"/>
                  </a:lnTo>
                  <a:lnTo>
                    <a:pt x="701446" y="21767"/>
                  </a:lnTo>
                  <a:lnTo>
                    <a:pt x="705370" y="18961"/>
                  </a:lnTo>
                  <a:close/>
                </a:path>
                <a:path w="878839" h="254635">
                  <a:moveTo>
                    <a:pt x="714171" y="47879"/>
                  </a:moveTo>
                  <a:lnTo>
                    <a:pt x="713625" y="46355"/>
                  </a:lnTo>
                  <a:lnTo>
                    <a:pt x="712317" y="46786"/>
                  </a:lnTo>
                  <a:lnTo>
                    <a:pt x="711200" y="46710"/>
                  </a:lnTo>
                  <a:lnTo>
                    <a:pt x="710907" y="47129"/>
                  </a:lnTo>
                  <a:lnTo>
                    <a:pt x="710628" y="47574"/>
                  </a:lnTo>
                  <a:lnTo>
                    <a:pt x="710323" y="47993"/>
                  </a:lnTo>
                  <a:lnTo>
                    <a:pt x="710692" y="48298"/>
                  </a:lnTo>
                  <a:lnTo>
                    <a:pt x="711047" y="48602"/>
                  </a:lnTo>
                  <a:lnTo>
                    <a:pt x="711403" y="48907"/>
                  </a:lnTo>
                  <a:lnTo>
                    <a:pt x="712457" y="48895"/>
                  </a:lnTo>
                  <a:lnTo>
                    <a:pt x="713460" y="48780"/>
                  </a:lnTo>
                  <a:lnTo>
                    <a:pt x="714171" y="47879"/>
                  </a:lnTo>
                  <a:close/>
                </a:path>
                <a:path w="878839" h="254635">
                  <a:moveTo>
                    <a:pt x="719010" y="26670"/>
                  </a:moveTo>
                  <a:lnTo>
                    <a:pt x="716940" y="25755"/>
                  </a:lnTo>
                  <a:lnTo>
                    <a:pt x="716648" y="25730"/>
                  </a:lnTo>
                  <a:lnTo>
                    <a:pt x="716407" y="25615"/>
                  </a:lnTo>
                  <a:lnTo>
                    <a:pt x="716191" y="25438"/>
                  </a:lnTo>
                  <a:lnTo>
                    <a:pt x="715797" y="25819"/>
                  </a:lnTo>
                  <a:lnTo>
                    <a:pt x="715429" y="26212"/>
                  </a:lnTo>
                  <a:lnTo>
                    <a:pt x="715048" y="26593"/>
                  </a:lnTo>
                  <a:lnTo>
                    <a:pt x="715695" y="27241"/>
                  </a:lnTo>
                  <a:lnTo>
                    <a:pt x="716356" y="27901"/>
                  </a:lnTo>
                  <a:lnTo>
                    <a:pt x="717016" y="28549"/>
                  </a:lnTo>
                  <a:lnTo>
                    <a:pt x="718223" y="28498"/>
                  </a:lnTo>
                  <a:lnTo>
                    <a:pt x="718985" y="27990"/>
                  </a:lnTo>
                  <a:lnTo>
                    <a:pt x="719010" y="26670"/>
                  </a:lnTo>
                  <a:close/>
                </a:path>
                <a:path w="878839" h="254635">
                  <a:moveTo>
                    <a:pt x="723239" y="26238"/>
                  </a:moveTo>
                  <a:lnTo>
                    <a:pt x="721944" y="25577"/>
                  </a:lnTo>
                  <a:lnTo>
                    <a:pt x="721588" y="25844"/>
                  </a:lnTo>
                  <a:lnTo>
                    <a:pt x="720864" y="26365"/>
                  </a:lnTo>
                  <a:lnTo>
                    <a:pt x="720839" y="26885"/>
                  </a:lnTo>
                  <a:lnTo>
                    <a:pt x="720801" y="27393"/>
                  </a:lnTo>
                  <a:lnTo>
                    <a:pt x="720775" y="27914"/>
                  </a:lnTo>
                  <a:lnTo>
                    <a:pt x="721448" y="28473"/>
                  </a:lnTo>
                  <a:lnTo>
                    <a:pt x="721791" y="28752"/>
                  </a:lnTo>
                  <a:lnTo>
                    <a:pt x="722579" y="28587"/>
                  </a:lnTo>
                  <a:lnTo>
                    <a:pt x="722960" y="28498"/>
                  </a:lnTo>
                  <a:lnTo>
                    <a:pt x="722985" y="27406"/>
                  </a:lnTo>
                  <a:lnTo>
                    <a:pt x="723239" y="26238"/>
                  </a:lnTo>
                  <a:close/>
                </a:path>
                <a:path w="878839" h="254635">
                  <a:moveTo>
                    <a:pt x="725817" y="21590"/>
                  </a:moveTo>
                  <a:lnTo>
                    <a:pt x="725043" y="20650"/>
                  </a:lnTo>
                  <a:lnTo>
                    <a:pt x="724141" y="19761"/>
                  </a:lnTo>
                  <a:lnTo>
                    <a:pt x="724065" y="18046"/>
                  </a:lnTo>
                  <a:lnTo>
                    <a:pt x="723506" y="16649"/>
                  </a:lnTo>
                  <a:lnTo>
                    <a:pt x="721575" y="16408"/>
                  </a:lnTo>
                  <a:lnTo>
                    <a:pt x="721245" y="16370"/>
                  </a:lnTo>
                  <a:lnTo>
                    <a:pt x="720521" y="16916"/>
                  </a:lnTo>
                  <a:lnTo>
                    <a:pt x="720737" y="18389"/>
                  </a:lnTo>
                  <a:lnTo>
                    <a:pt x="721804" y="19100"/>
                  </a:lnTo>
                  <a:lnTo>
                    <a:pt x="722680" y="19951"/>
                  </a:lnTo>
                  <a:lnTo>
                    <a:pt x="723315" y="21107"/>
                  </a:lnTo>
                  <a:lnTo>
                    <a:pt x="723468" y="22682"/>
                  </a:lnTo>
                  <a:lnTo>
                    <a:pt x="725220" y="23037"/>
                  </a:lnTo>
                  <a:lnTo>
                    <a:pt x="725817" y="21590"/>
                  </a:lnTo>
                  <a:close/>
                </a:path>
                <a:path w="878839" h="254635">
                  <a:moveTo>
                    <a:pt x="727989" y="26847"/>
                  </a:moveTo>
                  <a:lnTo>
                    <a:pt x="727354" y="26339"/>
                  </a:lnTo>
                  <a:lnTo>
                    <a:pt x="726528" y="26085"/>
                  </a:lnTo>
                  <a:lnTo>
                    <a:pt x="725868" y="26060"/>
                  </a:lnTo>
                  <a:lnTo>
                    <a:pt x="725703" y="26581"/>
                  </a:lnTo>
                  <a:lnTo>
                    <a:pt x="726122" y="27508"/>
                  </a:lnTo>
                  <a:lnTo>
                    <a:pt x="726554" y="27978"/>
                  </a:lnTo>
                  <a:lnTo>
                    <a:pt x="727163" y="28409"/>
                  </a:lnTo>
                  <a:lnTo>
                    <a:pt x="727976" y="27952"/>
                  </a:lnTo>
                  <a:lnTo>
                    <a:pt x="727989" y="27749"/>
                  </a:lnTo>
                  <a:lnTo>
                    <a:pt x="727989" y="26847"/>
                  </a:lnTo>
                  <a:close/>
                </a:path>
                <a:path w="878839" h="254635">
                  <a:moveTo>
                    <a:pt x="738378" y="44107"/>
                  </a:moveTo>
                  <a:lnTo>
                    <a:pt x="736549" y="44030"/>
                  </a:lnTo>
                  <a:lnTo>
                    <a:pt x="734631" y="44069"/>
                  </a:lnTo>
                  <a:lnTo>
                    <a:pt x="735393" y="45605"/>
                  </a:lnTo>
                  <a:lnTo>
                    <a:pt x="736295" y="46951"/>
                  </a:lnTo>
                  <a:lnTo>
                    <a:pt x="738314" y="46774"/>
                  </a:lnTo>
                  <a:lnTo>
                    <a:pt x="738378" y="44107"/>
                  </a:lnTo>
                  <a:close/>
                </a:path>
                <a:path w="878839" h="254635">
                  <a:moveTo>
                    <a:pt x="747585" y="55359"/>
                  </a:moveTo>
                  <a:lnTo>
                    <a:pt x="745972" y="53213"/>
                  </a:lnTo>
                  <a:lnTo>
                    <a:pt x="746010" y="51879"/>
                  </a:lnTo>
                  <a:lnTo>
                    <a:pt x="745578" y="50507"/>
                  </a:lnTo>
                  <a:lnTo>
                    <a:pt x="744296" y="49542"/>
                  </a:lnTo>
                  <a:lnTo>
                    <a:pt x="742099" y="51130"/>
                  </a:lnTo>
                  <a:lnTo>
                    <a:pt x="744054" y="51841"/>
                  </a:lnTo>
                  <a:lnTo>
                    <a:pt x="744270" y="52755"/>
                  </a:lnTo>
                  <a:lnTo>
                    <a:pt x="744169" y="53848"/>
                  </a:lnTo>
                  <a:lnTo>
                    <a:pt x="743051" y="55740"/>
                  </a:lnTo>
                  <a:lnTo>
                    <a:pt x="747585" y="55359"/>
                  </a:lnTo>
                  <a:close/>
                </a:path>
                <a:path w="878839" h="254635">
                  <a:moveTo>
                    <a:pt x="758367" y="55384"/>
                  </a:moveTo>
                  <a:lnTo>
                    <a:pt x="757758" y="52933"/>
                  </a:lnTo>
                  <a:lnTo>
                    <a:pt x="755980" y="53251"/>
                  </a:lnTo>
                  <a:lnTo>
                    <a:pt x="754900" y="52819"/>
                  </a:lnTo>
                  <a:lnTo>
                    <a:pt x="752411" y="54673"/>
                  </a:lnTo>
                  <a:lnTo>
                    <a:pt x="755624" y="54737"/>
                  </a:lnTo>
                  <a:lnTo>
                    <a:pt x="755827" y="55753"/>
                  </a:lnTo>
                  <a:lnTo>
                    <a:pt x="756831" y="55537"/>
                  </a:lnTo>
                  <a:lnTo>
                    <a:pt x="758367" y="55384"/>
                  </a:lnTo>
                  <a:close/>
                </a:path>
                <a:path w="878839" h="254635">
                  <a:moveTo>
                    <a:pt x="767791" y="50355"/>
                  </a:moveTo>
                  <a:lnTo>
                    <a:pt x="766991" y="49491"/>
                  </a:lnTo>
                  <a:lnTo>
                    <a:pt x="766089" y="48539"/>
                  </a:lnTo>
                  <a:lnTo>
                    <a:pt x="765340" y="49695"/>
                  </a:lnTo>
                  <a:lnTo>
                    <a:pt x="764489" y="49796"/>
                  </a:lnTo>
                  <a:lnTo>
                    <a:pt x="764374" y="50520"/>
                  </a:lnTo>
                  <a:lnTo>
                    <a:pt x="763130" y="51206"/>
                  </a:lnTo>
                  <a:lnTo>
                    <a:pt x="764438" y="51955"/>
                  </a:lnTo>
                  <a:lnTo>
                    <a:pt x="766635" y="51866"/>
                  </a:lnTo>
                  <a:lnTo>
                    <a:pt x="767384" y="51181"/>
                  </a:lnTo>
                  <a:lnTo>
                    <a:pt x="767791" y="50355"/>
                  </a:lnTo>
                  <a:close/>
                </a:path>
                <a:path w="878839" h="254635">
                  <a:moveTo>
                    <a:pt x="787831" y="14935"/>
                  </a:moveTo>
                  <a:lnTo>
                    <a:pt x="787577" y="14046"/>
                  </a:lnTo>
                  <a:lnTo>
                    <a:pt x="787044" y="13474"/>
                  </a:lnTo>
                  <a:lnTo>
                    <a:pt x="786091" y="13347"/>
                  </a:lnTo>
                  <a:lnTo>
                    <a:pt x="785774" y="12839"/>
                  </a:lnTo>
                  <a:lnTo>
                    <a:pt x="784796" y="12865"/>
                  </a:lnTo>
                  <a:lnTo>
                    <a:pt x="783729" y="13169"/>
                  </a:lnTo>
                  <a:lnTo>
                    <a:pt x="783704" y="14198"/>
                  </a:lnTo>
                  <a:lnTo>
                    <a:pt x="783666" y="15443"/>
                  </a:lnTo>
                  <a:lnTo>
                    <a:pt x="784720" y="15887"/>
                  </a:lnTo>
                  <a:lnTo>
                    <a:pt x="785914" y="15849"/>
                  </a:lnTo>
                  <a:lnTo>
                    <a:pt x="786790" y="16090"/>
                  </a:lnTo>
                  <a:lnTo>
                    <a:pt x="787387" y="15671"/>
                  </a:lnTo>
                  <a:lnTo>
                    <a:pt x="787831" y="14935"/>
                  </a:lnTo>
                  <a:close/>
                </a:path>
                <a:path w="878839" h="254635">
                  <a:moveTo>
                    <a:pt x="790016" y="51308"/>
                  </a:moveTo>
                  <a:lnTo>
                    <a:pt x="787831" y="50787"/>
                  </a:lnTo>
                  <a:lnTo>
                    <a:pt x="787222" y="49466"/>
                  </a:lnTo>
                  <a:lnTo>
                    <a:pt x="787184" y="50952"/>
                  </a:lnTo>
                  <a:lnTo>
                    <a:pt x="786003" y="52412"/>
                  </a:lnTo>
                  <a:lnTo>
                    <a:pt x="787831" y="53390"/>
                  </a:lnTo>
                  <a:lnTo>
                    <a:pt x="788022" y="53479"/>
                  </a:lnTo>
                  <a:lnTo>
                    <a:pt x="788492" y="53327"/>
                  </a:lnTo>
                  <a:lnTo>
                    <a:pt x="788631" y="53149"/>
                  </a:lnTo>
                  <a:lnTo>
                    <a:pt x="790016" y="51308"/>
                  </a:lnTo>
                  <a:close/>
                </a:path>
                <a:path w="878839" h="254635">
                  <a:moveTo>
                    <a:pt x="798385" y="1993"/>
                  </a:moveTo>
                  <a:lnTo>
                    <a:pt x="798372" y="1524"/>
                  </a:lnTo>
                  <a:lnTo>
                    <a:pt x="798372" y="1041"/>
                  </a:lnTo>
                  <a:lnTo>
                    <a:pt x="798360" y="546"/>
                  </a:lnTo>
                  <a:lnTo>
                    <a:pt x="797179" y="0"/>
                  </a:lnTo>
                  <a:lnTo>
                    <a:pt x="796023" y="406"/>
                  </a:lnTo>
                  <a:lnTo>
                    <a:pt x="794867" y="723"/>
                  </a:lnTo>
                  <a:lnTo>
                    <a:pt x="795032" y="3924"/>
                  </a:lnTo>
                  <a:lnTo>
                    <a:pt x="797242" y="1498"/>
                  </a:lnTo>
                  <a:lnTo>
                    <a:pt x="798385" y="1993"/>
                  </a:lnTo>
                  <a:close/>
                </a:path>
                <a:path w="878839" h="254635">
                  <a:moveTo>
                    <a:pt x="802487" y="45897"/>
                  </a:moveTo>
                  <a:lnTo>
                    <a:pt x="802436" y="44462"/>
                  </a:lnTo>
                  <a:lnTo>
                    <a:pt x="802436" y="44005"/>
                  </a:lnTo>
                  <a:lnTo>
                    <a:pt x="801471" y="44157"/>
                  </a:lnTo>
                  <a:lnTo>
                    <a:pt x="801192" y="45339"/>
                  </a:lnTo>
                  <a:lnTo>
                    <a:pt x="799274" y="45542"/>
                  </a:lnTo>
                  <a:lnTo>
                    <a:pt x="799757" y="47383"/>
                  </a:lnTo>
                  <a:lnTo>
                    <a:pt x="800417" y="47802"/>
                  </a:lnTo>
                  <a:lnTo>
                    <a:pt x="802386" y="47269"/>
                  </a:lnTo>
                  <a:lnTo>
                    <a:pt x="802487" y="45897"/>
                  </a:lnTo>
                  <a:close/>
                </a:path>
                <a:path w="878839" h="254635">
                  <a:moveTo>
                    <a:pt x="806424" y="20637"/>
                  </a:moveTo>
                  <a:lnTo>
                    <a:pt x="805827" y="19265"/>
                  </a:lnTo>
                  <a:lnTo>
                    <a:pt x="804773" y="18389"/>
                  </a:lnTo>
                  <a:lnTo>
                    <a:pt x="803376" y="17957"/>
                  </a:lnTo>
                  <a:lnTo>
                    <a:pt x="802449" y="17322"/>
                  </a:lnTo>
                  <a:lnTo>
                    <a:pt x="802347" y="15379"/>
                  </a:lnTo>
                  <a:lnTo>
                    <a:pt x="800531" y="16205"/>
                  </a:lnTo>
                  <a:lnTo>
                    <a:pt x="800138" y="17284"/>
                  </a:lnTo>
                  <a:lnTo>
                    <a:pt x="798423" y="16891"/>
                  </a:lnTo>
                  <a:lnTo>
                    <a:pt x="798271" y="18313"/>
                  </a:lnTo>
                  <a:lnTo>
                    <a:pt x="799553" y="18605"/>
                  </a:lnTo>
                  <a:lnTo>
                    <a:pt x="801014" y="17691"/>
                  </a:lnTo>
                  <a:lnTo>
                    <a:pt x="802144" y="18872"/>
                  </a:lnTo>
                  <a:lnTo>
                    <a:pt x="802195" y="19189"/>
                  </a:lnTo>
                  <a:lnTo>
                    <a:pt x="802335" y="19824"/>
                  </a:lnTo>
                  <a:lnTo>
                    <a:pt x="803859" y="19227"/>
                  </a:lnTo>
                  <a:lnTo>
                    <a:pt x="804595" y="22707"/>
                  </a:lnTo>
                  <a:lnTo>
                    <a:pt x="806424" y="20637"/>
                  </a:lnTo>
                  <a:close/>
                </a:path>
                <a:path w="878839" h="254635">
                  <a:moveTo>
                    <a:pt x="807923" y="27698"/>
                  </a:moveTo>
                  <a:lnTo>
                    <a:pt x="807339" y="27063"/>
                  </a:lnTo>
                  <a:lnTo>
                    <a:pt x="807161" y="25730"/>
                  </a:lnTo>
                  <a:lnTo>
                    <a:pt x="804710" y="26289"/>
                  </a:lnTo>
                  <a:lnTo>
                    <a:pt x="805357" y="27749"/>
                  </a:lnTo>
                  <a:lnTo>
                    <a:pt x="805040" y="28676"/>
                  </a:lnTo>
                  <a:lnTo>
                    <a:pt x="805205" y="28905"/>
                  </a:lnTo>
                  <a:lnTo>
                    <a:pt x="805332" y="29146"/>
                  </a:lnTo>
                  <a:lnTo>
                    <a:pt x="805421" y="29413"/>
                  </a:lnTo>
                  <a:lnTo>
                    <a:pt x="805992" y="29387"/>
                  </a:lnTo>
                  <a:lnTo>
                    <a:pt x="806564" y="29362"/>
                  </a:lnTo>
                  <a:lnTo>
                    <a:pt x="807148" y="29337"/>
                  </a:lnTo>
                  <a:lnTo>
                    <a:pt x="807923" y="27698"/>
                  </a:lnTo>
                  <a:close/>
                </a:path>
                <a:path w="878839" h="254635">
                  <a:moveTo>
                    <a:pt x="813308" y="32689"/>
                  </a:moveTo>
                  <a:lnTo>
                    <a:pt x="812800" y="29654"/>
                  </a:lnTo>
                  <a:lnTo>
                    <a:pt x="808863" y="29819"/>
                  </a:lnTo>
                  <a:lnTo>
                    <a:pt x="811072" y="33883"/>
                  </a:lnTo>
                  <a:lnTo>
                    <a:pt x="809205" y="35344"/>
                  </a:lnTo>
                  <a:lnTo>
                    <a:pt x="808939" y="35496"/>
                  </a:lnTo>
                  <a:lnTo>
                    <a:pt x="808672" y="35534"/>
                  </a:lnTo>
                  <a:lnTo>
                    <a:pt x="808367" y="35471"/>
                  </a:lnTo>
                  <a:lnTo>
                    <a:pt x="808266" y="35674"/>
                  </a:lnTo>
                  <a:lnTo>
                    <a:pt x="808151" y="35890"/>
                  </a:lnTo>
                  <a:lnTo>
                    <a:pt x="808050" y="36093"/>
                  </a:lnTo>
                  <a:lnTo>
                    <a:pt x="808202" y="36804"/>
                  </a:lnTo>
                  <a:lnTo>
                    <a:pt x="808545" y="38188"/>
                  </a:lnTo>
                  <a:lnTo>
                    <a:pt x="809015" y="38201"/>
                  </a:lnTo>
                  <a:lnTo>
                    <a:pt x="809980" y="38201"/>
                  </a:lnTo>
                  <a:lnTo>
                    <a:pt x="810260" y="38061"/>
                  </a:lnTo>
                  <a:lnTo>
                    <a:pt x="810374" y="37846"/>
                  </a:lnTo>
                  <a:lnTo>
                    <a:pt x="810348" y="37541"/>
                  </a:lnTo>
                  <a:lnTo>
                    <a:pt x="811517" y="35026"/>
                  </a:lnTo>
                  <a:lnTo>
                    <a:pt x="813308" y="32689"/>
                  </a:lnTo>
                  <a:close/>
                </a:path>
                <a:path w="878839" h="254635">
                  <a:moveTo>
                    <a:pt x="815238" y="25615"/>
                  </a:moveTo>
                  <a:lnTo>
                    <a:pt x="814933" y="24955"/>
                  </a:lnTo>
                  <a:lnTo>
                    <a:pt x="814273" y="23622"/>
                  </a:lnTo>
                  <a:lnTo>
                    <a:pt x="815073" y="21526"/>
                  </a:lnTo>
                  <a:lnTo>
                    <a:pt x="812342" y="20497"/>
                  </a:lnTo>
                  <a:lnTo>
                    <a:pt x="812114" y="21780"/>
                  </a:lnTo>
                  <a:lnTo>
                    <a:pt x="812558" y="22834"/>
                  </a:lnTo>
                  <a:lnTo>
                    <a:pt x="813066" y="24015"/>
                  </a:lnTo>
                  <a:lnTo>
                    <a:pt x="811771" y="25933"/>
                  </a:lnTo>
                  <a:lnTo>
                    <a:pt x="814882" y="26758"/>
                  </a:lnTo>
                  <a:lnTo>
                    <a:pt x="815238" y="25615"/>
                  </a:lnTo>
                  <a:close/>
                </a:path>
                <a:path w="878839" h="254635">
                  <a:moveTo>
                    <a:pt x="817029" y="16992"/>
                  </a:moveTo>
                  <a:lnTo>
                    <a:pt x="816864" y="16395"/>
                  </a:lnTo>
                  <a:lnTo>
                    <a:pt x="816063" y="16230"/>
                  </a:lnTo>
                  <a:lnTo>
                    <a:pt x="815289" y="16230"/>
                  </a:lnTo>
                  <a:lnTo>
                    <a:pt x="814781" y="16802"/>
                  </a:lnTo>
                  <a:lnTo>
                    <a:pt x="814882" y="17373"/>
                  </a:lnTo>
                  <a:lnTo>
                    <a:pt x="814959" y="17843"/>
                  </a:lnTo>
                  <a:lnTo>
                    <a:pt x="815670" y="18186"/>
                  </a:lnTo>
                  <a:lnTo>
                    <a:pt x="816114" y="18580"/>
                  </a:lnTo>
                  <a:lnTo>
                    <a:pt x="816368" y="18262"/>
                  </a:lnTo>
                  <a:lnTo>
                    <a:pt x="816775" y="17983"/>
                  </a:lnTo>
                  <a:lnTo>
                    <a:pt x="816876" y="17614"/>
                  </a:lnTo>
                  <a:lnTo>
                    <a:pt x="817029" y="16992"/>
                  </a:lnTo>
                  <a:close/>
                </a:path>
                <a:path w="878839" h="254635">
                  <a:moveTo>
                    <a:pt x="824357" y="53759"/>
                  </a:moveTo>
                  <a:lnTo>
                    <a:pt x="823404" y="52654"/>
                  </a:lnTo>
                  <a:lnTo>
                    <a:pt x="821982" y="53098"/>
                  </a:lnTo>
                  <a:lnTo>
                    <a:pt x="820839" y="52628"/>
                  </a:lnTo>
                  <a:lnTo>
                    <a:pt x="821359" y="55041"/>
                  </a:lnTo>
                  <a:lnTo>
                    <a:pt x="823010" y="53924"/>
                  </a:lnTo>
                  <a:lnTo>
                    <a:pt x="824357" y="53759"/>
                  </a:lnTo>
                  <a:close/>
                </a:path>
                <a:path w="878839" h="254635">
                  <a:moveTo>
                    <a:pt x="831557" y="35267"/>
                  </a:moveTo>
                  <a:lnTo>
                    <a:pt x="830884" y="33769"/>
                  </a:lnTo>
                  <a:lnTo>
                    <a:pt x="831303" y="32524"/>
                  </a:lnTo>
                  <a:lnTo>
                    <a:pt x="829373" y="29616"/>
                  </a:lnTo>
                  <a:lnTo>
                    <a:pt x="822007" y="30594"/>
                  </a:lnTo>
                  <a:lnTo>
                    <a:pt x="821982" y="30899"/>
                  </a:lnTo>
                  <a:lnTo>
                    <a:pt x="821880" y="31165"/>
                  </a:lnTo>
                  <a:lnTo>
                    <a:pt x="821715" y="31432"/>
                  </a:lnTo>
                  <a:lnTo>
                    <a:pt x="823201" y="32791"/>
                  </a:lnTo>
                  <a:lnTo>
                    <a:pt x="824992" y="32296"/>
                  </a:lnTo>
                  <a:lnTo>
                    <a:pt x="828217" y="32194"/>
                  </a:lnTo>
                  <a:lnTo>
                    <a:pt x="828776" y="32842"/>
                  </a:lnTo>
                  <a:lnTo>
                    <a:pt x="828281" y="34302"/>
                  </a:lnTo>
                  <a:lnTo>
                    <a:pt x="828230" y="35839"/>
                  </a:lnTo>
                  <a:lnTo>
                    <a:pt x="828903" y="36588"/>
                  </a:lnTo>
                  <a:lnTo>
                    <a:pt x="830478" y="36385"/>
                  </a:lnTo>
                  <a:lnTo>
                    <a:pt x="831557" y="35267"/>
                  </a:lnTo>
                  <a:close/>
                </a:path>
                <a:path w="878839" h="254635">
                  <a:moveTo>
                    <a:pt x="833780" y="65227"/>
                  </a:moveTo>
                  <a:lnTo>
                    <a:pt x="832954" y="65074"/>
                  </a:lnTo>
                  <a:lnTo>
                    <a:pt x="833437" y="64109"/>
                  </a:lnTo>
                  <a:lnTo>
                    <a:pt x="833374" y="63398"/>
                  </a:lnTo>
                  <a:lnTo>
                    <a:pt x="832319" y="63969"/>
                  </a:lnTo>
                  <a:lnTo>
                    <a:pt x="832129" y="64808"/>
                  </a:lnTo>
                  <a:lnTo>
                    <a:pt x="832040" y="65227"/>
                  </a:lnTo>
                  <a:lnTo>
                    <a:pt x="833780" y="65227"/>
                  </a:lnTo>
                  <a:close/>
                </a:path>
                <a:path w="878839" h="254635">
                  <a:moveTo>
                    <a:pt x="836841" y="23037"/>
                  </a:moveTo>
                  <a:lnTo>
                    <a:pt x="833450" y="21640"/>
                  </a:lnTo>
                  <a:lnTo>
                    <a:pt x="831977" y="22148"/>
                  </a:lnTo>
                  <a:lnTo>
                    <a:pt x="831646" y="23482"/>
                  </a:lnTo>
                  <a:lnTo>
                    <a:pt x="831291" y="24765"/>
                  </a:lnTo>
                  <a:lnTo>
                    <a:pt x="831659" y="25844"/>
                  </a:lnTo>
                  <a:lnTo>
                    <a:pt x="832485" y="25869"/>
                  </a:lnTo>
                  <a:lnTo>
                    <a:pt x="833412" y="25755"/>
                  </a:lnTo>
                  <a:lnTo>
                    <a:pt x="833539" y="24384"/>
                  </a:lnTo>
                  <a:lnTo>
                    <a:pt x="836841" y="23037"/>
                  </a:lnTo>
                  <a:close/>
                </a:path>
                <a:path w="878839" h="254635">
                  <a:moveTo>
                    <a:pt x="839711" y="55651"/>
                  </a:moveTo>
                  <a:lnTo>
                    <a:pt x="838631" y="48031"/>
                  </a:lnTo>
                  <a:lnTo>
                    <a:pt x="838301" y="48869"/>
                  </a:lnTo>
                  <a:lnTo>
                    <a:pt x="827786" y="44716"/>
                  </a:lnTo>
                  <a:lnTo>
                    <a:pt x="827786" y="46647"/>
                  </a:lnTo>
                  <a:lnTo>
                    <a:pt x="827125" y="48209"/>
                  </a:lnTo>
                  <a:lnTo>
                    <a:pt x="826554" y="45021"/>
                  </a:lnTo>
                  <a:lnTo>
                    <a:pt x="827786" y="46647"/>
                  </a:lnTo>
                  <a:lnTo>
                    <a:pt x="827786" y="44716"/>
                  </a:lnTo>
                  <a:lnTo>
                    <a:pt x="826731" y="44297"/>
                  </a:lnTo>
                  <a:lnTo>
                    <a:pt x="827112" y="42811"/>
                  </a:lnTo>
                  <a:lnTo>
                    <a:pt x="828281" y="38430"/>
                  </a:lnTo>
                  <a:lnTo>
                    <a:pt x="827989" y="38366"/>
                  </a:lnTo>
                  <a:lnTo>
                    <a:pt x="827747" y="38252"/>
                  </a:lnTo>
                  <a:lnTo>
                    <a:pt x="827519" y="38087"/>
                  </a:lnTo>
                  <a:lnTo>
                    <a:pt x="826846" y="38201"/>
                  </a:lnTo>
                  <a:lnTo>
                    <a:pt x="825512" y="38455"/>
                  </a:lnTo>
                  <a:lnTo>
                    <a:pt x="824814" y="38176"/>
                  </a:lnTo>
                  <a:lnTo>
                    <a:pt x="824814" y="45097"/>
                  </a:lnTo>
                  <a:lnTo>
                    <a:pt x="823645" y="46736"/>
                  </a:lnTo>
                  <a:lnTo>
                    <a:pt x="821867" y="46139"/>
                  </a:lnTo>
                  <a:lnTo>
                    <a:pt x="821423" y="44881"/>
                  </a:lnTo>
                  <a:lnTo>
                    <a:pt x="821817" y="43167"/>
                  </a:lnTo>
                  <a:lnTo>
                    <a:pt x="822960" y="42862"/>
                  </a:lnTo>
                  <a:lnTo>
                    <a:pt x="823683" y="43675"/>
                  </a:lnTo>
                  <a:lnTo>
                    <a:pt x="824560" y="44132"/>
                  </a:lnTo>
                  <a:lnTo>
                    <a:pt x="824814" y="45097"/>
                  </a:lnTo>
                  <a:lnTo>
                    <a:pt x="824814" y="38176"/>
                  </a:lnTo>
                  <a:lnTo>
                    <a:pt x="824255" y="37947"/>
                  </a:lnTo>
                  <a:lnTo>
                    <a:pt x="824903" y="35369"/>
                  </a:lnTo>
                  <a:lnTo>
                    <a:pt x="821182" y="36207"/>
                  </a:lnTo>
                  <a:lnTo>
                    <a:pt x="822109" y="37973"/>
                  </a:lnTo>
                  <a:lnTo>
                    <a:pt x="821296" y="39370"/>
                  </a:lnTo>
                  <a:lnTo>
                    <a:pt x="820775" y="40144"/>
                  </a:lnTo>
                  <a:lnTo>
                    <a:pt x="818159" y="43459"/>
                  </a:lnTo>
                  <a:lnTo>
                    <a:pt x="817676" y="46316"/>
                  </a:lnTo>
                  <a:lnTo>
                    <a:pt x="822502" y="48018"/>
                  </a:lnTo>
                  <a:lnTo>
                    <a:pt x="825017" y="49936"/>
                  </a:lnTo>
                  <a:lnTo>
                    <a:pt x="828255" y="53022"/>
                  </a:lnTo>
                  <a:lnTo>
                    <a:pt x="835190" y="47815"/>
                  </a:lnTo>
                  <a:lnTo>
                    <a:pt x="835875" y="50965"/>
                  </a:lnTo>
                  <a:lnTo>
                    <a:pt x="837450" y="53428"/>
                  </a:lnTo>
                  <a:lnTo>
                    <a:pt x="838492" y="53809"/>
                  </a:lnTo>
                  <a:lnTo>
                    <a:pt x="837590" y="56007"/>
                  </a:lnTo>
                  <a:lnTo>
                    <a:pt x="839470" y="55600"/>
                  </a:lnTo>
                  <a:lnTo>
                    <a:pt x="839711" y="55651"/>
                  </a:lnTo>
                  <a:close/>
                </a:path>
                <a:path w="878839" h="254635">
                  <a:moveTo>
                    <a:pt x="839711" y="55651"/>
                  </a:moveTo>
                  <a:lnTo>
                    <a:pt x="839444" y="55651"/>
                  </a:lnTo>
                  <a:lnTo>
                    <a:pt x="838161" y="59423"/>
                  </a:lnTo>
                  <a:lnTo>
                    <a:pt x="838060" y="59690"/>
                  </a:lnTo>
                  <a:lnTo>
                    <a:pt x="834986" y="58089"/>
                  </a:lnTo>
                  <a:lnTo>
                    <a:pt x="833488" y="53695"/>
                  </a:lnTo>
                  <a:lnTo>
                    <a:pt x="830910" y="51600"/>
                  </a:lnTo>
                  <a:lnTo>
                    <a:pt x="830783" y="54825"/>
                  </a:lnTo>
                  <a:lnTo>
                    <a:pt x="829487" y="55537"/>
                  </a:lnTo>
                  <a:lnTo>
                    <a:pt x="829437" y="56718"/>
                  </a:lnTo>
                  <a:lnTo>
                    <a:pt x="829398" y="57302"/>
                  </a:lnTo>
                  <a:lnTo>
                    <a:pt x="830757" y="56095"/>
                  </a:lnTo>
                  <a:lnTo>
                    <a:pt x="833577" y="57480"/>
                  </a:lnTo>
                  <a:lnTo>
                    <a:pt x="831316" y="59423"/>
                  </a:lnTo>
                  <a:lnTo>
                    <a:pt x="834453" y="59423"/>
                  </a:lnTo>
                  <a:lnTo>
                    <a:pt x="834428" y="61556"/>
                  </a:lnTo>
                  <a:lnTo>
                    <a:pt x="836549" y="61556"/>
                  </a:lnTo>
                  <a:lnTo>
                    <a:pt x="836168" y="62903"/>
                  </a:lnTo>
                  <a:lnTo>
                    <a:pt x="835761" y="64808"/>
                  </a:lnTo>
                  <a:lnTo>
                    <a:pt x="835634" y="65074"/>
                  </a:lnTo>
                  <a:lnTo>
                    <a:pt x="835393" y="65227"/>
                  </a:lnTo>
                  <a:lnTo>
                    <a:pt x="837374" y="67411"/>
                  </a:lnTo>
                  <a:lnTo>
                    <a:pt x="838911" y="59690"/>
                  </a:lnTo>
                  <a:lnTo>
                    <a:pt x="839711" y="55651"/>
                  </a:lnTo>
                  <a:close/>
                </a:path>
                <a:path w="878839" h="254635">
                  <a:moveTo>
                    <a:pt x="842098" y="70142"/>
                  </a:moveTo>
                  <a:lnTo>
                    <a:pt x="842086" y="68199"/>
                  </a:lnTo>
                  <a:lnTo>
                    <a:pt x="840917" y="70243"/>
                  </a:lnTo>
                  <a:lnTo>
                    <a:pt x="840816" y="72301"/>
                  </a:lnTo>
                  <a:lnTo>
                    <a:pt x="841971" y="74383"/>
                  </a:lnTo>
                  <a:lnTo>
                    <a:pt x="842035" y="70459"/>
                  </a:lnTo>
                  <a:lnTo>
                    <a:pt x="842098" y="70142"/>
                  </a:lnTo>
                  <a:close/>
                </a:path>
                <a:path w="878839" h="254635">
                  <a:moveTo>
                    <a:pt x="849706" y="42011"/>
                  </a:moveTo>
                  <a:lnTo>
                    <a:pt x="847826" y="40144"/>
                  </a:lnTo>
                  <a:lnTo>
                    <a:pt x="845185" y="40144"/>
                  </a:lnTo>
                  <a:lnTo>
                    <a:pt x="841908" y="39458"/>
                  </a:lnTo>
                  <a:lnTo>
                    <a:pt x="840714" y="39801"/>
                  </a:lnTo>
                  <a:lnTo>
                    <a:pt x="839863" y="42024"/>
                  </a:lnTo>
                  <a:lnTo>
                    <a:pt x="841121" y="42316"/>
                  </a:lnTo>
                  <a:lnTo>
                    <a:pt x="844753" y="45085"/>
                  </a:lnTo>
                  <a:lnTo>
                    <a:pt x="847153" y="42252"/>
                  </a:lnTo>
                  <a:lnTo>
                    <a:pt x="849706" y="42011"/>
                  </a:lnTo>
                  <a:close/>
                </a:path>
                <a:path w="878839" h="254635">
                  <a:moveTo>
                    <a:pt x="851141" y="47523"/>
                  </a:moveTo>
                  <a:lnTo>
                    <a:pt x="850874" y="46520"/>
                  </a:lnTo>
                  <a:lnTo>
                    <a:pt x="849934" y="45605"/>
                  </a:lnTo>
                  <a:lnTo>
                    <a:pt x="847356" y="44665"/>
                  </a:lnTo>
                  <a:lnTo>
                    <a:pt x="846658" y="46012"/>
                  </a:lnTo>
                  <a:lnTo>
                    <a:pt x="846670" y="47002"/>
                  </a:lnTo>
                  <a:lnTo>
                    <a:pt x="846670" y="48539"/>
                  </a:lnTo>
                  <a:lnTo>
                    <a:pt x="848423" y="48260"/>
                  </a:lnTo>
                  <a:lnTo>
                    <a:pt x="850201" y="49263"/>
                  </a:lnTo>
                  <a:lnTo>
                    <a:pt x="850874" y="48856"/>
                  </a:lnTo>
                  <a:lnTo>
                    <a:pt x="851141" y="47523"/>
                  </a:lnTo>
                  <a:close/>
                </a:path>
                <a:path w="878839" h="254635">
                  <a:moveTo>
                    <a:pt x="852792" y="78308"/>
                  </a:moveTo>
                  <a:lnTo>
                    <a:pt x="850112" y="76860"/>
                  </a:lnTo>
                  <a:lnTo>
                    <a:pt x="848042" y="77076"/>
                  </a:lnTo>
                  <a:lnTo>
                    <a:pt x="846048" y="76923"/>
                  </a:lnTo>
                  <a:lnTo>
                    <a:pt x="842098" y="70548"/>
                  </a:lnTo>
                  <a:lnTo>
                    <a:pt x="842162" y="76301"/>
                  </a:lnTo>
                  <a:lnTo>
                    <a:pt x="843419" y="77190"/>
                  </a:lnTo>
                  <a:lnTo>
                    <a:pt x="845108" y="77673"/>
                  </a:lnTo>
                  <a:lnTo>
                    <a:pt x="847344" y="79095"/>
                  </a:lnTo>
                  <a:lnTo>
                    <a:pt x="849591" y="79705"/>
                  </a:lnTo>
                  <a:lnTo>
                    <a:pt x="852792" y="78308"/>
                  </a:lnTo>
                  <a:close/>
                </a:path>
                <a:path w="878839" h="254635">
                  <a:moveTo>
                    <a:pt x="853592" y="89369"/>
                  </a:moveTo>
                  <a:lnTo>
                    <a:pt x="852678" y="88773"/>
                  </a:lnTo>
                  <a:lnTo>
                    <a:pt x="851306" y="89115"/>
                  </a:lnTo>
                  <a:lnTo>
                    <a:pt x="850684" y="87947"/>
                  </a:lnTo>
                  <a:lnTo>
                    <a:pt x="851928" y="87541"/>
                  </a:lnTo>
                  <a:lnTo>
                    <a:pt x="849782" y="87236"/>
                  </a:lnTo>
                  <a:lnTo>
                    <a:pt x="850506" y="83820"/>
                  </a:lnTo>
                  <a:lnTo>
                    <a:pt x="847966" y="83947"/>
                  </a:lnTo>
                  <a:lnTo>
                    <a:pt x="845629" y="86271"/>
                  </a:lnTo>
                  <a:lnTo>
                    <a:pt x="843407" y="84035"/>
                  </a:lnTo>
                  <a:lnTo>
                    <a:pt x="841133" y="83743"/>
                  </a:lnTo>
                  <a:lnTo>
                    <a:pt x="838073" y="80111"/>
                  </a:lnTo>
                  <a:lnTo>
                    <a:pt x="836879" y="75628"/>
                  </a:lnTo>
                  <a:lnTo>
                    <a:pt x="835482" y="71234"/>
                  </a:lnTo>
                  <a:lnTo>
                    <a:pt x="836104" y="69951"/>
                  </a:lnTo>
                  <a:lnTo>
                    <a:pt x="837374" y="67411"/>
                  </a:lnTo>
                  <a:lnTo>
                    <a:pt x="835380" y="65239"/>
                  </a:lnTo>
                  <a:lnTo>
                    <a:pt x="835012" y="64808"/>
                  </a:lnTo>
                  <a:lnTo>
                    <a:pt x="834593" y="65557"/>
                  </a:lnTo>
                  <a:lnTo>
                    <a:pt x="830567" y="65557"/>
                  </a:lnTo>
                  <a:lnTo>
                    <a:pt x="830491" y="66344"/>
                  </a:lnTo>
                  <a:lnTo>
                    <a:pt x="831748" y="66344"/>
                  </a:lnTo>
                  <a:lnTo>
                    <a:pt x="832332" y="66929"/>
                  </a:lnTo>
                  <a:lnTo>
                    <a:pt x="832421" y="68427"/>
                  </a:lnTo>
                  <a:lnTo>
                    <a:pt x="832307" y="68084"/>
                  </a:lnTo>
                  <a:lnTo>
                    <a:pt x="831723" y="68237"/>
                  </a:lnTo>
                  <a:lnTo>
                    <a:pt x="830935" y="68694"/>
                  </a:lnTo>
                  <a:lnTo>
                    <a:pt x="829868" y="67957"/>
                  </a:lnTo>
                  <a:lnTo>
                    <a:pt x="830491" y="66344"/>
                  </a:lnTo>
                  <a:lnTo>
                    <a:pt x="830491" y="66078"/>
                  </a:lnTo>
                  <a:lnTo>
                    <a:pt x="830567" y="65557"/>
                  </a:lnTo>
                  <a:lnTo>
                    <a:pt x="829170" y="65379"/>
                  </a:lnTo>
                  <a:lnTo>
                    <a:pt x="827709" y="64871"/>
                  </a:lnTo>
                  <a:lnTo>
                    <a:pt x="826579" y="66255"/>
                  </a:lnTo>
                  <a:lnTo>
                    <a:pt x="827849" y="67233"/>
                  </a:lnTo>
                  <a:lnTo>
                    <a:pt x="828001" y="68224"/>
                  </a:lnTo>
                  <a:lnTo>
                    <a:pt x="826579" y="69202"/>
                  </a:lnTo>
                  <a:lnTo>
                    <a:pt x="826808" y="71094"/>
                  </a:lnTo>
                  <a:lnTo>
                    <a:pt x="828192" y="71742"/>
                  </a:lnTo>
                  <a:lnTo>
                    <a:pt x="829652" y="72301"/>
                  </a:lnTo>
                  <a:lnTo>
                    <a:pt x="831088" y="71882"/>
                  </a:lnTo>
                  <a:lnTo>
                    <a:pt x="830681" y="74345"/>
                  </a:lnTo>
                  <a:lnTo>
                    <a:pt x="829398" y="73952"/>
                  </a:lnTo>
                  <a:lnTo>
                    <a:pt x="828535" y="74066"/>
                  </a:lnTo>
                  <a:lnTo>
                    <a:pt x="827963" y="75399"/>
                  </a:lnTo>
                  <a:lnTo>
                    <a:pt x="828014" y="76212"/>
                  </a:lnTo>
                  <a:lnTo>
                    <a:pt x="830592" y="75628"/>
                  </a:lnTo>
                  <a:lnTo>
                    <a:pt x="831773" y="74523"/>
                  </a:lnTo>
                  <a:lnTo>
                    <a:pt x="832116" y="77330"/>
                  </a:lnTo>
                  <a:lnTo>
                    <a:pt x="831024" y="77533"/>
                  </a:lnTo>
                  <a:lnTo>
                    <a:pt x="828306" y="76695"/>
                  </a:lnTo>
                  <a:lnTo>
                    <a:pt x="827252" y="77495"/>
                  </a:lnTo>
                  <a:lnTo>
                    <a:pt x="826579" y="78930"/>
                  </a:lnTo>
                  <a:lnTo>
                    <a:pt x="827595" y="80848"/>
                  </a:lnTo>
                  <a:lnTo>
                    <a:pt x="829945" y="81038"/>
                  </a:lnTo>
                  <a:lnTo>
                    <a:pt x="832967" y="79959"/>
                  </a:lnTo>
                  <a:lnTo>
                    <a:pt x="833437" y="83845"/>
                  </a:lnTo>
                  <a:lnTo>
                    <a:pt x="834847" y="82753"/>
                  </a:lnTo>
                  <a:lnTo>
                    <a:pt x="836510" y="82804"/>
                  </a:lnTo>
                  <a:lnTo>
                    <a:pt x="838149" y="82816"/>
                  </a:lnTo>
                  <a:lnTo>
                    <a:pt x="839177" y="83680"/>
                  </a:lnTo>
                  <a:lnTo>
                    <a:pt x="839889" y="83807"/>
                  </a:lnTo>
                  <a:lnTo>
                    <a:pt x="841044" y="84797"/>
                  </a:lnTo>
                  <a:lnTo>
                    <a:pt x="842225" y="87452"/>
                  </a:lnTo>
                  <a:lnTo>
                    <a:pt x="844943" y="88265"/>
                  </a:lnTo>
                  <a:lnTo>
                    <a:pt x="847090" y="89776"/>
                  </a:lnTo>
                  <a:lnTo>
                    <a:pt x="849147" y="88823"/>
                  </a:lnTo>
                  <a:lnTo>
                    <a:pt x="850671" y="91490"/>
                  </a:lnTo>
                  <a:lnTo>
                    <a:pt x="852716" y="90551"/>
                  </a:lnTo>
                  <a:lnTo>
                    <a:pt x="853592" y="89369"/>
                  </a:lnTo>
                  <a:close/>
                </a:path>
                <a:path w="878839" h="254635">
                  <a:moveTo>
                    <a:pt x="853681" y="55321"/>
                  </a:moveTo>
                  <a:lnTo>
                    <a:pt x="850836" y="50812"/>
                  </a:lnTo>
                  <a:lnTo>
                    <a:pt x="848626" y="53695"/>
                  </a:lnTo>
                  <a:lnTo>
                    <a:pt x="848753" y="57061"/>
                  </a:lnTo>
                  <a:lnTo>
                    <a:pt x="847991" y="60883"/>
                  </a:lnTo>
                  <a:lnTo>
                    <a:pt x="853059" y="57975"/>
                  </a:lnTo>
                  <a:lnTo>
                    <a:pt x="853681" y="55321"/>
                  </a:lnTo>
                  <a:close/>
                </a:path>
                <a:path w="878839" h="254635">
                  <a:moveTo>
                    <a:pt x="865035" y="36042"/>
                  </a:moveTo>
                  <a:lnTo>
                    <a:pt x="861263" y="36715"/>
                  </a:lnTo>
                  <a:lnTo>
                    <a:pt x="861263" y="38950"/>
                  </a:lnTo>
                  <a:lnTo>
                    <a:pt x="861187" y="40170"/>
                  </a:lnTo>
                  <a:lnTo>
                    <a:pt x="860869" y="40716"/>
                  </a:lnTo>
                  <a:lnTo>
                    <a:pt x="859955" y="40716"/>
                  </a:lnTo>
                  <a:lnTo>
                    <a:pt x="859650" y="40716"/>
                  </a:lnTo>
                  <a:lnTo>
                    <a:pt x="859790" y="40170"/>
                  </a:lnTo>
                  <a:lnTo>
                    <a:pt x="859878" y="39738"/>
                  </a:lnTo>
                  <a:lnTo>
                    <a:pt x="859929" y="39573"/>
                  </a:lnTo>
                  <a:lnTo>
                    <a:pt x="860171" y="39319"/>
                  </a:lnTo>
                  <a:lnTo>
                    <a:pt x="860437" y="38950"/>
                  </a:lnTo>
                  <a:lnTo>
                    <a:pt x="861263" y="38950"/>
                  </a:lnTo>
                  <a:lnTo>
                    <a:pt x="861263" y="36715"/>
                  </a:lnTo>
                  <a:lnTo>
                    <a:pt x="858608" y="37172"/>
                  </a:lnTo>
                  <a:lnTo>
                    <a:pt x="857694" y="36182"/>
                  </a:lnTo>
                  <a:lnTo>
                    <a:pt x="858202" y="32829"/>
                  </a:lnTo>
                  <a:lnTo>
                    <a:pt x="860882" y="34823"/>
                  </a:lnTo>
                  <a:lnTo>
                    <a:pt x="862495" y="34226"/>
                  </a:lnTo>
                  <a:lnTo>
                    <a:pt x="862520" y="32524"/>
                  </a:lnTo>
                  <a:lnTo>
                    <a:pt x="861250" y="32537"/>
                  </a:lnTo>
                  <a:lnTo>
                    <a:pt x="860107" y="32486"/>
                  </a:lnTo>
                  <a:lnTo>
                    <a:pt x="856322" y="29311"/>
                  </a:lnTo>
                  <a:lnTo>
                    <a:pt x="857021" y="32105"/>
                  </a:lnTo>
                  <a:lnTo>
                    <a:pt x="856640" y="33261"/>
                  </a:lnTo>
                  <a:lnTo>
                    <a:pt x="853503" y="33070"/>
                  </a:lnTo>
                  <a:lnTo>
                    <a:pt x="851954" y="32956"/>
                  </a:lnTo>
                  <a:lnTo>
                    <a:pt x="851471" y="32270"/>
                  </a:lnTo>
                  <a:lnTo>
                    <a:pt x="850036" y="32308"/>
                  </a:lnTo>
                  <a:lnTo>
                    <a:pt x="848664" y="30302"/>
                  </a:lnTo>
                  <a:lnTo>
                    <a:pt x="849464" y="30302"/>
                  </a:lnTo>
                  <a:lnTo>
                    <a:pt x="846086" y="27063"/>
                  </a:lnTo>
                  <a:lnTo>
                    <a:pt x="846975" y="25603"/>
                  </a:lnTo>
                  <a:lnTo>
                    <a:pt x="847839" y="24765"/>
                  </a:lnTo>
                  <a:lnTo>
                    <a:pt x="849020" y="24066"/>
                  </a:lnTo>
                  <a:lnTo>
                    <a:pt x="848499" y="22440"/>
                  </a:lnTo>
                  <a:lnTo>
                    <a:pt x="847496" y="22606"/>
                  </a:lnTo>
                  <a:lnTo>
                    <a:pt x="846912" y="22618"/>
                  </a:lnTo>
                  <a:lnTo>
                    <a:pt x="845705" y="24409"/>
                  </a:lnTo>
                  <a:lnTo>
                    <a:pt x="844334" y="26162"/>
                  </a:lnTo>
                  <a:lnTo>
                    <a:pt x="845172" y="28562"/>
                  </a:lnTo>
                  <a:lnTo>
                    <a:pt x="845070" y="30302"/>
                  </a:lnTo>
                  <a:lnTo>
                    <a:pt x="848106" y="30302"/>
                  </a:lnTo>
                  <a:lnTo>
                    <a:pt x="846670" y="32791"/>
                  </a:lnTo>
                  <a:lnTo>
                    <a:pt x="844994" y="32270"/>
                  </a:lnTo>
                  <a:lnTo>
                    <a:pt x="844054" y="33858"/>
                  </a:lnTo>
                  <a:lnTo>
                    <a:pt x="840346" y="33782"/>
                  </a:lnTo>
                  <a:lnTo>
                    <a:pt x="842619" y="38620"/>
                  </a:lnTo>
                  <a:lnTo>
                    <a:pt x="844651" y="35242"/>
                  </a:lnTo>
                  <a:lnTo>
                    <a:pt x="846950" y="35204"/>
                  </a:lnTo>
                  <a:lnTo>
                    <a:pt x="847432" y="35128"/>
                  </a:lnTo>
                  <a:lnTo>
                    <a:pt x="847915" y="35090"/>
                  </a:lnTo>
                  <a:lnTo>
                    <a:pt x="849007" y="36144"/>
                  </a:lnTo>
                  <a:lnTo>
                    <a:pt x="850150" y="37007"/>
                  </a:lnTo>
                  <a:lnTo>
                    <a:pt x="851789" y="36283"/>
                  </a:lnTo>
                  <a:lnTo>
                    <a:pt x="853719" y="36131"/>
                  </a:lnTo>
                  <a:lnTo>
                    <a:pt x="854837" y="37934"/>
                  </a:lnTo>
                  <a:lnTo>
                    <a:pt x="856576" y="38227"/>
                  </a:lnTo>
                  <a:lnTo>
                    <a:pt x="857389" y="38138"/>
                  </a:lnTo>
                  <a:lnTo>
                    <a:pt x="858266" y="38176"/>
                  </a:lnTo>
                  <a:lnTo>
                    <a:pt x="856576" y="38227"/>
                  </a:lnTo>
                  <a:lnTo>
                    <a:pt x="857605" y="39319"/>
                  </a:lnTo>
                  <a:lnTo>
                    <a:pt x="859129" y="40170"/>
                  </a:lnTo>
                  <a:lnTo>
                    <a:pt x="858418" y="42062"/>
                  </a:lnTo>
                  <a:lnTo>
                    <a:pt x="859345" y="43180"/>
                  </a:lnTo>
                  <a:lnTo>
                    <a:pt x="860348" y="44234"/>
                  </a:lnTo>
                  <a:lnTo>
                    <a:pt x="860310" y="46494"/>
                  </a:lnTo>
                  <a:lnTo>
                    <a:pt x="861136" y="48729"/>
                  </a:lnTo>
                  <a:lnTo>
                    <a:pt x="860094" y="51981"/>
                  </a:lnTo>
                  <a:lnTo>
                    <a:pt x="860234" y="53022"/>
                  </a:lnTo>
                  <a:lnTo>
                    <a:pt x="862723" y="53543"/>
                  </a:lnTo>
                  <a:lnTo>
                    <a:pt x="863092" y="51955"/>
                  </a:lnTo>
                  <a:lnTo>
                    <a:pt x="863460" y="49022"/>
                  </a:lnTo>
                  <a:lnTo>
                    <a:pt x="863396" y="46520"/>
                  </a:lnTo>
                  <a:lnTo>
                    <a:pt x="863460" y="44005"/>
                  </a:lnTo>
                  <a:lnTo>
                    <a:pt x="862634" y="42367"/>
                  </a:lnTo>
                  <a:lnTo>
                    <a:pt x="862190" y="41490"/>
                  </a:lnTo>
                  <a:lnTo>
                    <a:pt x="862507" y="40881"/>
                  </a:lnTo>
                  <a:lnTo>
                    <a:pt x="863523" y="38950"/>
                  </a:lnTo>
                  <a:lnTo>
                    <a:pt x="865035" y="36042"/>
                  </a:lnTo>
                  <a:close/>
                </a:path>
                <a:path w="878839" h="254635">
                  <a:moveTo>
                    <a:pt x="865606" y="33159"/>
                  </a:moveTo>
                  <a:lnTo>
                    <a:pt x="864743" y="32131"/>
                  </a:lnTo>
                  <a:lnTo>
                    <a:pt x="863625" y="32385"/>
                  </a:lnTo>
                  <a:lnTo>
                    <a:pt x="862520" y="32524"/>
                  </a:lnTo>
                  <a:lnTo>
                    <a:pt x="862520" y="33096"/>
                  </a:lnTo>
                  <a:lnTo>
                    <a:pt x="862520" y="33655"/>
                  </a:lnTo>
                  <a:lnTo>
                    <a:pt x="862495" y="34226"/>
                  </a:lnTo>
                  <a:lnTo>
                    <a:pt x="863130" y="34251"/>
                  </a:lnTo>
                  <a:lnTo>
                    <a:pt x="863765" y="34290"/>
                  </a:lnTo>
                  <a:lnTo>
                    <a:pt x="864400" y="34315"/>
                  </a:lnTo>
                  <a:lnTo>
                    <a:pt x="864793" y="33934"/>
                  </a:lnTo>
                  <a:lnTo>
                    <a:pt x="865212" y="33540"/>
                  </a:lnTo>
                  <a:lnTo>
                    <a:pt x="865606" y="33159"/>
                  </a:lnTo>
                  <a:close/>
                </a:path>
                <a:path w="878839" h="254635">
                  <a:moveTo>
                    <a:pt x="865797" y="62395"/>
                  </a:moveTo>
                  <a:lnTo>
                    <a:pt x="861733" y="59905"/>
                  </a:lnTo>
                  <a:lnTo>
                    <a:pt x="862393" y="65239"/>
                  </a:lnTo>
                  <a:lnTo>
                    <a:pt x="860602" y="65303"/>
                  </a:lnTo>
                  <a:lnTo>
                    <a:pt x="858723" y="65595"/>
                  </a:lnTo>
                  <a:lnTo>
                    <a:pt x="857732" y="63512"/>
                  </a:lnTo>
                  <a:lnTo>
                    <a:pt x="858634" y="62687"/>
                  </a:lnTo>
                  <a:lnTo>
                    <a:pt x="858697" y="61607"/>
                  </a:lnTo>
                  <a:lnTo>
                    <a:pt x="858608" y="60502"/>
                  </a:lnTo>
                  <a:lnTo>
                    <a:pt x="858431" y="58267"/>
                  </a:lnTo>
                  <a:lnTo>
                    <a:pt x="860374" y="57785"/>
                  </a:lnTo>
                  <a:lnTo>
                    <a:pt x="861695" y="56807"/>
                  </a:lnTo>
                  <a:lnTo>
                    <a:pt x="862457" y="56222"/>
                  </a:lnTo>
                  <a:lnTo>
                    <a:pt x="862787" y="55333"/>
                  </a:lnTo>
                  <a:lnTo>
                    <a:pt x="860031" y="54165"/>
                  </a:lnTo>
                  <a:lnTo>
                    <a:pt x="858380" y="54444"/>
                  </a:lnTo>
                  <a:lnTo>
                    <a:pt x="857580" y="56616"/>
                  </a:lnTo>
                  <a:lnTo>
                    <a:pt x="855256" y="57048"/>
                  </a:lnTo>
                  <a:lnTo>
                    <a:pt x="855662" y="58864"/>
                  </a:lnTo>
                  <a:lnTo>
                    <a:pt x="855637" y="60464"/>
                  </a:lnTo>
                  <a:lnTo>
                    <a:pt x="854392" y="61455"/>
                  </a:lnTo>
                  <a:lnTo>
                    <a:pt x="854481" y="62433"/>
                  </a:lnTo>
                  <a:lnTo>
                    <a:pt x="855675" y="63385"/>
                  </a:lnTo>
                  <a:lnTo>
                    <a:pt x="856856" y="66776"/>
                  </a:lnTo>
                  <a:lnTo>
                    <a:pt x="858824" y="68389"/>
                  </a:lnTo>
                  <a:lnTo>
                    <a:pt x="862406" y="66395"/>
                  </a:lnTo>
                  <a:lnTo>
                    <a:pt x="865428" y="67017"/>
                  </a:lnTo>
                  <a:lnTo>
                    <a:pt x="865720" y="63334"/>
                  </a:lnTo>
                  <a:lnTo>
                    <a:pt x="865797" y="62395"/>
                  </a:lnTo>
                  <a:close/>
                </a:path>
                <a:path w="878839" h="254635">
                  <a:moveTo>
                    <a:pt x="868248" y="70243"/>
                  </a:moveTo>
                  <a:lnTo>
                    <a:pt x="866216" y="70218"/>
                  </a:lnTo>
                  <a:lnTo>
                    <a:pt x="863866" y="69545"/>
                  </a:lnTo>
                  <a:lnTo>
                    <a:pt x="858837" y="71882"/>
                  </a:lnTo>
                  <a:lnTo>
                    <a:pt x="855713" y="73558"/>
                  </a:lnTo>
                  <a:lnTo>
                    <a:pt x="851890" y="72275"/>
                  </a:lnTo>
                  <a:lnTo>
                    <a:pt x="850138" y="71361"/>
                  </a:lnTo>
                  <a:lnTo>
                    <a:pt x="848766" y="70065"/>
                  </a:lnTo>
                  <a:lnTo>
                    <a:pt x="847877" y="68287"/>
                  </a:lnTo>
                  <a:lnTo>
                    <a:pt x="847979" y="66395"/>
                  </a:lnTo>
                  <a:lnTo>
                    <a:pt x="848029" y="64604"/>
                  </a:lnTo>
                  <a:lnTo>
                    <a:pt x="848296" y="61823"/>
                  </a:lnTo>
                  <a:lnTo>
                    <a:pt x="848131" y="61468"/>
                  </a:lnTo>
                  <a:lnTo>
                    <a:pt x="848067" y="61341"/>
                  </a:lnTo>
                  <a:lnTo>
                    <a:pt x="846480" y="61341"/>
                  </a:lnTo>
                  <a:lnTo>
                    <a:pt x="846074" y="61468"/>
                  </a:lnTo>
                  <a:lnTo>
                    <a:pt x="846023" y="64604"/>
                  </a:lnTo>
                  <a:lnTo>
                    <a:pt x="842264" y="65316"/>
                  </a:lnTo>
                  <a:lnTo>
                    <a:pt x="842200" y="66395"/>
                  </a:lnTo>
                  <a:lnTo>
                    <a:pt x="842098" y="70065"/>
                  </a:lnTo>
                  <a:lnTo>
                    <a:pt x="844054" y="69392"/>
                  </a:lnTo>
                  <a:lnTo>
                    <a:pt x="847039" y="69138"/>
                  </a:lnTo>
                  <a:lnTo>
                    <a:pt x="847979" y="71412"/>
                  </a:lnTo>
                  <a:lnTo>
                    <a:pt x="849210" y="73406"/>
                  </a:lnTo>
                  <a:lnTo>
                    <a:pt x="851903" y="73914"/>
                  </a:lnTo>
                  <a:lnTo>
                    <a:pt x="854341" y="75907"/>
                  </a:lnTo>
                  <a:lnTo>
                    <a:pt x="857237" y="75374"/>
                  </a:lnTo>
                  <a:lnTo>
                    <a:pt x="862164" y="73533"/>
                  </a:lnTo>
                  <a:lnTo>
                    <a:pt x="864577" y="72313"/>
                  </a:lnTo>
                  <a:lnTo>
                    <a:pt x="867295" y="71970"/>
                  </a:lnTo>
                  <a:lnTo>
                    <a:pt x="868248" y="70243"/>
                  </a:lnTo>
                  <a:close/>
                </a:path>
                <a:path w="878839" h="254635">
                  <a:moveTo>
                    <a:pt x="871905" y="42545"/>
                  </a:moveTo>
                  <a:lnTo>
                    <a:pt x="869873" y="40754"/>
                  </a:lnTo>
                  <a:lnTo>
                    <a:pt x="866470" y="43472"/>
                  </a:lnTo>
                  <a:lnTo>
                    <a:pt x="868921" y="46177"/>
                  </a:lnTo>
                  <a:lnTo>
                    <a:pt x="868324" y="48615"/>
                  </a:lnTo>
                  <a:lnTo>
                    <a:pt x="869048" y="48958"/>
                  </a:lnTo>
                  <a:lnTo>
                    <a:pt x="869696" y="49415"/>
                  </a:lnTo>
                  <a:lnTo>
                    <a:pt x="870559" y="47701"/>
                  </a:lnTo>
                  <a:lnTo>
                    <a:pt x="869619" y="45834"/>
                  </a:lnTo>
                  <a:lnTo>
                    <a:pt x="871905" y="42545"/>
                  </a:lnTo>
                  <a:close/>
                </a:path>
                <a:path w="878839" h="254635">
                  <a:moveTo>
                    <a:pt x="878840" y="62344"/>
                  </a:moveTo>
                  <a:lnTo>
                    <a:pt x="878459" y="61391"/>
                  </a:lnTo>
                  <a:lnTo>
                    <a:pt x="877506" y="61518"/>
                  </a:lnTo>
                  <a:lnTo>
                    <a:pt x="876782" y="61226"/>
                  </a:lnTo>
                  <a:lnTo>
                    <a:pt x="875652" y="61150"/>
                  </a:lnTo>
                  <a:lnTo>
                    <a:pt x="874547" y="61201"/>
                  </a:lnTo>
                  <a:lnTo>
                    <a:pt x="873810" y="62268"/>
                  </a:lnTo>
                  <a:lnTo>
                    <a:pt x="872121" y="60845"/>
                  </a:lnTo>
                  <a:lnTo>
                    <a:pt x="870089" y="61887"/>
                  </a:lnTo>
                  <a:lnTo>
                    <a:pt x="868260" y="61468"/>
                  </a:lnTo>
                  <a:lnTo>
                    <a:pt x="866889" y="62331"/>
                  </a:lnTo>
                  <a:lnTo>
                    <a:pt x="865835" y="61861"/>
                  </a:lnTo>
                  <a:lnTo>
                    <a:pt x="865797" y="62395"/>
                  </a:lnTo>
                  <a:lnTo>
                    <a:pt x="866292" y="62687"/>
                  </a:lnTo>
                  <a:lnTo>
                    <a:pt x="866775" y="62395"/>
                  </a:lnTo>
                  <a:lnTo>
                    <a:pt x="867067" y="62395"/>
                  </a:lnTo>
                  <a:lnTo>
                    <a:pt x="869226" y="63334"/>
                  </a:lnTo>
                  <a:lnTo>
                    <a:pt x="870496" y="63766"/>
                  </a:lnTo>
                  <a:lnTo>
                    <a:pt x="871639" y="64744"/>
                  </a:lnTo>
                  <a:lnTo>
                    <a:pt x="873112" y="64274"/>
                  </a:lnTo>
                  <a:lnTo>
                    <a:pt x="874064" y="64516"/>
                  </a:lnTo>
                  <a:lnTo>
                    <a:pt x="878840" y="62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4418596" y="2942218"/>
              <a:ext cx="1412240" cy="376555"/>
            </a:xfrm>
            <a:custGeom>
              <a:avLst/>
              <a:gdLst/>
              <a:ahLst/>
              <a:cxnLst/>
              <a:rect l="l" t="t" r="r" b="b"/>
              <a:pathLst>
                <a:path w="1412239" h="376554">
                  <a:moveTo>
                    <a:pt x="4318" y="244259"/>
                  </a:moveTo>
                  <a:lnTo>
                    <a:pt x="2768" y="242011"/>
                  </a:lnTo>
                  <a:lnTo>
                    <a:pt x="1193" y="242214"/>
                  </a:lnTo>
                  <a:lnTo>
                    <a:pt x="177" y="243116"/>
                  </a:lnTo>
                  <a:lnTo>
                    <a:pt x="0" y="243281"/>
                  </a:lnTo>
                  <a:lnTo>
                    <a:pt x="0" y="244843"/>
                  </a:lnTo>
                  <a:lnTo>
                    <a:pt x="317" y="245033"/>
                  </a:lnTo>
                  <a:lnTo>
                    <a:pt x="1092" y="245325"/>
                  </a:lnTo>
                  <a:lnTo>
                    <a:pt x="2070" y="245160"/>
                  </a:lnTo>
                  <a:lnTo>
                    <a:pt x="2425" y="244348"/>
                  </a:lnTo>
                  <a:lnTo>
                    <a:pt x="4318" y="244259"/>
                  </a:lnTo>
                  <a:close/>
                </a:path>
                <a:path w="1412239" h="376554">
                  <a:moveTo>
                    <a:pt x="6045" y="228942"/>
                  </a:moveTo>
                  <a:lnTo>
                    <a:pt x="3924" y="226479"/>
                  </a:lnTo>
                  <a:lnTo>
                    <a:pt x="2654" y="228815"/>
                  </a:lnTo>
                  <a:lnTo>
                    <a:pt x="1155" y="229831"/>
                  </a:lnTo>
                  <a:lnTo>
                    <a:pt x="2959" y="230479"/>
                  </a:lnTo>
                  <a:lnTo>
                    <a:pt x="4533" y="229870"/>
                  </a:lnTo>
                  <a:lnTo>
                    <a:pt x="6045" y="228942"/>
                  </a:lnTo>
                  <a:close/>
                </a:path>
                <a:path w="1412239" h="376554">
                  <a:moveTo>
                    <a:pt x="10909" y="258927"/>
                  </a:moveTo>
                  <a:lnTo>
                    <a:pt x="8674" y="256184"/>
                  </a:lnTo>
                  <a:lnTo>
                    <a:pt x="5943" y="256184"/>
                  </a:lnTo>
                  <a:lnTo>
                    <a:pt x="3073" y="256006"/>
                  </a:lnTo>
                  <a:lnTo>
                    <a:pt x="1981" y="256921"/>
                  </a:lnTo>
                  <a:lnTo>
                    <a:pt x="3365" y="257822"/>
                  </a:lnTo>
                  <a:lnTo>
                    <a:pt x="3086" y="258724"/>
                  </a:lnTo>
                  <a:lnTo>
                    <a:pt x="5994" y="258927"/>
                  </a:lnTo>
                  <a:lnTo>
                    <a:pt x="10909" y="258927"/>
                  </a:lnTo>
                  <a:close/>
                </a:path>
                <a:path w="1412239" h="376554">
                  <a:moveTo>
                    <a:pt x="14287" y="237604"/>
                  </a:moveTo>
                  <a:lnTo>
                    <a:pt x="11722" y="233273"/>
                  </a:lnTo>
                  <a:lnTo>
                    <a:pt x="9334" y="236804"/>
                  </a:lnTo>
                  <a:lnTo>
                    <a:pt x="6883" y="237769"/>
                  </a:lnTo>
                  <a:lnTo>
                    <a:pt x="6743" y="237934"/>
                  </a:lnTo>
                  <a:lnTo>
                    <a:pt x="6731" y="238112"/>
                  </a:lnTo>
                  <a:lnTo>
                    <a:pt x="6819" y="238290"/>
                  </a:lnTo>
                  <a:lnTo>
                    <a:pt x="14287" y="237604"/>
                  </a:lnTo>
                  <a:close/>
                </a:path>
                <a:path w="1412239" h="376554">
                  <a:moveTo>
                    <a:pt x="14681" y="243205"/>
                  </a:moveTo>
                  <a:lnTo>
                    <a:pt x="14630" y="242366"/>
                  </a:lnTo>
                  <a:lnTo>
                    <a:pt x="14249" y="241744"/>
                  </a:lnTo>
                  <a:lnTo>
                    <a:pt x="13525" y="241312"/>
                  </a:lnTo>
                  <a:lnTo>
                    <a:pt x="11645" y="241719"/>
                  </a:lnTo>
                  <a:lnTo>
                    <a:pt x="9613" y="241223"/>
                  </a:lnTo>
                  <a:lnTo>
                    <a:pt x="7861" y="242316"/>
                  </a:lnTo>
                  <a:lnTo>
                    <a:pt x="7848" y="243789"/>
                  </a:lnTo>
                  <a:lnTo>
                    <a:pt x="8661" y="244411"/>
                  </a:lnTo>
                  <a:lnTo>
                    <a:pt x="10045" y="244500"/>
                  </a:lnTo>
                  <a:lnTo>
                    <a:pt x="14681" y="243205"/>
                  </a:lnTo>
                  <a:close/>
                </a:path>
                <a:path w="1412239" h="376554">
                  <a:moveTo>
                    <a:pt x="20002" y="234226"/>
                  </a:moveTo>
                  <a:lnTo>
                    <a:pt x="18821" y="231673"/>
                  </a:lnTo>
                  <a:lnTo>
                    <a:pt x="16344" y="233324"/>
                  </a:lnTo>
                  <a:lnTo>
                    <a:pt x="14833" y="232257"/>
                  </a:lnTo>
                  <a:lnTo>
                    <a:pt x="14020" y="231444"/>
                  </a:lnTo>
                  <a:lnTo>
                    <a:pt x="12827" y="230517"/>
                  </a:lnTo>
                  <a:lnTo>
                    <a:pt x="11988" y="233400"/>
                  </a:lnTo>
                  <a:lnTo>
                    <a:pt x="13665" y="233514"/>
                  </a:lnTo>
                  <a:lnTo>
                    <a:pt x="14719" y="233692"/>
                  </a:lnTo>
                  <a:lnTo>
                    <a:pt x="16395" y="234480"/>
                  </a:lnTo>
                  <a:lnTo>
                    <a:pt x="18072" y="235127"/>
                  </a:lnTo>
                  <a:lnTo>
                    <a:pt x="20002" y="234226"/>
                  </a:lnTo>
                  <a:close/>
                </a:path>
                <a:path w="1412239" h="376554">
                  <a:moveTo>
                    <a:pt x="20015" y="256032"/>
                  </a:moveTo>
                  <a:lnTo>
                    <a:pt x="19062" y="255841"/>
                  </a:lnTo>
                  <a:lnTo>
                    <a:pt x="16408" y="254647"/>
                  </a:lnTo>
                  <a:lnTo>
                    <a:pt x="14668" y="256082"/>
                  </a:lnTo>
                  <a:lnTo>
                    <a:pt x="12788" y="256184"/>
                  </a:lnTo>
                  <a:lnTo>
                    <a:pt x="9613" y="256184"/>
                  </a:lnTo>
                  <a:lnTo>
                    <a:pt x="8051" y="255422"/>
                  </a:lnTo>
                  <a:lnTo>
                    <a:pt x="8674" y="256184"/>
                  </a:lnTo>
                  <a:lnTo>
                    <a:pt x="10845" y="258826"/>
                  </a:lnTo>
                  <a:lnTo>
                    <a:pt x="13284" y="258559"/>
                  </a:lnTo>
                  <a:lnTo>
                    <a:pt x="15633" y="257543"/>
                  </a:lnTo>
                  <a:lnTo>
                    <a:pt x="18935" y="258419"/>
                  </a:lnTo>
                  <a:lnTo>
                    <a:pt x="19850" y="258102"/>
                  </a:lnTo>
                  <a:lnTo>
                    <a:pt x="20015" y="256032"/>
                  </a:lnTo>
                  <a:close/>
                </a:path>
                <a:path w="1412239" h="376554">
                  <a:moveTo>
                    <a:pt x="20929" y="228765"/>
                  </a:moveTo>
                  <a:lnTo>
                    <a:pt x="17564" y="228193"/>
                  </a:lnTo>
                  <a:lnTo>
                    <a:pt x="14300" y="226847"/>
                  </a:lnTo>
                  <a:lnTo>
                    <a:pt x="10744" y="227812"/>
                  </a:lnTo>
                  <a:lnTo>
                    <a:pt x="12725" y="228803"/>
                  </a:lnTo>
                  <a:lnTo>
                    <a:pt x="15443" y="228892"/>
                  </a:lnTo>
                  <a:lnTo>
                    <a:pt x="18110" y="230543"/>
                  </a:lnTo>
                  <a:lnTo>
                    <a:pt x="20929" y="228765"/>
                  </a:lnTo>
                  <a:close/>
                </a:path>
                <a:path w="1412239" h="376554">
                  <a:moveTo>
                    <a:pt x="25387" y="223951"/>
                  </a:moveTo>
                  <a:lnTo>
                    <a:pt x="24269" y="221932"/>
                  </a:lnTo>
                  <a:lnTo>
                    <a:pt x="23380" y="223126"/>
                  </a:lnTo>
                  <a:lnTo>
                    <a:pt x="22085" y="223393"/>
                  </a:lnTo>
                  <a:lnTo>
                    <a:pt x="17538" y="221678"/>
                  </a:lnTo>
                  <a:lnTo>
                    <a:pt x="14160" y="222288"/>
                  </a:lnTo>
                  <a:lnTo>
                    <a:pt x="10820" y="222211"/>
                  </a:lnTo>
                  <a:lnTo>
                    <a:pt x="9512" y="221183"/>
                  </a:lnTo>
                  <a:lnTo>
                    <a:pt x="8255" y="221678"/>
                  </a:lnTo>
                  <a:lnTo>
                    <a:pt x="6985" y="222300"/>
                  </a:lnTo>
                  <a:lnTo>
                    <a:pt x="6680" y="222961"/>
                  </a:lnTo>
                  <a:lnTo>
                    <a:pt x="6057" y="223647"/>
                  </a:lnTo>
                  <a:lnTo>
                    <a:pt x="7150" y="224180"/>
                  </a:lnTo>
                  <a:lnTo>
                    <a:pt x="12712" y="223888"/>
                  </a:lnTo>
                  <a:lnTo>
                    <a:pt x="16941" y="223418"/>
                  </a:lnTo>
                  <a:lnTo>
                    <a:pt x="21145" y="225552"/>
                  </a:lnTo>
                  <a:lnTo>
                    <a:pt x="25387" y="223951"/>
                  </a:lnTo>
                  <a:close/>
                </a:path>
                <a:path w="1412239" h="376554">
                  <a:moveTo>
                    <a:pt x="26390" y="227037"/>
                  </a:moveTo>
                  <a:lnTo>
                    <a:pt x="24752" y="227965"/>
                  </a:lnTo>
                  <a:lnTo>
                    <a:pt x="23253" y="227888"/>
                  </a:lnTo>
                  <a:lnTo>
                    <a:pt x="22453" y="229997"/>
                  </a:lnTo>
                  <a:lnTo>
                    <a:pt x="24930" y="230365"/>
                  </a:lnTo>
                  <a:lnTo>
                    <a:pt x="25920" y="229577"/>
                  </a:lnTo>
                  <a:lnTo>
                    <a:pt x="26390" y="227037"/>
                  </a:lnTo>
                  <a:close/>
                </a:path>
                <a:path w="1412239" h="376554">
                  <a:moveTo>
                    <a:pt x="30353" y="234327"/>
                  </a:moveTo>
                  <a:lnTo>
                    <a:pt x="29400" y="232651"/>
                  </a:lnTo>
                  <a:lnTo>
                    <a:pt x="27813" y="232841"/>
                  </a:lnTo>
                  <a:lnTo>
                    <a:pt x="26301" y="232854"/>
                  </a:lnTo>
                  <a:lnTo>
                    <a:pt x="25412" y="232918"/>
                  </a:lnTo>
                  <a:lnTo>
                    <a:pt x="24003" y="232625"/>
                  </a:lnTo>
                  <a:lnTo>
                    <a:pt x="24053" y="235115"/>
                  </a:lnTo>
                  <a:lnTo>
                    <a:pt x="25412" y="234569"/>
                  </a:lnTo>
                  <a:lnTo>
                    <a:pt x="26289" y="234543"/>
                  </a:lnTo>
                  <a:lnTo>
                    <a:pt x="27622" y="234619"/>
                  </a:lnTo>
                  <a:lnTo>
                    <a:pt x="28994" y="235026"/>
                  </a:lnTo>
                  <a:lnTo>
                    <a:pt x="30353" y="234327"/>
                  </a:lnTo>
                  <a:close/>
                </a:path>
                <a:path w="1412239" h="376554">
                  <a:moveTo>
                    <a:pt x="31115" y="265925"/>
                  </a:moveTo>
                  <a:lnTo>
                    <a:pt x="30835" y="263918"/>
                  </a:lnTo>
                  <a:lnTo>
                    <a:pt x="29362" y="263740"/>
                  </a:lnTo>
                  <a:lnTo>
                    <a:pt x="27889" y="263410"/>
                  </a:lnTo>
                  <a:lnTo>
                    <a:pt x="26428" y="263982"/>
                  </a:lnTo>
                  <a:lnTo>
                    <a:pt x="26250" y="265518"/>
                  </a:lnTo>
                  <a:lnTo>
                    <a:pt x="27419" y="265582"/>
                  </a:lnTo>
                  <a:lnTo>
                    <a:pt x="28422" y="265811"/>
                  </a:lnTo>
                  <a:lnTo>
                    <a:pt x="29476" y="265506"/>
                  </a:lnTo>
                  <a:lnTo>
                    <a:pt x="31115" y="265925"/>
                  </a:lnTo>
                  <a:close/>
                </a:path>
                <a:path w="1412239" h="376554">
                  <a:moveTo>
                    <a:pt x="32156" y="240512"/>
                  </a:moveTo>
                  <a:lnTo>
                    <a:pt x="31737" y="238213"/>
                  </a:lnTo>
                  <a:lnTo>
                    <a:pt x="30835" y="238036"/>
                  </a:lnTo>
                  <a:lnTo>
                    <a:pt x="26377" y="239433"/>
                  </a:lnTo>
                  <a:lnTo>
                    <a:pt x="28282" y="239890"/>
                  </a:lnTo>
                  <a:lnTo>
                    <a:pt x="29946" y="241668"/>
                  </a:lnTo>
                  <a:lnTo>
                    <a:pt x="32156" y="240512"/>
                  </a:lnTo>
                  <a:close/>
                </a:path>
                <a:path w="1412239" h="376554">
                  <a:moveTo>
                    <a:pt x="38214" y="235153"/>
                  </a:moveTo>
                  <a:lnTo>
                    <a:pt x="36499" y="234251"/>
                  </a:lnTo>
                  <a:lnTo>
                    <a:pt x="34912" y="233095"/>
                  </a:lnTo>
                  <a:lnTo>
                    <a:pt x="33007" y="234200"/>
                  </a:lnTo>
                  <a:lnTo>
                    <a:pt x="32867" y="234873"/>
                  </a:lnTo>
                  <a:lnTo>
                    <a:pt x="34645" y="236537"/>
                  </a:lnTo>
                  <a:lnTo>
                    <a:pt x="36487" y="235521"/>
                  </a:lnTo>
                  <a:lnTo>
                    <a:pt x="38214" y="235153"/>
                  </a:lnTo>
                  <a:close/>
                </a:path>
                <a:path w="1412239" h="376554">
                  <a:moveTo>
                    <a:pt x="38963" y="265087"/>
                  </a:moveTo>
                  <a:lnTo>
                    <a:pt x="38938" y="262775"/>
                  </a:lnTo>
                  <a:lnTo>
                    <a:pt x="37045" y="262013"/>
                  </a:lnTo>
                  <a:lnTo>
                    <a:pt x="35153" y="261454"/>
                  </a:lnTo>
                  <a:lnTo>
                    <a:pt x="33299" y="262851"/>
                  </a:lnTo>
                  <a:lnTo>
                    <a:pt x="32943" y="264960"/>
                  </a:lnTo>
                  <a:lnTo>
                    <a:pt x="34683" y="264553"/>
                  </a:lnTo>
                  <a:lnTo>
                    <a:pt x="35775" y="264909"/>
                  </a:lnTo>
                  <a:lnTo>
                    <a:pt x="37223" y="264769"/>
                  </a:lnTo>
                  <a:lnTo>
                    <a:pt x="38963" y="265087"/>
                  </a:lnTo>
                  <a:close/>
                </a:path>
                <a:path w="1412239" h="376554">
                  <a:moveTo>
                    <a:pt x="41846" y="256971"/>
                  </a:moveTo>
                  <a:lnTo>
                    <a:pt x="31153" y="257098"/>
                  </a:lnTo>
                  <a:lnTo>
                    <a:pt x="25603" y="255866"/>
                  </a:lnTo>
                  <a:lnTo>
                    <a:pt x="23139" y="254711"/>
                  </a:lnTo>
                  <a:lnTo>
                    <a:pt x="21640" y="253098"/>
                  </a:lnTo>
                  <a:lnTo>
                    <a:pt x="24396" y="249047"/>
                  </a:lnTo>
                  <a:lnTo>
                    <a:pt x="23926" y="248234"/>
                  </a:lnTo>
                  <a:lnTo>
                    <a:pt x="20955" y="246888"/>
                  </a:lnTo>
                  <a:lnTo>
                    <a:pt x="21132" y="248653"/>
                  </a:lnTo>
                  <a:lnTo>
                    <a:pt x="19989" y="252539"/>
                  </a:lnTo>
                  <a:lnTo>
                    <a:pt x="20548" y="255130"/>
                  </a:lnTo>
                  <a:lnTo>
                    <a:pt x="23482" y="256819"/>
                  </a:lnTo>
                  <a:lnTo>
                    <a:pt x="25107" y="258076"/>
                  </a:lnTo>
                  <a:lnTo>
                    <a:pt x="29006" y="259245"/>
                  </a:lnTo>
                  <a:lnTo>
                    <a:pt x="32918" y="260172"/>
                  </a:lnTo>
                  <a:lnTo>
                    <a:pt x="36995" y="258927"/>
                  </a:lnTo>
                  <a:lnTo>
                    <a:pt x="38163" y="257136"/>
                  </a:lnTo>
                  <a:lnTo>
                    <a:pt x="40703" y="258800"/>
                  </a:lnTo>
                  <a:lnTo>
                    <a:pt x="41846" y="256971"/>
                  </a:lnTo>
                  <a:close/>
                </a:path>
                <a:path w="1412239" h="376554">
                  <a:moveTo>
                    <a:pt x="42087" y="243497"/>
                  </a:moveTo>
                  <a:lnTo>
                    <a:pt x="37934" y="243471"/>
                  </a:lnTo>
                  <a:lnTo>
                    <a:pt x="35852" y="243471"/>
                  </a:lnTo>
                  <a:lnTo>
                    <a:pt x="37934" y="244500"/>
                  </a:lnTo>
                  <a:lnTo>
                    <a:pt x="40005" y="244665"/>
                  </a:lnTo>
                  <a:lnTo>
                    <a:pt x="42087" y="243497"/>
                  </a:lnTo>
                  <a:close/>
                </a:path>
                <a:path w="1412239" h="376554">
                  <a:moveTo>
                    <a:pt x="47104" y="252501"/>
                  </a:moveTo>
                  <a:lnTo>
                    <a:pt x="46329" y="250494"/>
                  </a:lnTo>
                  <a:lnTo>
                    <a:pt x="43103" y="249732"/>
                  </a:lnTo>
                  <a:lnTo>
                    <a:pt x="43713" y="252158"/>
                  </a:lnTo>
                  <a:lnTo>
                    <a:pt x="42976" y="254025"/>
                  </a:lnTo>
                  <a:lnTo>
                    <a:pt x="43497" y="255079"/>
                  </a:lnTo>
                  <a:lnTo>
                    <a:pt x="43649" y="255993"/>
                  </a:lnTo>
                  <a:lnTo>
                    <a:pt x="45694" y="254050"/>
                  </a:lnTo>
                  <a:lnTo>
                    <a:pt x="47104" y="252501"/>
                  </a:lnTo>
                  <a:close/>
                </a:path>
                <a:path w="1412239" h="376554">
                  <a:moveTo>
                    <a:pt x="48691" y="238798"/>
                  </a:moveTo>
                  <a:lnTo>
                    <a:pt x="46418" y="238328"/>
                  </a:lnTo>
                  <a:lnTo>
                    <a:pt x="44348" y="238544"/>
                  </a:lnTo>
                  <a:lnTo>
                    <a:pt x="42799" y="240436"/>
                  </a:lnTo>
                  <a:lnTo>
                    <a:pt x="41389" y="239280"/>
                  </a:lnTo>
                  <a:lnTo>
                    <a:pt x="40017" y="237972"/>
                  </a:lnTo>
                  <a:lnTo>
                    <a:pt x="37947" y="238760"/>
                  </a:lnTo>
                  <a:lnTo>
                    <a:pt x="37312" y="238721"/>
                  </a:lnTo>
                  <a:lnTo>
                    <a:pt x="36690" y="238696"/>
                  </a:lnTo>
                  <a:lnTo>
                    <a:pt x="36055" y="238658"/>
                  </a:lnTo>
                  <a:lnTo>
                    <a:pt x="36410" y="241198"/>
                  </a:lnTo>
                  <a:lnTo>
                    <a:pt x="38315" y="240347"/>
                  </a:lnTo>
                  <a:lnTo>
                    <a:pt x="39814" y="240372"/>
                  </a:lnTo>
                  <a:lnTo>
                    <a:pt x="40779" y="241668"/>
                  </a:lnTo>
                  <a:lnTo>
                    <a:pt x="41770" y="241858"/>
                  </a:lnTo>
                  <a:lnTo>
                    <a:pt x="42760" y="240487"/>
                  </a:lnTo>
                  <a:lnTo>
                    <a:pt x="44107" y="240525"/>
                  </a:lnTo>
                  <a:lnTo>
                    <a:pt x="45593" y="240385"/>
                  </a:lnTo>
                  <a:lnTo>
                    <a:pt x="45720" y="242354"/>
                  </a:lnTo>
                  <a:lnTo>
                    <a:pt x="48666" y="241312"/>
                  </a:lnTo>
                  <a:lnTo>
                    <a:pt x="48691" y="238798"/>
                  </a:lnTo>
                  <a:close/>
                </a:path>
                <a:path w="1412239" h="376554">
                  <a:moveTo>
                    <a:pt x="48856" y="264541"/>
                  </a:moveTo>
                  <a:lnTo>
                    <a:pt x="48145" y="262382"/>
                  </a:lnTo>
                  <a:lnTo>
                    <a:pt x="46278" y="262890"/>
                  </a:lnTo>
                  <a:lnTo>
                    <a:pt x="44704" y="262750"/>
                  </a:lnTo>
                  <a:lnTo>
                    <a:pt x="44246" y="264007"/>
                  </a:lnTo>
                  <a:lnTo>
                    <a:pt x="45377" y="264680"/>
                  </a:lnTo>
                  <a:lnTo>
                    <a:pt x="45783" y="265620"/>
                  </a:lnTo>
                  <a:lnTo>
                    <a:pt x="47040" y="265925"/>
                  </a:lnTo>
                  <a:lnTo>
                    <a:pt x="48196" y="265925"/>
                  </a:lnTo>
                  <a:lnTo>
                    <a:pt x="48856" y="264541"/>
                  </a:lnTo>
                  <a:close/>
                </a:path>
                <a:path w="1412239" h="376554">
                  <a:moveTo>
                    <a:pt x="63207" y="262242"/>
                  </a:moveTo>
                  <a:lnTo>
                    <a:pt x="62268" y="261810"/>
                  </a:lnTo>
                  <a:lnTo>
                    <a:pt x="61722" y="261810"/>
                  </a:lnTo>
                  <a:lnTo>
                    <a:pt x="60617" y="262166"/>
                  </a:lnTo>
                  <a:lnTo>
                    <a:pt x="59563" y="261150"/>
                  </a:lnTo>
                  <a:lnTo>
                    <a:pt x="59880" y="261150"/>
                  </a:lnTo>
                  <a:lnTo>
                    <a:pt x="58204" y="260921"/>
                  </a:lnTo>
                  <a:lnTo>
                    <a:pt x="58115" y="262686"/>
                  </a:lnTo>
                  <a:lnTo>
                    <a:pt x="58902" y="263029"/>
                  </a:lnTo>
                  <a:lnTo>
                    <a:pt x="59245" y="263728"/>
                  </a:lnTo>
                  <a:lnTo>
                    <a:pt x="59270" y="264655"/>
                  </a:lnTo>
                  <a:lnTo>
                    <a:pt x="60147" y="264655"/>
                  </a:lnTo>
                  <a:lnTo>
                    <a:pt x="62077" y="264985"/>
                  </a:lnTo>
                  <a:lnTo>
                    <a:pt x="62179" y="264655"/>
                  </a:lnTo>
                  <a:lnTo>
                    <a:pt x="63119" y="262242"/>
                  </a:lnTo>
                  <a:close/>
                </a:path>
                <a:path w="1412239" h="376554">
                  <a:moveTo>
                    <a:pt x="64274" y="262242"/>
                  </a:moveTo>
                  <a:lnTo>
                    <a:pt x="63550" y="261150"/>
                  </a:lnTo>
                  <a:lnTo>
                    <a:pt x="63284" y="261810"/>
                  </a:lnTo>
                  <a:lnTo>
                    <a:pt x="63207" y="262242"/>
                  </a:lnTo>
                  <a:lnTo>
                    <a:pt x="64008" y="262623"/>
                  </a:lnTo>
                  <a:lnTo>
                    <a:pt x="64274" y="262242"/>
                  </a:lnTo>
                  <a:close/>
                </a:path>
                <a:path w="1412239" h="376554">
                  <a:moveTo>
                    <a:pt x="69024" y="263728"/>
                  </a:moveTo>
                  <a:lnTo>
                    <a:pt x="68414" y="263258"/>
                  </a:lnTo>
                  <a:lnTo>
                    <a:pt x="66827" y="263258"/>
                  </a:lnTo>
                  <a:lnTo>
                    <a:pt x="68021" y="261810"/>
                  </a:lnTo>
                  <a:lnTo>
                    <a:pt x="66065" y="259600"/>
                  </a:lnTo>
                  <a:lnTo>
                    <a:pt x="64274" y="262242"/>
                  </a:lnTo>
                  <a:lnTo>
                    <a:pt x="64795" y="263029"/>
                  </a:lnTo>
                  <a:lnTo>
                    <a:pt x="66027" y="264655"/>
                  </a:lnTo>
                  <a:lnTo>
                    <a:pt x="66967" y="264172"/>
                  </a:lnTo>
                  <a:lnTo>
                    <a:pt x="68580" y="265798"/>
                  </a:lnTo>
                  <a:lnTo>
                    <a:pt x="68745" y="264985"/>
                  </a:lnTo>
                  <a:lnTo>
                    <a:pt x="68821" y="264655"/>
                  </a:lnTo>
                  <a:lnTo>
                    <a:pt x="68922" y="264172"/>
                  </a:lnTo>
                  <a:lnTo>
                    <a:pt x="69024" y="263728"/>
                  </a:lnTo>
                  <a:close/>
                </a:path>
                <a:path w="1412239" h="376554">
                  <a:moveTo>
                    <a:pt x="76885" y="255282"/>
                  </a:moveTo>
                  <a:lnTo>
                    <a:pt x="73672" y="254279"/>
                  </a:lnTo>
                  <a:lnTo>
                    <a:pt x="71793" y="254279"/>
                  </a:lnTo>
                  <a:lnTo>
                    <a:pt x="71983" y="255282"/>
                  </a:lnTo>
                  <a:lnTo>
                    <a:pt x="72072" y="255714"/>
                  </a:lnTo>
                  <a:lnTo>
                    <a:pt x="76606" y="255714"/>
                  </a:lnTo>
                  <a:lnTo>
                    <a:pt x="76885" y="255282"/>
                  </a:lnTo>
                  <a:close/>
                </a:path>
                <a:path w="1412239" h="376554">
                  <a:moveTo>
                    <a:pt x="76962" y="19989"/>
                  </a:moveTo>
                  <a:lnTo>
                    <a:pt x="75069" y="18605"/>
                  </a:lnTo>
                  <a:lnTo>
                    <a:pt x="73266" y="16929"/>
                  </a:lnTo>
                  <a:lnTo>
                    <a:pt x="70777" y="18402"/>
                  </a:lnTo>
                  <a:lnTo>
                    <a:pt x="71894" y="19583"/>
                  </a:lnTo>
                  <a:lnTo>
                    <a:pt x="76962" y="19989"/>
                  </a:lnTo>
                  <a:close/>
                </a:path>
                <a:path w="1412239" h="376554">
                  <a:moveTo>
                    <a:pt x="77927" y="257149"/>
                  </a:moveTo>
                  <a:lnTo>
                    <a:pt x="75882" y="256844"/>
                  </a:lnTo>
                  <a:lnTo>
                    <a:pt x="76466" y="255930"/>
                  </a:lnTo>
                  <a:lnTo>
                    <a:pt x="70523" y="255930"/>
                  </a:lnTo>
                  <a:lnTo>
                    <a:pt x="69850" y="256921"/>
                  </a:lnTo>
                  <a:lnTo>
                    <a:pt x="72097" y="256921"/>
                  </a:lnTo>
                  <a:lnTo>
                    <a:pt x="69951" y="256971"/>
                  </a:lnTo>
                  <a:lnTo>
                    <a:pt x="69926" y="257276"/>
                  </a:lnTo>
                  <a:lnTo>
                    <a:pt x="69913" y="257848"/>
                  </a:lnTo>
                  <a:lnTo>
                    <a:pt x="72555" y="257276"/>
                  </a:lnTo>
                  <a:lnTo>
                    <a:pt x="75374" y="258800"/>
                  </a:lnTo>
                  <a:lnTo>
                    <a:pt x="77927" y="257149"/>
                  </a:lnTo>
                  <a:close/>
                </a:path>
                <a:path w="1412239" h="376554">
                  <a:moveTo>
                    <a:pt x="87642" y="37960"/>
                  </a:moveTo>
                  <a:lnTo>
                    <a:pt x="84442" y="37947"/>
                  </a:lnTo>
                  <a:lnTo>
                    <a:pt x="84340" y="37020"/>
                  </a:lnTo>
                  <a:lnTo>
                    <a:pt x="84150" y="36144"/>
                  </a:lnTo>
                  <a:lnTo>
                    <a:pt x="81991" y="36195"/>
                  </a:lnTo>
                  <a:lnTo>
                    <a:pt x="81749" y="36880"/>
                  </a:lnTo>
                  <a:lnTo>
                    <a:pt x="81673" y="37668"/>
                  </a:lnTo>
                  <a:lnTo>
                    <a:pt x="81546" y="37820"/>
                  </a:lnTo>
                  <a:lnTo>
                    <a:pt x="81483" y="37998"/>
                  </a:lnTo>
                  <a:lnTo>
                    <a:pt x="81470" y="38188"/>
                  </a:lnTo>
                  <a:lnTo>
                    <a:pt x="82346" y="40284"/>
                  </a:lnTo>
                  <a:lnTo>
                    <a:pt x="83108" y="42379"/>
                  </a:lnTo>
                  <a:lnTo>
                    <a:pt x="82537" y="44716"/>
                  </a:lnTo>
                  <a:lnTo>
                    <a:pt x="82524" y="45529"/>
                  </a:lnTo>
                  <a:lnTo>
                    <a:pt x="82677" y="46291"/>
                  </a:lnTo>
                  <a:lnTo>
                    <a:pt x="83527" y="46697"/>
                  </a:lnTo>
                  <a:lnTo>
                    <a:pt x="83464" y="44437"/>
                  </a:lnTo>
                  <a:lnTo>
                    <a:pt x="85432" y="43459"/>
                  </a:lnTo>
                  <a:lnTo>
                    <a:pt x="86499" y="41897"/>
                  </a:lnTo>
                  <a:lnTo>
                    <a:pt x="85280" y="40855"/>
                  </a:lnTo>
                  <a:lnTo>
                    <a:pt x="87642" y="37960"/>
                  </a:lnTo>
                  <a:close/>
                </a:path>
                <a:path w="1412239" h="376554">
                  <a:moveTo>
                    <a:pt x="92227" y="260832"/>
                  </a:moveTo>
                  <a:lnTo>
                    <a:pt x="91401" y="260108"/>
                  </a:lnTo>
                  <a:lnTo>
                    <a:pt x="90474" y="259461"/>
                  </a:lnTo>
                  <a:lnTo>
                    <a:pt x="89750" y="258648"/>
                  </a:lnTo>
                  <a:lnTo>
                    <a:pt x="89001" y="257771"/>
                  </a:lnTo>
                  <a:lnTo>
                    <a:pt x="88315" y="256628"/>
                  </a:lnTo>
                  <a:lnTo>
                    <a:pt x="86004" y="258165"/>
                  </a:lnTo>
                  <a:lnTo>
                    <a:pt x="86550" y="259499"/>
                  </a:lnTo>
                  <a:lnTo>
                    <a:pt x="86537" y="260578"/>
                  </a:lnTo>
                  <a:lnTo>
                    <a:pt x="87515" y="261747"/>
                  </a:lnTo>
                  <a:lnTo>
                    <a:pt x="87426" y="262788"/>
                  </a:lnTo>
                  <a:lnTo>
                    <a:pt x="87706" y="263118"/>
                  </a:lnTo>
                  <a:lnTo>
                    <a:pt x="87998" y="263448"/>
                  </a:lnTo>
                  <a:lnTo>
                    <a:pt x="88277" y="263779"/>
                  </a:lnTo>
                  <a:lnTo>
                    <a:pt x="88912" y="263461"/>
                  </a:lnTo>
                  <a:lnTo>
                    <a:pt x="90195" y="262839"/>
                  </a:lnTo>
                  <a:lnTo>
                    <a:pt x="90093" y="261658"/>
                  </a:lnTo>
                  <a:lnTo>
                    <a:pt x="90474" y="260540"/>
                  </a:lnTo>
                  <a:lnTo>
                    <a:pt x="91401" y="260807"/>
                  </a:lnTo>
                  <a:lnTo>
                    <a:pt x="92227" y="260832"/>
                  </a:lnTo>
                  <a:close/>
                </a:path>
                <a:path w="1412239" h="376554">
                  <a:moveTo>
                    <a:pt x="106210" y="2235"/>
                  </a:moveTo>
                  <a:lnTo>
                    <a:pt x="103974" y="1803"/>
                  </a:lnTo>
                  <a:lnTo>
                    <a:pt x="103974" y="2882"/>
                  </a:lnTo>
                  <a:lnTo>
                    <a:pt x="97790" y="2882"/>
                  </a:lnTo>
                  <a:lnTo>
                    <a:pt x="99479" y="2235"/>
                  </a:lnTo>
                  <a:lnTo>
                    <a:pt x="102349" y="2235"/>
                  </a:lnTo>
                  <a:lnTo>
                    <a:pt x="103974" y="2882"/>
                  </a:lnTo>
                  <a:lnTo>
                    <a:pt x="103974" y="1803"/>
                  </a:lnTo>
                  <a:lnTo>
                    <a:pt x="100076" y="1041"/>
                  </a:lnTo>
                  <a:lnTo>
                    <a:pt x="95275" y="0"/>
                  </a:lnTo>
                  <a:lnTo>
                    <a:pt x="90309" y="317"/>
                  </a:lnTo>
                  <a:lnTo>
                    <a:pt x="90322" y="2235"/>
                  </a:lnTo>
                  <a:lnTo>
                    <a:pt x="94970" y="2235"/>
                  </a:lnTo>
                  <a:lnTo>
                    <a:pt x="95135" y="4025"/>
                  </a:lnTo>
                  <a:lnTo>
                    <a:pt x="95580" y="5397"/>
                  </a:lnTo>
                  <a:lnTo>
                    <a:pt x="96685" y="5867"/>
                  </a:lnTo>
                  <a:lnTo>
                    <a:pt x="97980" y="6083"/>
                  </a:lnTo>
                  <a:lnTo>
                    <a:pt x="99441" y="5054"/>
                  </a:lnTo>
                  <a:lnTo>
                    <a:pt x="101117" y="4927"/>
                  </a:lnTo>
                  <a:lnTo>
                    <a:pt x="102819" y="4953"/>
                  </a:lnTo>
                  <a:lnTo>
                    <a:pt x="102844" y="5918"/>
                  </a:lnTo>
                  <a:lnTo>
                    <a:pt x="105117" y="5918"/>
                  </a:lnTo>
                  <a:lnTo>
                    <a:pt x="104927" y="5651"/>
                  </a:lnTo>
                  <a:lnTo>
                    <a:pt x="104902" y="3441"/>
                  </a:lnTo>
                  <a:lnTo>
                    <a:pt x="104902" y="2882"/>
                  </a:lnTo>
                  <a:lnTo>
                    <a:pt x="104902" y="2235"/>
                  </a:lnTo>
                  <a:lnTo>
                    <a:pt x="106210" y="2235"/>
                  </a:lnTo>
                  <a:close/>
                </a:path>
                <a:path w="1412239" h="376554">
                  <a:moveTo>
                    <a:pt x="169722" y="257911"/>
                  </a:moveTo>
                  <a:lnTo>
                    <a:pt x="169672" y="257340"/>
                  </a:lnTo>
                  <a:lnTo>
                    <a:pt x="169633" y="256781"/>
                  </a:lnTo>
                  <a:lnTo>
                    <a:pt x="169583" y="256222"/>
                  </a:lnTo>
                  <a:lnTo>
                    <a:pt x="169125" y="255968"/>
                  </a:lnTo>
                  <a:lnTo>
                    <a:pt x="168922" y="255828"/>
                  </a:lnTo>
                  <a:lnTo>
                    <a:pt x="168262" y="255917"/>
                  </a:lnTo>
                  <a:lnTo>
                    <a:pt x="167614" y="255993"/>
                  </a:lnTo>
                  <a:lnTo>
                    <a:pt x="166954" y="256082"/>
                  </a:lnTo>
                  <a:lnTo>
                    <a:pt x="167246" y="256692"/>
                  </a:lnTo>
                  <a:lnTo>
                    <a:pt x="167563" y="257289"/>
                  </a:lnTo>
                  <a:lnTo>
                    <a:pt x="167855" y="257886"/>
                  </a:lnTo>
                  <a:lnTo>
                    <a:pt x="168478" y="257886"/>
                  </a:lnTo>
                  <a:lnTo>
                    <a:pt x="169087" y="257911"/>
                  </a:lnTo>
                  <a:lnTo>
                    <a:pt x="169722" y="257911"/>
                  </a:lnTo>
                  <a:close/>
                </a:path>
                <a:path w="1412239" h="376554">
                  <a:moveTo>
                    <a:pt x="656615" y="78498"/>
                  </a:moveTo>
                  <a:lnTo>
                    <a:pt x="656424" y="76212"/>
                  </a:lnTo>
                  <a:lnTo>
                    <a:pt x="656094" y="74574"/>
                  </a:lnTo>
                  <a:lnTo>
                    <a:pt x="656399" y="72517"/>
                  </a:lnTo>
                  <a:lnTo>
                    <a:pt x="656450" y="70345"/>
                  </a:lnTo>
                  <a:lnTo>
                    <a:pt x="653783" y="70167"/>
                  </a:lnTo>
                  <a:lnTo>
                    <a:pt x="651916" y="70053"/>
                  </a:lnTo>
                  <a:lnTo>
                    <a:pt x="652373" y="71882"/>
                  </a:lnTo>
                  <a:lnTo>
                    <a:pt x="652399" y="73113"/>
                  </a:lnTo>
                  <a:lnTo>
                    <a:pt x="653008" y="73355"/>
                  </a:lnTo>
                  <a:lnTo>
                    <a:pt x="653643" y="73596"/>
                  </a:lnTo>
                  <a:lnTo>
                    <a:pt x="654265" y="73837"/>
                  </a:lnTo>
                  <a:lnTo>
                    <a:pt x="653440" y="77050"/>
                  </a:lnTo>
                  <a:lnTo>
                    <a:pt x="650836" y="76669"/>
                  </a:lnTo>
                  <a:lnTo>
                    <a:pt x="648436" y="76708"/>
                  </a:lnTo>
                  <a:lnTo>
                    <a:pt x="647674" y="76212"/>
                  </a:lnTo>
                  <a:lnTo>
                    <a:pt x="645134" y="77508"/>
                  </a:lnTo>
                  <a:lnTo>
                    <a:pt x="646544" y="74828"/>
                  </a:lnTo>
                  <a:lnTo>
                    <a:pt x="644575" y="74803"/>
                  </a:lnTo>
                  <a:lnTo>
                    <a:pt x="642454" y="76581"/>
                  </a:lnTo>
                  <a:lnTo>
                    <a:pt x="640676" y="76619"/>
                  </a:lnTo>
                  <a:lnTo>
                    <a:pt x="639457" y="75298"/>
                  </a:lnTo>
                  <a:lnTo>
                    <a:pt x="637959" y="74663"/>
                  </a:lnTo>
                  <a:lnTo>
                    <a:pt x="637413" y="73329"/>
                  </a:lnTo>
                  <a:lnTo>
                    <a:pt x="636320" y="72974"/>
                  </a:lnTo>
                  <a:lnTo>
                    <a:pt x="635012" y="72974"/>
                  </a:lnTo>
                  <a:lnTo>
                    <a:pt x="635419" y="74358"/>
                  </a:lnTo>
                  <a:lnTo>
                    <a:pt x="636841" y="75742"/>
                  </a:lnTo>
                  <a:lnTo>
                    <a:pt x="636803" y="75958"/>
                  </a:lnTo>
                  <a:lnTo>
                    <a:pt x="636816" y="76225"/>
                  </a:lnTo>
                  <a:lnTo>
                    <a:pt x="634009" y="76517"/>
                  </a:lnTo>
                  <a:lnTo>
                    <a:pt x="632663" y="76923"/>
                  </a:lnTo>
                  <a:lnTo>
                    <a:pt x="631012" y="76365"/>
                  </a:lnTo>
                  <a:lnTo>
                    <a:pt x="629970" y="77774"/>
                  </a:lnTo>
                  <a:lnTo>
                    <a:pt x="630072" y="78092"/>
                  </a:lnTo>
                  <a:lnTo>
                    <a:pt x="630161" y="78397"/>
                  </a:lnTo>
                  <a:lnTo>
                    <a:pt x="630275" y="78752"/>
                  </a:lnTo>
                  <a:lnTo>
                    <a:pt x="631393" y="78752"/>
                  </a:lnTo>
                  <a:lnTo>
                    <a:pt x="631926" y="79387"/>
                  </a:lnTo>
                  <a:lnTo>
                    <a:pt x="631964" y="80479"/>
                  </a:lnTo>
                  <a:lnTo>
                    <a:pt x="634022" y="79883"/>
                  </a:lnTo>
                  <a:lnTo>
                    <a:pt x="635812" y="79387"/>
                  </a:lnTo>
                  <a:lnTo>
                    <a:pt x="636079" y="79387"/>
                  </a:lnTo>
                  <a:lnTo>
                    <a:pt x="636854" y="76923"/>
                  </a:lnTo>
                  <a:lnTo>
                    <a:pt x="639102" y="77050"/>
                  </a:lnTo>
                  <a:lnTo>
                    <a:pt x="641007" y="77812"/>
                  </a:lnTo>
                  <a:lnTo>
                    <a:pt x="642302" y="79768"/>
                  </a:lnTo>
                  <a:lnTo>
                    <a:pt x="645744" y="79540"/>
                  </a:lnTo>
                  <a:lnTo>
                    <a:pt x="644791" y="78397"/>
                  </a:lnTo>
                  <a:lnTo>
                    <a:pt x="645744" y="79527"/>
                  </a:lnTo>
                  <a:lnTo>
                    <a:pt x="646823" y="79514"/>
                  </a:lnTo>
                  <a:lnTo>
                    <a:pt x="648017" y="79857"/>
                  </a:lnTo>
                  <a:lnTo>
                    <a:pt x="648741" y="78638"/>
                  </a:lnTo>
                  <a:lnTo>
                    <a:pt x="649681" y="80759"/>
                  </a:lnTo>
                  <a:lnTo>
                    <a:pt x="653427" y="80594"/>
                  </a:lnTo>
                  <a:lnTo>
                    <a:pt x="652691" y="77927"/>
                  </a:lnTo>
                  <a:lnTo>
                    <a:pt x="656615" y="78498"/>
                  </a:lnTo>
                  <a:close/>
                </a:path>
                <a:path w="1412239" h="376554">
                  <a:moveTo>
                    <a:pt x="658088" y="372135"/>
                  </a:moveTo>
                  <a:lnTo>
                    <a:pt x="656920" y="371449"/>
                  </a:lnTo>
                  <a:lnTo>
                    <a:pt x="655942" y="370332"/>
                  </a:lnTo>
                  <a:lnTo>
                    <a:pt x="654367" y="370547"/>
                  </a:lnTo>
                  <a:lnTo>
                    <a:pt x="653973" y="371348"/>
                  </a:lnTo>
                  <a:lnTo>
                    <a:pt x="652678" y="371792"/>
                  </a:lnTo>
                  <a:lnTo>
                    <a:pt x="653262" y="373176"/>
                  </a:lnTo>
                  <a:lnTo>
                    <a:pt x="654469" y="373100"/>
                  </a:lnTo>
                  <a:lnTo>
                    <a:pt x="655205" y="373240"/>
                  </a:lnTo>
                  <a:lnTo>
                    <a:pt x="656170" y="372872"/>
                  </a:lnTo>
                  <a:lnTo>
                    <a:pt x="658088" y="372135"/>
                  </a:lnTo>
                  <a:close/>
                </a:path>
                <a:path w="1412239" h="376554">
                  <a:moveTo>
                    <a:pt x="658431" y="373075"/>
                  </a:moveTo>
                  <a:lnTo>
                    <a:pt x="656158" y="375881"/>
                  </a:lnTo>
                  <a:lnTo>
                    <a:pt x="655294" y="375158"/>
                  </a:lnTo>
                  <a:lnTo>
                    <a:pt x="655167" y="375259"/>
                  </a:lnTo>
                  <a:lnTo>
                    <a:pt x="654926" y="375373"/>
                  </a:lnTo>
                  <a:lnTo>
                    <a:pt x="655002" y="375704"/>
                  </a:lnTo>
                  <a:lnTo>
                    <a:pt x="655116" y="375920"/>
                  </a:lnTo>
                  <a:lnTo>
                    <a:pt x="655231" y="376148"/>
                  </a:lnTo>
                  <a:lnTo>
                    <a:pt x="657275" y="376275"/>
                  </a:lnTo>
                  <a:lnTo>
                    <a:pt x="658291" y="376351"/>
                  </a:lnTo>
                  <a:lnTo>
                    <a:pt x="658431" y="373075"/>
                  </a:lnTo>
                  <a:close/>
                </a:path>
                <a:path w="1412239" h="376554">
                  <a:moveTo>
                    <a:pt x="661111" y="50711"/>
                  </a:moveTo>
                  <a:lnTo>
                    <a:pt x="659384" y="50711"/>
                  </a:lnTo>
                  <a:lnTo>
                    <a:pt x="659307" y="52057"/>
                  </a:lnTo>
                  <a:lnTo>
                    <a:pt x="658520" y="52273"/>
                  </a:lnTo>
                  <a:lnTo>
                    <a:pt x="653313" y="53378"/>
                  </a:lnTo>
                  <a:lnTo>
                    <a:pt x="651535" y="56007"/>
                  </a:lnTo>
                  <a:lnTo>
                    <a:pt x="652018" y="60083"/>
                  </a:lnTo>
                  <a:lnTo>
                    <a:pt x="653034" y="60159"/>
                  </a:lnTo>
                  <a:lnTo>
                    <a:pt x="654113" y="59410"/>
                  </a:lnTo>
                  <a:lnTo>
                    <a:pt x="655066" y="60312"/>
                  </a:lnTo>
                  <a:lnTo>
                    <a:pt x="654469" y="57619"/>
                  </a:lnTo>
                  <a:lnTo>
                    <a:pt x="655002" y="55359"/>
                  </a:lnTo>
                  <a:lnTo>
                    <a:pt x="660501" y="55473"/>
                  </a:lnTo>
                  <a:lnTo>
                    <a:pt x="659968" y="53479"/>
                  </a:lnTo>
                  <a:lnTo>
                    <a:pt x="660958" y="52641"/>
                  </a:lnTo>
                  <a:lnTo>
                    <a:pt x="661111" y="50711"/>
                  </a:lnTo>
                  <a:close/>
                </a:path>
                <a:path w="1412239" h="376554">
                  <a:moveTo>
                    <a:pt x="663511" y="58343"/>
                  </a:moveTo>
                  <a:lnTo>
                    <a:pt x="661263" y="57505"/>
                  </a:lnTo>
                  <a:lnTo>
                    <a:pt x="660133" y="58635"/>
                  </a:lnTo>
                  <a:lnTo>
                    <a:pt x="658190" y="59055"/>
                  </a:lnTo>
                  <a:lnTo>
                    <a:pt x="658075" y="61087"/>
                  </a:lnTo>
                  <a:lnTo>
                    <a:pt x="658520" y="62014"/>
                  </a:lnTo>
                  <a:lnTo>
                    <a:pt x="659396" y="62179"/>
                  </a:lnTo>
                  <a:lnTo>
                    <a:pt x="660285" y="62293"/>
                  </a:lnTo>
                  <a:lnTo>
                    <a:pt x="660857" y="61925"/>
                  </a:lnTo>
                  <a:lnTo>
                    <a:pt x="662000" y="61201"/>
                  </a:lnTo>
                  <a:lnTo>
                    <a:pt x="661974" y="59918"/>
                  </a:lnTo>
                  <a:lnTo>
                    <a:pt x="663511" y="58343"/>
                  </a:lnTo>
                  <a:close/>
                </a:path>
                <a:path w="1412239" h="376554">
                  <a:moveTo>
                    <a:pt x="664044" y="75755"/>
                  </a:moveTo>
                  <a:lnTo>
                    <a:pt x="660755" y="68059"/>
                  </a:lnTo>
                  <a:lnTo>
                    <a:pt x="658279" y="68224"/>
                  </a:lnTo>
                  <a:lnTo>
                    <a:pt x="657999" y="69862"/>
                  </a:lnTo>
                  <a:lnTo>
                    <a:pt x="658177" y="71843"/>
                  </a:lnTo>
                  <a:lnTo>
                    <a:pt x="659409" y="73939"/>
                  </a:lnTo>
                  <a:lnTo>
                    <a:pt x="659498" y="76352"/>
                  </a:lnTo>
                  <a:lnTo>
                    <a:pt x="660031" y="78638"/>
                  </a:lnTo>
                  <a:lnTo>
                    <a:pt x="660171" y="78701"/>
                  </a:lnTo>
                  <a:lnTo>
                    <a:pt x="662089" y="78651"/>
                  </a:lnTo>
                  <a:lnTo>
                    <a:pt x="664044" y="75755"/>
                  </a:lnTo>
                  <a:close/>
                </a:path>
                <a:path w="1412239" h="376554">
                  <a:moveTo>
                    <a:pt x="668769" y="375932"/>
                  </a:moveTo>
                  <a:lnTo>
                    <a:pt x="668451" y="374269"/>
                  </a:lnTo>
                  <a:lnTo>
                    <a:pt x="667727" y="374269"/>
                  </a:lnTo>
                  <a:lnTo>
                    <a:pt x="666889" y="374243"/>
                  </a:lnTo>
                  <a:lnTo>
                    <a:pt x="666686" y="374421"/>
                  </a:lnTo>
                  <a:lnTo>
                    <a:pt x="666178" y="374662"/>
                  </a:lnTo>
                  <a:lnTo>
                    <a:pt x="666127" y="374992"/>
                  </a:lnTo>
                  <a:lnTo>
                    <a:pt x="666013" y="375831"/>
                  </a:lnTo>
                  <a:lnTo>
                    <a:pt x="666762" y="376059"/>
                  </a:lnTo>
                  <a:lnTo>
                    <a:pt x="667943" y="376059"/>
                  </a:lnTo>
                  <a:lnTo>
                    <a:pt x="668769" y="375932"/>
                  </a:lnTo>
                  <a:close/>
                </a:path>
                <a:path w="1412239" h="376554">
                  <a:moveTo>
                    <a:pt x="671944" y="189725"/>
                  </a:moveTo>
                  <a:lnTo>
                    <a:pt x="670699" y="189357"/>
                  </a:lnTo>
                  <a:lnTo>
                    <a:pt x="669417" y="188976"/>
                  </a:lnTo>
                  <a:lnTo>
                    <a:pt x="669023" y="189890"/>
                  </a:lnTo>
                  <a:lnTo>
                    <a:pt x="668845" y="190944"/>
                  </a:lnTo>
                  <a:lnTo>
                    <a:pt x="669658" y="191668"/>
                  </a:lnTo>
                  <a:lnTo>
                    <a:pt x="670458" y="192392"/>
                  </a:lnTo>
                  <a:lnTo>
                    <a:pt x="671664" y="191820"/>
                  </a:lnTo>
                  <a:lnTo>
                    <a:pt x="671525" y="190919"/>
                  </a:lnTo>
                  <a:lnTo>
                    <a:pt x="671944" y="189725"/>
                  </a:lnTo>
                  <a:close/>
                </a:path>
                <a:path w="1412239" h="376554">
                  <a:moveTo>
                    <a:pt x="673214" y="187325"/>
                  </a:moveTo>
                  <a:lnTo>
                    <a:pt x="671576" y="186055"/>
                  </a:lnTo>
                  <a:lnTo>
                    <a:pt x="670521" y="183413"/>
                  </a:lnTo>
                  <a:lnTo>
                    <a:pt x="667499" y="184696"/>
                  </a:lnTo>
                  <a:lnTo>
                    <a:pt x="668401" y="187579"/>
                  </a:lnTo>
                  <a:lnTo>
                    <a:pt x="670344" y="188290"/>
                  </a:lnTo>
                  <a:lnTo>
                    <a:pt x="673214" y="187325"/>
                  </a:lnTo>
                  <a:close/>
                </a:path>
                <a:path w="1412239" h="376554">
                  <a:moveTo>
                    <a:pt x="676363" y="179463"/>
                  </a:moveTo>
                  <a:lnTo>
                    <a:pt x="674700" y="178117"/>
                  </a:lnTo>
                  <a:lnTo>
                    <a:pt x="673430" y="178384"/>
                  </a:lnTo>
                  <a:lnTo>
                    <a:pt x="672566" y="179336"/>
                  </a:lnTo>
                  <a:lnTo>
                    <a:pt x="672998" y="180251"/>
                  </a:lnTo>
                  <a:lnTo>
                    <a:pt x="673823" y="180390"/>
                  </a:lnTo>
                  <a:lnTo>
                    <a:pt x="674700" y="180479"/>
                  </a:lnTo>
                  <a:lnTo>
                    <a:pt x="675347" y="180073"/>
                  </a:lnTo>
                  <a:lnTo>
                    <a:pt x="676363" y="179463"/>
                  </a:lnTo>
                  <a:close/>
                </a:path>
                <a:path w="1412239" h="376554">
                  <a:moveTo>
                    <a:pt x="686422" y="200240"/>
                  </a:moveTo>
                  <a:lnTo>
                    <a:pt x="686041" y="198742"/>
                  </a:lnTo>
                  <a:lnTo>
                    <a:pt x="684123" y="198716"/>
                  </a:lnTo>
                  <a:lnTo>
                    <a:pt x="684377" y="197332"/>
                  </a:lnTo>
                  <a:lnTo>
                    <a:pt x="684403" y="196100"/>
                  </a:lnTo>
                  <a:lnTo>
                    <a:pt x="680427" y="195961"/>
                  </a:lnTo>
                  <a:lnTo>
                    <a:pt x="680262" y="198716"/>
                  </a:lnTo>
                  <a:lnTo>
                    <a:pt x="680339" y="199085"/>
                  </a:lnTo>
                  <a:lnTo>
                    <a:pt x="680389" y="199466"/>
                  </a:lnTo>
                  <a:lnTo>
                    <a:pt x="680453" y="199834"/>
                  </a:lnTo>
                  <a:lnTo>
                    <a:pt x="682167" y="198666"/>
                  </a:lnTo>
                  <a:lnTo>
                    <a:pt x="683171" y="199999"/>
                  </a:lnTo>
                  <a:lnTo>
                    <a:pt x="684288" y="200914"/>
                  </a:lnTo>
                  <a:lnTo>
                    <a:pt x="685660" y="200825"/>
                  </a:lnTo>
                  <a:lnTo>
                    <a:pt x="686422" y="200240"/>
                  </a:lnTo>
                  <a:close/>
                </a:path>
                <a:path w="1412239" h="376554">
                  <a:moveTo>
                    <a:pt x="693026" y="179705"/>
                  </a:moveTo>
                  <a:lnTo>
                    <a:pt x="691997" y="178676"/>
                  </a:lnTo>
                  <a:lnTo>
                    <a:pt x="692785" y="177177"/>
                  </a:lnTo>
                  <a:lnTo>
                    <a:pt x="691972" y="175844"/>
                  </a:lnTo>
                  <a:lnTo>
                    <a:pt x="693013" y="175844"/>
                  </a:lnTo>
                  <a:lnTo>
                    <a:pt x="689698" y="174078"/>
                  </a:lnTo>
                  <a:lnTo>
                    <a:pt x="688098" y="174663"/>
                  </a:lnTo>
                  <a:lnTo>
                    <a:pt x="688746" y="176936"/>
                  </a:lnTo>
                  <a:lnTo>
                    <a:pt x="688809" y="177177"/>
                  </a:lnTo>
                  <a:lnTo>
                    <a:pt x="688632" y="177177"/>
                  </a:lnTo>
                  <a:lnTo>
                    <a:pt x="687222" y="177634"/>
                  </a:lnTo>
                  <a:lnTo>
                    <a:pt x="687222" y="183667"/>
                  </a:lnTo>
                  <a:lnTo>
                    <a:pt x="687095" y="184023"/>
                  </a:lnTo>
                  <a:lnTo>
                    <a:pt x="687222" y="183667"/>
                  </a:lnTo>
                  <a:lnTo>
                    <a:pt x="687222" y="177634"/>
                  </a:lnTo>
                  <a:lnTo>
                    <a:pt x="687031" y="177685"/>
                  </a:lnTo>
                  <a:lnTo>
                    <a:pt x="685444" y="178257"/>
                  </a:lnTo>
                  <a:lnTo>
                    <a:pt x="685444" y="190144"/>
                  </a:lnTo>
                  <a:lnTo>
                    <a:pt x="685355" y="190576"/>
                  </a:lnTo>
                  <a:lnTo>
                    <a:pt x="685292" y="190817"/>
                  </a:lnTo>
                  <a:lnTo>
                    <a:pt x="685444" y="190144"/>
                  </a:lnTo>
                  <a:lnTo>
                    <a:pt x="685444" y="178257"/>
                  </a:lnTo>
                  <a:lnTo>
                    <a:pt x="685304" y="177317"/>
                  </a:lnTo>
                  <a:lnTo>
                    <a:pt x="685304" y="176618"/>
                  </a:lnTo>
                  <a:lnTo>
                    <a:pt x="684364" y="175361"/>
                  </a:lnTo>
                  <a:lnTo>
                    <a:pt x="683742" y="176517"/>
                  </a:lnTo>
                  <a:lnTo>
                    <a:pt x="683742" y="186258"/>
                  </a:lnTo>
                  <a:lnTo>
                    <a:pt x="682307" y="188163"/>
                  </a:lnTo>
                  <a:lnTo>
                    <a:pt x="681456" y="187172"/>
                  </a:lnTo>
                  <a:lnTo>
                    <a:pt x="680351" y="187172"/>
                  </a:lnTo>
                  <a:lnTo>
                    <a:pt x="680504" y="187109"/>
                  </a:lnTo>
                  <a:lnTo>
                    <a:pt x="680453" y="186563"/>
                  </a:lnTo>
                  <a:lnTo>
                    <a:pt x="680377" y="185724"/>
                  </a:lnTo>
                  <a:lnTo>
                    <a:pt x="681062" y="184873"/>
                  </a:lnTo>
                  <a:lnTo>
                    <a:pt x="682282" y="184404"/>
                  </a:lnTo>
                  <a:lnTo>
                    <a:pt x="682650" y="185331"/>
                  </a:lnTo>
                  <a:lnTo>
                    <a:pt x="683742" y="186258"/>
                  </a:lnTo>
                  <a:lnTo>
                    <a:pt x="683742" y="176517"/>
                  </a:lnTo>
                  <a:lnTo>
                    <a:pt x="683310" y="177317"/>
                  </a:lnTo>
                  <a:lnTo>
                    <a:pt x="682726" y="176784"/>
                  </a:lnTo>
                  <a:lnTo>
                    <a:pt x="682726" y="183718"/>
                  </a:lnTo>
                  <a:lnTo>
                    <a:pt x="682726" y="176784"/>
                  </a:lnTo>
                  <a:lnTo>
                    <a:pt x="682561" y="176618"/>
                  </a:lnTo>
                  <a:lnTo>
                    <a:pt x="681380" y="176618"/>
                  </a:lnTo>
                  <a:lnTo>
                    <a:pt x="679894" y="179349"/>
                  </a:lnTo>
                  <a:lnTo>
                    <a:pt x="679323" y="181673"/>
                  </a:lnTo>
                  <a:lnTo>
                    <a:pt x="679208" y="182092"/>
                  </a:lnTo>
                  <a:lnTo>
                    <a:pt x="679119" y="182460"/>
                  </a:lnTo>
                  <a:lnTo>
                    <a:pt x="679030" y="182803"/>
                  </a:lnTo>
                  <a:lnTo>
                    <a:pt x="676173" y="182460"/>
                  </a:lnTo>
                  <a:lnTo>
                    <a:pt x="678942" y="187807"/>
                  </a:lnTo>
                  <a:lnTo>
                    <a:pt x="679970" y="187350"/>
                  </a:lnTo>
                  <a:lnTo>
                    <a:pt x="678942" y="187820"/>
                  </a:lnTo>
                  <a:lnTo>
                    <a:pt x="676160" y="182460"/>
                  </a:lnTo>
                  <a:lnTo>
                    <a:pt x="675982" y="182092"/>
                  </a:lnTo>
                  <a:lnTo>
                    <a:pt x="675944" y="182460"/>
                  </a:lnTo>
                  <a:lnTo>
                    <a:pt x="675754" y="182460"/>
                  </a:lnTo>
                  <a:lnTo>
                    <a:pt x="675754" y="185521"/>
                  </a:lnTo>
                  <a:lnTo>
                    <a:pt x="675716" y="186258"/>
                  </a:lnTo>
                  <a:lnTo>
                    <a:pt x="675690" y="186563"/>
                  </a:lnTo>
                  <a:lnTo>
                    <a:pt x="675754" y="185521"/>
                  </a:lnTo>
                  <a:lnTo>
                    <a:pt x="675754" y="182460"/>
                  </a:lnTo>
                  <a:lnTo>
                    <a:pt x="674331" y="182460"/>
                  </a:lnTo>
                  <a:lnTo>
                    <a:pt x="673620" y="181673"/>
                  </a:lnTo>
                  <a:lnTo>
                    <a:pt x="673023" y="182460"/>
                  </a:lnTo>
                  <a:lnTo>
                    <a:pt x="673214" y="182460"/>
                  </a:lnTo>
                  <a:lnTo>
                    <a:pt x="675043" y="183819"/>
                  </a:lnTo>
                  <a:lnTo>
                    <a:pt x="674001" y="186563"/>
                  </a:lnTo>
                  <a:lnTo>
                    <a:pt x="675589" y="188175"/>
                  </a:lnTo>
                  <a:lnTo>
                    <a:pt x="677824" y="187845"/>
                  </a:lnTo>
                  <a:lnTo>
                    <a:pt x="677570" y="189242"/>
                  </a:lnTo>
                  <a:lnTo>
                    <a:pt x="677494" y="189687"/>
                  </a:lnTo>
                  <a:lnTo>
                    <a:pt x="677418" y="190144"/>
                  </a:lnTo>
                  <a:lnTo>
                    <a:pt x="677341" y="190576"/>
                  </a:lnTo>
                  <a:lnTo>
                    <a:pt x="677227" y="191236"/>
                  </a:lnTo>
                  <a:lnTo>
                    <a:pt x="679373" y="191033"/>
                  </a:lnTo>
                  <a:lnTo>
                    <a:pt x="680427" y="192455"/>
                  </a:lnTo>
                  <a:lnTo>
                    <a:pt x="682002" y="191909"/>
                  </a:lnTo>
                  <a:lnTo>
                    <a:pt x="683374" y="192087"/>
                  </a:lnTo>
                  <a:lnTo>
                    <a:pt x="684161" y="193205"/>
                  </a:lnTo>
                  <a:lnTo>
                    <a:pt x="685482" y="192824"/>
                  </a:lnTo>
                  <a:lnTo>
                    <a:pt x="686523" y="193205"/>
                  </a:lnTo>
                  <a:lnTo>
                    <a:pt x="687222" y="193979"/>
                  </a:lnTo>
                  <a:lnTo>
                    <a:pt x="688352" y="194983"/>
                  </a:lnTo>
                  <a:lnTo>
                    <a:pt x="689152" y="194983"/>
                  </a:lnTo>
                  <a:lnTo>
                    <a:pt x="689241" y="192824"/>
                  </a:lnTo>
                  <a:lnTo>
                    <a:pt x="689343" y="191579"/>
                  </a:lnTo>
                  <a:lnTo>
                    <a:pt x="689432" y="191236"/>
                  </a:lnTo>
                  <a:lnTo>
                    <a:pt x="689470" y="191033"/>
                  </a:lnTo>
                  <a:lnTo>
                    <a:pt x="689597" y="190576"/>
                  </a:lnTo>
                  <a:lnTo>
                    <a:pt x="689698" y="190144"/>
                  </a:lnTo>
                  <a:lnTo>
                    <a:pt x="689813" y="189687"/>
                  </a:lnTo>
                  <a:lnTo>
                    <a:pt x="689432" y="189242"/>
                  </a:lnTo>
                  <a:lnTo>
                    <a:pt x="688517" y="188175"/>
                  </a:lnTo>
                  <a:lnTo>
                    <a:pt x="687654" y="187172"/>
                  </a:lnTo>
                  <a:lnTo>
                    <a:pt x="690054" y="185331"/>
                  </a:lnTo>
                  <a:lnTo>
                    <a:pt x="690765" y="184023"/>
                  </a:lnTo>
                  <a:lnTo>
                    <a:pt x="690829" y="183489"/>
                  </a:lnTo>
                  <a:lnTo>
                    <a:pt x="690067" y="181533"/>
                  </a:lnTo>
                  <a:lnTo>
                    <a:pt x="691997" y="180390"/>
                  </a:lnTo>
                  <a:lnTo>
                    <a:pt x="693026" y="179705"/>
                  </a:lnTo>
                  <a:close/>
                </a:path>
                <a:path w="1412239" h="376554">
                  <a:moveTo>
                    <a:pt x="696252" y="171869"/>
                  </a:moveTo>
                  <a:lnTo>
                    <a:pt x="692912" y="170776"/>
                  </a:lnTo>
                  <a:lnTo>
                    <a:pt x="692073" y="171869"/>
                  </a:lnTo>
                  <a:lnTo>
                    <a:pt x="692924" y="175501"/>
                  </a:lnTo>
                  <a:lnTo>
                    <a:pt x="693013" y="175844"/>
                  </a:lnTo>
                  <a:lnTo>
                    <a:pt x="693877" y="175844"/>
                  </a:lnTo>
                  <a:lnTo>
                    <a:pt x="694385" y="176936"/>
                  </a:lnTo>
                  <a:lnTo>
                    <a:pt x="695032" y="177685"/>
                  </a:lnTo>
                  <a:lnTo>
                    <a:pt x="694994" y="175501"/>
                  </a:lnTo>
                  <a:lnTo>
                    <a:pt x="693089" y="173482"/>
                  </a:lnTo>
                  <a:lnTo>
                    <a:pt x="694169" y="172504"/>
                  </a:lnTo>
                  <a:lnTo>
                    <a:pt x="696252" y="171869"/>
                  </a:lnTo>
                  <a:close/>
                </a:path>
                <a:path w="1412239" h="376554">
                  <a:moveTo>
                    <a:pt x="781672" y="218211"/>
                  </a:moveTo>
                  <a:lnTo>
                    <a:pt x="780719" y="217627"/>
                  </a:lnTo>
                  <a:lnTo>
                    <a:pt x="780262" y="217182"/>
                  </a:lnTo>
                  <a:lnTo>
                    <a:pt x="779322" y="217627"/>
                  </a:lnTo>
                  <a:lnTo>
                    <a:pt x="778116" y="218211"/>
                  </a:lnTo>
                  <a:lnTo>
                    <a:pt x="777621" y="219773"/>
                  </a:lnTo>
                  <a:lnTo>
                    <a:pt x="778548" y="222211"/>
                  </a:lnTo>
                  <a:lnTo>
                    <a:pt x="778624" y="222389"/>
                  </a:lnTo>
                  <a:lnTo>
                    <a:pt x="775449" y="222211"/>
                  </a:lnTo>
                  <a:lnTo>
                    <a:pt x="772858" y="224497"/>
                  </a:lnTo>
                  <a:lnTo>
                    <a:pt x="774560" y="228752"/>
                  </a:lnTo>
                  <a:lnTo>
                    <a:pt x="771512" y="230822"/>
                  </a:lnTo>
                  <a:lnTo>
                    <a:pt x="772972" y="232308"/>
                  </a:lnTo>
                  <a:lnTo>
                    <a:pt x="773074" y="232054"/>
                  </a:lnTo>
                  <a:lnTo>
                    <a:pt x="774801" y="230149"/>
                  </a:lnTo>
                  <a:lnTo>
                    <a:pt x="776211" y="231343"/>
                  </a:lnTo>
                  <a:lnTo>
                    <a:pt x="775792" y="233730"/>
                  </a:lnTo>
                  <a:lnTo>
                    <a:pt x="775639" y="233730"/>
                  </a:lnTo>
                  <a:lnTo>
                    <a:pt x="773112" y="232054"/>
                  </a:lnTo>
                  <a:lnTo>
                    <a:pt x="772972" y="232308"/>
                  </a:lnTo>
                  <a:lnTo>
                    <a:pt x="772439" y="233705"/>
                  </a:lnTo>
                  <a:lnTo>
                    <a:pt x="772147" y="233692"/>
                  </a:lnTo>
                  <a:lnTo>
                    <a:pt x="771855" y="233705"/>
                  </a:lnTo>
                  <a:lnTo>
                    <a:pt x="771563" y="233756"/>
                  </a:lnTo>
                  <a:lnTo>
                    <a:pt x="769912" y="235826"/>
                  </a:lnTo>
                  <a:lnTo>
                    <a:pt x="769493" y="238620"/>
                  </a:lnTo>
                  <a:lnTo>
                    <a:pt x="769810" y="238506"/>
                  </a:lnTo>
                  <a:lnTo>
                    <a:pt x="770674" y="239141"/>
                  </a:lnTo>
                  <a:lnTo>
                    <a:pt x="771537" y="239217"/>
                  </a:lnTo>
                  <a:lnTo>
                    <a:pt x="772401" y="238531"/>
                  </a:lnTo>
                  <a:lnTo>
                    <a:pt x="773315" y="236677"/>
                  </a:lnTo>
                  <a:lnTo>
                    <a:pt x="774623" y="236423"/>
                  </a:lnTo>
                  <a:lnTo>
                    <a:pt x="776312" y="237515"/>
                  </a:lnTo>
                  <a:lnTo>
                    <a:pt x="776973" y="236347"/>
                  </a:lnTo>
                  <a:lnTo>
                    <a:pt x="777811" y="235191"/>
                  </a:lnTo>
                  <a:lnTo>
                    <a:pt x="777240" y="233743"/>
                  </a:lnTo>
                  <a:lnTo>
                    <a:pt x="779310" y="230149"/>
                  </a:lnTo>
                  <a:lnTo>
                    <a:pt x="779957" y="229006"/>
                  </a:lnTo>
                  <a:lnTo>
                    <a:pt x="779856" y="223469"/>
                  </a:lnTo>
                  <a:lnTo>
                    <a:pt x="780237" y="222389"/>
                  </a:lnTo>
                  <a:lnTo>
                    <a:pt x="781672" y="218211"/>
                  </a:lnTo>
                  <a:close/>
                </a:path>
                <a:path w="1412239" h="376554">
                  <a:moveTo>
                    <a:pt x="782040" y="214287"/>
                  </a:moveTo>
                  <a:lnTo>
                    <a:pt x="781100" y="212737"/>
                  </a:lnTo>
                  <a:lnTo>
                    <a:pt x="779983" y="211874"/>
                  </a:lnTo>
                  <a:lnTo>
                    <a:pt x="778319" y="213410"/>
                  </a:lnTo>
                  <a:lnTo>
                    <a:pt x="777773" y="215633"/>
                  </a:lnTo>
                  <a:lnTo>
                    <a:pt x="776071" y="215315"/>
                  </a:lnTo>
                  <a:lnTo>
                    <a:pt x="774446" y="215150"/>
                  </a:lnTo>
                  <a:lnTo>
                    <a:pt x="774204" y="215379"/>
                  </a:lnTo>
                  <a:lnTo>
                    <a:pt x="774128" y="215607"/>
                  </a:lnTo>
                  <a:lnTo>
                    <a:pt x="774179" y="215836"/>
                  </a:lnTo>
                  <a:lnTo>
                    <a:pt x="776198" y="216585"/>
                  </a:lnTo>
                  <a:lnTo>
                    <a:pt x="778192" y="216433"/>
                  </a:lnTo>
                  <a:lnTo>
                    <a:pt x="780211" y="216179"/>
                  </a:lnTo>
                  <a:lnTo>
                    <a:pt x="782040" y="214287"/>
                  </a:lnTo>
                  <a:close/>
                </a:path>
                <a:path w="1412239" h="376554">
                  <a:moveTo>
                    <a:pt x="809434" y="219151"/>
                  </a:moveTo>
                  <a:lnTo>
                    <a:pt x="807440" y="216433"/>
                  </a:lnTo>
                  <a:lnTo>
                    <a:pt x="807377" y="214553"/>
                  </a:lnTo>
                  <a:lnTo>
                    <a:pt x="805383" y="214223"/>
                  </a:lnTo>
                  <a:lnTo>
                    <a:pt x="805218" y="220954"/>
                  </a:lnTo>
                  <a:lnTo>
                    <a:pt x="805027" y="222592"/>
                  </a:lnTo>
                  <a:lnTo>
                    <a:pt x="803059" y="221932"/>
                  </a:lnTo>
                  <a:lnTo>
                    <a:pt x="802487" y="223088"/>
                  </a:lnTo>
                  <a:lnTo>
                    <a:pt x="804494" y="224294"/>
                  </a:lnTo>
                  <a:lnTo>
                    <a:pt x="806259" y="225755"/>
                  </a:lnTo>
                  <a:lnTo>
                    <a:pt x="807339" y="227901"/>
                  </a:lnTo>
                  <a:lnTo>
                    <a:pt x="807681" y="228028"/>
                  </a:lnTo>
                  <a:lnTo>
                    <a:pt x="807326" y="226923"/>
                  </a:lnTo>
                  <a:lnTo>
                    <a:pt x="807123" y="225856"/>
                  </a:lnTo>
                  <a:lnTo>
                    <a:pt x="808253" y="225044"/>
                  </a:lnTo>
                  <a:lnTo>
                    <a:pt x="806132" y="222338"/>
                  </a:lnTo>
                  <a:lnTo>
                    <a:pt x="809434" y="219151"/>
                  </a:lnTo>
                  <a:close/>
                </a:path>
                <a:path w="1412239" h="376554">
                  <a:moveTo>
                    <a:pt x="816419" y="211645"/>
                  </a:moveTo>
                  <a:lnTo>
                    <a:pt x="816076" y="210781"/>
                  </a:lnTo>
                  <a:lnTo>
                    <a:pt x="812876" y="209931"/>
                  </a:lnTo>
                  <a:lnTo>
                    <a:pt x="812965" y="208572"/>
                  </a:lnTo>
                  <a:lnTo>
                    <a:pt x="814603" y="206349"/>
                  </a:lnTo>
                  <a:lnTo>
                    <a:pt x="815378" y="205714"/>
                  </a:lnTo>
                  <a:lnTo>
                    <a:pt x="813714" y="204787"/>
                  </a:lnTo>
                  <a:lnTo>
                    <a:pt x="812330" y="204711"/>
                  </a:lnTo>
                  <a:lnTo>
                    <a:pt x="810374" y="206184"/>
                  </a:lnTo>
                  <a:lnTo>
                    <a:pt x="810641" y="208000"/>
                  </a:lnTo>
                  <a:lnTo>
                    <a:pt x="812761" y="210324"/>
                  </a:lnTo>
                  <a:lnTo>
                    <a:pt x="811796" y="212318"/>
                  </a:lnTo>
                  <a:lnTo>
                    <a:pt x="809536" y="211277"/>
                  </a:lnTo>
                  <a:lnTo>
                    <a:pt x="809472" y="210680"/>
                  </a:lnTo>
                  <a:lnTo>
                    <a:pt x="809396" y="210083"/>
                  </a:lnTo>
                  <a:lnTo>
                    <a:pt x="809332" y="209499"/>
                  </a:lnTo>
                  <a:lnTo>
                    <a:pt x="807796" y="208826"/>
                  </a:lnTo>
                  <a:lnTo>
                    <a:pt x="807161" y="207594"/>
                  </a:lnTo>
                  <a:lnTo>
                    <a:pt x="807123" y="205981"/>
                  </a:lnTo>
                  <a:lnTo>
                    <a:pt x="804633" y="206629"/>
                  </a:lnTo>
                  <a:lnTo>
                    <a:pt x="803630" y="208699"/>
                  </a:lnTo>
                  <a:lnTo>
                    <a:pt x="805776" y="210197"/>
                  </a:lnTo>
                  <a:lnTo>
                    <a:pt x="805624" y="212115"/>
                  </a:lnTo>
                  <a:lnTo>
                    <a:pt x="807275" y="212585"/>
                  </a:lnTo>
                  <a:lnTo>
                    <a:pt x="807402" y="213233"/>
                  </a:lnTo>
                  <a:lnTo>
                    <a:pt x="808964" y="213804"/>
                  </a:lnTo>
                  <a:lnTo>
                    <a:pt x="807377" y="214553"/>
                  </a:lnTo>
                  <a:lnTo>
                    <a:pt x="807427" y="215811"/>
                  </a:lnTo>
                  <a:lnTo>
                    <a:pt x="807440" y="216433"/>
                  </a:lnTo>
                  <a:lnTo>
                    <a:pt x="808812" y="215798"/>
                  </a:lnTo>
                  <a:lnTo>
                    <a:pt x="809371" y="216966"/>
                  </a:lnTo>
                  <a:lnTo>
                    <a:pt x="810120" y="217678"/>
                  </a:lnTo>
                  <a:lnTo>
                    <a:pt x="810425" y="215938"/>
                  </a:lnTo>
                  <a:lnTo>
                    <a:pt x="809777" y="214439"/>
                  </a:lnTo>
                  <a:lnTo>
                    <a:pt x="811555" y="212839"/>
                  </a:lnTo>
                  <a:lnTo>
                    <a:pt x="811352" y="213258"/>
                  </a:lnTo>
                  <a:lnTo>
                    <a:pt x="814578" y="213398"/>
                  </a:lnTo>
                  <a:lnTo>
                    <a:pt x="814908" y="213156"/>
                  </a:lnTo>
                  <a:lnTo>
                    <a:pt x="815555" y="212915"/>
                  </a:lnTo>
                  <a:lnTo>
                    <a:pt x="816419" y="211645"/>
                  </a:lnTo>
                  <a:close/>
                </a:path>
                <a:path w="1412239" h="376554">
                  <a:moveTo>
                    <a:pt x="822134" y="199745"/>
                  </a:moveTo>
                  <a:lnTo>
                    <a:pt x="821944" y="198412"/>
                  </a:lnTo>
                  <a:lnTo>
                    <a:pt x="821931" y="197993"/>
                  </a:lnTo>
                  <a:lnTo>
                    <a:pt x="821918" y="197154"/>
                  </a:lnTo>
                  <a:lnTo>
                    <a:pt x="821791" y="197154"/>
                  </a:lnTo>
                  <a:lnTo>
                    <a:pt x="819162" y="197993"/>
                  </a:lnTo>
                  <a:lnTo>
                    <a:pt x="820013" y="195986"/>
                  </a:lnTo>
                  <a:lnTo>
                    <a:pt x="818476" y="194983"/>
                  </a:lnTo>
                  <a:lnTo>
                    <a:pt x="816991" y="194983"/>
                  </a:lnTo>
                  <a:lnTo>
                    <a:pt x="818121" y="197154"/>
                  </a:lnTo>
                  <a:lnTo>
                    <a:pt x="815162" y="199504"/>
                  </a:lnTo>
                  <a:lnTo>
                    <a:pt x="817410" y="201688"/>
                  </a:lnTo>
                  <a:lnTo>
                    <a:pt x="818083" y="201688"/>
                  </a:lnTo>
                  <a:lnTo>
                    <a:pt x="820166" y="201891"/>
                  </a:lnTo>
                  <a:lnTo>
                    <a:pt x="820369" y="202133"/>
                  </a:lnTo>
                  <a:lnTo>
                    <a:pt x="822134" y="199745"/>
                  </a:lnTo>
                  <a:close/>
                </a:path>
                <a:path w="1412239" h="376554">
                  <a:moveTo>
                    <a:pt x="824865" y="203771"/>
                  </a:moveTo>
                  <a:lnTo>
                    <a:pt x="823861" y="203415"/>
                  </a:lnTo>
                  <a:lnTo>
                    <a:pt x="823760" y="202247"/>
                  </a:lnTo>
                  <a:lnTo>
                    <a:pt x="823798" y="201688"/>
                  </a:lnTo>
                  <a:lnTo>
                    <a:pt x="820445" y="202222"/>
                  </a:lnTo>
                  <a:lnTo>
                    <a:pt x="821791" y="203771"/>
                  </a:lnTo>
                  <a:lnTo>
                    <a:pt x="821905" y="203911"/>
                  </a:lnTo>
                  <a:lnTo>
                    <a:pt x="823785" y="205701"/>
                  </a:lnTo>
                  <a:lnTo>
                    <a:pt x="824788" y="205701"/>
                  </a:lnTo>
                  <a:lnTo>
                    <a:pt x="824865" y="203771"/>
                  </a:lnTo>
                  <a:close/>
                </a:path>
                <a:path w="1412239" h="376554">
                  <a:moveTo>
                    <a:pt x="829132" y="228688"/>
                  </a:moveTo>
                  <a:lnTo>
                    <a:pt x="828573" y="225069"/>
                  </a:lnTo>
                  <a:lnTo>
                    <a:pt x="824572" y="221843"/>
                  </a:lnTo>
                  <a:lnTo>
                    <a:pt x="823137" y="217893"/>
                  </a:lnTo>
                  <a:lnTo>
                    <a:pt x="819175" y="217017"/>
                  </a:lnTo>
                  <a:lnTo>
                    <a:pt x="818591" y="215671"/>
                  </a:lnTo>
                  <a:lnTo>
                    <a:pt x="818629" y="213169"/>
                  </a:lnTo>
                  <a:lnTo>
                    <a:pt x="817219" y="214464"/>
                  </a:lnTo>
                  <a:lnTo>
                    <a:pt x="817219" y="218427"/>
                  </a:lnTo>
                  <a:lnTo>
                    <a:pt x="817156" y="219240"/>
                  </a:lnTo>
                  <a:lnTo>
                    <a:pt x="817168" y="218084"/>
                  </a:lnTo>
                  <a:lnTo>
                    <a:pt x="817219" y="218427"/>
                  </a:lnTo>
                  <a:lnTo>
                    <a:pt x="817219" y="214464"/>
                  </a:lnTo>
                  <a:lnTo>
                    <a:pt x="816571" y="215049"/>
                  </a:lnTo>
                  <a:lnTo>
                    <a:pt x="816571" y="218084"/>
                  </a:lnTo>
                  <a:lnTo>
                    <a:pt x="814666" y="219240"/>
                  </a:lnTo>
                  <a:lnTo>
                    <a:pt x="814590" y="216458"/>
                  </a:lnTo>
                  <a:lnTo>
                    <a:pt x="816571" y="218084"/>
                  </a:lnTo>
                  <a:lnTo>
                    <a:pt x="816571" y="215049"/>
                  </a:lnTo>
                  <a:lnTo>
                    <a:pt x="816165" y="215417"/>
                  </a:lnTo>
                  <a:lnTo>
                    <a:pt x="814222" y="216077"/>
                  </a:lnTo>
                  <a:lnTo>
                    <a:pt x="813155" y="215417"/>
                  </a:lnTo>
                  <a:lnTo>
                    <a:pt x="812622" y="215417"/>
                  </a:lnTo>
                  <a:lnTo>
                    <a:pt x="810425" y="215938"/>
                  </a:lnTo>
                  <a:lnTo>
                    <a:pt x="810425" y="216090"/>
                  </a:lnTo>
                  <a:lnTo>
                    <a:pt x="814158" y="216090"/>
                  </a:lnTo>
                  <a:lnTo>
                    <a:pt x="814578" y="216446"/>
                  </a:lnTo>
                  <a:lnTo>
                    <a:pt x="810412" y="216446"/>
                  </a:lnTo>
                  <a:lnTo>
                    <a:pt x="810310" y="220878"/>
                  </a:lnTo>
                  <a:lnTo>
                    <a:pt x="812749" y="221957"/>
                  </a:lnTo>
                  <a:lnTo>
                    <a:pt x="815086" y="223075"/>
                  </a:lnTo>
                  <a:lnTo>
                    <a:pt x="815047" y="221602"/>
                  </a:lnTo>
                  <a:lnTo>
                    <a:pt x="815822" y="220662"/>
                  </a:lnTo>
                  <a:lnTo>
                    <a:pt x="817092" y="220065"/>
                  </a:lnTo>
                  <a:lnTo>
                    <a:pt x="817943" y="220370"/>
                  </a:lnTo>
                  <a:lnTo>
                    <a:pt x="818629" y="220192"/>
                  </a:lnTo>
                  <a:lnTo>
                    <a:pt x="819175" y="219443"/>
                  </a:lnTo>
                  <a:lnTo>
                    <a:pt x="823290" y="220865"/>
                  </a:lnTo>
                  <a:lnTo>
                    <a:pt x="820623" y="221411"/>
                  </a:lnTo>
                  <a:lnTo>
                    <a:pt x="820623" y="226098"/>
                  </a:lnTo>
                  <a:lnTo>
                    <a:pt x="819785" y="226098"/>
                  </a:lnTo>
                  <a:lnTo>
                    <a:pt x="819315" y="224307"/>
                  </a:lnTo>
                  <a:lnTo>
                    <a:pt x="819772" y="226034"/>
                  </a:lnTo>
                  <a:lnTo>
                    <a:pt x="820623" y="226098"/>
                  </a:lnTo>
                  <a:lnTo>
                    <a:pt x="820623" y="221411"/>
                  </a:lnTo>
                  <a:lnTo>
                    <a:pt x="818946" y="221742"/>
                  </a:lnTo>
                  <a:lnTo>
                    <a:pt x="818946" y="222910"/>
                  </a:lnTo>
                  <a:lnTo>
                    <a:pt x="818972" y="223037"/>
                  </a:lnTo>
                  <a:lnTo>
                    <a:pt x="815187" y="223037"/>
                  </a:lnTo>
                  <a:lnTo>
                    <a:pt x="814793" y="224307"/>
                  </a:lnTo>
                  <a:lnTo>
                    <a:pt x="815136" y="225247"/>
                  </a:lnTo>
                  <a:lnTo>
                    <a:pt x="816051" y="226098"/>
                  </a:lnTo>
                  <a:lnTo>
                    <a:pt x="816864" y="226987"/>
                  </a:lnTo>
                  <a:lnTo>
                    <a:pt x="817308" y="226275"/>
                  </a:lnTo>
                  <a:lnTo>
                    <a:pt x="818705" y="224307"/>
                  </a:lnTo>
                  <a:lnTo>
                    <a:pt x="818769" y="225247"/>
                  </a:lnTo>
                  <a:lnTo>
                    <a:pt x="818845" y="226098"/>
                  </a:lnTo>
                  <a:lnTo>
                    <a:pt x="818921" y="226987"/>
                  </a:lnTo>
                  <a:lnTo>
                    <a:pt x="820318" y="228028"/>
                  </a:lnTo>
                  <a:lnTo>
                    <a:pt x="821232" y="228879"/>
                  </a:lnTo>
                  <a:lnTo>
                    <a:pt x="823810" y="228879"/>
                  </a:lnTo>
                  <a:lnTo>
                    <a:pt x="825030" y="228028"/>
                  </a:lnTo>
                  <a:lnTo>
                    <a:pt x="829132" y="228688"/>
                  </a:lnTo>
                  <a:close/>
                </a:path>
                <a:path w="1412239" h="376554">
                  <a:moveTo>
                    <a:pt x="1401432" y="287362"/>
                  </a:moveTo>
                  <a:lnTo>
                    <a:pt x="1401165" y="287045"/>
                  </a:lnTo>
                  <a:lnTo>
                    <a:pt x="1400568" y="287032"/>
                  </a:lnTo>
                  <a:lnTo>
                    <a:pt x="1393812" y="286715"/>
                  </a:lnTo>
                  <a:lnTo>
                    <a:pt x="1394637" y="288023"/>
                  </a:lnTo>
                  <a:lnTo>
                    <a:pt x="1401432" y="287947"/>
                  </a:lnTo>
                  <a:lnTo>
                    <a:pt x="1401432" y="287362"/>
                  </a:lnTo>
                  <a:close/>
                </a:path>
                <a:path w="1412239" h="376554">
                  <a:moveTo>
                    <a:pt x="1411808" y="286169"/>
                  </a:moveTo>
                  <a:lnTo>
                    <a:pt x="1406372" y="285826"/>
                  </a:lnTo>
                  <a:lnTo>
                    <a:pt x="1406245" y="287032"/>
                  </a:lnTo>
                  <a:lnTo>
                    <a:pt x="1407426" y="287807"/>
                  </a:lnTo>
                  <a:lnTo>
                    <a:pt x="1408696" y="288188"/>
                  </a:lnTo>
                  <a:lnTo>
                    <a:pt x="1410119" y="287985"/>
                  </a:lnTo>
                  <a:lnTo>
                    <a:pt x="1411236" y="286778"/>
                  </a:lnTo>
                  <a:lnTo>
                    <a:pt x="1411808" y="2861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4420539" y="2936923"/>
              <a:ext cx="849630" cy="387350"/>
            </a:xfrm>
            <a:custGeom>
              <a:avLst/>
              <a:gdLst/>
              <a:ahLst/>
              <a:cxnLst/>
              <a:rect l="l" t="t" r="r" b="b"/>
              <a:pathLst>
                <a:path w="849629" h="387350">
                  <a:moveTo>
                    <a:pt x="3251" y="223545"/>
                  </a:moveTo>
                  <a:lnTo>
                    <a:pt x="2768" y="222440"/>
                  </a:lnTo>
                  <a:lnTo>
                    <a:pt x="1892" y="221742"/>
                  </a:lnTo>
                  <a:lnTo>
                    <a:pt x="723" y="221894"/>
                  </a:lnTo>
                  <a:lnTo>
                    <a:pt x="0" y="221996"/>
                  </a:lnTo>
                  <a:lnTo>
                    <a:pt x="177" y="222872"/>
                  </a:lnTo>
                  <a:lnTo>
                    <a:pt x="215" y="223481"/>
                  </a:lnTo>
                  <a:lnTo>
                    <a:pt x="1219" y="223951"/>
                  </a:lnTo>
                  <a:lnTo>
                    <a:pt x="2222" y="224510"/>
                  </a:lnTo>
                  <a:lnTo>
                    <a:pt x="3251" y="223545"/>
                  </a:lnTo>
                  <a:close/>
                </a:path>
                <a:path w="849629" h="387350">
                  <a:moveTo>
                    <a:pt x="40627" y="274688"/>
                  </a:moveTo>
                  <a:lnTo>
                    <a:pt x="38912" y="274993"/>
                  </a:lnTo>
                  <a:lnTo>
                    <a:pt x="37274" y="275132"/>
                  </a:lnTo>
                  <a:lnTo>
                    <a:pt x="36868" y="272796"/>
                  </a:lnTo>
                  <a:lnTo>
                    <a:pt x="34798" y="272808"/>
                  </a:lnTo>
                  <a:lnTo>
                    <a:pt x="32994" y="273494"/>
                  </a:lnTo>
                  <a:lnTo>
                    <a:pt x="30226" y="275640"/>
                  </a:lnTo>
                  <a:lnTo>
                    <a:pt x="34239" y="275043"/>
                  </a:lnTo>
                  <a:lnTo>
                    <a:pt x="33997" y="279222"/>
                  </a:lnTo>
                  <a:lnTo>
                    <a:pt x="36957" y="278739"/>
                  </a:lnTo>
                  <a:lnTo>
                    <a:pt x="36804" y="276136"/>
                  </a:lnTo>
                  <a:lnTo>
                    <a:pt x="39814" y="276415"/>
                  </a:lnTo>
                  <a:lnTo>
                    <a:pt x="40627" y="274688"/>
                  </a:lnTo>
                  <a:close/>
                </a:path>
                <a:path w="849629" h="387350">
                  <a:moveTo>
                    <a:pt x="44780" y="281711"/>
                  </a:moveTo>
                  <a:lnTo>
                    <a:pt x="42799" y="279717"/>
                  </a:lnTo>
                  <a:lnTo>
                    <a:pt x="41643" y="280377"/>
                  </a:lnTo>
                  <a:lnTo>
                    <a:pt x="40576" y="281292"/>
                  </a:lnTo>
                  <a:lnTo>
                    <a:pt x="39370" y="281774"/>
                  </a:lnTo>
                  <a:lnTo>
                    <a:pt x="37934" y="281584"/>
                  </a:lnTo>
                  <a:lnTo>
                    <a:pt x="37007" y="282638"/>
                  </a:lnTo>
                  <a:lnTo>
                    <a:pt x="38277" y="282676"/>
                  </a:lnTo>
                  <a:lnTo>
                    <a:pt x="40805" y="282778"/>
                  </a:lnTo>
                  <a:lnTo>
                    <a:pt x="42430" y="283552"/>
                  </a:lnTo>
                  <a:lnTo>
                    <a:pt x="43878" y="283641"/>
                  </a:lnTo>
                  <a:lnTo>
                    <a:pt x="44780" y="281711"/>
                  </a:lnTo>
                  <a:close/>
                </a:path>
                <a:path w="849629" h="387350">
                  <a:moveTo>
                    <a:pt x="45681" y="281622"/>
                  </a:moveTo>
                  <a:lnTo>
                    <a:pt x="45059" y="280631"/>
                  </a:lnTo>
                  <a:lnTo>
                    <a:pt x="45250" y="279628"/>
                  </a:lnTo>
                  <a:lnTo>
                    <a:pt x="45656" y="278625"/>
                  </a:lnTo>
                  <a:lnTo>
                    <a:pt x="44678" y="278942"/>
                  </a:lnTo>
                  <a:lnTo>
                    <a:pt x="43421" y="278485"/>
                  </a:lnTo>
                  <a:lnTo>
                    <a:pt x="42799" y="279717"/>
                  </a:lnTo>
                  <a:lnTo>
                    <a:pt x="43459" y="280377"/>
                  </a:lnTo>
                  <a:lnTo>
                    <a:pt x="44780" y="281711"/>
                  </a:lnTo>
                  <a:lnTo>
                    <a:pt x="45085" y="281686"/>
                  </a:lnTo>
                  <a:lnTo>
                    <a:pt x="45681" y="281622"/>
                  </a:lnTo>
                  <a:close/>
                </a:path>
                <a:path w="849629" h="387350">
                  <a:moveTo>
                    <a:pt x="61620" y="270852"/>
                  </a:moveTo>
                  <a:lnTo>
                    <a:pt x="60261" y="269875"/>
                  </a:lnTo>
                  <a:lnTo>
                    <a:pt x="60134" y="270281"/>
                  </a:lnTo>
                  <a:lnTo>
                    <a:pt x="60769" y="271957"/>
                  </a:lnTo>
                  <a:lnTo>
                    <a:pt x="61417" y="271957"/>
                  </a:lnTo>
                  <a:lnTo>
                    <a:pt x="61620" y="270852"/>
                  </a:lnTo>
                  <a:close/>
                </a:path>
                <a:path w="849629" h="387350">
                  <a:moveTo>
                    <a:pt x="61963" y="274231"/>
                  </a:moveTo>
                  <a:lnTo>
                    <a:pt x="58851" y="274231"/>
                  </a:lnTo>
                  <a:lnTo>
                    <a:pt x="59016" y="274675"/>
                  </a:lnTo>
                  <a:lnTo>
                    <a:pt x="60477" y="274675"/>
                  </a:lnTo>
                  <a:lnTo>
                    <a:pt x="61963" y="274231"/>
                  </a:lnTo>
                  <a:close/>
                </a:path>
                <a:path w="849629" h="387350">
                  <a:moveTo>
                    <a:pt x="62217" y="273850"/>
                  </a:moveTo>
                  <a:lnTo>
                    <a:pt x="61290" y="272669"/>
                  </a:lnTo>
                  <a:lnTo>
                    <a:pt x="61379" y="272186"/>
                  </a:lnTo>
                  <a:lnTo>
                    <a:pt x="59131" y="272186"/>
                  </a:lnTo>
                  <a:lnTo>
                    <a:pt x="58394" y="272973"/>
                  </a:lnTo>
                  <a:lnTo>
                    <a:pt x="58712" y="273850"/>
                  </a:lnTo>
                  <a:lnTo>
                    <a:pt x="62217" y="273850"/>
                  </a:lnTo>
                  <a:close/>
                </a:path>
                <a:path w="849629" h="387350">
                  <a:moveTo>
                    <a:pt x="79654" y="271945"/>
                  </a:moveTo>
                  <a:lnTo>
                    <a:pt x="76746" y="269074"/>
                  </a:lnTo>
                  <a:lnTo>
                    <a:pt x="75260" y="270078"/>
                  </a:lnTo>
                  <a:lnTo>
                    <a:pt x="73710" y="270014"/>
                  </a:lnTo>
                  <a:lnTo>
                    <a:pt x="71450" y="267322"/>
                  </a:lnTo>
                  <a:lnTo>
                    <a:pt x="73660" y="267182"/>
                  </a:lnTo>
                  <a:lnTo>
                    <a:pt x="73825" y="266217"/>
                  </a:lnTo>
                  <a:lnTo>
                    <a:pt x="72148" y="267004"/>
                  </a:lnTo>
                  <a:lnTo>
                    <a:pt x="71602" y="264172"/>
                  </a:lnTo>
                  <a:lnTo>
                    <a:pt x="69913" y="264985"/>
                  </a:lnTo>
                  <a:lnTo>
                    <a:pt x="69824" y="267868"/>
                  </a:lnTo>
                  <a:lnTo>
                    <a:pt x="67640" y="266915"/>
                  </a:lnTo>
                  <a:lnTo>
                    <a:pt x="66078" y="267106"/>
                  </a:lnTo>
                  <a:lnTo>
                    <a:pt x="64884" y="268554"/>
                  </a:lnTo>
                  <a:lnTo>
                    <a:pt x="66446" y="268528"/>
                  </a:lnTo>
                  <a:lnTo>
                    <a:pt x="67081" y="269024"/>
                  </a:lnTo>
                  <a:lnTo>
                    <a:pt x="67564" y="268300"/>
                  </a:lnTo>
                  <a:lnTo>
                    <a:pt x="68275" y="267893"/>
                  </a:lnTo>
                  <a:lnTo>
                    <a:pt x="70408" y="269214"/>
                  </a:lnTo>
                  <a:lnTo>
                    <a:pt x="69075" y="270205"/>
                  </a:lnTo>
                  <a:lnTo>
                    <a:pt x="68986" y="271145"/>
                  </a:lnTo>
                  <a:lnTo>
                    <a:pt x="70599" y="271081"/>
                  </a:lnTo>
                  <a:lnTo>
                    <a:pt x="71831" y="271818"/>
                  </a:lnTo>
                  <a:lnTo>
                    <a:pt x="72910" y="272923"/>
                  </a:lnTo>
                  <a:lnTo>
                    <a:pt x="75006" y="271653"/>
                  </a:lnTo>
                  <a:lnTo>
                    <a:pt x="77571" y="274218"/>
                  </a:lnTo>
                  <a:lnTo>
                    <a:pt x="79578" y="272161"/>
                  </a:lnTo>
                  <a:lnTo>
                    <a:pt x="79654" y="271945"/>
                  </a:lnTo>
                  <a:close/>
                </a:path>
                <a:path w="849629" h="387350">
                  <a:moveTo>
                    <a:pt x="88201" y="271729"/>
                  </a:moveTo>
                  <a:lnTo>
                    <a:pt x="86372" y="270014"/>
                  </a:lnTo>
                  <a:lnTo>
                    <a:pt x="85140" y="271564"/>
                  </a:lnTo>
                  <a:lnTo>
                    <a:pt x="82905" y="270789"/>
                  </a:lnTo>
                  <a:lnTo>
                    <a:pt x="81572" y="272084"/>
                  </a:lnTo>
                  <a:lnTo>
                    <a:pt x="82511" y="273596"/>
                  </a:lnTo>
                  <a:lnTo>
                    <a:pt x="83743" y="274561"/>
                  </a:lnTo>
                  <a:lnTo>
                    <a:pt x="86347" y="272529"/>
                  </a:lnTo>
                  <a:lnTo>
                    <a:pt x="88201" y="271729"/>
                  </a:lnTo>
                  <a:close/>
                </a:path>
                <a:path w="849629" h="387350">
                  <a:moveTo>
                    <a:pt x="91147" y="1333"/>
                  </a:moveTo>
                  <a:lnTo>
                    <a:pt x="89776" y="292"/>
                  </a:lnTo>
                  <a:lnTo>
                    <a:pt x="88455" y="0"/>
                  </a:lnTo>
                  <a:lnTo>
                    <a:pt x="87337" y="1689"/>
                  </a:lnTo>
                  <a:lnTo>
                    <a:pt x="88773" y="3302"/>
                  </a:lnTo>
                  <a:lnTo>
                    <a:pt x="89979" y="2565"/>
                  </a:lnTo>
                  <a:lnTo>
                    <a:pt x="91147" y="1333"/>
                  </a:lnTo>
                  <a:close/>
                </a:path>
                <a:path w="849629" h="387350">
                  <a:moveTo>
                    <a:pt x="106921" y="61722"/>
                  </a:moveTo>
                  <a:lnTo>
                    <a:pt x="104686" y="61595"/>
                  </a:lnTo>
                  <a:lnTo>
                    <a:pt x="102920" y="61658"/>
                  </a:lnTo>
                  <a:lnTo>
                    <a:pt x="99618" y="63652"/>
                  </a:lnTo>
                  <a:lnTo>
                    <a:pt x="99517" y="60083"/>
                  </a:lnTo>
                  <a:lnTo>
                    <a:pt x="98056" y="58851"/>
                  </a:lnTo>
                  <a:lnTo>
                    <a:pt x="96697" y="58724"/>
                  </a:lnTo>
                  <a:lnTo>
                    <a:pt x="95923" y="59169"/>
                  </a:lnTo>
                  <a:lnTo>
                    <a:pt x="96189" y="60680"/>
                  </a:lnTo>
                  <a:lnTo>
                    <a:pt x="94424" y="61048"/>
                  </a:lnTo>
                  <a:lnTo>
                    <a:pt x="92557" y="61633"/>
                  </a:lnTo>
                  <a:lnTo>
                    <a:pt x="92316" y="58813"/>
                  </a:lnTo>
                  <a:lnTo>
                    <a:pt x="90957" y="58889"/>
                  </a:lnTo>
                  <a:lnTo>
                    <a:pt x="89471" y="58216"/>
                  </a:lnTo>
                  <a:lnTo>
                    <a:pt x="88366" y="59563"/>
                  </a:lnTo>
                  <a:lnTo>
                    <a:pt x="90652" y="62915"/>
                  </a:lnTo>
                  <a:lnTo>
                    <a:pt x="93332" y="65582"/>
                  </a:lnTo>
                  <a:lnTo>
                    <a:pt x="97878" y="64833"/>
                  </a:lnTo>
                  <a:lnTo>
                    <a:pt x="97942" y="66065"/>
                  </a:lnTo>
                  <a:lnTo>
                    <a:pt x="98082" y="66903"/>
                  </a:lnTo>
                  <a:lnTo>
                    <a:pt x="101498" y="66433"/>
                  </a:lnTo>
                  <a:lnTo>
                    <a:pt x="103403" y="65963"/>
                  </a:lnTo>
                  <a:lnTo>
                    <a:pt x="104825" y="67576"/>
                  </a:lnTo>
                  <a:lnTo>
                    <a:pt x="106743" y="66052"/>
                  </a:lnTo>
                  <a:lnTo>
                    <a:pt x="105765" y="63512"/>
                  </a:lnTo>
                  <a:lnTo>
                    <a:pt x="106921" y="61722"/>
                  </a:lnTo>
                  <a:close/>
                </a:path>
                <a:path w="849629" h="387350">
                  <a:moveTo>
                    <a:pt x="107708" y="10350"/>
                  </a:moveTo>
                  <a:lnTo>
                    <a:pt x="105029" y="9118"/>
                  </a:lnTo>
                  <a:lnTo>
                    <a:pt x="105308" y="8636"/>
                  </a:lnTo>
                  <a:lnTo>
                    <a:pt x="105587" y="8128"/>
                  </a:lnTo>
                  <a:lnTo>
                    <a:pt x="105867" y="7632"/>
                  </a:lnTo>
                  <a:lnTo>
                    <a:pt x="104902" y="7505"/>
                  </a:lnTo>
                  <a:lnTo>
                    <a:pt x="102958" y="7277"/>
                  </a:lnTo>
                  <a:lnTo>
                    <a:pt x="102895" y="10337"/>
                  </a:lnTo>
                  <a:lnTo>
                    <a:pt x="102895" y="10655"/>
                  </a:lnTo>
                  <a:lnTo>
                    <a:pt x="102984" y="10947"/>
                  </a:lnTo>
                  <a:lnTo>
                    <a:pt x="103162" y="11201"/>
                  </a:lnTo>
                  <a:lnTo>
                    <a:pt x="104711" y="11137"/>
                  </a:lnTo>
                  <a:lnTo>
                    <a:pt x="106413" y="11861"/>
                  </a:lnTo>
                  <a:lnTo>
                    <a:pt x="107708" y="10350"/>
                  </a:lnTo>
                  <a:close/>
                </a:path>
                <a:path w="849629" h="387350">
                  <a:moveTo>
                    <a:pt x="115481" y="64604"/>
                  </a:moveTo>
                  <a:lnTo>
                    <a:pt x="114909" y="63728"/>
                  </a:lnTo>
                  <a:lnTo>
                    <a:pt x="114185" y="62890"/>
                  </a:lnTo>
                  <a:lnTo>
                    <a:pt x="114642" y="61696"/>
                  </a:lnTo>
                  <a:lnTo>
                    <a:pt x="113677" y="60807"/>
                  </a:lnTo>
                  <a:lnTo>
                    <a:pt x="113055" y="58331"/>
                  </a:lnTo>
                  <a:lnTo>
                    <a:pt x="110972" y="61683"/>
                  </a:lnTo>
                  <a:lnTo>
                    <a:pt x="109550" y="61518"/>
                  </a:lnTo>
                  <a:lnTo>
                    <a:pt x="108635" y="61696"/>
                  </a:lnTo>
                  <a:lnTo>
                    <a:pt x="109347" y="63411"/>
                  </a:lnTo>
                  <a:lnTo>
                    <a:pt x="110959" y="63969"/>
                  </a:lnTo>
                  <a:lnTo>
                    <a:pt x="112445" y="64668"/>
                  </a:lnTo>
                  <a:lnTo>
                    <a:pt x="113461" y="64808"/>
                  </a:lnTo>
                  <a:lnTo>
                    <a:pt x="114490" y="66090"/>
                  </a:lnTo>
                  <a:lnTo>
                    <a:pt x="115481" y="64604"/>
                  </a:lnTo>
                  <a:close/>
                </a:path>
                <a:path w="849629" h="387350">
                  <a:moveTo>
                    <a:pt x="115697" y="72809"/>
                  </a:moveTo>
                  <a:lnTo>
                    <a:pt x="114325" y="69138"/>
                  </a:lnTo>
                  <a:lnTo>
                    <a:pt x="114249" y="67919"/>
                  </a:lnTo>
                  <a:lnTo>
                    <a:pt x="114769" y="66687"/>
                  </a:lnTo>
                  <a:lnTo>
                    <a:pt x="114058" y="66636"/>
                  </a:lnTo>
                  <a:lnTo>
                    <a:pt x="112649" y="66509"/>
                  </a:lnTo>
                  <a:lnTo>
                    <a:pt x="112496" y="68503"/>
                  </a:lnTo>
                  <a:lnTo>
                    <a:pt x="110744" y="70472"/>
                  </a:lnTo>
                  <a:lnTo>
                    <a:pt x="112534" y="72504"/>
                  </a:lnTo>
                  <a:lnTo>
                    <a:pt x="113969" y="72529"/>
                  </a:lnTo>
                  <a:lnTo>
                    <a:pt x="115697" y="72809"/>
                  </a:lnTo>
                  <a:close/>
                </a:path>
                <a:path w="849629" h="387350">
                  <a:moveTo>
                    <a:pt x="624420" y="380250"/>
                  </a:moveTo>
                  <a:lnTo>
                    <a:pt x="624370" y="378612"/>
                  </a:lnTo>
                  <a:lnTo>
                    <a:pt x="622973" y="377583"/>
                  </a:lnTo>
                  <a:lnTo>
                    <a:pt x="622211" y="378739"/>
                  </a:lnTo>
                  <a:lnTo>
                    <a:pt x="621347" y="379526"/>
                  </a:lnTo>
                  <a:lnTo>
                    <a:pt x="620496" y="377621"/>
                  </a:lnTo>
                  <a:lnTo>
                    <a:pt x="620318" y="377621"/>
                  </a:lnTo>
                  <a:lnTo>
                    <a:pt x="617677" y="382054"/>
                  </a:lnTo>
                  <a:lnTo>
                    <a:pt x="617499" y="382460"/>
                  </a:lnTo>
                  <a:lnTo>
                    <a:pt x="619340" y="383438"/>
                  </a:lnTo>
                  <a:lnTo>
                    <a:pt x="619760" y="384175"/>
                  </a:lnTo>
                  <a:lnTo>
                    <a:pt x="620433" y="384352"/>
                  </a:lnTo>
                  <a:lnTo>
                    <a:pt x="621220" y="384251"/>
                  </a:lnTo>
                  <a:lnTo>
                    <a:pt x="621855" y="387134"/>
                  </a:lnTo>
                  <a:lnTo>
                    <a:pt x="622909" y="386372"/>
                  </a:lnTo>
                  <a:lnTo>
                    <a:pt x="624090" y="384606"/>
                  </a:lnTo>
                  <a:lnTo>
                    <a:pt x="623366" y="383286"/>
                  </a:lnTo>
                  <a:lnTo>
                    <a:pt x="622681" y="381508"/>
                  </a:lnTo>
                  <a:lnTo>
                    <a:pt x="624420" y="380250"/>
                  </a:lnTo>
                  <a:close/>
                </a:path>
                <a:path w="849629" h="387350">
                  <a:moveTo>
                    <a:pt x="625957" y="371932"/>
                  </a:moveTo>
                  <a:lnTo>
                    <a:pt x="623455" y="372351"/>
                  </a:lnTo>
                  <a:lnTo>
                    <a:pt x="621792" y="370243"/>
                  </a:lnTo>
                  <a:lnTo>
                    <a:pt x="619544" y="369862"/>
                  </a:lnTo>
                  <a:lnTo>
                    <a:pt x="619455" y="370154"/>
                  </a:lnTo>
                  <a:lnTo>
                    <a:pt x="619366" y="370751"/>
                  </a:lnTo>
                  <a:lnTo>
                    <a:pt x="619264" y="371919"/>
                  </a:lnTo>
                  <a:lnTo>
                    <a:pt x="617334" y="372440"/>
                  </a:lnTo>
                  <a:lnTo>
                    <a:pt x="619760" y="376542"/>
                  </a:lnTo>
                  <a:lnTo>
                    <a:pt x="617550" y="376339"/>
                  </a:lnTo>
                  <a:lnTo>
                    <a:pt x="616191" y="376758"/>
                  </a:lnTo>
                  <a:lnTo>
                    <a:pt x="615492" y="378536"/>
                  </a:lnTo>
                  <a:lnTo>
                    <a:pt x="620318" y="377621"/>
                  </a:lnTo>
                  <a:lnTo>
                    <a:pt x="620445" y="377507"/>
                  </a:lnTo>
                  <a:lnTo>
                    <a:pt x="620356" y="374675"/>
                  </a:lnTo>
                  <a:lnTo>
                    <a:pt x="621245" y="371767"/>
                  </a:lnTo>
                  <a:lnTo>
                    <a:pt x="624484" y="373646"/>
                  </a:lnTo>
                  <a:lnTo>
                    <a:pt x="625957" y="371932"/>
                  </a:lnTo>
                  <a:close/>
                </a:path>
                <a:path w="849629" h="387350">
                  <a:moveTo>
                    <a:pt x="627418" y="383527"/>
                  </a:moveTo>
                  <a:lnTo>
                    <a:pt x="623506" y="383527"/>
                  </a:lnTo>
                  <a:lnTo>
                    <a:pt x="624090" y="384606"/>
                  </a:lnTo>
                  <a:lnTo>
                    <a:pt x="627126" y="386321"/>
                  </a:lnTo>
                  <a:lnTo>
                    <a:pt x="627214" y="385419"/>
                  </a:lnTo>
                  <a:lnTo>
                    <a:pt x="627329" y="384365"/>
                  </a:lnTo>
                  <a:lnTo>
                    <a:pt x="627418" y="383527"/>
                  </a:lnTo>
                  <a:close/>
                </a:path>
                <a:path w="849629" h="387350">
                  <a:moveTo>
                    <a:pt x="631990" y="384365"/>
                  </a:moveTo>
                  <a:lnTo>
                    <a:pt x="631050" y="383298"/>
                  </a:lnTo>
                  <a:lnTo>
                    <a:pt x="631164" y="382612"/>
                  </a:lnTo>
                  <a:lnTo>
                    <a:pt x="631405" y="381444"/>
                  </a:lnTo>
                  <a:lnTo>
                    <a:pt x="629970" y="380568"/>
                  </a:lnTo>
                  <a:lnTo>
                    <a:pt x="629513" y="381444"/>
                  </a:lnTo>
                  <a:lnTo>
                    <a:pt x="628142" y="381444"/>
                  </a:lnTo>
                  <a:lnTo>
                    <a:pt x="628116" y="383184"/>
                  </a:lnTo>
                  <a:lnTo>
                    <a:pt x="627519" y="382612"/>
                  </a:lnTo>
                  <a:lnTo>
                    <a:pt x="627418" y="383527"/>
                  </a:lnTo>
                  <a:lnTo>
                    <a:pt x="628116" y="383527"/>
                  </a:lnTo>
                  <a:lnTo>
                    <a:pt x="628116" y="383298"/>
                  </a:lnTo>
                  <a:lnTo>
                    <a:pt x="628243" y="383298"/>
                  </a:lnTo>
                  <a:lnTo>
                    <a:pt x="630516" y="385419"/>
                  </a:lnTo>
                  <a:lnTo>
                    <a:pt x="631990" y="384365"/>
                  </a:lnTo>
                  <a:close/>
                </a:path>
                <a:path w="849629" h="387350">
                  <a:moveTo>
                    <a:pt x="638670" y="91617"/>
                  </a:moveTo>
                  <a:lnTo>
                    <a:pt x="638581" y="91325"/>
                  </a:lnTo>
                  <a:lnTo>
                    <a:pt x="638390" y="91617"/>
                  </a:lnTo>
                  <a:lnTo>
                    <a:pt x="638670" y="91617"/>
                  </a:lnTo>
                  <a:close/>
                </a:path>
                <a:path w="849629" h="387350">
                  <a:moveTo>
                    <a:pt x="640956" y="130632"/>
                  </a:moveTo>
                  <a:lnTo>
                    <a:pt x="639978" y="130657"/>
                  </a:lnTo>
                  <a:lnTo>
                    <a:pt x="638962" y="131368"/>
                  </a:lnTo>
                  <a:lnTo>
                    <a:pt x="638035" y="130454"/>
                  </a:lnTo>
                  <a:lnTo>
                    <a:pt x="636739" y="134200"/>
                  </a:lnTo>
                  <a:lnTo>
                    <a:pt x="639622" y="135356"/>
                  </a:lnTo>
                  <a:lnTo>
                    <a:pt x="640765" y="132410"/>
                  </a:lnTo>
                  <a:lnTo>
                    <a:pt x="640956" y="130632"/>
                  </a:lnTo>
                  <a:close/>
                </a:path>
                <a:path w="849629" h="387350">
                  <a:moveTo>
                    <a:pt x="646899" y="129324"/>
                  </a:moveTo>
                  <a:lnTo>
                    <a:pt x="646468" y="128282"/>
                  </a:lnTo>
                  <a:lnTo>
                    <a:pt x="645579" y="127863"/>
                  </a:lnTo>
                  <a:lnTo>
                    <a:pt x="644588" y="127584"/>
                  </a:lnTo>
                  <a:lnTo>
                    <a:pt x="643636" y="127228"/>
                  </a:lnTo>
                  <a:lnTo>
                    <a:pt x="641718" y="126568"/>
                  </a:lnTo>
                  <a:lnTo>
                    <a:pt x="641565" y="127622"/>
                  </a:lnTo>
                  <a:lnTo>
                    <a:pt x="642442" y="128524"/>
                  </a:lnTo>
                  <a:lnTo>
                    <a:pt x="642226" y="129451"/>
                  </a:lnTo>
                  <a:lnTo>
                    <a:pt x="641629" y="130390"/>
                  </a:lnTo>
                  <a:lnTo>
                    <a:pt x="643318" y="130568"/>
                  </a:lnTo>
                  <a:lnTo>
                    <a:pt x="644652" y="128727"/>
                  </a:lnTo>
                  <a:lnTo>
                    <a:pt x="646455" y="129540"/>
                  </a:lnTo>
                  <a:lnTo>
                    <a:pt x="646899" y="129324"/>
                  </a:lnTo>
                  <a:close/>
                </a:path>
                <a:path w="849629" h="387350">
                  <a:moveTo>
                    <a:pt x="648512" y="86055"/>
                  </a:moveTo>
                  <a:lnTo>
                    <a:pt x="647738" y="86055"/>
                  </a:lnTo>
                  <a:lnTo>
                    <a:pt x="646798" y="83934"/>
                  </a:lnTo>
                  <a:lnTo>
                    <a:pt x="646074" y="85153"/>
                  </a:lnTo>
                  <a:lnTo>
                    <a:pt x="640334" y="85153"/>
                  </a:lnTo>
                  <a:lnTo>
                    <a:pt x="639622" y="87757"/>
                  </a:lnTo>
                  <a:lnTo>
                    <a:pt x="637413" y="89496"/>
                  </a:lnTo>
                  <a:lnTo>
                    <a:pt x="636041" y="91617"/>
                  </a:lnTo>
                  <a:lnTo>
                    <a:pt x="636612" y="91325"/>
                  </a:lnTo>
                  <a:lnTo>
                    <a:pt x="638276" y="90271"/>
                  </a:lnTo>
                  <a:lnTo>
                    <a:pt x="638581" y="91325"/>
                  </a:lnTo>
                  <a:lnTo>
                    <a:pt x="639279" y="90271"/>
                  </a:lnTo>
                  <a:lnTo>
                    <a:pt x="644969" y="86829"/>
                  </a:lnTo>
                  <a:lnTo>
                    <a:pt x="648512" y="86055"/>
                  </a:lnTo>
                  <a:close/>
                </a:path>
                <a:path w="849629" h="387350">
                  <a:moveTo>
                    <a:pt x="650824" y="113080"/>
                  </a:moveTo>
                  <a:lnTo>
                    <a:pt x="648233" y="112331"/>
                  </a:lnTo>
                  <a:lnTo>
                    <a:pt x="647509" y="111175"/>
                  </a:lnTo>
                  <a:lnTo>
                    <a:pt x="646430" y="110172"/>
                  </a:lnTo>
                  <a:lnTo>
                    <a:pt x="645236" y="109474"/>
                  </a:lnTo>
                  <a:lnTo>
                    <a:pt x="644626" y="109118"/>
                  </a:lnTo>
                  <a:lnTo>
                    <a:pt x="643623" y="109448"/>
                  </a:lnTo>
                  <a:lnTo>
                    <a:pt x="643674" y="110350"/>
                  </a:lnTo>
                  <a:lnTo>
                    <a:pt x="643572" y="111150"/>
                  </a:lnTo>
                  <a:lnTo>
                    <a:pt x="644017" y="112598"/>
                  </a:lnTo>
                  <a:lnTo>
                    <a:pt x="644931" y="112966"/>
                  </a:lnTo>
                  <a:lnTo>
                    <a:pt x="642112" y="115430"/>
                  </a:lnTo>
                  <a:lnTo>
                    <a:pt x="640715" y="114947"/>
                  </a:lnTo>
                  <a:lnTo>
                    <a:pt x="640715" y="116916"/>
                  </a:lnTo>
                  <a:lnTo>
                    <a:pt x="640765" y="117208"/>
                  </a:lnTo>
                  <a:lnTo>
                    <a:pt x="640765" y="117500"/>
                  </a:lnTo>
                  <a:lnTo>
                    <a:pt x="640702" y="117805"/>
                  </a:lnTo>
                  <a:lnTo>
                    <a:pt x="643089" y="117830"/>
                  </a:lnTo>
                  <a:lnTo>
                    <a:pt x="644283" y="117830"/>
                  </a:lnTo>
                  <a:lnTo>
                    <a:pt x="644423" y="117525"/>
                  </a:lnTo>
                  <a:lnTo>
                    <a:pt x="644690" y="116916"/>
                  </a:lnTo>
                  <a:lnTo>
                    <a:pt x="645045" y="113017"/>
                  </a:lnTo>
                  <a:lnTo>
                    <a:pt x="646518" y="113055"/>
                  </a:lnTo>
                  <a:lnTo>
                    <a:pt x="648398" y="112458"/>
                  </a:lnTo>
                  <a:lnTo>
                    <a:pt x="648855" y="113258"/>
                  </a:lnTo>
                  <a:lnTo>
                    <a:pt x="648373" y="114960"/>
                  </a:lnTo>
                  <a:lnTo>
                    <a:pt x="650824" y="113080"/>
                  </a:lnTo>
                  <a:close/>
                </a:path>
                <a:path w="849629" h="387350">
                  <a:moveTo>
                    <a:pt x="664019" y="92621"/>
                  </a:moveTo>
                  <a:lnTo>
                    <a:pt x="663994" y="89827"/>
                  </a:lnTo>
                  <a:lnTo>
                    <a:pt x="663956" y="86868"/>
                  </a:lnTo>
                  <a:lnTo>
                    <a:pt x="661187" y="87947"/>
                  </a:lnTo>
                  <a:lnTo>
                    <a:pt x="660755" y="87122"/>
                  </a:lnTo>
                  <a:lnTo>
                    <a:pt x="659993" y="86893"/>
                  </a:lnTo>
                  <a:lnTo>
                    <a:pt x="659117" y="86893"/>
                  </a:lnTo>
                  <a:lnTo>
                    <a:pt x="658228" y="83997"/>
                  </a:lnTo>
                  <a:lnTo>
                    <a:pt x="658088" y="83934"/>
                  </a:lnTo>
                  <a:lnTo>
                    <a:pt x="655180" y="85813"/>
                  </a:lnTo>
                  <a:lnTo>
                    <a:pt x="655193" y="86055"/>
                  </a:lnTo>
                  <a:lnTo>
                    <a:pt x="654977" y="86055"/>
                  </a:lnTo>
                  <a:lnTo>
                    <a:pt x="653973" y="87249"/>
                  </a:lnTo>
                  <a:lnTo>
                    <a:pt x="652716" y="86448"/>
                  </a:lnTo>
                  <a:lnTo>
                    <a:pt x="651827" y="86055"/>
                  </a:lnTo>
                  <a:lnTo>
                    <a:pt x="649300" y="86055"/>
                  </a:lnTo>
                  <a:lnTo>
                    <a:pt x="653326" y="88823"/>
                  </a:lnTo>
                  <a:lnTo>
                    <a:pt x="652856" y="91478"/>
                  </a:lnTo>
                  <a:lnTo>
                    <a:pt x="650697" y="90436"/>
                  </a:lnTo>
                  <a:lnTo>
                    <a:pt x="646658" y="91097"/>
                  </a:lnTo>
                  <a:lnTo>
                    <a:pt x="643928" y="89636"/>
                  </a:lnTo>
                  <a:lnTo>
                    <a:pt x="641604" y="91617"/>
                  </a:lnTo>
                  <a:lnTo>
                    <a:pt x="638670" y="91617"/>
                  </a:lnTo>
                  <a:lnTo>
                    <a:pt x="638860" y="92265"/>
                  </a:lnTo>
                  <a:lnTo>
                    <a:pt x="639737" y="93662"/>
                  </a:lnTo>
                  <a:lnTo>
                    <a:pt x="641286" y="94399"/>
                  </a:lnTo>
                  <a:lnTo>
                    <a:pt x="642620" y="93992"/>
                  </a:lnTo>
                  <a:lnTo>
                    <a:pt x="643763" y="92798"/>
                  </a:lnTo>
                  <a:lnTo>
                    <a:pt x="650976" y="93954"/>
                  </a:lnTo>
                  <a:lnTo>
                    <a:pt x="654304" y="93497"/>
                  </a:lnTo>
                  <a:lnTo>
                    <a:pt x="655955" y="93408"/>
                  </a:lnTo>
                  <a:lnTo>
                    <a:pt x="657771" y="94411"/>
                  </a:lnTo>
                  <a:lnTo>
                    <a:pt x="659180" y="92760"/>
                  </a:lnTo>
                  <a:lnTo>
                    <a:pt x="660908" y="92786"/>
                  </a:lnTo>
                  <a:lnTo>
                    <a:pt x="662012" y="93954"/>
                  </a:lnTo>
                  <a:lnTo>
                    <a:pt x="663067" y="94068"/>
                  </a:lnTo>
                  <a:lnTo>
                    <a:pt x="664019" y="92621"/>
                  </a:lnTo>
                  <a:close/>
                </a:path>
                <a:path w="849629" h="387350">
                  <a:moveTo>
                    <a:pt x="665988" y="56807"/>
                  </a:moveTo>
                  <a:lnTo>
                    <a:pt x="664083" y="53441"/>
                  </a:lnTo>
                  <a:lnTo>
                    <a:pt x="661568" y="55181"/>
                  </a:lnTo>
                  <a:lnTo>
                    <a:pt x="659168" y="56007"/>
                  </a:lnTo>
                  <a:lnTo>
                    <a:pt x="659015" y="57937"/>
                  </a:lnTo>
                  <a:lnTo>
                    <a:pt x="661657" y="58432"/>
                  </a:lnTo>
                  <a:lnTo>
                    <a:pt x="662965" y="58686"/>
                  </a:lnTo>
                  <a:lnTo>
                    <a:pt x="663511" y="57315"/>
                  </a:lnTo>
                  <a:lnTo>
                    <a:pt x="665619" y="58458"/>
                  </a:lnTo>
                  <a:lnTo>
                    <a:pt x="665988" y="56807"/>
                  </a:lnTo>
                  <a:close/>
                </a:path>
                <a:path w="849629" h="387350">
                  <a:moveTo>
                    <a:pt x="674052" y="55587"/>
                  </a:moveTo>
                  <a:lnTo>
                    <a:pt x="673582" y="53962"/>
                  </a:lnTo>
                  <a:lnTo>
                    <a:pt x="670369" y="52400"/>
                  </a:lnTo>
                  <a:lnTo>
                    <a:pt x="669340" y="53416"/>
                  </a:lnTo>
                  <a:lnTo>
                    <a:pt x="670356" y="55105"/>
                  </a:lnTo>
                  <a:lnTo>
                    <a:pt x="668997" y="55892"/>
                  </a:lnTo>
                  <a:lnTo>
                    <a:pt x="668909" y="58762"/>
                  </a:lnTo>
                  <a:lnTo>
                    <a:pt x="668794" y="59740"/>
                  </a:lnTo>
                  <a:lnTo>
                    <a:pt x="668108" y="59740"/>
                  </a:lnTo>
                  <a:lnTo>
                    <a:pt x="668172" y="59918"/>
                  </a:lnTo>
                  <a:lnTo>
                    <a:pt x="667969" y="59397"/>
                  </a:lnTo>
                  <a:lnTo>
                    <a:pt x="667727" y="58915"/>
                  </a:lnTo>
                  <a:lnTo>
                    <a:pt x="666051" y="58534"/>
                  </a:lnTo>
                  <a:lnTo>
                    <a:pt x="664692" y="60325"/>
                  </a:lnTo>
                  <a:lnTo>
                    <a:pt x="663181" y="59740"/>
                  </a:lnTo>
                  <a:lnTo>
                    <a:pt x="662774" y="59740"/>
                  </a:lnTo>
                  <a:lnTo>
                    <a:pt x="662076" y="60071"/>
                  </a:lnTo>
                  <a:lnTo>
                    <a:pt x="661873" y="60769"/>
                  </a:lnTo>
                  <a:lnTo>
                    <a:pt x="661390" y="62661"/>
                  </a:lnTo>
                  <a:lnTo>
                    <a:pt x="661860" y="63766"/>
                  </a:lnTo>
                  <a:lnTo>
                    <a:pt x="664679" y="62661"/>
                  </a:lnTo>
                  <a:lnTo>
                    <a:pt x="665403" y="60769"/>
                  </a:lnTo>
                  <a:lnTo>
                    <a:pt x="668909" y="62661"/>
                  </a:lnTo>
                  <a:lnTo>
                    <a:pt x="668896" y="60769"/>
                  </a:lnTo>
                  <a:lnTo>
                    <a:pt x="668896" y="60325"/>
                  </a:lnTo>
                  <a:lnTo>
                    <a:pt x="668896" y="59918"/>
                  </a:lnTo>
                  <a:lnTo>
                    <a:pt x="669772" y="59804"/>
                  </a:lnTo>
                  <a:lnTo>
                    <a:pt x="670915" y="58940"/>
                  </a:lnTo>
                  <a:lnTo>
                    <a:pt x="672820" y="60858"/>
                  </a:lnTo>
                  <a:lnTo>
                    <a:pt x="673582" y="58940"/>
                  </a:lnTo>
                  <a:lnTo>
                    <a:pt x="673646" y="58762"/>
                  </a:lnTo>
                  <a:lnTo>
                    <a:pt x="672604" y="57200"/>
                  </a:lnTo>
                  <a:lnTo>
                    <a:pt x="674052" y="55587"/>
                  </a:lnTo>
                  <a:close/>
                </a:path>
                <a:path w="849629" h="387350">
                  <a:moveTo>
                    <a:pt x="681037" y="107607"/>
                  </a:moveTo>
                  <a:lnTo>
                    <a:pt x="677811" y="105041"/>
                  </a:lnTo>
                  <a:lnTo>
                    <a:pt x="677621" y="103187"/>
                  </a:lnTo>
                  <a:lnTo>
                    <a:pt x="676681" y="100609"/>
                  </a:lnTo>
                  <a:lnTo>
                    <a:pt x="677532" y="96570"/>
                  </a:lnTo>
                  <a:lnTo>
                    <a:pt x="677011" y="95605"/>
                  </a:lnTo>
                  <a:lnTo>
                    <a:pt x="677100" y="94640"/>
                  </a:lnTo>
                  <a:lnTo>
                    <a:pt x="677532" y="93675"/>
                  </a:lnTo>
                  <a:lnTo>
                    <a:pt x="677557" y="92608"/>
                  </a:lnTo>
                  <a:lnTo>
                    <a:pt x="677329" y="91440"/>
                  </a:lnTo>
                  <a:lnTo>
                    <a:pt x="678497" y="90754"/>
                  </a:lnTo>
                  <a:lnTo>
                    <a:pt x="679462" y="89789"/>
                  </a:lnTo>
                  <a:lnTo>
                    <a:pt x="679450" y="88341"/>
                  </a:lnTo>
                  <a:lnTo>
                    <a:pt x="679386" y="86944"/>
                  </a:lnTo>
                  <a:lnTo>
                    <a:pt x="677456" y="86804"/>
                  </a:lnTo>
                  <a:lnTo>
                    <a:pt x="675716" y="88163"/>
                  </a:lnTo>
                  <a:lnTo>
                    <a:pt x="674827" y="89484"/>
                  </a:lnTo>
                  <a:lnTo>
                    <a:pt x="674052" y="90932"/>
                  </a:lnTo>
                  <a:lnTo>
                    <a:pt x="671652" y="93599"/>
                  </a:lnTo>
                  <a:lnTo>
                    <a:pt x="670140" y="93941"/>
                  </a:lnTo>
                  <a:lnTo>
                    <a:pt x="668845" y="91922"/>
                  </a:lnTo>
                  <a:lnTo>
                    <a:pt x="668032" y="91795"/>
                  </a:lnTo>
                  <a:lnTo>
                    <a:pt x="667207" y="91605"/>
                  </a:lnTo>
                  <a:lnTo>
                    <a:pt x="666851" y="92659"/>
                  </a:lnTo>
                  <a:lnTo>
                    <a:pt x="667829" y="94640"/>
                  </a:lnTo>
                  <a:lnTo>
                    <a:pt x="668362" y="96494"/>
                  </a:lnTo>
                  <a:lnTo>
                    <a:pt x="672172" y="97967"/>
                  </a:lnTo>
                  <a:lnTo>
                    <a:pt x="667092" y="102069"/>
                  </a:lnTo>
                  <a:lnTo>
                    <a:pt x="663727" y="105308"/>
                  </a:lnTo>
                  <a:lnTo>
                    <a:pt x="659015" y="103416"/>
                  </a:lnTo>
                  <a:lnTo>
                    <a:pt x="657491" y="103390"/>
                  </a:lnTo>
                  <a:lnTo>
                    <a:pt x="655916" y="103263"/>
                  </a:lnTo>
                  <a:lnTo>
                    <a:pt x="655332" y="105194"/>
                  </a:lnTo>
                  <a:lnTo>
                    <a:pt x="655561" y="105422"/>
                  </a:lnTo>
                  <a:lnTo>
                    <a:pt x="654367" y="105422"/>
                  </a:lnTo>
                  <a:lnTo>
                    <a:pt x="654367" y="107607"/>
                  </a:lnTo>
                  <a:lnTo>
                    <a:pt x="653897" y="107391"/>
                  </a:lnTo>
                  <a:lnTo>
                    <a:pt x="654367" y="107607"/>
                  </a:lnTo>
                  <a:lnTo>
                    <a:pt x="654367" y="105422"/>
                  </a:lnTo>
                  <a:lnTo>
                    <a:pt x="653262" y="105422"/>
                  </a:lnTo>
                  <a:lnTo>
                    <a:pt x="653326" y="107391"/>
                  </a:lnTo>
                  <a:lnTo>
                    <a:pt x="653516" y="107391"/>
                  </a:lnTo>
                  <a:lnTo>
                    <a:pt x="653313" y="109143"/>
                  </a:lnTo>
                  <a:lnTo>
                    <a:pt x="654202" y="109702"/>
                  </a:lnTo>
                  <a:lnTo>
                    <a:pt x="655078" y="110312"/>
                  </a:lnTo>
                  <a:lnTo>
                    <a:pt x="656209" y="110096"/>
                  </a:lnTo>
                  <a:lnTo>
                    <a:pt x="656158" y="109512"/>
                  </a:lnTo>
                  <a:lnTo>
                    <a:pt x="656031" y="108331"/>
                  </a:lnTo>
                  <a:lnTo>
                    <a:pt x="657085" y="107226"/>
                  </a:lnTo>
                  <a:lnTo>
                    <a:pt x="657275" y="107035"/>
                  </a:lnTo>
                  <a:lnTo>
                    <a:pt x="660082" y="107226"/>
                  </a:lnTo>
                  <a:lnTo>
                    <a:pt x="662025" y="106527"/>
                  </a:lnTo>
                  <a:lnTo>
                    <a:pt x="663968" y="107403"/>
                  </a:lnTo>
                  <a:lnTo>
                    <a:pt x="665911" y="107327"/>
                  </a:lnTo>
                  <a:lnTo>
                    <a:pt x="667600" y="104267"/>
                  </a:lnTo>
                  <a:lnTo>
                    <a:pt x="671055" y="105651"/>
                  </a:lnTo>
                  <a:lnTo>
                    <a:pt x="674509" y="104101"/>
                  </a:lnTo>
                  <a:lnTo>
                    <a:pt x="674357" y="107226"/>
                  </a:lnTo>
                  <a:lnTo>
                    <a:pt x="675513" y="108318"/>
                  </a:lnTo>
                  <a:lnTo>
                    <a:pt x="676109" y="108242"/>
                  </a:lnTo>
                  <a:lnTo>
                    <a:pt x="676402" y="108305"/>
                  </a:lnTo>
                  <a:lnTo>
                    <a:pt x="681037" y="107607"/>
                  </a:lnTo>
                  <a:close/>
                </a:path>
                <a:path w="849629" h="387350">
                  <a:moveTo>
                    <a:pt x="690067" y="44221"/>
                  </a:moveTo>
                  <a:lnTo>
                    <a:pt x="689762" y="43700"/>
                  </a:lnTo>
                  <a:lnTo>
                    <a:pt x="687197" y="39230"/>
                  </a:lnTo>
                  <a:lnTo>
                    <a:pt x="681977" y="39636"/>
                  </a:lnTo>
                  <a:lnTo>
                    <a:pt x="678522" y="45135"/>
                  </a:lnTo>
                  <a:lnTo>
                    <a:pt x="680389" y="46939"/>
                  </a:lnTo>
                  <a:lnTo>
                    <a:pt x="680593" y="46939"/>
                  </a:lnTo>
                  <a:lnTo>
                    <a:pt x="682955" y="44678"/>
                  </a:lnTo>
                  <a:lnTo>
                    <a:pt x="686460" y="43700"/>
                  </a:lnTo>
                  <a:lnTo>
                    <a:pt x="690067" y="44221"/>
                  </a:lnTo>
                  <a:close/>
                </a:path>
                <a:path w="849629" h="387350">
                  <a:moveTo>
                    <a:pt x="693801" y="160629"/>
                  </a:moveTo>
                  <a:lnTo>
                    <a:pt x="693648" y="159600"/>
                  </a:lnTo>
                  <a:lnTo>
                    <a:pt x="693432" y="158534"/>
                  </a:lnTo>
                  <a:lnTo>
                    <a:pt x="693394" y="158318"/>
                  </a:lnTo>
                  <a:lnTo>
                    <a:pt x="693267" y="157721"/>
                  </a:lnTo>
                  <a:lnTo>
                    <a:pt x="693216" y="157454"/>
                  </a:lnTo>
                  <a:lnTo>
                    <a:pt x="693127" y="156997"/>
                  </a:lnTo>
                  <a:lnTo>
                    <a:pt x="693064" y="156679"/>
                  </a:lnTo>
                  <a:lnTo>
                    <a:pt x="693572" y="156679"/>
                  </a:lnTo>
                  <a:lnTo>
                    <a:pt x="689279" y="156273"/>
                  </a:lnTo>
                  <a:lnTo>
                    <a:pt x="685825" y="157454"/>
                  </a:lnTo>
                  <a:lnTo>
                    <a:pt x="681443" y="159600"/>
                  </a:lnTo>
                  <a:lnTo>
                    <a:pt x="680580" y="160909"/>
                  </a:lnTo>
                  <a:lnTo>
                    <a:pt x="680466" y="161086"/>
                  </a:lnTo>
                  <a:lnTo>
                    <a:pt x="677468" y="159600"/>
                  </a:lnTo>
                  <a:lnTo>
                    <a:pt x="679335" y="158318"/>
                  </a:lnTo>
                  <a:lnTo>
                    <a:pt x="679335" y="155905"/>
                  </a:lnTo>
                  <a:lnTo>
                    <a:pt x="678561" y="155168"/>
                  </a:lnTo>
                  <a:lnTo>
                    <a:pt x="677989" y="154889"/>
                  </a:lnTo>
                  <a:lnTo>
                    <a:pt x="676694" y="154889"/>
                  </a:lnTo>
                  <a:lnTo>
                    <a:pt x="674433" y="156997"/>
                  </a:lnTo>
                  <a:lnTo>
                    <a:pt x="677887" y="160629"/>
                  </a:lnTo>
                  <a:lnTo>
                    <a:pt x="676960" y="161163"/>
                  </a:lnTo>
                  <a:lnTo>
                    <a:pt x="676960" y="166255"/>
                  </a:lnTo>
                  <a:lnTo>
                    <a:pt x="676744" y="166255"/>
                  </a:lnTo>
                  <a:lnTo>
                    <a:pt x="676910" y="166166"/>
                  </a:lnTo>
                  <a:lnTo>
                    <a:pt x="676960" y="161163"/>
                  </a:lnTo>
                  <a:lnTo>
                    <a:pt x="674662" y="162471"/>
                  </a:lnTo>
                  <a:lnTo>
                    <a:pt x="674852" y="163601"/>
                  </a:lnTo>
                  <a:lnTo>
                    <a:pt x="674966" y="164236"/>
                  </a:lnTo>
                  <a:lnTo>
                    <a:pt x="673912" y="165315"/>
                  </a:lnTo>
                  <a:lnTo>
                    <a:pt x="672630" y="166255"/>
                  </a:lnTo>
                  <a:lnTo>
                    <a:pt x="669772" y="166344"/>
                  </a:lnTo>
                  <a:lnTo>
                    <a:pt x="669747" y="172364"/>
                  </a:lnTo>
                  <a:lnTo>
                    <a:pt x="669709" y="169303"/>
                  </a:lnTo>
                  <a:lnTo>
                    <a:pt x="669772" y="166344"/>
                  </a:lnTo>
                  <a:lnTo>
                    <a:pt x="669632" y="162560"/>
                  </a:lnTo>
                  <a:lnTo>
                    <a:pt x="666877" y="163436"/>
                  </a:lnTo>
                  <a:lnTo>
                    <a:pt x="666902" y="164871"/>
                  </a:lnTo>
                  <a:lnTo>
                    <a:pt x="666838" y="166255"/>
                  </a:lnTo>
                  <a:lnTo>
                    <a:pt x="664895" y="166370"/>
                  </a:lnTo>
                  <a:lnTo>
                    <a:pt x="665149" y="168643"/>
                  </a:lnTo>
                  <a:lnTo>
                    <a:pt x="664819" y="170472"/>
                  </a:lnTo>
                  <a:lnTo>
                    <a:pt x="661885" y="170294"/>
                  </a:lnTo>
                  <a:lnTo>
                    <a:pt x="662305" y="171386"/>
                  </a:lnTo>
                  <a:lnTo>
                    <a:pt x="664476" y="171221"/>
                  </a:lnTo>
                  <a:lnTo>
                    <a:pt x="663816" y="173050"/>
                  </a:lnTo>
                  <a:lnTo>
                    <a:pt x="665861" y="173126"/>
                  </a:lnTo>
                  <a:lnTo>
                    <a:pt x="665924" y="173875"/>
                  </a:lnTo>
                  <a:lnTo>
                    <a:pt x="666000" y="174383"/>
                  </a:lnTo>
                  <a:lnTo>
                    <a:pt x="666229" y="174929"/>
                  </a:lnTo>
                  <a:lnTo>
                    <a:pt x="666305" y="175107"/>
                  </a:lnTo>
                  <a:lnTo>
                    <a:pt x="666394" y="175336"/>
                  </a:lnTo>
                  <a:lnTo>
                    <a:pt x="668896" y="176390"/>
                  </a:lnTo>
                  <a:lnTo>
                    <a:pt x="671804" y="174383"/>
                  </a:lnTo>
                  <a:lnTo>
                    <a:pt x="671131" y="173875"/>
                  </a:lnTo>
                  <a:lnTo>
                    <a:pt x="671868" y="174396"/>
                  </a:lnTo>
                  <a:lnTo>
                    <a:pt x="670979" y="179781"/>
                  </a:lnTo>
                  <a:lnTo>
                    <a:pt x="670902" y="180213"/>
                  </a:lnTo>
                  <a:lnTo>
                    <a:pt x="668121" y="178511"/>
                  </a:lnTo>
                  <a:lnTo>
                    <a:pt x="666165" y="178917"/>
                  </a:lnTo>
                  <a:lnTo>
                    <a:pt x="664972" y="178917"/>
                  </a:lnTo>
                  <a:lnTo>
                    <a:pt x="663422" y="178422"/>
                  </a:lnTo>
                  <a:lnTo>
                    <a:pt x="661809" y="177152"/>
                  </a:lnTo>
                  <a:lnTo>
                    <a:pt x="659498" y="179146"/>
                  </a:lnTo>
                  <a:lnTo>
                    <a:pt x="660577" y="180111"/>
                  </a:lnTo>
                  <a:lnTo>
                    <a:pt x="660920" y="180911"/>
                  </a:lnTo>
                  <a:lnTo>
                    <a:pt x="662813" y="181660"/>
                  </a:lnTo>
                  <a:lnTo>
                    <a:pt x="664540" y="183553"/>
                  </a:lnTo>
                  <a:lnTo>
                    <a:pt x="666813" y="181813"/>
                  </a:lnTo>
                  <a:lnTo>
                    <a:pt x="670115" y="180428"/>
                  </a:lnTo>
                  <a:lnTo>
                    <a:pt x="675170" y="181025"/>
                  </a:lnTo>
                  <a:lnTo>
                    <a:pt x="675106" y="180428"/>
                  </a:lnTo>
                  <a:lnTo>
                    <a:pt x="675081" y="180213"/>
                  </a:lnTo>
                  <a:lnTo>
                    <a:pt x="674662" y="176390"/>
                  </a:lnTo>
                  <a:lnTo>
                    <a:pt x="674547" y="175336"/>
                  </a:lnTo>
                  <a:lnTo>
                    <a:pt x="674522" y="175107"/>
                  </a:lnTo>
                  <a:lnTo>
                    <a:pt x="676681" y="173634"/>
                  </a:lnTo>
                  <a:lnTo>
                    <a:pt x="674560" y="170789"/>
                  </a:lnTo>
                  <a:lnTo>
                    <a:pt x="676427" y="169214"/>
                  </a:lnTo>
                  <a:lnTo>
                    <a:pt x="676452" y="169532"/>
                  </a:lnTo>
                  <a:lnTo>
                    <a:pt x="676490" y="169849"/>
                  </a:lnTo>
                  <a:lnTo>
                    <a:pt x="676516" y="170167"/>
                  </a:lnTo>
                  <a:lnTo>
                    <a:pt x="677151" y="170205"/>
                  </a:lnTo>
                  <a:lnTo>
                    <a:pt x="678434" y="170256"/>
                  </a:lnTo>
                  <a:lnTo>
                    <a:pt x="677583" y="171386"/>
                  </a:lnTo>
                  <a:lnTo>
                    <a:pt x="678027" y="173139"/>
                  </a:lnTo>
                  <a:lnTo>
                    <a:pt x="676630" y="174002"/>
                  </a:lnTo>
                  <a:lnTo>
                    <a:pt x="676821" y="175107"/>
                  </a:lnTo>
                  <a:lnTo>
                    <a:pt x="677672" y="175044"/>
                  </a:lnTo>
                  <a:lnTo>
                    <a:pt x="678484" y="175018"/>
                  </a:lnTo>
                  <a:lnTo>
                    <a:pt x="678484" y="178917"/>
                  </a:lnTo>
                  <a:lnTo>
                    <a:pt x="678116" y="180124"/>
                  </a:lnTo>
                  <a:lnTo>
                    <a:pt x="678154" y="181216"/>
                  </a:lnTo>
                  <a:lnTo>
                    <a:pt x="679437" y="181914"/>
                  </a:lnTo>
                  <a:lnTo>
                    <a:pt x="679754" y="181838"/>
                  </a:lnTo>
                  <a:lnTo>
                    <a:pt x="680402" y="181711"/>
                  </a:lnTo>
                  <a:lnTo>
                    <a:pt x="681367" y="182613"/>
                  </a:lnTo>
                  <a:lnTo>
                    <a:pt x="682421" y="180657"/>
                  </a:lnTo>
                  <a:lnTo>
                    <a:pt x="683361" y="181813"/>
                  </a:lnTo>
                  <a:lnTo>
                    <a:pt x="683374" y="180975"/>
                  </a:lnTo>
                  <a:lnTo>
                    <a:pt x="683577" y="180225"/>
                  </a:lnTo>
                  <a:lnTo>
                    <a:pt x="684403" y="179819"/>
                  </a:lnTo>
                  <a:lnTo>
                    <a:pt x="684644" y="176377"/>
                  </a:lnTo>
                  <a:lnTo>
                    <a:pt x="680034" y="176999"/>
                  </a:lnTo>
                  <a:lnTo>
                    <a:pt x="679627" y="174104"/>
                  </a:lnTo>
                  <a:lnTo>
                    <a:pt x="679157" y="172745"/>
                  </a:lnTo>
                  <a:lnTo>
                    <a:pt x="679932" y="171170"/>
                  </a:lnTo>
                  <a:lnTo>
                    <a:pt x="678954" y="169900"/>
                  </a:lnTo>
                  <a:lnTo>
                    <a:pt x="679373" y="167589"/>
                  </a:lnTo>
                  <a:lnTo>
                    <a:pt x="679589" y="166433"/>
                  </a:lnTo>
                  <a:lnTo>
                    <a:pt x="678434" y="165277"/>
                  </a:lnTo>
                  <a:lnTo>
                    <a:pt x="681418" y="163601"/>
                  </a:lnTo>
                  <a:lnTo>
                    <a:pt x="684161" y="161544"/>
                  </a:lnTo>
                  <a:lnTo>
                    <a:pt x="690397" y="165519"/>
                  </a:lnTo>
                  <a:lnTo>
                    <a:pt x="689711" y="162471"/>
                  </a:lnTo>
                  <a:lnTo>
                    <a:pt x="689597" y="161925"/>
                  </a:lnTo>
                  <a:lnTo>
                    <a:pt x="690410" y="161544"/>
                  </a:lnTo>
                  <a:lnTo>
                    <a:pt x="690880" y="161328"/>
                  </a:lnTo>
                  <a:lnTo>
                    <a:pt x="690829" y="161086"/>
                  </a:lnTo>
                  <a:lnTo>
                    <a:pt x="690740" y="160629"/>
                  </a:lnTo>
                  <a:lnTo>
                    <a:pt x="690422" y="159600"/>
                  </a:lnTo>
                  <a:lnTo>
                    <a:pt x="690054" y="158534"/>
                  </a:lnTo>
                  <a:lnTo>
                    <a:pt x="693801" y="160629"/>
                  </a:lnTo>
                  <a:close/>
                </a:path>
                <a:path w="849629" h="387350">
                  <a:moveTo>
                    <a:pt x="694093" y="160629"/>
                  </a:moveTo>
                  <a:lnTo>
                    <a:pt x="693851" y="160629"/>
                  </a:lnTo>
                  <a:lnTo>
                    <a:pt x="693915" y="160909"/>
                  </a:lnTo>
                  <a:lnTo>
                    <a:pt x="694093" y="160629"/>
                  </a:lnTo>
                  <a:close/>
                </a:path>
                <a:path w="849629" h="387350">
                  <a:moveTo>
                    <a:pt x="697331" y="35941"/>
                  </a:moveTo>
                  <a:lnTo>
                    <a:pt x="695934" y="34290"/>
                  </a:lnTo>
                  <a:lnTo>
                    <a:pt x="694334" y="34721"/>
                  </a:lnTo>
                  <a:lnTo>
                    <a:pt x="694169" y="35471"/>
                  </a:lnTo>
                  <a:lnTo>
                    <a:pt x="693000" y="36703"/>
                  </a:lnTo>
                  <a:lnTo>
                    <a:pt x="694791" y="36703"/>
                  </a:lnTo>
                  <a:lnTo>
                    <a:pt x="696023" y="36715"/>
                  </a:lnTo>
                  <a:lnTo>
                    <a:pt x="697331" y="35941"/>
                  </a:lnTo>
                  <a:close/>
                </a:path>
                <a:path w="849629" h="387350">
                  <a:moveTo>
                    <a:pt x="698144" y="157721"/>
                  </a:moveTo>
                  <a:lnTo>
                    <a:pt x="696607" y="156679"/>
                  </a:lnTo>
                  <a:lnTo>
                    <a:pt x="694093" y="160629"/>
                  </a:lnTo>
                  <a:lnTo>
                    <a:pt x="695871" y="160629"/>
                  </a:lnTo>
                  <a:lnTo>
                    <a:pt x="698144" y="157721"/>
                  </a:lnTo>
                  <a:close/>
                </a:path>
                <a:path w="849629" h="387350">
                  <a:moveTo>
                    <a:pt x="701802" y="38379"/>
                  </a:moveTo>
                  <a:lnTo>
                    <a:pt x="701776" y="37769"/>
                  </a:lnTo>
                  <a:lnTo>
                    <a:pt x="701776" y="36525"/>
                  </a:lnTo>
                  <a:lnTo>
                    <a:pt x="700862" y="36753"/>
                  </a:lnTo>
                  <a:lnTo>
                    <a:pt x="699173" y="35953"/>
                  </a:lnTo>
                  <a:lnTo>
                    <a:pt x="699477" y="38811"/>
                  </a:lnTo>
                  <a:lnTo>
                    <a:pt x="700887" y="38430"/>
                  </a:lnTo>
                  <a:lnTo>
                    <a:pt x="701802" y="38379"/>
                  </a:lnTo>
                  <a:close/>
                </a:path>
                <a:path w="849629" h="387350">
                  <a:moveTo>
                    <a:pt x="703097" y="226034"/>
                  </a:moveTo>
                  <a:lnTo>
                    <a:pt x="701611" y="226034"/>
                  </a:lnTo>
                  <a:lnTo>
                    <a:pt x="702894" y="226631"/>
                  </a:lnTo>
                  <a:lnTo>
                    <a:pt x="703097" y="226034"/>
                  </a:lnTo>
                  <a:close/>
                </a:path>
                <a:path w="849629" h="387350">
                  <a:moveTo>
                    <a:pt x="704138" y="43675"/>
                  </a:moveTo>
                  <a:lnTo>
                    <a:pt x="702525" y="43637"/>
                  </a:lnTo>
                  <a:lnTo>
                    <a:pt x="701738" y="43180"/>
                  </a:lnTo>
                  <a:lnTo>
                    <a:pt x="699998" y="42900"/>
                  </a:lnTo>
                  <a:lnTo>
                    <a:pt x="697255" y="40792"/>
                  </a:lnTo>
                  <a:lnTo>
                    <a:pt x="698055" y="45173"/>
                  </a:lnTo>
                  <a:lnTo>
                    <a:pt x="696925" y="46139"/>
                  </a:lnTo>
                  <a:lnTo>
                    <a:pt x="696099" y="45339"/>
                  </a:lnTo>
                  <a:lnTo>
                    <a:pt x="695642" y="43408"/>
                  </a:lnTo>
                  <a:lnTo>
                    <a:pt x="693991" y="45186"/>
                  </a:lnTo>
                  <a:lnTo>
                    <a:pt x="691197" y="45237"/>
                  </a:lnTo>
                  <a:lnTo>
                    <a:pt x="690130" y="44170"/>
                  </a:lnTo>
                  <a:lnTo>
                    <a:pt x="689991" y="45237"/>
                  </a:lnTo>
                  <a:lnTo>
                    <a:pt x="689876" y="46202"/>
                  </a:lnTo>
                  <a:lnTo>
                    <a:pt x="691515" y="46659"/>
                  </a:lnTo>
                  <a:lnTo>
                    <a:pt x="692810" y="47409"/>
                  </a:lnTo>
                  <a:lnTo>
                    <a:pt x="693915" y="49199"/>
                  </a:lnTo>
                  <a:lnTo>
                    <a:pt x="695490" y="47993"/>
                  </a:lnTo>
                  <a:lnTo>
                    <a:pt x="696861" y="48044"/>
                  </a:lnTo>
                  <a:lnTo>
                    <a:pt x="698398" y="48272"/>
                  </a:lnTo>
                  <a:lnTo>
                    <a:pt x="700163" y="48018"/>
                  </a:lnTo>
                  <a:lnTo>
                    <a:pt x="700747" y="50050"/>
                  </a:lnTo>
                  <a:lnTo>
                    <a:pt x="702729" y="50050"/>
                  </a:lnTo>
                  <a:lnTo>
                    <a:pt x="701713" y="48437"/>
                  </a:lnTo>
                  <a:lnTo>
                    <a:pt x="701421" y="46824"/>
                  </a:lnTo>
                  <a:lnTo>
                    <a:pt x="702716" y="45199"/>
                  </a:lnTo>
                  <a:lnTo>
                    <a:pt x="704138" y="43675"/>
                  </a:lnTo>
                  <a:close/>
                </a:path>
                <a:path w="849629" h="387350">
                  <a:moveTo>
                    <a:pt x="707567" y="224624"/>
                  </a:moveTo>
                  <a:lnTo>
                    <a:pt x="703872" y="223723"/>
                  </a:lnTo>
                  <a:lnTo>
                    <a:pt x="703160" y="225818"/>
                  </a:lnTo>
                  <a:lnTo>
                    <a:pt x="706958" y="225818"/>
                  </a:lnTo>
                  <a:lnTo>
                    <a:pt x="707567" y="224624"/>
                  </a:lnTo>
                  <a:close/>
                </a:path>
                <a:path w="849629" h="387350">
                  <a:moveTo>
                    <a:pt x="710006" y="217665"/>
                  </a:moveTo>
                  <a:lnTo>
                    <a:pt x="709206" y="214287"/>
                  </a:lnTo>
                  <a:lnTo>
                    <a:pt x="708533" y="210921"/>
                  </a:lnTo>
                  <a:lnTo>
                    <a:pt x="707288" y="211988"/>
                  </a:lnTo>
                  <a:lnTo>
                    <a:pt x="705561" y="212471"/>
                  </a:lnTo>
                  <a:lnTo>
                    <a:pt x="704735" y="214058"/>
                  </a:lnTo>
                  <a:lnTo>
                    <a:pt x="702602" y="215785"/>
                  </a:lnTo>
                  <a:lnTo>
                    <a:pt x="702894" y="221488"/>
                  </a:lnTo>
                  <a:lnTo>
                    <a:pt x="703160" y="221488"/>
                  </a:lnTo>
                  <a:lnTo>
                    <a:pt x="703389" y="221551"/>
                  </a:lnTo>
                  <a:lnTo>
                    <a:pt x="703618" y="221703"/>
                  </a:lnTo>
                  <a:lnTo>
                    <a:pt x="705205" y="221335"/>
                  </a:lnTo>
                  <a:lnTo>
                    <a:pt x="706983" y="222440"/>
                  </a:lnTo>
                  <a:lnTo>
                    <a:pt x="708406" y="221005"/>
                  </a:lnTo>
                  <a:lnTo>
                    <a:pt x="710006" y="217665"/>
                  </a:lnTo>
                  <a:close/>
                </a:path>
                <a:path w="849629" h="387350">
                  <a:moveTo>
                    <a:pt x="719137" y="242265"/>
                  </a:moveTo>
                  <a:lnTo>
                    <a:pt x="717816" y="237172"/>
                  </a:lnTo>
                  <a:lnTo>
                    <a:pt x="716534" y="237172"/>
                  </a:lnTo>
                  <a:lnTo>
                    <a:pt x="715987" y="236296"/>
                  </a:lnTo>
                  <a:lnTo>
                    <a:pt x="714616" y="235038"/>
                  </a:lnTo>
                  <a:lnTo>
                    <a:pt x="711492" y="235038"/>
                  </a:lnTo>
                  <a:lnTo>
                    <a:pt x="710374" y="233972"/>
                  </a:lnTo>
                  <a:lnTo>
                    <a:pt x="709091" y="233159"/>
                  </a:lnTo>
                  <a:lnTo>
                    <a:pt x="708787" y="229882"/>
                  </a:lnTo>
                  <a:lnTo>
                    <a:pt x="707986" y="230632"/>
                  </a:lnTo>
                  <a:lnTo>
                    <a:pt x="707453" y="231267"/>
                  </a:lnTo>
                  <a:lnTo>
                    <a:pt x="706589" y="233197"/>
                  </a:lnTo>
                  <a:lnTo>
                    <a:pt x="705243" y="232689"/>
                  </a:lnTo>
                  <a:lnTo>
                    <a:pt x="705319" y="231165"/>
                  </a:lnTo>
                  <a:lnTo>
                    <a:pt x="704494" y="230301"/>
                  </a:lnTo>
                  <a:lnTo>
                    <a:pt x="705650" y="229527"/>
                  </a:lnTo>
                  <a:lnTo>
                    <a:pt x="706767" y="228447"/>
                  </a:lnTo>
                  <a:lnTo>
                    <a:pt x="702894" y="226631"/>
                  </a:lnTo>
                  <a:lnTo>
                    <a:pt x="701967" y="229400"/>
                  </a:lnTo>
                  <a:lnTo>
                    <a:pt x="702805" y="229704"/>
                  </a:lnTo>
                  <a:lnTo>
                    <a:pt x="701624" y="229285"/>
                  </a:lnTo>
                  <a:lnTo>
                    <a:pt x="701230" y="231851"/>
                  </a:lnTo>
                  <a:lnTo>
                    <a:pt x="702627" y="233832"/>
                  </a:lnTo>
                  <a:lnTo>
                    <a:pt x="703783" y="235889"/>
                  </a:lnTo>
                  <a:lnTo>
                    <a:pt x="704062" y="236029"/>
                  </a:lnTo>
                  <a:lnTo>
                    <a:pt x="704621" y="236334"/>
                  </a:lnTo>
                  <a:lnTo>
                    <a:pt x="706158" y="236435"/>
                  </a:lnTo>
                  <a:lnTo>
                    <a:pt x="706970" y="235445"/>
                  </a:lnTo>
                  <a:lnTo>
                    <a:pt x="707656" y="234276"/>
                  </a:lnTo>
                  <a:lnTo>
                    <a:pt x="709612" y="235381"/>
                  </a:lnTo>
                  <a:lnTo>
                    <a:pt x="710590" y="235915"/>
                  </a:lnTo>
                  <a:lnTo>
                    <a:pt x="713041" y="236651"/>
                  </a:lnTo>
                  <a:lnTo>
                    <a:pt x="714756" y="238061"/>
                  </a:lnTo>
                  <a:lnTo>
                    <a:pt x="716318" y="245033"/>
                  </a:lnTo>
                  <a:lnTo>
                    <a:pt x="719137" y="242265"/>
                  </a:lnTo>
                  <a:close/>
                </a:path>
                <a:path w="849629" h="387350">
                  <a:moveTo>
                    <a:pt x="723938" y="242265"/>
                  </a:moveTo>
                  <a:lnTo>
                    <a:pt x="723887" y="241376"/>
                  </a:lnTo>
                  <a:lnTo>
                    <a:pt x="723861" y="240969"/>
                  </a:lnTo>
                  <a:lnTo>
                    <a:pt x="722972" y="240118"/>
                  </a:lnTo>
                  <a:lnTo>
                    <a:pt x="720382" y="238239"/>
                  </a:lnTo>
                  <a:lnTo>
                    <a:pt x="719632" y="238417"/>
                  </a:lnTo>
                  <a:lnTo>
                    <a:pt x="719416" y="240118"/>
                  </a:lnTo>
                  <a:lnTo>
                    <a:pt x="719302" y="240969"/>
                  </a:lnTo>
                  <a:lnTo>
                    <a:pt x="719251" y="241376"/>
                  </a:lnTo>
                  <a:lnTo>
                    <a:pt x="719137" y="242265"/>
                  </a:lnTo>
                  <a:lnTo>
                    <a:pt x="720039" y="241376"/>
                  </a:lnTo>
                  <a:lnTo>
                    <a:pt x="723315" y="243776"/>
                  </a:lnTo>
                  <a:lnTo>
                    <a:pt x="723938" y="242265"/>
                  </a:lnTo>
                  <a:close/>
                </a:path>
                <a:path w="849629" h="387350">
                  <a:moveTo>
                    <a:pt x="736079" y="240118"/>
                  </a:moveTo>
                  <a:lnTo>
                    <a:pt x="732751" y="239026"/>
                  </a:lnTo>
                  <a:lnTo>
                    <a:pt x="732205" y="239674"/>
                  </a:lnTo>
                  <a:lnTo>
                    <a:pt x="731951" y="240017"/>
                  </a:lnTo>
                  <a:lnTo>
                    <a:pt x="729881" y="238645"/>
                  </a:lnTo>
                  <a:lnTo>
                    <a:pt x="728840" y="237972"/>
                  </a:lnTo>
                  <a:lnTo>
                    <a:pt x="728814" y="238252"/>
                  </a:lnTo>
                  <a:lnTo>
                    <a:pt x="725258" y="238252"/>
                  </a:lnTo>
                  <a:lnTo>
                    <a:pt x="726059" y="240309"/>
                  </a:lnTo>
                  <a:lnTo>
                    <a:pt x="727443" y="240309"/>
                  </a:lnTo>
                  <a:lnTo>
                    <a:pt x="727862" y="240817"/>
                  </a:lnTo>
                  <a:lnTo>
                    <a:pt x="728751" y="240817"/>
                  </a:lnTo>
                  <a:lnTo>
                    <a:pt x="728751" y="241122"/>
                  </a:lnTo>
                  <a:lnTo>
                    <a:pt x="729094" y="241414"/>
                  </a:lnTo>
                  <a:lnTo>
                    <a:pt x="729449" y="241706"/>
                  </a:lnTo>
                  <a:lnTo>
                    <a:pt x="729805" y="241985"/>
                  </a:lnTo>
                  <a:lnTo>
                    <a:pt x="730008" y="243941"/>
                  </a:lnTo>
                  <a:lnTo>
                    <a:pt x="729843" y="245884"/>
                  </a:lnTo>
                  <a:lnTo>
                    <a:pt x="727811" y="245656"/>
                  </a:lnTo>
                  <a:lnTo>
                    <a:pt x="726859" y="246672"/>
                  </a:lnTo>
                  <a:lnTo>
                    <a:pt x="728992" y="246989"/>
                  </a:lnTo>
                  <a:lnTo>
                    <a:pt x="730999" y="247103"/>
                  </a:lnTo>
                  <a:lnTo>
                    <a:pt x="730910" y="244017"/>
                  </a:lnTo>
                  <a:lnTo>
                    <a:pt x="731494" y="244043"/>
                  </a:lnTo>
                  <a:lnTo>
                    <a:pt x="732650" y="244068"/>
                  </a:lnTo>
                  <a:lnTo>
                    <a:pt x="733628" y="243916"/>
                  </a:lnTo>
                  <a:lnTo>
                    <a:pt x="731761" y="242557"/>
                  </a:lnTo>
                  <a:lnTo>
                    <a:pt x="736079" y="240118"/>
                  </a:lnTo>
                  <a:close/>
                </a:path>
                <a:path w="849629" h="387350">
                  <a:moveTo>
                    <a:pt x="787895" y="216992"/>
                  </a:moveTo>
                  <a:lnTo>
                    <a:pt x="787044" y="215671"/>
                  </a:lnTo>
                  <a:lnTo>
                    <a:pt x="785469" y="215785"/>
                  </a:lnTo>
                  <a:lnTo>
                    <a:pt x="783742" y="215277"/>
                  </a:lnTo>
                  <a:lnTo>
                    <a:pt x="782535" y="216827"/>
                  </a:lnTo>
                  <a:lnTo>
                    <a:pt x="781964" y="218351"/>
                  </a:lnTo>
                  <a:lnTo>
                    <a:pt x="782408" y="218884"/>
                  </a:lnTo>
                  <a:lnTo>
                    <a:pt x="783996" y="218389"/>
                  </a:lnTo>
                  <a:lnTo>
                    <a:pt x="784440" y="217589"/>
                  </a:lnTo>
                  <a:lnTo>
                    <a:pt x="785952" y="217639"/>
                  </a:lnTo>
                  <a:lnTo>
                    <a:pt x="786180" y="216916"/>
                  </a:lnTo>
                  <a:lnTo>
                    <a:pt x="787895" y="216992"/>
                  </a:lnTo>
                  <a:close/>
                </a:path>
                <a:path w="849629" h="387350">
                  <a:moveTo>
                    <a:pt x="795807" y="237947"/>
                  </a:moveTo>
                  <a:lnTo>
                    <a:pt x="794893" y="236931"/>
                  </a:lnTo>
                  <a:lnTo>
                    <a:pt x="792784" y="236397"/>
                  </a:lnTo>
                  <a:lnTo>
                    <a:pt x="792848" y="238899"/>
                  </a:lnTo>
                  <a:lnTo>
                    <a:pt x="793686" y="239966"/>
                  </a:lnTo>
                  <a:lnTo>
                    <a:pt x="795642" y="239903"/>
                  </a:lnTo>
                  <a:lnTo>
                    <a:pt x="795807" y="237947"/>
                  </a:lnTo>
                  <a:close/>
                </a:path>
                <a:path w="849629" h="387350">
                  <a:moveTo>
                    <a:pt x="801522" y="238086"/>
                  </a:moveTo>
                  <a:lnTo>
                    <a:pt x="800760" y="237401"/>
                  </a:lnTo>
                  <a:lnTo>
                    <a:pt x="798855" y="237172"/>
                  </a:lnTo>
                  <a:lnTo>
                    <a:pt x="798156" y="237363"/>
                  </a:lnTo>
                  <a:lnTo>
                    <a:pt x="798233" y="238201"/>
                  </a:lnTo>
                  <a:lnTo>
                    <a:pt x="798360" y="239445"/>
                  </a:lnTo>
                  <a:lnTo>
                    <a:pt x="799274" y="240080"/>
                  </a:lnTo>
                  <a:lnTo>
                    <a:pt x="801179" y="240601"/>
                  </a:lnTo>
                  <a:lnTo>
                    <a:pt x="801522" y="240207"/>
                  </a:lnTo>
                  <a:lnTo>
                    <a:pt x="801497" y="238861"/>
                  </a:lnTo>
                  <a:lnTo>
                    <a:pt x="801522" y="238086"/>
                  </a:lnTo>
                  <a:close/>
                </a:path>
                <a:path w="849629" h="387350">
                  <a:moveTo>
                    <a:pt x="807389" y="214795"/>
                  </a:moveTo>
                  <a:lnTo>
                    <a:pt x="806526" y="211620"/>
                  </a:lnTo>
                  <a:lnTo>
                    <a:pt x="805878" y="208432"/>
                  </a:lnTo>
                  <a:lnTo>
                    <a:pt x="806399" y="205117"/>
                  </a:lnTo>
                  <a:lnTo>
                    <a:pt x="805700" y="204685"/>
                  </a:lnTo>
                  <a:lnTo>
                    <a:pt x="805180" y="211277"/>
                  </a:lnTo>
                  <a:lnTo>
                    <a:pt x="805218" y="212890"/>
                  </a:lnTo>
                  <a:lnTo>
                    <a:pt x="805853" y="214122"/>
                  </a:lnTo>
                  <a:lnTo>
                    <a:pt x="807389" y="214795"/>
                  </a:lnTo>
                  <a:close/>
                </a:path>
                <a:path w="849629" h="387350">
                  <a:moveTo>
                    <a:pt x="809498" y="234429"/>
                  </a:moveTo>
                  <a:lnTo>
                    <a:pt x="808748" y="233540"/>
                  </a:lnTo>
                  <a:lnTo>
                    <a:pt x="807707" y="232956"/>
                  </a:lnTo>
                  <a:lnTo>
                    <a:pt x="807250" y="232079"/>
                  </a:lnTo>
                  <a:lnTo>
                    <a:pt x="806767" y="231203"/>
                  </a:lnTo>
                  <a:lnTo>
                    <a:pt x="806310" y="230339"/>
                  </a:lnTo>
                  <a:lnTo>
                    <a:pt x="805180" y="231152"/>
                  </a:lnTo>
                  <a:lnTo>
                    <a:pt x="805383" y="232219"/>
                  </a:lnTo>
                  <a:lnTo>
                    <a:pt x="805738" y="233324"/>
                  </a:lnTo>
                  <a:lnTo>
                    <a:pt x="805395" y="233197"/>
                  </a:lnTo>
                  <a:lnTo>
                    <a:pt x="805395" y="233832"/>
                  </a:lnTo>
                  <a:lnTo>
                    <a:pt x="805383" y="234137"/>
                  </a:lnTo>
                  <a:lnTo>
                    <a:pt x="805751" y="234772"/>
                  </a:lnTo>
                  <a:lnTo>
                    <a:pt x="806119" y="235407"/>
                  </a:lnTo>
                  <a:lnTo>
                    <a:pt x="806488" y="236029"/>
                  </a:lnTo>
                  <a:lnTo>
                    <a:pt x="807377" y="236118"/>
                  </a:lnTo>
                  <a:lnTo>
                    <a:pt x="808520" y="236537"/>
                  </a:lnTo>
                  <a:lnTo>
                    <a:pt x="809498" y="234429"/>
                  </a:lnTo>
                  <a:close/>
                </a:path>
                <a:path w="849629" h="387350">
                  <a:moveTo>
                    <a:pt x="812761" y="202780"/>
                  </a:moveTo>
                  <a:lnTo>
                    <a:pt x="812152" y="201752"/>
                  </a:lnTo>
                  <a:lnTo>
                    <a:pt x="811669" y="201637"/>
                  </a:lnTo>
                  <a:lnTo>
                    <a:pt x="810780" y="201447"/>
                  </a:lnTo>
                  <a:lnTo>
                    <a:pt x="810501" y="202336"/>
                  </a:lnTo>
                  <a:lnTo>
                    <a:pt x="810450" y="203161"/>
                  </a:lnTo>
                  <a:lnTo>
                    <a:pt x="811263" y="203733"/>
                  </a:lnTo>
                  <a:lnTo>
                    <a:pt x="811796" y="203695"/>
                  </a:lnTo>
                  <a:lnTo>
                    <a:pt x="812698" y="204127"/>
                  </a:lnTo>
                  <a:lnTo>
                    <a:pt x="812736" y="203377"/>
                  </a:lnTo>
                  <a:lnTo>
                    <a:pt x="812761" y="202780"/>
                  </a:lnTo>
                  <a:close/>
                </a:path>
                <a:path w="849629" h="387350">
                  <a:moveTo>
                    <a:pt x="817232" y="222313"/>
                  </a:moveTo>
                  <a:lnTo>
                    <a:pt x="816648" y="220967"/>
                  </a:lnTo>
                  <a:lnTo>
                    <a:pt x="816686" y="218465"/>
                  </a:lnTo>
                  <a:lnTo>
                    <a:pt x="814222" y="220713"/>
                  </a:lnTo>
                  <a:lnTo>
                    <a:pt x="815047" y="222161"/>
                  </a:lnTo>
                  <a:lnTo>
                    <a:pt x="815276" y="223723"/>
                  </a:lnTo>
                  <a:lnTo>
                    <a:pt x="815149" y="225361"/>
                  </a:lnTo>
                  <a:lnTo>
                    <a:pt x="816000" y="225666"/>
                  </a:lnTo>
                  <a:lnTo>
                    <a:pt x="816686" y="225488"/>
                  </a:lnTo>
                  <a:lnTo>
                    <a:pt x="817232" y="224739"/>
                  </a:lnTo>
                  <a:lnTo>
                    <a:pt x="817232" y="222313"/>
                  </a:lnTo>
                  <a:close/>
                </a:path>
                <a:path w="849629" h="387350">
                  <a:moveTo>
                    <a:pt x="821880" y="234162"/>
                  </a:moveTo>
                  <a:lnTo>
                    <a:pt x="820559" y="234289"/>
                  </a:lnTo>
                  <a:lnTo>
                    <a:pt x="819289" y="234175"/>
                  </a:lnTo>
                  <a:lnTo>
                    <a:pt x="818248" y="233210"/>
                  </a:lnTo>
                  <a:lnTo>
                    <a:pt x="817943" y="234149"/>
                  </a:lnTo>
                  <a:lnTo>
                    <a:pt x="817994" y="234480"/>
                  </a:lnTo>
                  <a:lnTo>
                    <a:pt x="818057" y="234784"/>
                  </a:lnTo>
                  <a:lnTo>
                    <a:pt x="818108" y="235102"/>
                  </a:lnTo>
                  <a:lnTo>
                    <a:pt x="819810" y="236588"/>
                  </a:lnTo>
                  <a:lnTo>
                    <a:pt x="821131" y="236550"/>
                  </a:lnTo>
                  <a:lnTo>
                    <a:pt x="821880" y="234162"/>
                  </a:lnTo>
                  <a:close/>
                </a:path>
                <a:path w="849629" h="387350">
                  <a:moveTo>
                    <a:pt x="824915" y="379539"/>
                  </a:moveTo>
                  <a:lnTo>
                    <a:pt x="823442" y="380022"/>
                  </a:lnTo>
                  <a:lnTo>
                    <a:pt x="821905" y="380593"/>
                  </a:lnTo>
                  <a:lnTo>
                    <a:pt x="821563" y="381241"/>
                  </a:lnTo>
                  <a:lnTo>
                    <a:pt x="821220" y="381889"/>
                  </a:lnTo>
                  <a:lnTo>
                    <a:pt x="820877" y="382524"/>
                  </a:lnTo>
                  <a:lnTo>
                    <a:pt x="822261" y="383209"/>
                  </a:lnTo>
                  <a:lnTo>
                    <a:pt x="822934" y="383552"/>
                  </a:lnTo>
                  <a:lnTo>
                    <a:pt x="823531" y="383082"/>
                  </a:lnTo>
                  <a:lnTo>
                    <a:pt x="824712" y="382143"/>
                  </a:lnTo>
                  <a:lnTo>
                    <a:pt x="824915" y="379539"/>
                  </a:lnTo>
                  <a:close/>
                </a:path>
                <a:path w="849629" h="387350">
                  <a:moveTo>
                    <a:pt x="828446" y="245668"/>
                  </a:moveTo>
                  <a:lnTo>
                    <a:pt x="827735" y="244665"/>
                  </a:lnTo>
                  <a:lnTo>
                    <a:pt x="826604" y="244843"/>
                  </a:lnTo>
                  <a:lnTo>
                    <a:pt x="825601" y="244652"/>
                  </a:lnTo>
                  <a:lnTo>
                    <a:pt x="825004" y="245364"/>
                  </a:lnTo>
                  <a:lnTo>
                    <a:pt x="824407" y="246049"/>
                  </a:lnTo>
                  <a:lnTo>
                    <a:pt x="823810" y="246761"/>
                  </a:lnTo>
                  <a:lnTo>
                    <a:pt x="825449" y="246773"/>
                  </a:lnTo>
                  <a:lnTo>
                    <a:pt x="827176" y="247192"/>
                  </a:lnTo>
                  <a:lnTo>
                    <a:pt x="828446" y="245668"/>
                  </a:lnTo>
                  <a:close/>
                </a:path>
                <a:path w="849629" h="387350">
                  <a:moveTo>
                    <a:pt x="830643" y="381444"/>
                  </a:moveTo>
                  <a:lnTo>
                    <a:pt x="828662" y="379704"/>
                  </a:lnTo>
                  <a:lnTo>
                    <a:pt x="828040" y="379704"/>
                  </a:lnTo>
                  <a:lnTo>
                    <a:pt x="827430" y="379691"/>
                  </a:lnTo>
                  <a:lnTo>
                    <a:pt x="826833" y="379691"/>
                  </a:lnTo>
                  <a:lnTo>
                    <a:pt x="826604" y="381177"/>
                  </a:lnTo>
                  <a:lnTo>
                    <a:pt x="827417" y="383146"/>
                  </a:lnTo>
                  <a:lnTo>
                    <a:pt x="825004" y="383590"/>
                  </a:lnTo>
                  <a:lnTo>
                    <a:pt x="824941" y="383882"/>
                  </a:lnTo>
                  <a:lnTo>
                    <a:pt x="824915" y="384162"/>
                  </a:lnTo>
                  <a:lnTo>
                    <a:pt x="824941" y="384441"/>
                  </a:lnTo>
                  <a:lnTo>
                    <a:pt x="828471" y="384276"/>
                  </a:lnTo>
                  <a:lnTo>
                    <a:pt x="828763" y="382993"/>
                  </a:lnTo>
                  <a:lnTo>
                    <a:pt x="829360" y="381965"/>
                  </a:lnTo>
                  <a:lnTo>
                    <a:pt x="830643" y="381444"/>
                  </a:lnTo>
                  <a:close/>
                </a:path>
                <a:path w="849629" h="387350">
                  <a:moveTo>
                    <a:pt x="849591" y="233210"/>
                  </a:moveTo>
                  <a:lnTo>
                    <a:pt x="846899" y="231597"/>
                  </a:lnTo>
                  <a:lnTo>
                    <a:pt x="845083" y="230301"/>
                  </a:lnTo>
                  <a:lnTo>
                    <a:pt x="842733" y="233032"/>
                  </a:lnTo>
                  <a:lnTo>
                    <a:pt x="844969" y="232879"/>
                  </a:lnTo>
                  <a:lnTo>
                    <a:pt x="846632" y="234327"/>
                  </a:lnTo>
                  <a:lnTo>
                    <a:pt x="849591" y="2332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4439755" y="2988713"/>
              <a:ext cx="923290" cy="335280"/>
            </a:xfrm>
            <a:custGeom>
              <a:avLst/>
              <a:gdLst/>
              <a:ahLst/>
              <a:cxnLst/>
              <a:rect l="l" t="t" r="r" b="b"/>
              <a:pathLst>
                <a:path w="923289" h="335279">
                  <a:moveTo>
                    <a:pt x="3149" y="228688"/>
                  </a:moveTo>
                  <a:lnTo>
                    <a:pt x="3124" y="226644"/>
                  </a:lnTo>
                  <a:lnTo>
                    <a:pt x="2476" y="225983"/>
                  </a:lnTo>
                  <a:lnTo>
                    <a:pt x="114" y="226225"/>
                  </a:lnTo>
                  <a:lnTo>
                    <a:pt x="355" y="227609"/>
                  </a:lnTo>
                  <a:lnTo>
                    <a:pt x="88" y="228625"/>
                  </a:lnTo>
                  <a:lnTo>
                    <a:pt x="0" y="229603"/>
                  </a:lnTo>
                  <a:lnTo>
                    <a:pt x="571" y="230212"/>
                  </a:lnTo>
                  <a:lnTo>
                    <a:pt x="1435" y="230035"/>
                  </a:lnTo>
                  <a:lnTo>
                    <a:pt x="2667" y="229768"/>
                  </a:lnTo>
                  <a:lnTo>
                    <a:pt x="3149" y="228688"/>
                  </a:lnTo>
                  <a:close/>
                </a:path>
                <a:path w="923289" h="335279">
                  <a:moveTo>
                    <a:pt x="45910" y="221843"/>
                  </a:moveTo>
                  <a:lnTo>
                    <a:pt x="42621" y="218694"/>
                  </a:lnTo>
                  <a:lnTo>
                    <a:pt x="44869" y="218160"/>
                  </a:lnTo>
                  <a:lnTo>
                    <a:pt x="43624" y="216509"/>
                  </a:lnTo>
                  <a:lnTo>
                    <a:pt x="42392" y="214655"/>
                  </a:lnTo>
                  <a:lnTo>
                    <a:pt x="41046" y="218084"/>
                  </a:lnTo>
                  <a:lnTo>
                    <a:pt x="42405" y="219062"/>
                  </a:lnTo>
                  <a:lnTo>
                    <a:pt x="42075" y="220878"/>
                  </a:lnTo>
                  <a:lnTo>
                    <a:pt x="43002" y="222059"/>
                  </a:lnTo>
                  <a:lnTo>
                    <a:pt x="45910" y="221843"/>
                  </a:lnTo>
                  <a:close/>
                </a:path>
                <a:path w="923289" h="335279">
                  <a:moveTo>
                    <a:pt x="67322" y="8128"/>
                  </a:moveTo>
                  <a:lnTo>
                    <a:pt x="66459" y="7010"/>
                  </a:lnTo>
                  <a:lnTo>
                    <a:pt x="65633" y="5816"/>
                  </a:lnTo>
                  <a:lnTo>
                    <a:pt x="64096" y="7277"/>
                  </a:lnTo>
                  <a:lnTo>
                    <a:pt x="64922" y="8483"/>
                  </a:lnTo>
                  <a:lnTo>
                    <a:pt x="65722" y="9791"/>
                  </a:lnTo>
                  <a:lnTo>
                    <a:pt x="67322" y="8128"/>
                  </a:lnTo>
                  <a:close/>
                </a:path>
                <a:path w="923289" h="335279">
                  <a:moveTo>
                    <a:pt x="71018" y="1003"/>
                  </a:moveTo>
                  <a:lnTo>
                    <a:pt x="68999" y="152"/>
                  </a:lnTo>
                  <a:lnTo>
                    <a:pt x="66789" y="165"/>
                  </a:lnTo>
                  <a:lnTo>
                    <a:pt x="62357" y="215"/>
                  </a:lnTo>
                  <a:lnTo>
                    <a:pt x="63334" y="1625"/>
                  </a:lnTo>
                  <a:lnTo>
                    <a:pt x="65201" y="1282"/>
                  </a:lnTo>
                  <a:lnTo>
                    <a:pt x="66421" y="2209"/>
                  </a:lnTo>
                  <a:lnTo>
                    <a:pt x="68160" y="2603"/>
                  </a:lnTo>
                  <a:lnTo>
                    <a:pt x="69481" y="1384"/>
                  </a:lnTo>
                  <a:lnTo>
                    <a:pt x="71018" y="1003"/>
                  </a:lnTo>
                  <a:close/>
                </a:path>
                <a:path w="923289" h="335279">
                  <a:moveTo>
                    <a:pt x="78689" y="11417"/>
                  </a:moveTo>
                  <a:lnTo>
                    <a:pt x="77927" y="10121"/>
                  </a:lnTo>
                  <a:lnTo>
                    <a:pt x="76974" y="8890"/>
                  </a:lnTo>
                  <a:lnTo>
                    <a:pt x="75209" y="9258"/>
                  </a:lnTo>
                  <a:lnTo>
                    <a:pt x="73342" y="9842"/>
                  </a:lnTo>
                  <a:lnTo>
                    <a:pt x="73101" y="7023"/>
                  </a:lnTo>
                  <a:lnTo>
                    <a:pt x="71742" y="7099"/>
                  </a:lnTo>
                  <a:lnTo>
                    <a:pt x="70256" y="6426"/>
                  </a:lnTo>
                  <a:lnTo>
                    <a:pt x="69151" y="7772"/>
                  </a:lnTo>
                  <a:lnTo>
                    <a:pt x="71437" y="11125"/>
                  </a:lnTo>
                  <a:lnTo>
                    <a:pt x="74117" y="13792"/>
                  </a:lnTo>
                  <a:lnTo>
                    <a:pt x="78663" y="13042"/>
                  </a:lnTo>
                  <a:lnTo>
                    <a:pt x="78689" y="11417"/>
                  </a:lnTo>
                  <a:close/>
                </a:path>
                <a:path w="923289" h="335279">
                  <a:moveTo>
                    <a:pt x="82626" y="495"/>
                  </a:moveTo>
                  <a:lnTo>
                    <a:pt x="82283" y="177"/>
                  </a:lnTo>
                  <a:lnTo>
                    <a:pt x="81711" y="0"/>
                  </a:lnTo>
                  <a:lnTo>
                    <a:pt x="79806" y="266"/>
                  </a:lnTo>
                  <a:lnTo>
                    <a:pt x="78841" y="381"/>
                  </a:lnTo>
                  <a:lnTo>
                    <a:pt x="78841" y="1968"/>
                  </a:lnTo>
                  <a:lnTo>
                    <a:pt x="79121" y="2108"/>
                  </a:lnTo>
                  <a:lnTo>
                    <a:pt x="79425" y="2184"/>
                  </a:lnTo>
                  <a:lnTo>
                    <a:pt x="79743" y="2171"/>
                  </a:lnTo>
                  <a:lnTo>
                    <a:pt x="80657" y="1828"/>
                  </a:lnTo>
                  <a:lnTo>
                    <a:pt x="82486" y="1143"/>
                  </a:lnTo>
                  <a:lnTo>
                    <a:pt x="82626" y="495"/>
                  </a:lnTo>
                  <a:close/>
                </a:path>
                <a:path w="923289" h="335279">
                  <a:moveTo>
                    <a:pt x="89230" y="16916"/>
                  </a:moveTo>
                  <a:lnTo>
                    <a:pt x="85572" y="16497"/>
                  </a:lnTo>
                  <a:lnTo>
                    <a:pt x="84505" y="18364"/>
                  </a:lnTo>
                  <a:lnTo>
                    <a:pt x="83261" y="18516"/>
                  </a:lnTo>
                  <a:lnTo>
                    <a:pt x="81965" y="18516"/>
                  </a:lnTo>
                  <a:lnTo>
                    <a:pt x="78092" y="19570"/>
                  </a:lnTo>
                  <a:lnTo>
                    <a:pt x="78752" y="21920"/>
                  </a:lnTo>
                  <a:lnTo>
                    <a:pt x="79629" y="25488"/>
                  </a:lnTo>
                  <a:lnTo>
                    <a:pt x="80873" y="24803"/>
                  </a:lnTo>
                  <a:lnTo>
                    <a:pt x="81775" y="23520"/>
                  </a:lnTo>
                  <a:lnTo>
                    <a:pt x="82613" y="23406"/>
                  </a:lnTo>
                  <a:lnTo>
                    <a:pt x="83248" y="23710"/>
                  </a:lnTo>
                  <a:lnTo>
                    <a:pt x="83680" y="24447"/>
                  </a:lnTo>
                  <a:lnTo>
                    <a:pt x="83566" y="29298"/>
                  </a:lnTo>
                  <a:lnTo>
                    <a:pt x="86271" y="29070"/>
                  </a:lnTo>
                  <a:lnTo>
                    <a:pt x="85432" y="27063"/>
                  </a:lnTo>
                  <a:lnTo>
                    <a:pt x="85445" y="25501"/>
                  </a:lnTo>
                  <a:lnTo>
                    <a:pt x="84836" y="23583"/>
                  </a:lnTo>
                  <a:lnTo>
                    <a:pt x="88912" y="22796"/>
                  </a:lnTo>
                  <a:lnTo>
                    <a:pt x="86664" y="20472"/>
                  </a:lnTo>
                  <a:lnTo>
                    <a:pt x="85559" y="19354"/>
                  </a:lnTo>
                  <a:lnTo>
                    <a:pt x="89230" y="16916"/>
                  </a:lnTo>
                  <a:close/>
                </a:path>
                <a:path w="923289" h="335279">
                  <a:moveTo>
                    <a:pt x="607047" y="307416"/>
                  </a:moveTo>
                  <a:lnTo>
                    <a:pt x="606907" y="306552"/>
                  </a:lnTo>
                  <a:lnTo>
                    <a:pt x="606679" y="304825"/>
                  </a:lnTo>
                  <a:lnTo>
                    <a:pt x="604901" y="305308"/>
                  </a:lnTo>
                  <a:lnTo>
                    <a:pt x="603453" y="305943"/>
                  </a:lnTo>
                  <a:lnTo>
                    <a:pt x="605066" y="308089"/>
                  </a:lnTo>
                  <a:lnTo>
                    <a:pt x="605853" y="308254"/>
                  </a:lnTo>
                  <a:lnTo>
                    <a:pt x="606564" y="308165"/>
                  </a:lnTo>
                  <a:lnTo>
                    <a:pt x="607047" y="307416"/>
                  </a:lnTo>
                  <a:close/>
                </a:path>
                <a:path w="923289" h="335279">
                  <a:moveTo>
                    <a:pt x="617601" y="322884"/>
                  </a:moveTo>
                  <a:lnTo>
                    <a:pt x="617054" y="321525"/>
                  </a:lnTo>
                  <a:lnTo>
                    <a:pt x="616051" y="320535"/>
                  </a:lnTo>
                  <a:lnTo>
                    <a:pt x="614857" y="319697"/>
                  </a:lnTo>
                  <a:lnTo>
                    <a:pt x="614845" y="319468"/>
                  </a:lnTo>
                  <a:lnTo>
                    <a:pt x="614781" y="319239"/>
                  </a:lnTo>
                  <a:lnTo>
                    <a:pt x="614667" y="319049"/>
                  </a:lnTo>
                  <a:lnTo>
                    <a:pt x="613918" y="318630"/>
                  </a:lnTo>
                  <a:lnTo>
                    <a:pt x="613765" y="317919"/>
                  </a:lnTo>
                  <a:lnTo>
                    <a:pt x="613727" y="317144"/>
                  </a:lnTo>
                  <a:lnTo>
                    <a:pt x="612698" y="317220"/>
                  </a:lnTo>
                  <a:lnTo>
                    <a:pt x="610958" y="311277"/>
                  </a:lnTo>
                  <a:lnTo>
                    <a:pt x="609295" y="308825"/>
                  </a:lnTo>
                  <a:lnTo>
                    <a:pt x="607644" y="309791"/>
                  </a:lnTo>
                  <a:lnTo>
                    <a:pt x="607072" y="310324"/>
                  </a:lnTo>
                  <a:lnTo>
                    <a:pt x="607072" y="316903"/>
                  </a:lnTo>
                  <a:lnTo>
                    <a:pt x="605536" y="317030"/>
                  </a:lnTo>
                  <a:lnTo>
                    <a:pt x="603935" y="317461"/>
                  </a:lnTo>
                  <a:lnTo>
                    <a:pt x="602640" y="315925"/>
                  </a:lnTo>
                  <a:lnTo>
                    <a:pt x="604291" y="314401"/>
                  </a:lnTo>
                  <a:lnTo>
                    <a:pt x="605599" y="315582"/>
                  </a:lnTo>
                  <a:lnTo>
                    <a:pt x="606958" y="316128"/>
                  </a:lnTo>
                  <a:lnTo>
                    <a:pt x="606958" y="316382"/>
                  </a:lnTo>
                  <a:lnTo>
                    <a:pt x="607009" y="316649"/>
                  </a:lnTo>
                  <a:lnTo>
                    <a:pt x="607072" y="316903"/>
                  </a:lnTo>
                  <a:lnTo>
                    <a:pt x="607072" y="310324"/>
                  </a:lnTo>
                  <a:lnTo>
                    <a:pt x="605993" y="311302"/>
                  </a:lnTo>
                  <a:lnTo>
                    <a:pt x="605955" y="310222"/>
                  </a:lnTo>
                  <a:lnTo>
                    <a:pt x="601078" y="314159"/>
                  </a:lnTo>
                  <a:lnTo>
                    <a:pt x="599059" y="316103"/>
                  </a:lnTo>
                  <a:lnTo>
                    <a:pt x="600329" y="318071"/>
                  </a:lnTo>
                  <a:lnTo>
                    <a:pt x="602576" y="318452"/>
                  </a:lnTo>
                  <a:lnTo>
                    <a:pt x="604240" y="320560"/>
                  </a:lnTo>
                  <a:lnTo>
                    <a:pt x="606729" y="320141"/>
                  </a:lnTo>
                  <a:lnTo>
                    <a:pt x="607021" y="319874"/>
                  </a:lnTo>
                  <a:lnTo>
                    <a:pt x="606552" y="319481"/>
                  </a:lnTo>
                  <a:lnTo>
                    <a:pt x="605624" y="318897"/>
                  </a:lnTo>
                  <a:lnTo>
                    <a:pt x="606374" y="317042"/>
                  </a:lnTo>
                  <a:lnTo>
                    <a:pt x="607872" y="318427"/>
                  </a:lnTo>
                  <a:lnTo>
                    <a:pt x="608939" y="317957"/>
                  </a:lnTo>
                  <a:lnTo>
                    <a:pt x="609168" y="318058"/>
                  </a:lnTo>
                  <a:lnTo>
                    <a:pt x="609650" y="318223"/>
                  </a:lnTo>
                  <a:lnTo>
                    <a:pt x="609866" y="319976"/>
                  </a:lnTo>
                  <a:lnTo>
                    <a:pt x="609053" y="321564"/>
                  </a:lnTo>
                  <a:lnTo>
                    <a:pt x="611479" y="323126"/>
                  </a:lnTo>
                  <a:lnTo>
                    <a:pt x="609904" y="324700"/>
                  </a:lnTo>
                  <a:lnTo>
                    <a:pt x="611149" y="325843"/>
                  </a:lnTo>
                  <a:lnTo>
                    <a:pt x="612851" y="325640"/>
                  </a:lnTo>
                  <a:lnTo>
                    <a:pt x="611911" y="323684"/>
                  </a:lnTo>
                  <a:lnTo>
                    <a:pt x="612394" y="322440"/>
                  </a:lnTo>
                  <a:lnTo>
                    <a:pt x="614629" y="322059"/>
                  </a:lnTo>
                  <a:lnTo>
                    <a:pt x="615645" y="322897"/>
                  </a:lnTo>
                  <a:lnTo>
                    <a:pt x="616305" y="322897"/>
                  </a:lnTo>
                  <a:lnTo>
                    <a:pt x="616953" y="322884"/>
                  </a:lnTo>
                  <a:lnTo>
                    <a:pt x="617601" y="322884"/>
                  </a:lnTo>
                  <a:close/>
                </a:path>
                <a:path w="923289" h="335279">
                  <a:moveTo>
                    <a:pt x="623354" y="103632"/>
                  </a:moveTo>
                  <a:lnTo>
                    <a:pt x="623303" y="101663"/>
                  </a:lnTo>
                  <a:lnTo>
                    <a:pt x="621893" y="102971"/>
                  </a:lnTo>
                  <a:lnTo>
                    <a:pt x="621131" y="102730"/>
                  </a:lnTo>
                  <a:lnTo>
                    <a:pt x="616902" y="104762"/>
                  </a:lnTo>
                  <a:lnTo>
                    <a:pt x="621182" y="106095"/>
                  </a:lnTo>
                  <a:lnTo>
                    <a:pt x="621550" y="107759"/>
                  </a:lnTo>
                  <a:lnTo>
                    <a:pt x="622503" y="106629"/>
                  </a:lnTo>
                  <a:lnTo>
                    <a:pt x="622490" y="105537"/>
                  </a:lnTo>
                  <a:lnTo>
                    <a:pt x="622376" y="104432"/>
                  </a:lnTo>
                  <a:lnTo>
                    <a:pt x="623354" y="103632"/>
                  </a:lnTo>
                  <a:close/>
                </a:path>
                <a:path w="923289" h="335279">
                  <a:moveTo>
                    <a:pt x="625475" y="97142"/>
                  </a:moveTo>
                  <a:lnTo>
                    <a:pt x="625182" y="95923"/>
                  </a:lnTo>
                  <a:lnTo>
                    <a:pt x="623150" y="96151"/>
                  </a:lnTo>
                  <a:lnTo>
                    <a:pt x="621766" y="96723"/>
                  </a:lnTo>
                  <a:lnTo>
                    <a:pt x="623481" y="99009"/>
                  </a:lnTo>
                  <a:lnTo>
                    <a:pt x="624306" y="99123"/>
                  </a:lnTo>
                  <a:lnTo>
                    <a:pt x="624789" y="98120"/>
                  </a:lnTo>
                  <a:lnTo>
                    <a:pt x="625475" y="97142"/>
                  </a:lnTo>
                  <a:close/>
                </a:path>
                <a:path w="923289" h="335279">
                  <a:moveTo>
                    <a:pt x="625589" y="321271"/>
                  </a:moveTo>
                  <a:lnTo>
                    <a:pt x="624090" y="319671"/>
                  </a:lnTo>
                  <a:lnTo>
                    <a:pt x="622719" y="319925"/>
                  </a:lnTo>
                  <a:lnTo>
                    <a:pt x="620433" y="320509"/>
                  </a:lnTo>
                  <a:lnTo>
                    <a:pt x="620941" y="321437"/>
                  </a:lnTo>
                  <a:lnTo>
                    <a:pt x="621449" y="322275"/>
                  </a:lnTo>
                  <a:lnTo>
                    <a:pt x="622439" y="323862"/>
                  </a:lnTo>
                  <a:lnTo>
                    <a:pt x="622782" y="323469"/>
                  </a:lnTo>
                  <a:lnTo>
                    <a:pt x="623493" y="322694"/>
                  </a:lnTo>
                  <a:lnTo>
                    <a:pt x="623646" y="321729"/>
                  </a:lnTo>
                  <a:lnTo>
                    <a:pt x="625589" y="321271"/>
                  </a:lnTo>
                  <a:close/>
                </a:path>
                <a:path w="923289" h="335279">
                  <a:moveTo>
                    <a:pt x="626516" y="66357"/>
                  </a:moveTo>
                  <a:lnTo>
                    <a:pt x="626033" y="66255"/>
                  </a:lnTo>
                  <a:lnTo>
                    <a:pt x="625068" y="66040"/>
                  </a:lnTo>
                  <a:lnTo>
                    <a:pt x="623874" y="66040"/>
                  </a:lnTo>
                  <a:lnTo>
                    <a:pt x="621487" y="66014"/>
                  </a:lnTo>
                  <a:lnTo>
                    <a:pt x="621550" y="65709"/>
                  </a:lnTo>
                  <a:lnTo>
                    <a:pt x="621550" y="65417"/>
                  </a:lnTo>
                  <a:lnTo>
                    <a:pt x="621499" y="65125"/>
                  </a:lnTo>
                  <a:lnTo>
                    <a:pt x="620864" y="65151"/>
                  </a:lnTo>
                  <a:lnTo>
                    <a:pt x="620242" y="65163"/>
                  </a:lnTo>
                  <a:lnTo>
                    <a:pt x="619620" y="65189"/>
                  </a:lnTo>
                  <a:lnTo>
                    <a:pt x="619429" y="66700"/>
                  </a:lnTo>
                  <a:lnTo>
                    <a:pt x="620344" y="67449"/>
                  </a:lnTo>
                  <a:lnTo>
                    <a:pt x="621550" y="67995"/>
                  </a:lnTo>
                  <a:lnTo>
                    <a:pt x="621728" y="68173"/>
                  </a:lnTo>
                  <a:lnTo>
                    <a:pt x="621944" y="68249"/>
                  </a:lnTo>
                  <a:lnTo>
                    <a:pt x="622211" y="68237"/>
                  </a:lnTo>
                  <a:lnTo>
                    <a:pt x="622909" y="66624"/>
                  </a:lnTo>
                  <a:lnTo>
                    <a:pt x="624332" y="67094"/>
                  </a:lnTo>
                  <a:lnTo>
                    <a:pt x="625589" y="67068"/>
                  </a:lnTo>
                  <a:lnTo>
                    <a:pt x="626516" y="66357"/>
                  </a:lnTo>
                  <a:close/>
                </a:path>
                <a:path w="923289" h="335279">
                  <a:moveTo>
                    <a:pt x="627646" y="73952"/>
                  </a:moveTo>
                  <a:lnTo>
                    <a:pt x="624547" y="71970"/>
                  </a:lnTo>
                  <a:lnTo>
                    <a:pt x="625513" y="70104"/>
                  </a:lnTo>
                  <a:lnTo>
                    <a:pt x="624420" y="70485"/>
                  </a:lnTo>
                  <a:lnTo>
                    <a:pt x="623354" y="70408"/>
                  </a:lnTo>
                  <a:lnTo>
                    <a:pt x="622312" y="69951"/>
                  </a:lnTo>
                  <a:lnTo>
                    <a:pt x="620991" y="70396"/>
                  </a:lnTo>
                  <a:lnTo>
                    <a:pt x="618248" y="70370"/>
                  </a:lnTo>
                  <a:lnTo>
                    <a:pt x="622503" y="72859"/>
                  </a:lnTo>
                  <a:lnTo>
                    <a:pt x="622236" y="73939"/>
                  </a:lnTo>
                  <a:lnTo>
                    <a:pt x="622503" y="74777"/>
                  </a:lnTo>
                  <a:lnTo>
                    <a:pt x="625373" y="75793"/>
                  </a:lnTo>
                  <a:lnTo>
                    <a:pt x="627646" y="73952"/>
                  </a:lnTo>
                  <a:close/>
                </a:path>
                <a:path w="923289" h="335279">
                  <a:moveTo>
                    <a:pt x="629412" y="105105"/>
                  </a:moveTo>
                  <a:lnTo>
                    <a:pt x="628561" y="104622"/>
                  </a:lnTo>
                  <a:lnTo>
                    <a:pt x="627468" y="104711"/>
                  </a:lnTo>
                  <a:lnTo>
                    <a:pt x="625309" y="104914"/>
                  </a:lnTo>
                  <a:lnTo>
                    <a:pt x="625348" y="105778"/>
                  </a:lnTo>
                  <a:lnTo>
                    <a:pt x="625106" y="106489"/>
                  </a:lnTo>
                  <a:lnTo>
                    <a:pt x="624293" y="106908"/>
                  </a:lnTo>
                  <a:lnTo>
                    <a:pt x="626084" y="110375"/>
                  </a:lnTo>
                  <a:lnTo>
                    <a:pt x="627507" y="107035"/>
                  </a:lnTo>
                  <a:lnTo>
                    <a:pt x="629094" y="106654"/>
                  </a:lnTo>
                  <a:lnTo>
                    <a:pt x="629386" y="105841"/>
                  </a:lnTo>
                  <a:lnTo>
                    <a:pt x="629412" y="105105"/>
                  </a:lnTo>
                  <a:close/>
                </a:path>
                <a:path w="923289" h="335279">
                  <a:moveTo>
                    <a:pt x="637044" y="92417"/>
                  </a:moveTo>
                  <a:lnTo>
                    <a:pt x="635469" y="90398"/>
                  </a:lnTo>
                  <a:lnTo>
                    <a:pt x="636435" y="90398"/>
                  </a:lnTo>
                  <a:lnTo>
                    <a:pt x="635495" y="90309"/>
                  </a:lnTo>
                  <a:lnTo>
                    <a:pt x="636079" y="88366"/>
                  </a:lnTo>
                  <a:lnTo>
                    <a:pt x="634365" y="86715"/>
                  </a:lnTo>
                  <a:lnTo>
                    <a:pt x="634377" y="83845"/>
                  </a:lnTo>
                  <a:lnTo>
                    <a:pt x="632040" y="82626"/>
                  </a:lnTo>
                  <a:lnTo>
                    <a:pt x="631761" y="86550"/>
                  </a:lnTo>
                  <a:lnTo>
                    <a:pt x="628992" y="84137"/>
                  </a:lnTo>
                  <a:lnTo>
                    <a:pt x="627303" y="84493"/>
                  </a:lnTo>
                  <a:lnTo>
                    <a:pt x="625157" y="84340"/>
                  </a:lnTo>
                  <a:lnTo>
                    <a:pt x="622477" y="85509"/>
                  </a:lnTo>
                  <a:lnTo>
                    <a:pt x="621741" y="88773"/>
                  </a:lnTo>
                  <a:lnTo>
                    <a:pt x="624243" y="89903"/>
                  </a:lnTo>
                  <a:lnTo>
                    <a:pt x="626325" y="91300"/>
                  </a:lnTo>
                  <a:lnTo>
                    <a:pt x="626884" y="91274"/>
                  </a:lnTo>
                  <a:lnTo>
                    <a:pt x="627151" y="91224"/>
                  </a:lnTo>
                  <a:lnTo>
                    <a:pt x="628065" y="87706"/>
                  </a:lnTo>
                  <a:lnTo>
                    <a:pt x="630440" y="87909"/>
                  </a:lnTo>
                  <a:lnTo>
                    <a:pt x="633107" y="88887"/>
                  </a:lnTo>
                  <a:lnTo>
                    <a:pt x="633958" y="89027"/>
                  </a:lnTo>
                  <a:lnTo>
                    <a:pt x="634936" y="88988"/>
                  </a:lnTo>
                  <a:lnTo>
                    <a:pt x="634936" y="90246"/>
                  </a:lnTo>
                  <a:lnTo>
                    <a:pt x="632574" y="89992"/>
                  </a:lnTo>
                  <a:lnTo>
                    <a:pt x="630745" y="91630"/>
                  </a:lnTo>
                  <a:lnTo>
                    <a:pt x="628573" y="92113"/>
                  </a:lnTo>
                  <a:lnTo>
                    <a:pt x="627278" y="91300"/>
                  </a:lnTo>
                  <a:lnTo>
                    <a:pt x="626325" y="91300"/>
                  </a:lnTo>
                  <a:lnTo>
                    <a:pt x="626376" y="93294"/>
                  </a:lnTo>
                  <a:lnTo>
                    <a:pt x="626249" y="96088"/>
                  </a:lnTo>
                  <a:lnTo>
                    <a:pt x="626757" y="99237"/>
                  </a:lnTo>
                  <a:lnTo>
                    <a:pt x="628611" y="97015"/>
                  </a:lnTo>
                  <a:lnTo>
                    <a:pt x="629920" y="97028"/>
                  </a:lnTo>
                  <a:lnTo>
                    <a:pt x="631151" y="95123"/>
                  </a:lnTo>
                  <a:lnTo>
                    <a:pt x="630974" y="94272"/>
                  </a:lnTo>
                  <a:lnTo>
                    <a:pt x="631037" y="94488"/>
                  </a:lnTo>
                  <a:lnTo>
                    <a:pt x="631151" y="95123"/>
                  </a:lnTo>
                  <a:lnTo>
                    <a:pt x="632675" y="96088"/>
                  </a:lnTo>
                  <a:lnTo>
                    <a:pt x="634072" y="96278"/>
                  </a:lnTo>
                  <a:lnTo>
                    <a:pt x="635139" y="94488"/>
                  </a:lnTo>
                  <a:lnTo>
                    <a:pt x="637044" y="92417"/>
                  </a:lnTo>
                  <a:close/>
                </a:path>
                <a:path w="923289" h="335279">
                  <a:moveTo>
                    <a:pt x="637552" y="92278"/>
                  </a:moveTo>
                  <a:lnTo>
                    <a:pt x="637286" y="92151"/>
                  </a:lnTo>
                  <a:lnTo>
                    <a:pt x="637171" y="92278"/>
                  </a:lnTo>
                  <a:lnTo>
                    <a:pt x="637044" y="92417"/>
                  </a:lnTo>
                  <a:lnTo>
                    <a:pt x="637514" y="93002"/>
                  </a:lnTo>
                  <a:lnTo>
                    <a:pt x="637552" y="92278"/>
                  </a:lnTo>
                  <a:close/>
                </a:path>
                <a:path w="923289" h="335279">
                  <a:moveTo>
                    <a:pt x="642912" y="93535"/>
                  </a:moveTo>
                  <a:lnTo>
                    <a:pt x="641858" y="92837"/>
                  </a:lnTo>
                  <a:lnTo>
                    <a:pt x="641883" y="92151"/>
                  </a:lnTo>
                  <a:lnTo>
                    <a:pt x="639876" y="90398"/>
                  </a:lnTo>
                  <a:lnTo>
                    <a:pt x="639051" y="89484"/>
                  </a:lnTo>
                  <a:lnTo>
                    <a:pt x="637730" y="89484"/>
                  </a:lnTo>
                  <a:lnTo>
                    <a:pt x="637667" y="90398"/>
                  </a:lnTo>
                  <a:lnTo>
                    <a:pt x="637552" y="92278"/>
                  </a:lnTo>
                  <a:lnTo>
                    <a:pt x="639584" y="93294"/>
                  </a:lnTo>
                  <a:lnTo>
                    <a:pt x="641858" y="94221"/>
                  </a:lnTo>
                  <a:lnTo>
                    <a:pt x="642912" y="93535"/>
                  </a:lnTo>
                  <a:close/>
                </a:path>
                <a:path w="923289" h="335279">
                  <a:moveTo>
                    <a:pt x="650773" y="109842"/>
                  </a:moveTo>
                  <a:lnTo>
                    <a:pt x="648665" y="108686"/>
                  </a:lnTo>
                  <a:lnTo>
                    <a:pt x="648550" y="109131"/>
                  </a:lnTo>
                  <a:lnTo>
                    <a:pt x="648195" y="110413"/>
                  </a:lnTo>
                  <a:lnTo>
                    <a:pt x="648106" y="110718"/>
                  </a:lnTo>
                  <a:lnTo>
                    <a:pt x="646404" y="108064"/>
                  </a:lnTo>
                  <a:lnTo>
                    <a:pt x="644359" y="108064"/>
                  </a:lnTo>
                  <a:lnTo>
                    <a:pt x="643496" y="106476"/>
                  </a:lnTo>
                  <a:lnTo>
                    <a:pt x="642505" y="109131"/>
                  </a:lnTo>
                  <a:lnTo>
                    <a:pt x="645388" y="111391"/>
                  </a:lnTo>
                  <a:lnTo>
                    <a:pt x="642404" y="109054"/>
                  </a:lnTo>
                  <a:lnTo>
                    <a:pt x="642302" y="109842"/>
                  </a:lnTo>
                  <a:lnTo>
                    <a:pt x="639660" y="108686"/>
                  </a:lnTo>
                  <a:lnTo>
                    <a:pt x="637044" y="108686"/>
                  </a:lnTo>
                  <a:lnTo>
                    <a:pt x="636536" y="107010"/>
                  </a:lnTo>
                  <a:lnTo>
                    <a:pt x="638911" y="106984"/>
                  </a:lnTo>
                  <a:lnTo>
                    <a:pt x="638784" y="105600"/>
                  </a:lnTo>
                  <a:lnTo>
                    <a:pt x="636968" y="104406"/>
                  </a:lnTo>
                  <a:lnTo>
                    <a:pt x="636054" y="103835"/>
                  </a:lnTo>
                  <a:lnTo>
                    <a:pt x="635736" y="103530"/>
                  </a:lnTo>
                  <a:lnTo>
                    <a:pt x="635101" y="102920"/>
                  </a:lnTo>
                  <a:lnTo>
                    <a:pt x="635165" y="102603"/>
                  </a:lnTo>
                  <a:lnTo>
                    <a:pt x="635241" y="102260"/>
                  </a:lnTo>
                  <a:lnTo>
                    <a:pt x="635304" y="101930"/>
                  </a:lnTo>
                  <a:lnTo>
                    <a:pt x="636778" y="99237"/>
                  </a:lnTo>
                  <a:lnTo>
                    <a:pt x="636587" y="98247"/>
                  </a:lnTo>
                  <a:lnTo>
                    <a:pt x="636371" y="97256"/>
                  </a:lnTo>
                  <a:lnTo>
                    <a:pt x="636181" y="96253"/>
                  </a:lnTo>
                  <a:lnTo>
                    <a:pt x="633082" y="97917"/>
                  </a:lnTo>
                  <a:lnTo>
                    <a:pt x="635647" y="98386"/>
                  </a:lnTo>
                  <a:lnTo>
                    <a:pt x="635076" y="100203"/>
                  </a:lnTo>
                  <a:lnTo>
                    <a:pt x="634784" y="101892"/>
                  </a:lnTo>
                  <a:lnTo>
                    <a:pt x="633818" y="101346"/>
                  </a:lnTo>
                  <a:lnTo>
                    <a:pt x="632841" y="100495"/>
                  </a:lnTo>
                  <a:lnTo>
                    <a:pt x="631990" y="102031"/>
                  </a:lnTo>
                  <a:lnTo>
                    <a:pt x="630910" y="101511"/>
                  </a:lnTo>
                  <a:lnTo>
                    <a:pt x="629500" y="100050"/>
                  </a:lnTo>
                  <a:lnTo>
                    <a:pt x="628129" y="103327"/>
                  </a:lnTo>
                  <a:lnTo>
                    <a:pt x="630008" y="104114"/>
                  </a:lnTo>
                  <a:lnTo>
                    <a:pt x="631215" y="104876"/>
                  </a:lnTo>
                  <a:lnTo>
                    <a:pt x="633145" y="105968"/>
                  </a:lnTo>
                  <a:lnTo>
                    <a:pt x="632790" y="106768"/>
                  </a:lnTo>
                  <a:lnTo>
                    <a:pt x="631164" y="106984"/>
                  </a:lnTo>
                  <a:lnTo>
                    <a:pt x="632256" y="109105"/>
                  </a:lnTo>
                  <a:lnTo>
                    <a:pt x="633285" y="107975"/>
                  </a:lnTo>
                  <a:lnTo>
                    <a:pt x="634123" y="107924"/>
                  </a:lnTo>
                  <a:lnTo>
                    <a:pt x="634098" y="108216"/>
                  </a:lnTo>
                  <a:lnTo>
                    <a:pt x="634098" y="108496"/>
                  </a:lnTo>
                  <a:lnTo>
                    <a:pt x="634111" y="108788"/>
                  </a:lnTo>
                  <a:lnTo>
                    <a:pt x="634974" y="108559"/>
                  </a:lnTo>
                  <a:lnTo>
                    <a:pt x="635838" y="108419"/>
                  </a:lnTo>
                  <a:lnTo>
                    <a:pt x="636612" y="109042"/>
                  </a:lnTo>
                  <a:lnTo>
                    <a:pt x="637019" y="108712"/>
                  </a:lnTo>
                  <a:lnTo>
                    <a:pt x="636600" y="109131"/>
                  </a:lnTo>
                  <a:lnTo>
                    <a:pt x="636485" y="110413"/>
                  </a:lnTo>
                  <a:lnTo>
                    <a:pt x="636397" y="111480"/>
                  </a:lnTo>
                  <a:lnTo>
                    <a:pt x="638911" y="112420"/>
                  </a:lnTo>
                  <a:lnTo>
                    <a:pt x="639610" y="114363"/>
                  </a:lnTo>
                  <a:lnTo>
                    <a:pt x="641807" y="113652"/>
                  </a:lnTo>
                  <a:lnTo>
                    <a:pt x="642823" y="115062"/>
                  </a:lnTo>
                  <a:lnTo>
                    <a:pt x="644347" y="114439"/>
                  </a:lnTo>
                  <a:lnTo>
                    <a:pt x="645680" y="114579"/>
                  </a:lnTo>
                  <a:lnTo>
                    <a:pt x="647623" y="114465"/>
                  </a:lnTo>
                  <a:lnTo>
                    <a:pt x="647687" y="113080"/>
                  </a:lnTo>
                  <a:lnTo>
                    <a:pt x="647661" y="111645"/>
                  </a:lnTo>
                  <a:lnTo>
                    <a:pt x="646176" y="111480"/>
                  </a:lnTo>
                  <a:lnTo>
                    <a:pt x="647661" y="111645"/>
                  </a:lnTo>
                  <a:lnTo>
                    <a:pt x="650417" y="110769"/>
                  </a:lnTo>
                  <a:lnTo>
                    <a:pt x="650468" y="110413"/>
                  </a:lnTo>
                  <a:lnTo>
                    <a:pt x="650557" y="109842"/>
                  </a:lnTo>
                  <a:lnTo>
                    <a:pt x="650773" y="109842"/>
                  </a:lnTo>
                  <a:close/>
                </a:path>
                <a:path w="923289" h="335279">
                  <a:moveTo>
                    <a:pt x="668947" y="150291"/>
                  </a:moveTo>
                  <a:lnTo>
                    <a:pt x="667994" y="148463"/>
                  </a:lnTo>
                  <a:lnTo>
                    <a:pt x="667740" y="148488"/>
                  </a:lnTo>
                  <a:lnTo>
                    <a:pt x="667194" y="148488"/>
                  </a:lnTo>
                  <a:lnTo>
                    <a:pt x="666254" y="150177"/>
                  </a:lnTo>
                  <a:lnTo>
                    <a:pt x="664502" y="149009"/>
                  </a:lnTo>
                  <a:lnTo>
                    <a:pt x="663244" y="149606"/>
                  </a:lnTo>
                  <a:lnTo>
                    <a:pt x="663219" y="150837"/>
                  </a:lnTo>
                  <a:lnTo>
                    <a:pt x="662965" y="152222"/>
                  </a:lnTo>
                  <a:lnTo>
                    <a:pt x="664883" y="152247"/>
                  </a:lnTo>
                  <a:lnTo>
                    <a:pt x="665073" y="151688"/>
                  </a:lnTo>
                  <a:lnTo>
                    <a:pt x="665391" y="151333"/>
                  </a:lnTo>
                  <a:lnTo>
                    <a:pt x="666051" y="151523"/>
                  </a:lnTo>
                  <a:lnTo>
                    <a:pt x="668947" y="150291"/>
                  </a:lnTo>
                  <a:close/>
                </a:path>
                <a:path w="923289" h="335279">
                  <a:moveTo>
                    <a:pt x="671982" y="148615"/>
                  </a:moveTo>
                  <a:lnTo>
                    <a:pt x="670966" y="147078"/>
                  </a:lnTo>
                  <a:lnTo>
                    <a:pt x="669417" y="147574"/>
                  </a:lnTo>
                  <a:lnTo>
                    <a:pt x="667994" y="147599"/>
                  </a:lnTo>
                  <a:lnTo>
                    <a:pt x="668007" y="147891"/>
                  </a:lnTo>
                  <a:lnTo>
                    <a:pt x="668007" y="148183"/>
                  </a:lnTo>
                  <a:lnTo>
                    <a:pt x="667994" y="148463"/>
                  </a:lnTo>
                  <a:lnTo>
                    <a:pt x="668642" y="149694"/>
                  </a:lnTo>
                  <a:lnTo>
                    <a:pt x="668947" y="150291"/>
                  </a:lnTo>
                  <a:lnTo>
                    <a:pt x="671880" y="149428"/>
                  </a:lnTo>
                  <a:lnTo>
                    <a:pt x="671944" y="149148"/>
                  </a:lnTo>
                  <a:lnTo>
                    <a:pt x="671969" y="148882"/>
                  </a:lnTo>
                  <a:lnTo>
                    <a:pt x="671982" y="148615"/>
                  </a:lnTo>
                  <a:close/>
                </a:path>
                <a:path w="923289" h="335279">
                  <a:moveTo>
                    <a:pt x="680173" y="142189"/>
                  </a:moveTo>
                  <a:lnTo>
                    <a:pt x="679577" y="141719"/>
                  </a:lnTo>
                  <a:lnTo>
                    <a:pt x="677646" y="140233"/>
                  </a:lnTo>
                  <a:lnTo>
                    <a:pt x="677138" y="141592"/>
                  </a:lnTo>
                  <a:lnTo>
                    <a:pt x="676363" y="140893"/>
                  </a:lnTo>
                  <a:lnTo>
                    <a:pt x="675563" y="140893"/>
                  </a:lnTo>
                  <a:lnTo>
                    <a:pt x="675754" y="141719"/>
                  </a:lnTo>
                  <a:lnTo>
                    <a:pt x="675817" y="141947"/>
                  </a:lnTo>
                  <a:lnTo>
                    <a:pt x="675170" y="142735"/>
                  </a:lnTo>
                  <a:lnTo>
                    <a:pt x="674763" y="143421"/>
                  </a:lnTo>
                  <a:lnTo>
                    <a:pt x="673658" y="143421"/>
                  </a:lnTo>
                  <a:lnTo>
                    <a:pt x="675995" y="143738"/>
                  </a:lnTo>
                  <a:lnTo>
                    <a:pt x="676389" y="143738"/>
                  </a:lnTo>
                  <a:lnTo>
                    <a:pt x="676783" y="144678"/>
                  </a:lnTo>
                  <a:lnTo>
                    <a:pt x="679462" y="143421"/>
                  </a:lnTo>
                  <a:lnTo>
                    <a:pt x="680173" y="142189"/>
                  </a:lnTo>
                  <a:close/>
                </a:path>
                <a:path w="923289" h="335279">
                  <a:moveTo>
                    <a:pt x="688479" y="142887"/>
                  </a:moveTo>
                  <a:lnTo>
                    <a:pt x="688416" y="142074"/>
                  </a:lnTo>
                  <a:lnTo>
                    <a:pt x="688111" y="140944"/>
                  </a:lnTo>
                  <a:lnTo>
                    <a:pt x="687158" y="140944"/>
                  </a:lnTo>
                  <a:lnTo>
                    <a:pt x="686714" y="142074"/>
                  </a:lnTo>
                  <a:lnTo>
                    <a:pt x="686498" y="142074"/>
                  </a:lnTo>
                  <a:lnTo>
                    <a:pt x="684428" y="142887"/>
                  </a:lnTo>
                  <a:lnTo>
                    <a:pt x="686435" y="144703"/>
                  </a:lnTo>
                  <a:lnTo>
                    <a:pt x="687387" y="144386"/>
                  </a:lnTo>
                  <a:lnTo>
                    <a:pt x="688479" y="142887"/>
                  </a:lnTo>
                  <a:close/>
                </a:path>
                <a:path w="923289" h="335279">
                  <a:moveTo>
                    <a:pt x="688784" y="143459"/>
                  </a:moveTo>
                  <a:lnTo>
                    <a:pt x="688771" y="142735"/>
                  </a:lnTo>
                  <a:lnTo>
                    <a:pt x="688594" y="142735"/>
                  </a:lnTo>
                  <a:lnTo>
                    <a:pt x="688784" y="143459"/>
                  </a:lnTo>
                  <a:close/>
                </a:path>
                <a:path w="923289" h="335279">
                  <a:moveTo>
                    <a:pt x="689190" y="151282"/>
                  </a:moveTo>
                  <a:lnTo>
                    <a:pt x="688187" y="149606"/>
                  </a:lnTo>
                  <a:lnTo>
                    <a:pt x="687412" y="149288"/>
                  </a:lnTo>
                  <a:lnTo>
                    <a:pt x="686638" y="147980"/>
                  </a:lnTo>
                  <a:lnTo>
                    <a:pt x="685850" y="149352"/>
                  </a:lnTo>
                  <a:lnTo>
                    <a:pt x="685520" y="149961"/>
                  </a:lnTo>
                  <a:lnTo>
                    <a:pt x="685419" y="151168"/>
                  </a:lnTo>
                  <a:lnTo>
                    <a:pt x="686917" y="152996"/>
                  </a:lnTo>
                  <a:lnTo>
                    <a:pt x="688060" y="151676"/>
                  </a:lnTo>
                  <a:lnTo>
                    <a:pt x="689190" y="151282"/>
                  </a:lnTo>
                  <a:close/>
                </a:path>
                <a:path w="923289" h="335279">
                  <a:moveTo>
                    <a:pt x="691400" y="146227"/>
                  </a:moveTo>
                  <a:lnTo>
                    <a:pt x="691337" y="143459"/>
                  </a:lnTo>
                  <a:lnTo>
                    <a:pt x="691222" y="142887"/>
                  </a:lnTo>
                  <a:lnTo>
                    <a:pt x="691146" y="142519"/>
                  </a:lnTo>
                  <a:lnTo>
                    <a:pt x="691057" y="142074"/>
                  </a:lnTo>
                  <a:lnTo>
                    <a:pt x="690029" y="140944"/>
                  </a:lnTo>
                  <a:lnTo>
                    <a:pt x="689330" y="140944"/>
                  </a:lnTo>
                  <a:lnTo>
                    <a:pt x="689127" y="142074"/>
                  </a:lnTo>
                  <a:lnTo>
                    <a:pt x="689038" y="146050"/>
                  </a:lnTo>
                  <a:lnTo>
                    <a:pt x="687374" y="147383"/>
                  </a:lnTo>
                  <a:lnTo>
                    <a:pt x="690816" y="147383"/>
                  </a:lnTo>
                  <a:lnTo>
                    <a:pt x="691400" y="146227"/>
                  </a:lnTo>
                  <a:close/>
                </a:path>
                <a:path w="923289" h="335279">
                  <a:moveTo>
                    <a:pt x="692188" y="173964"/>
                  </a:moveTo>
                  <a:lnTo>
                    <a:pt x="690016" y="174383"/>
                  </a:lnTo>
                  <a:lnTo>
                    <a:pt x="690397" y="175564"/>
                  </a:lnTo>
                  <a:lnTo>
                    <a:pt x="690270" y="176377"/>
                  </a:lnTo>
                  <a:lnTo>
                    <a:pt x="691540" y="175945"/>
                  </a:lnTo>
                  <a:lnTo>
                    <a:pt x="692175" y="175717"/>
                  </a:lnTo>
                  <a:lnTo>
                    <a:pt x="692061" y="175031"/>
                  </a:lnTo>
                  <a:lnTo>
                    <a:pt x="692188" y="173964"/>
                  </a:lnTo>
                  <a:close/>
                </a:path>
                <a:path w="923289" h="335279">
                  <a:moveTo>
                    <a:pt x="692226" y="132956"/>
                  </a:moveTo>
                  <a:lnTo>
                    <a:pt x="692010" y="130327"/>
                  </a:lnTo>
                  <a:lnTo>
                    <a:pt x="690295" y="129095"/>
                  </a:lnTo>
                  <a:lnTo>
                    <a:pt x="689013" y="130149"/>
                  </a:lnTo>
                  <a:lnTo>
                    <a:pt x="687717" y="130175"/>
                  </a:lnTo>
                  <a:lnTo>
                    <a:pt x="686460" y="129044"/>
                  </a:lnTo>
                  <a:lnTo>
                    <a:pt x="685025" y="129032"/>
                  </a:lnTo>
                  <a:lnTo>
                    <a:pt x="684060" y="128397"/>
                  </a:lnTo>
                  <a:lnTo>
                    <a:pt x="683704" y="126974"/>
                  </a:lnTo>
                  <a:lnTo>
                    <a:pt x="683755" y="125183"/>
                  </a:lnTo>
                  <a:lnTo>
                    <a:pt x="685584" y="125844"/>
                  </a:lnTo>
                  <a:lnTo>
                    <a:pt x="686346" y="125056"/>
                  </a:lnTo>
                  <a:lnTo>
                    <a:pt x="687489" y="123355"/>
                  </a:lnTo>
                  <a:lnTo>
                    <a:pt x="687298" y="121424"/>
                  </a:lnTo>
                  <a:lnTo>
                    <a:pt x="687324" y="119532"/>
                  </a:lnTo>
                  <a:lnTo>
                    <a:pt x="684720" y="118300"/>
                  </a:lnTo>
                  <a:lnTo>
                    <a:pt x="681037" y="117665"/>
                  </a:lnTo>
                  <a:lnTo>
                    <a:pt x="681037" y="135788"/>
                  </a:lnTo>
                  <a:lnTo>
                    <a:pt x="680389" y="135788"/>
                  </a:lnTo>
                  <a:lnTo>
                    <a:pt x="680923" y="135585"/>
                  </a:lnTo>
                  <a:lnTo>
                    <a:pt x="681037" y="135788"/>
                  </a:lnTo>
                  <a:lnTo>
                    <a:pt x="681037" y="117665"/>
                  </a:lnTo>
                  <a:lnTo>
                    <a:pt x="680834" y="117627"/>
                  </a:lnTo>
                  <a:lnTo>
                    <a:pt x="681990" y="113842"/>
                  </a:lnTo>
                  <a:lnTo>
                    <a:pt x="680593" y="111620"/>
                  </a:lnTo>
                  <a:lnTo>
                    <a:pt x="679196" y="112166"/>
                  </a:lnTo>
                  <a:lnTo>
                    <a:pt x="678611" y="113245"/>
                  </a:lnTo>
                  <a:lnTo>
                    <a:pt x="678561" y="114681"/>
                  </a:lnTo>
                  <a:lnTo>
                    <a:pt x="678675" y="115620"/>
                  </a:lnTo>
                  <a:lnTo>
                    <a:pt x="680110" y="116509"/>
                  </a:lnTo>
                  <a:lnTo>
                    <a:pt x="678700" y="117525"/>
                  </a:lnTo>
                  <a:lnTo>
                    <a:pt x="677468" y="119341"/>
                  </a:lnTo>
                  <a:lnTo>
                    <a:pt x="677557" y="120535"/>
                  </a:lnTo>
                  <a:lnTo>
                    <a:pt x="677887" y="121462"/>
                  </a:lnTo>
                  <a:lnTo>
                    <a:pt x="679704" y="122262"/>
                  </a:lnTo>
                  <a:lnTo>
                    <a:pt x="677037" y="124548"/>
                  </a:lnTo>
                  <a:lnTo>
                    <a:pt x="676236" y="122034"/>
                  </a:lnTo>
                  <a:lnTo>
                    <a:pt x="674839" y="122085"/>
                  </a:lnTo>
                  <a:lnTo>
                    <a:pt x="672884" y="122720"/>
                  </a:lnTo>
                  <a:lnTo>
                    <a:pt x="673036" y="120599"/>
                  </a:lnTo>
                  <a:lnTo>
                    <a:pt x="672058" y="119964"/>
                  </a:lnTo>
                  <a:lnTo>
                    <a:pt x="671576" y="120992"/>
                  </a:lnTo>
                  <a:lnTo>
                    <a:pt x="670687" y="121310"/>
                  </a:lnTo>
                  <a:lnTo>
                    <a:pt x="669671" y="121424"/>
                  </a:lnTo>
                  <a:lnTo>
                    <a:pt x="671753" y="124282"/>
                  </a:lnTo>
                  <a:lnTo>
                    <a:pt x="675093" y="125374"/>
                  </a:lnTo>
                  <a:lnTo>
                    <a:pt x="676986" y="125031"/>
                  </a:lnTo>
                  <a:lnTo>
                    <a:pt x="678700" y="125920"/>
                  </a:lnTo>
                  <a:lnTo>
                    <a:pt x="677824" y="129819"/>
                  </a:lnTo>
                  <a:lnTo>
                    <a:pt x="677659" y="129768"/>
                  </a:lnTo>
                  <a:lnTo>
                    <a:pt x="677659" y="139700"/>
                  </a:lnTo>
                  <a:lnTo>
                    <a:pt x="675754" y="139852"/>
                  </a:lnTo>
                  <a:lnTo>
                    <a:pt x="675640" y="139192"/>
                  </a:lnTo>
                  <a:lnTo>
                    <a:pt x="677468" y="139192"/>
                  </a:lnTo>
                  <a:lnTo>
                    <a:pt x="677659" y="139700"/>
                  </a:lnTo>
                  <a:lnTo>
                    <a:pt x="677659" y="129768"/>
                  </a:lnTo>
                  <a:lnTo>
                    <a:pt x="675513" y="129019"/>
                  </a:lnTo>
                  <a:lnTo>
                    <a:pt x="673836" y="129006"/>
                  </a:lnTo>
                  <a:lnTo>
                    <a:pt x="673785" y="131089"/>
                  </a:lnTo>
                  <a:lnTo>
                    <a:pt x="674725" y="133096"/>
                  </a:lnTo>
                  <a:lnTo>
                    <a:pt x="676452" y="132511"/>
                  </a:lnTo>
                  <a:lnTo>
                    <a:pt x="676884" y="133337"/>
                  </a:lnTo>
                  <a:lnTo>
                    <a:pt x="676706" y="134874"/>
                  </a:lnTo>
                  <a:lnTo>
                    <a:pt x="674903" y="134874"/>
                  </a:lnTo>
                  <a:lnTo>
                    <a:pt x="673747" y="137071"/>
                  </a:lnTo>
                  <a:lnTo>
                    <a:pt x="671779" y="136080"/>
                  </a:lnTo>
                  <a:lnTo>
                    <a:pt x="670941" y="135788"/>
                  </a:lnTo>
                  <a:lnTo>
                    <a:pt x="670674" y="135788"/>
                  </a:lnTo>
                  <a:lnTo>
                    <a:pt x="670788" y="134874"/>
                  </a:lnTo>
                  <a:lnTo>
                    <a:pt x="670839" y="133896"/>
                  </a:lnTo>
                  <a:lnTo>
                    <a:pt x="668731" y="135140"/>
                  </a:lnTo>
                  <a:lnTo>
                    <a:pt x="668959" y="135140"/>
                  </a:lnTo>
                  <a:lnTo>
                    <a:pt x="669518" y="136575"/>
                  </a:lnTo>
                  <a:lnTo>
                    <a:pt x="669721" y="137312"/>
                  </a:lnTo>
                  <a:lnTo>
                    <a:pt x="668972" y="138785"/>
                  </a:lnTo>
                  <a:lnTo>
                    <a:pt x="671474" y="138506"/>
                  </a:lnTo>
                  <a:lnTo>
                    <a:pt x="672884" y="139192"/>
                  </a:lnTo>
                  <a:lnTo>
                    <a:pt x="673087" y="139192"/>
                  </a:lnTo>
                  <a:lnTo>
                    <a:pt x="675563" y="140893"/>
                  </a:lnTo>
                  <a:lnTo>
                    <a:pt x="675830" y="140233"/>
                  </a:lnTo>
                  <a:lnTo>
                    <a:pt x="675767" y="139928"/>
                  </a:lnTo>
                  <a:lnTo>
                    <a:pt x="677265" y="139928"/>
                  </a:lnTo>
                  <a:lnTo>
                    <a:pt x="677646" y="140233"/>
                  </a:lnTo>
                  <a:lnTo>
                    <a:pt x="677760" y="139928"/>
                  </a:lnTo>
                  <a:lnTo>
                    <a:pt x="680643" y="139928"/>
                  </a:lnTo>
                  <a:lnTo>
                    <a:pt x="680948" y="139928"/>
                  </a:lnTo>
                  <a:lnTo>
                    <a:pt x="681342" y="141719"/>
                  </a:lnTo>
                  <a:lnTo>
                    <a:pt x="683310" y="141719"/>
                  </a:lnTo>
                  <a:lnTo>
                    <a:pt x="684530" y="139928"/>
                  </a:lnTo>
                  <a:lnTo>
                    <a:pt x="684707" y="139928"/>
                  </a:lnTo>
                  <a:lnTo>
                    <a:pt x="684098" y="139204"/>
                  </a:lnTo>
                  <a:lnTo>
                    <a:pt x="683336" y="138290"/>
                  </a:lnTo>
                  <a:lnTo>
                    <a:pt x="683437" y="137312"/>
                  </a:lnTo>
                  <a:lnTo>
                    <a:pt x="683006" y="137312"/>
                  </a:lnTo>
                  <a:lnTo>
                    <a:pt x="684631" y="136575"/>
                  </a:lnTo>
                  <a:lnTo>
                    <a:pt x="685393" y="136232"/>
                  </a:lnTo>
                  <a:lnTo>
                    <a:pt x="684250" y="135140"/>
                  </a:lnTo>
                  <a:lnTo>
                    <a:pt x="682472" y="135140"/>
                  </a:lnTo>
                  <a:lnTo>
                    <a:pt x="682472" y="137858"/>
                  </a:lnTo>
                  <a:lnTo>
                    <a:pt x="682459" y="139192"/>
                  </a:lnTo>
                  <a:lnTo>
                    <a:pt x="680720" y="139192"/>
                  </a:lnTo>
                  <a:lnTo>
                    <a:pt x="680745" y="138506"/>
                  </a:lnTo>
                  <a:lnTo>
                    <a:pt x="680758" y="137858"/>
                  </a:lnTo>
                  <a:lnTo>
                    <a:pt x="682282" y="137312"/>
                  </a:lnTo>
                  <a:lnTo>
                    <a:pt x="682472" y="137858"/>
                  </a:lnTo>
                  <a:lnTo>
                    <a:pt x="682472" y="135140"/>
                  </a:lnTo>
                  <a:lnTo>
                    <a:pt x="682104" y="135140"/>
                  </a:lnTo>
                  <a:lnTo>
                    <a:pt x="681482" y="134099"/>
                  </a:lnTo>
                  <a:lnTo>
                    <a:pt x="682790" y="132207"/>
                  </a:lnTo>
                  <a:lnTo>
                    <a:pt x="684301" y="132156"/>
                  </a:lnTo>
                  <a:lnTo>
                    <a:pt x="686523" y="133845"/>
                  </a:lnTo>
                  <a:lnTo>
                    <a:pt x="688289" y="132664"/>
                  </a:lnTo>
                  <a:lnTo>
                    <a:pt x="690537" y="134594"/>
                  </a:lnTo>
                  <a:lnTo>
                    <a:pt x="692226" y="132956"/>
                  </a:lnTo>
                  <a:close/>
                </a:path>
                <a:path w="923289" h="335279">
                  <a:moveTo>
                    <a:pt x="693153" y="157441"/>
                  </a:moveTo>
                  <a:lnTo>
                    <a:pt x="691870" y="156235"/>
                  </a:lnTo>
                  <a:lnTo>
                    <a:pt x="690689" y="157543"/>
                  </a:lnTo>
                  <a:lnTo>
                    <a:pt x="689508" y="157238"/>
                  </a:lnTo>
                  <a:lnTo>
                    <a:pt x="689406" y="157543"/>
                  </a:lnTo>
                  <a:lnTo>
                    <a:pt x="689406" y="157835"/>
                  </a:lnTo>
                  <a:lnTo>
                    <a:pt x="689521" y="158127"/>
                  </a:lnTo>
                  <a:lnTo>
                    <a:pt x="690575" y="158572"/>
                  </a:lnTo>
                  <a:lnTo>
                    <a:pt x="691603" y="159766"/>
                  </a:lnTo>
                  <a:lnTo>
                    <a:pt x="693039" y="158242"/>
                  </a:lnTo>
                  <a:lnTo>
                    <a:pt x="693153" y="157441"/>
                  </a:lnTo>
                  <a:close/>
                </a:path>
                <a:path w="923289" h="335279">
                  <a:moveTo>
                    <a:pt x="695058" y="175653"/>
                  </a:moveTo>
                  <a:lnTo>
                    <a:pt x="694804" y="175615"/>
                  </a:lnTo>
                  <a:lnTo>
                    <a:pt x="694563" y="175564"/>
                  </a:lnTo>
                  <a:lnTo>
                    <a:pt x="694334" y="175463"/>
                  </a:lnTo>
                  <a:lnTo>
                    <a:pt x="693153" y="176771"/>
                  </a:lnTo>
                  <a:lnTo>
                    <a:pt x="693343" y="178346"/>
                  </a:lnTo>
                  <a:lnTo>
                    <a:pt x="690968" y="180060"/>
                  </a:lnTo>
                  <a:lnTo>
                    <a:pt x="693420" y="181508"/>
                  </a:lnTo>
                  <a:lnTo>
                    <a:pt x="694626" y="179730"/>
                  </a:lnTo>
                  <a:lnTo>
                    <a:pt x="694639" y="177634"/>
                  </a:lnTo>
                  <a:lnTo>
                    <a:pt x="695058" y="175653"/>
                  </a:lnTo>
                  <a:close/>
                </a:path>
                <a:path w="923289" h="335279">
                  <a:moveTo>
                    <a:pt x="703986" y="165303"/>
                  </a:moveTo>
                  <a:lnTo>
                    <a:pt x="701192" y="162674"/>
                  </a:lnTo>
                  <a:lnTo>
                    <a:pt x="699185" y="159600"/>
                  </a:lnTo>
                  <a:lnTo>
                    <a:pt x="694931" y="158788"/>
                  </a:lnTo>
                  <a:lnTo>
                    <a:pt x="697915" y="157175"/>
                  </a:lnTo>
                  <a:lnTo>
                    <a:pt x="694423" y="156286"/>
                  </a:lnTo>
                  <a:lnTo>
                    <a:pt x="693940" y="160045"/>
                  </a:lnTo>
                  <a:lnTo>
                    <a:pt x="690956" y="161226"/>
                  </a:lnTo>
                  <a:lnTo>
                    <a:pt x="693750" y="161937"/>
                  </a:lnTo>
                  <a:lnTo>
                    <a:pt x="695236" y="162610"/>
                  </a:lnTo>
                  <a:lnTo>
                    <a:pt x="691616" y="166128"/>
                  </a:lnTo>
                  <a:lnTo>
                    <a:pt x="690422" y="168198"/>
                  </a:lnTo>
                  <a:lnTo>
                    <a:pt x="694016" y="169532"/>
                  </a:lnTo>
                  <a:lnTo>
                    <a:pt x="694016" y="171056"/>
                  </a:lnTo>
                  <a:lnTo>
                    <a:pt x="694258" y="171958"/>
                  </a:lnTo>
                  <a:lnTo>
                    <a:pt x="695794" y="170027"/>
                  </a:lnTo>
                  <a:lnTo>
                    <a:pt x="698030" y="171056"/>
                  </a:lnTo>
                  <a:lnTo>
                    <a:pt x="700659" y="170472"/>
                  </a:lnTo>
                  <a:lnTo>
                    <a:pt x="701840" y="170561"/>
                  </a:lnTo>
                  <a:lnTo>
                    <a:pt x="701636" y="169087"/>
                  </a:lnTo>
                  <a:lnTo>
                    <a:pt x="700468" y="168643"/>
                  </a:lnTo>
                  <a:lnTo>
                    <a:pt x="699782" y="168109"/>
                  </a:lnTo>
                  <a:lnTo>
                    <a:pt x="696556" y="169938"/>
                  </a:lnTo>
                  <a:lnTo>
                    <a:pt x="694321" y="166801"/>
                  </a:lnTo>
                  <a:lnTo>
                    <a:pt x="697052" y="166293"/>
                  </a:lnTo>
                  <a:lnTo>
                    <a:pt x="697255" y="164884"/>
                  </a:lnTo>
                  <a:lnTo>
                    <a:pt x="696887" y="164388"/>
                  </a:lnTo>
                  <a:lnTo>
                    <a:pt x="696112" y="163791"/>
                  </a:lnTo>
                  <a:lnTo>
                    <a:pt x="696556" y="162052"/>
                  </a:lnTo>
                  <a:lnTo>
                    <a:pt x="699528" y="164820"/>
                  </a:lnTo>
                  <a:lnTo>
                    <a:pt x="701027" y="166497"/>
                  </a:lnTo>
                  <a:lnTo>
                    <a:pt x="703986" y="165303"/>
                  </a:lnTo>
                  <a:close/>
                </a:path>
                <a:path w="923289" h="335279">
                  <a:moveTo>
                    <a:pt x="710552" y="181381"/>
                  </a:moveTo>
                  <a:lnTo>
                    <a:pt x="709853" y="180124"/>
                  </a:lnTo>
                  <a:lnTo>
                    <a:pt x="709904" y="178117"/>
                  </a:lnTo>
                  <a:lnTo>
                    <a:pt x="704761" y="178981"/>
                  </a:lnTo>
                  <a:lnTo>
                    <a:pt x="704011" y="177203"/>
                  </a:lnTo>
                  <a:lnTo>
                    <a:pt x="703745" y="173710"/>
                  </a:lnTo>
                  <a:lnTo>
                    <a:pt x="703427" y="172770"/>
                  </a:lnTo>
                  <a:lnTo>
                    <a:pt x="701979" y="172720"/>
                  </a:lnTo>
                  <a:lnTo>
                    <a:pt x="699998" y="173875"/>
                  </a:lnTo>
                  <a:lnTo>
                    <a:pt x="697280" y="174726"/>
                  </a:lnTo>
                  <a:lnTo>
                    <a:pt x="699884" y="177787"/>
                  </a:lnTo>
                  <a:lnTo>
                    <a:pt x="700925" y="178511"/>
                  </a:lnTo>
                  <a:lnTo>
                    <a:pt x="701713" y="178536"/>
                  </a:lnTo>
                  <a:lnTo>
                    <a:pt x="702449" y="178689"/>
                  </a:lnTo>
                  <a:lnTo>
                    <a:pt x="702894" y="179438"/>
                  </a:lnTo>
                  <a:lnTo>
                    <a:pt x="704735" y="180314"/>
                  </a:lnTo>
                  <a:lnTo>
                    <a:pt x="707047" y="179895"/>
                  </a:lnTo>
                  <a:lnTo>
                    <a:pt x="708647" y="181444"/>
                  </a:lnTo>
                  <a:lnTo>
                    <a:pt x="710552" y="181381"/>
                  </a:lnTo>
                  <a:close/>
                </a:path>
                <a:path w="923289" h="335279">
                  <a:moveTo>
                    <a:pt x="717537" y="195884"/>
                  </a:moveTo>
                  <a:lnTo>
                    <a:pt x="715467" y="195478"/>
                  </a:lnTo>
                  <a:lnTo>
                    <a:pt x="715060" y="193713"/>
                  </a:lnTo>
                  <a:lnTo>
                    <a:pt x="714413" y="192125"/>
                  </a:lnTo>
                  <a:lnTo>
                    <a:pt x="713435" y="192278"/>
                  </a:lnTo>
                  <a:lnTo>
                    <a:pt x="713257" y="195249"/>
                  </a:lnTo>
                  <a:lnTo>
                    <a:pt x="714514" y="196545"/>
                  </a:lnTo>
                  <a:lnTo>
                    <a:pt x="717537" y="195884"/>
                  </a:lnTo>
                  <a:close/>
                </a:path>
                <a:path w="923289" h="335279">
                  <a:moveTo>
                    <a:pt x="725512" y="152463"/>
                  </a:moveTo>
                  <a:lnTo>
                    <a:pt x="721118" y="152463"/>
                  </a:lnTo>
                  <a:lnTo>
                    <a:pt x="723036" y="154647"/>
                  </a:lnTo>
                  <a:lnTo>
                    <a:pt x="725512" y="152463"/>
                  </a:lnTo>
                  <a:close/>
                </a:path>
                <a:path w="923289" h="335279">
                  <a:moveTo>
                    <a:pt x="730986" y="146519"/>
                  </a:moveTo>
                  <a:lnTo>
                    <a:pt x="730008" y="143649"/>
                  </a:lnTo>
                  <a:lnTo>
                    <a:pt x="726122" y="144614"/>
                  </a:lnTo>
                  <a:lnTo>
                    <a:pt x="725830" y="144919"/>
                  </a:lnTo>
                  <a:lnTo>
                    <a:pt x="725157" y="145554"/>
                  </a:lnTo>
                  <a:lnTo>
                    <a:pt x="723036" y="148234"/>
                  </a:lnTo>
                  <a:lnTo>
                    <a:pt x="723138" y="149339"/>
                  </a:lnTo>
                  <a:lnTo>
                    <a:pt x="722058" y="149402"/>
                  </a:lnTo>
                  <a:lnTo>
                    <a:pt x="720496" y="149821"/>
                  </a:lnTo>
                  <a:lnTo>
                    <a:pt x="719531" y="147078"/>
                  </a:lnTo>
                  <a:lnTo>
                    <a:pt x="721017" y="145796"/>
                  </a:lnTo>
                  <a:lnTo>
                    <a:pt x="722147" y="144551"/>
                  </a:lnTo>
                  <a:lnTo>
                    <a:pt x="718312" y="144627"/>
                  </a:lnTo>
                  <a:lnTo>
                    <a:pt x="718248" y="145961"/>
                  </a:lnTo>
                  <a:lnTo>
                    <a:pt x="718883" y="147459"/>
                  </a:lnTo>
                  <a:lnTo>
                    <a:pt x="717283" y="148374"/>
                  </a:lnTo>
                  <a:lnTo>
                    <a:pt x="713740" y="149834"/>
                  </a:lnTo>
                  <a:lnTo>
                    <a:pt x="715899" y="146088"/>
                  </a:lnTo>
                  <a:lnTo>
                    <a:pt x="714629" y="145465"/>
                  </a:lnTo>
                  <a:lnTo>
                    <a:pt x="714095" y="143878"/>
                  </a:lnTo>
                  <a:lnTo>
                    <a:pt x="713244" y="142328"/>
                  </a:lnTo>
                  <a:lnTo>
                    <a:pt x="714502" y="140690"/>
                  </a:lnTo>
                  <a:lnTo>
                    <a:pt x="715505" y="139585"/>
                  </a:lnTo>
                  <a:lnTo>
                    <a:pt x="716902" y="138671"/>
                  </a:lnTo>
                  <a:lnTo>
                    <a:pt x="716457" y="136817"/>
                  </a:lnTo>
                  <a:lnTo>
                    <a:pt x="715505" y="136931"/>
                  </a:lnTo>
                  <a:lnTo>
                    <a:pt x="714527" y="137236"/>
                  </a:lnTo>
                  <a:lnTo>
                    <a:pt x="713854" y="138531"/>
                  </a:lnTo>
                  <a:lnTo>
                    <a:pt x="712571" y="137807"/>
                  </a:lnTo>
                  <a:lnTo>
                    <a:pt x="709498" y="137566"/>
                  </a:lnTo>
                  <a:lnTo>
                    <a:pt x="707847" y="136220"/>
                  </a:lnTo>
                  <a:lnTo>
                    <a:pt x="708672" y="132880"/>
                  </a:lnTo>
                  <a:lnTo>
                    <a:pt x="707453" y="131191"/>
                  </a:lnTo>
                  <a:lnTo>
                    <a:pt x="706843" y="127927"/>
                  </a:lnTo>
                  <a:lnTo>
                    <a:pt x="706120" y="128676"/>
                  </a:lnTo>
                  <a:lnTo>
                    <a:pt x="706120" y="132715"/>
                  </a:lnTo>
                  <a:lnTo>
                    <a:pt x="705929" y="133464"/>
                  </a:lnTo>
                  <a:lnTo>
                    <a:pt x="704659" y="134239"/>
                  </a:lnTo>
                  <a:lnTo>
                    <a:pt x="703643" y="134315"/>
                  </a:lnTo>
                  <a:lnTo>
                    <a:pt x="702995" y="133032"/>
                  </a:lnTo>
                  <a:lnTo>
                    <a:pt x="703884" y="132029"/>
                  </a:lnTo>
                  <a:lnTo>
                    <a:pt x="704608" y="132092"/>
                  </a:lnTo>
                  <a:lnTo>
                    <a:pt x="705485" y="131584"/>
                  </a:lnTo>
                  <a:lnTo>
                    <a:pt x="706120" y="132715"/>
                  </a:lnTo>
                  <a:lnTo>
                    <a:pt x="706120" y="128676"/>
                  </a:lnTo>
                  <a:lnTo>
                    <a:pt x="703808" y="131025"/>
                  </a:lnTo>
                  <a:lnTo>
                    <a:pt x="702665" y="130873"/>
                  </a:lnTo>
                  <a:lnTo>
                    <a:pt x="700290" y="130238"/>
                  </a:lnTo>
                  <a:lnTo>
                    <a:pt x="698982" y="128752"/>
                  </a:lnTo>
                  <a:lnTo>
                    <a:pt x="698842" y="126263"/>
                  </a:lnTo>
                  <a:lnTo>
                    <a:pt x="696061" y="125310"/>
                  </a:lnTo>
                  <a:lnTo>
                    <a:pt x="701078" y="122923"/>
                  </a:lnTo>
                  <a:lnTo>
                    <a:pt x="698068" y="122021"/>
                  </a:lnTo>
                  <a:lnTo>
                    <a:pt x="697395" y="122339"/>
                  </a:lnTo>
                  <a:lnTo>
                    <a:pt x="697128" y="121881"/>
                  </a:lnTo>
                  <a:lnTo>
                    <a:pt x="696861" y="121399"/>
                  </a:lnTo>
                  <a:lnTo>
                    <a:pt x="695198" y="122199"/>
                  </a:lnTo>
                  <a:lnTo>
                    <a:pt x="695147" y="123761"/>
                  </a:lnTo>
                  <a:lnTo>
                    <a:pt x="695058" y="125310"/>
                  </a:lnTo>
                  <a:lnTo>
                    <a:pt x="696188" y="127101"/>
                  </a:lnTo>
                  <a:lnTo>
                    <a:pt x="697928" y="128638"/>
                  </a:lnTo>
                  <a:lnTo>
                    <a:pt x="696442" y="131749"/>
                  </a:lnTo>
                  <a:lnTo>
                    <a:pt x="699046" y="132842"/>
                  </a:lnTo>
                  <a:lnTo>
                    <a:pt x="700684" y="133184"/>
                  </a:lnTo>
                  <a:lnTo>
                    <a:pt x="701382" y="134302"/>
                  </a:lnTo>
                  <a:lnTo>
                    <a:pt x="699846" y="136182"/>
                  </a:lnTo>
                  <a:lnTo>
                    <a:pt x="701916" y="136817"/>
                  </a:lnTo>
                  <a:lnTo>
                    <a:pt x="702487" y="135547"/>
                  </a:lnTo>
                  <a:lnTo>
                    <a:pt x="703313" y="134734"/>
                  </a:lnTo>
                  <a:lnTo>
                    <a:pt x="705040" y="135255"/>
                  </a:lnTo>
                  <a:lnTo>
                    <a:pt x="705345" y="135674"/>
                  </a:lnTo>
                  <a:lnTo>
                    <a:pt x="704900" y="137375"/>
                  </a:lnTo>
                  <a:lnTo>
                    <a:pt x="703478" y="136626"/>
                  </a:lnTo>
                  <a:lnTo>
                    <a:pt x="702576" y="137058"/>
                  </a:lnTo>
                  <a:lnTo>
                    <a:pt x="704240" y="138506"/>
                  </a:lnTo>
                  <a:lnTo>
                    <a:pt x="703986" y="139776"/>
                  </a:lnTo>
                  <a:lnTo>
                    <a:pt x="705866" y="136550"/>
                  </a:lnTo>
                  <a:lnTo>
                    <a:pt x="707783" y="138252"/>
                  </a:lnTo>
                  <a:lnTo>
                    <a:pt x="709688" y="139738"/>
                  </a:lnTo>
                  <a:lnTo>
                    <a:pt x="709803" y="142024"/>
                  </a:lnTo>
                  <a:lnTo>
                    <a:pt x="708609" y="142709"/>
                  </a:lnTo>
                  <a:lnTo>
                    <a:pt x="708990" y="143560"/>
                  </a:lnTo>
                  <a:lnTo>
                    <a:pt x="709168" y="144907"/>
                  </a:lnTo>
                  <a:lnTo>
                    <a:pt x="712444" y="146367"/>
                  </a:lnTo>
                  <a:lnTo>
                    <a:pt x="710819" y="151282"/>
                  </a:lnTo>
                  <a:lnTo>
                    <a:pt x="716661" y="150698"/>
                  </a:lnTo>
                  <a:lnTo>
                    <a:pt x="718362" y="151447"/>
                  </a:lnTo>
                  <a:lnTo>
                    <a:pt x="720229" y="151536"/>
                  </a:lnTo>
                  <a:lnTo>
                    <a:pt x="721118" y="152463"/>
                  </a:lnTo>
                  <a:lnTo>
                    <a:pt x="726186" y="152234"/>
                  </a:lnTo>
                  <a:lnTo>
                    <a:pt x="728027" y="153720"/>
                  </a:lnTo>
                  <a:lnTo>
                    <a:pt x="727113" y="157073"/>
                  </a:lnTo>
                  <a:lnTo>
                    <a:pt x="724344" y="155155"/>
                  </a:lnTo>
                  <a:lnTo>
                    <a:pt x="722833" y="155892"/>
                  </a:lnTo>
                  <a:lnTo>
                    <a:pt x="720204" y="157353"/>
                  </a:lnTo>
                  <a:lnTo>
                    <a:pt x="720699" y="157353"/>
                  </a:lnTo>
                  <a:lnTo>
                    <a:pt x="728560" y="160566"/>
                  </a:lnTo>
                  <a:lnTo>
                    <a:pt x="725919" y="158470"/>
                  </a:lnTo>
                  <a:lnTo>
                    <a:pt x="730910" y="157353"/>
                  </a:lnTo>
                  <a:lnTo>
                    <a:pt x="730643" y="157073"/>
                  </a:lnTo>
                  <a:lnTo>
                    <a:pt x="729500" y="155892"/>
                  </a:lnTo>
                  <a:lnTo>
                    <a:pt x="729615" y="153720"/>
                  </a:lnTo>
                  <a:lnTo>
                    <a:pt x="729729" y="152730"/>
                  </a:lnTo>
                  <a:lnTo>
                    <a:pt x="726871" y="152196"/>
                  </a:lnTo>
                  <a:lnTo>
                    <a:pt x="728218" y="150291"/>
                  </a:lnTo>
                  <a:lnTo>
                    <a:pt x="727976" y="147231"/>
                  </a:lnTo>
                  <a:lnTo>
                    <a:pt x="730986" y="146519"/>
                  </a:lnTo>
                  <a:close/>
                </a:path>
                <a:path w="923289" h="335279">
                  <a:moveTo>
                    <a:pt x="735241" y="186931"/>
                  </a:moveTo>
                  <a:lnTo>
                    <a:pt x="734936" y="185331"/>
                  </a:lnTo>
                  <a:lnTo>
                    <a:pt x="731558" y="182257"/>
                  </a:lnTo>
                  <a:lnTo>
                    <a:pt x="730275" y="186588"/>
                  </a:lnTo>
                  <a:lnTo>
                    <a:pt x="727964" y="187299"/>
                  </a:lnTo>
                  <a:lnTo>
                    <a:pt x="728052" y="187579"/>
                  </a:lnTo>
                  <a:lnTo>
                    <a:pt x="728065" y="187871"/>
                  </a:lnTo>
                  <a:lnTo>
                    <a:pt x="728014" y="188163"/>
                  </a:lnTo>
                  <a:lnTo>
                    <a:pt x="729830" y="188442"/>
                  </a:lnTo>
                  <a:lnTo>
                    <a:pt x="731558" y="188849"/>
                  </a:lnTo>
                  <a:lnTo>
                    <a:pt x="732015" y="191020"/>
                  </a:lnTo>
                  <a:lnTo>
                    <a:pt x="732955" y="191033"/>
                  </a:lnTo>
                  <a:lnTo>
                    <a:pt x="734758" y="191973"/>
                  </a:lnTo>
                  <a:lnTo>
                    <a:pt x="733552" y="188048"/>
                  </a:lnTo>
                  <a:lnTo>
                    <a:pt x="735241" y="186931"/>
                  </a:lnTo>
                  <a:close/>
                </a:path>
                <a:path w="923289" h="335279">
                  <a:moveTo>
                    <a:pt x="737743" y="169862"/>
                  </a:moveTo>
                  <a:lnTo>
                    <a:pt x="736650" y="169862"/>
                  </a:lnTo>
                  <a:lnTo>
                    <a:pt x="735507" y="170027"/>
                  </a:lnTo>
                  <a:lnTo>
                    <a:pt x="734745" y="168884"/>
                  </a:lnTo>
                  <a:lnTo>
                    <a:pt x="733793" y="168554"/>
                  </a:lnTo>
                  <a:lnTo>
                    <a:pt x="731570" y="169481"/>
                  </a:lnTo>
                  <a:lnTo>
                    <a:pt x="731570" y="170992"/>
                  </a:lnTo>
                  <a:lnTo>
                    <a:pt x="731481" y="171958"/>
                  </a:lnTo>
                  <a:lnTo>
                    <a:pt x="731405" y="172796"/>
                  </a:lnTo>
                  <a:lnTo>
                    <a:pt x="730186" y="172796"/>
                  </a:lnTo>
                  <a:lnTo>
                    <a:pt x="728738" y="172300"/>
                  </a:lnTo>
                  <a:lnTo>
                    <a:pt x="728687" y="171958"/>
                  </a:lnTo>
                  <a:lnTo>
                    <a:pt x="728573" y="170992"/>
                  </a:lnTo>
                  <a:lnTo>
                    <a:pt x="731570" y="170992"/>
                  </a:lnTo>
                  <a:lnTo>
                    <a:pt x="731570" y="169481"/>
                  </a:lnTo>
                  <a:lnTo>
                    <a:pt x="733183" y="164706"/>
                  </a:lnTo>
                  <a:lnTo>
                    <a:pt x="731367" y="164134"/>
                  </a:lnTo>
                  <a:lnTo>
                    <a:pt x="729932" y="163080"/>
                  </a:lnTo>
                  <a:lnTo>
                    <a:pt x="729056" y="160959"/>
                  </a:lnTo>
                  <a:lnTo>
                    <a:pt x="728560" y="160566"/>
                  </a:lnTo>
                  <a:lnTo>
                    <a:pt x="726401" y="160566"/>
                  </a:lnTo>
                  <a:lnTo>
                    <a:pt x="720699" y="160959"/>
                  </a:lnTo>
                  <a:lnTo>
                    <a:pt x="721448" y="160959"/>
                  </a:lnTo>
                  <a:lnTo>
                    <a:pt x="719493" y="161645"/>
                  </a:lnTo>
                  <a:lnTo>
                    <a:pt x="719353" y="163080"/>
                  </a:lnTo>
                  <a:lnTo>
                    <a:pt x="719315" y="163474"/>
                  </a:lnTo>
                  <a:lnTo>
                    <a:pt x="719213" y="165354"/>
                  </a:lnTo>
                  <a:lnTo>
                    <a:pt x="720712" y="167995"/>
                  </a:lnTo>
                  <a:lnTo>
                    <a:pt x="718629" y="170992"/>
                  </a:lnTo>
                  <a:lnTo>
                    <a:pt x="718756" y="170992"/>
                  </a:lnTo>
                  <a:lnTo>
                    <a:pt x="719696" y="173520"/>
                  </a:lnTo>
                  <a:lnTo>
                    <a:pt x="720991" y="171958"/>
                  </a:lnTo>
                  <a:lnTo>
                    <a:pt x="722718" y="173024"/>
                  </a:lnTo>
                  <a:lnTo>
                    <a:pt x="724242" y="172796"/>
                  </a:lnTo>
                  <a:lnTo>
                    <a:pt x="724776" y="171958"/>
                  </a:lnTo>
                  <a:lnTo>
                    <a:pt x="726376" y="169481"/>
                  </a:lnTo>
                  <a:lnTo>
                    <a:pt x="726503" y="172300"/>
                  </a:lnTo>
                  <a:lnTo>
                    <a:pt x="728027" y="175120"/>
                  </a:lnTo>
                  <a:lnTo>
                    <a:pt x="726884" y="177952"/>
                  </a:lnTo>
                  <a:lnTo>
                    <a:pt x="730072" y="177596"/>
                  </a:lnTo>
                  <a:lnTo>
                    <a:pt x="730986" y="179044"/>
                  </a:lnTo>
                  <a:lnTo>
                    <a:pt x="729957" y="183134"/>
                  </a:lnTo>
                  <a:lnTo>
                    <a:pt x="733933" y="180467"/>
                  </a:lnTo>
                  <a:lnTo>
                    <a:pt x="736168" y="175602"/>
                  </a:lnTo>
                  <a:lnTo>
                    <a:pt x="731837" y="174599"/>
                  </a:lnTo>
                  <a:lnTo>
                    <a:pt x="732853" y="174129"/>
                  </a:lnTo>
                  <a:lnTo>
                    <a:pt x="734174" y="173520"/>
                  </a:lnTo>
                  <a:lnTo>
                    <a:pt x="737108" y="173024"/>
                  </a:lnTo>
                  <a:lnTo>
                    <a:pt x="737158" y="172796"/>
                  </a:lnTo>
                  <a:lnTo>
                    <a:pt x="737514" y="170992"/>
                  </a:lnTo>
                  <a:lnTo>
                    <a:pt x="737704" y="170027"/>
                  </a:lnTo>
                  <a:lnTo>
                    <a:pt x="737743" y="169862"/>
                  </a:lnTo>
                  <a:close/>
                </a:path>
                <a:path w="923289" h="335279">
                  <a:moveTo>
                    <a:pt x="742200" y="156692"/>
                  </a:moveTo>
                  <a:lnTo>
                    <a:pt x="741832" y="155486"/>
                  </a:lnTo>
                  <a:lnTo>
                    <a:pt x="741553" y="154317"/>
                  </a:lnTo>
                  <a:lnTo>
                    <a:pt x="740918" y="154571"/>
                  </a:lnTo>
                  <a:lnTo>
                    <a:pt x="740283" y="154838"/>
                  </a:lnTo>
                  <a:lnTo>
                    <a:pt x="739648" y="155105"/>
                  </a:lnTo>
                  <a:lnTo>
                    <a:pt x="739533" y="156121"/>
                  </a:lnTo>
                  <a:lnTo>
                    <a:pt x="739711" y="156933"/>
                  </a:lnTo>
                  <a:lnTo>
                    <a:pt x="740676" y="157327"/>
                  </a:lnTo>
                  <a:lnTo>
                    <a:pt x="742200" y="156692"/>
                  </a:lnTo>
                  <a:close/>
                </a:path>
                <a:path w="923289" h="335279">
                  <a:moveTo>
                    <a:pt x="751014" y="171386"/>
                  </a:moveTo>
                  <a:lnTo>
                    <a:pt x="749211" y="171018"/>
                  </a:lnTo>
                  <a:lnTo>
                    <a:pt x="748423" y="169214"/>
                  </a:lnTo>
                  <a:lnTo>
                    <a:pt x="746620" y="169773"/>
                  </a:lnTo>
                  <a:lnTo>
                    <a:pt x="746506" y="171030"/>
                  </a:lnTo>
                  <a:lnTo>
                    <a:pt x="746455" y="171653"/>
                  </a:lnTo>
                  <a:lnTo>
                    <a:pt x="744778" y="171932"/>
                  </a:lnTo>
                  <a:lnTo>
                    <a:pt x="742899" y="171094"/>
                  </a:lnTo>
                  <a:lnTo>
                    <a:pt x="741451" y="172593"/>
                  </a:lnTo>
                  <a:lnTo>
                    <a:pt x="741514" y="172986"/>
                  </a:lnTo>
                  <a:lnTo>
                    <a:pt x="741616" y="173774"/>
                  </a:lnTo>
                  <a:lnTo>
                    <a:pt x="742937" y="173723"/>
                  </a:lnTo>
                  <a:lnTo>
                    <a:pt x="744258" y="173659"/>
                  </a:lnTo>
                  <a:lnTo>
                    <a:pt x="745578" y="173609"/>
                  </a:lnTo>
                  <a:lnTo>
                    <a:pt x="745896" y="173913"/>
                  </a:lnTo>
                  <a:lnTo>
                    <a:pt x="746518" y="174548"/>
                  </a:lnTo>
                  <a:lnTo>
                    <a:pt x="748309" y="174078"/>
                  </a:lnTo>
                  <a:lnTo>
                    <a:pt x="749808" y="173266"/>
                  </a:lnTo>
                  <a:lnTo>
                    <a:pt x="751014" y="171386"/>
                  </a:lnTo>
                  <a:close/>
                </a:path>
                <a:path w="923289" h="335279">
                  <a:moveTo>
                    <a:pt x="755243" y="153390"/>
                  </a:moveTo>
                  <a:lnTo>
                    <a:pt x="753681" y="153289"/>
                  </a:lnTo>
                  <a:lnTo>
                    <a:pt x="751166" y="154139"/>
                  </a:lnTo>
                  <a:lnTo>
                    <a:pt x="753529" y="149999"/>
                  </a:lnTo>
                  <a:lnTo>
                    <a:pt x="753249" y="148704"/>
                  </a:lnTo>
                  <a:lnTo>
                    <a:pt x="753325" y="147599"/>
                  </a:lnTo>
                  <a:lnTo>
                    <a:pt x="752259" y="146507"/>
                  </a:lnTo>
                  <a:lnTo>
                    <a:pt x="751039" y="146634"/>
                  </a:lnTo>
                  <a:lnTo>
                    <a:pt x="749998" y="147040"/>
                  </a:lnTo>
                  <a:lnTo>
                    <a:pt x="749592" y="148348"/>
                  </a:lnTo>
                  <a:lnTo>
                    <a:pt x="751039" y="149466"/>
                  </a:lnTo>
                  <a:lnTo>
                    <a:pt x="750112" y="150380"/>
                  </a:lnTo>
                  <a:lnTo>
                    <a:pt x="749363" y="151320"/>
                  </a:lnTo>
                  <a:lnTo>
                    <a:pt x="747750" y="150545"/>
                  </a:lnTo>
                  <a:lnTo>
                    <a:pt x="746150" y="150228"/>
                  </a:lnTo>
                  <a:lnTo>
                    <a:pt x="744575" y="151384"/>
                  </a:lnTo>
                  <a:lnTo>
                    <a:pt x="744080" y="153212"/>
                  </a:lnTo>
                  <a:lnTo>
                    <a:pt x="743851" y="154127"/>
                  </a:lnTo>
                  <a:lnTo>
                    <a:pt x="745490" y="152996"/>
                  </a:lnTo>
                  <a:lnTo>
                    <a:pt x="747229" y="152120"/>
                  </a:lnTo>
                  <a:lnTo>
                    <a:pt x="749312" y="152438"/>
                  </a:lnTo>
                  <a:lnTo>
                    <a:pt x="750049" y="153657"/>
                  </a:lnTo>
                  <a:lnTo>
                    <a:pt x="751471" y="154470"/>
                  </a:lnTo>
                  <a:lnTo>
                    <a:pt x="751408" y="156133"/>
                  </a:lnTo>
                  <a:lnTo>
                    <a:pt x="752703" y="155803"/>
                  </a:lnTo>
                  <a:lnTo>
                    <a:pt x="755243" y="155105"/>
                  </a:lnTo>
                  <a:lnTo>
                    <a:pt x="755243" y="153390"/>
                  </a:lnTo>
                  <a:close/>
                </a:path>
                <a:path w="923289" h="335279">
                  <a:moveTo>
                    <a:pt x="762901" y="320979"/>
                  </a:moveTo>
                  <a:lnTo>
                    <a:pt x="762279" y="319684"/>
                  </a:lnTo>
                  <a:lnTo>
                    <a:pt x="761657" y="318401"/>
                  </a:lnTo>
                  <a:lnTo>
                    <a:pt x="761034" y="317093"/>
                  </a:lnTo>
                  <a:lnTo>
                    <a:pt x="761212" y="318604"/>
                  </a:lnTo>
                  <a:lnTo>
                    <a:pt x="760374" y="320611"/>
                  </a:lnTo>
                  <a:lnTo>
                    <a:pt x="762901" y="320979"/>
                  </a:lnTo>
                  <a:close/>
                </a:path>
                <a:path w="923289" h="335279">
                  <a:moveTo>
                    <a:pt x="767143" y="318846"/>
                  </a:moveTo>
                  <a:lnTo>
                    <a:pt x="766546" y="316369"/>
                  </a:lnTo>
                  <a:lnTo>
                    <a:pt x="764794" y="317398"/>
                  </a:lnTo>
                  <a:lnTo>
                    <a:pt x="763778" y="316890"/>
                  </a:lnTo>
                  <a:lnTo>
                    <a:pt x="762596" y="318338"/>
                  </a:lnTo>
                  <a:lnTo>
                    <a:pt x="764247" y="318477"/>
                  </a:lnTo>
                  <a:lnTo>
                    <a:pt x="764806" y="319100"/>
                  </a:lnTo>
                  <a:lnTo>
                    <a:pt x="765695" y="318935"/>
                  </a:lnTo>
                  <a:lnTo>
                    <a:pt x="767143" y="318846"/>
                  </a:lnTo>
                  <a:close/>
                </a:path>
                <a:path w="923289" h="335279">
                  <a:moveTo>
                    <a:pt x="812876" y="334784"/>
                  </a:moveTo>
                  <a:lnTo>
                    <a:pt x="812749" y="333641"/>
                  </a:lnTo>
                  <a:lnTo>
                    <a:pt x="812533" y="331787"/>
                  </a:lnTo>
                  <a:lnTo>
                    <a:pt x="810742" y="332816"/>
                  </a:lnTo>
                  <a:lnTo>
                    <a:pt x="809625" y="332638"/>
                  </a:lnTo>
                  <a:lnTo>
                    <a:pt x="809485" y="333451"/>
                  </a:lnTo>
                  <a:lnTo>
                    <a:pt x="809713" y="334098"/>
                  </a:lnTo>
                  <a:lnTo>
                    <a:pt x="810450" y="334518"/>
                  </a:lnTo>
                  <a:lnTo>
                    <a:pt x="811339" y="334441"/>
                  </a:lnTo>
                  <a:lnTo>
                    <a:pt x="812876" y="334784"/>
                  </a:lnTo>
                  <a:close/>
                </a:path>
                <a:path w="923289" h="335279">
                  <a:moveTo>
                    <a:pt x="887387" y="301040"/>
                  </a:moveTo>
                  <a:lnTo>
                    <a:pt x="884123" y="299732"/>
                  </a:lnTo>
                  <a:lnTo>
                    <a:pt x="882281" y="302577"/>
                  </a:lnTo>
                  <a:lnTo>
                    <a:pt x="882154" y="302882"/>
                  </a:lnTo>
                  <a:lnTo>
                    <a:pt x="882129" y="303199"/>
                  </a:lnTo>
                  <a:lnTo>
                    <a:pt x="882192" y="303504"/>
                  </a:lnTo>
                  <a:lnTo>
                    <a:pt x="881862" y="303822"/>
                  </a:lnTo>
                  <a:lnTo>
                    <a:pt x="881519" y="304152"/>
                  </a:lnTo>
                  <a:lnTo>
                    <a:pt x="881189" y="304469"/>
                  </a:lnTo>
                  <a:lnTo>
                    <a:pt x="881214" y="304825"/>
                  </a:lnTo>
                  <a:lnTo>
                    <a:pt x="881303" y="305523"/>
                  </a:lnTo>
                  <a:lnTo>
                    <a:pt x="881189" y="305866"/>
                  </a:lnTo>
                  <a:lnTo>
                    <a:pt x="880960" y="306514"/>
                  </a:lnTo>
                  <a:lnTo>
                    <a:pt x="882053" y="307962"/>
                  </a:lnTo>
                  <a:lnTo>
                    <a:pt x="883577" y="307276"/>
                  </a:lnTo>
                  <a:lnTo>
                    <a:pt x="884936" y="307301"/>
                  </a:lnTo>
                  <a:lnTo>
                    <a:pt x="885672" y="307327"/>
                  </a:lnTo>
                  <a:lnTo>
                    <a:pt x="886206" y="306806"/>
                  </a:lnTo>
                  <a:lnTo>
                    <a:pt x="885786" y="306120"/>
                  </a:lnTo>
                  <a:lnTo>
                    <a:pt x="885507" y="305701"/>
                  </a:lnTo>
                  <a:lnTo>
                    <a:pt x="884745" y="305600"/>
                  </a:lnTo>
                  <a:lnTo>
                    <a:pt x="884224" y="305358"/>
                  </a:lnTo>
                  <a:lnTo>
                    <a:pt x="882764" y="305447"/>
                  </a:lnTo>
                  <a:lnTo>
                    <a:pt x="883246" y="305409"/>
                  </a:lnTo>
                  <a:lnTo>
                    <a:pt x="884224" y="305358"/>
                  </a:lnTo>
                  <a:lnTo>
                    <a:pt x="884174" y="304723"/>
                  </a:lnTo>
                  <a:lnTo>
                    <a:pt x="884110" y="304114"/>
                  </a:lnTo>
                  <a:lnTo>
                    <a:pt x="884047" y="303479"/>
                  </a:lnTo>
                  <a:lnTo>
                    <a:pt x="885532" y="302260"/>
                  </a:lnTo>
                  <a:lnTo>
                    <a:pt x="887387" y="301040"/>
                  </a:lnTo>
                  <a:close/>
                </a:path>
                <a:path w="923289" h="335279">
                  <a:moveTo>
                    <a:pt x="890892" y="297281"/>
                  </a:moveTo>
                  <a:lnTo>
                    <a:pt x="890790" y="296519"/>
                  </a:lnTo>
                  <a:lnTo>
                    <a:pt x="890701" y="295732"/>
                  </a:lnTo>
                  <a:lnTo>
                    <a:pt x="890016" y="295516"/>
                  </a:lnTo>
                  <a:lnTo>
                    <a:pt x="889444" y="295630"/>
                  </a:lnTo>
                  <a:lnTo>
                    <a:pt x="889000" y="295706"/>
                  </a:lnTo>
                  <a:lnTo>
                    <a:pt x="887920" y="295490"/>
                  </a:lnTo>
                  <a:lnTo>
                    <a:pt x="888314" y="296519"/>
                  </a:lnTo>
                  <a:lnTo>
                    <a:pt x="888530" y="297027"/>
                  </a:lnTo>
                  <a:lnTo>
                    <a:pt x="889139" y="297357"/>
                  </a:lnTo>
                  <a:lnTo>
                    <a:pt x="889495" y="297688"/>
                  </a:lnTo>
                  <a:lnTo>
                    <a:pt x="890447" y="297624"/>
                  </a:lnTo>
                  <a:lnTo>
                    <a:pt x="890892" y="297281"/>
                  </a:lnTo>
                  <a:close/>
                </a:path>
                <a:path w="923289" h="335279">
                  <a:moveTo>
                    <a:pt x="908583" y="286016"/>
                  </a:moveTo>
                  <a:lnTo>
                    <a:pt x="906475" y="285216"/>
                  </a:lnTo>
                  <a:lnTo>
                    <a:pt x="905535" y="285826"/>
                  </a:lnTo>
                  <a:lnTo>
                    <a:pt x="905040" y="290906"/>
                  </a:lnTo>
                  <a:lnTo>
                    <a:pt x="901890" y="294881"/>
                  </a:lnTo>
                  <a:lnTo>
                    <a:pt x="903363" y="299580"/>
                  </a:lnTo>
                  <a:lnTo>
                    <a:pt x="902220" y="301320"/>
                  </a:lnTo>
                  <a:lnTo>
                    <a:pt x="901547" y="303237"/>
                  </a:lnTo>
                  <a:lnTo>
                    <a:pt x="901357" y="305308"/>
                  </a:lnTo>
                  <a:lnTo>
                    <a:pt x="900823" y="306044"/>
                  </a:lnTo>
                  <a:lnTo>
                    <a:pt x="900569" y="306412"/>
                  </a:lnTo>
                  <a:lnTo>
                    <a:pt x="900861" y="307276"/>
                  </a:lnTo>
                  <a:lnTo>
                    <a:pt x="900557" y="308864"/>
                  </a:lnTo>
                  <a:lnTo>
                    <a:pt x="902373" y="307936"/>
                  </a:lnTo>
                  <a:lnTo>
                    <a:pt x="902487" y="308089"/>
                  </a:lnTo>
                  <a:lnTo>
                    <a:pt x="902550" y="308254"/>
                  </a:lnTo>
                  <a:lnTo>
                    <a:pt x="902550" y="308444"/>
                  </a:lnTo>
                  <a:lnTo>
                    <a:pt x="902868" y="305396"/>
                  </a:lnTo>
                  <a:lnTo>
                    <a:pt x="905916" y="302971"/>
                  </a:lnTo>
                  <a:lnTo>
                    <a:pt x="904671" y="299542"/>
                  </a:lnTo>
                  <a:lnTo>
                    <a:pt x="905751" y="295617"/>
                  </a:lnTo>
                  <a:lnTo>
                    <a:pt x="906741" y="291680"/>
                  </a:lnTo>
                  <a:lnTo>
                    <a:pt x="908304" y="286740"/>
                  </a:lnTo>
                  <a:lnTo>
                    <a:pt x="908583" y="286016"/>
                  </a:lnTo>
                  <a:close/>
                </a:path>
                <a:path w="923289" h="335279">
                  <a:moveTo>
                    <a:pt x="911974" y="280733"/>
                  </a:moveTo>
                  <a:lnTo>
                    <a:pt x="910437" y="281825"/>
                  </a:lnTo>
                  <a:lnTo>
                    <a:pt x="907592" y="280390"/>
                  </a:lnTo>
                  <a:lnTo>
                    <a:pt x="907122" y="283603"/>
                  </a:lnTo>
                  <a:lnTo>
                    <a:pt x="908011" y="284467"/>
                  </a:lnTo>
                  <a:lnTo>
                    <a:pt x="910259" y="284086"/>
                  </a:lnTo>
                  <a:lnTo>
                    <a:pt x="911707" y="283095"/>
                  </a:lnTo>
                  <a:lnTo>
                    <a:pt x="911974" y="280733"/>
                  </a:lnTo>
                  <a:close/>
                </a:path>
                <a:path w="923289" h="335279">
                  <a:moveTo>
                    <a:pt x="917575" y="274180"/>
                  </a:moveTo>
                  <a:lnTo>
                    <a:pt x="917473" y="272580"/>
                  </a:lnTo>
                  <a:lnTo>
                    <a:pt x="915898" y="270738"/>
                  </a:lnTo>
                  <a:lnTo>
                    <a:pt x="915162" y="271653"/>
                  </a:lnTo>
                  <a:lnTo>
                    <a:pt x="915174" y="272580"/>
                  </a:lnTo>
                  <a:lnTo>
                    <a:pt x="914946" y="274434"/>
                  </a:lnTo>
                  <a:lnTo>
                    <a:pt x="911796" y="275297"/>
                  </a:lnTo>
                  <a:lnTo>
                    <a:pt x="913345" y="277799"/>
                  </a:lnTo>
                  <a:lnTo>
                    <a:pt x="914933" y="277710"/>
                  </a:lnTo>
                  <a:lnTo>
                    <a:pt x="915098" y="276123"/>
                  </a:lnTo>
                  <a:lnTo>
                    <a:pt x="916051" y="275386"/>
                  </a:lnTo>
                  <a:lnTo>
                    <a:pt x="917575" y="274180"/>
                  </a:lnTo>
                  <a:close/>
                </a:path>
                <a:path w="923289" h="335279">
                  <a:moveTo>
                    <a:pt x="923061" y="278396"/>
                  </a:moveTo>
                  <a:lnTo>
                    <a:pt x="920800" y="276415"/>
                  </a:lnTo>
                  <a:lnTo>
                    <a:pt x="920064" y="281203"/>
                  </a:lnTo>
                  <a:lnTo>
                    <a:pt x="921029" y="279717"/>
                  </a:lnTo>
                  <a:lnTo>
                    <a:pt x="923061" y="2783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5050510" y="2964888"/>
              <a:ext cx="275590" cy="356870"/>
            </a:xfrm>
            <a:custGeom>
              <a:avLst/>
              <a:gdLst/>
              <a:ahLst/>
              <a:cxnLst/>
              <a:rect l="l" t="t" r="r" b="b"/>
              <a:pathLst>
                <a:path w="275589" h="356870">
                  <a:moveTo>
                    <a:pt x="7670" y="351574"/>
                  </a:moveTo>
                  <a:lnTo>
                    <a:pt x="6604" y="350685"/>
                  </a:lnTo>
                  <a:lnTo>
                    <a:pt x="5384" y="350431"/>
                  </a:lnTo>
                  <a:lnTo>
                    <a:pt x="4025" y="350634"/>
                  </a:lnTo>
                  <a:lnTo>
                    <a:pt x="2895" y="349465"/>
                  </a:lnTo>
                  <a:lnTo>
                    <a:pt x="3416" y="348437"/>
                  </a:lnTo>
                  <a:lnTo>
                    <a:pt x="6515" y="349313"/>
                  </a:lnTo>
                  <a:lnTo>
                    <a:pt x="4889" y="346722"/>
                  </a:lnTo>
                  <a:lnTo>
                    <a:pt x="3873" y="345884"/>
                  </a:lnTo>
                  <a:lnTo>
                    <a:pt x="1638" y="346265"/>
                  </a:lnTo>
                  <a:lnTo>
                    <a:pt x="1155" y="347510"/>
                  </a:lnTo>
                  <a:lnTo>
                    <a:pt x="2095" y="349465"/>
                  </a:lnTo>
                  <a:lnTo>
                    <a:pt x="393" y="349669"/>
                  </a:lnTo>
                  <a:lnTo>
                    <a:pt x="88" y="350608"/>
                  </a:lnTo>
                  <a:lnTo>
                    <a:pt x="25" y="351929"/>
                  </a:lnTo>
                  <a:lnTo>
                    <a:pt x="0" y="352602"/>
                  </a:lnTo>
                  <a:lnTo>
                    <a:pt x="1435" y="353466"/>
                  </a:lnTo>
                  <a:lnTo>
                    <a:pt x="1054" y="355295"/>
                  </a:lnTo>
                  <a:lnTo>
                    <a:pt x="2019" y="356400"/>
                  </a:lnTo>
                  <a:lnTo>
                    <a:pt x="3060" y="355358"/>
                  </a:lnTo>
                  <a:lnTo>
                    <a:pt x="1473" y="352513"/>
                  </a:lnTo>
                  <a:lnTo>
                    <a:pt x="4533" y="354241"/>
                  </a:lnTo>
                  <a:lnTo>
                    <a:pt x="4991" y="353415"/>
                  </a:lnTo>
                  <a:lnTo>
                    <a:pt x="6553" y="353758"/>
                  </a:lnTo>
                  <a:lnTo>
                    <a:pt x="7264" y="352882"/>
                  </a:lnTo>
                  <a:lnTo>
                    <a:pt x="7670" y="351574"/>
                  </a:lnTo>
                  <a:close/>
                </a:path>
                <a:path w="275589" h="356870">
                  <a:moveTo>
                    <a:pt x="63677" y="58928"/>
                  </a:moveTo>
                  <a:lnTo>
                    <a:pt x="60223" y="58928"/>
                  </a:lnTo>
                  <a:lnTo>
                    <a:pt x="60833" y="60223"/>
                  </a:lnTo>
                  <a:lnTo>
                    <a:pt x="61099" y="60845"/>
                  </a:lnTo>
                  <a:lnTo>
                    <a:pt x="63004" y="60845"/>
                  </a:lnTo>
                  <a:lnTo>
                    <a:pt x="63677" y="59347"/>
                  </a:lnTo>
                  <a:lnTo>
                    <a:pt x="63677" y="58928"/>
                  </a:lnTo>
                  <a:close/>
                </a:path>
                <a:path w="275589" h="356870">
                  <a:moveTo>
                    <a:pt x="63677" y="56324"/>
                  </a:moveTo>
                  <a:lnTo>
                    <a:pt x="62014" y="57150"/>
                  </a:lnTo>
                  <a:lnTo>
                    <a:pt x="61099" y="57150"/>
                  </a:lnTo>
                  <a:lnTo>
                    <a:pt x="60998" y="58496"/>
                  </a:lnTo>
                  <a:lnTo>
                    <a:pt x="63677" y="58496"/>
                  </a:lnTo>
                  <a:lnTo>
                    <a:pt x="63677" y="56324"/>
                  </a:lnTo>
                  <a:close/>
                </a:path>
                <a:path w="275589" h="356870">
                  <a:moveTo>
                    <a:pt x="65214" y="64173"/>
                  </a:moveTo>
                  <a:lnTo>
                    <a:pt x="64960" y="63614"/>
                  </a:lnTo>
                  <a:lnTo>
                    <a:pt x="64757" y="64173"/>
                  </a:lnTo>
                  <a:lnTo>
                    <a:pt x="65214" y="64173"/>
                  </a:lnTo>
                  <a:close/>
                </a:path>
                <a:path w="275589" h="356870">
                  <a:moveTo>
                    <a:pt x="65900" y="61048"/>
                  </a:moveTo>
                  <a:lnTo>
                    <a:pt x="64973" y="61048"/>
                  </a:lnTo>
                  <a:lnTo>
                    <a:pt x="63919" y="61302"/>
                  </a:lnTo>
                  <a:lnTo>
                    <a:pt x="64960" y="63614"/>
                  </a:lnTo>
                  <a:lnTo>
                    <a:pt x="65798" y="61302"/>
                  </a:lnTo>
                  <a:lnTo>
                    <a:pt x="65900" y="61048"/>
                  </a:lnTo>
                  <a:close/>
                </a:path>
                <a:path w="275589" h="356870">
                  <a:moveTo>
                    <a:pt x="67081" y="171018"/>
                  </a:moveTo>
                  <a:lnTo>
                    <a:pt x="65633" y="167563"/>
                  </a:lnTo>
                  <a:lnTo>
                    <a:pt x="64770" y="167500"/>
                  </a:lnTo>
                  <a:lnTo>
                    <a:pt x="63931" y="167386"/>
                  </a:lnTo>
                  <a:lnTo>
                    <a:pt x="63652" y="167424"/>
                  </a:lnTo>
                  <a:lnTo>
                    <a:pt x="63385" y="167487"/>
                  </a:lnTo>
                  <a:lnTo>
                    <a:pt x="63131" y="167601"/>
                  </a:lnTo>
                  <a:lnTo>
                    <a:pt x="62090" y="167690"/>
                  </a:lnTo>
                  <a:lnTo>
                    <a:pt x="61188" y="165392"/>
                  </a:lnTo>
                  <a:lnTo>
                    <a:pt x="60045" y="167436"/>
                  </a:lnTo>
                  <a:lnTo>
                    <a:pt x="60858" y="168224"/>
                  </a:lnTo>
                  <a:lnTo>
                    <a:pt x="61785" y="168973"/>
                  </a:lnTo>
                  <a:lnTo>
                    <a:pt x="61048" y="170307"/>
                  </a:lnTo>
                  <a:lnTo>
                    <a:pt x="60083" y="170027"/>
                  </a:lnTo>
                  <a:lnTo>
                    <a:pt x="58864" y="170916"/>
                  </a:lnTo>
                  <a:lnTo>
                    <a:pt x="58102" y="169672"/>
                  </a:lnTo>
                  <a:lnTo>
                    <a:pt x="57607" y="169341"/>
                  </a:lnTo>
                  <a:lnTo>
                    <a:pt x="57365" y="169164"/>
                  </a:lnTo>
                  <a:lnTo>
                    <a:pt x="57238" y="171424"/>
                  </a:lnTo>
                  <a:lnTo>
                    <a:pt x="58661" y="171399"/>
                  </a:lnTo>
                  <a:lnTo>
                    <a:pt x="60210" y="170903"/>
                  </a:lnTo>
                  <a:lnTo>
                    <a:pt x="61226" y="172440"/>
                  </a:lnTo>
                  <a:lnTo>
                    <a:pt x="62039" y="171246"/>
                  </a:lnTo>
                  <a:lnTo>
                    <a:pt x="64084" y="170205"/>
                  </a:lnTo>
                  <a:lnTo>
                    <a:pt x="65087" y="170053"/>
                  </a:lnTo>
                  <a:lnTo>
                    <a:pt x="67081" y="171018"/>
                  </a:lnTo>
                  <a:close/>
                </a:path>
                <a:path w="275589" h="356870">
                  <a:moveTo>
                    <a:pt x="69342" y="70053"/>
                  </a:moveTo>
                  <a:lnTo>
                    <a:pt x="69062" y="69367"/>
                  </a:lnTo>
                  <a:lnTo>
                    <a:pt x="68834" y="68795"/>
                  </a:lnTo>
                  <a:lnTo>
                    <a:pt x="68821" y="65062"/>
                  </a:lnTo>
                  <a:lnTo>
                    <a:pt x="65214" y="64173"/>
                  </a:lnTo>
                  <a:lnTo>
                    <a:pt x="65747" y="65366"/>
                  </a:lnTo>
                  <a:lnTo>
                    <a:pt x="63588" y="65849"/>
                  </a:lnTo>
                  <a:lnTo>
                    <a:pt x="61950" y="66700"/>
                  </a:lnTo>
                  <a:lnTo>
                    <a:pt x="62039" y="67602"/>
                  </a:lnTo>
                  <a:lnTo>
                    <a:pt x="62052" y="67729"/>
                  </a:lnTo>
                  <a:lnTo>
                    <a:pt x="63969" y="67729"/>
                  </a:lnTo>
                  <a:lnTo>
                    <a:pt x="64846" y="68618"/>
                  </a:lnTo>
                  <a:lnTo>
                    <a:pt x="64960" y="70459"/>
                  </a:lnTo>
                  <a:lnTo>
                    <a:pt x="62014" y="71513"/>
                  </a:lnTo>
                  <a:lnTo>
                    <a:pt x="61188" y="70408"/>
                  </a:lnTo>
                  <a:lnTo>
                    <a:pt x="62039" y="67602"/>
                  </a:lnTo>
                  <a:lnTo>
                    <a:pt x="61912" y="67310"/>
                  </a:lnTo>
                  <a:lnTo>
                    <a:pt x="61874" y="67017"/>
                  </a:lnTo>
                  <a:lnTo>
                    <a:pt x="61950" y="66700"/>
                  </a:lnTo>
                  <a:lnTo>
                    <a:pt x="59169" y="66636"/>
                  </a:lnTo>
                  <a:lnTo>
                    <a:pt x="60680" y="64985"/>
                  </a:lnTo>
                  <a:lnTo>
                    <a:pt x="61506" y="63106"/>
                  </a:lnTo>
                  <a:lnTo>
                    <a:pt x="61099" y="60883"/>
                  </a:lnTo>
                  <a:lnTo>
                    <a:pt x="59918" y="60896"/>
                  </a:lnTo>
                  <a:lnTo>
                    <a:pt x="57480" y="60921"/>
                  </a:lnTo>
                  <a:lnTo>
                    <a:pt x="55473" y="62738"/>
                  </a:lnTo>
                  <a:lnTo>
                    <a:pt x="53987" y="63474"/>
                  </a:lnTo>
                  <a:lnTo>
                    <a:pt x="54076" y="66040"/>
                  </a:lnTo>
                  <a:lnTo>
                    <a:pt x="55765" y="64592"/>
                  </a:lnTo>
                  <a:lnTo>
                    <a:pt x="57467" y="65417"/>
                  </a:lnTo>
                  <a:lnTo>
                    <a:pt x="58216" y="66027"/>
                  </a:lnTo>
                  <a:lnTo>
                    <a:pt x="59004" y="66560"/>
                  </a:lnTo>
                  <a:lnTo>
                    <a:pt x="58915" y="69519"/>
                  </a:lnTo>
                  <a:lnTo>
                    <a:pt x="58483" y="72707"/>
                  </a:lnTo>
                  <a:lnTo>
                    <a:pt x="63042" y="72555"/>
                  </a:lnTo>
                  <a:lnTo>
                    <a:pt x="67030" y="72364"/>
                  </a:lnTo>
                  <a:lnTo>
                    <a:pt x="68008" y="70751"/>
                  </a:lnTo>
                  <a:lnTo>
                    <a:pt x="67119" y="70040"/>
                  </a:lnTo>
                  <a:lnTo>
                    <a:pt x="68008" y="70751"/>
                  </a:lnTo>
                  <a:lnTo>
                    <a:pt x="69342" y="70053"/>
                  </a:lnTo>
                  <a:close/>
                </a:path>
                <a:path w="275589" h="356870">
                  <a:moveTo>
                    <a:pt x="70535" y="165341"/>
                  </a:moveTo>
                  <a:lnTo>
                    <a:pt x="70408" y="164706"/>
                  </a:lnTo>
                  <a:lnTo>
                    <a:pt x="70129" y="163449"/>
                  </a:lnTo>
                  <a:lnTo>
                    <a:pt x="69964" y="163296"/>
                  </a:lnTo>
                  <a:lnTo>
                    <a:pt x="66281" y="163576"/>
                  </a:lnTo>
                  <a:lnTo>
                    <a:pt x="69418" y="166014"/>
                  </a:lnTo>
                  <a:lnTo>
                    <a:pt x="68707" y="167246"/>
                  </a:lnTo>
                  <a:lnTo>
                    <a:pt x="69710" y="167513"/>
                  </a:lnTo>
                  <a:lnTo>
                    <a:pt x="69799" y="166712"/>
                  </a:lnTo>
                  <a:lnTo>
                    <a:pt x="69697" y="165849"/>
                  </a:lnTo>
                  <a:lnTo>
                    <a:pt x="70535" y="165341"/>
                  </a:lnTo>
                  <a:close/>
                </a:path>
                <a:path w="275589" h="356870">
                  <a:moveTo>
                    <a:pt x="73329" y="46697"/>
                  </a:moveTo>
                  <a:lnTo>
                    <a:pt x="71691" y="44932"/>
                  </a:lnTo>
                  <a:lnTo>
                    <a:pt x="70777" y="45986"/>
                  </a:lnTo>
                  <a:lnTo>
                    <a:pt x="69824" y="46304"/>
                  </a:lnTo>
                  <a:lnTo>
                    <a:pt x="70002" y="48145"/>
                  </a:lnTo>
                  <a:lnTo>
                    <a:pt x="70916" y="48298"/>
                  </a:lnTo>
                  <a:lnTo>
                    <a:pt x="72961" y="47091"/>
                  </a:lnTo>
                  <a:lnTo>
                    <a:pt x="73329" y="46697"/>
                  </a:lnTo>
                  <a:close/>
                </a:path>
                <a:path w="275589" h="356870">
                  <a:moveTo>
                    <a:pt x="75958" y="61010"/>
                  </a:moveTo>
                  <a:lnTo>
                    <a:pt x="74663" y="61010"/>
                  </a:lnTo>
                  <a:lnTo>
                    <a:pt x="73634" y="60731"/>
                  </a:lnTo>
                  <a:lnTo>
                    <a:pt x="73342" y="60782"/>
                  </a:lnTo>
                  <a:lnTo>
                    <a:pt x="73101" y="60909"/>
                  </a:lnTo>
                  <a:lnTo>
                    <a:pt x="72885" y="61061"/>
                  </a:lnTo>
                  <a:lnTo>
                    <a:pt x="71094" y="59347"/>
                  </a:lnTo>
                  <a:lnTo>
                    <a:pt x="73647" y="57772"/>
                  </a:lnTo>
                  <a:lnTo>
                    <a:pt x="73063" y="56095"/>
                  </a:lnTo>
                  <a:lnTo>
                    <a:pt x="72199" y="57962"/>
                  </a:lnTo>
                  <a:lnTo>
                    <a:pt x="67919" y="59664"/>
                  </a:lnTo>
                  <a:lnTo>
                    <a:pt x="72783" y="61836"/>
                  </a:lnTo>
                  <a:lnTo>
                    <a:pt x="73418" y="63042"/>
                  </a:lnTo>
                  <a:lnTo>
                    <a:pt x="73761" y="63652"/>
                  </a:lnTo>
                  <a:lnTo>
                    <a:pt x="74358" y="63322"/>
                  </a:lnTo>
                  <a:lnTo>
                    <a:pt x="75603" y="62687"/>
                  </a:lnTo>
                  <a:lnTo>
                    <a:pt x="75958" y="61010"/>
                  </a:lnTo>
                  <a:close/>
                </a:path>
                <a:path w="275589" h="356870">
                  <a:moveTo>
                    <a:pt x="77774" y="56235"/>
                  </a:moveTo>
                  <a:lnTo>
                    <a:pt x="75857" y="52844"/>
                  </a:lnTo>
                  <a:lnTo>
                    <a:pt x="77546" y="52057"/>
                  </a:lnTo>
                  <a:lnTo>
                    <a:pt x="77520" y="51117"/>
                  </a:lnTo>
                  <a:lnTo>
                    <a:pt x="77444" y="49237"/>
                  </a:lnTo>
                  <a:lnTo>
                    <a:pt x="75450" y="50888"/>
                  </a:lnTo>
                  <a:lnTo>
                    <a:pt x="74079" y="53670"/>
                  </a:lnTo>
                  <a:lnTo>
                    <a:pt x="70777" y="53073"/>
                  </a:lnTo>
                  <a:lnTo>
                    <a:pt x="70510" y="51955"/>
                  </a:lnTo>
                  <a:lnTo>
                    <a:pt x="71424" y="50533"/>
                  </a:lnTo>
                  <a:lnTo>
                    <a:pt x="69811" y="49631"/>
                  </a:lnTo>
                  <a:lnTo>
                    <a:pt x="69303" y="49822"/>
                  </a:lnTo>
                  <a:lnTo>
                    <a:pt x="68643" y="51181"/>
                  </a:lnTo>
                  <a:lnTo>
                    <a:pt x="69430" y="52095"/>
                  </a:lnTo>
                  <a:lnTo>
                    <a:pt x="69862" y="53060"/>
                  </a:lnTo>
                  <a:lnTo>
                    <a:pt x="69164" y="56375"/>
                  </a:lnTo>
                  <a:lnTo>
                    <a:pt x="71297" y="54825"/>
                  </a:lnTo>
                  <a:lnTo>
                    <a:pt x="73761" y="54406"/>
                  </a:lnTo>
                  <a:lnTo>
                    <a:pt x="75679" y="52933"/>
                  </a:lnTo>
                  <a:lnTo>
                    <a:pt x="74688" y="55994"/>
                  </a:lnTo>
                  <a:lnTo>
                    <a:pt x="77774" y="56235"/>
                  </a:lnTo>
                  <a:close/>
                </a:path>
                <a:path w="275589" h="356870">
                  <a:moveTo>
                    <a:pt x="79730" y="160731"/>
                  </a:moveTo>
                  <a:lnTo>
                    <a:pt x="78397" y="159270"/>
                  </a:lnTo>
                  <a:lnTo>
                    <a:pt x="74637" y="160058"/>
                  </a:lnTo>
                  <a:lnTo>
                    <a:pt x="76352" y="162877"/>
                  </a:lnTo>
                  <a:lnTo>
                    <a:pt x="76517" y="164503"/>
                  </a:lnTo>
                  <a:lnTo>
                    <a:pt x="77228" y="164299"/>
                  </a:lnTo>
                  <a:lnTo>
                    <a:pt x="78092" y="167500"/>
                  </a:lnTo>
                  <a:lnTo>
                    <a:pt x="78638" y="164414"/>
                  </a:lnTo>
                  <a:lnTo>
                    <a:pt x="79730" y="160731"/>
                  </a:lnTo>
                  <a:close/>
                </a:path>
                <a:path w="275589" h="356870">
                  <a:moveTo>
                    <a:pt x="81394" y="34366"/>
                  </a:moveTo>
                  <a:lnTo>
                    <a:pt x="80822" y="33185"/>
                  </a:lnTo>
                  <a:lnTo>
                    <a:pt x="80340" y="32016"/>
                  </a:lnTo>
                  <a:lnTo>
                    <a:pt x="79184" y="31775"/>
                  </a:lnTo>
                  <a:lnTo>
                    <a:pt x="78765" y="32639"/>
                  </a:lnTo>
                  <a:lnTo>
                    <a:pt x="76911" y="34734"/>
                  </a:lnTo>
                  <a:lnTo>
                    <a:pt x="76606" y="32575"/>
                  </a:lnTo>
                  <a:lnTo>
                    <a:pt x="72707" y="34531"/>
                  </a:lnTo>
                  <a:lnTo>
                    <a:pt x="68834" y="37528"/>
                  </a:lnTo>
                  <a:lnTo>
                    <a:pt x="68719" y="38481"/>
                  </a:lnTo>
                  <a:lnTo>
                    <a:pt x="69202" y="38773"/>
                  </a:lnTo>
                  <a:lnTo>
                    <a:pt x="70129" y="39128"/>
                  </a:lnTo>
                  <a:lnTo>
                    <a:pt x="69938" y="40347"/>
                  </a:lnTo>
                  <a:lnTo>
                    <a:pt x="69113" y="41008"/>
                  </a:lnTo>
                  <a:lnTo>
                    <a:pt x="67043" y="41313"/>
                  </a:lnTo>
                  <a:lnTo>
                    <a:pt x="67157" y="40347"/>
                  </a:lnTo>
                  <a:lnTo>
                    <a:pt x="66929" y="39522"/>
                  </a:lnTo>
                  <a:lnTo>
                    <a:pt x="65887" y="40347"/>
                  </a:lnTo>
                  <a:lnTo>
                    <a:pt x="65786" y="42506"/>
                  </a:lnTo>
                  <a:lnTo>
                    <a:pt x="67843" y="42164"/>
                  </a:lnTo>
                  <a:lnTo>
                    <a:pt x="69088" y="42900"/>
                  </a:lnTo>
                  <a:lnTo>
                    <a:pt x="67843" y="44323"/>
                  </a:lnTo>
                  <a:lnTo>
                    <a:pt x="65849" y="45110"/>
                  </a:lnTo>
                  <a:lnTo>
                    <a:pt x="65849" y="47332"/>
                  </a:lnTo>
                  <a:lnTo>
                    <a:pt x="64858" y="47167"/>
                  </a:lnTo>
                  <a:lnTo>
                    <a:pt x="63106" y="48361"/>
                  </a:lnTo>
                  <a:lnTo>
                    <a:pt x="61290" y="50393"/>
                  </a:lnTo>
                  <a:lnTo>
                    <a:pt x="60655" y="51219"/>
                  </a:lnTo>
                  <a:lnTo>
                    <a:pt x="59842" y="51968"/>
                  </a:lnTo>
                  <a:lnTo>
                    <a:pt x="60159" y="53174"/>
                  </a:lnTo>
                  <a:lnTo>
                    <a:pt x="61099" y="53124"/>
                  </a:lnTo>
                  <a:lnTo>
                    <a:pt x="62052" y="53086"/>
                  </a:lnTo>
                  <a:lnTo>
                    <a:pt x="62992" y="53035"/>
                  </a:lnTo>
                  <a:lnTo>
                    <a:pt x="63995" y="52070"/>
                  </a:lnTo>
                  <a:lnTo>
                    <a:pt x="65874" y="51092"/>
                  </a:lnTo>
                  <a:lnTo>
                    <a:pt x="67335" y="49606"/>
                  </a:lnTo>
                  <a:lnTo>
                    <a:pt x="67017" y="46672"/>
                  </a:lnTo>
                  <a:lnTo>
                    <a:pt x="69824" y="46304"/>
                  </a:lnTo>
                  <a:lnTo>
                    <a:pt x="69938" y="45110"/>
                  </a:lnTo>
                  <a:lnTo>
                    <a:pt x="70053" y="44323"/>
                  </a:lnTo>
                  <a:lnTo>
                    <a:pt x="70078" y="44081"/>
                  </a:lnTo>
                  <a:lnTo>
                    <a:pt x="71069" y="44081"/>
                  </a:lnTo>
                  <a:lnTo>
                    <a:pt x="78981" y="44513"/>
                  </a:lnTo>
                  <a:lnTo>
                    <a:pt x="77927" y="44081"/>
                  </a:lnTo>
                  <a:lnTo>
                    <a:pt x="73240" y="42164"/>
                  </a:lnTo>
                  <a:lnTo>
                    <a:pt x="71412" y="41414"/>
                  </a:lnTo>
                  <a:lnTo>
                    <a:pt x="71920" y="40347"/>
                  </a:lnTo>
                  <a:lnTo>
                    <a:pt x="72136" y="39522"/>
                  </a:lnTo>
                  <a:lnTo>
                    <a:pt x="72783" y="36715"/>
                  </a:lnTo>
                  <a:lnTo>
                    <a:pt x="74549" y="36715"/>
                  </a:lnTo>
                  <a:lnTo>
                    <a:pt x="75946" y="38023"/>
                  </a:lnTo>
                  <a:lnTo>
                    <a:pt x="76314" y="42164"/>
                  </a:lnTo>
                  <a:lnTo>
                    <a:pt x="79527" y="38569"/>
                  </a:lnTo>
                  <a:lnTo>
                    <a:pt x="79870" y="37592"/>
                  </a:lnTo>
                  <a:lnTo>
                    <a:pt x="79044" y="36233"/>
                  </a:lnTo>
                  <a:lnTo>
                    <a:pt x="80467" y="35585"/>
                  </a:lnTo>
                  <a:lnTo>
                    <a:pt x="81394" y="34366"/>
                  </a:lnTo>
                  <a:close/>
                </a:path>
                <a:path w="275589" h="356870">
                  <a:moveTo>
                    <a:pt x="87464" y="163474"/>
                  </a:moveTo>
                  <a:lnTo>
                    <a:pt x="86334" y="161759"/>
                  </a:lnTo>
                  <a:lnTo>
                    <a:pt x="85255" y="161302"/>
                  </a:lnTo>
                  <a:lnTo>
                    <a:pt x="83705" y="162229"/>
                  </a:lnTo>
                  <a:lnTo>
                    <a:pt x="84201" y="163906"/>
                  </a:lnTo>
                  <a:lnTo>
                    <a:pt x="85420" y="163817"/>
                  </a:lnTo>
                  <a:lnTo>
                    <a:pt x="87464" y="163474"/>
                  </a:lnTo>
                  <a:close/>
                </a:path>
                <a:path w="275589" h="356870">
                  <a:moveTo>
                    <a:pt x="88290" y="156667"/>
                  </a:moveTo>
                  <a:lnTo>
                    <a:pt x="85686" y="155575"/>
                  </a:lnTo>
                  <a:lnTo>
                    <a:pt x="87172" y="152463"/>
                  </a:lnTo>
                  <a:lnTo>
                    <a:pt x="85432" y="150926"/>
                  </a:lnTo>
                  <a:lnTo>
                    <a:pt x="85140" y="151892"/>
                  </a:lnTo>
                  <a:lnTo>
                    <a:pt x="86131" y="153200"/>
                  </a:lnTo>
                  <a:lnTo>
                    <a:pt x="82931" y="154635"/>
                  </a:lnTo>
                  <a:lnTo>
                    <a:pt x="82346" y="152971"/>
                  </a:lnTo>
                  <a:lnTo>
                    <a:pt x="81432" y="152044"/>
                  </a:lnTo>
                  <a:lnTo>
                    <a:pt x="81254" y="154152"/>
                  </a:lnTo>
                  <a:lnTo>
                    <a:pt x="81470" y="156781"/>
                  </a:lnTo>
                  <a:lnTo>
                    <a:pt x="82765" y="158902"/>
                  </a:lnTo>
                  <a:lnTo>
                    <a:pt x="83947" y="161378"/>
                  </a:lnTo>
                  <a:lnTo>
                    <a:pt x="86461" y="156946"/>
                  </a:lnTo>
                  <a:lnTo>
                    <a:pt x="87566" y="156921"/>
                  </a:lnTo>
                  <a:lnTo>
                    <a:pt x="88290" y="156667"/>
                  </a:lnTo>
                  <a:close/>
                </a:path>
                <a:path w="275589" h="356870">
                  <a:moveTo>
                    <a:pt x="94589" y="159499"/>
                  </a:moveTo>
                  <a:lnTo>
                    <a:pt x="94284" y="159080"/>
                  </a:lnTo>
                  <a:lnTo>
                    <a:pt x="92557" y="158559"/>
                  </a:lnTo>
                  <a:lnTo>
                    <a:pt x="91732" y="159372"/>
                  </a:lnTo>
                  <a:lnTo>
                    <a:pt x="91160" y="160642"/>
                  </a:lnTo>
                  <a:lnTo>
                    <a:pt x="91338" y="160845"/>
                  </a:lnTo>
                  <a:lnTo>
                    <a:pt x="91567" y="160921"/>
                  </a:lnTo>
                  <a:lnTo>
                    <a:pt x="91821" y="160883"/>
                  </a:lnTo>
                  <a:lnTo>
                    <a:pt x="92722" y="160451"/>
                  </a:lnTo>
                  <a:lnTo>
                    <a:pt x="94145" y="161201"/>
                  </a:lnTo>
                  <a:lnTo>
                    <a:pt x="94589" y="159499"/>
                  </a:lnTo>
                  <a:close/>
                </a:path>
                <a:path w="275589" h="356870">
                  <a:moveTo>
                    <a:pt x="95059" y="58928"/>
                  </a:moveTo>
                  <a:lnTo>
                    <a:pt x="93776" y="58737"/>
                  </a:lnTo>
                  <a:lnTo>
                    <a:pt x="93141" y="58635"/>
                  </a:lnTo>
                  <a:lnTo>
                    <a:pt x="91998" y="56756"/>
                  </a:lnTo>
                  <a:lnTo>
                    <a:pt x="92379" y="55448"/>
                  </a:lnTo>
                  <a:lnTo>
                    <a:pt x="88315" y="55448"/>
                  </a:lnTo>
                  <a:lnTo>
                    <a:pt x="87960" y="55321"/>
                  </a:lnTo>
                  <a:lnTo>
                    <a:pt x="87934" y="55448"/>
                  </a:lnTo>
                  <a:lnTo>
                    <a:pt x="87807" y="56489"/>
                  </a:lnTo>
                  <a:lnTo>
                    <a:pt x="87680" y="57467"/>
                  </a:lnTo>
                  <a:lnTo>
                    <a:pt x="87617" y="57975"/>
                  </a:lnTo>
                  <a:lnTo>
                    <a:pt x="87680" y="57467"/>
                  </a:lnTo>
                  <a:lnTo>
                    <a:pt x="85661" y="56489"/>
                  </a:lnTo>
                  <a:lnTo>
                    <a:pt x="85318" y="57467"/>
                  </a:lnTo>
                  <a:lnTo>
                    <a:pt x="85217" y="57772"/>
                  </a:lnTo>
                  <a:lnTo>
                    <a:pt x="85140" y="57975"/>
                  </a:lnTo>
                  <a:lnTo>
                    <a:pt x="85458" y="59093"/>
                  </a:lnTo>
                  <a:lnTo>
                    <a:pt x="85191" y="60045"/>
                  </a:lnTo>
                  <a:lnTo>
                    <a:pt x="84353" y="60833"/>
                  </a:lnTo>
                  <a:lnTo>
                    <a:pt x="83350" y="60604"/>
                  </a:lnTo>
                  <a:lnTo>
                    <a:pt x="81953" y="61645"/>
                  </a:lnTo>
                  <a:lnTo>
                    <a:pt x="81470" y="59867"/>
                  </a:lnTo>
                  <a:lnTo>
                    <a:pt x="79578" y="59842"/>
                  </a:lnTo>
                  <a:lnTo>
                    <a:pt x="77177" y="58572"/>
                  </a:lnTo>
                  <a:lnTo>
                    <a:pt x="76530" y="60223"/>
                  </a:lnTo>
                  <a:lnTo>
                    <a:pt x="78524" y="60731"/>
                  </a:lnTo>
                  <a:lnTo>
                    <a:pt x="78422" y="62026"/>
                  </a:lnTo>
                  <a:lnTo>
                    <a:pt x="78803" y="62915"/>
                  </a:lnTo>
                  <a:lnTo>
                    <a:pt x="79654" y="62738"/>
                  </a:lnTo>
                  <a:lnTo>
                    <a:pt x="80365" y="62877"/>
                  </a:lnTo>
                  <a:lnTo>
                    <a:pt x="84467" y="63817"/>
                  </a:lnTo>
                  <a:lnTo>
                    <a:pt x="87299" y="63817"/>
                  </a:lnTo>
                  <a:lnTo>
                    <a:pt x="87401" y="61290"/>
                  </a:lnTo>
                  <a:lnTo>
                    <a:pt x="89242" y="61023"/>
                  </a:lnTo>
                  <a:lnTo>
                    <a:pt x="91147" y="60820"/>
                  </a:lnTo>
                  <a:lnTo>
                    <a:pt x="92138" y="61239"/>
                  </a:lnTo>
                  <a:lnTo>
                    <a:pt x="92697" y="62001"/>
                  </a:lnTo>
                  <a:lnTo>
                    <a:pt x="92913" y="63042"/>
                  </a:lnTo>
                  <a:lnTo>
                    <a:pt x="95021" y="62776"/>
                  </a:lnTo>
                  <a:lnTo>
                    <a:pt x="95034" y="61480"/>
                  </a:lnTo>
                  <a:lnTo>
                    <a:pt x="95034" y="60210"/>
                  </a:lnTo>
                  <a:lnTo>
                    <a:pt x="95059" y="58928"/>
                  </a:lnTo>
                  <a:close/>
                </a:path>
                <a:path w="275589" h="356870">
                  <a:moveTo>
                    <a:pt x="99047" y="165849"/>
                  </a:moveTo>
                  <a:lnTo>
                    <a:pt x="98996" y="164706"/>
                  </a:lnTo>
                  <a:lnTo>
                    <a:pt x="98933" y="163563"/>
                  </a:lnTo>
                  <a:lnTo>
                    <a:pt x="97028" y="162077"/>
                  </a:lnTo>
                  <a:lnTo>
                    <a:pt x="95110" y="160375"/>
                  </a:lnTo>
                  <a:lnTo>
                    <a:pt x="93230" y="163601"/>
                  </a:lnTo>
                  <a:lnTo>
                    <a:pt x="97853" y="166535"/>
                  </a:lnTo>
                  <a:lnTo>
                    <a:pt x="99047" y="165849"/>
                  </a:lnTo>
                  <a:close/>
                </a:path>
                <a:path w="275589" h="356870">
                  <a:moveTo>
                    <a:pt x="99796" y="205206"/>
                  </a:moveTo>
                  <a:lnTo>
                    <a:pt x="99098" y="203949"/>
                  </a:lnTo>
                  <a:lnTo>
                    <a:pt x="99148" y="201942"/>
                  </a:lnTo>
                  <a:lnTo>
                    <a:pt x="94005" y="202806"/>
                  </a:lnTo>
                  <a:lnTo>
                    <a:pt x="93256" y="201028"/>
                  </a:lnTo>
                  <a:lnTo>
                    <a:pt x="92989" y="197535"/>
                  </a:lnTo>
                  <a:lnTo>
                    <a:pt x="92671" y="196596"/>
                  </a:lnTo>
                  <a:lnTo>
                    <a:pt x="91224" y="196545"/>
                  </a:lnTo>
                  <a:lnTo>
                    <a:pt x="89242" y="197700"/>
                  </a:lnTo>
                  <a:lnTo>
                    <a:pt x="86525" y="198551"/>
                  </a:lnTo>
                  <a:lnTo>
                    <a:pt x="89128" y="201612"/>
                  </a:lnTo>
                  <a:lnTo>
                    <a:pt x="90170" y="202336"/>
                  </a:lnTo>
                  <a:lnTo>
                    <a:pt x="90957" y="202361"/>
                  </a:lnTo>
                  <a:lnTo>
                    <a:pt x="91694" y="202514"/>
                  </a:lnTo>
                  <a:lnTo>
                    <a:pt x="92138" y="203263"/>
                  </a:lnTo>
                  <a:lnTo>
                    <a:pt x="93980" y="204139"/>
                  </a:lnTo>
                  <a:lnTo>
                    <a:pt x="96291" y="203720"/>
                  </a:lnTo>
                  <a:lnTo>
                    <a:pt x="97891" y="205270"/>
                  </a:lnTo>
                  <a:lnTo>
                    <a:pt x="99796" y="205206"/>
                  </a:lnTo>
                  <a:close/>
                </a:path>
                <a:path w="275589" h="356870">
                  <a:moveTo>
                    <a:pt x="101828" y="2705"/>
                  </a:moveTo>
                  <a:lnTo>
                    <a:pt x="98552" y="1739"/>
                  </a:lnTo>
                  <a:lnTo>
                    <a:pt x="95123" y="0"/>
                  </a:lnTo>
                  <a:lnTo>
                    <a:pt x="92951" y="4521"/>
                  </a:lnTo>
                  <a:lnTo>
                    <a:pt x="95605" y="2438"/>
                  </a:lnTo>
                  <a:lnTo>
                    <a:pt x="98755" y="2692"/>
                  </a:lnTo>
                  <a:lnTo>
                    <a:pt x="101828" y="2705"/>
                  </a:lnTo>
                  <a:close/>
                </a:path>
                <a:path w="275589" h="356870">
                  <a:moveTo>
                    <a:pt x="102781" y="211061"/>
                  </a:moveTo>
                  <a:lnTo>
                    <a:pt x="100698" y="209245"/>
                  </a:lnTo>
                  <a:lnTo>
                    <a:pt x="99999" y="209270"/>
                  </a:lnTo>
                  <a:lnTo>
                    <a:pt x="99161" y="209003"/>
                  </a:lnTo>
                  <a:lnTo>
                    <a:pt x="98869" y="210007"/>
                  </a:lnTo>
                  <a:lnTo>
                    <a:pt x="99910" y="210680"/>
                  </a:lnTo>
                  <a:lnTo>
                    <a:pt x="101981" y="212051"/>
                  </a:lnTo>
                  <a:lnTo>
                    <a:pt x="102235" y="211709"/>
                  </a:lnTo>
                  <a:lnTo>
                    <a:pt x="102781" y="211061"/>
                  </a:lnTo>
                  <a:close/>
                </a:path>
                <a:path w="275589" h="356870">
                  <a:moveTo>
                    <a:pt x="110883" y="184721"/>
                  </a:moveTo>
                  <a:lnTo>
                    <a:pt x="110337" y="182930"/>
                  </a:lnTo>
                  <a:lnTo>
                    <a:pt x="110210" y="181114"/>
                  </a:lnTo>
                  <a:lnTo>
                    <a:pt x="108851" y="179920"/>
                  </a:lnTo>
                  <a:lnTo>
                    <a:pt x="107505" y="177749"/>
                  </a:lnTo>
                  <a:lnTo>
                    <a:pt x="106387" y="177533"/>
                  </a:lnTo>
                  <a:lnTo>
                    <a:pt x="105486" y="178333"/>
                  </a:lnTo>
                  <a:lnTo>
                    <a:pt x="108038" y="180936"/>
                  </a:lnTo>
                  <a:lnTo>
                    <a:pt x="102755" y="183388"/>
                  </a:lnTo>
                  <a:lnTo>
                    <a:pt x="105359" y="185991"/>
                  </a:lnTo>
                  <a:lnTo>
                    <a:pt x="106108" y="186880"/>
                  </a:lnTo>
                  <a:lnTo>
                    <a:pt x="107950" y="186753"/>
                  </a:lnTo>
                  <a:lnTo>
                    <a:pt x="107759" y="188531"/>
                  </a:lnTo>
                  <a:lnTo>
                    <a:pt x="108013" y="188722"/>
                  </a:lnTo>
                  <a:lnTo>
                    <a:pt x="108242" y="188937"/>
                  </a:lnTo>
                  <a:lnTo>
                    <a:pt x="108458" y="189179"/>
                  </a:lnTo>
                  <a:lnTo>
                    <a:pt x="108559" y="187299"/>
                  </a:lnTo>
                  <a:lnTo>
                    <a:pt x="108737" y="185470"/>
                  </a:lnTo>
                  <a:lnTo>
                    <a:pt x="110883" y="184721"/>
                  </a:lnTo>
                  <a:close/>
                </a:path>
                <a:path w="275589" h="356870">
                  <a:moveTo>
                    <a:pt x="119316" y="201422"/>
                  </a:moveTo>
                  <a:lnTo>
                    <a:pt x="116128" y="201777"/>
                  </a:lnTo>
                  <a:lnTo>
                    <a:pt x="117271" y="198945"/>
                  </a:lnTo>
                  <a:lnTo>
                    <a:pt x="115747" y="196126"/>
                  </a:lnTo>
                  <a:lnTo>
                    <a:pt x="115684" y="193192"/>
                  </a:lnTo>
                  <a:lnTo>
                    <a:pt x="113487" y="196621"/>
                  </a:lnTo>
                  <a:lnTo>
                    <a:pt x="116103" y="197104"/>
                  </a:lnTo>
                  <a:lnTo>
                    <a:pt x="115798" y="198221"/>
                  </a:lnTo>
                  <a:lnTo>
                    <a:pt x="113334" y="199898"/>
                  </a:lnTo>
                  <a:lnTo>
                    <a:pt x="112509" y="200177"/>
                  </a:lnTo>
                  <a:lnTo>
                    <a:pt x="112991" y="202311"/>
                  </a:lnTo>
                  <a:lnTo>
                    <a:pt x="113995" y="202209"/>
                  </a:lnTo>
                  <a:lnTo>
                    <a:pt x="116103" y="202107"/>
                  </a:lnTo>
                  <a:lnTo>
                    <a:pt x="117208" y="202260"/>
                  </a:lnTo>
                  <a:lnTo>
                    <a:pt x="118300" y="202323"/>
                  </a:lnTo>
                  <a:lnTo>
                    <a:pt x="119316" y="201422"/>
                  </a:lnTo>
                  <a:close/>
                </a:path>
                <a:path w="275589" h="356870">
                  <a:moveTo>
                    <a:pt x="119405" y="56083"/>
                  </a:moveTo>
                  <a:lnTo>
                    <a:pt x="118960" y="55778"/>
                  </a:lnTo>
                  <a:lnTo>
                    <a:pt x="116408" y="55638"/>
                  </a:lnTo>
                  <a:lnTo>
                    <a:pt x="114236" y="52425"/>
                  </a:lnTo>
                  <a:lnTo>
                    <a:pt x="111366" y="54864"/>
                  </a:lnTo>
                  <a:lnTo>
                    <a:pt x="114350" y="55372"/>
                  </a:lnTo>
                  <a:lnTo>
                    <a:pt x="112395" y="57150"/>
                  </a:lnTo>
                  <a:lnTo>
                    <a:pt x="111175" y="56972"/>
                  </a:lnTo>
                  <a:lnTo>
                    <a:pt x="110439" y="56438"/>
                  </a:lnTo>
                  <a:lnTo>
                    <a:pt x="110642" y="55067"/>
                  </a:lnTo>
                  <a:lnTo>
                    <a:pt x="109118" y="55803"/>
                  </a:lnTo>
                  <a:lnTo>
                    <a:pt x="107315" y="56121"/>
                  </a:lnTo>
                  <a:lnTo>
                    <a:pt x="106692" y="58039"/>
                  </a:lnTo>
                  <a:lnTo>
                    <a:pt x="107759" y="58204"/>
                  </a:lnTo>
                  <a:lnTo>
                    <a:pt x="108026" y="59220"/>
                  </a:lnTo>
                  <a:lnTo>
                    <a:pt x="108610" y="59893"/>
                  </a:lnTo>
                  <a:lnTo>
                    <a:pt x="110515" y="61010"/>
                  </a:lnTo>
                  <a:lnTo>
                    <a:pt x="108559" y="63665"/>
                  </a:lnTo>
                  <a:lnTo>
                    <a:pt x="110540" y="64757"/>
                  </a:lnTo>
                  <a:lnTo>
                    <a:pt x="110807" y="64706"/>
                  </a:lnTo>
                  <a:lnTo>
                    <a:pt x="111366" y="64681"/>
                  </a:lnTo>
                  <a:lnTo>
                    <a:pt x="112572" y="61645"/>
                  </a:lnTo>
                  <a:lnTo>
                    <a:pt x="114592" y="63614"/>
                  </a:lnTo>
                  <a:lnTo>
                    <a:pt x="116332" y="63881"/>
                  </a:lnTo>
                  <a:lnTo>
                    <a:pt x="118160" y="62026"/>
                  </a:lnTo>
                  <a:lnTo>
                    <a:pt x="117233" y="60909"/>
                  </a:lnTo>
                  <a:lnTo>
                    <a:pt x="116128" y="59753"/>
                  </a:lnTo>
                  <a:lnTo>
                    <a:pt x="113588" y="60375"/>
                  </a:lnTo>
                  <a:lnTo>
                    <a:pt x="113499" y="57950"/>
                  </a:lnTo>
                  <a:lnTo>
                    <a:pt x="115493" y="55892"/>
                  </a:lnTo>
                  <a:lnTo>
                    <a:pt x="116598" y="58953"/>
                  </a:lnTo>
                  <a:lnTo>
                    <a:pt x="118262" y="58788"/>
                  </a:lnTo>
                  <a:lnTo>
                    <a:pt x="119126" y="56857"/>
                  </a:lnTo>
                  <a:lnTo>
                    <a:pt x="119138" y="56578"/>
                  </a:lnTo>
                  <a:lnTo>
                    <a:pt x="119227" y="56324"/>
                  </a:lnTo>
                  <a:lnTo>
                    <a:pt x="119405" y="56083"/>
                  </a:lnTo>
                  <a:close/>
                </a:path>
                <a:path w="275589" h="356870">
                  <a:moveTo>
                    <a:pt x="208686" y="145986"/>
                  </a:moveTo>
                  <a:lnTo>
                    <a:pt x="205892" y="142951"/>
                  </a:lnTo>
                  <a:lnTo>
                    <a:pt x="206705" y="141389"/>
                  </a:lnTo>
                  <a:lnTo>
                    <a:pt x="204558" y="140944"/>
                  </a:lnTo>
                  <a:lnTo>
                    <a:pt x="204965" y="138493"/>
                  </a:lnTo>
                  <a:lnTo>
                    <a:pt x="203619" y="137414"/>
                  </a:lnTo>
                  <a:lnTo>
                    <a:pt x="203860" y="139649"/>
                  </a:lnTo>
                  <a:lnTo>
                    <a:pt x="202857" y="140589"/>
                  </a:lnTo>
                  <a:lnTo>
                    <a:pt x="200647" y="140271"/>
                  </a:lnTo>
                  <a:lnTo>
                    <a:pt x="200228" y="141452"/>
                  </a:lnTo>
                  <a:lnTo>
                    <a:pt x="201295" y="143637"/>
                  </a:lnTo>
                  <a:lnTo>
                    <a:pt x="198615" y="143281"/>
                  </a:lnTo>
                  <a:lnTo>
                    <a:pt x="181876" y="152209"/>
                  </a:lnTo>
                  <a:lnTo>
                    <a:pt x="184340" y="151066"/>
                  </a:lnTo>
                  <a:lnTo>
                    <a:pt x="185191" y="152107"/>
                  </a:lnTo>
                  <a:lnTo>
                    <a:pt x="188150" y="151904"/>
                  </a:lnTo>
                  <a:lnTo>
                    <a:pt x="189992" y="151904"/>
                  </a:lnTo>
                  <a:lnTo>
                    <a:pt x="190030" y="150939"/>
                  </a:lnTo>
                  <a:lnTo>
                    <a:pt x="191757" y="148234"/>
                  </a:lnTo>
                  <a:lnTo>
                    <a:pt x="195402" y="149440"/>
                  </a:lnTo>
                  <a:lnTo>
                    <a:pt x="197967" y="146850"/>
                  </a:lnTo>
                  <a:lnTo>
                    <a:pt x="198653" y="148437"/>
                  </a:lnTo>
                  <a:lnTo>
                    <a:pt x="196596" y="150850"/>
                  </a:lnTo>
                  <a:lnTo>
                    <a:pt x="194843" y="151599"/>
                  </a:lnTo>
                  <a:lnTo>
                    <a:pt x="192925" y="151968"/>
                  </a:lnTo>
                  <a:lnTo>
                    <a:pt x="194005" y="154178"/>
                  </a:lnTo>
                  <a:lnTo>
                    <a:pt x="194348" y="155486"/>
                  </a:lnTo>
                  <a:lnTo>
                    <a:pt x="193814" y="157238"/>
                  </a:lnTo>
                  <a:lnTo>
                    <a:pt x="195808" y="157695"/>
                  </a:lnTo>
                  <a:lnTo>
                    <a:pt x="195783" y="158559"/>
                  </a:lnTo>
                  <a:lnTo>
                    <a:pt x="195529" y="159308"/>
                  </a:lnTo>
                  <a:lnTo>
                    <a:pt x="194754" y="159791"/>
                  </a:lnTo>
                  <a:lnTo>
                    <a:pt x="194348" y="163436"/>
                  </a:lnTo>
                  <a:lnTo>
                    <a:pt x="192074" y="160045"/>
                  </a:lnTo>
                  <a:lnTo>
                    <a:pt x="190893" y="160807"/>
                  </a:lnTo>
                  <a:lnTo>
                    <a:pt x="191782" y="161899"/>
                  </a:lnTo>
                  <a:lnTo>
                    <a:pt x="192036" y="162902"/>
                  </a:lnTo>
                  <a:lnTo>
                    <a:pt x="190119" y="165201"/>
                  </a:lnTo>
                  <a:lnTo>
                    <a:pt x="191109" y="165392"/>
                  </a:lnTo>
                  <a:lnTo>
                    <a:pt x="191922" y="165493"/>
                  </a:lnTo>
                  <a:lnTo>
                    <a:pt x="194945" y="166966"/>
                  </a:lnTo>
                  <a:lnTo>
                    <a:pt x="196494" y="161937"/>
                  </a:lnTo>
                  <a:lnTo>
                    <a:pt x="199593" y="163741"/>
                  </a:lnTo>
                  <a:lnTo>
                    <a:pt x="199720" y="165557"/>
                  </a:lnTo>
                  <a:lnTo>
                    <a:pt x="201371" y="167906"/>
                  </a:lnTo>
                  <a:lnTo>
                    <a:pt x="198640" y="168808"/>
                  </a:lnTo>
                  <a:lnTo>
                    <a:pt x="198551" y="170865"/>
                  </a:lnTo>
                  <a:lnTo>
                    <a:pt x="196469" y="169240"/>
                  </a:lnTo>
                  <a:lnTo>
                    <a:pt x="198183" y="167868"/>
                  </a:lnTo>
                  <a:lnTo>
                    <a:pt x="197891" y="166585"/>
                  </a:lnTo>
                  <a:lnTo>
                    <a:pt x="194398" y="169176"/>
                  </a:lnTo>
                  <a:lnTo>
                    <a:pt x="197307" y="173164"/>
                  </a:lnTo>
                  <a:lnTo>
                    <a:pt x="195795" y="176187"/>
                  </a:lnTo>
                  <a:lnTo>
                    <a:pt x="197662" y="177368"/>
                  </a:lnTo>
                  <a:lnTo>
                    <a:pt x="199555" y="176009"/>
                  </a:lnTo>
                  <a:lnTo>
                    <a:pt x="201422" y="176237"/>
                  </a:lnTo>
                  <a:lnTo>
                    <a:pt x="202552" y="172923"/>
                  </a:lnTo>
                  <a:lnTo>
                    <a:pt x="204558" y="175171"/>
                  </a:lnTo>
                  <a:lnTo>
                    <a:pt x="206273" y="175450"/>
                  </a:lnTo>
                  <a:lnTo>
                    <a:pt x="206705" y="174917"/>
                  </a:lnTo>
                  <a:lnTo>
                    <a:pt x="204558" y="173177"/>
                  </a:lnTo>
                  <a:lnTo>
                    <a:pt x="206641" y="172504"/>
                  </a:lnTo>
                  <a:lnTo>
                    <a:pt x="207556" y="171538"/>
                  </a:lnTo>
                  <a:lnTo>
                    <a:pt x="208038" y="171246"/>
                  </a:lnTo>
                  <a:lnTo>
                    <a:pt x="208445" y="170929"/>
                  </a:lnTo>
                  <a:lnTo>
                    <a:pt x="208254" y="170268"/>
                  </a:lnTo>
                  <a:lnTo>
                    <a:pt x="207937" y="169913"/>
                  </a:lnTo>
                  <a:lnTo>
                    <a:pt x="207594" y="169570"/>
                  </a:lnTo>
                  <a:lnTo>
                    <a:pt x="207264" y="169202"/>
                  </a:lnTo>
                  <a:lnTo>
                    <a:pt x="207695" y="166204"/>
                  </a:lnTo>
                  <a:lnTo>
                    <a:pt x="205397" y="167068"/>
                  </a:lnTo>
                  <a:lnTo>
                    <a:pt x="205397" y="171615"/>
                  </a:lnTo>
                  <a:lnTo>
                    <a:pt x="205105" y="169024"/>
                  </a:lnTo>
                  <a:lnTo>
                    <a:pt x="205270" y="170421"/>
                  </a:lnTo>
                  <a:lnTo>
                    <a:pt x="205397" y="171615"/>
                  </a:lnTo>
                  <a:lnTo>
                    <a:pt x="205397" y="167068"/>
                  </a:lnTo>
                  <a:lnTo>
                    <a:pt x="205003" y="167208"/>
                  </a:lnTo>
                  <a:lnTo>
                    <a:pt x="203708" y="166420"/>
                  </a:lnTo>
                  <a:lnTo>
                    <a:pt x="202247" y="165963"/>
                  </a:lnTo>
                  <a:lnTo>
                    <a:pt x="201396" y="164846"/>
                  </a:lnTo>
                  <a:lnTo>
                    <a:pt x="200660" y="163614"/>
                  </a:lnTo>
                  <a:lnTo>
                    <a:pt x="200380" y="163525"/>
                  </a:lnTo>
                  <a:lnTo>
                    <a:pt x="199821" y="163385"/>
                  </a:lnTo>
                  <a:lnTo>
                    <a:pt x="199555" y="161975"/>
                  </a:lnTo>
                  <a:lnTo>
                    <a:pt x="199517" y="160642"/>
                  </a:lnTo>
                  <a:lnTo>
                    <a:pt x="201053" y="159867"/>
                  </a:lnTo>
                  <a:lnTo>
                    <a:pt x="198983" y="159664"/>
                  </a:lnTo>
                  <a:lnTo>
                    <a:pt x="197586" y="158508"/>
                  </a:lnTo>
                  <a:lnTo>
                    <a:pt x="196723" y="156667"/>
                  </a:lnTo>
                  <a:lnTo>
                    <a:pt x="197065" y="155295"/>
                  </a:lnTo>
                  <a:lnTo>
                    <a:pt x="197192" y="153962"/>
                  </a:lnTo>
                  <a:lnTo>
                    <a:pt x="195630" y="153162"/>
                  </a:lnTo>
                  <a:lnTo>
                    <a:pt x="197294" y="152996"/>
                  </a:lnTo>
                  <a:lnTo>
                    <a:pt x="198310" y="151714"/>
                  </a:lnTo>
                  <a:lnTo>
                    <a:pt x="199631" y="150914"/>
                  </a:lnTo>
                  <a:lnTo>
                    <a:pt x="199999" y="152869"/>
                  </a:lnTo>
                  <a:lnTo>
                    <a:pt x="198945" y="155067"/>
                  </a:lnTo>
                  <a:lnTo>
                    <a:pt x="200609" y="156806"/>
                  </a:lnTo>
                  <a:lnTo>
                    <a:pt x="203669" y="153631"/>
                  </a:lnTo>
                  <a:lnTo>
                    <a:pt x="203631" y="153060"/>
                  </a:lnTo>
                  <a:lnTo>
                    <a:pt x="203606" y="152514"/>
                  </a:lnTo>
                  <a:lnTo>
                    <a:pt x="203568" y="151942"/>
                  </a:lnTo>
                  <a:lnTo>
                    <a:pt x="202272" y="152044"/>
                  </a:lnTo>
                  <a:lnTo>
                    <a:pt x="200710" y="152552"/>
                  </a:lnTo>
                  <a:lnTo>
                    <a:pt x="200837" y="150279"/>
                  </a:lnTo>
                  <a:lnTo>
                    <a:pt x="201104" y="150202"/>
                  </a:lnTo>
                  <a:lnTo>
                    <a:pt x="201574" y="149910"/>
                  </a:lnTo>
                  <a:lnTo>
                    <a:pt x="202488" y="148945"/>
                  </a:lnTo>
                  <a:lnTo>
                    <a:pt x="202158" y="148107"/>
                  </a:lnTo>
                  <a:lnTo>
                    <a:pt x="201320" y="146862"/>
                  </a:lnTo>
                  <a:lnTo>
                    <a:pt x="202349" y="145542"/>
                  </a:lnTo>
                  <a:lnTo>
                    <a:pt x="203644" y="146316"/>
                  </a:lnTo>
                  <a:lnTo>
                    <a:pt x="204711" y="146278"/>
                  </a:lnTo>
                  <a:lnTo>
                    <a:pt x="208686" y="145986"/>
                  </a:lnTo>
                  <a:close/>
                </a:path>
                <a:path w="275589" h="356870">
                  <a:moveTo>
                    <a:pt x="210477" y="181152"/>
                  </a:moveTo>
                  <a:lnTo>
                    <a:pt x="210248" y="180949"/>
                  </a:lnTo>
                  <a:lnTo>
                    <a:pt x="210134" y="180708"/>
                  </a:lnTo>
                  <a:lnTo>
                    <a:pt x="210134" y="180416"/>
                  </a:lnTo>
                  <a:lnTo>
                    <a:pt x="207289" y="179908"/>
                  </a:lnTo>
                  <a:lnTo>
                    <a:pt x="205486" y="180695"/>
                  </a:lnTo>
                  <a:lnTo>
                    <a:pt x="203250" y="179247"/>
                  </a:lnTo>
                  <a:lnTo>
                    <a:pt x="201625" y="180987"/>
                  </a:lnTo>
                  <a:lnTo>
                    <a:pt x="200621" y="180848"/>
                  </a:lnTo>
                  <a:lnTo>
                    <a:pt x="199212" y="181902"/>
                  </a:lnTo>
                  <a:lnTo>
                    <a:pt x="198767" y="180060"/>
                  </a:lnTo>
                  <a:lnTo>
                    <a:pt x="195668" y="180009"/>
                  </a:lnTo>
                  <a:lnTo>
                    <a:pt x="193852" y="180733"/>
                  </a:lnTo>
                  <a:lnTo>
                    <a:pt x="192951" y="181102"/>
                  </a:lnTo>
                  <a:lnTo>
                    <a:pt x="192874" y="183007"/>
                  </a:lnTo>
                  <a:lnTo>
                    <a:pt x="195808" y="183134"/>
                  </a:lnTo>
                  <a:lnTo>
                    <a:pt x="201726" y="182537"/>
                  </a:lnTo>
                  <a:lnTo>
                    <a:pt x="204749" y="182753"/>
                  </a:lnTo>
                  <a:lnTo>
                    <a:pt x="208013" y="184467"/>
                  </a:lnTo>
                  <a:lnTo>
                    <a:pt x="210477" y="181152"/>
                  </a:lnTo>
                  <a:close/>
                </a:path>
                <a:path w="275589" h="356870">
                  <a:moveTo>
                    <a:pt x="225907" y="80784"/>
                  </a:moveTo>
                  <a:lnTo>
                    <a:pt x="224790" y="80137"/>
                  </a:lnTo>
                  <a:lnTo>
                    <a:pt x="224218" y="80149"/>
                  </a:lnTo>
                  <a:lnTo>
                    <a:pt x="223088" y="80149"/>
                  </a:lnTo>
                  <a:lnTo>
                    <a:pt x="222262" y="80403"/>
                  </a:lnTo>
                  <a:lnTo>
                    <a:pt x="221843" y="80556"/>
                  </a:lnTo>
                  <a:lnTo>
                    <a:pt x="222465" y="81724"/>
                  </a:lnTo>
                  <a:lnTo>
                    <a:pt x="223837" y="81381"/>
                  </a:lnTo>
                  <a:lnTo>
                    <a:pt x="224751" y="81978"/>
                  </a:lnTo>
                  <a:lnTo>
                    <a:pt x="225056" y="81381"/>
                  </a:lnTo>
                  <a:lnTo>
                    <a:pt x="225907" y="80784"/>
                  </a:lnTo>
                  <a:close/>
                </a:path>
                <a:path w="275589" h="356870">
                  <a:moveTo>
                    <a:pt x="226974" y="162763"/>
                  </a:moveTo>
                  <a:lnTo>
                    <a:pt x="223913" y="161645"/>
                  </a:lnTo>
                  <a:lnTo>
                    <a:pt x="224066" y="163525"/>
                  </a:lnTo>
                  <a:lnTo>
                    <a:pt x="224142" y="165519"/>
                  </a:lnTo>
                  <a:lnTo>
                    <a:pt x="226834" y="163576"/>
                  </a:lnTo>
                  <a:lnTo>
                    <a:pt x="226885" y="163309"/>
                  </a:lnTo>
                  <a:lnTo>
                    <a:pt x="226923" y="163029"/>
                  </a:lnTo>
                  <a:lnTo>
                    <a:pt x="226974" y="162763"/>
                  </a:lnTo>
                  <a:close/>
                </a:path>
                <a:path w="275589" h="356870">
                  <a:moveTo>
                    <a:pt x="227418" y="154787"/>
                  </a:moveTo>
                  <a:lnTo>
                    <a:pt x="224980" y="153047"/>
                  </a:lnTo>
                  <a:lnTo>
                    <a:pt x="223304" y="151853"/>
                  </a:lnTo>
                  <a:lnTo>
                    <a:pt x="221424" y="151853"/>
                  </a:lnTo>
                  <a:lnTo>
                    <a:pt x="217246" y="151853"/>
                  </a:lnTo>
                  <a:lnTo>
                    <a:pt x="216204" y="151853"/>
                  </a:lnTo>
                  <a:lnTo>
                    <a:pt x="216128" y="153708"/>
                  </a:lnTo>
                  <a:lnTo>
                    <a:pt x="215709" y="153835"/>
                  </a:lnTo>
                  <a:lnTo>
                    <a:pt x="215252" y="153797"/>
                  </a:lnTo>
                  <a:lnTo>
                    <a:pt x="215150" y="153631"/>
                  </a:lnTo>
                  <a:lnTo>
                    <a:pt x="215150" y="157810"/>
                  </a:lnTo>
                  <a:lnTo>
                    <a:pt x="214045" y="159207"/>
                  </a:lnTo>
                  <a:lnTo>
                    <a:pt x="212852" y="158775"/>
                  </a:lnTo>
                  <a:lnTo>
                    <a:pt x="211074" y="156616"/>
                  </a:lnTo>
                  <a:lnTo>
                    <a:pt x="211785" y="156032"/>
                  </a:lnTo>
                  <a:lnTo>
                    <a:pt x="212966" y="155905"/>
                  </a:lnTo>
                  <a:lnTo>
                    <a:pt x="213702" y="156540"/>
                  </a:lnTo>
                  <a:lnTo>
                    <a:pt x="215150" y="157810"/>
                  </a:lnTo>
                  <a:lnTo>
                    <a:pt x="215150" y="153631"/>
                  </a:lnTo>
                  <a:lnTo>
                    <a:pt x="213614" y="151041"/>
                  </a:lnTo>
                  <a:lnTo>
                    <a:pt x="212483" y="147624"/>
                  </a:lnTo>
                  <a:lnTo>
                    <a:pt x="208178" y="148285"/>
                  </a:lnTo>
                  <a:lnTo>
                    <a:pt x="208102" y="149885"/>
                  </a:lnTo>
                  <a:lnTo>
                    <a:pt x="209232" y="151307"/>
                  </a:lnTo>
                  <a:lnTo>
                    <a:pt x="208203" y="153403"/>
                  </a:lnTo>
                  <a:lnTo>
                    <a:pt x="212267" y="155435"/>
                  </a:lnTo>
                  <a:lnTo>
                    <a:pt x="209334" y="157568"/>
                  </a:lnTo>
                  <a:lnTo>
                    <a:pt x="208394" y="157873"/>
                  </a:lnTo>
                  <a:lnTo>
                    <a:pt x="209689" y="158864"/>
                  </a:lnTo>
                  <a:lnTo>
                    <a:pt x="211886" y="159118"/>
                  </a:lnTo>
                  <a:lnTo>
                    <a:pt x="211328" y="161582"/>
                  </a:lnTo>
                  <a:lnTo>
                    <a:pt x="211035" y="162407"/>
                  </a:lnTo>
                  <a:lnTo>
                    <a:pt x="210007" y="163131"/>
                  </a:lnTo>
                  <a:lnTo>
                    <a:pt x="211378" y="164833"/>
                  </a:lnTo>
                  <a:lnTo>
                    <a:pt x="212229" y="164426"/>
                  </a:lnTo>
                  <a:lnTo>
                    <a:pt x="212966" y="164249"/>
                  </a:lnTo>
                  <a:lnTo>
                    <a:pt x="214020" y="165519"/>
                  </a:lnTo>
                  <a:lnTo>
                    <a:pt x="214858" y="165430"/>
                  </a:lnTo>
                  <a:lnTo>
                    <a:pt x="215544" y="162445"/>
                  </a:lnTo>
                  <a:lnTo>
                    <a:pt x="214744" y="160858"/>
                  </a:lnTo>
                  <a:lnTo>
                    <a:pt x="216103" y="159727"/>
                  </a:lnTo>
                  <a:lnTo>
                    <a:pt x="216217" y="158076"/>
                  </a:lnTo>
                  <a:lnTo>
                    <a:pt x="216179" y="158889"/>
                  </a:lnTo>
                  <a:lnTo>
                    <a:pt x="216103" y="159727"/>
                  </a:lnTo>
                  <a:lnTo>
                    <a:pt x="217144" y="160693"/>
                  </a:lnTo>
                  <a:lnTo>
                    <a:pt x="217144" y="161645"/>
                  </a:lnTo>
                  <a:lnTo>
                    <a:pt x="216776" y="163347"/>
                  </a:lnTo>
                  <a:lnTo>
                    <a:pt x="216331" y="165112"/>
                  </a:lnTo>
                  <a:lnTo>
                    <a:pt x="219176" y="164604"/>
                  </a:lnTo>
                  <a:lnTo>
                    <a:pt x="220116" y="163995"/>
                  </a:lnTo>
                  <a:lnTo>
                    <a:pt x="221970" y="162763"/>
                  </a:lnTo>
                  <a:lnTo>
                    <a:pt x="222389" y="162356"/>
                  </a:lnTo>
                  <a:lnTo>
                    <a:pt x="223266" y="161582"/>
                  </a:lnTo>
                  <a:lnTo>
                    <a:pt x="223253" y="160972"/>
                  </a:lnTo>
                  <a:lnTo>
                    <a:pt x="223253" y="159753"/>
                  </a:lnTo>
                  <a:lnTo>
                    <a:pt x="227418" y="154787"/>
                  </a:lnTo>
                  <a:close/>
                </a:path>
                <a:path w="275589" h="356870">
                  <a:moveTo>
                    <a:pt x="231851" y="96456"/>
                  </a:moveTo>
                  <a:lnTo>
                    <a:pt x="230047" y="95034"/>
                  </a:lnTo>
                  <a:lnTo>
                    <a:pt x="228155" y="93637"/>
                  </a:lnTo>
                  <a:lnTo>
                    <a:pt x="228574" y="90893"/>
                  </a:lnTo>
                  <a:lnTo>
                    <a:pt x="228574" y="89954"/>
                  </a:lnTo>
                  <a:lnTo>
                    <a:pt x="228587" y="89001"/>
                  </a:lnTo>
                  <a:lnTo>
                    <a:pt x="228587" y="88061"/>
                  </a:lnTo>
                  <a:lnTo>
                    <a:pt x="225615" y="87210"/>
                  </a:lnTo>
                  <a:lnTo>
                    <a:pt x="227355" y="89852"/>
                  </a:lnTo>
                  <a:lnTo>
                    <a:pt x="226656" y="90678"/>
                  </a:lnTo>
                  <a:lnTo>
                    <a:pt x="226441" y="90779"/>
                  </a:lnTo>
                  <a:lnTo>
                    <a:pt x="226225" y="90868"/>
                  </a:lnTo>
                  <a:lnTo>
                    <a:pt x="226021" y="90970"/>
                  </a:lnTo>
                  <a:lnTo>
                    <a:pt x="225894" y="92837"/>
                  </a:lnTo>
                  <a:lnTo>
                    <a:pt x="227101" y="93357"/>
                  </a:lnTo>
                  <a:lnTo>
                    <a:pt x="227749" y="94246"/>
                  </a:lnTo>
                  <a:lnTo>
                    <a:pt x="227799" y="95554"/>
                  </a:lnTo>
                  <a:lnTo>
                    <a:pt x="228815" y="96570"/>
                  </a:lnTo>
                  <a:lnTo>
                    <a:pt x="230873" y="98590"/>
                  </a:lnTo>
                  <a:lnTo>
                    <a:pt x="231851" y="96456"/>
                  </a:lnTo>
                  <a:close/>
                </a:path>
                <a:path w="275589" h="356870">
                  <a:moveTo>
                    <a:pt x="237197" y="88341"/>
                  </a:moveTo>
                  <a:lnTo>
                    <a:pt x="236474" y="87198"/>
                  </a:lnTo>
                  <a:lnTo>
                    <a:pt x="235064" y="85102"/>
                  </a:lnTo>
                  <a:lnTo>
                    <a:pt x="233045" y="84797"/>
                  </a:lnTo>
                  <a:lnTo>
                    <a:pt x="230771" y="85229"/>
                  </a:lnTo>
                  <a:lnTo>
                    <a:pt x="230720" y="85471"/>
                  </a:lnTo>
                  <a:lnTo>
                    <a:pt x="230708" y="85712"/>
                  </a:lnTo>
                  <a:lnTo>
                    <a:pt x="230746" y="85953"/>
                  </a:lnTo>
                  <a:lnTo>
                    <a:pt x="232346" y="86969"/>
                  </a:lnTo>
                  <a:lnTo>
                    <a:pt x="233946" y="87960"/>
                  </a:lnTo>
                  <a:lnTo>
                    <a:pt x="235534" y="88963"/>
                  </a:lnTo>
                  <a:lnTo>
                    <a:pt x="236766" y="88861"/>
                  </a:lnTo>
                  <a:lnTo>
                    <a:pt x="237197" y="88341"/>
                  </a:lnTo>
                  <a:close/>
                </a:path>
                <a:path w="275589" h="356870">
                  <a:moveTo>
                    <a:pt x="245491" y="97142"/>
                  </a:moveTo>
                  <a:lnTo>
                    <a:pt x="244373" y="95465"/>
                  </a:lnTo>
                  <a:lnTo>
                    <a:pt x="243319" y="93764"/>
                  </a:lnTo>
                  <a:lnTo>
                    <a:pt x="243344" y="94881"/>
                  </a:lnTo>
                  <a:lnTo>
                    <a:pt x="243636" y="96075"/>
                  </a:lnTo>
                  <a:lnTo>
                    <a:pt x="242303" y="96710"/>
                  </a:lnTo>
                  <a:lnTo>
                    <a:pt x="243052" y="97650"/>
                  </a:lnTo>
                  <a:lnTo>
                    <a:pt x="243116" y="99225"/>
                  </a:lnTo>
                  <a:lnTo>
                    <a:pt x="244970" y="99364"/>
                  </a:lnTo>
                  <a:lnTo>
                    <a:pt x="245491" y="97142"/>
                  </a:lnTo>
                  <a:close/>
                </a:path>
                <a:path w="275589" h="356870">
                  <a:moveTo>
                    <a:pt x="245745" y="114706"/>
                  </a:moveTo>
                  <a:lnTo>
                    <a:pt x="245605" y="114007"/>
                  </a:lnTo>
                  <a:lnTo>
                    <a:pt x="245376" y="112750"/>
                  </a:lnTo>
                  <a:lnTo>
                    <a:pt x="244132" y="112560"/>
                  </a:lnTo>
                  <a:lnTo>
                    <a:pt x="243116" y="112382"/>
                  </a:lnTo>
                  <a:lnTo>
                    <a:pt x="242239" y="112242"/>
                  </a:lnTo>
                  <a:lnTo>
                    <a:pt x="242277" y="113068"/>
                  </a:lnTo>
                  <a:lnTo>
                    <a:pt x="242163" y="113639"/>
                  </a:lnTo>
                  <a:lnTo>
                    <a:pt x="242544" y="114617"/>
                  </a:lnTo>
                  <a:lnTo>
                    <a:pt x="243243" y="115189"/>
                  </a:lnTo>
                  <a:lnTo>
                    <a:pt x="244309" y="115074"/>
                  </a:lnTo>
                  <a:lnTo>
                    <a:pt x="244944" y="115023"/>
                  </a:lnTo>
                  <a:lnTo>
                    <a:pt x="245745" y="114706"/>
                  </a:lnTo>
                  <a:close/>
                </a:path>
                <a:path w="275589" h="356870">
                  <a:moveTo>
                    <a:pt x="246240" y="104317"/>
                  </a:moveTo>
                  <a:lnTo>
                    <a:pt x="244487" y="102450"/>
                  </a:lnTo>
                  <a:lnTo>
                    <a:pt x="241693" y="103632"/>
                  </a:lnTo>
                  <a:lnTo>
                    <a:pt x="241579" y="100838"/>
                  </a:lnTo>
                  <a:lnTo>
                    <a:pt x="240360" y="99682"/>
                  </a:lnTo>
                  <a:lnTo>
                    <a:pt x="240296" y="99352"/>
                  </a:lnTo>
                  <a:lnTo>
                    <a:pt x="240296" y="99034"/>
                  </a:lnTo>
                  <a:lnTo>
                    <a:pt x="240360" y="98717"/>
                  </a:lnTo>
                  <a:lnTo>
                    <a:pt x="239534" y="98221"/>
                  </a:lnTo>
                  <a:lnTo>
                    <a:pt x="240182" y="96710"/>
                  </a:lnTo>
                  <a:lnTo>
                    <a:pt x="238607" y="96494"/>
                  </a:lnTo>
                  <a:lnTo>
                    <a:pt x="238607" y="100571"/>
                  </a:lnTo>
                  <a:lnTo>
                    <a:pt x="238544" y="100825"/>
                  </a:lnTo>
                  <a:lnTo>
                    <a:pt x="238518" y="101079"/>
                  </a:lnTo>
                  <a:lnTo>
                    <a:pt x="238531" y="101346"/>
                  </a:lnTo>
                  <a:lnTo>
                    <a:pt x="240830" y="102679"/>
                  </a:lnTo>
                  <a:lnTo>
                    <a:pt x="240157" y="103949"/>
                  </a:lnTo>
                  <a:lnTo>
                    <a:pt x="238455" y="105181"/>
                  </a:lnTo>
                  <a:lnTo>
                    <a:pt x="237490" y="106387"/>
                  </a:lnTo>
                  <a:lnTo>
                    <a:pt x="236194" y="107696"/>
                  </a:lnTo>
                  <a:lnTo>
                    <a:pt x="234899" y="108978"/>
                  </a:lnTo>
                  <a:lnTo>
                    <a:pt x="233616" y="110286"/>
                  </a:lnTo>
                  <a:lnTo>
                    <a:pt x="231368" y="110820"/>
                  </a:lnTo>
                  <a:lnTo>
                    <a:pt x="232041" y="114566"/>
                  </a:lnTo>
                  <a:lnTo>
                    <a:pt x="229108" y="114350"/>
                  </a:lnTo>
                  <a:lnTo>
                    <a:pt x="231101" y="116776"/>
                  </a:lnTo>
                  <a:lnTo>
                    <a:pt x="233032" y="117830"/>
                  </a:lnTo>
                  <a:lnTo>
                    <a:pt x="234772" y="114122"/>
                  </a:lnTo>
                  <a:lnTo>
                    <a:pt x="234556" y="112204"/>
                  </a:lnTo>
                  <a:lnTo>
                    <a:pt x="239318" y="108140"/>
                  </a:lnTo>
                  <a:lnTo>
                    <a:pt x="240931" y="105600"/>
                  </a:lnTo>
                  <a:lnTo>
                    <a:pt x="243268" y="104394"/>
                  </a:lnTo>
                  <a:lnTo>
                    <a:pt x="246240" y="104317"/>
                  </a:lnTo>
                  <a:close/>
                </a:path>
                <a:path w="275589" h="356870">
                  <a:moveTo>
                    <a:pt x="249123" y="140296"/>
                  </a:moveTo>
                  <a:lnTo>
                    <a:pt x="248488" y="139077"/>
                  </a:lnTo>
                  <a:lnTo>
                    <a:pt x="246964" y="138315"/>
                  </a:lnTo>
                  <a:lnTo>
                    <a:pt x="247230" y="136626"/>
                  </a:lnTo>
                  <a:lnTo>
                    <a:pt x="246113" y="136296"/>
                  </a:lnTo>
                  <a:lnTo>
                    <a:pt x="246176" y="135432"/>
                  </a:lnTo>
                  <a:lnTo>
                    <a:pt x="246265" y="134531"/>
                  </a:lnTo>
                  <a:lnTo>
                    <a:pt x="248208" y="132613"/>
                  </a:lnTo>
                  <a:lnTo>
                    <a:pt x="247421" y="132194"/>
                  </a:lnTo>
                  <a:lnTo>
                    <a:pt x="247230" y="131470"/>
                  </a:lnTo>
                  <a:lnTo>
                    <a:pt x="247180" y="130670"/>
                  </a:lnTo>
                  <a:lnTo>
                    <a:pt x="244754" y="133527"/>
                  </a:lnTo>
                  <a:lnTo>
                    <a:pt x="244081" y="129501"/>
                  </a:lnTo>
                  <a:lnTo>
                    <a:pt x="242392" y="129438"/>
                  </a:lnTo>
                  <a:lnTo>
                    <a:pt x="245706" y="123444"/>
                  </a:lnTo>
                  <a:lnTo>
                    <a:pt x="242316" y="126314"/>
                  </a:lnTo>
                  <a:lnTo>
                    <a:pt x="242316" y="130238"/>
                  </a:lnTo>
                  <a:lnTo>
                    <a:pt x="240639" y="128358"/>
                  </a:lnTo>
                  <a:lnTo>
                    <a:pt x="242316" y="130238"/>
                  </a:lnTo>
                  <a:lnTo>
                    <a:pt x="242316" y="126314"/>
                  </a:lnTo>
                  <a:lnTo>
                    <a:pt x="240334" y="127990"/>
                  </a:lnTo>
                  <a:lnTo>
                    <a:pt x="239369" y="126885"/>
                  </a:lnTo>
                  <a:lnTo>
                    <a:pt x="236474" y="125793"/>
                  </a:lnTo>
                  <a:lnTo>
                    <a:pt x="235864" y="123571"/>
                  </a:lnTo>
                  <a:lnTo>
                    <a:pt x="231940" y="124040"/>
                  </a:lnTo>
                  <a:lnTo>
                    <a:pt x="232460" y="120865"/>
                  </a:lnTo>
                  <a:lnTo>
                    <a:pt x="232587" y="120611"/>
                  </a:lnTo>
                  <a:lnTo>
                    <a:pt x="232676" y="120319"/>
                  </a:lnTo>
                  <a:lnTo>
                    <a:pt x="232676" y="120027"/>
                  </a:lnTo>
                  <a:lnTo>
                    <a:pt x="235318" y="119214"/>
                  </a:lnTo>
                  <a:lnTo>
                    <a:pt x="237223" y="121043"/>
                  </a:lnTo>
                  <a:lnTo>
                    <a:pt x="239407" y="121945"/>
                  </a:lnTo>
                  <a:lnTo>
                    <a:pt x="239255" y="120459"/>
                  </a:lnTo>
                  <a:lnTo>
                    <a:pt x="240677" y="120078"/>
                  </a:lnTo>
                  <a:lnTo>
                    <a:pt x="241350" y="119164"/>
                  </a:lnTo>
                  <a:lnTo>
                    <a:pt x="238798" y="119951"/>
                  </a:lnTo>
                  <a:lnTo>
                    <a:pt x="237591" y="117398"/>
                  </a:lnTo>
                  <a:lnTo>
                    <a:pt x="235572" y="116865"/>
                  </a:lnTo>
                  <a:lnTo>
                    <a:pt x="232638" y="118999"/>
                  </a:lnTo>
                  <a:lnTo>
                    <a:pt x="230835" y="118605"/>
                  </a:lnTo>
                  <a:lnTo>
                    <a:pt x="229539" y="119253"/>
                  </a:lnTo>
                  <a:lnTo>
                    <a:pt x="228752" y="120904"/>
                  </a:lnTo>
                  <a:lnTo>
                    <a:pt x="226796" y="121018"/>
                  </a:lnTo>
                  <a:lnTo>
                    <a:pt x="227469" y="125730"/>
                  </a:lnTo>
                  <a:lnTo>
                    <a:pt x="232041" y="124129"/>
                  </a:lnTo>
                  <a:lnTo>
                    <a:pt x="234569" y="125818"/>
                  </a:lnTo>
                  <a:lnTo>
                    <a:pt x="234569" y="126796"/>
                  </a:lnTo>
                  <a:lnTo>
                    <a:pt x="237426" y="129705"/>
                  </a:lnTo>
                  <a:lnTo>
                    <a:pt x="238658" y="131191"/>
                  </a:lnTo>
                  <a:lnTo>
                    <a:pt x="241071" y="129971"/>
                  </a:lnTo>
                  <a:lnTo>
                    <a:pt x="242176" y="131749"/>
                  </a:lnTo>
                  <a:lnTo>
                    <a:pt x="242328" y="133362"/>
                  </a:lnTo>
                  <a:lnTo>
                    <a:pt x="242023" y="135115"/>
                  </a:lnTo>
                  <a:lnTo>
                    <a:pt x="243395" y="136423"/>
                  </a:lnTo>
                  <a:lnTo>
                    <a:pt x="242684" y="138201"/>
                  </a:lnTo>
                  <a:lnTo>
                    <a:pt x="242062" y="140068"/>
                  </a:lnTo>
                  <a:lnTo>
                    <a:pt x="239661" y="140157"/>
                  </a:lnTo>
                  <a:lnTo>
                    <a:pt x="237871" y="140398"/>
                  </a:lnTo>
                  <a:lnTo>
                    <a:pt x="237426" y="141617"/>
                  </a:lnTo>
                  <a:lnTo>
                    <a:pt x="237490" y="143192"/>
                  </a:lnTo>
                  <a:lnTo>
                    <a:pt x="233464" y="143103"/>
                  </a:lnTo>
                  <a:lnTo>
                    <a:pt x="232397" y="144030"/>
                  </a:lnTo>
                  <a:lnTo>
                    <a:pt x="232587" y="147142"/>
                  </a:lnTo>
                  <a:lnTo>
                    <a:pt x="232740" y="148094"/>
                  </a:lnTo>
                  <a:lnTo>
                    <a:pt x="233908" y="149034"/>
                  </a:lnTo>
                  <a:lnTo>
                    <a:pt x="232638" y="150025"/>
                  </a:lnTo>
                  <a:lnTo>
                    <a:pt x="232702" y="151752"/>
                  </a:lnTo>
                  <a:lnTo>
                    <a:pt x="234416" y="152323"/>
                  </a:lnTo>
                  <a:lnTo>
                    <a:pt x="234670" y="150558"/>
                  </a:lnTo>
                  <a:lnTo>
                    <a:pt x="235483" y="150012"/>
                  </a:lnTo>
                  <a:lnTo>
                    <a:pt x="236562" y="145249"/>
                  </a:lnTo>
                  <a:lnTo>
                    <a:pt x="246176" y="142138"/>
                  </a:lnTo>
                  <a:lnTo>
                    <a:pt x="247294" y="141744"/>
                  </a:lnTo>
                  <a:lnTo>
                    <a:pt x="247586" y="140042"/>
                  </a:lnTo>
                  <a:lnTo>
                    <a:pt x="249123" y="140296"/>
                  </a:lnTo>
                  <a:close/>
                </a:path>
                <a:path w="275589" h="356870">
                  <a:moveTo>
                    <a:pt x="255028" y="118973"/>
                  </a:moveTo>
                  <a:lnTo>
                    <a:pt x="253949" y="117919"/>
                  </a:lnTo>
                  <a:lnTo>
                    <a:pt x="251218" y="118313"/>
                  </a:lnTo>
                  <a:lnTo>
                    <a:pt x="250659" y="119164"/>
                  </a:lnTo>
                  <a:lnTo>
                    <a:pt x="250075" y="120002"/>
                  </a:lnTo>
                  <a:lnTo>
                    <a:pt x="250431" y="121043"/>
                  </a:lnTo>
                  <a:lnTo>
                    <a:pt x="252056" y="120637"/>
                  </a:lnTo>
                  <a:lnTo>
                    <a:pt x="254076" y="121018"/>
                  </a:lnTo>
                  <a:lnTo>
                    <a:pt x="255028" y="118973"/>
                  </a:lnTo>
                  <a:close/>
                </a:path>
                <a:path w="275589" h="356870">
                  <a:moveTo>
                    <a:pt x="258826" y="120942"/>
                  </a:moveTo>
                  <a:lnTo>
                    <a:pt x="258711" y="119507"/>
                  </a:lnTo>
                  <a:lnTo>
                    <a:pt x="258648" y="118770"/>
                  </a:lnTo>
                  <a:lnTo>
                    <a:pt x="255955" y="120142"/>
                  </a:lnTo>
                  <a:lnTo>
                    <a:pt x="255879" y="122872"/>
                  </a:lnTo>
                  <a:lnTo>
                    <a:pt x="256857" y="122224"/>
                  </a:lnTo>
                  <a:lnTo>
                    <a:pt x="257848" y="121589"/>
                  </a:lnTo>
                  <a:lnTo>
                    <a:pt x="258826" y="120942"/>
                  </a:lnTo>
                  <a:close/>
                </a:path>
                <a:path w="275589" h="356870">
                  <a:moveTo>
                    <a:pt x="275158" y="337146"/>
                  </a:moveTo>
                  <a:lnTo>
                    <a:pt x="274675" y="336016"/>
                  </a:lnTo>
                  <a:lnTo>
                    <a:pt x="273773" y="335991"/>
                  </a:lnTo>
                  <a:lnTo>
                    <a:pt x="272618" y="336372"/>
                  </a:lnTo>
                  <a:lnTo>
                    <a:pt x="272389" y="336791"/>
                  </a:lnTo>
                  <a:lnTo>
                    <a:pt x="272542" y="338162"/>
                  </a:lnTo>
                  <a:lnTo>
                    <a:pt x="273507" y="337934"/>
                  </a:lnTo>
                  <a:lnTo>
                    <a:pt x="274231" y="338074"/>
                  </a:lnTo>
                  <a:lnTo>
                    <a:pt x="275158" y="3371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4459211" y="2944124"/>
              <a:ext cx="824230" cy="265430"/>
            </a:xfrm>
            <a:custGeom>
              <a:avLst/>
              <a:gdLst/>
              <a:ahLst/>
              <a:cxnLst/>
              <a:rect l="l" t="t" r="r" b="b"/>
              <a:pathLst>
                <a:path w="824229" h="265430">
                  <a:moveTo>
                    <a:pt x="4025" y="264909"/>
                  </a:moveTo>
                  <a:lnTo>
                    <a:pt x="3492" y="263779"/>
                  </a:lnTo>
                  <a:lnTo>
                    <a:pt x="1943" y="263296"/>
                  </a:lnTo>
                  <a:lnTo>
                    <a:pt x="2057" y="261759"/>
                  </a:lnTo>
                  <a:lnTo>
                    <a:pt x="0" y="264490"/>
                  </a:lnTo>
                  <a:lnTo>
                    <a:pt x="2311" y="264515"/>
                  </a:lnTo>
                  <a:lnTo>
                    <a:pt x="4025" y="264909"/>
                  </a:lnTo>
                  <a:close/>
                </a:path>
                <a:path w="824229" h="265430">
                  <a:moveTo>
                    <a:pt x="43662" y="261950"/>
                  </a:moveTo>
                  <a:lnTo>
                    <a:pt x="42087" y="260985"/>
                  </a:lnTo>
                  <a:lnTo>
                    <a:pt x="41656" y="258203"/>
                  </a:lnTo>
                  <a:lnTo>
                    <a:pt x="38963" y="259016"/>
                  </a:lnTo>
                  <a:lnTo>
                    <a:pt x="35153" y="259016"/>
                  </a:lnTo>
                  <a:lnTo>
                    <a:pt x="34988" y="259981"/>
                  </a:lnTo>
                  <a:lnTo>
                    <a:pt x="32778" y="260121"/>
                  </a:lnTo>
                  <a:lnTo>
                    <a:pt x="35039" y="262813"/>
                  </a:lnTo>
                  <a:lnTo>
                    <a:pt x="36588" y="262877"/>
                  </a:lnTo>
                  <a:lnTo>
                    <a:pt x="38074" y="261874"/>
                  </a:lnTo>
                  <a:lnTo>
                    <a:pt x="40982" y="264744"/>
                  </a:lnTo>
                  <a:lnTo>
                    <a:pt x="40411" y="262407"/>
                  </a:lnTo>
                  <a:lnTo>
                    <a:pt x="43180" y="263283"/>
                  </a:lnTo>
                  <a:lnTo>
                    <a:pt x="43662" y="261950"/>
                  </a:lnTo>
                  <a:close/>
                </a:path>
                <a:path w="824229" h="265430">
                  <a:moveTo>
                    <a:pt x="63360" y="977"/>
                  </a:moveTo>
                  <a:lnTo>
                    <a:pt x="61099" y="76"/>
                  </a:lnTo>
                  <a:lnTo>
                    <a:pt x="59740" y="0"/>
                  </a:lnTo>
                  <a:lnTo>
                    <a:pt x="57175" y="977"/>
                  </a:lnTo>
                  <a:lnTo>
                    <a:pt x="63360" y="977"/>
                  </a:lnTo>
                  <a:close/>
                </a:path>
                <a:path w="824229" h="265430">
                  <a:moveTo>
                    <a:pt x="610781" y="120675"/>
                  </a:moveTo>
                  <a:lnTo>
                    <a:pt x="610438" y="120675"/>
                  </a:lnTo>
                  <a:lnTo>
                    <a:pt x="608228" y="122123"/>
                  </a:lnTo>
                  <a:lnTo>
                    <a:pt x="607783" y="122339"/>
                  </a:lnTo>
                  <a:lnTo>
                    <a:pt x="607822" y="123253"/>
                  </a:lnTo>
                  <a:lnTo>
                    <a:pt x="605116" y="125171"/>
                  </a:lnTo>
                  <a:lnTo>
                    <a:pt x="603770" y="126123"/>
                  </a:lnTo>
                  <a:lnTo>
                    <a:pt x="604126" y="127254"/>
                  </a:lnTo>
                  <a:lnTo>
                    <a:pt x="605980" y="127368"/>
                  </a:lnTo>
                  <a:lnTo>
                    <a:pt x="605701" y="128930"/>
                  </a:lnTo>
                  <a:lnTo>
                    <a:pt x="607847" y="129082"/>
                  </a:lnTo>
                  <a:lnTo>
                    <a:pt x="609714" y="125387"/>
                  </a:lnTo>
                  <a:lnTo>
                    <a:pt x="610704" y="126263"/>
                  </a:lnTo>
                  <a:lnTo>
                    <a:pt x="610781" y="120675"/>
                  </a:lnTo>
                  <a:close/>
                </a:path>
                <a:path w="824229" h="265430">
                  <a:moveTo>
                    <a:pt x="611670" y="119875"/>
                  </a:moveTo>
                  <a:lnTo>
                    <a:pt x="611327" y="119634"/>
                  </a:lnTo>
                  <a:lnTo>
                    <a:pt x="611390" y="119875"/>
                  </a:lnTo>
                  <a:lnTo>
                    <a:pt x="611670" y="119875"/>
                  </a:lnTo>
                  <a:close/>
                </a:path>
                <a:path w="824229" h="265430">
                  <a:moveTo>
                    <a:pt x="611695" y="120675"/>
                  </a:moveTo>
                  <a:lnTo>
                    <a:pt x="611505" y="120167"/>
                  </a:lnTo>
                  <a:lnTo>
                    <a:pt x="611390" y="119875"/>
                  </a:lnTo>
                  <a:lnTo>
                    <a:pt x="611289" y="119634"/>
                  </a:lnTo>
                  <a:lnTo>
                    <a:pt x="610806" y="119265"/>
                  </a:lnTo>
                  <a:lnTo>
                    <a:pt x="610971" y="119634"/>
                  </a:lnTo>
                  <a:lnTo>
                    <a:pt x="610844" y="119875"/>
                  </a:lnTo>
                  <a:lnTo>
                    <a:pt x="611085" y="119875"/>
                  </a:lnTo>
                  <a:lnTo>
                    <a:pt x="611212" y="120167"/>
                  </a:lnTo>
                  <a:lnTo>
                    <a:pt x="610819" y="120167"/>
                  </a:lnTo>
                  <a:lnTo>
                    <a:pt x="610781" y="120523"/>
                  </a:lnTo>
                  <a:lnTo>
                    <a:pt x="611212" y="120180"/>
                  </a:lnTo>
                  <a:lnTo>
                    <a:pt x="611390" y="120523"/>
                  </a:lnTo>
                  <a:lnTo>
                    <a:pt x="610781" y="120523"/>
                  </a:lnTo>
                  <a:lnTo>
                    <a:pt x="610781" y="120675"/>
                  </a:lnTo>
                  <a:lnTo>
                    <a:pt x="611695" y="120675"/>
                  </a:lnTo>
                  <a:close/>
                </a:path>
                <a:path w="824229" h="265430">
                  <a:moveTo>
                    <a:pt x="613854" y="113842"/>
                  </a:moveTo>
                  <a:lnTo>
                    <a:pt x="609904" y="116433"/>
                  </a:lnTo>
                  <a:lnTo>
                    <a:pt x="608965" y="114427"/>
                  </a:lnTo>
                  <a:lnTo>
                    <a:pt x="608558" y="114922"/>
                  </a:lnTo>
                  <a:lnTo>
                    <a:pt x="608190" y="116497"/>
                  </a:lnTo>
                  <a:lnTo>
                    <a:pt x="608101" y="116928"/>
                  </a:lnTo>
                  <a:lnTo>
                    <a:pt x="608012" y="117284"/>
                  </a:lnTo>
                  <a:lnTo>
                    <a:pt x="610806" y="119265"/>
                  </a:lnTo>
                  <a:lnTo>
                    <a:pt x="611327" y="119634"/>
                  </a:lnTo>
                  <a:lnTo>
                    <a:pt x="611225" y="119456"/>
                  </a:lnTo>
                  <a:lnTo>
                    <a:pt x="610997" y="118859"/>
                  </a:lnTo>
                  <a:lnTo>
                    <a:pt x="610844" y="118859"/>
                  </a:lnTo>
                  <a:lnTo>
                    <a:pt x="611111" y="117919"/>
                  </a:lnTo>
                  <a:lnTo>
                    <a:pt x="611225" y="117284"/>
                  </a:lnTo>
                  <a:lnTo>
                    <a:pt x="611289" y="116928"/>
                  </a:lnTo>
                  <a:lnTo>
                    <a:pt x="612813" y="117919"/>
                  </a:lnTo>
                  <a:lnTo>
                    <a:pt x="613702" y="117525"/>
                  </a:lnTo>
                  <a:lnTo>
                    <a:pt x="613727" y="116928"/>
                  </a:lnTo>
                  <a:lnTo>
                    <a:pt x="613740" y="116497"/>
                  </a:lnTo>
                  <a:lnTo>
                    <a:pt x="613854" y="113842"/>
                  </a:lnTo>
                  <a:close/>
                </a:path>
                <a:path w="824229" h="265430">
                  <a:moveTo>
                    <a:pt x="617169" y="117665"/>
                  </a:moveTo>
                  <a:lnTo>
                    <a:pt x="615645" y="116497"/>
                  </a:lnTo>
                  <a:lnTo>
                    <a:pt x="614426" y="118859"/>
                  </a:lnTo>
                  <a:lnTo>
                    <a:pt x="614197" y="119265"/>
                  </a:lnTo>
                  <a:lnTo>
                    <a:pt x="614095" y="119456"/>
                  </a:lnTo>
                  <a:lnTo>
                    <a:pt x="613994" y="119634"/>
                  </a:lnTo>
                  <a:lnTo>
                    <a:pt x="613257" y="120523"/>
                  </a:lnTo>
                  <a:lnTo>
                    <a:pt x="613130" y="120675"/>
                  </a:lnTo>
                  <a:lnTo>
                    <a:pt x="611695" y="120675"/>
                  </a:lnTo>
                  <a:lnTo>
                    <a:pt x="613854" y="126263"/>
                  </a:lnTo>
                  <a:lnTo>
                    <a:pt x="613930" y="126453"/>
                  </a:lnTo>
                  <a:lnTo>
                    <a:pt x="615327" y="125387"/>
                  </a:lnTo>
                  <a:lnTo>
                    <a:pt x="615353" y="123253"/>
                  </a:lnTo>
                  <a:lnTo>
                    <a:pt x="615213" y="122339"/>
                  </a:lnTo>
                  <a:lnTo>
                    <a:pt x="615175" y="122123"/>
                  </a:lnTo>
                  <a:lnTo>
                    <a:pt x="616394" y="120675"/>
                  </a:lnTo>
                  <a:lnTo>
                    <a:pt x="616458" y="119265"/>
                  </a:lnTo>
                  <a:lnTo>
                    <a:pt x="617042" y="117919"/>
                  </a:lnTo>
                  <a:lnTo>
                    <a:pt x="617169" y="117665"/>
                  </a:lnTo>
                  <a:close/>
                </a:path>
                <a:path w="824229" h="265430">
                  <a:moveTo>
                    <a:pt x="625690" y="77965"/>
                  </a:moveTo>
                  <a:lnTo>
                    <a:pt x="623366" y="79108"/>
                  </a:lnTo>
                  <a:lnTo>
                    <a:pt x="623354" y="77838"/>
                  </a:lnTo>
                  <a:lnTo>
                    <a:pt x="622744" y="77470"/>
                  </a:lnTo>
                  <a:lnTo>
                    <a:pt x="621474" y="76746"/>
                  </a:lnTo>
                  <a:lnTo>
                    <a:pt x="620852" y="76758"/>
                  </a:lnTo>
                  <a:lnTo>
                    <a:pt x="620204" y="76784"/>
                  </a:lnTo>
                  <a:lnTo>
                    <a:pt x="619556" y="76796"/>
                  </a:lnTo>
                  <a:lnTo>
                    <a:pt x="620445" y="79692"/>
                  </a:lnTo>
                  <a:lnTo>
                    <a:pt x="621322" y="79692"/>
                  </a:lnTo>
                  <a:lnTo>
                    <a:pt x="622084" y="79921"/>
                  </a:lnTo>
                  <a:lnTo>
                    <a:pt x="622515" y="80746"/>
                  </a:lnTo>
                  <a:lnTo>
                    <a:pt x="625284" y="79667"/>
                  </a:lnTo>
                  <a:lnTo>
                    <a:pt x="625690" y="77965"/>
                  </a:lnTo>
                  <a:close/>
                </a:path>
                <a:path w="824229" h="265430">
                  <a:moveTo>
                    <a:pt x="626084" y="57404"/>
                  </a:moveTo>
                  <a:lnTo>
                    <a:pt x="626008" y="55460"/>
                  </a:lnTo>
                  <a:lnTo>
                    <a:pt x="623189" y="56565"/>
                  </a:lnTo>
                  <a:lnTo>
                    <a:pt x="622681" y="55346"/>
                  </a:lnTo>
                  <a:lnTo>
                    <a:pt x="623404" y="52870"/>
                  </a:lnTo>
                  <a:lnTo>
                    <a:pt x="622134" y="53416"/>
                  </a:lnTo>
                  <a:lnTo>
                    <a:pt x="620953" y="54051"/>
                  </a:lnTo>
                  <a:lnTo>
                    <a:pt x="620649" y="55600"/>
                  </a:lnTo>
                  <a:lnTo>
                    <a:pt x="622896" y="56438"/>
                  </a:lnTo>
                  <a:lnTo>
                    <a:pt x="621360" y="58013"/>
                  </a:lnTo>
                  <a:lnTo>
                    <a:pt x="621385" y="59296"/>
                  </a:lnTo>
                  <a:lnTo>
                    <a:pt x="622046" y="59309"/>
                  </a:lnTo>
                  <a:lnTo>
                    <a:pt x="623341" y="59321"/>
                  </a:lnTo>
                  <a:lnTo>
                    <a:pt x="624344" y="58115"/>
                  </a:lnTo>
                  <a:lnTo>
                    <a:pt x="626084" y="57404"/>
                  </a:lnTo>
                  <a:close/>
                </a:path>
                <a:path w="824229" h="265430">
                  <a:moveTo>
                    <a:pt x="630174" y="59347"/>
                  </a:moveTo>
                  <a:lnTo>
                    <a:pt x="630148" y="58699"/>
                  </a:lnTo>
                  <a:lnTo>
                    <a:pt x="630110" y="58064"/>
                  </a:lnTo>
                  <a:lnTo>
                    <a:pt x="630085" y="57416"/>
                  </a:lnTo>
                  <a:lnTo>
                    <a:pt x="627761" y="56934"/>
                  </a:lnTo>
                  <a:lnTo>
                    <a:pt x="627227" y="59004"/>
                  </a:lnTo>
                  <a:lnTo>
                    <a:pt x="626071" y="60185"/>
                  </a:lnTo>
                  <a:lnTo>
                    <a:pt x="624370" y="61302"/>
                  </a:lnTo>
                  <a:lnTo>
                    <a:pt x="623595" y="62204"/>
                  </a:lnTo>
                  <a:lnTo>
                    <a:pt x="622274" y="62738"/>
                  </a:lnTo>
                  <a:lnTo>
                    <a:pt x="622300" y="64211"/>
                  </a:lnTo>
                  <a:lnTo>
                    <a:pt x="623049" y="65366"/>
                  </a:lnTo>
                  <a:lnTo>
                    <a:pt x="621652" y="67043"/>
                  </a:lnTo>
                  <a:lnTo>
                    <a:pt x="623785" y="68541"/>
                  </a:lnTo>
                  <a:lnTo>
                    <a:pt x="624776" y="65900"/>
                  </a:lnTo>
                  <a:lnTo>
                    <a:pt x="625614" y="63258"/>
                  </a:lnTo>
                  <a:lnTo>
                    <a:pt x="628142" y="62014"/>
                  </a:lnTo>
                  <a:lnTo>
                    <a:pt x="629805" y="61887"/>
                  </a:lnTo>
                  <a:lnTo>
                    <a:pt x="628840" y="59728"/>
                  </a:lnTo>
                  <a:lnTo>
                    <a:pt x="630174" y="59347"/>
                  </a:lnTo>
                  <a:close/>
                </a:path>
                <a:path w="824229" h="265430">
                  <a:moveTo>
                    <a:pt x="643128" y="184353"/>
                  </a:moveTo>
                  <a:lnTo>
                    <a:pt x="642035" y="183426"/>
                  </a:lnTo>
                  <a:lnTo>
                    <a:pt x="641680" y="182486"/>
                  </a:lnTo>
                  <a:lnTo>
                    <a:pt x="640448" y="182968"/>
                  </a:lnTo>
                  <a:lnTo>
                    <a:pt x="639762" y="183819"/>
                  </a:lnTo>
                  <a:lnTo>
                    <a:pt x="639889" y="185204"/>
                  </a:lnTo>
                  <a:lnTo>
                    <a:pt x="640740" y="185140"/>
                  </a:lnTo>
                  <a:lnTo>
                    <a:pt x="641705" y="186245"/>
                  </a:lnTo>
                  <a:lnTo>
                    <a:pt x="643128" y="184353"/>
                  </a:lnTo>
                  <a:close/>
                </a:path>
                <a:path w="824229" h="265430">
                  <a:moveTo>
                    <a:pt x="652602" y="164553"/>
                  </a:moveTo>
                  <a:lnTo>
                    <a:pt x="652360" y="164033"/>
                  </a:lnTo>
                  <a:lnTo>
                    <a:pt x="650608" y="163664"/>
                  </a:lnTo>
                  <a:lnTo>
                    <a:pt x="649579" y="162331"/>
                  </a:lnTo>
                  <a:lnTo>
                    <a:pt x="648474" y="161099"/>
                  </a:lnTo>
                  <a:lnTo>
                    <a:pt x="646430" y="158559"/>
                  </a:lnTo>
                  <a:lnTo>
                    <a:pt x="644029" y="157429"/>
                  </a:lnTo>
                  <a:lnTo>
                    <a:pt x="640905" y="159232"/>
                  </a:lnTo>
                  <a:lnTo>
                    <a:pt x="640283" y="162699"/>
                  </a:lnTo>
                  <a:lnTo>
                    <a:pt x="641261" y="163969"/>
                  </a:lnTo>
                  <a:lnTo>
                    <a:pt x="640486" y="165544"/>
                  </a:lnTo>
                  <a:lnTo>
                    <a:pt x="640956" y="166903"/>
                  </a:lnTo>
                  <a:lnTo>
                    <a:pt x="641362" y="169799"/>
                  </a:lnTo>
                  <a:lnTo>
                    <a:pt x="645972" y="169176"/>
                  </a:lnTo>
                  <a:lnTo>
                    <a:pt x="645731" y="172618"/>
                  </a:lnTo>
                  <a:lnTo>
                    <a:pt x="644906" y="173024"/>
                  </a:lnTo>
                  <a:lnTo>
                    <a:pt x="644702" y="173774"/>
                  </a:lnTo>
                  <a:lnTo>
                    <a:pt x="644690" y="174612"/>
                  </a:lnTo>
                  <a:lnTo>
                    <a:pt x="644690" y="176390"/>
                  </a:lnTo>
                  <a:lnTo>
                    <a:pt x="646417" y="175780"/>
                  </a:lnTo>
                  <a:lnTo>
                    <a:pt x="648182" y="175221"/>
                  </a:lnTo>
                  <a:lnTo>
                    <a:pt x="647484" y="172758"/>
                  </a:lnTo>
                  <a:lnTo>
                    <a:pt x="649084" y="172173"/>
                  </a:lnTo>
                  <a:lnTo>
                    <a:pt x="652399" y="173939"/>
                  </a:lnTo>
                  <a:lnTo>
                    <a:pt x="651446" y="169862"/>
                  </a:lnTo>
                  <a:lnTo>
                    <a:pt x="649122" y="170256"/>
                  </a:lnTo>
                  <a:lnTo>
                    <a:pt x="647992" y="168986"/>
                  </a:lnTo>
                  <a:lnTo>
                    <a:pt x="647420" y="166954"/>
                  </a:lnTo>
                  <a:lnTo>
                    <a:pt x="647065" y="166281"/>
                  </a:lnTo>
                  <a:lnTo>
                    <a:pt x="646620" y="165620"/>
                  </a:lnTo>
                  <a:lnTo>
                    <a:pt x="646036" y="164084"/>
                  </a:lnTo>
                  <a:lnTo>
                    <a:pt x="644613" y="163766"/>
                  </a:lnTo>
                  <a:lnTo>
                    <a:pt x="645337" y="162318"/>
                  </a:lnTo>
                  <a:lnTo>
                    <a:pt x="646074" y="162128"/>
                  </a:lnTo>
                  <a:lnTo>
                    <a:pt x="647979" y="162636"/>
                  </a:lnTo>
                  <a:lnTo>
                    <a:pt x="647395" y="163982"/>
                  </a:lnTo>
                  <a:lnTo>
                    <a:pt x="647573" y="164985"/>
                  </a:lnTo>
                  <a:lnTo>
                    <a:pt x="648652" y="164846"/>
                  </a:lnTo>
                  <a:lnTo>
                    <a:pt x="650214" y="166014"/>
                  </a:lnTo>
                  <a:lnTo>
                    <a:pt x="651230" y="165900"/>
                  </a:lnTo>
                  <a:lnTo>
                    <a:pt x="652119" y="165582"/>
                  </a:lnTo>
                  <a:lnTo>
                    <a:pt x="652602" y="164553"/>
                  </a:lnTo>
                  <a:close/>
                </a:path>
                <a:path w="824229" h="265430">
                  <a:moveTo>
                    <a:pt x="654405" y="69126"/>
                  </a:moveTo>
                  <a:lnTo>
                    <a:pt x="653732" y="68110"/>
                  </a:lnTo>
                  <a:lnTo>
                    <a:pt x="652399" y="66040"/>
                  </a:lnTo>
                  <a:lnTo>
                    <a:pt x="652386" y="70104"/>
                  </a:lnTo>
                  <a:lnTo>
                    <a:pt x="652297" y="70815"/>
                  </a:lnTo>
                  <a:lnTo>
                    <a:pt x="648004" y="71374"/>
                  </a:lnTo>
                  <a:lnTo>
                    <a:pt x="648119" y="70815"/>
                  </a:lnTo>
                  <a:lnTo>
                    <a:pt x="648233" y="70332"/>
                  </a:lnTo>
                  <a:lnTo>
                    <a:pt x="648296" y="70002"/>
                  </a:lnTo>
                  <a:lnTo>
                    <a:pt x="648398" y="69519"/>
                  </a:lnTo>
                  <a:lnTo>
                    <a:pt x="648487" y="69126"/>
                  </a:lnTo>
                  <a:lnTo>
                    <a:pt x="649490" y="70370"/>
                  </a:lnTo>
                  <a:lnTo>
                    <a:pt x="650519" y="70002"/>
                  </a:lnTo>
                  <a:lnTo>
                    <a:pt x="651535" y="69151"/>
                  </a:lnTo>
                  <a:lnTo>
                    <a:pt x="652360" y="69443"/>
                  </a:lnTo>
                  <a:lnTo>
                    <a:pt x="652386" y="70104"/>
                  </a:lnTo>
                  <a:lnTo>
                    <a:pt x="652386" y="66052"/>
                  </a:lnTo>
                  <a:lnTo>
                    <a:pt x="651103" y="66128"/>
                  </a:lnTo>
                  <a:lnTo>
                    <a:pt x="650481" y="66154"/>
                  </a:lnTo>
                  <a:lnTo>
                    <a:pt x="650290" y="65963"/>
                  </a:lnTo>
                  <a:lnTo>
                    <a:pt x="650074" y="65874"/>
                  </a:lnTo>
                  <a:lnTo>
                    <a:pt x="649820" y="65874"/>
                  </a:lnTo>
                  <a:lnTo>
                    <a:pt x="649439" y="65595"/>
                  </a:lnTo>
                  <a:lnTo>
                    <a:pt x="648779" y="65100"/>
                  </a:lnTo>
                  <a:lnTo>
                    <a:pt x="648779" y="67957"/>
                  </a:lnTo>
                  <a:lnTo>
                    <a:pt x="648487" y="67716"/>
                  </a:lnTo>
                  <a:lnTo>
                    <a:pt x="648779" y="67957"/>
                  </a:lnTo>
                  <a:lnTo>
                    <a:pt x="648779" y="65100"/>
                  </a:lnTo>
                  <a:lnTo>
                    <a:pt x="646582" y="63423"/>
                  </a:lnTo>
                  <a:lnTo>
                    <a:pt x="646582" y="69672"/>
                  </a:lnTo>
                  <a:lnTo>
                    <a:pt x="646531" y="72212"/>
                  </a:lnTo>
                  <a:lnTo>
                    <a:pt x="645998" y="72821"/>
                  </a:lnTo>
                  <a:lnTo>
                    <a:pt x="644029" y="72821"/>
                  </a:lnTo>
                  <a:lnTo>
                    <a:pt x="644131" y="70002"/>
                  </a:lnTo>
                  <a:lnTo>
                    <a:pt x="644474" y="69672"/>
                  </a:lnTo>
                  <a:lnTo>
                    <a:pt x="644588" y="69519"/>
                  </a:lnTo>
                  <a:lnTo>
                    <a:pt x="645896" y="69519"/>
                  </a:lnTo>
                  <a:lnTo>
                    <a:pt x="646582" y="69672"/>
                  </a:lnTo>
                  <a:lnTo>
                    <a:pt x="646582" y="63423"/>
                  </a:lnTo>
                  <a:lnTo>
                    <a:pt x="645642" y="63284"/>
                  </a:lnTo>
                  <a:lnTo>
                    <a:pt x="645591" y="67703"/>
                  </a:lnTo>
                  <a:lnTo>
                    <a:pt x="644029" y="67297"/>
                  </a:lnTo>
                  <a:lnTo>
                    <a:pt x="640740" y="67068"/>
                  </a:lnTo>
                  <a:lnTo>
                    <a:pt x="637006" y="67068"/>
                  </a:lnTo>
                  <a:lnTo>
                    <a:pt x="636066" y="66040"/>
                  </a:lnTo>
                  <a:lnTo>
                    <a:pt x="636168" y="63246"/>
                  </a:lnTo>
                  <a:lnTo>
                    <a:pt x="638314" y="64033"/>
                  </a:lnTo>
                  <a:lnTo>
                    <a:pt x="639914" y="63868"/>
                  </a:lnTo>
                  <a:lnTo>
                    <a:pt x="645363" y="65366"/>
                  </a:lnTo>
                  <a:lnTo>
                    <a:pt x="645414" y="65874"/>
                  </a:lnTo>
                  <a:lnTo>
                    <a:pt x="645528" y="67068"/>
                  </a:lnTo>
                  <a:lnTo>
                    <a:pt x="645591" y="67703"/>
                  </a:lnTo>
                  <a:lnTo>
                    <a:pt x="645591" y="63284"/>
                  </a:lnTo>
                  <a:lnTo>
                    <a:pt x="643839" y="63106"/>
                  </a:lnTo>
                  <a:lnTo>
                    <a:pt x="639584" y="61226"/>
                  </a:lnTo>
                  <a:lnTo>
                    <a:pt x="635355" y="61277"/>
                  </a:lnTo>
                  <a:lnTo>
                    <a:pt x="631126" y="63195"/>
                  </a:lnTo>
                  <a:lnTo>
                    <a:pt x="633526" y="63627"/>
                  </a:lnTo>
                  <a:lnTo>
                    <a:pt x="633107" y="65519"/>
                  </a:lnTo>
                  <a:lnTo>
                    <a:pt x="633196" y="67157"/>
                  </a:lnTo>
                  <a:lnTo>
                    <a:pt x="632244" y="68326"/>
                  </a:lnTo>
                  <a:lnTo>
                    <a:pt x="631901" y="69316"/>
                  </a:lnTo>
                  <a:lnTo>
                    <a:pt x="630174" y="70154"/>
                  </a:lnTo>
                  <a:lnTo>
                    <a:pt x="627481" y="68211"/>
                  </a:lnTo>
                  <a:lnTo>
                    <a:pt x="630326" y="67957"/>
                  </a:lnTo>
                  <a:lnTo>
                    <a:pt x="631113" y="67081"/>
                  </a:lnTo>
                  <a:lnTo>
                    <a:pt x="631215" y="65646"/>
                  </a:lnTo>
                  <a:lnTo>
                    <a:pt x="630364" y="65087"/>
                  </a:lnTo>
                  <a:lnTo>
                    <a:pt x="629094" y="64935"/>
                  </a:lnTo>
                  <a:lnTo>
                    <a:pt x="626211" y="66421"/>
                  </a:lnTo>
                  <a:lnTo>
                    <a:pt x="628751" y="70256"/>
                  </a:lnTo>
                  <a:lnTo>
                    <a:pt x="626071" y="71818"/>
                  </a:lnTo>
                  <a:lnTo>
                    <a:pt x="625182" y="72859"/>
                  </a:lnTo>
                  <a:lnTo>
                    <a:pt x="625551" y="73469"/>
                  </a:lnTo>
                  <a:lnTo>
                    <a:pt x="624954" y="74599"/>
                  </a:lnTo>
                  <a:lnTo>
                    <a:pt x="626237" y="74676"/>
                  </a:lnTo>
                  <a:lnTo>
                    <a:pt x="627087" y="73748"/>
                  </a:lnTo>
                  <a:lnTo>
                    <a:pt x="628053" y="72898"/>
                  </a:lnTo>
                  <a:lnTo>
                    <a:pt x="629564" y="73291"/>
                  </a:lnTo>
                  <a:lnTo>
                    <a:pt x="629437" y="74345"/>
                  </a:lnTo>
                  <a:lnTo>
                    <a:pt x="629437" y="74917"/>
                  </a:lnTo>
                  <a:lnTo>
                    <a:pt x="632028" y="73875"/>
                  </a:lnTo>
                  <a:lnTo>
                    <a:pt x="634949" y="69926"/>
                  </a:lnTo>
                  <a:lnTo>
                    <a:pt x="636371" y="71107"/>
                  </a:lnTo>
                  <a:lnTo>
                    <a:pt x="639394" y="70332"/>
                  </a:lnTo>
                  <a:lnTo>
                    <a:pt x="639305" y="70002"/>
                  </a:lnTo>
                  <a:lnTo>
                    <a:pt x="639178" y="69519"/>
                  </a:lnTo>
                  <a:lnTo>
                    <a:pt x="639076" y="69126"/>
                  </a:lnTo>
                  <a:lnTo>
                    <a:pt x="638949" y="68656"/>
                  </a:lnTo>
                  <a:lnTo>
                    <a:pt x="638886" y="68389"/>
                  </a:lnTo>
                  <a:lnTo>
                    <a:pt x="639673" y="68173"/>
                  </a:lnTo>
                  <a:lnTo>
                    <a:pt x="642200" y="68173"/>
                  </a:lnTo>
                  <a:lnTo>
                    <a:pt x="642315" y="70002"/>
                  </a:lnTo>
                  <a:lnTo>
                    <a:pt x="641604" y="70815"/>
                  </a:lnTo>
                  <a:lnTo>
                    <a:pt x="640029" y="70815"/>
                  </a:lnTo>
                  <a:lnTo>
                    <a:pt x="639660" y="70535"/>
                  </a:lnTo>
                  <a:lnTo>
                    <a:pt x="639610" y="70815"/>
                  </a:lnTo>
                  <a:lnTo>
                    <a:pt x="639051" y="73698"/>
                  </a:lnTo>
                  <a:lnTo>
                    <a:pt x="639826" y="75145"/>
                  </a:lnTo>
                  <a:lnTo>
                    <a:pt x="640816" y="76212"/>
                  </a:lnTo>
                  <a:lnTo>
                    <a:pt x="642442" y="75857"/>
                  </a:lnTo>
                  <a:lnTo>
                    <a:pt x="645388" y="75857"/>
                  </a:lnTo>
                  <a:lnTo>
                    <a:pt x="646874" y="73698"/>
                  </a:lnTo>
                  <a:lnTo>
                    <a:pt x="650024" y="76441"/>
                  </a:lnTo>
                  <a:lnTo>
                    <a:pt x="651459" y="73939"/>
                  </a:lnTo>
                  <a:lnTo>
                    <a:pt x="651395" y="73698"/>
                  </a:lnTo>
                  <a:lnTo>
                    <a:pt x="651167" y="72821"/>
                  </a:lnTo>
                  <a:lnTo>
                    <a:pt x="651040" y="72821"/>
                  </a:lnTo>
                  <a:lnTo>
                    <a:pt x="651954" y="71983"/>
                  </a:lnTo>
                  <a:lnTo>
                    <a:pt x="652424" y="71374"/>
                  </a:lnTo>
                  <a:lnTo>
                    <a:pt x="652589" y="71158"/>
                  </a:lnTo>
                  <a:lnTo>
                    <a:pt x="654405" y="69126"/>
                  </a:lnTo>
                  <a:close/>
                </a:path>
                <a:path w="824229" h="265430">
                  <a:moveTo>
                    <a:pt x="660120" y="54127"/>
                  </a:moveTo>
                  <a:lnTo>
                    <a:pt x="657263" y="53378"/>
                  </a:lnTo>
                  <a:lnTo>
                    <a:pt x="652907" y="55994"/>
                  </a:lnTo>
                  <a:lnTo>
                    <a:pt x="648182" y="53924"/>
                  </a:lnTo>
                  <a:lnTo>
                    <a:pt x="643674" y="54483"/>
                  </a:lnTo>
                  <a:lnTo>
                    <a:pt x="647738" y="59232"/>
                  </a:lnTo>
                  <a:lnTo>
                    <a:pt x="652970" y="58178"/>
                  </a:lnTo>
                  <a:lnTo>
                    <a:pt x="658152" y="57365"/>
                  </a:lnTo>
                  <a:lnTo>
                    <a:pt x="658444" y="55905"/>
                  </a:lnTo>
                  <a:lnTo>
                    <a:pt x="660120" y="54127"/>
                  </a:lnTo>
                  <a:close/>
                </a:path>
                <a:path w="824229" h="265430">
                  <a:moveTo>
                    <a:pt x="660387" y="63665"/>
                  </a:moveTo>
                  <a:lnTo>
                    <a:pt x="659142" y="62928"/>
                  </a:lnTo>
                  <a:lnTo>
                    <a:pt x="657085" y="63271"/>
                  </a:lnTo>
                  <a:lnTo>
                    <a:pt x="657186" y="61087"/>
                  </a:lnTo>
                  <a:lnTo>
                    <a:pt x="655904" y="61366"/>
                  </a:lnTo>
                  <a:lnTo>
                    <a:pt x="654265" y="61061"/>
                  </a:lnTo>
                  <a:lnTo>
                    <a:pt x="653732" y="63017"/>
                  </a:lnTo>
                  <a:lnTo>
                    <a:pt x="654888" y="63601"/>
                  </a:lnTo>
                  <a:lnTo>
                    <a:pt x="655485" y="64033"/>
                  </a:lnTo>
                  <a:lnTo>
                    <a:pt x="657428" y="65024"/>
                  </a:lnTo>
                  <a:lnTo>
                    <a:pt x="655955" y="66624"/>
                  </a:lnTo>
                  <a:lnTo>
                    <a:pt x="656158" y="67932"/>
                  </a:lnTo>
                  <a:lnTo>
                    <a:pt x="656513" y="67983"/>
                  </a:lnTo>
                  <a:lnTo>
                    <a:pt x="657250" y="68110"/>
                  </a:lnTo>
                  <a:lnTo>
                    <a:pt x="657148" y="65874"/>
                  </a:lnTo>
                  <a:lnTo>
                    <a:pt x="659142" y="65087"/>
                  </a:lnTo>
                  <a:lnTo>
                    <a:pt x="660387" y="63665"/>
                  </a:lnTo>
                  <a:close/>
                </a:path>
                <a:path w="824229" h="265430">
                  <a:moveTo>
                    <a:pt x="661428" y="59893"/>
                  </a:moveTo>
                  <a:lnTo>
                    <a:pt x="660501" y="59537"/>
                  </a:lnTo>
                  <a:lnTo>
                    <a:pt x="660019" y="59245"/>
                  </a:lnTo>
                  <a:lnTo>
                    <a:pt x="659269" y="59321"/>
                  </a:lnTo>
                  <a:lnTo>
                    <a:pt x="658393" y="59207"/>
                  </a:lnTo>
                  <a:lnTo>
                    <a:pt x="658228" y="60286"/>
                  </a:lnTo>
                  <a:lnTo>
                    <a:pt x="658469" y="60972"/>
                  </a:lnTo>
                  <a:lnTo>
                    <a:pt x="658342" y="62064"/>
                  </a:lnTo>
                  <a:lnTo>
                    <a:pt x="659472" y="61899"/>
                  </a:lnTo>
                  <a:lnTo>
                    <a:pt x="660412" y="61772"/>
                  </a:lnTo>
                  <a:lnTo>
                    <a:pt x="661238" y="61112"/>
                  </a:lnTo>
                  <a:lnTo>
                    <a:pt x="661390" y="60109"/>
                  </a:lnTo>
                  <a:lnTo>
                    <a:pt x="661428" y="59893"/>
                  </a:lnTo>
                  <a:close/>
                </a:path>
                <a:path w="824229" h="265430">
                  <a:moveTo>
                    <a:pt x="670877" y="80606"/>
                  </a:moveTo>
                  <a:lnTo>
                    <a:pt x="670496" y="79438"/>
                  </a:lnTo>
                  <a:lnTo>
                    <a:pt x="669696" y="77114"/>
                  </a:lnTo>
                  <a:lnTo>
                    <a:pt x="666597" y="76923"/>
                  </a:lnTo>
                  <a:lnTo>
                    <a:pt x="667308" y="80911"/>
                  </a:lnTo>
                  <a:lnTo>
                    <a:pt x="664933" y="81495"/>
                  </a:lnTo>
                  <a:lnTo>
                    <a:pt x="665962" y="81775"/>
                  </a:lnTo>
                  <a:lnTo>
                    <a:pt x="667258" y="81775"/>
                  </a:lnTo>
                  <a:lnTo>
                    <a:pt x="666902" y="83451"/>
                  </a:lnTo>
                  <a:lnTo>
                    <a:pt x="669721" y="82791"/>
                  </a:lnTo>
                  <a:lnTo>
                    <a:pt x="669823" y="81495"/>
                  </a:lnTo>
                  <a:lnTo>
                    <a:pt x="667829" y="80987"/>
                  </a:lnTo>
                  <a:lnTo>
                    <a:pt x="668477" y="79336"/>
                  </a:lnTo>
                  <a:lnTo>
                    <a:pt x="670877" y="80606"/>
                  </a:lnTo>
                  <a:close/>
                </a:path>
                <a:path w="824229" h="265430">
                  <a:moveTo>
                    <a:pt x="677075" y="36068"/>
                  </a:moveTo>
                  <a:lnTo>
                    <a:pt x="676948" y="35496"/>
                  </a:lnTo>
                  <a:lnTo>
                    <a:pt x="676821" y="34925"/>
                  </a:lnTo>
                  <a:lnTo>
                    <a:pt x="676770" y="33274"/>
                  </a:lnTo>
                  <a:lnTo>
                    <a:pt x="675690" y="32169"/>
                  </a:lnTo>
                  <a:lnTo>
                    <a:pt x="674408" y="32816"/>
                  </a:lnTo>
                  <a:lnTo>
                    <a:pt x="674687" y="34201"/>
                  </a:lnTo>
                  <a:lnTo>
                    <a:pt x="674763" y="34632"/>
                  </a:lnTo>
                  <a:lnTo>
                    <a:pt x="674827" y="34925"/>
                  </a:lnTo>
                  <a:lnTo>
                    <a:pt x="674941" y="35496"/>
                  </a:lnTo>
                  <a:lnTo>
                    <a:pt x="673722" y="35204"/>
                  </a:lnTo>
                  <a:lnTo>
                    <a:pt x="673722" y="37160"/>
                  </a:lnTo>
                  <a:lnTo>
                    <a:pt x="673709" y="40881"/>
                  </a:lnTo>
                  <a:lnTo>
                    <a:pt x="671576" y="40601"/>
                  </a:lnTo>
                  <a:lnTo>
                    <a:pt x="671169" y="39027"/>
                  </a:lnTo>
                  <a:lnTo>
                    <a:pt x="671029" y="37261"/>
                  </a:lnTo>
                  <a:lnTo>
                    <a:pt x="670483" y="37160"/>
                  </a:lnTo>
                  <a:lnTo>
                    <a:pt x="673722" y="37160"/>
                  </a:lnTo>
                  <a:lnTo>
                    <a:pt x="673722" y="35204"/>
                  </a:lnTo>
                  <a:lnTo>
                    <a:pt x="672579" y="34925"/>
                  </a:lnTo>
                  <a:lnTo>
                    <a:pt x="670547" y="34201"/>
                  </a:lnTo>
                  <a:lnTo>
                    <a:pt x="669937" y="34632"/>
                  </a:lnTo>
                  <a:lnTo>
                    <a:pt x="669620" y="34925"/>
                  </a:lnTo>
                  <a:lnTo>
                    <a:pt x="669874" y="37058"/>
                  </a:lnTo>
                  <a:lnTo>
                    <a:pt x="669582" y="37134"/>
                  </a:lnTo>
                  <a:lnTo>
                    <a:pt x="669251" y="37160"/>
                  </a:lnTo>
                  <a:lnTo>
                    <a:pt x="668934" y="37134"/>
                  </a:lnTo>
                  <a:lnTo>
                    <a:pt x="668883" y="37388"/>
                  </a:lnTo>
                  <a:lnTo>
                    <a:pt x="668820" y="37884"/>
                  </a:lnTo>
                  <a:lnTo>
                    <a:pt x="668820" y="45669"/>
                  </a:lnTo>
                  <a:lnTo>
                    <a:pt x="666470" y="45669"/>
                  </a:lnTo>
                  <a:lnTo>
                    <a:pt x="668820" y="45669"/>
                  </a:lnTo>
                  <a:lnTo>
                    <a:pt x="668820" y="37884"/>
                  </a:lnTo>
                  <a:lnTo>
                    <a:pt x="666445" y="38798"/>
                  </a:lnTo>
                  <a:lnTo>
                    <a:pt x="667219" y="42710"/>
                  </a:lnTo>
                  <a:lnTo>
                    <a:pt x="664057" y="42849"/>
                  </a:lnTo>
                  <a:lnTo>
                    <a:pt x="663206" y="42849"/>
                  </a:lnTo>
                  <a:lnTo>
                    <a:pt x="663206" y="46786"/>
                  </a:lnTo>
                  <a:lnTo>
                    <a:pt x="662622" y="46786"/>
                  </a:lnTo>
                  <a:lnTo>
                    <a:pt x="663206" y="46786"/>
                  </a:lnTo>
                  <a:lnTo>
                    <a:pt x="663206" y="42849"/>
                  </a:lnTo>
                  <a:lnTo>
                    <a:pt x="662076" y="42849"/>
                  </a:lnTo>
                  <a:lnTo>
                    <a:pt x="661377" y="45148"/>
                  </a:lnTo>
                  <a:lnTo>
                    <a:pt x="656742" y="45669"/>
                  </a:lnTo>
                  <a:lnTo>
                    <a:pt x="658672" y="45669"/>
                  </a:lnTo>
                  <a:lnTo>
                    <a:pt x="657428" y="46786"/>
                  </a:lnTo>
                  <a:lnTo>
                    <a:pt x="655599" y="48171"/>
                  </a:lnTo>
                  <a:lnTo>
                    <a:pt x="653643" y="48196"/>
                  </a:lnTo>
                  <a:lnTo>
                    <a:pt x="651598" y="47358"/>
                  </a:lnTo>
                  <a:lnTo>
                    <a:pt x="650862" y="46266"/>
                  </a:lnTo>
                  <a:lnTo>
                    <a:pt x="649668" y="46812"/>
                  </a:lnTo>
                  <a:lnTo>
                    <a:pt x="648703" y="46545"/>
                  </a:lnTo>
                  <a:lnTo>
                    <a:pt x="647738" y="46202"/>
                  </a:lnTo>
                  <a:lnTo>
                    <a:pt x="649909" y="42367"/>
                  </a:lnTo>
                  <a:lnTo>
                    <a:pt x="646607" y="44678"/>
                  </a:lnTo>
                  <a:lnTo>
                    <a:pt x="642099" y="44704"/>
                  </a:lnTo>
                  <a:lnTo>
                    <a:pt x="641959" y="44640"/>
                  </a:lnTo>
                  <a:lnTo>
                    <a:pt x="642531" y="44386"/>
                  </a:lnTo>
                  <a:lnTo>
                    <a:pt x="641654" y="44386"/>
                  </a:lnTo>
                  <a:lnTo>
                    <a:pt x="641807" y="44704"/>
                  </a:lnTo>
                  <a:lnTo>
                    <a:pt x="641451" y="44856"/>
                  </a:lnTo>
                  <a:lnTo>
                    <a:pt x="641451" y="48907"/>
                  </a:lnTo>
                  <a:lnTo>
                    <a:pt x="640321" y="48501"/>
                  </a:lnTo>
                  <a:lnTo>
                    <a:pt x="641451" y="48907"/>
                  </a:lnTo>
                  <a:lnTo>
                    <a:pt x="641451" y="44856"/>
                  </a:lnTo>
                  <a:lnTo>
                    <a:pt x="638810" y="45986"/>
                  </a:lnTo>
                  <a:lnTo>
                    <a:pt x="634923" y="46812"/>
                  </a:lnTo>
                  <a:lnTo>
                    <a:pt x="635406" y="48501"/>
                  </a:lnTo>
                  <a:lnTo>
                    <a:pt x="635266" y="48501"/>
                  </a:lnTo>
                  <a:lnTo>
                    <a:pt x="633933" y="49999"/>
                  </a:lnTo>
                  <a:lnTo>
                    <a:pt x="634974" y="51562"/>
                  </a:lnTo>
                  <a:lnTo>
                    <a:pt x="636041" y="50520"/>
                  </a:lnTo>
                  <a:lnTo>
                    <a:pt x="637197" y="49593"/>
                  </a:lnTo>
                  <a:lnTo>
                    <a:pt x="638759" y="49441"/>
                  </a:lnTo>
                  <a:lnTo>
                    <a:pt x="641032" y="49999"/>
                  </a:lnTo>
                  <a:lnTo>
                    <a:pt x="637870" y="53111"/>
                  </a:lnTo>
                  <a:lnTo>
                    <a:pt x="640651" y="53428"/>
                  </a:lnTo>
                  <a:lnTo>
                    <a:pt x="641388" y="51892"/>
                  </a:lnTo>
                  <a:lnTo>
                    <a:pt x="642759" y="50634"/>
                  </a:lnTo>
                  <a:lnTo>
                    <a:pt x="642823" y="48768"/>
                  </a:lnTo>
                  <a:lnTo>
                    <a:pt x="643229" y="48768"/>
                  </a:lnTo>
                  <a:lnTo>
                    <a:pt x="643724" y="48501"/>
                  </a:lnTo>
                  <a:lnTo>
                    <a:pt x="648284" y="48831"/>
                  </a:lnTo>
                  <a:lnTo>
                    <a:pt x="652449" y="51828"/>
                  </a:lnTo>
                  <a:lnTo>
                    <a:pt x="657250" y="50520"/>
                  </a:lnTo>
                  <a:lnTo>
                    <a:pt x="657555" y="50571"/>
                  </a:lnTo>
                  <a:lnTo>
                    <a:pt x="658177" y="50584"/>
                  </a:lnTo>
                  <a:lnTo>
                    <a:pt x="659930" y="49161"/>
                  </a:lnTo>
                  <a:lnTo>
                    <a:pt x="662051" y="49860"/>
                  </a:lnTo>
                  <a:lnTo>
                    <a:pt x="664006" y="49542"/>
                  </a:lnTo>
                  <a:lnTo>
                    <a:pt x="666064" y="49771"/>
                  </a:lnTo>
                  <a:lnTo>
                    <a:pt x="665175" y="46964"/>
                  </a:lnTo>
                  <a:lnTo>
                    <a:pt x="666851" y="46786"/>
                  </a:lnTo>
                  <a:lnTo>
                    <a:pt x="666508" y="48298"/>
                  </a:lnTo>
                  <a:lnTo>
                    <a:pt x="666445" y="48615"/>
                  </a:lnTo>
                  <a:lnTo>
                    <a:pt x="666330" y="49110"/>
                  </a:lnTo>
                  <a:lnTo>
                    <a:pt x="669150" y="50888"/>
                  </a:lnTo>
                  <a:lnTo>
                    <a:pt x="668312" y="52539"/>
                  </a:lnTo>
                  <a:lnTo>
                    <a:pt x="667867" y="53403"/>
                  </a:lnTo>
                  <a:lnTo>
                    <a:pt x="668197" y="52781"/>
                  </a:lnTo>
                  <a:lnTo>
                    <a:pt x="667918" y="53403"/>
                  </a:lnTo>
                  <a:lnTo>
                    <a:pt x="668210" y="55499"/>
                  </a:lnTo>
                  <a:lnTo>
                    <a:pt x="670064" y="53403"/>
                  </a:lnTo>
                  <a:lnTo>
                    <a:pt x="670369" y="52781"/>
                  </a:lnTo>
                  <a:lnTo>
                    <a:pt x="671639" y="52781"/>
                  </a:lnTo>
                  <a:lnTo>
                    <a:pt x="671550" y="52539"/>
                  </a:lnTo>
                  <a:lnTo>
                    <a:pt x="669975" y="48615"/>
                  </a:lnTo>
                  <a:lnTo>
                    <a:pt x="669074" y="48298"/>
                  </a:lnTo>
                  <a:lnTo>
                    <a:pt x="668883" y="47548"/>
                  </a:lnTo>
                  <a:lnTo>
                    <a:pt x="668832" y="46786"/>
                  </a:lnTo>
                  <a:lnTo>
                    <a:pt x="668832" y="46469"/>
                  </a:lnTo>
                  <a:lnTo>
                    <a:pt x="668832" y="45872"/>
                  </a:lnTo>
                  <a:lnTo>
                    <a:pt x="673760" y="45872"/>
                  </a:lnTo>
                  <a:lnTo>
                    <a:pt x="673709" y="45135"/>
                  </a:lnTo>
                  <a:lnTo>
                    <a:pt x="673582" y="44526"/>
                  </a:lnTo>
                  <a:lnTo>
                    <a:pt x="673722" y="44780"/>
                  </a:lnTo>
                  <a:lnTo>
                    <a:pt x="675640" y="44780"/>
                  </a:lnTo>
                  <a:lnTo>
                    <a:pt x="675678" y="41897"/>
                  </a:lnTo>
                  <a:lnTo>
                    <a:pt x="675690" y="41122"/>
                  </a:lnTo>
                  <a:lnTo>
                    <a:pt x="675576" y="40309"/>
                  </a:lnTo>
                  <a:lnTo>
                    <a:pt x="676389" y="39827"/>
                  </a:lnTo>
                  <a:lnTo>
                    <a:pt x="676224" y="38938"/>
                  </a:lnTo>
                  <a:lnTo>
                    <a:pt x="676046" y="38049"/>
                  </a:lnTo>
                  <a:lnTo>
                    <a:pt x="675881" y="37160"/>
                  </a:lnTo>
                  <a:lnTo>
                    <a:pt x="677075" y="36068"/>
                  </a:lnTo>
                  <a:close/>
                </a:path>
                <a:path w="824229" h="265430">
                  <a:moveTo>
                    <a:pt x="679373" y="54838"/>
                  </a:moveTo>
                  <a:lnTo>
                    <a:pt x="678675" y="53200"/>
                  </a:lnTo>
                  <a:lnTo>
                    <a:pt x="678383" y="51625"/>
                  </a:lnTo>
                  <a:lnTo>
                    <a:pt x="677583" y="51828"/>
                  </a:lnTo>
                  <a:lnTo>
                    <a:pt x="676567" y="52793"/>
                  </a:lnTo>
                  <a:lnTo>
                    <a:pt x="674522" y="54673"/>
                  </a:lnTo>
                  <a:lnTo>
                    <a:pt x="675576" y="55143"/>
                  </a:lnTo>
                  <a:lnTo>
                    <a:pt x="677722" y="56121"/>
                  </a:lnTo>
                  <a:lnTo>
                    <a:pt x="679373" y="54838"/>
                  </a:lnTo>
                  <a:close/>
                </a:path>
                <a:path w="824229" h="265430">
                  <a:moveTo>
                    <a:pt x="679627" y="78536"/>
                  </a:moveTo>
                  <a:lnTo>
                    <a:pt x="679577" y="76327"/>
                  </a:lnTo>
                  <a:lnTo>
                    <a:pt x="677570" y="73863"/>
                  </a:lnTo>
                  <a:lnTo>
                    <a:pt x="675424" y="76276"/>
                  </a:lnTo>
                  <a:lnTo>
                    <a:pt x="674039" y="74536"/>
                  </a:lnTo>
                  <a:lnTo>
                    <a:pt x="672630" y="72961"/>
                  </a:lnTo>
                  <a:lnTo>
                    <a:pt x="672084" y="74599"/>
                  </a:lnTo>
                  <a:lnTo>
                    <a:pt x="669671" y="76187"/>
                  </a:lnTo>
                  <a:lnTo>
                    <a:pt x="672515" y="77889"/>
                  </a:lnTo>
                  <a:lnTo>
                    <a:pt x="672592" y="78803"/>
                  </a:lnTo>
                  <a:lnTo>
                    <a:pt x="672769" y="80632"/>
                  </a:lnTo>
                  <a:lnTo>
                    <a:pt x="673252" y="82410"/>
                  </a:lnTo>
                  <a:lnTo>
                    <a:pt x="674649" y="81368"/>
                  </a:lnTo>
                  <a:lnTo>
                    <a:pt x="675652" y="81597"/>
                  </a:lnTo>
                  <a:lnTo>
                    <a:pt x="676490" y="80810"/>
                  </a:lnTo>
                  <a:lnTo>
                    <a:pt x="676757" y="79857"/>
                  </a:lnTo>
                  <a:lnTo>
                    <a:pt x="676440" y="78740"/>
                  </a:lnTo>
                  <a:lnTo>
                    <a:pt x="676960" y="77254"/>
                  </a:lnTo>
                  <a:lnTo>
                    <a:pt x="679627" y="78536"/>
                  </a:lnTo>
                  <a:close/>
                </a:path>
                <a:path w="824229" h="265430">
                  <a:moveTo>
                    <a:pt x="681456" y="58381"/>
                  </a:moveTo>
                  <a:lnTo>
                    <a:pt x="680554" y="56489"/>
                  </a:lnTo>
                  <a:lnTo>
                    <a:pt x="679183" y="56769"/>
                  </a:lnTo>
                  <a:lnTo>
                    <a:pt x="677722" y="57581"/>
                  </a:lnTo>
                  <a:lnTo>
                    <a:pt x="677799" y="57848"/>
                  </a:lnTo>
                  <a:lnTo>
                    <a:pt x="677760" y="58127"/>
                  </a:lnTo>
                  <a:lnTo>
                    <a:pt x="677633" y="58369"/>
                  </a:lnTo>
                  <a:lnTo>
                    <a:pt x="678903" y="60159"/>
                  </a:lnTo>
                  <a:lnTo>
                    <a:pt x="680186" y="59626"/>
                  </a:lnTo>
                  <a:lnTo>
                    <a:pt x="681456" y="58381"/>
                  </a:lnTo>
                  <a:close/>
                </a:path>
                <a:path w="824229" h="265430">
                  <a:moveTo>
                    <a:pt x="693127" y="23469"/>
                  </a:moveTo>
                  <a:lnTo>
                    <a:pt x="689851" y="22504"/>
                  </a:lnTo>
                  <a:lnTo>
                    <a:pt x="686422" y="20764"/>
                  </a:lnTo>
                  <a:lnTo>
                    <a:pt x="684250" y="25285"/>
                  </a:lnTo>
                  <a:lnTo>
                    <a:pt x="686904" y="23202"/>
                  </a:lnTo>
                  <a:lnTo>
                    <a:pt x="690054" y="23456"/>
                  </a:lnTo>
                  <a:lnTo>
                    <a:pt x="693127" y="23469"/>
                  </a:lnTo>
                  <a:close/>
                </a:path>
                <a:path w="824229" h="265430">
                  <a:moveTo>
                    <a:pt x="729957" y="71259"/>
                  </a:moveTo>
                  <a:lnTo>
                    <a:pt x="728662" y="71005"/>
                  </a:lnTo>
                  <a:lnTo>
                    <a:pt x="726605" y="69951"/>
                  </a:lnTo>
                  <a:lnTo>
                    <a:pt x="726516" y="71894"/>
                  </a:lnTo>
                  <a:lnTo>
                    <a:pt x="726440" y="73761"/>
                  </a:lnTo>
                  <a:lnTo>
                    <a:pt x="728700" y="72567"/>
                  </a:lnTo>
                  <a:lnTo>
                    <a:pt x="729907" y="72834"/>
                  </a:lnTo>
                  <a:lnTo>
                    <a:pt x="729919" y="72301"/>
                  </a:lnTo>
                  <a:lnTo>
                    <a:pt x="729945" y="71793"/>
                  </a:lnTo>
                  <a:lnTo>
                    <a:pt x="729957" y="71259"/>
                  </a:lnTo>
                  <a:close/>
                </a:path>
                <a:path w="824229" h="265430">
                  <a:moveTo>
                    <a:pt x="759790" y="203835"/>
                  </a:moveTo>
                  <a:lnTo>
                    <a:pt x="758329" y="202590"/>
                  </a:lnTo>
                  <a:lnTo>
                    <a:pt x="755129" y="201587"/>
                  </a:lnTo>
                  <a:lnTo>
                    <a:pt x="753237" y="204914"/>
                  </a:lnTo>
                  <a:lnTo>
                    <a:pt x="752170" y="205409"/>
                  </a:lnTo>
                  <a:lnTo>
                    <a:pt x="750849" y="205473"/>
                  </a:lnTo>
                  <a:lnTo>
                    <a:pt x="750112" y="206603"/>
                  </a:lnTo>
                  <a:lnTo>
                    <a:pt x="750316" y="207848"/>
                  </a:lnTo>
                  <a:lnTo>
                    <a:pt x="750874" y="208800"/>
                  </a:lnTo>
                  <a:lnTo>
                    <a:pt x="752322" y="208407"/>
                  </a:lnTo>
                  <a:lnTo>
                    <a:pt x="753897" y="207949"/>
                  </a:lnTo>
                  <a:lnTo>
                    <a:pt x="753135" y="206616"/>
                  </a:lnTo>
                  <a:lnTo>
                    <a:pt x="753186" y="205600"/>
                  </a:lnTo>
                  <a:lnTo>
                    <a:pt x="755815" y="205905"/>
                  </a:lnTo>
                  <a:lnTo>
                    <a:pt x="755345" y="210375"/>
                  </a:lnTo>
                  <a:lnTo>
                    <a:pt x="757415" y="209448"/>
                  </a:lnTo>
                  <a:lnTo>
                    <a:pt x="758469" y="207962"/>
                  </a:lnTo>
                  <a:lnTo>
                    <a:pt x="757872" y="205613"/>
                  </a:lnTo>
                  <a:lnTo>
                    <a:pt x="757821" y="204571"/>
                  </a:lnTo>
                  <a:lnTo>
                    <a:pt x="759790" y="203835"/>
                  </a:lnTo>
                  <a:close/>
                </a:path>
                <a:path w="824229" h="265430">
                  <a:moveTo>
                    <a:pt x="761504" y="80835"/>
                  </a:moveTo>
                  <a:lnTo>
                    <a:pt x="761111" y="80835"/>
                  </a:lnTo>
                  <a:lnTo>
                    <a:pt x="760933" y="79629"/>
                  </a:lnTo>
                  <a:lnTo>
                    <a:pt x="760844" y="79006"/>
                  </a:lnTo>
                  <a:lnTo>
                    <a:pt x="760793" y="78625"/>
                  </a:lnTo>
                  <a:lnTo>
                    <a:pt x="759117" y="78625"/>
                  </a:lnTo>
                  <a:lnTo>
                    <a:pt x="758037" y="76771"/>
                  </a:lnTo>
                  <a:lnTo>
                    <a:pt x="759002" y="74688"/>
                  </a:lnTo>
                  <a:lnTo>
                    <a:pt x="759002" y="74155"/>
                  </a:lnTo>
                  <a:lnTo>
                    <a:pt x="759015" y="73901"/>
                  </a:lnTo>
                  <a:lnTo>
                    <a:pt x="757275" y="73660"/>
                  </a:lnTo>
                  <a:lnTo>
                    <a:pt x="755878" y="74079"/>
                  </a:lnTo>
                  <a:lnTo>
                    <a:pt x="755116" y="75819"/>
                  </a:lnTo>
                  <a:lnTo>
                    <a:pt x="753186" y="73837"/>
                  </a:lnTo>
                  <a:lnTo>
                    <a:pt x="751306" y="74993"/>
                  </a:lnTo>
                  <a:lnTo>
                    <a:pt x="748614" y="74777"/>
                  </a:lnTo>
                  <a:lnTo>
                    <a:pt x="745959" y="76288"/>
                  </a:lnTo>
                  <a:lnTo>
                    <a:pt x="743254" y="75120"/>
                  </a:lnTo>
                  <a:lnTo>
                    <a:pt x="741603" y="74599"/>
                  </a:lnTo>
                  <a:lnTo>
                    <a:pt x="740092" y="74968"/>
                  </a:lnTo>
                  <a:lnTo>
                    <a:pt x="738670" y="75844"/>
                  </a:lnTo>
                  <a:lnTo>
                    <a:pt x="737654" y="74930"/>
                  </a:lnTo>
                  <a:lnTo>
                    <a:pt x="735660" y="74663"/>
                  </a:lnTo>
                  <a:lnTo>
                    <a:pt x="733844" y="74891"/>
                  </a:lnTo>
                  <a:lnTo>
                    <a:pt x="733945" y="75145"/>
                  </a:lnTo>
                  <a:lnTo>
                    <a:pt x="733018" y="77038"/>
                  </a:lnTo>
                  <a:lnTo>
                    <a:pt x="735596" y="76581"/>
                  </a:lnTo>
                  <a:lnTo>
                    <a:pt x="735698" y="77800"/>
                  </a:lnTo>
                  <a:lnTo>
                    <a:pt x="737857" y="78879"/>
                  </a:lnTo>
                  <a:lnTo>
                    <a:pt x="738085" y="78727"/>
                  </a:lnTo>
                  <a:lnTo>
                    <a:pt x="738327" y="78651"/>
                  </a:lnTo>
                  <a:lnTo>
                    <a:pt x="738619" y="78651"/>
                  </a:lnTo>
                  <a:lnTo>
                    <a:pt x="738771" y="78460"/>
                  </a:lnTo>
                  <a:lnTo>
                    <a:pt x="738822" y="78232"/>
                  </a:lnTo>
                  <a:lnTo>
                    <a:pt x="738771" y="77990"/>
                  </a:lnTo>
                  <a:lnTo>
                    <a:pt x="742340" y="77863"/>
                  </a:lnTo>
                  <a:lnTo>
                    <a:pt x="745109" y="79248"/>
                  </a:lnTo>
                  <a:lnTo>
                    <a:pt x="747979" y="79870"/>
                  </a:lnTo>
                  <a:lnTo>
                    <a:pt x="752627" y="77774"/>
                  </a:lnTo>
                  <a:lnTo>
                    <a:pt x="753529" y="78638"/>
                  </a:lnTo>
                  <a:lnTo>
                    <a:pt x="754557" y="79781"/>
                  </a:lnTo>
                  <a:lnTo>
                    <a:pt x="753859" y="81305"/>
                  </a:lnTo>
                  <a:lnTo>
                    <a:pt x="751611" y="80124"/>
                  </a:lnTo>
                  <a:lnTo>
                    <a:pt x="751116" y="81826"/>
                  </a:lnTo>
                  <a:lnTo>
                    <a:pt x="750951" y="84696"/>
                  </a:lnTo>
                  <a:lnTo>
                    <a:pt x="753198" y="85013"/>
                  </a:lnTo>
                  <a:lnTo>
                    <a:pt x="755167" y="85585"/>
                  </a:lnTo>
                  <a:lnTo>
                    <a:pt x="756818" y="85064"/>
                  </a:lnTo>
                  <a:lnTo>
                    <a:pt x="759002" y="85255"/>
                  </a:lnTo>
                  <a:lnTo>
                    <a:pt x="759040" y="82626"/>
                  </a:lnTo>
                  <a:lnTo>
                    <a:pt x="760247" y="81800"/>
                  </a:lnTo>
                  <a:lnTo>
                    <a:pt x="761504" y="80835"/>
                  </a:lnTo>
                  <a:close/>
                </a:path>
                <a:path w="824229" h="265430">
                  <a:moveTo>
                    <a:pt x="763409" y="75374"/>
                  </a:moveTo>
                  <a:lnTo>
                    <a:pt x="761149" y="73025"/>
                  </a:lnTo>
                  <a:lnTo>
                    <a:pt x="759015" y="73901"/>
                  </a:lnTo>
                  <a:lnTo>
                    <a:pt x="759028" y="74714"/>
                  </a:lnTo>
                  <a:lnTo>
                    <a:pt x="760069" y="75831"/>
                  </a:lnTo>
                  <a:lnTo>
                    <a:pt x="763219" y="75374"/>
                  </a:lnTo>
                  <a:lnTo>
                    <a:pt x="763409" y="75374"/>
                  </a:lnTo>
                  <a:close/>
                </a:path>
                <a:path w="824229" h="265430">
                  <a:moveTo>
                    <a:pt x="767346" y="195465"/>
                  </a:moveTo>
                  <a:lnTo>
                    <a:pt x="767041" y="193560"/>
                  </a:lnTo>
                  <a:lnTo>
                    <a:pt x="766102" y="190804"/>
                  </a:lnTo>
                  <a:lnTo>
                    <a:pt x="763270" y="195795"/>
                  </a:lnTo>
                  <a:lnTo>
                    <a:pt x="765276" y="200507"/>
                  </a:lnTo>
                  <a:lnTo>
                    <a:pt x="764019" y="204724"/>
                  </a:lnTo>
                  <a:lnTo>
                    <a:pt x="766508" y="204076"/>
                  </a:lnTo>
                  <a:lnTo>
                    <a:pt x="767029" y="197485"/>
                  </a:lnTo>
                  <a:lnTo>
                    <a:pt x="767346" y="195465"/>
                  </a:lnTo>
                  <a:close/>
                </a:path>
                <a:path w="824229" h="265430">
                  <a:moveTo>
                    <a:pt x="773633" y="79425"/>
                  </a:moveTo>
                  <a:lnTo>
                    <a:pt x="773544" y="79133"/>
                  </a:lnTo>
                  <a:lnTo>
                    <a:pt x="773404" y="78943"/>
                  </a:lnTo>
                  <a:lnTo>
                    <a:pt x="773303" y="78740"/>
                  </a:lnTo>
                  <a:lnTo>
                    <a:pt x="771664" y="78917"/>
                  </a:lnTo>
                  <a:lnTo>
                    <a:pt x="770115" y="78663"/>
                  </a:lnTo>
                  <a:lnTo>
                    <a:pt x="768921" y="77838"/>
                  </a:lnTo>
                  <a:lnTo>
                    <a:pt x="768921" y="82638"/>
                  </a:lnTo>
                  <a:lnTo>
                    <a:pt x="768921" y="77838"/>
                  </a:lnTo>
                  <a:lnTo>
                    <a:pt x="768743" y="77711"/>
                  </a:lnTo>
                  <a:lnTo>
                    <a:pt x="768667" y="76479"/>
                  </a:lnTo>
                  <a:lnTo>
                    <a:pt x="767994" y="75844"/>
                  </a:lnTo>
                  <a:lnTo>
                    <a:pt x="766762" y="75844"/>
                  </a:lnTo>
                  <a:lnTo>
                    <a:pt x="766140" y="79006"/>
                  </a:lnTo>
                  <a:lnTo>
                    <a:pt x="766762" y="75831"/>
                  </a:lnTo>
                  <a:lnTo>
                    <a:pt x="766724" y="74714"/>
                  </a:lnTo>
                  <a:lnTo>
                    <a:pt x="766914" y="73901"/>
                  </a:lnTo>
                  <a:lnTo>
                    <a:pt x="767016" y="73507"/>
                  </a:lnTo>
                  <a:lnTo>
                    <a:pt x="765683" y="73025"/>
                  </a:lnTo>
                  <a:lnTo>
                    <a:pt x="765263" y="73507"/>
                  </a:lnTo>
                  <a:lnTo>
                    <a:pt x="763739" y="75717"/>
                  </a:lnTo>
                  <a:lnTo>
                    <a:pt x="763409" y="75374"/>
                  </a:lnTo>
                  <a:lnTo>
                    <a:pt x="762127" y="79006"/>
                  </a:lnTo>
                  <a:lnTo>
                    <a:pt x="762012" y="79336"/>
                  </a:lnTo>
                  <a:lnTo>
                    <a:pt x="765670" y="79629"/>
                  </a:lnTo>
                  <a:lnTo>
                    <a:pt x="762317" y="80962"/>
                  </a:lnTo>
                  <a:lnTo>
                    <a:pt x="761707" y="80835"/>
                  </a:lnTo>
                  <a:lnTo>
                    <a:pt x="761504" y="80835"/>
                  </a:lnTo>
                  <a:lnTo>
                    <a:pt x="761161" y="84340"/>
                  </a:lnTo>
                  <a:lnTo>
                    <a:pt x="761072" y="85191"/>
                  </a:lnTo>
                  <a:lnTo>
                    <a:pt x="760006" y="86283"/>
                  </a:lnTo>
                  <a:lnTo>
                    <a:pt x="758913" y="87350"/>
                  </a:lnTo>
                  <a:lnTo>
                    <a:pt x="761669" y="88138"/>
                  </a:lnTo>
                  <a:lnTo>
                    <a:pt x="758786" y="88595"/>
                  </a:lnTo>
                  <a:lnTo>
                    <a:pt x="758799" y="89484"/>
                  </a:lnTo>
                  <a:lnTo>
                    <a:pt x="760247" y="89484"/>
                  </a:lnTo>
                  <a:lnTo>
                    <a:pt x="762508" y="88823"/>
                  </a:lnTo>
                  <a:lnTo>
                    <a:pt x="762431" y="88138"/>
                  </a:lnTo>
                  <a:lnTo>
                    <a:pt x="762342" y="87350"/>
                  </a:lnTo>
                  <a:lnTo>
                    <a:pt x="762228" y="86283"/>
                  </a:lnTo>
                  <a:lnTo>
                    <a:pt x="762101" y="85191"/>
                  </a:lnTo>
                  <a:lnTo>
                    <a:pt x="762012" y="84340"/>
                  </a:lnTo>
                  <a:lnTo>
                    <a:pt x="765657" y="85547"/>
                  </a:lnTo>
                  <a:lnTo>
                    <a:pt x="764895" y="87426"/>
                  </a:lnTo>
                  <a:lnTo>
                    <a:pt x="765797" y="87871"/>
                  </a:lnTo>
                  <a:lnTo>
                    <a:pt x="767334" y="85801"/>
                  </a:lnTo>
                  <a:lnTo>
                    <a:pt x="767600" y="87426"/>
                  </a:lnTo>
                  <a:lnTo>
                    <a:pt x="767727" y="88176"/>
                  </a:lnTo>
                  <a:lnTo>
                    <a:pt x="768781" y="87426"/>
                  </a:lnTo>
                  <a:lnTo>
                    <a:pt x="770699" y="86487"/>
                  </a:lnTo>
                  <a:lnTo>
                    <a:pt x="770102" y="85801"/>
                  </a:lnTo>
                  <a:lnTo>
                    <a:pt x="768032" y="83439"/>
                  </a:lnTo>
                  <a:lnTo>
                    <a:pt x="768604" y="82931"/>
                  </a:lnTo>
                  <a:lnTo>
                    <a:pt x="770839" y="83680"/>
                  </a:lnTo>
                  <a:lnTo>
                    <a:pt x="770750" y="82638"/>
                  </a:lnTo>
                  <a:lnTo>
                    <a:pt x="770204" y="82638"/>
                  </a:lnTo>
                  <a:lnTo>
                    <a:pt x="769924" y="82372"/>
                  </a:lnTo>
                  <a:lnTo>
                    <a:pt x="769226" y="78955"/>
                  </a:lnTo>
                  <a:lnTo>
                    <a:pt x="771690" y="79743"/>
                  </a:lnTo>
                  <a:lnTo>
                    <a:pt x="773506" y="79692"/>
                  </a:lnTo>
                  <a:lnTo>
                    <a:pt x="773544" y="79565"/>
                  </a:lnTo>
                  <a:lnTo>
                    <a:pt x="773633" y="79425"/>
                  </a:lnTo>
                  <a:close/>
                </a:path>
                <a:path w="824229" h="265430">
                  <a:moveTo>
                    <a:pt x="775627" y="188480"/>
                  </a:moveTo>
                  <a:lnTo>
                    <a:pt x="775157" y="189052"/>
                  </a:lnTo>
                  <a:lnTo>
                    <a:pt x="775208" y="189242"/>
                  </a:lnTo>
                  <a:lnTo>
                    <a:pt x="775309" y="189623"/>
                  </a:lnTo>
                  <a:lnTo>
                    <a:pt x="774877" y="189623"/>
                  </a:lnTo>
                  <a:lnTo>
                    <a:pt x="775500" y="189941"/>
                  </a:lnTo>
                  <a:lnTo>
                    <a:pt x="775576" y="189052"/>
                  </a:lnTo>
                  <a:lnTo>
                    <a:pt x="775627" y="188480"/>
                  </a:lnTo>
                  <a:close/>
                </a:path>
                <a:path w="824229" h="265430">
                  <a:moveTo>
                    <a:pt x="776566" y="172974"/>
                  </a:moveTo>
                  <a:lnTo>
                    <a:pt x="775639" y="171831"/>
                  </a:lnTo>
                  <a:lnTo>
                    <a:pt x="773176" y="172974"/>
                  </a:lnTo>
                  <a:lnTo>
                    <a:pt x="773214" y="172427"/>
                  </a:lnTo>
                  <a:lnTo>
                    <a:pt x="773328" y="170573"/>
                  </a:lnTo>
                  <a:lnTo>
                    <a:pt x="772490" y="172135"/>
                  </a:lnTo>
                  <a:lnTo>
                    <a:pt x="771283" y="172427"/>
                  </a:lnTo>
                  <a:lnTo>
                    <a:pt x="769734" y="171627"/>
                  </a:lnTo>
                  <a:lnTo>
                    <a:pt x="770623" y="177533"/>
                  </a:lnTo>
                  <a:lnTo>
                    <a:pt x="770077" y="178574"/>
                  </a:lnTo>
                  <a:lnTo>
                    <a:pt x="769835" y="179857"/>
                  </a:lnTo>
                  <a:lnTo>
                    <a:pt x="768578" y="180403"/>
                  </a:lnTo>
                  <a:lnTo>
                    <a:pt x="765733" y="177634"/>
                  </a:lnTo>
                  <a:lnTo>
                    <a:pt x="764387" y="177304"/>
                  </a:lnTo>
                  <a:lnTo>
                    <a:pt x="762609" y="177241"/>
                  </a:lnTo>
                  <a:lnTo>
                    <a:pt x="762406" y="174358"/>
                  </a:lnTo>
                  <a:lnTo>
                    <a:pt x="763943" y="174790"/>
                  </a:lnTo>
                  <a:lnTo>
                    <a:pt x="764781" y="174586"/>
                  </a:lnTo>
                  <a:lnTo>
                    <a:pt x="765759" y="172745"/>
                  </a:lnTo>
                  <a:lnTo>
                    <a:pt x="765479" y="172707"/>
                  </a:lnTo>
                  <a:lnTo>
                    <a:pt x="764946" y="172694"/>
                  </a:lnTo>
                  <a:lnTo>
                    <a:pt x="763790" y="172758"/>
                  </a:lnTo>
                  <a:lnTo>
                    <a:pt x="762635" y="172872"/>
                  </a:lnTo>
                  <a:lnTo>
                    <a:pt x="761885" y="171716"/>
                  </a:lnTo>
                  <a:lnTo>
                    <a:pt x="760158" y="173278"/>
                  </a:lnTo>
                  <a:lnTo>
                    <a:pt x="759129" y="175196"/>
                  </a:lnTo>
                  <a:lnTo>
                    <a:pt x="759040" y="177558"/>
                  </a:lnTo>
                  <a:lnTo>
                    <a:pt x="759040" y="179324"/>
                  </a:lnTo>
                  <a:lnTo>
                    <a:pt x="762850" y="180492"/>
                  </a:lnTo>
                  <a:lnTo>
                    <a:pt x="762139" y="182270"/>
                  </a:lnTo>
                  <a:lnTo>
                    <a:pt x="759015" y="182575"/>
                  </a:lnTo>
                  <a:lnTo>
                    <a:pt x="759917" y="185318"/>
                  </a:lnTo>
                  <a:lnTo>
                    <a:pt x="760272" y="185635"/>
                  </a:lnTo>
                  <a:lnTo>
                    <a:pt x="760933" y="186283"/>
                  </a:lnTo>
                  <a:lnTo>
                    <a:pt x="761009" y="186575"/>
                  </a:lnTo>
                  <a:lnTo>
                    <a:pt x="761072" y="186880"/>
                  </a:lnTo>
                  <a:lnTo>
                    <a:pt x="761072" y="187172"/>
                  </a:lnTo>
                  <a:lnTo>
                    <a:pt x="759307" y="189141"/>
                  </a:lnTo>
                  <a:lnTo>
                    <a:pt x="758685" y="191452"/>
                  </a:lnTo>
                  <a:lnTo>
                    <a:pt x="759015" y="194043"/>
                  </a:lnTo>
                  <a:lnTo>
                    <a:pt x="756475" y="194310"/>
                  </a:lnTo>
                  <a:lnTo>
                    <a:pt x="757466" y="196469"/>
                  </a:lnTo>
                  <a:lnTo>
                    <a:pt x="756983" y="197853"/>
                  </a:lnTo>
                  <a:lnTo>
                    <a:pt x="755116" y="197929"/>
                  </a:lnTo>
                  <a:lnTo>
                    <a:pt x="755472" y="199428"/>
                  </a:lnTo>
                  <a:lnTo>
                    <a:pt x="755243" y="200571"/>
                  </a:lnTo>
                  <a:lnTo>
                    <a:pt x="757047" y="200482"/>
                  </a:lnTo>
                  <a:lnTo>
                    <a:pt x="759460" y="201256"/>
                  </a:lnTo>
                  <a:lnTo>
                    <a:pt x="758913" y="197916"/>
                  </a:lnTo>
                  <a:lnTo>
                    <a:pt x="759345" y="196837"/>
                  </a:lnTo>
                  <a:lnTo>
                    <a:pt x="761022" y="196532"/>
                  </a:lnTo>
                  <a:lnTo>
                    <a:pt x="760704" y="195008"/>
                  </a:lnTo>
                  <a:lnTo>
                    <a:pt x="762876" y="187236"/>
                  </a:lnTo>
                  <a:lnTo>
                    <a:pt x="761961" y="187210"/>
                  </a:lnTo>
                  <a:lnTo>
                    <a:pt x="762279" y="187210"/>
                  </a:lnTo>
                  <a:lnTo>
                    <a:pt x="762876" y="187236"/>
                  </a:lnTo>
                  <a:lnTo>
                    <a:pt x="762965" y="183375"/>
                  </a:lnTo>
                  <a:lnTo>
                    <a:pt x="763879" y="183057"/>
                  </a:lnTo>
                  <a:lnTo>
                    <a:pt x="764705" y="182651"/>
                  </a:lnTo>
                  <a:lnTo>
                    <a:pt x="765035" y="181648"/>
                  </a:lnTo>
                  <a:lnTo>
                    <a:pt x="767727" y="181457"/>
                  </a:lnTo>
                  <a:lnTo>
                    <a:pt x="766533" y="186029"/>
                  </a:lnTo>
                  <a:lnTo>
                    <a:pt x="765797" y="189052"/>
                  </a:lnTo>
                  <a:lnTo>
                    <a:pt x="765746" y="189242"/>
                  </a:lnTo>
                  <a:lnTo>
                    <a:pt x="765657" y="189623"/>
                  </a:lnTo>
                  <a:lnTo>
                    <a:pt x="766343" y="189623"/>
                  </a:lnTo>
                  <a:lnTo>
                    <a:pt x="767283" y="189382"/>
                  </a:lnTo>
                  <a:lnTo>
                    <a:pt x="768718" y="189242"/>
                  </a:lnTo>
                  <a:lnTo>
                    <a:pt x="769137" y="188480"/>
                  </a:lnTo>
                  <a:lnTo>
                    <a:pt x="768959" y="188480"/>
                  </a:lnTo>
                  <a:lnTo>
                    <a:pt x="769861" y="188302"/>
                  </a:lnTo>
                  <a:lnTo>
                    <a:pt x="771194" y="189052"/>
                  </a:lnTo>
                  <a:lnTo>
                    <a:pt x="771271" y="189623"/>
                  </a:lnTo>
                  <a:lnTo>
                    <a:pt x="770699" y="190157"/>
                  </a:lnTo>
                  <a:lnTo>
                    <a:pt x="770801" y="191439"/>
                  </a:lnTo>
                  <a:lnTo>
                    <a:pt x="770915" y="193446"/>
                  </a:lnTo>
                  <a:lnTo>
                    <a:pt x="775081" y="189052"/>
                  </a:lnTo>
                  <a:lnTo>
                    <a:pt x="775004" y="188480"/>
                  </a:lnTo>
                  <a:lnTo>
                    <a:pt x="774954" y="188302"/>
                  </a:lnTo>
                  <a:lnTo>
                    <a:pt x="774395" y="186232"/>
                  </a:lnTo>
                  <a:lnTo>
                    <a:pt x="766724" y="186029"/>
                  </a:lnTo>
                  <a:lnTo>
                    <a:pt x="773480" y="183045"/>
                  </a:lnTo>
                  <a:lnTo>
                    <a:pt x="773442" y="175488"/>
                  </a:lnTo>
                  <a:lnTo>
                    <a:pt x="773633" y="174777"/>
                  </a:lnTo>
                  <a:lnTo>
                    <a:pt x="773684" y="173710"/>
                  </a:lnTo>
                  <a:lnTo>
                    <a:pt x="775868" y="174548"/>
                  </a:lnTo>
                  <a:lnTo>
                    <a:pt x="775525" y="175488"/>
                  </a:lnTo>
                  <a:lnTo>
                    <a:pt x="775487" y="176606"/>
                  </a:lnTo>
                  <a:lnTo>
                    <a:pt x="776325" y="176606"/>
                  </a:lnTo>
                  <a:lnTo>
                    <a:pt x="776452" y="173710"/>
                  </a:lnTo>
                  <a:lnTo>
                    <a:pt x="776478" y="172974"/>
                  </a:lnTo>
                  <a:close/>
                </a:path>
                <a:path w="824229" h="265430">
                  <a:moveTo>
                    <a:pt x="779449" y="95821"/>
                  </a:moveTo>
                  <a:lnTo>
                    <a:pt x="778560" y="94284"/>
                  </a:lnTo>
                  <a:lnTo>
                    <a:pt x="778624" y="95821"/>
                  </a:lnTo>
                  <a:lnTo>
                    <a:pt x="779449" y="95821"/>
                  </a:lnTo>
                  <a:close/>
                </a:path>
                <a:path w="824229" h="265430">
                  <a:moveTo>
                    <a:pt x="780288" y="96304"/>
                  </a:moveTo>
                  <a:lnTo>
                    <a:pt x="778256" y="96304"/>
                  </a:lnTo>
                  <a:lnTo>
                    <a:pt x="777430" y="97409"/>
                  </a:lnTo>
                  <a:lnTo>
                    <a:pt x="778256" y="98844"/>
                  </a:lnTo>
                  <a:lnTo>
                    <a:pt x="778383" y="99060"/>
                  </a:lnTo>
                  <a:lnTo>
                    <a:pt x="779335" y="99060"/>
                  </a:lnTo>
                  <a:lnTo>
                    <a:pt x="780161" y="98323"/>
                  </a:lnTo>
                  <a:lnTo>
                    <a:pt x="780288" y="96304"/>
                  </a:lnTo>
                  <a:close/>
                </a:path>
                <a:path w="824229" h="265430">
                  <a:moveTo>
                    <a:pt x="780732" y="96304"/>
                  </a:moveTo>
                  <a:lnTo>
                    <a:pt x="780326" y="95821"/>
                  </a:lnTo>
                  <a:lnTo>
                    <a:pt x="780288" y="96304"/>
                  </a:lnTo>
                  <a:lnTo>
                    <a:pt x="780732" y="96304"/>
                  </a:lnTo>
                  <a:close/>
                </a:path>
                <a:path w="824229" h="265430">
                  <a:moveTo>
                    <a:pt x="791019" y="186321"/>
                  </a:moveTo>
                  <a:lnTo>
                    <a:pt x="790892" y="184505"/>
                  </a:lnTo>
                  <a:lnTo>
                    <a:pt x="787793" y="182702"/>
                  </a:lnTo>
                  <a:lnTo>
                    <a:pt x="786244" y="187731"/>
                  </a:lnTo>
                  <a:lnTo>
                    <a:pt x="783221" y="186258"/>
                  </a:lnTo>
                  <a:lnTo>
                    <a:pt x="781329" y="188163"/>
                  </a:lnTo>
                  <a:lnTo>
                    <a:pt x="782129" y="188341"/>
                  </a:lnTo>
                  <a:lnTo>
                    <a:pt x="783069" y="188480"/>
                  </a:lnTo>
                  <a:lnTo>
                    <a:pt x="782815" y="190360"/>
                  </a:lnTo>
                  <a:lnTo>
                    <a:pt x="782027" y="190792"/>
                  </a:lnTo>
                  <a:lnTo>
                    <a:pt x="781215" y="190982"/>
                  </a:lnTo>
                  <a:lnTo>
                    <a:pt x="781253" y="190157"/>
                  </a:lnTo>
                  <a:lnTo>
                    <a:pt x="780884" y="190157"/>
                  </a:lnTo>
                  <a:lnTo>
                    <a:pt x="778586" y="190817"/>
                  </a:lnTo>
                  <a:lnTo>
                    <a:pt x="779894" y="191439"/>
                  </a:lnTo>
                  <a:lnTo>
                    <a:pt x="778573" y="190830"/>
                  </a:lnTo>
                  <a:lnTo>
                    <a:pt x="777836" y="190461"/>
                  </a:lnTo>
                  <a:lnTo>
                    <a:pt x="777773" y="191046"/>
                  </a:lnTo>
                  <a:lnTo>
                    <a:pt x="777544" y="191109"/>
                  </a:lnTo>
                  <a:lnTo>
                    <a:pt x="777684" y="191071"/>
                  </a:lnTo>
                  <a:lnTo>
                    <a:pt x="775931" y="190157"/>
                  </a:lnTo>
                  <a:lnTo>
                    <a:pt x="775487" y="190157"/>
                  </a:lnTo>
                  <a:lnTo>
                    <a:pt x="775423" y="190817"/>
                  </a:lnTo>
                  <a:lnTo>
                    <a:pt x="775309" y="192227"/>
                  </a:lnTo>
                  <a:lnTo>
                    <a:pt x="776376" y="193078"/>
                  </a:lnTo>
                  <a:lnTo>
                    <a:pt x="777595" y="193078"/>
                  </a:lnTo>
                  <a:lnTo>
                    <a:pt x="777608" y="192925"/>
                  </a:lnTo>
                  <a:lnTo>
                    <a:pt x="779399" y="194081"/>
                  </a:lnTo>
                  <a:lnTo>
                    <a:pt x="780846" y="195211"/>
                  </a:lnTo>
                  <a:lnTo>
                    <a:pt x="783666" y="189420"/>
                  </a:lnTo>
                  <a:lnTo>
                    <a:pt x="784225" y="195046"/>
                  </a:lnTo>
                  <a:lnTo>
                    <a:pt x="783259" y="195529"/>
                  </a:lnTo>
                  <a:lnTo>
                    <a:pt x="781939" y="195529"/>
                  </a:lnTo>
                  <a:lnTo>
                    <a:pt x="781431" y="196342"/>
                  </a:lnTo>
                  <a:lnTo>
                    <a:pt x="781329" y="196507"/>
                  </a:lnTo>
                  <a:lnTo>
                    <a:pt x="781481" y="197586"/>
                  </a:lnTo>
                  <a:lnTo>
                    <a:pt x="781304" y="197688"/>
                  </a:lnTo>
                  <a:lnTo>
                    <a:pt x="781507" y="197777"/>
                  </a:lnTo>
                  <a:lnTo>
                    <a:pt x="781672" y="197840"/>
                  </a:lnTo>
                  <a:lnTo>
                    <a:pt x="781519" y="197840"/>
                  </a:lnTo>
                  <a:lnTo>
                    <a:pt x="779665" y="200342"/>
                  </a:lnTo>
                  <a:lnTo>
                    <a:pt x="783183" y="199783"/>
                  </a:lnTo>
                  <a:lnTo>
                    <a:pt x="784301" y="198920"/>
                  </a:lnTo>
                  <a:lnTo>
                    <a:pt x="787082" y="197993"/>
                  </a:lnTo>
                  <a:lnTo>
                    <a:pt x="787095" y="196951"/>
                  </a:lnTo>
                  <a:lnTo>
                    <a:pt x="788606" y="193929"/>
                  </a:lnTo>
                  <a:lnTo>
                    <a:pt x="785698" y="189941"/>
                  </a:lnTo>
                  <a:lnTo>
                    <a:pt x="789190" y="187350"/>
                  </a:lnTo>
                  <a:lnTo>
                    <a:pt x="791019" y="186321"/>
                  </a:lnTo>
                  <a:close/>
                </a:path>
                <a:path w="824229" h="265430">
                  <a:moveTo>
                    <a:pt x="796912" y="72669"/>
                  </a:moveTo>
                  <a:lnTo>
                    <a:pt x="795223" y="72923"/>
                  </a:lnTo>
                  <a:lnTo>
                    <a:pt x="793775" y="72796"/>
                  </a:lnTo>
                  <a:lnTo>
                    <a:pt x="791133" y="74764"/>
                  </a:lnTo>
                  <a:lnTo>
                    <a:pt x="787196" y="73888"/>
                  </a:lnTo>
                  <a:lnTo>
                    <a:pt x="786155" y="74841"/>
                  </a:lnTo>
                  <a:lnTo>
                    <a:pt x="784352" y="76085"/>
                  </a:lnTo>
                  <a:lnTo>
                    <a:pt x="783107" y="77584"/>
                  </a:lnTo>
                  <a:lnTo>
                    <a:pt x="783247" y="77749"/>
                  </a:lnTo>
                  <a:lnTo>
                    <a:pt x="783501" y="78105"/>
                  </a:lnTo>
                  <a:lnTo>
                    <a:pt x="786841" y="79044"/>
                  </a:lnTo>
                  <a:lnTo>
                    <a:pt x="786688" y="81000"/>
                  </a:lnTo>
                  <a:lnTo>
                    <a:pt x="785050" y="83400"/>
                  </a:lnTo>
                  <a:lnTo>
                    <a:pt x="783221" y="84493"/>
                  </a:lnTo>
                  <a:lnTo>
                    <a:pt x="783234" y="86474"/>
                  </a:lnTo>
                  <a:lnTo>
                    <a:pt x="785825" y="86474"/>
                  </a:lnTo>
                  <a:lnTo>
                    <a:pt x="785253" y="83654"/>
                  </a:lnTo>
                  <a:lnTo>
                    <a:pt x="787031" y="82626"/>
                  </a:lnTo>
                  <a:lnTo>
                    <a:pt x="786714" y="81381"/>
                  </a:lnTo>
                  <a:lnTo>
                    <a:pt x="788162" y="79743"/>
                  </a:lnTo>
                  <a:lnTo>
                    <a:pt x="788746" y="79692"/>
                  </a:lnTo>
                  <a:lnTo>
                    <a:pt x="789038" y="79629"/>
                  </a:lnTo>
                  <a:lnTo>
                    <a:pt x="790168" y="78244"/>
                  </a:lnTo>
                  <a:lnTo>
                    <a:pt x="791629" y="78752"/>
                  </a:lnTo>
                  <a:lnTo>
                    <a:pt x="793026" y="78930"/>
                  </a:lnTo>
                  <a:lnTo>
                    <a:pt x="794448" y="78841"/>
                  </a:lnTo>
                  <a:lnTo>
                    <a:pt x="794778" y="77343"/>
                  </a:lnTo>
                  <a:lnTo>
                    <a:pt x="795832" y="76771"/>
                  </a:lnTo>
                  <a:lnTo>
                    <a:pt x="796886" y="74930"/>
                  </a:lnTo>
                  <a:lnTo>
                    <a:pt x="796912" y="72669"/>
                  </a:lnTo>
                  <a:close/>
                </a:path>
                <a:path w="824229" h="265430">
                  <a:moveTo>
                    <a:pt x="809548" y="103149"/>
                  </a:moveTo>
                  <a:lnTo>
                    <a:pt x="807402" y="101638"/>
                  </a:lnTo>
                  <a:lnTo>
                    <a:pt x="804684" y="100825"/>
                  </a:lnTo>
                  <a:lnTo>
                    <a:pt x="803503" y="98171"/>
                  </a:lnTo>
                  <a:lnTo>
                    <a:pt x="802347" y="97180"/>
                  </a:lnTo>
                  <a:lnTo>
                    <a:pt x="801878" y="97104"/>
                  </a:lnTo>
                  <a:lnTo>
                    <a:pt x="801636" y="97053"/>
                  </a:lnTo>
                  <a:lnTo>
                    <a:pt x="801293" y="96761"/>
                  </a:lnTo>
                  <a:lnTo>
                    <a:pt x="800950" y="96481"/>
                  </a:lnTo>
                  <a:lnTo>
                    <a:pt x="800608" y="96189"/>
                  </a:lnTo>
                  <a:lnTo>
                    <a:pt x="798969" y="96177"/>
                  </a:lnTo>
                  <a:lnTo>
                    <a:pt x="797306" y="96126"/>
                  </a:lnTo>
                  <a:lnTo>
                    <a:pt x="795896" y="97218"/>
                  </a:lnTo>
                  <a:lnTo>
                    <a:pt x="795426" y="93332"/>
                  </a:lnTo>
                  <a:lnTo>
                    <a:pt x="792403" y="94411"/>
                  </a:lnTo>
                  <a:lnTo>
                    <a:pt x="790054" y="94221"/>
                  </a:lnTo>
                  <a:lnTo>
                    <a:pt x="789038" y="92303"/>
                  </a:lnTo>
                  <a:lnTo>
                    <a:pt x="789711" y="90868"/>
                  </a:lnTo>
                  <a:lnTo>
                    <a:pt x="790765" y="90068"/>
                  </a:lnTo>
                  <a:lnTo>
                    <a:pt x="793483" y="90906"/>
                  </a:lnTo>
                  <a:lnTo>
                    <a:pt x="794575" y="90703"/>
                  </a:lnTo>
                  <a:lnTo>
                    <a:pt x="794232" y="87896"/>
                  </a:lnTo>
                  <a:lnTo>
                    <a:pt x="793051" y="89001"/>
                  </a:lnTo>
                  <a:lnTo>
                    <a:pt x="790473" y="89585"/>
                  </a:lnTo>
                  <a:lnTo>
                    <a:pt x="790422" y="88773"/>
                  </a:lnTo>
                  <a:lnTo>
                    <a:pt x="790994" y="87439"/>
                  </a:lnTo>
                  <a:lnTo>
                    <a:pt x="792226" y="87439"/>
                  </a:lnTo>
                  <a:lnTo>
                    <a:pt x="793140" y="87718"/>
                  </a:lnTo>
                  <a:lnTo>
                    <a:pt x="793242" y="87096"/>
                  </a:lnTo>
                  <a:lnTo>
                    <a:pt x="793343" y="86474"/>
                  </a:lnTo>
                  <a:lnTo>
                    <a:pt x="793419" y="85979"/>
                  </a:lnTo>
                  <a:lnTo>
                    <a:pt x="793470" y="85674"/>
                  </a:lnTo>
                  <a:lnTo>
                    <a:pt x="793546" y="85255"/>
                  </a:lnTo>
                  <a:lnTo>
                    <a:pt x="792111" y="85674"/>
                  </a:lnTo>
                  <a:lnTo>
                    <a:pt x="790651" y="85115"/>
                  </a:lnTo>
                  <a:lnTo>
                    <a:pt x="789965" y="84772"/>
                  </a:lnTo>
                  <a:lnTo>
                    <a:pt x="789317" y="84493"/>
                  </a:lnTo>
                  <a:lnTo>
                    <a:pt x="788885" y="84772"/>
                  </a:lnTo>
                  <a:lnTo>
                    <a:pt x="787603" y="85813"/>
                  </a:lnTo>
                  <a:lnTo>
                    <a:pt x="786892" y="86360"/>
                  </a:lnTo>
                  <a:lnTo>
                    <a:pt x="786409" y="86474"/>
                  </a:lnTo>
                  <a:lnTo>
                    <a:pt x="785825" y="86474"/>
                  </a:lnTo>
                  <a:lnTo>
                    <a:pt x="785850" y="86601"/>
                  </a:lnTo>
                  <a:lnTo>
                    <a:pt x="783234" y="86474"/>
                  </a:lnTo>
                  <a:lnTo>
                    <a:pt x="783234" y="87287"/>
                  </a:lnTo>
                  <a:lnTo>
                    <a:pt x="783856" y="88671"/>
                  </a:lnTo>
                  <a:lnTo>
                    <a:pt x="786142" y="90678"/>
                  </a:lnTo>
                  <a:lnTo>
                    <a:pt x="783463" y="90500"/>
                  </a:lnTo>
                  <a:lnTo>
                    <a:pt x="783463" y="94284"/>
                  </a:lnTo>
                  <a:lnTo>
                    <a:pt x="783361" y="95148"/>
                  </a:lnTo>
                  <a:lnTo>
                    <a:pt x="783297" y="95618"/>
                  </a:lnTo>
                  <a:lnTo>
                    <a:pt x="783463" y="94284"/>
                  </a:lnTo>
                  <a:lnTo>
                    <a:pt x="783463" y="90500"/>
                  </a:lnTo>
                  <a:lnTo>
                    <a:pt x="780465" y="90297"/>
                  </a:lnTo>
                  <a:lnTo>
                    <a:pt x="779741" y="91795"/>
                  </a:lnTo>
                  <a:lnTo>
                    <a:pt x="778421" y="92278"/>
                  </a:lnTo>
                  <a:lnTo>
                    <a:pt x="778446" y="93256"/>
                  </a:lnTo>
                  <a:lnTo>
                    <a:pt x="780199" y="93954"/>
                  </a:lnTo>
                  <a:lnTo>
                    <a:pt x="782726" y="93370"/>
                  </a:lnTo>
                  <a:lnTo>
                    <a:pt x="783234" y="96151"/>
                  </a:lnTo>
                  <a:lnTo>
                    <a:pt x="783221" y="96304"/>
                  </a:lnTo>
                  <a:lnTo>
                    <a:pt x="780732" y="96304"/>
                  </a:lnTo>
                  <a:lnTo>
                    <a:pt x="781812" y="97574"/>
                  </a:lnTo>
                  <a:lnTo>
                    <a:pt x="782180" y="98082"/>
                  </a:lnTo>
                  <a:lnTo>
                    <a:pt x="782142" y="98323"/>
                  </a:lnTo>
                  <a:lnTo>
                    <a:pt x="782027" y="99060"/>
                  </a:lnTo>
                  <a:lnTo>
                    <a:pt x="781913" y="99783"/>
                  </a:lnTo>
                  <a:lnTo>
                    <a:pt x="782904" y="100901"/>
                  </a:lnTo>
                  <a:lnTo>
                    <a:pt x="784174" y="101892"/>
                  </a:lnTo>
                  <a:lnTo>
                    <a:pt x="785266" y="101892"/>
                  </a:lnTo>
                  <a:lnTo>
                    <a:pt x="785355" y="100901"/>
                  </a:lnTo>
                  <a:lnTo>
                    <a:pt x="785469" y="99783"/>
                  </a:lnTo>
                  <a:lnTo>
                    <a:pt x="785558" y="98844"/>
                  </a:lnTo>
                  <a:lnTo>
                    <a:pt x="788212" y="99783"/>
                  </a:lnTo>
                  <a:lnTo>
                    <a:pt x="789901" y="99187"/>
                  </a:lnTo>
                  <a:lnTo>
                    <a:pt x="789838" y="99060"/>
                  </a:lnTo>
                  <a:lnTo>
                    <a:pt x="789749" y="98844"/>
                  </a:lnTo>
                  <a:lnTo>
                    <a:pt x="789533" y="98323"/>
                  </a:lnTo>
                  <a:lnTo>
                    <a:pt x="789432" y="98082"/>
                  </a:lnTo>
                  <a:lnTo>
                    <a:pt x="787996" y="97574"/>
                  </a:lnTo>
                  <a:lnTo>
                    <a:pt x="788035" y="96469"/>
                  </a:lnTo>
                  <a:lnTo>
                    <a:pt x="788035" y="96304"/>
                  </a:lnTo>
                  <a:lnTo>
                    <a:pt x="788936" y="96304"/>
                  </a:lnTo>
                  <a:lnTo>
                    <a:pt x="788047" y="96164"/>
                  </a:lnTo>
                  <a:lnTo>
                    <a:pt x="790765" y="95021"/>
                  </a:lnTo>
                  <a:lnTo>
                    <a:pt x="791565" y="96634"/>
                  </a:lnTo>
                  <a:lnTo>
                    <a:pt x="791908" y="98894"/>
                  </a:lnTo>
                  <a:lnTo>
                    <a:pt x="792314" y="99834"/>
                  </a:lnTo>
                  <a:lnTo>
                    <a:pt x="793140" y="100037"/>
                  </a:lnTo>
                  <a:lnTo>
                    <a:pt x="794029" y="100139"/>
                  </a:lnTo>
                  <a:lnTo>
                    <a:pt x="797585" y="100177"/>
                  </a:lnTo>
                  <a:lnTo>
                    <a:pt x="797712" y="100418"/>
                  </a:lnTo>
                  <a:lnTo>
                    <a:pt x="797750" y="100672"/>
                  </a:lnTo>
                  <a:lnTo>
                    <a:pt x="797674" y="100926"/>
                  </a:lnTo>
                  <a:lnTo>
                    <a:pt x="798423" y="102095"/>
                  </a:lnTo>
                  <a:lnTo>
                    <a:pt x="799693" y="101803"/>
                  </a:lnTo>
                  <a:lnTo>
                    <a:pt x="800785" y="102019"/>
                  </a:lnTo>
                  <a:lnTo>
                    <a:pt x="803567" y="102120"/>
                  </a:lnTo>
                  <a:lnTo>
                    <a:pt x="805268" y="104178"/>
                  </a:lnTo>
                  <a:lnTo>
                    <a:pt x="807339" y="104076"/>
                  </a:lnTo>
                  <a:lnTo>
                    <a:pt x="809548" y="103149"/>
                  </a:lnTo>
                  <a:close/>
                </a:path>
                <a:path w="824229" h="265430">
                  <a:moveTo>
                    <a:pt x="823849" y="52666"/>
                  </a:moveTo>
                  <a:lnTo>
                    <a:pt x="823683" y="52222"/>
                  </a:lnTo>
                  <a:lnTo>
                    <a:pt x="822896" y="52324"/>
                  </a:lnTo>
                  <a:lnTo>
                    <a:pt x="822718" y="52603"/>
                  </a:lnTo>
                  <a:lnTo>
                    <a:pt x="822388" y="52946"/>
                  </a:lnTo>
                  <a:lnTo>
                    <a:pt x="822172" y="53873"/>
                  </a:lnTo>
                  <a:lnTo>
                    <a:pt x="822591" y="54254"/>
                  </a:lnTo>
                  <a:lnTo>
                    <a:pt x="823391" y="53987"/>
                  </a:lnTo>
                  <a:lnTo>
                    <a:pt x="823671" y="53479"/>
                  </a:lnTo>
                  <a:lnTo>
                    <a:pt x="823760" y="53111"/>
                  </a:lnTo>
                  <a:lnTo>
                    <a:pt x="823849" y="526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5040884" y="3017517"/>
              <a:ext cx="250190" cy="300990"/>
            </a:xfrm>
            <a:custGeom>
              <a:avLst/>
              <a:gdLst/>
              <a:ahLst/>
              <a:cxnLst/>
              <a:rect l="l" t="t" r="r" b="b"/>
              <a:pathLst>
                <a:path w="250189" h="300989">
                  <a:moveTo>
                    <a:pt x="4394" y="292760"/>
                  </a:moveTo>
                  <a:lnTo>
                    <a:pt x="3111" y="291896"/>
                  </a:lnTo>
                  <a:lnTo>
                    <a:pt x="3022" y="292404"/>
                  </a:lnTo>
                  <a:lnTo>
                    <a:pt x="4140" y="293052"/>
                  </a:lnTo>
                  <a:lnTo>
                    <a:pt x="4394" y="292760"/>
                  </a:lnTo>
                  <a:close/>
                </a:path>
                <a:path w="250189" h="300989">
                  <a:moveTo>
                    <a:pt x="5943" y="288099"/>
                  </a:moveTo>
                  <a:lnTo>
                    <a:pt x="5880" y="287845"/>
                  </a:lnTo>
                  <a:lnTo>
                    <a:pt x="5829" y="287578"/>
                  </a:lnTo>
                  <a:lnTo>
                    <a:pt x="5829" y="287324"/>
                  </a:lnTo>
                  <a:lnTo>
                    <a:pt x="4470" y="286778"/>
                  </a:lnTo>
                  <a:lnTo>
                    <a:pt x="3162" y="285597"/>
                  </a:lnTo>
                  <a:lnTo>
                    <a:pt x="1511" y="287121"/>
                  </a:lnTo>
                  <a:lnTo>
                    <a:pt x="2806" y="288658"/>
                  </a:lnTo>
                  <a:lnTo>
                    <a:pt x="4406" y="288226"/>
                  </a:lnTo>
                  <a:lnTo>
                    <a:pt x="5943" y="288099"/>
                  </a:lnTo>
                  <a:close/>
                </a:path>
                <a:path w="250189" h="300989">
                  <a:moveTo>
                    <a:pt x="7188" y="294652"/>
                  </a:moveTo>
                  <a:lnTo>
                    <a:pt x="6959" y="293052"/>
                  </a:lnTo>
                  <a:lnTo>
                    <a:pt x="6870" y="292404"/>
                  </a:lnTo>
                  <a:lnTo>
                    <a:pt x="6794" y="291896"/>
                  </a:lnTo>
                  <a:lnTo>
                    <a:pt x="6692" y="291211"/>
                  </a:lnTo>
                  <a:lnTo>
                    <a:pt x="5753" y="291211"/>
                  </a:lnTo>
                  <a:lnTo>
                    <a:pt x="4394" y="292760"/>
                  </a:lnTo>
                  <a:lnTo>
                    <a:pt x="7188" y="294652"/>
                  </a:lnTo>
                  <a:close/>
                </a:path>
                <a:path w="250189" h="300989">
                  <a:moveTo>
                    <a:pt x="10020" y="297040"/>
                  </a:moveTo>
                  <a:lnTo>
                    <a:pt x="8775" y="295897"/>
                  </a:lnTo>
                  <a:lnTo>
                    <a:pt x="6680" y="295605"/>
                  </a:lnTo>
                  <a:lnTo>
                    <a:pt x="4127" y="296837"/>
                  </a:lnTo>
                  <a:lnTo>
                    <a:pt x="2717" y="294144"/>
                  </a:lnTo>
                  <a:lnTo>
                    <a:pt x="2908" y="293052"/>
                  </a:lnTo>
                  <a:lnTo>
                    <a:pt x="3022" y="292404"/>
                  </a:lnTo>
                  <a:lnTo>
                    <a:pt x="965" y="291211"/>
                  </a:lnTo>
                  <a:lnTo>
                    <a:pt x="850" y="291338"/>
                  </a:lnTo>
                  <a:lnTo>
                    <a:pt x="12" y="294081"/>
                  </a:lnTo>
                  <a:lnTo>
                    <a:pt x="101" y="296913"/>
                  </a:lnTo>
                  <a:lnTo>
                    <a:pt x="1003" y="298932"/>
                  </a:lnTo>
                  <a:lnTo>
                    <a:pt x="1866" y="298145"/>
                  </a:lnTo>
                  <a:lnTo>
                    <a:pt x="2628" y="296989"/>
                  </a:lnTo>
                  <a:lnTo>
                    <a:pt x="4025" y="298018"/>
                  </a:lnTo>
                  <a:lnTo>
                    <a:pt x="5803" y="299021"/>
                  </a:lnTo>
                  <a:lnTo>
                    <a:pt x="5956" y="300736"/>
                  </a:lnTo>
                  <a:lnTo>
                    <a:pt x="7797" y="300850"/>
                  </a:lnTo>
                  <a:lnTo>
                    <a:pt x="9232" y="300723"/>
                  </a:lnTo>
                  <a:lnTo>
                    <a:pt x="9626" y="299974"/>
                  </a:lnTo>
                  <a:lnTo>
                    <a:pt x="9652" y="299300"/>
                  </a:lnTo>
                  <a:lnTo>
                    <a:pt x="9690" y="298640"/>
                  </a:lnTo>
                  <a:lnTo>
                    <a:pt x="9715" y="297980"/>
                  </a:lnTo>
                  <a:lnTo>
                    <a:pt x="10020" y="297040"/>
                  </a:lnTo>
                  <a:close/>
                </a:path>
                <a:path w="250189" h="300989">
                  <a:moveTo>
                    <a:pt x="28041" y="51993"/>
                  </a:moveTo>
                  <a:lnTo>
                    <a:pt x="26149" y="49860"/>
                  </a:lnTo>
                  <a:lnTo>
                    <a:pt x="23444" y="51777"/>
                  </a:lnTo>
                  <a:lnTo>
                    <a:pt x="22098" y="52730"/>
                  </a:lnTo>
                  <a:lnTo>
                    <a:pt x="22453" y="53860"/>
                  </a:lnTo>
                  <a:lnTo>
                    <a:pt x="24307" y="53975"/>
                  </a:lnTo>
                  <a:lnTo>
                    <a:pt x="24028" y="55537"/>
                  </a:lnTo>
                  <a:lnTo>
                    <a:pt x="26174" y="55689"/>
                  </a:lnTo>
                  <a:lnTo>
                    <a:pt x="28041" y="51993"/>
                  </a:lnTo>
                  <a:close/>
                </a:path>
                <a:path w="250189" h="300989">
                  <a:moveTo>
                    <a:pt x="31978" y="60083"/>
                  </a:moveTo>
                  <a:lnTo>
                    <a:pt x="29311" y="59105"/>
                  </a:lnTo>
                  <a:lnTo>
                    <a:pt x="26936" y="58902"/>
                  </a:lnTo>
                  <a:lnTo>
                    <a:pt x="26022" y="62420"/>
                  </a:lnTo>
                  <a:lnTo>
                    <a:pt x="27457" y="63309"/>
                  </a:lnTo>
                  <a:lnTo>
                    <a:pt x="26847" y="59270"/>
                  </a:lnTo>
                  <a:lnTo>
                    <a:pt x="30683" y="61455"/>
                  </a:lnTo>
                  <a:lnTo>
                    <a:pt x="31978" y="60083"/>
                  </a:lnTo>
                  <a:close/>
                </a:path>
                <a:path w="250189" h="300989">
                  <a:moveTo>
                    <a:pt x="43954" y="4800"/>
                  </a:moveTo>
                  <a:lnTo>
                    <a:pt x="42621" y="3987"/>
                  </a:lnTo>
                  <a:lnTo>
                    <a:pt x="40982" y="4800"/>
                  </a:lnTo>
                  <a:lnTo>
                    <a:pt x="41694" y="4800"/>
                  </a:lnTo>
                  <a:lnTo>
                    <a:pt x="41694" y="5715"/>
                  </a:lnTo>
                  <a:lnTo>
                    <a:pt x="43548" y="4800"/>
                  </a:lnTo>
                  <a:lnTo>
                    <a:pt x="43954" y="4800"/>
                  </a:lnTo>
                  <a:close/>
                </a:path>
                <a:path w="250189" h="300989">
                  <a:moveTo>
                    <a:pt x="45681" y="6578"/>
                  </a:moveTo>
                  <a:lnTo>
                    <a:pt x="45008" y="6578"/>
                  </a:lnTo>
                  <a:lnTo>
                    <a:pt x="45542" y="3987"/>
                  </a:lnTo>
                  <a:lnTo>
                    <a:pt x="45618" y="3606"/>
                  </a:lnTo>
                  <a:lnTo>
                    <a:pt x="44589" y="3606"/>
                  </a:lnTo>
                  <a:lnTo>
                    <a:pt x="43954" y="4800"/>
                  </a:lnTo>
                  <a:lnTo>
                    <a:pt x="43738" y="5715"/>
                  </a:lnTo>
                  <a:lnTo>
                    <a:pt x="43649" y="9283"/>
                  </a:lnTo>
                  <a:lnTo>
                    <a:pt x="45681" y="6578"/>
                  </a:lnTo>
                  <a:close/>
                </a:path>
                <a:path w="250189" h="300989">
                  <a:moveTo>
                    <a:pt x="47701" y="67310"/>
                  </a:moveTo>
                  <a:lnTo>
                    <a:pt x="47612" y="66802"/>
                  </a:lnTo>
                  <a:lnTo>
                    <a:pt x="46812" y="64046"/>
                  </a:lnTo>
                  <a:lnTo>
                    <a:pt x="46723" y="63715"/>
                  </a:lnTo>
                  <a:lnTo>
                    <a:pt x="46736" y="67729"/>
                  </a:lnTo>
                  <a:lnTo>
                    <a:pt x="47701" y="67310"/>
                  </a:lnTo>
                  <a:close/>
                </a:path>
                <a:path w="250189" h="300989">
                  <a:moveTo>
                    <a:pt x="48971" y="66941"/>
                  </a:moveTo>
                  <a:lnTo>
                    <a:pt x="48907" y="66802"/>
                  </a:lnTo>
                  <a:lnTo>
                    <a:pt x="47701" y="67310"/>
                  </a:lnTo>
                  <a:lnTo>
                    <a:pt x="48971" y="66941"/>
                  </a:lnTo>
                  <a:close/>
                </a:path>
                <a:path w="250189" h="300989">
                  <a:moveTo>
                    <a:pt x="68326" y="75882"/>
                  </a:moveTo>
                  <a:lnTo>
                    <a:pt x="68199" y="74269"/>
                  </a:lnTo>
                  <a:lnTo>
                    <a:pt x="68122" y="73228"/>
                  </a:lnTo>
                  <a:lnTo>
                    <a:pt x="68046" y="72263"/>
                  </a:lnTo>
                  <a:lnTo>
                    <a:pt x="66929" y="71247"/>
                  </a:lnTo>
                  <a:lnTo>
                    <a:pt x="65913" y="69888"/>
                  </a:lnTo>
                  <a:lnTo>
                    <a:pt x="64503" y="70167"/>
                  </a:lnTo>
                  <a:lnTo>
                    <a:pt x="63157" y="70167"/>
                  </a:lnTo>
                  <a:lnTo>
                    <a:pt x="62026" y="71247"/>
                  </a:lnTo>
                  <a:lnTo>
                    <a:pt x="62877" y="72085"/>
                  </a:lnTo>
                  <a:lnTo>
                    <a:pt x="63131" y="72085"/>
                  </a:lnTo>
                  <a:lnTo>
                    <a:pt x="64185" y="72224"/>
                  </a:lnTo>
                  <a:lnTo>
                    <a:pt x="65074" y="72085"/>
                  </a:lnTo>
                  <a:lnTo>
                    <a:pt x="65747" y="72085"/>
                  </a:lnTo>
                  <a:lnTo>
                    <a:pt x="64287" y="76568"/>
                  </a:lnTo>
                  <a:lnTo>
                    <a:pt x="62814" y="76568"/>
                  </a:lnTo>
                  <a:lnTo>
                    <a:pt x="60325" y="75412"/>
                  </a:lnTo>
                  <a:lnTo>
                    <a:pt x="61912" y="74891"/>
                  </a:lnTo>
                  <a:lnTo>
                    <a:pt x="62014" y="74574"/>
                  </a:lnTo>
                  <a:lnTo>
                    <a:pt x="62115" y="74269"/>
                  </a:lnTo>
                  <a:lnTo>
                    <a:pt x="60198" y="73228"/>
                  </a:lnTo>
                  <a:lnTo>
                    <a:pt x="57556" y="73228"/>
                  </a:lnTo>
                  <a:lnTo>
                    <a:pt x="57289" y="73228"/>
                  </a:lnTo>
                  <a:lnTo>
                    <a:pt x="55981" y="72453"/>
                  </a:lnTo>
                  <a:lnTo>
                    <a:pt x="55753" y="71285"/>
                  </a:lnTo>
                  <a:lnTo>
                    <a:pt x="55676" y="70878"/>
                  </a:lnTo>
                  <a:lnTo>
                    <a:pt x="55613" y="70561"/>
                  </a:lnTo>
                  <a:lnTo>
                    <a:pt x="55676" y="70878"/>
                  </a:lnTo>
                  <a:lnTo>
                    <a:pt x="56337" y="70142"/>
                  </a:lnTo>
                  <a:lnTo>
                    <a:pt x="56946" y="68580"/>
                  </a:lnTo>
                  <a:lnTo>
                    <a:pt x="56349" y="67729"/>
                  </a:lnTo>
                  <a:lnTo>
                    <a:pt x="55791" y="66941"/>
                  </a:lnTo>
                  <a:lnTo>
                    <a:pt x="55689" y="66802"/>
                  </a:lnTo>
                  <a:lnTo>
                    <a:pt x="55321" y="66802"/>
                  </a:lnTo>
                  <a:lnTo>
                    <a:pt x="53060" y="67614"/>
                  </a:lnTo>
                  <a:lnTo>
                    <a:pt x="51523" y="66205"/>
                  </a:lnTo>
                  <a:lnTo>
                    <a:pt x="48971" y="66941"/>
                  </a:lnTo>
                  <a:lnTo>
                    <a:pt x="49555" y="68338"/>
                  </a:lnTo>
                  <a:lnTo>
                    <a:pt x="48514" y="69443"/>
                  </a:lnTo>
                  <a:lnTo>
                    <a:pt x="49453" y="70624"/>
                  </a:lnTo>
                  <a:lnTo>
                    <a:pt x="51447" y="70840"/>
                  </a:lnTo>
                  <a:lnTo>
                    <a:pt x="51676" y="72720"/>
                  </a:lnTo>
                  <a:lnTo>
                    <a:pt x="50457" y="73444"/>
                  </a:lnTo>
                  <a:lnTo>
                    <a:pt x="50457" y="76441"/>
                  </a:lnTo>
                  <a:lnTo>
                    <a:pt x="49936" y="78613"/>
                  </a:lnTo>
                  <a:lnTo>
                    <a:pt x="48018" y="77520"/>
                  </a:lnTo>
                  <a:lnTo>
                    <a:pt x="47320" y="78574"/>
                  </a:lnTo>
                  <a:lnTo>
                    <a:pt x="46075" y="77965"/>
                  </a:lnTo>
                  <a:lnTo>
                    <a:pt x="44170" y="78955"/>
                  </a:lnTo>
                  <a:lnTo>
                    <a:pt x="43510" y="76974"/>
                  </a:lnTo>
                  <a:lnTo>
                    <a:pt x="45300" y="76796"/>
                  </a:lnTo>
                  <a:lnTo>
                    <a:pt x="45212" y="74714"/>
                  </a:lnTo>
                  <a:lnTo>
                    <a:pt x="46494" y="74015"/>
                  </a:lnTo>
                  <a:lnTo>
                    <a:pt x="47523" y="75285"/>
                  </a:lnTo>
                  <a:lnTo>
                    <a:pt x="48615" y="76492"/>
                  </a:lnTo>
                  <a:lnTo>
                    <a:pt x="50457" y="76441"/>
                  </a:lnTo>
                  <a:lnTo>
                    <a:pt x="50457" y="73444"/>
                  </a:lnTo>
                  <a:lnTo>
                    <a:pt x="49618" y="73939"/>
                  </a:lnTo>
                  <a:lnTo>
                    <a:pt x="48717" y="72250"/>
                  </a:lnTo>
                  <a:lnTo>
                    <a:pt x="47548" y="71297"/>
                  </a:lnTo>
                  <a:lnTo>
                    <a:pt x="46278" y="70954"/>
                  </a:lnTo>
                  <a:lnTo>
                    <a:pt x="44399" y="71882"/>
                  </a:lnTo>
                  <a:lnTo>
                    <a:pt x="43510" y="68719"/>
                  </a:lnTo>
                  <a:lnTo>
                    <a:pt x="44640" y="68427"/>
                  </a:lnTo>
                  <a:lnTo>
                    <a:pt x="45656" y="68338"/>
                  </a:lnTo>
                  <a:lnTo>
                    <a:pt x="46736" y="67729"/>
                  </a:lnTo>
                  <a:lnTo>
                    <a:pt x="46418" y="66052"/>
                  </a:lnTo>
                  <a:lnTo>
                    <a:pt x="43980" y="66128"/>
                  </a:lnTo>
                  <a:lnTo>
                    <a:pt x="43700" y="65595"/>
                  </a:lnTo>
                  <a:lnTo>
                    <a:pt x="42252" y="65024"/>
                  </a:lnTo>
                  <a:lnTo>
                    <a:pt x="44767" y="64046"/>
                  </a:lnTo>
                  <a:lnTo>
                    <a:pt x="45745" y="63715"/>
                  </a:lnTo>
                  <a:lnTo>
                    <a:pt x="46634" y="63436"/>
                  </a:lnTo>
                  <a:lnTo>
                    <a:pt x="46469" y="62826"/>
                  </a:lnTo>
                  <a:lnTo>
                    <a:pt x="43383" y="62255"/>
                  </a:lnTo>
                  <a:lnTo>
                    <a:pt x="41948" y="63715"/>
                  </a:lnTo>
                  <a:lnTo>
                    <a:pt x="41059" y="63436"/>
                  </a:lnTo>
                  <a:lnTo>
                    <a:pt x="40754" y="63436"/>
                  </a:lnTo>
                  <a:lnTo>
                    <a:pt x="40741" y="64046"/>
                  </a:lnTo>
                  <a:lnTo>
                    <a:pt x="41783" y="64731"/>
                  </a:lnTo>
                  <a:lnTo>
                    <a:pt x="40728" y="65417"/>
                  </a:lnTo>
                  <a:lnTo>
                    <a:pt x="38455" y="64490"/>
                  </a:lnTo>
                  <a:lnTo>
                    <a:pt x="36423" y="63487"/>
                  </a:lnTo>
                  <a:lnTo>
                    <a:pt x="36601" y="60680"/>
                  </a:lnTo>
                  <a:lnTo>
                    <a:pt x="37820" y="60566"/>
                  </a:lnTo>
                  <a:lnTo>
                    <a:pt x="39674" y="58305"/>
                  </a:lnTo>
                  <a:lnTo>
                    <a:pt x="40792" y="56705"/>
                  </a:lnTo>
                  <a:lnTo>
                    <a:pt x="39395" y="55105"/>
                  </a:lnTo>
                  <a:lnTo>
                    <a:pt x="37553" y="55854"/>
                  </a:lnTo>
                  <a:lnTo>
                    <a:pt x="35864" y="55803"/>
                  </a:lnTo>
                  <a:lnTo>
                    <a:pt x="34810" y="54991"/>
                  </a:lnTo>
                  <a:lnTo>
                    <a:pt x="33426" y="54381"/>
                  </a:lnTo>
                  <a:lnTo>
                    <a:pt x="35026" y="52616"/>
                  </a:lnTo>
                  <a:lnTo>
                    <a:pt x="33655" y="51993"/>
                  </a:lnTo>
                  <a:lnTo>
                    <a:pt x="32258" y="53060"/>
                  </a:lnTo>
                  <a:lnTo>
                    <a:pt x="29768" y="46634"/>
                  </a:lnTo>
                  <a:lnTo>
                    <a:pt x="29997" y="46482"/>
                  </a:lnTo>
                  <a:lnTo>
                    <a:pt x="29603" y="46215"/>
                  </a:lnTo>
                  <a:lnTo>
                    <a:pt x="29146" y="44996"/>
                  </a:lnTo>
                  <a:lnTo>
                    <a:pt x="29133" y="45872"/>
                  </a:lnTo>
                  <a:lnTo>
                    <a:pt x="26339" y="43891"/>
                  </a:lnTo>
                  <a:lnTo>
                    <a:pt x="26885" y="41529"/>
                  </a:lnTo>
                  <a:lnTo>
                    <a:pt x="27292" y="41033"/>
                  </a:lnTo>
                  <a:lnTo>
                    <a:pt x="30162" y="36588"/>
                  </a:lnTo>
                  <a:lnTo>
                    <a:pt x="30810" y="35217"/>
                  </a:lnTo>
                  <a:lnTo>
                    <a:pt x="29870" y="33147"/>
                  </a:lnTo>
                  <a:lnTo>
                    <a:pt x="31978" y="32385"/>
                  </a:lnTo>
                  <a:lnTo>
                    <a:pt x="33362" y="32461"/>
                  </a:lnTo>
                  <a:lnTo>
                    <a:pt x="34785" y="32004"/>
                  </a:lnTo>
                  <a:lnTo>
                    <a:pt x="35890" y="33223"/>
                  </a:lnTo>
                  <a:lnTo>
                    <a:pt x="36931" y="33502"/>
                  </a:lnTo>
                  <a:lnTo>
                    <a:pt x="38214" y="33185"/>
                  </a:lnTo>
                  <a:lnTo>
                    <a:pt x="38887" y="34391"/>
                  </a:lnTo>
                  <a:lnTo>
                    <a:pt x="39776" y="32296"/>
                  </a:lnTo>
                  <a:lnTo>
                    <a:pt x="38849" y="31394"/>
                  </a:lnTo>
                  <a:lnTo>
                    <a:pt x="38277" y="29641"/>
                  </a:lnTo>
                  <a:lnTo>
                    <a:pt x="40589" y="28435"/>
                  </a:lnTo>
                  <a:lnTo>
                    <a:pt x="39738" y="26631"/>
                  </a:lnTo>
                  <a:lnTo>
                    <a:pt x="36931" y="26441"/>
                  </a:lnTo>
                  <a:lnTo>
                    <a:pt x="36525" y="26873"/>
                  </a:lnTo>
                  <a:lnTo>
                    <a:pt x="36093" y="27305"/>
                  </a:lnTo>
                  <a:lnTo>
                    <a:pt x="35687" y="27736"/>
                  </a:lnTo>
                  <a:lnTo>
                    <a:pt x="35814" y="28917"/>
                  </a:lnTo>
                  <a:lnTo>
                    <a:pt x="35864" y="29502"/>
                  </a:lnTo>
                  <a:lnTo>
                    <a:pt x="34759" y="31330"/>
                  </a:lnTo>
                  <a:lnTo>
                    <a:pt x="32042" y="31356"/>
                  </a:lnTo>
                  <a:lnTo>
                    <a:pt x="30645" y="29641"/>
                  </a:lnTo>
                  <a:lnTo>
                    <a:pt x="27165" y="30581"/>
                  </a:lnTo>
                  <a:lnTo>
                    <a:pt x="27889" y="31737"/>
                  </a:lnTo>
                  <a:lnTo>
                    <a:pt x="30480" y="32486"/>
                  </a:lnTo>
                  <a:lnTo>
                    <a:pt x="28028" y="34366"/>
                  </a:lnTo>
                  <a:lnTo>
                    <a:pt x="26060" y="34531"/>
                  </a:lnTo>
                  <a:lnTo>
                    <a:pt x="26847" y="36969"/>
                  </a:lnTo>
                  <a:lnTo>
                    <a:pt x="25387" y="37553"/>
                  </a:lnTo>
                  <a:lnTo>
                    <a:pt x="24460" y="38265"/>
                  </a:lnTo>
                  <a:lnTo>
                    <a:pt x="25209" y="41173"/>
                  </a:lnTo>
                  <a:lnTo>
                    <a:pt x="24930" y="41135"/>
                  </a:lnTo>
                  <a:lnTo>
                    <a:pt x="24650" y="41186"/>
                  </a:lnTo>
                  <a:lnTo>
                    <a:pt x="24384" y="41300"/>
                  </a:lnTo>
                  <a:lnTo>
                    <a:pt x="23418" y="43167"/>
                  </a:lnTo>
                  <a:lnTo>
                    <a:pt x="26517" y="45148"/>
                  </a:lnTo>
                  <a:lnTo>
                    <a:pt x="24244" y="46990"/>
                  </a:lnTo>
                  <a:lnTo>
                    <a:pt x="25234" y="47269"/>
                  </a:lnTo>
                  <a:lnTo>
                    <a:pt x="26123" y="47688"/>
                  </a:lnTo>
                  <a:lnTo>
                    <a:pt x="26555" y="48729"/>
                  </a:lnTo>
                  <a:lnTo>
                    <a:pt x="29108" y="47066"/>
                  </a:lnTo>
                  <a:lnTo>
                    <a:pt x="29032" y="52870"/>
                  </a:lnTo>
                  <a:lnTo>
                    <a:pt x="29387" y="53733"/>
                  </a:lnTo>
                  <a:lnTo>
                    <a:pt x="30200" y="53695"/>
                  </a:lnTo>
                  <a:lnTo>
                    <a:pt x="30911" y="53822"/>
                  </a:lnTo>
                  <a:lnTo>
                    <a:pt x="33248" y="55041"/>
                  </a:lnTo>
                  <a:lnTo>
                    <a:pt x="33235" y="57912"/>
                  </a:lnTo>
                  <a:lnTo>
                    <a:pt x="34950" y="59563"/>
                  </a:lnTo>
                  <a:lnTo>
                    <a:pt x="34340" y="61595"/>
                  </a:lnTo>
                  <a:lnTo>
                    <a:pt x="35915" y="63614"/>
                  </a:lnTo>
                  <a:lnTo>
                    <a:pt x="34010" y="65684"/>
                  </a:lnTo>
                  <a:lnTo>
                    <a:pt x="35610" y="66421"/>
                  </a:lnTo>
                  <a:lnTo>
                    <a:pt x="35052" y="67449"/>
                  </a:lnTo>
                  <a:lnTo>
                    <a:pt x="35648" y="70434"/>
                  </a:lnTo>
                  <a:lnTo>
                    <a:pt x="37858" y="71996"/>
                  </a:lnTo>
                  <a:lnTo>
                    <a:pt x="40995" y="73723"/>
                  </a:lnTo>
                  <a:lnTo>
                    <a:pt x="39370" y="75260"/>
                  </a:lnTo>
                  <a:lnTo>
                    <a:pt x="37655" y="76796"/>
                  </a:lnTo>
                  <a:lnTo>
                    <a:pt x="37782" y="78181"/>
                  </a:lnTo>
                  <a:lnTo>
                    <a:pt x="35407" y="78206"/>
                  </a:lnTo>
                  <a:lnTo>
                    <a:pt x="35966" y="79844"/>
                  </a:lnTo>
                  <a:lnTo>
                    <a:pt x="38328" y="79794"/>
                  </a:lnTo>
                  <a:lnTo>
                    <a:pt x="41122" y="81013"/>
                  </a:lnTo>
                  <a:lnTo>
                    <a:pt x="42367" y="77673"/>
                  </a:lnTo>
                  <a:lnTo>
                    <a:pt x="43230" y="79248"/>
                  </a:lnTo>
                  <a:lnTo>
                    <a:pt x="45275" y="79260"/>
                  </a:lnTo>
                  <a:lnTo>
                    <a:pt x="46304" y="80848"/>
                  </a:lnTo>
                  <a:lnTo>
                    <a:pt x="46977" y="81915"/>
                  </a:lnTo>
                  <a:lnTo>
                    <a:pt x="47371" y="80581"/>
                  </a:lnTo>
                  <a:lnTo>
                    <a:pt x="47536" y="79883"/>
                  </a:lnTo>
                  <a:lnTo>
                    <a:pt x="49441" y="80924"/>
                  </a:lnTo>
                  <a:lnTo>
                    <a:pt x="49288" y="81965"/>
                  </a:lnTo>
                  <a:lnTo>
                    <a:pt x="49339" y="83223"/>
                  </a:lnTo>
                  <a:lnTo>
                    <a:pt x="49377" y="84480"/>
                  </a:lnTo>
                  <a:lnTo>
                    <a:pt x="49428" y="85750"/>
                  </a:lnTo>
                  <a:lnTo>
                    <a:pt x="50469" y="85712"/>
                  </a:lnTo>
                  <a:lnTo>
                    <a:pt x="49606" y="83540"/>
                  </a:lnTo>
                  <a:lnTo>
                    <a:pt x="50368" y="81991"/>
                  </a:lnTo>
                  <a:lnTo>
                    <a:pt x="52311" y="80899"/>
                  </a:lnTo>
                  <a:lnTo>
                    <a:pt x="54317" y="81876"/>
                  </a:lnTo>
                  <a:lnTo>
                    <a:pt x="57543" y="80035"/>
                  </a:lnTo>
                  <a:lnTo>
                    <a:pt x="54089" y="76403"/>
                  </a:lnTo>
                  <a:lnTo>
                    <a:pt x="56349" y="74295"/>
                  </a:lnTo>
                  <a:lnTo>
                    <a:pt x="56222" y="73685"/>
                  </a:lnTo>
                  <a:lnTo>
                    <a:pt x="56349" y="74295"/>
                  </a:lnTo>
                  <a:lnTo>
                    <a:pt x="57061" y="74295"/>
                  </a:lnTo>
                  <a:lnTo>
                    <a:pt x="57264" y="73774"/>
                  </a:lnTo>
                  <a:lnTo>
                    <a:pt x="57162" y="74053"/>
                  </a:lnTo>
                  <a:lnTo>
                    <a:pt x="58216" y="74574"/>
                  </a:lnTo>
                  <a:lnTo>
                    <a:pt x="58534" y="74891"/>
                  </a:lnTo>
                  <a:lnTo>
                    <a:pt x="58991" y="75412"/>
                  </a:lnTo>
                  <a:lnTo>
                    <a:pt x="58991" y="77724"/>
                  </a:lnTo>
                  <a:lnTo>
                    <a:pt x="57124" y="79006"/>
                  </a:lnTo>
                  <a:lnTo>
                    <a:pt x="60121" y="80492"/>
                  </a:lnTo>
                  <a:lnTo>
                    <a:pt x="61099" y="79006"/>
                  </a:lnTo>
                  <a:lnTo>
                    <a:pt x="65354" y="76923"/>
                  </a:lnTo>
                  <a:lnTo>
                    <a:pt x="66344" y="76568"/>
                  </a:lnTo>
                  <a:lnTo>
                    <a:pt x="68326" y="75882"/>
                  </a:lnTo>
                  <a:close/>
                </a:path>
                <a:path w="250189" h="300989">
                  <a:moveTo>
                    <a:pt x="69024" y="75717"/>
                  </a:moveTo>
                  <a:lnTo>
                    <a:pt x="68326" y="75882"/>
                  </a:lnTo>
                  <a:lnTo>
                    <a:pt x="68402" y="76923"/>
                  </a:lnTo>
                  <a:lnTo>
                    <a:pt x="68834" y="76085"/>
                  </a:lnTo>
                  <a:lnTo>
                    <a:pt x="68935" y="75882"/>
                  </a:lnTo>
                  <a:lnTo>
                    <a:pt x="69024" y="75717"/>
                  </a:lnTo>
                  <a:close/>
                </a:path>
                <a:path w="250189" h="300989">
                  <a:moveTo>
                    <a:pt x="69888" y="27571"/>
                  </a:moveTo>
                  <a:lnTo>
                    <a:pt x="67932" y="26619"/>
                  </a:lnTo>
                  <a:lnTo>
                    <a:pt x="67716" y="25539"/>
                  </a:lnTo>
                  <a:lnTo>
                    <a:pt x="66878" y="25539"/>
                  </a:lnTo>
                  <a:lnTo>
                    <a:pt x="65938" y="26212"/>
                  </a:lnTo>
                  <a:lnTo>
                    <a:pt x="66763" y="30213"/>
                  </a:lnTo>
                  <a:lnTo>
                    <a:pt x="69888" y="27571"/>
                  </a:lnTo>
                  <a:close/>
                </a:path>
                <a:path w="250189" h="300989">
                  <a:moveTo>
                    <a:pt x="70713" y="86804"/>
                  </a:moveTo>
                  <a:lnTo>
                    <a:pt x="70192" y="85839"/>
                  </a:lnTo>
                  <a:lnTo>
                    <a:pt x="70116" y="85712"/>
                  </a:lnTo>
                  <a:lnTo>
                    <a:pt x="70065" y="85013"/>
                  </a:lnTo>
                  <a:lnTo>
                    <a:pt x="69646" y="84670"/>
                  </a:lnTo>
                  <a:lnTo>
                    <a:pt x="68656" y="84035"/>
                  </a:lnTo>
                  <a:lnTo>
                    <a:pt x="63906" y="81013"/>
                  </a:lnTo>
                  <a:lnTo>
                    <a:pt x="63741" y="81013"/>
                  </a:lnTo>
                  <a:lnTo>
                    <a:pt x="61074" y="83007"/>
                  </a:lnTo>
                  <a:lnTo>
                    <a:pt x="58089" y="84670"/>
                  </a:lnTo>
                  <a:lnTo>
                    <a:pt x="59105" y="85712"/>
                  </a:lnTo>
                  <a:lnTo>
                    <a:pt x="59232" y="85839"/>
                  </a:lnTo>
                  <a:lnTo>
                    <a:pt x="62357" y="84035"/>
                  </a:lnTo>
                  <a:lnTo>
                    <a:pt x="64757" y="85166"/>
                  </a:lnTo>
                  <a:lnTo>
                    <a:pt x="66802" y="87706"/>
                  </a:lnTo>
                  <a:lnTo>
                    <a:pt x="67665" y="85839"/>
                  </a:lnTo>
                  <a:lnTo>
                    <a:pt x="67716" y="85712"/>
                  </a:lnTo>
                  <a:lnTo>
                    <a:pt x="69240" y="86410"/>
                  </a:lnTo>
                  <a:lnTo>
                    <a:pt x="70713" y="86804"/>
                  </a:lnTo>
                  <a:close/>
                </a:path>
                <a:path w="250189" h="300989">
                  <a:moveTo>
                    <a:pt x="70751" y="4330"/>
                  </a:moveTo>
                  <a:lnTo>
                    <a:pt x="69392" y="4241"/>
                  </a:lnTo>
                  <a:lnTo>
                    <a:pt x="67868" y="4851"/>
                  </a:lnTo>
                  <a:lnTo>
                    <a:pt x="66878" y="3327"/>
                  </a:lnTo>
                  <a:lnTo>
                    <a:pt x="65862" y="2908"/>
                  </a:lnTo>
                  <a:lnTo>
                    <a:pt x="64566" y="3543"/>
                  </a:lnTo>
                  <a:lnTo>
                    <a:pt x="63715" y="2463"/>
                  </a:lnTo>
                  <a:lnTo>
                    <a:pt x="60998" y="2413"/>
                  </a:lnTo>
                  <a:lnTo>
                    <a:pt x="61023" y="2692"/>
                  </a:lnTo>
                  <a:lnTo>
                    <a:pt x="61010" y="2959"/>
                  </a:lnTo>
                  <a:lnTo>
                    <a:pt x="60947" y="3225"/>
                  </a:lnTo>
                  <a:lnTo>
                    <a:pt x="59372" y="2463"/>
                  </a:lnTo>
                  <a:lnTo>
                    <a:pt x="58000" y="3987"/>
                  </a:lnTo>
                  <a:lnTo>
                    <a:pt x="57137" y="3606"/>
                  </a:lnTo>
                  <a:lnTo>
                    <a:pt x="57111" y="4965"/>
                  </a:lnTo>
                  <a:lnTo>
                    <a:pt x="56502" y="5664"/>
                  </a:lnTo>
                  <a:lnTo>
                    <a:pt x="56413" y="4978"/>
                  </a:lnTo>
                  <a:lnTo>
                    <a:pt x="56299" y="3987"/>
                  </a:lnTo>
                  <a:lnTo>
                    <a:pt x="56210" y="3225"/>
                  </a:lnTo>
                  <a:lnTo>
                    <a:pt x="56121" y="2463"/>
                  </a:lnTo>
                  <a:lnTo>
                    <a:pt x="56007" y="1600"/>
                  </a:lnTo>
                  <a:lnTo>
                    <a:pt x="55118" y="952"/>
                  </a:lnTo>
                  <a:lnTo>
                    <a:pt x="54241" y="0"/>
                  </a:lnTo>
                  <a:lnTo>
                    <a:pt x="53213" y="1409"/>
                  </a:lnTo>
                  <a:lnTo>
                    <a:pt x="55194" y="7162"/>
                  </a:lnTo>
                  <a:lnTo>
                    <a:pt x="53035" y="7429"/>
                  </a:lnTo>
                  <a:lnTo>
                    <a:pt x="53301" y="5778"/>
                  </a:lnTo>
                  <a:lnTo>
                    <a:pt x="53098" y="4495"/>
                  </a:lnTo>
                  <a:lnTo>
                    <a:pt x="52679" y="4470"/>
                  </a:lnTo>
                  <a:lnTo>
                    <a:pt x="52260" y="4572"/>
                  </a:lnTo>
                  <a:lnTo>
                    <a:pt x="50634" y="5969"/>
                  </a:lnTo>
                  <a:lnTo>
                    <a:pt x="53365" y="10363"/>
                  </a:lnTo>
                  <a:lnTo>
                    <a:pt x="48742" y="9702"/>
                  </a:lnTo>
                  <a:lnTo>
                    <a:pt x="49022" y="6985"/>
                  </a:lnTo>
                  <a:lnTo>
                    <a:pt x="45872" y="6578"/>
                  </a:lnTo>
                  <a:lnTo>
                    <a:pt x="46977" y="9283"/>
                  </a:lnTo>
                  <a:lnTo>
                    <a:pt x="48514" y="10096"/>
                  </a:lnTo>
                  <a:lnTo>
                    <a:pt x="48501" y="11328"/>
                  </a:lnTo>
                  <a:lnTo>
                    <a:pt x="49796" y="13347"/>
                  </a:lnTo>
                  <a:lnTo>
                    <a:pt x="51308" y="13004"/>
                  </a:lnTo>
                  <a:lnTo>
                    <a:pt x="53708" y="10337"/>
                  </a:lnTo>
                  <a:lnTo>
                    <a:pt x="54483" y="8890"/>
                  </a:lnTo>
                  <a:lnTo>
                    <a:pt x="55372" y="7569"/>
                  </a:lnTo>
                  <a:lnTo>
                    <a:pt x="57111" y="6210"/>
                  </a:lnTo>
                  <a:lnTo>
                    <a:pt x="59042" y="6350"/>
                  </a:lnTo>
                  <a:lnTo>
                    <a:pt x="59105" y="7747"/>
                  </a:lnTo>
                  <a:lnTo>
                    <a:pt x="59118" y="9194"/>
                  </a:lnTo>
                  <a:lnTo>
                    <a:pt x="61112" y="7708"/>
                  </a:lnTo>
                  <a:lnTo>
                    <a:pt x="62522" y="4864"/>
                  </a:lnTo>
                  <a:lnTo>
                    <a:pt x="65773" y="6350"/>
                  </a:lnTo>
                  <a:lnTo>
                    <a:pt x="69850" y="6299"/>
                  </a:lnTo>
                  <a:lnTo>
                    <a:pt x="70624" y="5867"/>
                  </a:lnTo>
                  <a:lnTo>
                    <a:pt x="70751" y="5130"/>
                  </a:lnTo>
                  <a:lnTo>
                    <a:pt x="70751" y="4330"/>
                  </a:lnTo>
                  <a:close/>
                </a:path>
                <a:path w="250189" h="300989">
                  <a:moveTo>
                    <a:pt x="72656" y="76034"/>
                  </a:moveTo>
                  <a:lnTo>
                    <a:pt x="71882" y="72440"/>
                  </a:lnTo>
                  <a:lnTo>
                    <a:pt x="70891" y="72085"/>
                  </a:lnTo>
                  <a:lnTo>
                    <a:pt x="69024" y="75717"/>
                  </a:lnTo>
                  <a:lnTo>
                    <a:pt x="72656" y="76034"/>
                  </a:lnTo>
                  <a:close/>
                </a:path>
                <a:path w="250189" h="300989">
                  <a:moveTo>
                    <a:pt x="73012" y="79781"/>
                  </a:moveTo>
                  <a:lnTo>
                    <a:pt x="69710" y="77939"/>
                  </a:lnTo>
                  <a:lnTo>
                    <a:pt x="70345" y="79781"/>
                  </a:lnTo>
                  <a:lnTo>
                    <a:pt x="73012" y="79781"/>
                  </a:lnTo>
                  <a:close/>
                </a:path>
                <a:path w="250189" h="300989">
                  <a:moveTo>
                    <a:pt x="73710" y="93281"/>
                  </a:moveTo>
                  <a:lnTo>
                    <a:pt x="72631" y="91160"/>
                  </a:lnTo>
                  <a:lnTo>
                    <a:pt x="70929" y="91160"/>
                  </a:lnTo>
                  <a:lnTo>
                    <a:pt x="72059" y="91909"/>
                  </a:lnTo>
                  <a:lnTo>
                    <a:pt x="71894" y="91909"/>
                  </a:lnTo>
                  <a:lnTo>
                    <a:pt x="71793" y="93281"/>
                  </a:lnTo>
                  <a:lnTo>
                    <a:pt x="71755" y="93916"/>
                  </a:lnTo>
                  <a:lnTo>
                    <a:pt x="73710" y="93281"/>
                  </a:lnTo>
                  <a:close/>
                </a:path>
                <a:path w="250189" h="300989">
                  <a:moveTo>
                    <a:pt x="76631" y="111125"/>
                  </a:moveTo>
                  <a:lnTo>
                    <a:pt x="76339" y="110388"/>
                  </a:lnTo>
                  <a:lnTo>
                    <a:pt x="75603" y="110375"/>
                  </a:lnTo>
                  <a:lnTo>
                    <a:pt x="74510" y="110363"/>
                  </a:lnTo>
                  <a:lnTo>
                    <a:pt x="74701" y="111417"/>
                  </a:lnTo>
                  <a:lnTo>
                    <a:pt x="74434" y="112077"/>
                  </a:lnTo>
                  <a:lnTo>
                    <a:pt x="75107" y="111975"/>
                  </a:lnTo>
                  <a:lnTo>
                    <a:pt x="76022" y="112788"/>
                  </a:lnTo>
                  <a:lnTo>
                    <a:pt x="76631" y="111125"/>
                  </a:lnTo>
                  <a:close/>
                </a:path>
                <a:path w="250189" h="300989">
                  <a:moveTo>
                    <a:pt x="77571" y="88722"/>
                  </a:moveTo>
                  <a:lnTo>
                    <a:pt x="76288" y="88607"/>
                  </a:lnTo>
                  <a:lnTo>
                    <a:pt x="75018" y="89839"/>
                  </a:lnTo>
                  <a:lnTo>
                    <a:pt x="75018" y="90246"/>
                  </a:lnTo>
                  <a:lnTo>
                    <a:pt x="74790" y="90246"/>
                  </a:lnTo>
                  <a:lnTo>
                    <a:pt x="74993" y="90195"/>
                  </a:lnTo>
                  <a:lnTo>
                    <a:pt x="75018" y="89839"/>
                  </a:lnTo>
                  <a:lnTo>
                    <a:pt x="73698" y="88646"/>
                  </a:lnTo>
                  <a:lnTo>
                    <a:pt x="73025" y="88646"/>
                  </a:lnTo>
                  <a:lnTo>
                    <a:pt x="72707" y="88633"/>
                  </a:lnTo>
                  <a:lnTo>
                    <a:pt x="71894" y="88633"/>
                  </a:lnTo>
                  <a:lnTo>
                    <a:pt x="71920" y="89408"/>
                  </a:lnTo>
                  <a:lnTo>
                    <a:pt x="71716" y="90246"/>
                  </a:lnTo>
                  <a:lnTo>
                    <a:pt x="70218" y="90817"/>
                  </a:lnTo>
                  <a:lnTo>
                    <a:pt x="72390" y="90817"/>
                  </a:lnTo>
                  <a:lnTo>
                    <a:pt x="72224" y="90373"/>
                  </a:lnTo>
                  <a:lnTo>
                    <a:pt x="72580" y="90373"/>
                  </a:lnTo>
                  <a:lnTo>
                    <a:pt x="72542" y="90792"/>
                  </a:lnTo>
                  <a:lnTo>
                    <a:pt x="74256" y="90373"/>
                  </a:lnTo>
                  <a:lnTo>
                    <a:pt x="75082" y="90373"/>
                  </a:lnTo>
                  <a:lnTo>
                    <a:pt x="75298" y="90817"/>
                  </a:lnTo>
                  <a:lnTo>
                    <a:pt x="72999" y="90817"/>
                  </a:lnTo>
                  <a:lnTo>
                    <a:pt x="74841" y="91909"/>
                  </a:lnTo>
                  <a:lnTo>
                    <a:pt x="75653" y="91490"/>
                  </a:lnTo>
                  <a:lnTo>
                    <a:pt x="75882" y="91643"/>
                  </a:lnTo>
                  <a:lnTo>
                    <a:pt x="76149" y="91732"/>
                  </a:lnTo>
                  <a:lnTo>
                    <a:pt x="76428" y="91732"/>
                  </a:lnTo>
                  <a:lnTo>
                    <a:pt x="76339" y="90538"/>
                  </a:lnTo>
                  <a:lnTo>
                    <a:pt x="76949" y="89623"/>
                  </a:lnTo>
                  <a:lnTo>
                    <a:pt x="77571" y="88722"/>
                  </a:lnTo>
                  <a:close/>
                </a:path>
                <a:path w="250189" h="300989">
                  <a:moveTo>
                    <a:pt x="79070" y="34556"/>
                  </a:moveTo>
                  <a:lnTo>
                    <a:pt x="77381" y="34290"/>
                  </a:lnTo>
                  <a:lnTo>
                    <a:pt x="76085" y="34950"/>
                  </a:lnTo>
                  <a:lnTo>
                    <a:pt x="75450" y="33642"/>
                  </a:lnTo>
                  <a:lnTo>
                    <a:pt x="74637" y="32804"/>
                  </a:lnTo>
                  <a:lnTo>
                    <a:pt x="73812" y="32448"/>
                  </a:lnTo>
                  <a:lnTo>
                    <a:pt x="72682" y="32448"/>
                  </a:lnTo>
                  <a:lnTo>
                    <a:pt x="71208" y="33642"/>
                  </a:lnTo>
                  <a:lnTo>
                    <a:pt x="70929" y="32804"/>
                  </a:lnTo>
                  <a:lnTo>
                    <a:pt x="70815" y="32448"/>
                  </a:lnTo>
                  <a:lnTo>
                    <a:pt x="70675" y="32004"/>
                  </a:lnTo>
                  <a:lnTo>
                    <a:pt x="69761" y="31496"/>
                  </a:lnTo>
                  <a:lnTo>
                    <a:pt x="66929" y="30822"/>
                  </a:lnTo>
                  <a:lnTo>
                    <a:pt x="64706" y="29324"/>
                  </a:lnTo>
                  <a:lnTo>
                    <a:pt x="63741" y="27838"/>
                  </a:lnTo>
                  <a:lnTo>
                    <a:pt x="63207" y="27012"/>
                  </a:lnTo>
                  <a:lnTo>
                    <a:pt x="63017" y="27012"/>
                  </a:lnTo>
                  <a:lnTo>
                    <a:pt x="65608" y="25133"/>
                  </a:lnTo>
                  <a:lnTo>
                    <a:pt x="65493" y="24498"/>
                  </a:lnTo>
                  <a:lnTo>
                    <a:pt x="65811" y="23761"/>
                  </a:lnTo>
                  <a:lnTo>
                    <a:pt x="67068" y="23279"/>
                  </a:lnTo>
                  <a:lnTo>
                    <a:pt x="67119" y="24498"/>
                  </a:lnTo>
                  <a:lnTo>
                    <a:pt x="67729" y="24777"/>
                  </a:lnTo>
                  <a:lnTo>
                    <a:pt x="68948" y="23507"/>
                  </a:lnTo>
                  <a:lnTo>
                    <a:pt x="72021" y="24206"/>
                  </a:lnTo>
                  <a:lnTo>
                    <a:pt x="72161" y="21882"/>
                  </a:lnTo>
                  <a:lnTo>
                    <a:pt x="72669" y="19926"/>
                  </a:lnTo>
                  <a:lnTo>
                    <a:pt x="68110" y="20078"/>
                  </a:lnTo>
                  <a:lnTo>
                    <a:pt x="68541" y="16891"/>
                  </a:lnTo>
                  <a:lnTo>
                    <a:pt x="68630" y="13931"/>
                  </a:lnTo>
                  <a:lnTo>
                    <a:pt x="67843" y="13398"/>
                  </a:lnTo>
                  <a:lnTo>
                    <a:pt x="67094" y="12788"/>
                  </a:lnTo>
                  <a:lnTo>
                    <a:pt x="65392" y="11963"/>
                  </a:lnTo>
                  <a:lnTo>
                    <a:pt x="63703" y="13411"/>
                  </a:lnTo>
                  <a:lnTo>
                    <a:pt x="63614" y="10845"/>
                  </a:lnTo>
                  <a:lnTo>
                    <a:pt x="65100" y="10109"/>
                  </a:lnTo>
                  <a:lnTo>
                    <a:pt x="65913" y="9372"/>
                  </a:lnTo>
                  <a:lnTo>
                    <a:pt x="63944" y="9232"/>
                  </a:lnTo>
                  <a:lnTo>
                    <a:pt x="62141" y="9448"/>
                  </a:lnTo>
                  <a:lnTo>
                    <a:pt x="59550" y="12014"/>
                  </a:lnTo>
                  <a:lnTo>
                    <a:pt x="58280" y="12496"/>
                  </a:lnTo>
                  <a:lnTo>
                    <a:pt x="58153" y="10160"/>
                  </a:lnTo>
                  <a:lnTo>
                    <a:pt x="56984" y="10845"/>
                  </a:lnTo>
                  <a:lnTo>
                    <a:pt x="57213" y="12014"/>
                  </a:lnTo>
                  <a:lnTo>
                    <a:pt x="57188" y="13081"/>
                  </a:lnTo>
                  <a:lnTo>
                    <a:pt x="58432" y="12560"/>
                  </a:lnTo>
                  <a:lnTo>
                    <a:pt x="59220" y="13385"/>
                  </a:lnTo>
                  <a:lnTo>
                    <a:pt x="60058" y="14046"/>
                  </a:lnTo>
                  <a:lnTo>
                    <a:pt x="60528" y="14109"/>
                  </a:lnTo>
                  <a:lnTo>
                    <a:pt x="61125" y="14020"/>
                  </a:lnTo>
                  <a:lnTo>
                    <a:pt x="62699" y="15278"/>
                  </a:lnTo>
                  <a:lnTo>
                    <a:pt x="65151" y="12827"/>
                  </a:lnTo>
                  <a:lnTo>
                    <a:pt x="65582" y="16725"/>
                  </a:lnTo>
                  <a:lnTo>
                    <a:pt x="64795" y="18935"/>
                  </a:lnTo>
                  <a:lnTo>
                    <a:pt x="62649" y="19646"/>
                  </a:lnTo>
                  <a:lnTo>
                    <a:pt x="62357" y="19545"/>
                  </a:lnTo>
                  <a:lnTo>
                    <a:pt x="62077" y="19608"/>
                  </a:lnTo>
                  <a:lnTo>
                    <a:pt x="61061" y="18859"/>
                  </a:lnTo>
                  <a:lnTo>
                    <a:pt x="57188" y="15976"/>
                  </a:lnTo>
                  <a:lnTo>
                    <a:pt x="56451" y="19469"/>
                  </a:lnTo>
                  <a:lnTo>
                    <a:pt x="56337" y="20015"/>
                  </a:lnTo>
                  <a:lnTo>
                    <a:pt x="57086" y="19469"/>
                  </a:lnTo>
                  <a:lnTo>
                    <a:pt x="57823" y="18859"/>
                  </a:lnTo>
                  <a:lnTo>
                    <a:pt x="58610" y="21120"/>
                  </a:lnTo>
                  <a:lnTo>
                    <a:pt x="58712" y="21424"/>
                  </a:lnTo>
                  <a:lnTo>
                    <a:pt x="58864" y="22390"/>
                  </a:lnTo>
                  <a:lnTo>
                    <a:pt x="57277" y="22593"/>
                  </a:lnTo>
                  <a:lnTo>
                    <a:pt x="57391" y="23761"/>
                  </a:lnTo>
                  <a:lnTo>
                    <a:pt x="57531" y="24498"/>
                  </a:lnTo>
                  <a:lnTo>
                    <a:pt x="60693" y="27012"/>
                  </a:lnTo>
                  <a:lnTo>
                    <a:pt x="56057" y="27711"/>
                  </a:lnTo>
                  <a:lnTo>
                    <a:pt x="56654" y="28968"/>
                  </a:lnTo>
                  <a:lnTo>
                    <a:pt x="58674" y="27838"/>
                  </a:lnTo>
                  <a:lnTo>
                    <a:pt x="58928" y="28968"/>
                  </a:lnTo>
                  <a:lnTo>
                    <a:pt x="59055" y="29489"/>
                  </a:lnTo>
                  <a:lnTo>
                    <a:pt x="60198" y="30213"/>
                  </a:lnTo>
                  <a:lnTo>
                    <a:pt x="60121" y="32448"/>
                  </a:lnTo>
                  <a:lnTo>
                    <a:pt x="65278" y="34556"/>
                  </a:lnTo>
                  <a:lnTo>
                    <a:pt x="64947" y="34556"/>
                  </a:lnTo>
                  <a:lnTo>
                    <a:pt x="62814" y="37388"/>
                  </a:lnTo>
                  <a:lnTo>
                    <a:pt x="61087" y="40271"/>
                  </a:lnTo>
                  <a:lnTo>
                    <a:pt x="62763" y="40424"/>
                  </a:lnTo>
                  <a:lnTo>
                    <a:pt x="62204" y="41719"/>
                  </a:lnTo>
                  <a:lnTo>
                    <a:pt x="62293" y="42672"/>
                  </a:lnTo>
                  <a:lnTo>
                    <a:pt x="62471" y="42913"/>
                  </a:lnTo>
                  <a:lnTo>
                    <a:pt x="62725" y="43053"/>
                  </a:lnTo>
                  <a:lnTo>
                    <a:pt x="63017" y="43053"/>
                  </a:lnTo>
                  <a:lnTo>
                    <a:pt x="63106" y="41859"/>
                  </a:lnTo>
                  <a:lnTo>
                    <a:pt x="63652" y="41148"/>
                  </a:lnTo>
                  <a:lnTo>
                    <a:pt x="64960" y="41148"/>
                  </a:lnTo>
                  <a:lnTo>
                    <a:pt x="65265" y="40424"/>
                  </a:lnTo>
                  <a:lnTo>
                    <a:pt x="65341" y="40271"/>
                  </a:lnTo>
                  <a:lnTo>
                    <a:pt x="65836" y="39535"/>
                  </a:lnTo>
                  <a:lnTo>
                    <a:pt x="66827" y="39293"/>
                  </a:lnTo>
                  <a:lnTo>
                    <a:pt x="67627" y="38849"/>
                  </a:lnTo>
                  <a:lnTo>
                    <a:pt x="67779" y="38087"/>
                  </a:lnTo>
                  <a:lnTo>
                    <a:pt x="67792" y="37668"/>
                  </a:lnTo>
                  <a:lnTo>
                    <a:pt x="67792" y="37388"/>
                  </a:lnTo>
                  <a:lnTo>
                    <a:pt x="66294" y="37388"/>
                  </a:lnTo>
                  <a:lnTo>
                    <a:pt x="65633" y="37668"/>
                  </a:lnTo>
                  <a:lnTo>
                    <a:pt x="64554" y="36664"/>
                  </a:lnTo>
                  <a:lnTo>
                    <a:pt x="65595" y="34950"/>
                  </a:lnTo>
                  <a:lnTo>
                    <a:pt x="65709" y="34772"/>
                  </a:lnTo>
                  <a:lnTo>
                    <a:pt x="68580" y="35521"/>
                  </a:lnTo>
                  <a:lnTo>
                    <a:pt x="68694" y="34950"/>
                  </a:lnTo>
                  <a:lnTo>
                    <a:pt x="68719" y="34772"/>
                  </a:lnTo>
                  <a:lnTo>
                    <a:pt x="69088" y="32804"/>
                  </a:lnTo>
                  <a:lnTo>
                    <a:pt x="69164" y="32448"/>
                  </a:lnTo>
                  <a:lnTo>
                    <a:pt x="69837" y="34290"/>
                  </a:lnTo>
                  <a:lnTo>
                    <a:pt x="69926" y="34556"/>
                  </a:lnTo>
                  <a:lnTo>
                    <a:pt x="69532" y="34950"/>
                  </a:lnTo>
                  <a:lnTo>
                    <a:pt x="69164" y="35394"/>
                  </a:lnTo>
                  <a:lnTo>
                    <a:pt x="68541" y="36664"/>
                  </a:lnTo>
                  <a:lnTo>
                    <a:pt x="77304" y="36664"/>
                  </a:lnTo>
                  <a:lnTo>
                    <a:pt x="78143" y="37388"/>
                  </a:lnTo>
                  <a:lnTo>
                    <a:pt x="78663" y="37388"/>
                  </a:lnTo>
                  <a:lnTo>
                    <a:pt x="78613" y="36664"/>
                  </a:lnTo>
                  <a:lnTo>
                    <a:pt x="78511" y="35394"/>
                  </a:lnTo>
                  <a:lnTo>
                    <a:pt x="78473" y="34950"/>
                  </a:lnTo>
                  <a:lnTo>
                    <a:pt x="78447" y="34556"/>
                  </a:lnTo>
                  <a:lnTo>
                    <a:pt x="79070" y="34556"/>
                  </a:lnTo>
                  <a:close/>
                </a:path>
                <a:path w="250189" h="300989">
                  <a:moveTo>
                    <a:pt x="81343" y="109054"/>
                  </a:moveTo>
                  <a:lnTo>
                    <a:pt x="81153" y="108508"/>
                  </a:lnTo>
                  <a:lnTo>
                    <a:pt x="80543" y="108724"/>
                  </a:lnTo>
                  <a:lnTo>
                    <a:pt x="79629" y="109042"/>
                  </a:lnTo>
                  <a:lnTo>
                    <a:pt x="79578" y="109855"/>
                  </a:lnTo>
                  <a:lnTo>
                    <a:pt x="79590" y="110667"/>
                  </a:lnTo>
                  <a:lnTo>
                    <a:pt x="79756" y="110820"/>
                  </a:lnTo>
                  <a:lnTo>
                    <a:pt x="80606" y="110782"/>
                  </a:lnTo>
                  <a:lnTo>
                    <a:pt x="81318" y="110540"/>
                  </a:lnTo>
                  <a:lnTo>
                    <a:pt x="81343" y="109524"/>
                  </a:lnTo>
                  <a:lnTo>
                    <a:pt x="81343" y="109054"/>
                  </a:lnTo>
                  <a:close/>
                </a:path>
                <a:path w="250189" h="300989">
                  <a:moveTo>
                    <a:pt x="85331" y="100241"/>
                  </a:moveTo>
                  <a:lnTo>
                    <a:pt x="85305" y="98361"/>
                  </a:lnTo>
                  <a:lnTo>
                    <a:pt x="83667" y="98615"/>
                  </a:lnTo>
                  <a:lnTo>
                    <a:pt x="82575" y="98171"/>
                  </a:lnTo>
                  <a:lnTo>
                    <a:pt x="82931" y="99593"/>
                  </a:lnTo>
                  <a:lnTo>
                    <a:pt x="83896" y="100228"/>
                  </a:lnTo>
                  <a:lnTo>
                    <a:pt x="85331" y="100241"/>
                  </a:lnTo>
                  <a:close/>
                </a:path>
                <a:path w="250189" h="300989">
                  <a:moveTo>
                    <a:pt x="85979" y="110248"/>
                  </a:moveTo>
                  <a:lnTo>
                    <a:pt x="84277" y="107530"/>
                  </a:lnTo>
                  <a:lnTo>
                    <a:pt x="82334" y="108305"/>
                  </a:lnTo>
                  <a:lnTo>
                    <a:pt x="82207" y="109486"/>
                  </a:lnTo>
                  <a:lnTo>
                    <a:pt x="83477" y="111010"/>
                  </a:lnTo>
                  <a:lnTo>
                    <a:pt x="84289" y="110705"/>
                  </a:lnTo>
                  <a:lnTo>
                    <a:pt x="84950" y="109880"/>
                  </a:lnTo>
                  <a:lnTo>
                    <a:pt x="85979" y="110248"/>
                  </a:lnTo>
                  <a:close/>
                </a:path>
                <a:path w="250189" h="300989">
                  <a:moveTo>
                    <a:pt x="90195" y="84772"/>
                  </a:moveTo>
                  <a:lnTo>
                    <a:pt x="87858" y="83781"/>
                  </a:lnTo>
                  <a:lnTo>
                    <a:pt x="84810" y="83781"/>
                  </a:lnTo>
                  <a:lnTo>
                    <a:pt x="83464" y="80924"/>
                  </a:lnTo>
                  <a:lnTo>
                    <a:pt x="86664" y="80924"/>
                  </a:lnTo>
                  <a:lnTo>
                    <a:pt x="84924" y="79832"/>
                  </a:lnTo>
                  <a:lnTo>
                    <a:pt x="83032" y="79019"/>
                  </a:lnTo>
                  <a:lnTo>
                    <a:pt x="86156" y="78016"/>
                  </a:lnTo>
                  <a:lnTo>
                    <a:pt x="86067" y="77825"/>
                  </a:lnTo>
                  <a:lnTo>
                    <a:pt x="84353" y="74091"/>
                  </a:lnTo>
                  <a:lnTo>
                    <a:pt x="79171" y="74091"/>
                  </a:lnTo>
                  <a:lnTo>
                    <a:pt x="77330" y="74663"/>
                  </a:lnTo>
                  <a:lnTo>
                    <a:pt x="72529" y="76085"/>
                  </a:lnTo>
                  <a:lnTo>
                    <a:pt x="72720" y="76085"/>
                  </a:lnTo>
                  <a:lnTo>
                    <a:pt x="73469" y="79832"/>
                  </a:lnTo>
                  <a:lnTo>
                    <a:pt x="70370" y="79933"/>
                  </a:lnTo>
                  <a:lnTo>
                    <a:pt x="70535" y="80733"/>
                  </a:lnTo>
                  <a:lnTo>
                    <a:pt x="69253" y="81330"/>
                  </a:lnTo>
                  <a:lnTo>
                    <a:pt x="69786" y="83756"/>
                  </a:lnTo>
                  <a:lnTo>
                    <a:pt x="69850" y="84035"/>
                  </a:lnTo>
                  <a:lnTo>
                    <a:pt x="69926" y="84366"/>
                  </a:lnTo>
                  <a:lnTo>
                    <a:pt x="69989" y="84670"/>
                  </a:lnTo>
                  <a:lnTo>
                    <a:pt x="70065" y="85013"/>
                  </a:lnTo>
                  <a:lnTo>
                    <a:pt x="70167" y="84670"/>
                  </a:lnTo>
                  <a:lnTo>
                    <a:pt x="70243" y="84366"/>
                  </a:lnTo>
                  <a:lnTo>
                    <a:pt x="71742" y="83756"/>
                  </a:lnTo>
                  <a:lnTo>
                    <a:pt x="70954" y="81330"/>
                  </a:lnTo>
                  <a:lnTo>
                    <a:pt x="70853" y="81013"/>
                  </a:lnTo>
                  <a:lnTo>
                    <a:pt x="75577" y="81013"/>
                  </a:lnTo>
                  <a:lnTo>
                    <a:pt x="75603" y="79933"/>
                  </a:lnTo>
                  <a:lnTo>
                    <a:pt x="73812" y="79933"/>
                  </a:lnTo>
                  <a:lnTo>
                    <a:pt x="76263" y="76085"/>
                  </a:lnTo>
                  <a:lnTo>
                    <a:pt x="77800" y="77127"/>
                  </a:lnTo>
                  <a:lnTo>
                    <a:pt x="79324" y="80149"/>
                  </a:lnTo>
                  <a:lnTo>
                    <a:pt x="79362" y="82029"/>
                  </a:lnTo>
                  <a:lnTo>
                    <a:pt x="79311" y="81635"/>
                  </a:lnTo>
                  <a:lnTo>
                    <a:pt x="78105" y="82308"/>
                  </a:lnTo>
                  <a:lnTo>
                    <a:pt x="76860" y="81876"/>
                  </a:lnTo>
                  <a:lnTo>
                    <a:pt x="75615" y="81775"/>
                  </a:lnTo>
                  <a:lnTo>
                    <a:pt x="73596" y="83578"/>
                  </a:lnTo>
                  <a:lnTo>
                    <a:pt x="75018" y="83705"/>
                  </a:lnTo>
                  <a:lnTo>
                    <a:pt x="75577" y="84556"/>
                  </a:lnTo>
                  <a:lnTo>
                    <a:pt x="75679" y="85877"/>
                  </a:lnTo>
                  <a:lnTo>
                    <a:pt x="77431" y="85877"/>
                  </a:lnTo>
                  <a:lnTo>
                    <a:pt x="77482" y="84442"/>
                  </a:lnTo>
                  <a:lnTo>
                    <a:pt x="78066" y="83362"/>
                  </a:lnTo>
                  <a:lnTo>
                    <a:pt x="79463" y="82816"/>
                  </a:lnTo>
                  <a:lnTo>
                    <a:pt x="80695" y="84772"/>
                  </a:lnTo>
                  <a:lnTo>
                    <a:pt x="80632" y="85763"/>
                  </a:lnTo>
                  <a:lnTo>
                    <a:pt x="79705" y="88823"/>
                  </a:lnTo>
                  <a:lnTo>
                    <a:pt x="83591" y="89496"/>
                  </a:lnTo>
                  <a:lnTo>
                    <a:pt x="82334" y="85763"/>
                  </a:lnTo>
                  <a:lnTo>
                    <a:pt x="82232" y="85420"/>
                  </a:lnTo>
                  <a:lnTo>
                    <a:pt x="85039" y="86626"/>
                  </a:lnTo>
                  <a:lnTo>
                    <a:pt x="87020" y="86791"/>
                  </a:lnTo>
                  <a:lnTo>
                    <a:pt x="90068" y="85763"/>
                  </a:lnTo>
                  <a:lnTo>
                    <a:pt x="90119" y="85420"/>
                  </a:lnTo>
                  <a:lnTo>
                    <a:pt x="90195" y="84772"/>
                  </a:lnTo>
                  <a:close/>
                </a:path>
                <a:path w="250189" h="300989">
                  <a:moveTo>
                    <a:pt x="91287" y="95567"/>
                  </a:moveTo>
                  <a:lnTo>
                    <a:pt x="90233" y="94780"/>
                  </a:lnTo>
                  <a:lnTo>
                    <a:pt x="90043" y="94640"/>
                  </a:lnTo>
                  <a:lnTo>
                    <a:pt x="87363" y="94640"/>
                  </a:lnTo>
                  <a:lnTo>
                    <a:pt x="89255" y="90271"/>
                  </a:lnTo>
                  <a:lnTo>
                    <a:pt x="86194" y="90728"/>
                  </a:lnTo>
                  <a:lnTo>
                    <a:pt x="86207" y="94780"/>
                  </a:lnTo>
                  <a:lnTo>
                    <a:pt x="85217" y="96253"/>
                  </a:lnTo>
                  <a:lnTo>
                    <a:pt x="86868" y="97282"/>
                  </a:lnTo>
                  <a:lnTo>
                    <a:pt x="91287" y="95567"/>
                  </a:lnTo>
                  <a:close/>
                </a:path>
                <a:path w="250189" h="300989">
                  <a:moveTo>
                    <a:pt x="91795" y="95935"/>
                  </a:moveTo>
                  <a:lnTo>
                    <a:pt x="91300" y="95567"/>
                  </a:lnTo>
                  <a:lnTo>
                    <a:pt x="89166" y="100291"/>
                  </a:lnTo>
                  <a:lnTo>
                    <a:pt x="90881" y="101523"/>
                  </a:lnTo>
                  <a:lnTo>
                    <a:pt x="90982" y="100291"/>
                  </a:lnTo>
                  <a:lnTo>
                    <a:pt x="91059" y="99415"/>
                  </a:lnTo>
                  <a:lnTo>
                    <a:pt x="90690" y="97828"/>
                  </a:lnTo>
                  <a:lnTo>
                    <a:pt x="91795" y="95935"/>
                  </a:lnTo>
                  <a:close/>
                </a:path>
                <a:path w="250189" h="300989">
                  <a:moveTo>
                    <a:pt x="96113" y="90906"/>
                  </a:moveTo>
                  <a:lnTo>
                    <a:pt x="91681" y="91262"/>
                  </a:lnTo>
                  <a:lnTo>
                    <a:pt x="94081" y="88696"/>
                  </a:lnTo>
                  <a:lnTo>
                    <a:pt x="90081" y="89649"/>
                  </a:lnTo>
                  <a:lnTo>
                    <a:pt x="91528" y="93268"/>
                  </a:lnTo>
                  <a:lnTo>
                    <a:pt x="94068" y="93052"/>
                  </a:lnTo>
                  <a:lnTo>
                    <a:pt x="92303" y="96050"/>
                  </a:lnTo>
                  <a:lnTo>
                    <a:pt x="93929" y="96507"/>
                  </a:lnTo>
                  <a:lnTo>
                    <a:pt x="94018" y="94957"/>
                  </a:lnTo>
                  <a:lnTo>
                    <a:pt x="94068" y="93395"/>
                  </a:lnTo>
                  <a:lnTo>
                    <a:pt x="95732" y="92595"/>
                  </a:lnTo>
                  <a:lnTo>
                    <a:pt x="96113" y="90906"/>
                  </a:lnTo>
                  <a:close/>
                </a:path>
                <a:path w="250189" h="300989">
                  <a:moveTo>
                    <a:pt x="107594" y="153504"/>
                  </a:moveTo>
                  <a:lnTo>
                    <a:pt x="104381" y="153581"/>
                  </a:lnTo>
                  <a:lnTo>
                    <a:pt x="102781" y="153606"/>
                  </a:lnTo>
                  <a:lnTo>
                    <a:pt x="102831" y="154190"/>
                  </a:lnTo>
                  <a:lnTo>
                    <a:pt x="102882" y="154749"/>
                  </a:lnTo>
                  <a:lnTo>
                    <a:pt x="102920" y="155321"/>
                  </a:lnTo>
                  <a:lnTo>
                    <a:pt x="104914" y="155829"/>
                  </a:lnTo>
                  <a:lnTo>
                    <a:pt x="106718" y="155879"/>
                  </a:lnTo>
                  <a:lnTo>
                    <a:pt x="107594" y="153504"/>
                  </a:lnTo>
                  <a:close/>
                </a:path>
                <a:path w="250189" h="300989">
                  <a:moveTo>
                    <a:pt x="119037" y="98285"/>
                  </a:moveTo>
                  <a:lnTo>
                    <a:pt x="116814" y="96761"/>
                  </a:lnTo>
                  <a:lnTo>
                    <a:pt x="116547" y="97028"/>
                  </a:lnTo>
                  <a:lnTo>
                    <a:pt x="116547" y="99745"/>
                  </a:lnTo>
                  <a:lnTo>
                    <a:pt x="116243" y="101409"/>
                  </a:lnTo>
                  <a:lnTo>
                    <a:pt x="115722" y="101803"/>
                  </a:lnTo>
                  <a:lnTo>
                    <a:pt x="112890" y="100685"/>
                  </a:lnTo>
                  <a:lnTo>
                    <a:pt x="111683" y="102946"/>
                  </a:lnTo>
                  <a:lnTo>
                    <a:pt x="109842" y="103073"/>
                  </a:lnTo>
                  <a:lnTo>
                    <a:pt x="110147" y="101422"/>
                  </a:lnTo>
                  <a:lnTo>
                    <a:pt x="111404" y="100406"/>
                  </a:lnTo>
                  <a:lnTo>
                    <a:pt x="112382" y="99225"/>
                  </a:lnTo>
                  <a:lnTo>
                    <a:pt x="113322" y="99161"/>
                  </a:lnTo>
                  <a:lnTo>
                    <a:pt x="114261" y="99021"/>
                  </a:lnTo>
                  <a:lnTo>
                    <a:pt x="116103" y="99123"/>
                  </a:lnTo>
                  <a:lnTo>
                    <a:pt x="116547" y="99745"/>
                  </a:lnTo>
                  <a:lnTo>
                    <a:pt x="116547" y="97028"/>
                  </a:lnTo>
                  <a:lnTo>
                    <a:pt x="114617" y="98920"/>
                  </a:lnTo>
                  <a:lnTo>
                    <a:pt x="112395" y="98374"/>
                  </a:lnTo>
                  <a:lnTo>
                    <a:pt x="110147" y="98298"/>
                  </a:lnTo>
                  <a:lnTo>
                    <a:pt x="107848" y="101193"/>
                  </a:lnTo>
                  <a:lnTo>
                    <a:pt x="105600" y="98323"/>
                  </a:lnTo>
                  <a:lnTo>
                    <a:pt x="103746" y="98310"/>
                  </a:lnTo>
                  <a:lnTo>
                    <a:pt x="102920" y="98513"/>
                  </a:lnTo>
                  <a:lnTo>
                    <a:pt x="102031" y="98577"/>
                  </a:lnTo>
                  <a:lnTo>
                    <a:pt x="101612" y="99479"/>
                  </a:lnTo>
                  <a:lnTo>
                    <a:pt x="101536" y="102069"/>
                  </a:lnTo>
                  <a:lnTo>
                    <a:pt x="102679" y="102222"/>
                  </a:lnTo>
                  <a:lnTo>
                    <a:pt x="105714" y="99123"/>
                  </a:lnTo>
                  <a:lnTo>
                    <a:pt x="106324" y="102387"/>
                  </a:lnTo>
                  <a:lnTo>
                    <a:pt x="107543" y="104076"/>
                  </a:lnTo>
                  <a:lnTo>
                    <a:pt x="106718" y="107416"/>
                  </a:lnTo>
                  <a:lnTo>
                    <a:pt x="108369" y="108762"/>
                  </a:lnTo>
                  <a:lnTo>
                    <a:pt x="111442" y="109004"/>
                  </a:lnTo>
                  <a:lnTo>
                    <a:pt x="112420" y="106387"/>
                  </a:lnTo>
                  <a:lnTo>
                    <a:pt x="113690" y="104114"/>
                  </a:lnTo>
                  <a:lnTo>
                    <a:pt x="117043" y="104419"/>
                  </a:lnTo>
                  <a:lnTo>
                    <a:pt x="119011" y="100330"/>
                  </a:lnTo>
                  <a:lnTo>
                    <a:pt x="119037" y="98285"/>
                  </a:lnTo>
                  <a:close/>
                </a:path>
                <a:path w="250189" h="300989">
                  <a:moveTo>
                    <a:pt x="130441" y="142189"/>
                  </a:moveTo>
                  <a:lnTo>
                    <a:pt x="129717" y="142074"/>
                  </a:lnTo>
                  <a:lnTo>
                    <a:pt x="128435" y="142113"/>
                  </a:lnTo>
                  <a:lnTo>
                    <a:pt x="127419" y="141986"/>
                  </a:lnTo>
                  <a:lnTo>
                    <a:pt x="127609" y="143497"/>
                  </a:lnTo>
                  <a:lnTo>
                    <a:pt x="128409" y="143764"/>
                  </a:lnTo>
                  <a:lnTo>
                    <a:pt x="128625" y="143916"/>
                  </a:lnTo>
                  <a:lnTo>
                    <a:pt x="129603" y="143852"/>
                  </a:lnTo>
                  <a:lnTo>
                    <a:pt x="130289" y="143827"/>
                  </a:lnTo>
                  <a:lnTo>
                    <a:pt x="130365" y="143052"/>
                  </a:lnTo>
                  <a:lnTo>
                    <a:pt x="130441" y="142189"/>
                  </a:lnTo>
                  <a:close/>
                </a:path>
                <a:path w="250189" h="300989">
                  <a:moveTo>
                    <a:pt x="154940" y="113030"/>
                  </a:moveTo>
                  <a:lnTo>
                    <a:pt x="153416" y="111963"/>
                  </a:lnTo>
                  <a:lnTo>
                    <a:pt x="150825" y="112483"/>
                  </a:lnTo>
                  <a:lnTo>
                    <a:pt x="150241" y="109956"/>
                  </a:lnTo>
                  <a:lnTo>
                    <a:pt x="149834" y="109855"/>
                  </a:lnTo>
                  <a:lnTo>
                    <a:pt x="147218" y="110070"/>
                  </a:lnTo>
                  <a:lnTo>
                    <a:pt x="146608" y="113245"/>
                  </a:lnTo>
                  <a:lnTo>
                    <a:pt x="144894" y="111455"/>
                  </a:lnTo>
                  <a:lnTo>
                    <a:pt x="142341" y="110528"/>
                  </a:lnTo>
                  <a:lnTo>
                    <a:pt x="141287" y="109588"/>
                  </a:lnTo>
                  <a:lnTo>
                    <a:pt x="139509" y="110858"/>
                  </a:lnTo>
                  <a:lnTo>
                    <a:pt x="142735" y="111950"/>
                  </a:lnTo>
                  <a:lnTo>
                    <a:pt x="143268" y="114109"/>
                  </a:lnTo>
                  <a:lnTo>
                    <a:pt x="142443" y="116801"/>
                  </a:lnTo>
                  <a:lnTo>
                    <a:pt x="142722" y="117678"/>
                  </a:lnTo>
                  <a:lnTo>
                    <a:pt x="143675" y="118402"/>
                  </a:lnTo>
                  <a:lnTo>
                    <a:pt x="143040" y="119481"/>
                  </a:lnTo>
                  <a:lnTo>
                    <a:pt x="141465" y="119545"/>
                  </a:lnTo>
                  <a:lnTo>
                    <a:pt x="139484" y="117690"/>
                  </a:lnTo>
                  <a:lnTo>
                    <a:pt x="137579" y="117805"/>
                  </a:lnTo>
                  <a:lnTo>
                    <a:pt x="137033" y="117271"/>
                  </a:lnTo>
                  <a:lnTo>
                    <a:pt x="138569" y="115760"/>
                  </a:lnTo>
                  <a:lnTo>
                    <a:pt x="137731" y="111887"/>
                  </a:lnTo>
                  <a:lnTo>
                    <a:pt x="135585" y="115023"/>
                  </a:lnTo>
                  <a:lnTo>
                    <a:pt x="134048" y="114896"/>
                  </a:lnTo>
                  <a:lnTo>
                    <a:pt x="133413" y="114566"/>
                  </a:lnTo>
                  <a:lnTo>
                    <a:pt x="132803" y="113969"/>
                  </a:lnTo>
                  <a:lnTo>
                    <a:pt x="132143" y="113919"/>
                  </a:lnTo>
                  <a:lnTo>
                    <a:pt x="128981" y="113728"/>
                  </a:lnTo>
                  <a:lnTo>
                    <a:pt x="131559" y="112725"/>
                  </a:lnTo>
                  <a:lnTo>
                    <a:pt x="131838" y="112039"/>
                  </a:lnTo>
                  <a:lnTo>
                    <a:pt x="131025" y="111963"/>
                  </a:lnTo>
                  <a:lnTo>
                    <a:pt x="130289" y="111734"/>
                  </a:lnTo>
                  <a:lnTo>
                    <a:pt x="129882" y="110947"/>
                  </a:lnTo>
                  <a:lnTo>
                    <a:pt x="131343" y="109385"/>
                  </a:lnTo>
                  <a:lnTo>
                    <a:pt x="132359" y="109385"/>
                  </a:lnTo>
                  <a:lnTo>
                    <a:pt x="132422" y="110197"/>
                  </a:lnTo>
                  <a:lnTo>
                    <a:pt x="132486" y="110947"/>
                  </a:lnTo>
                  <a:lnTo>
                    <a:pt x="132562" y="111798"/>
                  </a:lnTo>
                  <a:lnTo>
                    <a:pt x="134912" y="111798"/>
                  </a:lnTo>
                  <a:lnTo>
                    <a:pt x="134404" y="109385"/>
                  </a:lnTo>
                  <a:lnTo>
                    <a:pt x="134289" y="108902"/>
                  </a:lnTo>
                  <a:lnTo>
                    <a:pt x="136321" y="110197"/>
                  </a:lnTo>
                  <a:lnTo>
                    <a:pt x="137541" y="110197"/>
                  </a:lnTo>
                  <a:lnTo>
                    <a:pt x="136994" y="109067"/>
                  </a:lnTo>
                  <a:lnTo>
                    <a:pt x="136740" y="108902"/>
                  </a:lnTo>
                  <a:lnTo>
                    <a:pt x="135902" y="108356"/>
                  </a:lnTo>
                  <a:lnTo>
                    <a:pt x="135648" y="108356"/>
                  </a:lnTo>
                  <a:lnTo>
                    <a:pt x="136182" y="107302"/>
                  </a:lnTo>
                  <a:lnTo>
                    <a:pt x="136461" y="106756"/>
                  </a:lnTo>
                  <a:lnTo>
                    <a:pt x="134874" y="107302"/>
                  </a:lnTo>
                  <a:lnTo>
                    <a:pt x="133769" y="107035"/>
                  </a:lnTo>
                  <a:lnTo>
                    <a:pt x="133680" y="105079"/>
                  </a:lnTo>
                  <a:lnTo>
                    <a:pt x="129997" y="105918"/>
                  </a:lnTo>
                  <a:lnTo>
                    <a:pt x="129641" y="106260"/>
                  </a:lnTo>
                  <a:lnTo>
                    <a:pt x="129679" y="106756"/>
                  </a:lnTo>
                  <a:lnTo>
                    <a:pt x="129794" y="108356"/>
                  </a:lnTo>
                  <a:lnTo>
                    <a:pt x="128346" y="108051"/>
                  </a:lnTo>
                  <a:lnTo>
                    <a:pt x="127050" y="108051"/>
                  </a:lnTo>
                  <a:lnTo>
                    <a:pt x="127050" y="113030"/>
                  </a:lnTo>
                  <a:lnTo>
                    <a:pt x="125018" y="115773"/>
                  </a:lnTo>
                  <a:lnTo>
                    <a:pt x="127038" y="113030"/>
                  </a:lnTo>
                  <a:lnTo>
                    <a:pt x="127050" y="108051"/>
                  </a:lnTo>
                  <a:lnTo>
                    <a:pt x="125374" y="109385"/>
                  </a:lnTo>
                  <a:lnTo>
                    <a:pt x="125590" y="109385"/>
                  </a:lnTo>
                  <a:lnTo>
                    <a:pt x="125857" y="110947"/>
                  </a:lnTo>
                  <a:lnTo>
                    <a:pt x="125958" y="111506"/>
                  </a:lnTo>
                  <a:lnTo>
                    <a:pt x="126060" y="112039"/>
                  </a:lnTo>
                  <a:lnTo>
                    <a:pt x="126161" y="112661"/>
                  </a:lnTo>
                  <a:lnTo>
                    <a:pt x="122872" y="112052"/>
                  </a:lnTo>
                  <a:lnTo>
                    <a:pt x="121018" y="111594"/>
                  </a:lnTo>
                  <a:lnTo>
                    <a:pt x="119888" y="109067"/>
                  </a:lnTo>
                  <a:lnTo>
                    <a:pt x="117513" y="110185"/>
                  </a:lnTo>
                  <a:lnTo>
                    <a:pt x="117094" y="109791"/>
                  </a:lnTo>
                  <a:lnTo>
                    <a:pt x="116293" y="108978"/>
                  </a:lnTo>
                  <a:lnTo>
                    <a:pt x="115328" y="108013"/>
                  </a:lnTo>
                  <a:lnTo>
                    <a:pt x="115773" y="109867"/>
                  </a:lnTo>
                  <a:lnTo>
                    <a:pt x="114376" y="110782"/>
                  </a:lnTo>
                  <a:lnTo>
                    <a:pt x="113372" y="111887"/>
                  </a:lnTo>
                  <a:lnTo>
                    <a:pt x="114160" y="111925"/>
                  </a:lnTo>
                  <a:lnTo>
                    <a:pt x="115062" y="111721"/>
                  </a:lnTo>
                  <a:lnTo>
                    <a:pt x="115277" y="112864"/>
                  </a:lnTo>
                  <a:lnTo>
                    <a:pt x="114325" y="113157"/>
                  </a:lnTo>
                  <a:lnTo>
                    <a:pt x="114490" y="113982"/>
                  </a:lnTo>
                  <a:lnTo>
                    <a:pt x="114439" y="114706"/>
                  </a:lnTo>
                  <a:lnTo>
                    <a:pt x="114223" y="115404"/>
                  </a:lnTo>
                  <a:lnTo>
                    <a:pt x="114350" y="116281"/>
                  </a:lnTo>
                  <a:lnTo>
                    <a:pt x="113499" y="116662"/>
                  </a:lnTo>
                  <a:lnTo>
                    <a:pt x="114769" y="117284"/>
                  </a:lnTo>
                  <a:lnTo>
                    <a:pt x="112610" y="121031"/>
                  </a:lnTo>
                  <a:lnTo>
                    <a:pt x="116154" y="119570"/>
                  </a:lnTo>
                  <a:lnTo>
                    <a:pt x="117754" y="118656"/>
                  </a:lnTo>
                  <a:lnTo>
                    <a:pt x="117119" y="117157"/>
                  </a:lnTo>
                  <a:lnTo>
                    <a:pt x="117182" y="115824"/>
                  </a:lnTo>
                  <a:lnTo>
                    <a:pt x="121018" y="115747"/>
                  </a:lnTo>
                  <a:lnTo>
                    <a:pt x="119888" y="116992"/>
                  </a:lnTo>
                  <a:lnTo>
                    <a:pt x="118402" y="118275"/>
                  </a:lnTo>
                  <a:lnTo>
                    <a:pt x="119367" y="121018"/>
                  </a:lnTo>
                  <a:lnTo>
                    <a:pt x="120929" y="120599"/>
                  </a:lnTo>
                  <a:lnTo>
                    <a:pt x="122008" y="120535"/>
                  </a:lnTo>
                  <a:lnTo>
                    <a:pt x="121945" y="119799"/>
                  </a:lnTo>
                  <a:lnTo>
                    <a:pt x="121907" y="119430"/>
                  </a:lnTo>
                  <a:lnTo>
                    <a:pt x="121297" y="119341"/>
                  </a:lnTo>
                  <a:lnTo>
                    <a:pt x="120497" y="119405"/>
                  </a:lnTo>
                  <a:lnTo>
                    <a:pt x="121793" y="117309"/>
                  </a:lnTo>
                  <a:lnTo>
                    <a:pt x="122364" y="116090"/>
                  </a:lnTo>
                  <a:lnTo>
                    <a:pt x="124028" y="116751"/>
                  </a:lnTo>
                  <a:lnTo>
                    <a:pt x="124701" y="116116"/>
                  </a:lnTo>
                  <a:lnTo>
                    <a:pt x="124993" y="115811"/>
                  </a:lnTo>
                  <a:lnTo>
                    <a:pt x="128879" y="114846"/>
                  </a:lnTo>
                  <a:lnTo>
                    <a:pt x="129857" y="117716"/>
                  </a:lnTo>
                  <a:lnTo>
                    <a:pt x="126847" y="118427"/>
                  </a:lnTo>
                  <a:lnTo>
                    <a:pt x="127088" y="121488"/>
                  </a:lnTo>
                  <a:lnTo>
                    <a:pt x="125742" y="123393"/>
                  </a:lnTo>
                  <a:lnTo>
                    <a:pt x="128600" y="123926"/>
                  </a:lnTo>
                  <a:lnTo>
                    <a:pt x="128270" y="126974"/>
                  </a:lnTo>
                  <a:lnTo>
                    <a:pt x="129781" y="128549"/>
                  </a:lnTo>
                  <a:lnTo>
                    <a:pt x="129882" y="130238"/>
                  </a:lnTo>
                  <a:lnTo>
                    <a:pt x="130835" y="130543"/>
                  </a:lnTo>
                  <a:lnTo>
                    <a:pt x="131635" y="130505"/>
                  </a:lnTo>
                  <a:lnTo>
                    <a:pt x="132003" y="129349"/>
                  </a:lnTo>
                  <a:lnTo>
                    <a:pt x="130556" y="127279"/>
                  </a:lnTo>
                  <a:lnTo>
                    <a:pt x="130416" y="125006"/>
                  </a:lnTo>
                  <a:lnTo>
                    <a:pt x="131025" y="122631"/>
                  </a:lnTo>
                  <a:lnTo>
                    <a:pt x="131305" y="122605"/>
                  </a:lnTo>
                  <a:lnTo>
                    <a:pt x="131572" y="122593"/>
                  </a:lnTo>
                  <a:lnTo>
                    <a:pt x="131851" y="122593"/>
                  </a:lnTo>
                  <a:lnTo>
                    <a:pt x="132194" y="121259"/>
                  </a:lnTo>
                  <a:lnTo>
                    <a:pt x="130644" y="120738"/>
                  </a:lnTo>
                  <a:lnTo>
                    <a:pt x="130594" y="119570"/>
                  </a:lnTo>
                  <a:lnTo>
                    <a:pt x="130797" y="119634"/>
                  </a:lnTo>
                  <a:lnTo>
                    <a:pt x="130670" y="117767"/>
                  </a:lnTo>
                  <a:lnTo>
                    <a:pt x="130797" y="115811"/>
                  </a:lnTo>
                  <a:lnTo>
                    <a:pt x="131178" y="114160"/>
                  </a:lnTo>
                  <a:lnTo>
                    <a:pt x="133769" y="114833"/>
                  </a:lnTo>
                  <a:lnTo>
                    <a:pt x="133769" y="116192"/>
                  </a:lnTo>
                  <a:lnTo>
                    <a:pt x="133223" y="117678"/>
                  </a:lnTo>
                  <a:lnTo>
                    <a:pt x="134772" y="118630"/>
                  </a:lnTo>
                  <a:lnTo>
                    <a:pt x="136080" y="119278"/>
                  </a:lnTo>
                  <a:lnTo>
                    <a:pt x="136918" y="119722"/>
                  </a:lnTo>
                  <a:lnTo>
                    <a:pt x="135724" y="124904"/>
                  </a:lnTo>
                  <a:lnTo>
                    <a:pt x="137566" y="122872"/>
                  </a:lnTo>
                  <a:lnTo>
                    <a:pt x="138493" y="122402"/>
                  </a:lnTo>
                  <a:lnTo>
                    <a:pt x="138430" y="122110"/>
                  </a:lnTo>
                  <a:lnTo>
                    <a:pt x="138442" y="121818"/>
                  </a:lnTo>
                  <a:lnTo>
                    <a:pt x="138544" y="121526"/>
                  </a:lnTo>
                  <a:lnTo>
                    <a:pt x="138861" y="121488"/>
                  </a:lnTo>
                  <a:lnTo>
                    <a:pt x="139179" y="121488"/>
                  </a:lnTo>
                  <a:lnTo>
                    <a:pt x="139484" y="121577"/>
                  </a:lnTo>
                  <a:lnTo>
                    <a:pt x="142468" y="120726"/>
                  </a:lnTo>
                  <a:lnTo>
                    <a:pt x="144335" y="119634"/>
                  </a:lnTo>
                  <a:lnTo>
                    <a:pt x="146342" y="118706"/>
                  </a:lnTo>
                  <a:lnTo>
                    <a:pt x="147167" y="117208"/>
                  </a:lnTo>
                  <a:lnTo>
                    <a:pt x="147904" y="115595"/>
                  </a:lnTo>
                  <a:lnTo>
                    <a:pt x="151307" y="115811"/>
                  </a:lnTo>
                  <a:lnTo>
                    <a:pt x="151333" y="116713"/>
                  </a:lnTo>
                  <a:lnTo>
                    <a:pt x="151130" y="117703"/>
                  </a:lnTo>
                  <a:lnTo>
                    <a:pt x="152196" y="118795"/>
                  </a:lnTo>
                  <a:lnTo>
                    <a:pt x="154508" y="117551"/>
                  </a:lnTo>
                  <a:lnTo>
                    <a:pt x="153619" y="114769"/>
                  </a:lnTo>
                  <a:lnTo>
                    <a:pt x="154940" y="113030"/>
                  </a:lnTo>
                  <a:close/>
                </a:path>
                <a:path w="250189" h="300989">
                  <a:moveTo>
                    <a:pt x="177774" y="109461"/>
                  </a:moveTo>
                  <a:lnTo>
                    <a:pt x="175691" y="106781"/>
                  </a:lnTo>
                  <a:lnTo>
                    <a:pt x="177368" y="105930"/>
                  </a:lnTo>
                  <a:lnTo>
                    <a:pt x="177368" y="104165"/>
                  </a:lnTo>
                  <a:lnTo>
                    <a:pt x="175044" y="103974"/>
                  </a:lnTo>
                  <a:lnTo>
                    <a:pt x="171462" y="104292"/>
                  </a:lnTo>
                  <a:lnTo>
                    <a:pt x="172161" y="105156"/>
                  </a:lnTo>
                  <a:lnTo>
                    <a:pt x="172097" y="106032"/>
                  </a:lnTo>
                  <a:lnTo>
                    <a:pt x="171488" y="106908"/>
                  </a:lnTo>
                  <a:lnTo>
                    <a:pt x="173278" y="107607"/>
                  </a:lnTo>
                  <a:lnTo>
                    <a:pt x="173164" y="108813"/>
                  </a:lnTo>
                  <a:lnTo>
                    <a:pt x="172224" y="109004"/>
                  </a:lnTo>
                  <a:lnTo>
                    <a:pt x="171310" y="109232"/>
                  </a:lnTo>
                  <a:lnTo>
                    <a:pt x="170065" y="109143"/>
                  </a:lnTo>
                  <a:lnTo>
                    <a:pt x="167576" y="108927"/>
                  </a:lnTo>
                  <a:lnTo>
                    <a:pt x="167309" y="109029"/>
                  </a:lnTo>
                  <a:lnTo>
                    <a:pt x="166814" y="109270"/>
                  </a:lnTo>
                  <a:lnTo>
                    <a:pt x="165925" y="111239"/>
                  </a:lnTo>
                  <a:lnTo>
                    <a:pt x="164414" y="112649"/>
                  </a:lnTo>
                  <a:lnTo>
                    <a:pt x="162737" y="113906"/>
                  </a:lnTo>
                  <a:lnTo>
                    <a:pt x="162775" y="114198"/>
                  </a:lnTo>
                  <a:lnTo>
                    <a:pt x="162788" y="114795"/>
                  </a:lnTo>
                  <a:lnTo>
                    <a:pt x="161848" y="115811"/>
                  </a:lnTo>
                  <a:lnTo>
                    <a:pt x="160007" y="115544"/>
                  </a:lnTo>
                  <a:lnTo>
                    <a:pt x="160007" y="118719"/>
                  </a:lnTo>
                  <a:lnTo>
                    <a:pt x="159880" y="119049"/>
                  </a:lnTo>
                  <a:lnTo>
                    <a:pt x="159766" y="119329"/>
                  </a:lnTo>
                  <a:lnTo>
                    <a:pt x="158521" y="119329"/>
                  </a:lnTo>
                  <a:lnTo>
                    <a:pt x="158127" y="119049"/>
                  </a:lnTo>
                  <a:lnTo>
                    <a:pt x="158216" y="118338"/>
                  </a:lnTo>
                  <a:lnTo>
                    <a:pt x="158521" y="117830"/>
                  </a:lnTo>
                  <a:lnTo>
                    <a:pt x="158635" y="117551"/>
                  </a:lnTo>
                  <a:lnTo>
                    <a:pt x="159639" y="117119"/>
                  </a:lnTo>
                  <a:lnTo>
                    <a:pt x="159740" y="117551"/>
                  </a:lnTo>
                  <a:lnTo>
                    <a:pt x="159791" y="117830"/>
                  </a:lnTo>
                  <a:lnTo>
                    <a:pt x="159918" y="118338"/>
                  </a:lnTo>
                  <a:lnTo>
                    <a:pt x="160007" y="118719"/>
                  </a:lnTo>
                  <a:lnTo>
                    <a:pt x="160007" y="115544"/>
                  </a:lnTo>
                  <a:lnTo>
                    <a:pt x="158978" y="115392"/>
                  </a:lnTo>
                  <a:lnTo>
                    <a:pt x="156032" y="116878"/>
                  </a:lnTo>
                  <a:lnTo>
                    <a:pt x="156070" y="117119"/>
                  </a:lnTo>
                  <a:lnTo>
                    <a:pt x="156197" y="117830"/>
                  </a:lnTo>
                  <a:lnTo>
                    <a:pt x="156286" y="118338"/>
                  </a:lnTo>
                  <a:lnTo>
                    <a:pt x="156349" y="118719"/>
                  </a:lnTo>
                  <a:lnTo>
                    <a:pt x="156464" y="119329"/>
                  </a:lnTo>
                  <a:lnTo>
                    <a:pt x="156565" y="119926"/>
                  </a:lnTo>
                  <a:lnTo>
                    <a:pt x="155892" y="122402"/>
                  </a:lnTo>
                  <a:lnTo>
                    <a:pt x="154114" y="124587"/>
                  </a:lnTo>
                  <a:lnTo>
                    <a:pt x="154114" y="126301"/>
                  </a:lnTo>
                  <a:lnTo>
                    <a:pt x="155917" y="126834"/>
                  </a:lnTo>
                  <a:lnTo>
                    <a:pt x="155816" y="124777"/>
                  </a:lnTo>
                  <a:lnTo>
                    <a:pt x="156870" y="124294"/>
                  </a:lnTo>
                  <a:lnTo>
                    <a:pt x="158013" y="122402"/>
                  </a:lnTo>
                  <a:lnTo>
                    <a:pt x="159969" y="125895"/>
                  </a:lnTo>
                  <a:lnTo>
                    <a:pt x="161086" y="123685"/>
                  </a:lnTo>
                  <a:lnTo>
                    <a:pt x="163880" y="122529"/>
                  </a:lnTo>
                  <a:lnTo>
                    <a:pt x="162674" y="119595"/>
                  </a:lnTo>
                  <a:lnTo>
                    <a:pt x="163741" y="117690"/>
                  </a:lnTo>
                  <a:lnTo>
                    <a:pt x="166547" y="115354"/>
                  </a:lnTo>
                  <a:lnTo>
                    <a:pt x="168313" y="111937"/>
                  </a:lnTo>
                  <a:lnTo>
                    <a:pt x="171577" y="110058"/>
                  </a:lnTo>
                  <a:lnTo>
                    <a:pt x="175399" y="109982"/>
                  </a:lnTo>
                  <a:lnTo>
                    <a:pt x="177774" y="109461"/>
                  </a:lnTo>
                  <a:close/>
                </a:path>
                <a:path w="250189" h="300989">
                  <a:moveTo>
                    <a:pt x="213233" y="39992"/>
                  </a:moveTo>
                  <a:lnTo>
                    <a:pt x="212750" y="38442"/>
                  </a:lnTo>
                  <a:lnTo>
                    <a:pt x="211582" y="39992"/>
                  </a:lnTo>
                  <a:lnTo>
                    <a:pt x="211213" y="40538"/>
                  </a:lnTo>
                  <a:lnTo>
                    <a:pt x="212966" y="42176"/>
                  </a:lnTo>
                  <a:lnTo>
                    <a:pt x="213169" y="40538"/>
                  </a:lnTo>
                  <a:lnTo>
                    <a:pt x="213233" y="39992"/>
                  </a:lnTo>
                  <a:close/>
                </a:path>
                <a:path w="250189" h="300989">
                  <a:moveTo>
                    <a:pt x="213448" y="37731"/>
                  </a:moveTo>
                  <a:lnTo>
                    <a:pt x="212725" y="37261"/>
                  </a:lnTo>
                  <a:lnTo>
                    <a:pt x="212521" y="37731"/>
                  </a:lnTo>
                  <a:lnTo>
                    <a:pt x="212750" y="38442"/>
                  </a:lnTo>
                  <a:lnTo>
                    <a:pt x="213156" y="37731"/>
                  </a:lnTo>
                  <a:lnTo>
                    <a:pt x="213448" y="37731"/>
                  </a:lnTo>
                  <a:close/>
                </a:path>
                <a:path w="250189" h="300989">
                  <a:moveTo>
                    <a:pt x="219506" y="28702"/>
                  </a:moveTo>
                  <a:lnTo>
                    <a:pt x="218020" y="28409"/>
                  </a:lnTo>
                  <a:lnTo>
                    <a:pt x="216750" y="28702"/>
                  </a:lnTo>
                  <a:lnTo>
                    <a:pt x="216027" y="27571"/>
                  </a:lnTo>
                  <a:lnTo>
                    <a:pt x="215277" y="28219"/>
                  </a:lnTo>
                  <a:lnTo>
                    <a:pt x="214757" y="28702"/>
                  </a:lnTo>
                  <a:lnTo>
                    <a:pt x="213652" y="28702"/>
                  </a:lnTo>
                  <a:lnTo>
                    <a:pt x="212280" y="27571"/>
                  </a:lnTo>
                  <a:lnTo>
                    <a:pt x="208102" y="27571"/>
                  </a:lnTo>
                  <a:lnTo>
                    <a:pt x="207022" y="28219"/>
                  </a:lnTo>
                  <a:lnTo>
                    <a:pt x="206667" y="28841"/>
                  </a:lnTo>
                  <a:lnTo>
                    <a:pt x="219011" y="28841"/>
                  </a:lnTo>
                  <a:lnTo>
                    <a:pt x="219075" y="28702"/>
                  </a:lnTo>
                  <a:lnTo>
                    <a:pt x="219506" y="28702"/>
                  </a:lnTo>
                  <a:close/>
                </a:path>
                <a:path w="250189" h="300989">
                  <a:moveTo>
                    <a:pt x="234480" y="35052"/>
                  </a:moveTo>
                  <a:lnTo>
                    <a:pt x="233984" y="33845"/>
                  </a:lnTo>
                  <a:lnTo>
                    <a:pt x="231051" y="36690"/>
                  </a:lnTo>
                  <a:lnTo>
                    <a:pt x="228485" y="36969"/>
                  </a:lnTo>
                  <a:lnTo>
                    <a:pt x="226148" y="38036"/>
                  </a:lnTo>
                  <a:lnTo>
                    <a:pt x="227723" y="38798"/>
                  </a:lnTo>
                  <a:lnTo>
                    <a:pt x="229019" y="39789"/>
                  </a:lnTo>
                  <a:lnTo>
                    <a:pt x="230695" y="39420"/>
                  </a:lnTo>
                  <a:lnTo>
                    <a:pt x="234175" y="36169"/>
                  </a:lnTo>
                  <a:lnTo>
                    <a:pt x="234480" y="35052"/>
                  </a:lnTo>
                  <a:close/>
                </a:path>
                <a:path w="250189" h="300989">
                  <a:moveTo>
                    <a:pt x="243243" y="50825"/>
                  </a:moveTo>
                  <a:lnTo>
                    <a:pt x="241477" y="43827"/>
                  </a:lnTo>
                  <a:lnTo>
                    <a:pt x="240499" y="45961"/>
                  </a:lnTo>
                  <a:lnTo>
                    <a:pt x="240030" y="47574"/>
                  </a:lnTo>
                  <a:lnTo>
                    <a:pt x="240817" y="49466"/>
                  </a:lnTo>
                  <a:lnTo>
                    <a:pt x="239496" y="50927"/>
                  </a:lnTo>
                  <a:lnTo>
                    <a:pt x="239128" y="53797"/>
                  </a:lnTo>
                  <a:lnTo>
                    <a:pt x="237274" y="55118"/>
                  </a:lnTo>
                  <a:lnTo>
                    <a:pt x="234607" y="55562"/>
                  </a:lnTo>
                  <a:lnTo>
                    <a:pt x="234327" y="53975"/>
                  </a:lnTo>
                  <a:lnTo>
                    <a:pt x="235153" y="52146"/>
                  </a:lnTo>
                  <a:lnTo>
                    <a:pt x="233603" y="50838"/>
                  </a:lnTo>
                  <a:lnTo>
                    <a:pt x="232206" y="50965"/>
                  </a:lnTo>
                  <a:lnTo>
                    <a:pt x="231635" y="50215"/>
                  </a:lnTo>
                  <a:lnTo>
                    <a:pt x="231597" y="48920"/>
                  </a:lnTo>
                  <a:lnTo>
                    <a:pt x="231457" y="48323"/>
                  </a:lnTo>
                  <a:lnTo>
                    <a:pt x="231394" y="47688"/>
                  </a:lnTo>
                  <a:lnTo>
                    <a:pt x="230771" y="46151"/>
                  </a:lnTo>
                  <a:lnTo>
                    <a:pt x="229793" y="45046"/>
                  </a:lnTo>
                  <a:lnTo>
                    <a:pt x="232219" y="43751"/>
                  </a:lnTo>
                  <a:lnTo>
                    <a:pt x="232854" y="44881"/>
                  </a:lnTo>
                  <a:lnTo>
                    <a:pt x="233959" y="46443"/>
                  </a:lnTo>
                  <a:lnTo>
                    <a:pt x="234556" y="47129"/>
                  </a:lnTo>
                  <a:lnTo>
                    <a:pt x="235661" y="46799"/>
                  </a:lnTo>
                  <a:lnTo>
                    <a:pt x="236982" y="45466"/>
                  </a:lnTo>
                  <a:lnTo>
                    <a:pt x="233807" y="44411"/>
                  </a:lnTo>
                  <a:lnTo>
                    <a:pt x="235521" y="43141"/>
                  </a:lnTo>
                  <a:lnTo>
                    <a:pt x="236156" y="43053"/>
                  </a:lnTo>
                  <a:lnTo>
                    <a:pt x="237426" y="42926"/>
                  </a:lnTo>
                  <a:lnTo>
                    <a:pt x="237375" y="41617"/>
                  </a:lnTo>
                  <a:lnTo>
                    <a:pt x="236728" y="40728"/>
                  </a:lnTo>
                  <a:lnTo>
                    <a:pt x="235521" y="40208"/>
                  </a:lnTo>
                  <a:lnTo>
                    <a:pt x="235115" y="40779"/>
                  </a:lnTo>
                  <a:lnTo>
                    <a:pt x="234734" y="41363"/>
                  </a:lnTo>
                  <a:lnTo>
                    <a:pt x="234340" y="41922"/>
                  </a:lnTo>
                  <a:lnTo>
                    <a:pt x="232841" y="42049"/>
                  </a:lnTo>
                  <a:lnTo>
                    <a:pt x="230492" y="40538"/>
                  </a:lnTo>
                  <a:lnTo>
                    <a:pt x="230225" y="40741"/>
                  </a:lnTo>
                  <a:lnTo>
                    <a:pt x="229654" y="41109"/>
                  </a:lnTo>
                  <a:lnTo>
                    <a:pt x="228028" y="41109"/>
                  </a:lnTo>
                  <a:lnTo>
                    <a:pt x="224790" y="41084"/>
                  </a:lnTo>
                  <a:lnTo>
                    <a:pt x="223431" y="39776"/>
                  </a:lnTo>
                  <a:lnTo>
                    <a:pt x="222618" y="37630"/>
                  </a:lnTo>
                  <a:lnTo>
                    <a:pt x="220129" y="38023"/>
                  </a:lnTo>
                  <a:lnTo>
                    <a:pt x="219697" y="36220"/>
                  </a:lnTo>
                  <a:lnTo>
                    <a:pt x="221538" y="34213"/>
                  </a:lnTo>
                  <a:lnTo>
                    <a:pt x="219659" y="32550"/>
                  </a:lnTo>
                  <a:lnTo>
                    <a:pt x="219595" y="31216"/>
                  </a:lnTo>
                  <a:lnTo>
                    <a:pt x="219176" y="30797"/>
                  </a:lnTo>
                  <a:lnTo>
                    <a:pt x="218465" y="30060"/>
                  </a:lnTo>
                  <a:lnTo>
                    <a:pt x="218592" y="29781"/>
                  </a:lnTo>
                  <a:lnTo>
                    <a:pt x="216598" y="29781"/>
                  </a:lnTo>
                  <a:lnTo>
                    <a:pt x="216598" y="36106"/>
                  </a:lnTo>
                  <a:lnTo>
                    <a:pt x="216382" y="35560"/>
                  </a:lnTo>
                  <a:lnTo>
                    <a:pt x="216598" y="36106"/>
                  </a:lnTo>
                  <a:lnTo>
                    <a:pt x="216598" y="29781"/>
                  </a:lnTo>
                  <a:lnTo>
                    <a:pt x="206159" y="29781"/>
                  </a:lnTo>
                  <a:lnTo>
                    <a:pt x="204698" y="29781"/>
                  </a:lnTo>
                  <a:lnTo>
                    <a:pt x="204939" y="30632"/>
                  </a:lnTo>
                  <a:lnTo>
                    <a:pt x="203847" y="31216"/>
                  </a:lnTo>
                  <a:lnTo>
                    <a:pt x="203415" y="31496"/>
                  </a:lnTo>
                  <a:lnTo>
                    <a:pt x="202539" y="32550"/>
                  </a:lnTo>
                  <a:lnTo>
                    <a:pt x="202565" y="34315"/>
                  </a:lnTo>
                  <a:lnTo>
                    <a:pt x="204482" y="34315"/>
                  </a:lnTo>
                  <a:lnTo>
                    <a:pt x="210210" y="32550"/>
                  </a:lnTo>
                  <a:lnTo>
                    <a:pt x="210451" y="32550"/>
                  </a:lnTo>
                  <a:lnTo>
                    <a:pt x="210083" y="31496"/>
                  </a:lnTo>
                  <a:lnTo>
                    <a:pt x="209981" y="31216"/>
                  </a:lnTo>
                  <a:lnTo>
                    <a:pt x="210616" y="30797"/>
                  </a:lnTo>
                  <a:lnTo>
                    <a:pt x="212115" y="31000"/>
                  </a:lnTo>
                  <a:lnTo>
                    <a:pt x="212725" y="31496"/>
                  </a:lnTo>
                  <a:lnTo>
                    <a:pt x="212623" y="32550"/>
                  </a:lnTo>
                  <a:lnTo>
                    <a:pt x="211277" y="32550"/>
                  </a:lnTo>
                  <a:lnTo>
                    <a:pt x="210223" y="33591"/>
                  </a:lnTo>
                  <a:lnTo>
                    <a:pt x="210997" y="34899"/>
                  </a:lnTo>
                  <a:lnTo>
                    <a:pt x="210947" y="36131"/>
                  </a:lnTo>
                  <a:lnTo>
                    <a:pt x="212725" y="37261"/>
                  </a:lnTo>
                  <a:lnTo>
                    <a:pt x="213487" y="35458"/>
                  </a:lnTo>
                  <a:lnTo>
                    <a:pt x="215684" y="35458"/>
                  </a:lnTo>
                  <a:lnTo>
                    <a:pt x="215061" y="37261"/>
                  </a:lnTo>
                  <a:lnTo>
                    <a:pt x="214947" y="37731"/>
                  </a:lnTo>
                  <a:lnTo>
                    <a:pt x="215950" y="38442"/>
                  </a:lnTo>
                  <a:lnTo>
                    <a:pt x="216306" y="41059"/>
                  </a:lnTo>
                  <a:lnTo>
                    <a:pt x="218046" y="41173"/>
                  </a:lnTo>
                  <a:lnTo>
                    <a:pt x="218338" y="41059"/>
                  </a:lnTo>
                  <a:lnTo>
                    <a:pt x="218630" y="40970"/>
                  </a:lnTo>
                  <a:lnTo>
                    <a:pt x="218935" y="40906"/>
                  </a:lnTo>
                  <a:lnTo>
                    <a:pt x="219189" y="41109"/>
                  </a:lnTo>
                  <a:lnTo>
                    <a:pt x="219481" y="41211"/>
                  </a:lnTo>
                  <a:lnTo>
                    <a:pt x="219798" y="41224"/>
                  </a:lnTo>
                  <a:lnTo>
                    <a:pt x="221234" y="41592"/>
                  </a:lnTo>
                  <a:lnTo>
                    <a:pt x="220649" y="43332"/>
                  </a:lnTo>
                  <a:lnTo>
                    <a:pt x="221678" y="43967"/>
                  </a:lnTo>
                  <a:lnTo>
                    <a:pt x="223799" y="43332"/>
                  </a:lnTo>
                  <a:lnTo>
                    <a:pt x="224853" y="42989"/>
                  </a:lnTo>
                  <a:lnTo>
                    <a:pt x="226072" y="43726"/>
                  </a:lnTo>
                  <a:lnTo>
                    <a:pt x="227291" y="44475"/>
                  </a:lnTo>
                  <a:lnTo>
                    <a:pt x="228511" y="45212"/>
                  </a:lnTo>
                  <a:lnTo>
                    <a:pt x="229527" y="46393"/>
                  </a:lnTo>
                  <a:lnTo>
                    <a:pt x="228765" y="46799"/>
                  </a:lnTo>
                  <a:lnTo>
                    <a:pt x="227698" y="47091"/>
                  </a:lnTo>
                  <a:lnTo>
                    <a:pt x="226822" y="47307"/>
                  </a:lnTo>
                  <a:lnTo>
                    <a:pt x="226707" y="48704"/>
                  </a:lnTo>
                  <a:lnTo>
                    <a:pt x="228384" y="48882"/>
                  </a:lnTo>
                  <a:lnTo>
                    <a:pt x="228650" y="50012"/>
                  </a:lnTo>
                  <a:lnTo>
                    <a:pt x="232740" y="55410"/>
                  </a:lnTo>
                  <a:lnTo>
                    <a:pt x="232029" y="58356"/>
                  </a:lnTo>
                  <a:lnTo>
                    <a:pt x="225844" y="61633"/>
                  </a:lnTo>
                  <a:lnTo>
                    <a:pt x="225907" y="62966"/>
                  </a:lnTo>
                  <a:lnTo>
                    <a:pt x="228828" y="63563"/>
                  </a:lnTo>
                  <a:lnTo>
                    <a:pt x="226796" y="65417"/>
                  </a:lnTo>
                  <a:lnTo>
                    <a:pt x="226910" y="67094"/>
                  </a:lnTo>
                  <a:lnTo>
                    <a:pt x="227418" y="67157"/>
                  </a:lnTo>
                  <a:lnTo>
                    <a:pt x="227660" y="67284"/>
                  </a:lnTo>
                  <a:lnTo>
                    <a:pt x="231013" y="66332"/>
                  </a:lnTo>
                  <a:lnTo>
                    <a:pt x="230162" y="62242"/>
                  </a:lnTo>
                  <a:lnTo>
                    <a:pt x="232638" y="60629"/>
                  </a:lnTo>
                  <a:lnTo>
                    <a:pt x="234480" y="60515"/>
                  </a:lnTo>
                  <a:lnTo>
                    <a:pt x="234289" y="61810"/>
                  </a:lnTo>
                  <a:lnTo>
                    <a:pt x="233464" y="64376"/>
                  </a:lnTo>
                  <a:lnTo>
                    <a:pt x="233057" y="65849"/>
                  </a:lnTo>
                  <a:lnTo>
                    <a:pt x="233743" y="67424"/>
                  </a:lnTo>
                  <a:lnTo>
                    <a:pt x="235508" y="67310"/>
                  </a:lnTo>
                  <a:lnTo>
                    <a:pt x="237083" y="61683"/>
                  </a:lnTo>
                  <a:lnTo>
                    <a:pt x="236004" y="60934"/>
                  </a:lnTo>
                  <a:lnTo>
                    <a:pt x="235712" y="59778"/>
                  </a:lnTo>
                  <a:lnTo>
                    <a:pt x="235458" y="58597"/>
                  </a:lnTo>
                  <a:lnTo>
                    <a:pt x="235762" y="57696"/>
                  </a:lnTo>
                  <a:lnTo>
                    <a:pt x="242023" y="53771"/>
                  </a:lnTo>
                  <a:lnTo>
                    <a:pt x="243243" y="50825"/>
                  </a:lnTo>
                  <a:close/>
                </a:path>
                <a:path w="250189" h="300989">
                  <a:moveTo>
                    <a:pt x="249567" y="82524"/>
                  </a:moveTo>
                  <a:lnTo>
                    <a:pt x="247992" y="79857"/>
                  </a:lnTo>
                  <a:lnTo>
                    <a:pt x="243154" y="81978"/>
                  </a:lnTo>
                  <a:lnTo>
                    <a:pt x="245249" y="87299"/>
                  </a:lnTo>
                  <a:lnTo>
                    <a:pt x="243090" y="90474"/>
                  </a:lnTo>
                  <a:lnTo>
                    <a:pt x="247116" y="90563"/>
                  </a:lnTo>
                  <a:lnTo>
                    <a:pt x="247053" y="88988"/>
                  </a:lnTo>
                  <a:lnTo>
                    <a:pt x="247497" y="87769"/>
                  </a:lnTo>
                  <a:lnTo>
                    <a:pt x="249288" y="87528"/>
                  </a:lnTo>
                  <a:lnTo>
                    <a:pt x="246278" y="85496"/>
                  </a:lnTo>
                  <a:lnTo>
                    <a:pt x="249567" y="82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5104028" y="3019320"/>
              <a:ext cx="186690" cy="125730"/>
            </a:xfrm>
            <a:custGeom>
              <a:avLst/>
              <a:gdLst/>
              <a:ahLst/>
              <a:cxnLst/>
              <a:rect l="l" t="t" r="r" b="b"/>
              <a:pathLst>
                <a:path w="186689" h="125730">
                  <a:moveTo>
                    <a:pt x="7632" y="6438"/>
                  </a:moveTo>
                  <a:lnTo>
                    <a:pt x="6705" y="4495"/>
                  </a:lnTo>
                  <a:lnTo>
                    <a:pt x="5346" y="4495"/>
                  </a:lnTo>
                  <a:lnTo>
                    <a:pt x="3987" y="4521"/>
                  </a:lnTo>
                  <a:lnTo>
                    <a:pt x="2628" y="4546"/>
                  </a:lnTo>
                  <a:lnTo>
                    <a:pt x="3962" y="6489"/>
                  </a:lnTo>
                  <a:lnTo>
                    <a:pt x="6400" y="6464"/>
                  </a:lnTo>
                  <a:lnTo>
                    <a:pt x="7632" y="6438"/>
                  </a:lnTo>
                  <a:close/>
                </a:path>
                <a:path w="186689" h="125730">
                  <a:moveTo>
                    <a:pt x="11442" y="16027"/>
                  </a:moveTo>
                  <a:lnTo>
                    <a:pt x="11328" y="14185"/>
                  </a:lnTo>
                  <a:lnTo>
                    <a:pt x="10388" y="13220"/>
                  </a:lnTo>
                  <a:lnTo>
                    <a:pt x="8521" y="13169"/>
                  </a:lnTo>
                  <a:lnTo>
                    <a:pt x="7670" y="15976"/>
                  </a:lnTo>
                  <a:lnTo>
                    <a:pt x="8496" y="17081"/>
                  </a:lnTo>
                  <a:lnTo>
                    <a:pt x="11442" y="16027"/>
                  </a:lnTo>
                  <a:close/>
                </a:path>
                <a:path w="186689" h="125730">
                  <a:moveTo>
                    <a:pt x="14528" y="29578"/>
                  </a:moveTo>
                  <a:lnTo>
                    <a:pt x="14452" y="29298"/>
                  </a:lnTo>
                  <a:lnTo>
                    <a:pt x="14427" y="29006"/>
                  </a:lnTo>
                  <a:lnTo>
                    <a:pt x="14465" y="28702"/>
                  </a:lnTo>
                  <a:lnTo>
                    <a:pt x="13246" y="27978"/>
                  </a:lnTo>
                  <a:lnTo>
                    <a:pt x="13081" y="26162"/>
                  </a:lnTo>
                  <a:lnTo>
                    <a:pt x="11493" y="25793"/>
                  </a:lnTo>
                  <a:lnTo>
                    <a:pt x="11455" y="27990"/>
                  </a:lnTo>
                  <a:lnTo>
                    <a:pt x="9537" y="30645"/>
                  </a:lnTo>
                  <a:lnTo>
                    <a:pt x="10604" y="30607"/>
                  </a:lnTo>
                  <a:lnTo>
                    <a:pt x="11493" y="31000"/>
                  </a:lnTo>
                  <a:lnTo>
                    <a:pt x="12255" y="31737"/>
                  </a:lnTo>
                  <a:lnTo>
                    <a:pt x="13017" y="31026"/>
                  </a:lnTo>
                  <a:lnTo>
                    <a:pt x="14528" y="29578"/>
                  </a:lnTo>
                  <a:close/>
                </a:path>
                <a:path w="186689" h="125730">
                  <a:moveTo>
                    <a:pt x="17741" y="19735"/>
                  </a:moveTo>
                  <a:lnTo>
                    <a:pt x="13512" y="17932"/>
                  </a:lnTo>
                  <a:lnTo>
                    <a:pt x="9525" y="18122"/>
                  </a:lnTo>
                  <a:lnTo>
                    <a:pt x="9017" y="20078"/>
                  </a:lnTo>
                  <a:lnTo>
                    <a:pt x="8877" y="22402"/>
                  </a:lnTo>
                  <a:lnTo>
                    <a:pt x="5803" y="21704"/>
                  </a:lnTo>
                  <a:lnTo>
                    <a:pt x="4584" y="22974"/>
                  </a:lnTo>
                  <a:lnTo>
                    <a:pt x="4597" y="23228"/>
                  </a:lnTo>
                  <a:lnTo>
                    <a:pt x="4572" y="23736"/>
                  </a:lnTo>
                  <a:lnTo>
                    <a:pt x="4787" y="24815"/>
                  </a:lnTo>
                  <a:lnTo>
                    <a:pt x="6743" y="25768"/>
                  </a:lnTo>
                  <a:lnTo>
                    <a:pt x="3619" y="28409"/>
                  </a:lnTo>
                  <a:lnTo>
                    <a:pt x="2552" y="23266"/>
                  </a:lnTo>
                  <a:lnTo>
                    <a:pt x="0" y="25120"/>
                  </a:lnTo>
                  <a:lnTo>
                    <a:pt x="1562" y="27520"/>
                  </a:lnTo>
                  <a:lnTo>
                    <a:pt x="3784" y="29019"/>
                  </a:lnTo>
                  <a:lnTo>
                    <a:pt x="6616" y="29692"/>
                  </a:lnTo>
                  <a:lnTo>
                    <a:pt x="6642" y="27444"/>
                  </a:lnTo>
                  <a:lnTo>
                    <a:pt x="9245" y="29413"/>
                  </a:lnTo>
                  <a:lnTo>
                    <a:pt x="9664" y="27800"/>
                  </a:lnTo>
                  <a:lnTo>
                    <a:pt x="7962" y="26479"/>
                  </a:lnTo>
                  <a:lnTo>
                    <a:pt x="8686" y="25450"/>
                  </a:lnTo>
                  <a:lnTo>
                    <a:pt x="10071" y="24498"/>
                  </a:lnTo>
                  <a:lnTo>
                    <a:pt x="9956" y="21539"/>
                  </a:lnTo>
                  <a:lnTo>
                    <a:pt x="12293" y="23368"/>
                  </a:lnTo>
                  <a:lnTo>
                    <a:pt x="13411" y="22796"/>
                  </a:lnTo>
                  <a:lnTo>
                    <a:pt x="12052" y="21132"/>
                  </a:lnTo>
                  <a:lnTo>
                    <a:pt x="17741" y="19735"/>
                  </a:lnTo>
                  <a:close/>
                </a:path>
                <a:path w="186689" h="125730">
                  <a:moveTo>
                    <a:pt x="40271" y="21869"/>
                  </a:moveTo>
                  <a:lnTo>
                    <a:pt x="38481" y="21056"/>
                  </a:lnTo>
                  <a:lnTo>
                    <a:pt x="36271" y="21336"/>
                  </a:lnTo>
                  <a:lnTo>
                    <a:pt x="34836" y="19735"/>
                  </a:lnTo>
                  <a:lnTo>
                    <a:pt x="34848" y="19481"/>
                  </a:lnTo>
                  <a:lnTo>
                    <a:pt x="34823" y="19240"/>
                  </a:lnTo>
                  <a:lnTo>
                    <a:pt x="34759" y="19011"/>
                  </a:lnTo>
                  <a:lnTo>
                    <a:pt x="32486" y="18021"/>
                  </a:lnTo>
                  <a:lnTo>
                    <a:pt x="34671" y="15278"/>
                  </a:lnTo>
                  <a:lnTo>
                    <a:pt x="32842" y="14097"/>
                  </a:lnTo>
                  <a:lnTo>
                    <a:pt x="31889" y="16167"/>
                  </a:lnTo>
                  <a:lnTo>
                    <a:pt x="31026" y="15722"/>
                  </a:lnTo>
                  <a:lnTo>
                    <a:pt x="30873" y="14897"/>
                  </a:lnTo>
                  <a:lnTo>
                    <a:pt x="30784" y="14046"/>
                  </a:lnTo>
                  <a:lnTo>
                    <a:pt x="30784" y="12115"/>
                  </a:lnTo>
                  <a:lnTo>
                    <a:pt x="29489" y="11137"/>
                  </a:lnTo>
                  <a:lnTo>
                    <a:pt x="30543" y="10274"/>
                  </a:lnTo>
                  <a:lnTo>
                    <a:pt x="30949" y="9385"/>
                  </a:lnTo>
                  <a:lnTo>
                    <a:pt x="29578" y="9080"/>
                  </a:lnTo>
                  <a:lnTo>
                    <a:pt x="28219" y="8750"/>
                  </a:lnTo>
                  <a:lnTo>
                    <a:pt x="26847" y="8445"/>
                  </a:lnTo>
                  <a:lnTo>
                    <a:pt x="26758" y="10160"/>
                  </a:lnTo>
                  <a:lnTo>
                    <a:pt x="24841" y="13525"/>
                  </a:lnTo>
                  <a:lnTo>
                    <a:pt x="27051" y="16395"/>
                  </a:lnTo>
                  <a:lnTo>
                    <a:pt x="28397" y="20828"/>
                  </a:lnTo>
                  <a:lnTo>
                    <a:pt x="29781" y="20066"/>
                  </a:lnTo>
                  <a:lnTo>
                    <a:pt x="30810" y="19799"/>
                  </a:lnTo>
                  <a:lnTo>
                    <a:pt x="32385" y="20828"/>
                  </a:lnTo>
                  <a:lnTo>
                    <a:pt x="32397" y="24485"/>
                  </a:lnTo>
                  <a:lnTo>
                    <a:pt x="35674" y="22682"/>
                  </a:lnTo>
                  <a:lnTo>
                    <a:pt x="36664" y="22910"/>
                  </a:lnTo>
                  <a:lnTo>
                    <a:pt x="37833" y="22606"/>
                  </a:lnTo>
                  <a:lnTo>
                    <a:pt x="39484" y="24053"/>
                  </a:lnTo>
                  <a:lnTo>
                    <a:pt x="40271" y="21869"/>
                  </a:lnTo>
                  <a:close/>
                </a:path>
                <a:path w="186689" h="125730">
                  <a:moveTo>
                    <a:pt x="52146" y="11290"/>
                  </a:moveTo>
                  <a:lnTo>
                    <a:pt x="48298" y="13271"/>
                  </a:lnTo>
                  <a:lnTo>
                    <a:pt x="44919" y="11290"/>
                  </a:lnTo>
                  <a:lnTo>
                    <a:pt x="44538" y="11290"/>
                  </a:lnTo>
                  <a:lnTo>
                    <a:pt x="44373" y="10972"/>
                  </a:lnTo>
                  <a:lnTo>
                    <a:pt x="43929" y="9525"/>
                  </a:lnTo>
                  <a:lnTo>
                    <a:pt x="41046" y="10782"/>
                  </a:lnTo>
                  <a:lnTo>
                    <a:pt x="41503" y="8343"/>
                  </a:lnTo>
                  <a:lnTo>
                    <a:pt x="39395" y="8610"/>
                  </a:lnTo>
                  <a:lnTo>
                    <a:pt x="39560" y="8890"/>
                  </a:lnTo>
                  <a:lnTo>
                    <a:pt x="39560" y="10261"/>
                  </a:lnTo>
                  <a:lnTo>
                    <a:pt x="40360" y="11010"/>
                  </a:lnTo>
                  <a:lnTo>
                    <a:pt x="41541" y="11455"/>
                  </a:lnTo>
                  <a:lnTo>
                    <a:pt x="42519" y="11125"/>
                  </a:lnTo>
                  <a:lnTo>
                    <a:pt x="43522" y="10756"/>
                  </a:lnTo>
                  <a:lnTo>
                    <a:pt x="44437" y="11620"/>
                  </a:lnTo>
                  <a:lnTo>
                    <a:pt x="44831" y="12623"/>
                  </a:lnTo>
                  <a:lnTo>
                    <a:pt x="45821" y="14084"/>
                  </a:lnTo>
                  <a:lnTo>
                    <a:pt x="44234" y="16078"/>
                  </a:lnTo>
                  <a:lnTo>
                    <a:pt x="42786" y="13665"/>
                  </a:lnTo>
                  <a:lnTo>
                    <a:pt x="41287" y="14312"/>
                  </a:lnTo>
                  <a:lnTo>
                    <a:pt x="41376" y="14592"/>
                  </a:lnTo>
                  <a:lnTo>
                    <a:pt x="41452" y="14846"/>
                  </a:lnTo>
                  <a:lnTo>
                    <a:pt x="41541" y="15113"/>
                  </a:lnTo>
                  <a:lnTo>
                    <a:pt x="43103" y="16332"/>
                  </a:lnTo>
                  <a:lnTo>
                    <a:pt x="44665" y="16192"/>
                  </a:lnTo>
                  <a:lnTo>
                    <a:pt x="50495" y="15417"/>
                  </a:lnTo>
                  <a:lnTo>
                    <a:pt x="51346" y="13271"/>
                  </a:lnTo>
                  <a:lnTo>
                    <a:pt x="51612" y="12623"/>
                  </a:lnTo>
                  <a:lnTo>
                    <a:pt x="52095" y="11620"/>
                  </a:lnTo>
                  <a:lnTo>
                    <a:pt x="52146" y="11290"/>
                  </a:lnTo>
                  <a:close/>
                </a:path>
                <a:path w="186689" h="125730">
                  <a:moveTo>
                    <a:pt x="53479" y="49060"/>
                  </a:moveTo>
                  <a:lnTo>
                    <a:pt x="53047" y="47917"/>
                  </a:lnTo>
                  <a:lnTo>
                    <a:pt x="52108" y="48107"/>
                  </a:lnTo>
                  <a:lnTo>
                    <a:pt x="51219" y="48196"/>
                  </a:lnTo>
                  <a:lnTo>
                    <a:pt x="41694" y="47929"/>
                  </a:lnTo>
                  <a:lnTo>
                    <a:pt x="40195" y="46380"/>
                  </a:lnTo>
                  <a:lnTo>
                    <a:pt x="41275" y="45720"/>
                  </a:lnTo>
                  <a:lnTo>
                    <a:pt x="43522" y="43751"/>
                  </a:lnTo>
                  <a:lnTo>
                    <a:pt x="44284" y="41605"/>
                  </a:lnTo>
                  <a:lnTo>
                    <a:pt x="41973" y="40246"/>
                  </a:lnTo>
                  <a:lnTo>
                    <a:pt x="38760" y="40957"/>
                  </a:lnTo>
                  <a:lnTo>
                    <a:pt x="38658" y="41529"/>
                  </a:lnTo>
                  <a:lnTo>
                    <a:pt x="38252" y="43522"/>
                  </a:lnTo>
                  <a:lnTo>
                    <a:pt x="36195" y="42875"/>
                  </a:lnTo>
                  <a:lnTo>
                    <a:pt x="35560" y="44107"/>
                  </a:lnTo>
                  <a:lnTo>
                    <a:pt x="34975" y="44754"/>
                  </a:lnTo>
                  <a:lnTo>
                    <a:pt x="34696" y="45097"/>
                  </a:lnTo>
                  <a:lnTo>
                    <a:pt x="32740" y="45148"/>
                  </a:lnTo>
                  <a:lnTo>
                    <a:pt x="31394" y="48831"/>
                  </a:lnTo>
                  <a:lnTo>
                    <a:pt x="28956" y="46062"/>
                  </a:lnTo>
                  <a:lnTo>
                    <a:pt x="28727" y="44170"/>
                  </a:lnTo>
                  <a:lnTo>
                    <a:pt x="31280" y="42176"/>
                  </a:lnTo>
                  <a:lnTo>
                    <a:pt x="28778" y="40360"/>
                  </a:lnTo>
                  <a:lnTo>
                    <a:pt x="27330" y="38392"/>
                  </a:lnTo>
                  <a:lnTo>
                    <a:pt x="25031" y="40284"/>
                  </a:lnTo>
                  <a:lnTo>
                    <a:pt x="24853" y="40170"/>
                  </a:lnTo>
                  <a:lnTo>
                    <a:pt x="24853" y="42252"/>
                  </a:lnTo>
                  <a:lnTo>
                    <a:pt x="24460" y="42583"/>
                  </a:lnTo>
                  <a:lnTo>
                    <a:pt x="24079" y="43116"/>
                  </a:lnTo>
                  <a:lnTo>
                    <a:pt x="23723" y="42583"/>
                  </a:lnTo>
                  <a:lnTo>
                    <a:pt x="23355" y="42252"/>
                  </a:lnTo>
                  <a:lnTo>
                    <a:pt x="23228" y="41198"/>
                  </a:lnTo>
                  <a:lnTo>
                    <a:pt x="23520" y="40563"/>
                  </a:lnTo>
                  <a:lnTo>
                    <a:pt x="24612" y="40868"/>
                  </a:lnTo>
                  <a:lnTo>
                    <a:pt x="24739" y="41198"/>
                  </a:lnTo>
                  <a:lnTo>
                    <a:pt x="24853" y="42252"/>
                  </a:lnTo>
                  <a:lnTo>
                    <a:pt x="24853" y="40170"/>
                  </a:lnTo>
                  <a:lnTo>
                    <a:pt x="23368" y="39179"/>
                  </a:lnTo>
                  <a:lnTo>
                    <a:pt x="22517" y="38214"/>
                  </a:lnTo>
                  <a:lnTo>
                    <a:pt x="21399" y="37757"/>
                  </a:lnTo>
                  <a:lnTo>
                    <a:pt x="20167" y="37477"/>
                  </a:lnTo>
                  <a:lnTo>
                    <a:pt x="19024" y="35852"/>
                  </a:lnTo>
                  <a:lnTo>
                    <a:pt x="16687" y="37007"/>
                  </a:lnTo>
                  <a:lnTo>
                    <a:pt x="15519" y="35445"/>
                  </a:lnTo>
                  <a:lnTo>
                    <a:pt x="15303" y="35407"/>
                  </a:lnTo>
                  <a:lnTo>
                    <a:pt x="15113" y="35445"/>
                  </a:lnTo>
                  <a:lnTo>
                    <a:pt x="14935" y="35534"/>
                  </a:lnTo>
                  <a:lnTo>
                    <a:pt x="15328" y="36410"/>
                  </a:lnTo>
                  <a:lnTo>
                    <a:pt x="15138" y="37084"/>
                  </a:lnTo>
                  <a:lnTo>
                    <a:pt x="14274" y="37515"/>
                  </a:lnTo>
                  <a:lnTo>
                    <a:pt x="14719" y="38239"/>
                  </a:lnTo>
                  <a:lnTo>
                    <a:pt x="15862" y="39116"/>
                  </a:lnTo>
                  <a:lnTo>
                    <a:pt x="12534" y="40093"/>
                  </a:lnTo>
                  <a:lnTo>
                    <a:pt x="11417" y="39446"/>
                  </a:lnTo>
                  <a:lnTo>
                    <a:pt x="11633" y="34544"/>
                  </a:lnTo>
                  <a:lnTo>
                    <a:pt x="10541" y="34505"/>
                  </a:lnTo>
                  <a:lnTo>
                    <a:pt x="10553" y="36931"/>
                  </a:lnTo>
                  <a:lnTo>
                    <a:pt x="5334" y="37299"/>
                  </a:lnTo>
                  <a:lnTo>
                    <a:pt x="5867" y="35775"/>
                  </a:lnTo>
                  <a:lnTo>
                    <a:pt x="5816" y="34772"/>
                  </a:lnTo>
                  <a:lnTo>
                    <a:pt x="5676" y="34315"/>
                  </a:lnTo>
                  <a:lnTo>
                    <a:pt x="4648" y="35445"/>
                  </a:lnTo>
                  <a:lnTo>
                    <a:pt x="4635" y="36283"/>
                  </a:lnTo>
                  <a:lnTo>
                    <a:pt x="4483" y="37045"/>
                  </a:lnTo>
                  <a:lnTo>
                    <a:pt x="3683" y="37490"/>
                  </a:lnTo>
                  <a:lnTo>
                    <a:pt x="5588" y="38404"/>
                  </a:lnTo>
                  <a:lnTo>
                    <a:pt x="8750" y="37515"/>
                  </a:lnTo>
                  <a:lnTo>
                    <a:pt x="11214" y="39598"/>
                  </a:lnTo>
                  <a:lnTo>
                    <a:pt x="15595" y="42037"/>
                  </a:lnTo>
                  <a:lnTo>
                    <a:pt x="16306" y="41211"/>
                  </a:lnTo>
                  <a:lnTo>
                    <a:pt x="17462" y="40144"/>
                  </a:lnTo>
                  <a:lnTo>
                    <a:pt x="17614" y="39116"/>
                  </a:lnTo>
                  <a:lnTo>
                    <a:pt x="18008" y="38303"/>
                  </a:lnTo>
                  <a:lnTo>
                    <a:pt x="19265" y="38366"/>
                  </a:lnTo>
                  <a:lnTo>
                    <a:pt x="19608" y="39090"/>
                  </a:lnTo>
                  <a:lnTo>
                    <a:pt x="20193" y="39801"/>
                  </a:lnTo>
                  <a:lnTo>
                    <a:pt x="19189" y="40474"/>
                  </a:lnTo>
                  <a:lnTo>
                    <a:pt x="20459" y="41757"/>
                  </a:lnTo>
                  <a:lnTo>
                    <a:pt x="21094" y="42405"/>
                  </a:lnTo>
                  <a:lnTo>
                    <a:pt x="21831" y="47459"/>
                  </a:lnTo>
                  <a:lnTo>
                    <a:pt x="23164" y="48412"/>
                  </a:lnTo>
                  <a:lnTo>
                    <a:pt x="23888" y="48006"/>
                  </a:lnTo>
                  <a:lnTo>
                    <a:pt x="23990" y="45148"/>
                  </a:lnTo>
                  <a:lnTo>
                    <a:pt x="24371" y="44284"/>
                  </a:lnTo>
                  <a:lnTo>
                    <a:pt x="26365" y="44284"/>
                  </a:lnTo>
                  <a:lnTo>
                    <a:pt x="25857" y="44373"/>
                  </a:lnTo>
                  <a:lnTo>
                    <a:pt x="28829" y="47269"/>
                  </a:lnTo>
                  <a:lnTo>
                    <a:pt x="28816" y="49936"/>
                  </a:lnTo>
                  <a:lnTo>
                    <a:pt x="29273" y="50787"/>
                  </a:lnTo>
                  <a:lnTo>
                    <a:pt x="30060" y="51015"/>
                  </a:lnTo>
                  <a:lnTo>
                    <a:pt x="30924" y="51092"/>
                  </a:lnTo>
                  <a:lnTo>
                    <a:pt x="32334" y="51054"/>
                  </a:lnTo>
                  <a:lnTo>
                    <a:pt x="32740" y="49695"/>
                  </a:lnTo>
                  <a:lnTo>
                    <a:pt x="33667" y="49009"/>
                  </a:lnTo>
                  <a:lnTo>
                    <a:pt x="33972" y="49047"/>
                  </a:lnTo>
                  <a:lnTo>
                    <a:pt x="34594" y="49098"/>
                  </a:lnTo>
                  <a:lnTo>
                    <a:pt x="35788" y="49961"/>
                  </a:lnTo>
                  <a:lnTo>
                    <a:pt x="37858" y="50152"/>
                  </a:lnTo>
                  <a:lnTo>
                    <a:pt x="39014" y="47320"/>
                  </a:lnTo>
                  <a:lnTo>
                    <a:pt x="41313" y="48260"/>
                  </a:lnTo>
                  <a:lnTo>
                    <a:pt x="43624" y="49606"/>
                  </a:lnTo>
                  <a:lnTo>
                    <a:pt x="42341" y="50571"/>
                  </a:lnTo>
                  <a:lnTo>
                    <a:pt x="40411" y="49085"/>
                  </a:lnTo>
                  <a:lnTo>
                    <a:pt x="39560" y="50952"/>
                  </a:lnTo>
                  <a:lnTo>
                    <a:pt x="47371" y="50863"/>
                  </a:lnTo>
                  <a:lnTo>
                    <a:pt x="49758" y="51409"/>
                  </a:lnTo>
                  <a:lnTo>
                    <a:pt x="51828" y="50977"/>
                  </a:lnTo>
                  <a:lnTo>
                    <a:pt x="53479" y="49060"/>
                  </a:lnTo>
                  <a:close/>
                </a:path>
                <a:path w="186689" h="125730">
                  <a:moveTo>
                    <a:pt x="54952" y="31648"/>
                  </a:moveTo>
                  <a:lnTo>
                    <a:pt x="53860" y="30835"/>
                  </a:lnTo>
                  <a:lnTo>
                    <a:pt x="52349" y="30187"/>
                  </a:lnTo>
                  <a:lnTo>
                    <a:pt x="50990" y="27762"/>
                  </a:lnTo>
                  <a:lnTo>
                    <a:pt x="49237" y="30492"/>
                  </a:lnTo>
                  <a:lnTo>
                    <a:pt x="46863" y="30353"/>
                  </a:lnTo>
                  <a:lnTo>
                    <a:pt x="44348" y="29210"/>
                  </a:lnTo>
                  <a:lnTo>
                    <a:pt x="42265" y="31343"/>
                  </a:lnTo>
                  <a:lnTo>
                    <a:pt x="41414" y="31470"/>
                  </a:lnTo>
                  <a:lnTo>
                    <a:pt x="39712" y="31673"/>
                  </a:lnTo>
                  <a:lnTo>
                    <a:pt x="39116" y="34010"/>
                  </a:lnTo>
                  <a:lnTo>
                    <a:pt x="41440" y="35280"/>
                  </a:lnTo>
                  <a:lnTo>
                    <a:pt x="41770" y="37274"/>
                  </a:lnTo>
                  <a:lnTo>
                    <a:pt x="42976" y="37096"/>
                  </a:lnTo>
                  <a:lnTo>
                    <a:pt x="44526" y="38392"/>
                  </a:lnTo>
                  <a:lnTo>
                    <a:pt x="45313" y="36436"/>
                  </a:lnTo>
                  <a:lnTo>
                    <a:pt x="45542" y="36182"/>
                  </a:lnTo>
                  <a:lnTo>
                    <a:pt x="45631" y="35877"/>
                  </a:lnTo>
                  <a:lnTo>
                    <a:pt x="45593" y="35547"/>
                  </a:lnTo>
                  <a:lnTo>
                    <a:pt x="47002" y="35610"/>
                  </a:lnTo>
                  <a:lnTo>
                    <a:pt x="48437" y="35902"/>
                  </a:lnTo>
                  <a:lnTo>
                    <a:pt x="49542" y="34645"/>
                  </a:lnTo>
                  <a:lnTo>
                    <a:pt x="50761" y="32575"/>
                  </a:lnTo>
                  <a:lnTo>
                    <a:pt x="54521" y="35102"/>
                  </a:lnTo>
                  <a:lnTo>
                    <a:pt x="54952" y="31648"/>
                  </a:lnTo>
                  <a:close/>
                </a:path>
                <a:path w="186689" h="125730">
                  <a:moveTo>
                    <a:pt x="61734" y="12839"/>
                  </a:moveTo>
                  <a:lnTo>
                    <a:pt x="60934" y="11150"/>
                  </a:lnTo>
                  <a:lnTo>
                    <a:pt x="57785" y="13106"/>
                  </a:lnTo>
                  <a:lnTo>
                    <a:pt x="57848" y="10248"/>
                  </a:lnTo>
                  <a:lnTo>
                    <a:pt x="57289" y="10274"/>
                  </a:lnTo>
                  <a:lnTo>
                    <a:pt x="57023" y="10325"/>
                  </a:lnTo>
                  <a:lnTo>
                    <a:pt x="55041" y="9232"/>
                  </a:lnTo>
                  <a:lnTo>
                    <a:pt x="56997" y="6578"/>
                  </a:lnTo>
                  <a:lnTo>
                    <a:pt x="55092" y="5461"/>
                  </a:lnTo>
                  <a:lnTo>
                    <a:pt x="52260" y="11290"/>
                  </a:lnTo>
                  <a:lnTo>
                    <a:pt x="56070" y="11290"/>
                  </a:lnTo>
                  <a:lnTo>
                    <a:pt x="57238" y="14135"/>
                  </a:lnTo>
                  <a:lnTo>
                    <a:pt x="55892" y="15798"/>
                  </a:lnTo>
                  <a:lnTo>
                    <a:pt x="53352" y="14033"/>
                  </a:lnTo>
                  <a:lnTo>
                    <a:pt x="52108" y="15963"/>
                  </a:lnTo>
                  <a:lnTo>
                    <a:pt x="48145" y="19824"/>
                  </a:lnTo>
                  <a:lnTo>
                    <a:pt x="45580" y="20091"/>
                  </a:lnTo>
                  <a:lnTo>
                    <a:pt x="43129" y="20535"/>
                  </a:lnTo>
                  <a:lnTo>
                    <a:pt x="42087" y="23393"/>
                  </a:lnTo>
                  <a:lnTo>
                    <a:pt x="43230" y="23774"/>
                  </a:lnTo>
                  <a:lnTo>
                    <a:pt x="44373" y="23787"/>
                  </a:lnTo>
                  <a:lnTo>
                    <a:pt x="45478" y="23266"/>
                  </a:lnTo>
                  <a:lnTo>
                    <a:pt x="47485" y="24282"/>
                  </a:lnTo>
                  <a:lnTo>
                    <a:pt x="49225" y="22936"/>
                  </a:lnTo>
                  <a:lnTo>
                    <a:pt x="51092" y="22644"/>
                  </a:lnTo>
                  <a:lnTo>
                    <a:pt x="56476" y="21996"/>
                  </a:lnTo>
                  <a:lnTo>
                    <a:pt x="52412" y="19253"/>
                  </a:lnTo>
                  <a:lnTo>
                    <a:pt x="52247" y="17386"/>
                  </a:lnTo>
                  <a:lnTo>
                    <a:pt x="54127" y="16776"/>
                  </a:lnTo>
                  <a:lnTo>
                    <a:pt x="56413" y="17805"/>
                  </a:lnTo>
                  <a:lnTo>
                    <a:pt x="57937" y="15887"/>
                  </a:lnTo>
                  <a:lnTo>
                    <a:pt x="57988" y="15341"/>
                  </a:lnTo>
                  <a:lnTo>
                    <a:pt x="58115" y="14224"/>
                  </a:lnTo>
                  <a:lnTo>
                    <a:pt x="59372" y="13931"/>
                  </a:lnTo>
                  <a:lnTo>
                    <a:pt x="61099" y="14782"/>
                  </a:lnTo>
                  <a:lnTo>
                    <a:pt x="61734" y="12839"/>
                  </a:lnTo>
                  <a:close/>
                </a:path>
                <a:path w="186689" h="125730">
                  <a:moveTo>
                    <a:pt x="73952" y="5918"/>
                  </a:moveTo>
                  <a:lnTo>
                    <a:pt x="71526" y="3530"/>
                  </a:lnTo>
                  <a:lnTo>
                    <a:pt x="68707" y="5499"/>
                  </a:lnTo>
                  <a:lnTo>
                    <a:pt x="65608" y="2425"/>
                  </a:lnTo>
                  <a:lnTo>
                    <a:pt x="65328" y="3073"/>
                  </a:lnTo>
                  <a:lnTo>
                    <a:pt x="64744" y="4356"/>
                  </a:lnTo>
                  <a:lnTo>
                    <a:pt x="65252" y="5486"/>
                  </a:lnTo>
                  <a:lnTo>
                    <a:pt x="65608" y="6527"/>
                  </a:lnTo>
                  <a:lnTo>
                    <a:pt x="63715" y="6477"/>
                  </a:lnTo>
                  <a:lnTo>
                    <a:pt x="64643" y="7594"/>
                  </a:lnTo>
                  <a:lnTo>
                    <a:pt x="62814" y="9448"/>
                  </a:lnTo>
                  <a:lnTo>
                    <a:pt x="63779" y="11696"/>
                  </a:lnTo>
                  <a:lnTo>
                    <a:pt x="65976" y="10782"/>
                  </a:lnTo>
                  <a:lnTo>
                    <a:pt x="67602" y="11315"/>
                  </a:lnTo>
                  <a:lnTo>
                    <a:pt x="67665" y="11582"/>
                  </a:lnTo>
                  <a:lnTo>
                    <a:pt x="67779" y="11849"/>
                  </a:lnTo>
                  <a:lnTo>
                    <a:pt x="67894" y="12090"/>
                  </a:lnTo>
                  <a:lnTo>
                    <a:pt x="68364" y="12166"/>
                  </a:lnTo>
                  <a:lnTo>
                    <a:pt x="68846" y="12255"/>
                  </a:lnTo>
                  <a:lnTo>
                    <a:pt x="69316" y="12331"/>
                  </a:lnTo>
                  <a:lnTo>
                    <a:pt x="69799" y="12268"/>
                  </a:lnTo>
                  <a:lnTo>
                    <a:pt x="69977" y="12255"/>
                  </a:lnTo>
                  <a:lnTo>
                    <a:pt x="69316" y="12331"/>
                  </a:lnTo>
                  <a:lnTo>
                    <a:pt x="69037" y="12585"/>
                  </a:lnTo>
                  <a:lnTo>
                    <a:pt x="67043" y="14516"/>
                  </a:lnTo>
                  <a:lnTo>
                    <a:pt x="70116" y="17360"/>
                  </a:lnTo>
                  <a:lnTo>
                    <a:pt x="66852" y="18148"/>
                  </a:lnTo>
                  <a:lnTo>
                    <a:pt x="68668" y="20980"/>
                  </a:lnTo>
                  <a:lnTo>
                    <a:pt x="66014" y="23037"/>
                  </a:lnTo>
                  <a:lnTo>
                    <a:pt x="65214" y="21386"/>
                  </a:lnTo>
                  <a:lnTo>
                    <a:pt x="64757" y="19037"/>
                  </a:lnTo>
                  <a:lnTo>
                    <a:pt x="64884" y="17932"/>
                  </a:lnTo>
                  <a:lnTo>
                    <a:pt x="64528" y="16967"/>
                  </a:lnTo>
                  <a:lnTo>
                    <a:pt x="66230" y="15900"/>
                  </a:lnTo>
                  <a:lnTo>
                    <a:pt x="64731" y="14986"/>
                  </a:lnTo>
                  <a:lnTo>
                    <a:pt x="63080" y="16649"/>
                  </a:lnTo>
                  <a:lnTo>
                    <a:pt x="61722" y="18465"/>
                  </a:lnTo>
                  <a:lnTo>
                    <a:pt x="61937" y="21005"/>
                  </a:lnTo>
                  <a:lnTo>
                    <a:pt x="60591" y="21704"/>
                  </a:lnTo>
                  <a:lnTo>
                    <a:pt x="60083" y="22174"/>
                  </a:lnTo>
                  <a:lnTo>
                    <a:pt x="57289" y="20688"/>
                  </a:lnTo>
                  <a:lnTo>
                    <a:pt x="60667" y="25057"/>
                  </a:lnTo>
                  <a:lnTo>
                    <a:pt x="58699" y="25488"/>
                  </a:lnTo>
                  <a:lnTo>
                    <a:pt x="58140" y="26492"/>
                  </a:lnTo>
                  <a:lnTo>
                    <a:pt x="60655" y="27927"/>
                  </a:lnTo>
                  <a:lnTo>
                    <a:pt x="62763" y="30759"/>
                  </a:lnTo>
                  <a:lnTo>
                    <a:pt x="63080" y="31051"/>
                  </a:lnTo>
                  <a:lnTo>
                    <a:pt x="63398" y="31356"/>
                  </a:lnTo>
                  <a:lnTo>
                    <a:pt x="63715" y="31661"/>
                  </a:lnTo>
                  <a:lnTo>
                    <a:pt x="64592" y="31737"/>
                  </a:lnTo>
                  <a:lnTo>
                    <a:pt x="65024" y="31788"/>
                  </a:lnTo>
                  <a:lnTo>
                    <a:pt x="66141" y="31775"/>
                  </a:lnTo>
                  <a:lnTo>
                    <a:pt x="67322" y="31965"/>
                  </a:lnTo>
                  <a:lnTo>
                    <a:pt x="67945" y="30683"/>
                  </a:lnTo>
                  <a:lnTo>
                    <a:pt x="67094" y="29375"/>
                  </a:lnTo>
                  <a:lnTo>
                    <a:pt x="66675" y="28714"/>
                  </a:lnTo>
                  <a:lnTo>
                    <a:pt x="67094" y="28130"/>
                  </a:lnTo>
                  <a:lnTo>
                    <a:pt x="67132" y="26797"/>
                  </a:lnTo>
                  <a:lnTo>
                    <a:pt x="72402" y="28498"/>
                  </a:lnTo>
                  <a:lnTo>
                    <a:pt x="70205" y="22961"/>
                  </a:lnTo>
                  <a:lnTo>
                    <a:pt x="70459" y="21932"/>
                  </a:lnTo>
                  <a:lnTo>
                    <a:pt x="70434" y="20993"/>
                  </a:lnTo>
                  <a:lnTo>
                    <a:pt x="69723" y="18021"/>
                  </a:lnTo>
                  <a:lnTo>
                    <a:pt x="72618" y="15163"/>
                  </a:lnTo>
                  <a:lnTo>
                    <a:pt x="70739" y="12153"/>
                  </a:lnTo>
                  <a:lnTo>
                    <a:pt x="70612" y="10261"/>
                  </a:lnTo>
                  <a:lnTo>
                    <a:pt x="70535" y="9309"/>
                  </a:lnTo>
                  <a:lnTo>
                    <a:pt x="72047" y="7569"/>
                  </a:lnTo>
                  <a:lnTo>
                    <a:pt x="73952" y="5918"/>
                  </a:lnTo>
                  <a:close/>
                </a:path>
                <a:path w="186689" h="125730">
                  <a:moveTo>
                    <a:pt x="82410" y="7810"/>
                  </a:moveTo>
                  <a:lnTo>
                    <a:pt x="81838" y="6527"/>
                  </a:lnTo>
                  <a:lnTo>
                    <a:pt x="82080" y="5727"/>
                  </a:lnTo>
                  <a:lnTo>
                    <a:pt x="80238" y="6299"/>
                  </a:lnTo>
                  <a:lnTo>
                    <a:pt x="80365" y="6972"/>
                  </a:lnTo>
                  <a:lnTo>
                    <a:pt x="80060" y="8102"/>
                  </a:lnTo>
                  <a:lnTo>
                    <a:pt x="82410" y="7810"/>
                  </a:lnTo>
                  <a:close/>
                </a:path>
                <a:path w="186689" h="125730">
                  <a:moveTo>
                    <a:pt x="83375" y="20180"/>
                  </a:moveTo>
                  <a:lnTo>
                    <a:pt x="83159" y="18846"/>
                  </a:lnTo>
                  <a:lnTo>
                    <a:pt x="83045" y="18072"/>
                  </a:lnTo>
                  <a:lnTo>
                    <a:pt x="82257" y="17653"/>
                  </a:lnTo>
                  <a:lnTo>
                    <a:pt x="82169" y="16167"/>
                  </a:lnTo>
                  <a:lnTo>
                    <a:pt x="80276" y="17081"/>
                  </a:lnTo>
                  <a:lnTo>
                    <a:pt x="80733" y="18846"/>
                  </a:lnTo>
                  <a:lnTo>
                    <a:pt x="78574" y="20764"/>
                  </a:lnTo>
                  <a:lnTo>
                    <a:pt x="80645" y="22517"/>
                  </a:lnTo>
                  <a:lnTo>
                    <a:pt x="82677" y="21717"/>
                  </a:lnTo>
                  <a:lnTo>
                    <a:pt x="83375" y="20180"/>
                  </a:lnTo>
                  <a:close/>
                </a:path>
                <a:path w="186689" h="125730">
                  <a:moveTo>
                    <a:pt x="84264" y="12179"/>
                  </a:moveTo>
                  <a:lnTo>
                    <a:pt x="82207" y="10121"/>
                  </a:lnTo>
                  <a:lnTo>
                    <a:pt x="78790" y="10934"/>
                  </a:lnTo>
                  <a:lnTo>
                    <a:pt x="82524" y="12179"/>
                  </a:lnTo>
                  <a:lnTo>
                    <a:pt x="82042" y="13131"/>
                  </a:lnTo>
                  <a:lnTo>
                    <a:pt x="83146" y="14097"/>
                  </a:lnTo>
                  <a:lnTo>
                    <a:pt x="84264" y="12179"/>
                  </a:lnTo>
                  <a:close/>
                </a:path>
                <a:path w="186689" h="125730">
                  <a:moveTo>
                    <a:pt x="88163" y="39700"/>
                  </a:moveTo>
                  <a:lnTo>
                    <a:pt x="87109" y="37680"/>
                  </a:lnTo>
                  <a:lnTo>
                    <a:pt x="85013" y="35534"/>
                  </a:lnTo>
                  <a:lnTo>
                    <a:pt x="84429" y="34124"/>
                  </a:lnTo>
                  <a:lnTo>
                    <a:pt x="83820" y="31572"/>
                  </a:lnTo>
                  <a:lnTo>
                    <a:pt x="80518" y="33705"/>
                  </a:lnTo>
                  <a:lnTo>
                    <a:pt x="83261" y="34988"/>
                  </a:lnTo>
                  <a:lnTo>
                    <a:pt x="83731" y="36436"/>
                  </a:lnTo>
                  <a:lnTo>
                    <a:pt x="83934" y="36512"/>
                  </a:lnTo>
                  <a:lnTo>
                    <a:pt x="84048" y="41490"/>
                  </a:lnTo>
                  <a:lnTo>
                    <a:pt x="88163" y="39700"/>
                  </a:lnTo>
                  <a:close/>
                </a:path>
                <a:path w="186689" h="125730">
                  <a:moveTo>
                    <a:pt x="89065" y="1689"/>
                  </a:moveTo>
                  <a:lnTo>
                    <a:pt x="88455" y="1384"/>
                  </a:lnTo>
                  <a:lnTo>
                    <a:pt x="88277" y="1689"/>
                  </a:lnTo>
                  <a:lnTo>
                    <a:pt x="89065" y="1689"/>
                  </a:lnTo>
                  <a:close/>
                </a:path>
                <a:path w="186689" h="125730">
                  <a:moveTo>
                    <a:pt x="89103" y="0"/>
                  </a:moveTo>
                  <a:lnTo>
                    <a:pt x="83680" y="0"/>
                  </a:lnTo>
                  <a:lnTo>
                    <a:pt x="83159" y="571"/>
                  </a:lnTo>
                  <a:lnTo>
                    <a:pt x="84150" y="5486"/>
                  </a:lnTo>
                  <a:lnTo>
                    <a:pt x="86918" y="5740"/>
                  </a:lnTo>
                  <a:lnTo>
                    <a:pt x="87312" y="2603"/>
                  </a:lnTo>
                  <a:lnTo>
                    <a:pt x="87426" y="1689"/>
                  </a:lnTo>
                  <a:lnTo>
                    <a:pt x="87528" y="914"/>
                  </a:lnTo>
                  <a:lnTo>
                    <a:pt x="88455" y="1384"/>
                  </a:lnTo>
                  <a:lnTo>
                    <a:pt x="88658" y="914"/>
                  </a:lnTo>
                  <a:lnTo>
                    <a:pt x="89103" y="0"/>
                  </a:lnTo>
                  <a:close/>
                </a:path>
                <a:path w="186689" h="125730">
                  <a:moveTo>
                    <a:pt x="90881" y="2603"/>
                  </a:moveTo>
                  <a:lnTo>
                    <a:pt x="90779" y="1384"/>
                  </a:lnTo>
                  <a:lnTo>
                    <a:pt x="89065" y="1689"/>
                  </a:lnTo>
                  <a:lnTo>
                    <a:pt x="90881" y="2603"/>
                  </a:lnTo>
                  <a:close/>
                </a:path>
                <a:path w="186689" h="125730">
                  <a:moveTo>
                    <a:pt x="94843" y="18884"/>
                  </a:moveTo>
                  <a:lnTo>
                    <a:pt x="92773" y="16992"/>
                  </a:lnTo>
                  <a:lnTo>
                    <a:pt x="89636" y="18351"/>
                  </a:lnTo>
                  <a:lnTo>
                    <a:pt x="88049" y="19024"/>
                  </a:lnTo>
                  <a:lnTo>
                    <a:pt x="87477" y="20370"/>
                  </a:lnTo>
                  <a:lnTo>
                    <a:pt x="85940" y="21729"/>
                  </a:lnTo>
                  <a:lnTo>
                    <a:pt x="88468" y="23456"/>
                  </a:lnTo>
                  <a:lnTo>
                    <a:pt x="89763" y="24282"/>
                  </a:lnTo>
                  <a:lnTo>
                    <a:pt x="90170" y="19215"/>
                  </a:lnTo>
                  <a:lnTo>
                    <a:pt x="93091" y="21513"/>
                  </a:lnTo>
                  <a:lnTo>
                    <a:pt x="94818" y="20980"/>
                  </a:lnTo>
                  <a:lnTo>
                    <a:pt x="94843" y="18884"/>
                  </a:lnTo>
                  <a:close/>
                </a:path>
                <a:path w="186689" h="125730">
                  <a:moveTo>
                    <a:pt x="99275" y="39827"/>
                  </a:moveTo>
                  <a:lnTo>
                    <a:pt x="94310" y="40170"/>
                  </a:lnTo>
                  <a:lnTo>
                    <a:pt x="94780" y="37515"/>
                  </a:lnTo>
                  <a:lnTo>
                    <a:pt x="93599" y="36703"/>
                  </a:lnTo>
                  <a:lnTo>
                    <a:pt x="93091" y="33578"/>
                  </a:lnTo>
                  <a:lnTo>
                    <a:pt x="90906" y="36461"/>
                  </a:lnTo>
                  <a:lnTo>
                    <a:pt x="93091" y="40030"/>
                  </a:lnTo>
                  <a:lnTo>
                    <a:pt x="91617" y="44234"/>
                  </a:lnTo>
                  <a:lnTo>
                    <a:pt x="92837" y="47967"/>
                  </a:lnTo>
                  <a:lnTo>
                    <a:pt x="92100" y="47752"/>
                  </a:lnTo>
                  <a:lnTo>
                    <a:pt x="91059" y="47777"/>
                  </a:lnTo>
                  <a:lnTo>
                    <a:pt x="86880" y="42900"/>
                  </a:lnTo>
                  <a:lnTo>
                    <a:pt x="83426" y="42392"/>
                  </a:lnTo>
                  <a:lnTo>
                    <a:pt x="76504" y="50558"/>
                  </a:lnTo>
                  <a:lnTo>
                    <a:pt x="74549" y="49847"/>
                  </a:lnTo>
                  <a:lnTo>
                    <a:pt x="67652" y="42329"/>
                  </a:lnTo>
                  <a:lnTo>
                    <a:pt x="61595" y="46990"/>
                  </a:lnTo>
                  <a:lnTo>
                    <a:pt x="60655" y="44665"/>
                  </a:lnTo>
                  <a:lnTo>
                    <a:pt x="60960" y="42354"/>
                  </a:lnTo>
                  <a:lnTo>
                    <a:pt x="62941" y="40208"/>
                  </a:lnTo>
                  <a:lnTo>
                    <a:pt x="64808" y="37236"/>
                  </a:lnTo>
                  <a:lnTo>
                    <a:pt x="67665" y="41427"/>
                  </a:lnTo>
                  <a:lnTo>
                    <a:pt x="69723" y="41224"/>
                  </a:lnTo>
                  <a:lnTo>
                    <a:pt x="67741" y="38620"/>
                  </a:lnTo>
                  <a:lnTo>
                    <a:pt x="69545" y="38277"/>
                  </a:lnTo>
                  <a:lnTo>
                    <a:pt x="69583" y="36639"/>
                  </a:lnTo>
                  <a:lnTo>
                    <a:pt x="70027" y="35814"/>
                  </a:lnTo>
                  <a:lnTo>
                    <a:pt x="71513" y="35458"/>
                  </a:lnTo>
                  <a:lnTo>
                    <a:pt x="71602" y="35102"/>
                  </a:lnTo>
                  <a:lnTo>
                    <a:pt x="71666" y="34874"/>
                  </a:lnTo>
                  <a:lnTo>
                    <a:pt x="71767" y="34442"/>
                  </a:lnTo>
                  <a:lnTo>
                    <a:pt x="70827" y="33464"/>
                  </a:lnTo>
                  <a:lnTo>
                    <a:pt x="69215" y="33464"/>
                  </a:lnTo>
                  <a:lnTo>
                    <a:pt x="66878" y="35445"/>
                  </a:lnTo>
                  <a:lnTo>
                    <a:pt x="66789" y="35102"/>
                  </a:lnTo>
                  <a:lnTo>
                    <a:pt x="66725" y="34874"/>
                  </a:lnTo>
                  <a:lnTo>
                    <a:pt x="66598" y="34442"/>
                  </a:lnTo>
                  <a:lnTo>
                    <a:pt x="66497" y="34099"/>
                  </a:lnTo>
                  <a:lnTo>
                    <a:pt x="65760" y="33464"/>
                  </a:lnTo>
                  <a:lnTo>
                    <a:pt x="64465" y="33464"/>
                  </a:lnTo>
                  <a:lnTo>
                    <a:pt x="65024" y="31788"/>
                  </a:lnTo>
                  <a:lnTo>
                    <a:pt x="63627" y="31788"/>
                  </a:lnTo>
                  <a:lnTo>
                    <a:pt x="61887" y="34442"/>
                  </a:lnTo>
                  <a:lnTo>
                    <a:pt x="56997" y="34442"/>
                  </a:lnTo>
                  <a:lnTo>
                    <a:pt x="57670" y="38277"/>
                  </a:lnTo>
                  <a:lnTo>
                    <a:pt x="57734" y="38620"/>
                  </a:lnTo>
                  <a:lnTo>
                    <a:pt x="57848" y="39281"/>
                  </a:lnTo>
                  <a:lnTo>
                    <a:pt x="61734" y="37236"/>
                  </a:lnTo>
                  <a:lnTo>
                    <a:pt x="61417" y="37236"/>
                  </a:lnTo>
                  <a:lnTo>
                    <a:pt x="60794" y="36639"/>
                  </a:lnTo>
                  <a:lnTo>
                    <a:pt x="60833" y="35458"/>
                  </a:lnTo>
                  <a:lnTo>
                    <a:pt x="61061" y="35102"/>
                  </a:lnTo>
                  <a:lnTo>
                    <a:pt x="61264" y="34874"/>
                  </a:lnTo>
                  <a:lnTo>
                    <a:pt x="62204" y="34874"/>
                  </a:lnTo>
                  <a:lnTo>
                    <a:pt x="62484" y="35102"/>
                  </a:lnTo>
                  <a:lnTo>
                    <a:pt x="62801" y="35458"/>
                  </a:lnTo>
                  <a:lnTo>
                    <a:pt x="62877" y="35814"/>
                  </a:lnTo>
                  <a:lnTo>
                    <a:pt x="62992" y="36410"/>
                  </a:lnTo>
                  <a:lnTo>
                    <a:pt x="62788" y="36639"/>
                  </a:lnTo>
                  <a:lnTo>
                    <a:pt x="62484" y="37236"/>
                  </a:lnTo>
                  <a:lnTo>
                    <a:pt x="61810" y="37236"/>
                  </a:lnTo>
                  <a:lnTo>
                    <a:pt x="61747" y="37363"/>
                  </a:lnTo>
                  <a:lnTo>
                    <a:pt x="57848" y="39281"/>
                  </a:lnTo>
                  <a:lnTo>
                    <a:pt x="54571" y="41897"/>
                  </a:lnTo>
                  <a:lnTo>
                    <a:pt x="54317" y="44500"/>
                  </a:lnTo>
                  <a:lnTo>
                    <a:pt x="57937" y="47053"/>
                  </a:lnTo>
                  <a:lnTo>
                    <a:pt x="56464" y="48247"/>
                  </a:lnTo>
                  <a:lnTo>
                    <a:pt x="55600" y="49644"/>
                  </a:lnTo>
                  <a:lnTo>
                    <a:pt x="57302" y="50660"/>
                  </a:lnTo>
                  <a:lnTo>
                    <a:pt x="57238" y="50914"/>
                  </a:lnTo>
                  <a:lnTo>
                    <a:pt x="57150" y="51333"/>
                  </a:lnTo>
                  <a:lnTo>
                    <a:pt x="57073" y="51689"/>
                  </a:lnTo>
                  <a:lnTo>
                    <a:pt x="56984" y="52070"/>
                  </a:lnTo>
                  <a:lnTo>
                    <a:pt x="57772" y="52070"/>
                  </a:lnTo>
                  <a:lnTo>
                    <a:pt x="59575" y="51333"/>
                  </a:lnTo>
                  <a:lnTo>
                    <a:pt x="59867" y="52070"/>
                  </a:lnTo>
                  <a:lnTo>
                    <a:pt x="61226" y="51333"/>
                  </a:lnTo>
                  <a:lnTo>
                    <a:pt x="61518" y="51333"/>
                  </a:lnTo>
                  <a:lnTo>
                    <a:pt x="62306" y="51689"/>
                  </a:lnTo>
                  <a:lnTo>
                    <a:pt x="63093" y="52070"/>
                  </a:lnTo>
                  <a:lnTo>
                    <a:pt x="66332" y="53873"/>
                  </a:lnTo>
                  <a:lnTo>
                    <a:pt x="67818" y="55841"/>
                  </a:lnTo>
                  <a:lnTo>
                    <a:pt x="69380" y="53555"/>
                  </a:lnTo>
                  <a:lnTo>
                    <a:pt x="67297" y="52832"/>
                  </a:lnTo>
                  <a:lnTo>
                    <a:pt x="65938" y="51689"/>
                  </a:lnTo>
                  <a:lnTo>
                    <a:pt x="66878" y="49212"/>
                  </a:lnTo>
                  <a:lnTo>
                    <a:pt x="69037" y="49517"/>
                  </a:lnTo>
                  <a:lnTo>
                    <a:pt x="68630" y="51752"/>
                  </a:lnTo>
                  <a:lnTo>
                    <a:pt x="69621" y="52920"/>
                  </a:lnTo>
                  <a:lnTo>
                    <a:pt x="70573" y="53390"/>
                  </a:lnTo>
                  <a:lnTo>
                    <a:pt x="71513" y="54406"/>
                  </a:lnTo>
                  <a:lnTo>
                    <a:pt x="74066" y="51536"/>
                  </a:lnTo>
                  <a:lnTo>
                    <a:pt x="74587" y="53289"/>
                  </a:lnTo>
                  <a:lnTo>
                    <a:pt x="75412" y="53975"/>
                  </a:lnTo>
                  <a:lnTo>
                    <a:pt x="76733" y="55511"/>
                  </a:lnTo>
                  <a:lnTo>
                    <a:pt x="78028" y="52755"/>
                  </a:lnTo>
                  <a:lnTo>
                    <a:pt x="79324" y="53975"/>
                  </a:lnTo>
                  <a:lnTo>
                    <a:pt x="80137" y="53860"/>
                  </a:lnTo>
                  <a:lnTo>
                    <a:pt x="81292" y="53492"/>
                  </a:lnTo>
                  <a:lnTo>
                    <a:pt x="79413" y="48666"/>
                  </a:lnTo>
                  <a:lnTo>
                    <a:pt x="82842" y="50546"/>
                  </a:lnTo>
                  <a:lnTo>
                    <a:pt x="84162" y="49936"/>
                  </a:lnTo>
                  <a:lnTo>
                    <a:pt x="87337" y="47663"/>
                  </a:lnTo>
                  <a:lnTo>
                    <a:pt x="89700" y="52400"/>
                  </a:lnTo>
                  <a:lnTo>
                    <a:pt x="92798" y="50939"/>
                  </a:lnTo>
                  <a:lnTo>
                    <a:pt x="95973" y="51714"/>
                  </a:lnTo>
                  <a:lnTo>
                    <a:pt x="95275" y="48285"/>
                  </a:lnTo>
                  <a:lnTo>
                    <a:pt x="96837" y="47345"/>
                  </a:lnTo>
                  <a:lnTo>
                    <a:pt x="98044" y="46101"/>
                  </a:lnTo>
                  <a:lnTo>
                    <a:pt x="98031" y="44589"/>
                  </a:lnTo>
                  <a:lnTo>
                    <a:pt x="97828" y="43014"/>
                  </a:lnTo>
                  <a:lnTo>
                    <a:pt x="99275" y="39827"/>
                  </a:lnTo>
                  <a:close/>
                </a:path>
                <a:path w="186689" h="125730">
                  <a:moveTo>
                    <a:pt x="99758" y="21793"/>
                  </a:moveTo>
                  <a:lnTo>
                    <a:pt x="99656" y="20574"/>
                  </a:lnTo>
                  <a:lnTo>
                    <a:pt x="98971" y="20015"/>
                  </a:lnTo>
                  <a:lnTo>
                    <a:pt x="97790" y="19989"/>
                  </a:lnTo>
                  <a:lnTo>
                    <a:pt x="97815" y="18757"/>
                  </a:lnTo>
                  <a:lnTo>
                    <a:pt x="97840" y="18148"/>
                  </a:lnTo>
                  <a:lnTo>
                    <a:pt x="96837" y="18402"/>
                  </a:lnTo>
                  <a:lnTo>
                    <a:pt x="94843" y="18884"/>
                  </a:lnTo>
                  <a:lnTo>
                    <a:pt x="94843" y="19583"/>
                  </a:lnTo>
                  <a:lnTo>
                    <a:pt x="94818" y="20980"/>
                  </a:lnTo>
                  <a:lnTo>
                    <a:pt x="95427" y="21082"/>
                  </a:lnTo>
                  <a:lnTo>
                    <a:pt x="96062" y="21183"/>
                  </a:lnTo>
                  <a:lnTo>
                    <a:pt x="96685" y="21285"/>
                  </a:lnTo>
                  <a:lnTo>
                    <a:pt x="96723" y="22898"/>
                  </a:lnTo>
                  <a:lnTo>
                    <a:pt x="97231" y="23025"/>
                  </a:lnTo>
                  <a:lnTo>
                    <a:pt x="97497" y="23075"/>
                  </a:lnTo>
                  <a:lnTo>
                    <a:pt x="97599" y="21513"/>
                  </a:lnTo>
                  <a:lnTo>
                    <a:pt x="98425" y="21183"/>
                  </a:lnTo>
                  <a:lnTo>
                    <a:pt x="99758" y="21793"/>
                  </a:lnTo>
                  <a:close/>
                </a:path>
                <a:path w="186689" h="125730">
                  <a:moveTo>
                    <a:pt x="100126" y="12674"/>
                  </a:moveTo>
                  <a:lnTo>
                    <a:pt x="99656" y="10528"/>
                  </a:lnTo>
                  <a:lnTo>
                    <a:pt x="96380" y="10515"/>
                  </a:lnTo>
                  <a:lnTo>
                    <a:pt x="95338" y="10299"/>
                  </a:lnTo>
                  <a:lnTo>
                    <a:pt x="94818" y="9334"/>
                  </a:lnTo>
                  <a:lnTo>
                    <a:pt x="94983" y="6578"/>
                  </a:lnTo>
                  <a:lnTo>
                    <a:pt x="96837" y="5511"/>
                  </a:lnTo>
                  <a:lnTo>
                    <a:pt x="96888" y="3949"/>
                  </a:lnTo>
                  <a:lnTo>
                    <a:pt x="95821" y="3949"/>
                  </a:lnTo>
                  <a:lnTo>
                    <a:pt x="94869" y="6375"/>
                  </a:lnTo>
                  <a:lnTo>
                    <a:pt x="94792" y="6578"/>
                  </a:lnTo>
                  <a:lnTo>
                    <a:pt x="94183" y="6553"/>
                  </a:lnTo>
                  <a:lnTo>
                    <a:pt x="93853" y="3949"/>
                  </a:lnTo>
                  <a:lnTo>
                    <a:pt x="93827" y="3683"/>
                  </a:lnTo>
                  <a:lnTo>
                    <a:pt x="93027" y="3683"/>
                  </a:lnTo>
                  <a:lnTo>
                    <a:pt x="92773" y="3543"/>
                  </a:lnTo>
                  <a:lnTo>
                    <a:pt x="92773" y="7912"/>
                  </a:lnTo>
                  <a:lnTo>
                    <a:pt x="91821" y="6375"/>
                  </a:lnTo>
                  <a:lnTo>
                    <a:pt x="92671" y="7734"/>
                  </a:lnTo>
                  <a:lnTo>
                    <a:pt x="92773" y="7912"/>
                  </a:lnTo>
                  <a:lnTo>
                    <a:pt x="92773" y="3543"/>
                  </a:lnTo>
                  <a:lnTo>
                    <a:pt x="91655" y="2908"/>
                  </a:lnTo>
                  <a:lnTo>
                    <a:pt x="90970" y="2527"/>
                  </a:lnTo>
                  <a:lnTo>
                    <a:pt x="91389" y="5003"/>
                  </a:lnTo>
                  <a:lnTo>
                    <a:pt x="87249" y="3848"/>
                  </a:lnTo>
                  <a:lnTo>
                    <a:pt x="87833" y="6464"/>
                  </a:lnTo>
                  <a:lnTo>
                    <a:pt x="88214" y="7378"/>
                  </a:lnTo>
                  <a:lnTo>
                    <a:pt x="89090" y="7429"/>
                  </a:lnTo>
                  <a:lnTo>
                    <a:pt x="89890" y="7632"/>
                  </a:lnTo>
                  <a:lnTo>
                    <a:pt x="89763" y="9207"/>
                  </a:lnTo>
                  <a:lnTo>
                    <a:pt x="91160" y="11099"/>
                  </a:lnTo>
                  <a:lnTo>
                    <a:pt x="88887" y="12204"/>
                  </a:lnTo>
                  <a:lnTo>
                    <a:pt x="89776" y="14224"/>
                  </a:lnTo>
                  <a:lnTo>
                    <a:pt x="90881" y="15341"/>
                  </a:lnTo>
                  <a:lnTo>
                    <a:pt x="91186" y="15252"/>
                  </a:lnTo>
                  <a:lnTo>
                    <a:pt x="91490" y="15214"/>
                  </a:lnTo>
                  <a:lnTo>
                    <a:pt x="91782" y="15201"/>
                  </a:lnTo>
                  <a:lnTo>
                    <a:pt x="93687" y="13157"/>
                  </a:lnTo>
                  <a:lnTo>
                    <a:pt x="95008" y="12674"/>
                  </a:lnTo>
                  <a:lnTo>
                    <a:pt x="96545" y="11607"/>
                  </a:lnTo>
                  <a:lnTo>
                    <a:pt x="96786" y="14528"/>
                  </a:lnTo>
                  <a:lnTo>
                    <a:pt x="96735" y="15100"/>
                  </a:lnTo>
                  <a:lnTo>
                    <a:pt x="97612" y="13817"/>
                  </a:lnTo>
                  <a:lnTo>
                    <a:pt x="100063" y="16040"/>
                  </a:lnTo>
                  <a:lnTo>
                    <a:pt x="100126" y="12674"/>
                  </a:lnTo>
                  <a:close/>
                </a:path>
                <a:path w="186689" h="125730">
                  <a:moveTo>
                    <a:pt x="145135" y="94005"/>
                  </a:moveTo>
                  <a:lnTo>
                    <a:pt x="144449" y="92417"/>
                  </a:lnTo>
                  <a:lnTo>
                    <a:pt x="141884" y="95008"/>
                  </a:lnTo>
                  <a:lnTo>
                    <a:pt x="138239" y="93802"/>
                  </a:lnTo>
                  <a:lnTo>
                    <a:pt x="136512" y="96507"/>
                  </a:lnTo>
                  <a:lnTo>
                    <a:pt x="136474" y="97472"/>
                  </a:lnTo>
                  <a:lnTo>
                    <a:pt x="134632" y="97472"/>
                  </a:lnTo>
                  <a:lnTo>
                    <a:pt x="136436" y="98679"/>
                  </a:lnTo>
                  <a:lnTo>
                    <a:pt x="134899" y="101130"/>
                  </a:lnTo>
                  <a:lnTo>
                    <a:pt x="136474" y="102425"/>
                  </a:lnTo>
                  <a:lnTo>
                    <a:pt x="138518" y="104203"/>
                  </a:lnTo>
                  <a:lnTo>
                    <a:pt x="138226" y="105359"/>
                  </a:lnTo>
                  <a:lnTo>
                    <a:pt x="137312" y="105410"/>
                  </a:lnTo>
                  <a:lnTo>
                    <a:pt x="136385" y="105435"/>
                  </a:lnTo>
                  <a:lnTo>
                    <a:pt x="136436" y="105689"/>
                  </a:lnTo>
                  <a:lnTo>
                    <a:pt x="136512" y="106184"/>
                  </a:lnTo>
                  <a:lnTo>
                    <a:pt x="134505" y="108140"/>
                  </a:lnTo>
                  <a:lnTo>
                    <a:pt x="132715" y="107988"/>
                  </a:lnTo>
                  <a:lnTo>
                    <a:pt x="132613" y="108864"/>
                  </a:lnTo>
                  <a:lnTo>
                    <a:pt x="132575" y="109296"/>
                  </a:lnTo>
                  <a:lnTo>
                    <a:pt x="132956" y="111506"/>
                  </a:lnTo>
                  <a:lnTo>
                    <a:pt x="135509" y="111417"/>
                  </a:lnTo>
                  <a:lnTo>
                    <a:pt x="136512" y="112966"/>
                  </a:lnTo>
                  <a:lnTo>
                    <a:pt x="138404" y="111061"/>
                  </a:lnTo>
                  <a:lnTo>
                    <a:pt x="137591" y="110959"/>
                  </a:lnTo>
                  <a:lnTo>
                    <a:pt x="136601" y="110769"/>
                  </a:lnTo>
                  <a:lnTo>
                    <a:pt x="138518" y="108470"/>
                  </a:lnTo>
                  <a:lnTo>
                    <a:pt x="138264" y="107467"/>
                  </a:lnTo>
                  <a:lnTo>
                    <a:pt x="137375" y="106375"/>
                  </a:lnTo>
                  <a:lnTo>
                    <a:pt x="138557" y="105613"/>
                  </a:lnTo>
                  <a:lnTo>
                    <a:pt x="140830" y="109004"/>
                  </a:lnTo>
                  <a:lnTo>
                    <a:pt x="141236" y="105359"/>
                  </a:lnTo>
                  <a:lnTo>
                    <a:pt x="142011" y="104876"/>
                  </a:lnTo>
                  <a:lnTo>
                    <a:pt x="142265" y="104127"/>
                  </a:lnTo>
                  <a:lnTo>
                    <a:pt x="142290" y="103263"/>
                  </a:lnTo>
                  <a:lnTo>
                    <a:pt x="140296" y="102806"/>
                  </a:lnTo>
                  <a:lnTo>
                    <a:pt x="140830" y="101053"/>
                  </a:lnTo>
                  <a:lnTo>
                    <a:pt x="140487" y="99745"/>
                  </a:lnTo>
                  <a:lnTo>
                    <a:pt x="139407" y="97536"/>
                  </a:lnTo>
                  <a:lnTo>
                    <a:pt x="141325" y="97167"/>
                  </a:lnTo>
                  <a:lnTo>
                    <a:pt x="143078" y="96418"/>
                  </a:lnTo>
                  <a:lnTo>
                    <a:pt x="145135" y="94005"/>
                  </a:lnTo>
                  <a:close/>
                </a:path>
                <a:path w="186689" h="125730">
                  <a:moveTo>
                    <a:pt x="145402" y="83083"/>
                  </a:moveTo>
                  <a:lnTo>
                    <a:pt x="143332" y="82956"/>
                  </a:lnTo>
                  <a:lnTo>
                    <a:pt x="142976" y="84556"/>
                  </a:lnTo>
                  <a:lnTo>
                    <a:pt x="141516" y="85051"/>
                  </a:lnTo>
                  <a:lnTo>
                    <a:pt x="140360" y="85864"/>
                  </a:lnTo>
                  <a:lnTo>
                    <a:pt x="140360" y="88671"/>
                  </a:lnTo>
                  <a:lnTo>
                    <a:pt x="139293" y="90068"/>
                  </a:lnTo>
                  <a:lnTo>
                    <a:pt x="136169" y="90538"/>
                  </a:lnTo>
                  <a:lnTo>
                    <a:pt x="136652" y="88823"/>
                  </a:lnTo>
                  <a:lnTo>
                    <a:pt x="136499" y="87833"/>
                  </a:lnTo>
                  <a:lnTo>
                    <a:pt x="135102" y="86626"/>
                  </a:lnTo>
                  <a:lnTo>
                    <a:pt x="135051" y="88163"/>
                  </a:lnTo>
                  <a:lnTo>
                    <a:pt x="134556" y="88773"/>
                  </a:lnTo>
                  <a:lnTo>
                    <a:pt x="134785" y="91630"/>
                  </a:lnTo>
                  <a:lnTo>
                    <a:pt x="132702" y="91617"/>
                  </a:lnTo>
                  <a:lnTo>
                    <a:pt x="128397" y="92849"/>
                  </a:lnTo>
                  <a:lnTo>
                    <a:pt x="128955" y="94691"/>
                  </a:lnTo>
                  <a:lnTo>
                    <a:pt x="145097" y="88849"/>
                  </a:lnTo>
                  <a:lnTo>
                    <a:pt x="145059" y="85001"/>
                  </a:lnTo>
                  <a:lnTo>
                    <a:pt x="144500" y="84607"/>
                  </a:lnTo>
                  <a:lnTo>
                    <a:pt x="144411" y="84201"/>
                  </a:lnTo>
                  <a:lnTo>
                    <a:pt x="145097" y="83845"/>
                  </a:lnTo>
                  <a:lnTo>
                    <a:pt x="145122" y="83553"/>
                  </a:lnTo>
                  <a:lnTo>
                    <a:pt x="145224" y="83312"/>
                  </a:lnTo>
                  <a:lnTo>
                    <a:pt x="145402" y="83083"/>
                  </a:lnTo>
                  <a:close/>
                </a:path>
                <a:path w="186689" h="125730">
                  <a:moveTo>
                    <a:pt x="148386" y="124015"/>
                  </a:moveTo>
                  <a:lnTo>
                    <a:pt x="147904" y="121805"/>
                  </a:lnTo>
                  <a:lnTo>
                    <a:pt x="146037" y="121577"/>
                  </a:lnTo>
                  <a:lnTo>
                    <a:pt x="144145" y="122936"/>
                  </a:lnTo>
                  <a:lnTo>
                    <a:pt x="142278" y="121754"/>
                  </a:lnTo>
                  <a:lnTo>
                    <a:pt x="142265" y="122796"/>
                  </a:lnTo>
                  <a:lnTo>
                    <a:pt x="142151" y="125577"/>
                  </a:lnTo>
                  <a:lnTo>
                    <a:pt x="143179" y="125590"/>
                  </a:lnTo>
                  <a:lnTo>
                    <a:pt x="145249" y="125628"/>
                  </a:lnTo>
                  <a:lnTo>
                    <a:pt x="146202" y="124396"/>
                  </a:lnTo>
                  <a:lnTo>
                    <a:pt x="148386" y="124015"/>
                  </a:lnTo>
                  <a:close/>
                </a:path>
                <a:path w="186689" h="125730">
                  <a:moveTo>
                    <a:pt x="152387" y="110807"/>
                  </a:moveTo>
                  <a:lnTo>
                    <a:pt x="152031" y="109181"/>
                  </a:lnTo>
                  <a:lnTo>
                    <a:pt x="147142" y="109181"/>
                  </a:lnTo>
                  <a:lnTo>
                    <a:pt x="147878" y="110413"/>
                  </a:lnTo>
                  <a:lnTo>
                    <a:pt x="148729" y="111531"/>
                  </a:lnTo>
                  <a:lnTo>
                    <a:pt x="150190" y="111988"/>
                  </a:lnTo>
                  <a:lnTo>
                    <a:pt x="149936" y="110490"/>
                  </a:lnTo>
                  <a:lnTo>
                    <a:pt x="152387" y="110807"/>
                  </a:lnTo>
                  <a:close/>
                </a:path>
                <a:path w="186689" h="125730">
                  <a:moveTo>
                    <a:pt x="154686" y="82423"/>
                  </a:moveTo>
                  <a:lnTo>
                    <a:pt x="152895" y="81203"/>
                  </a:lnTo>
                  <a:lnTo>
                    <a:pt x="152654" y="81038"/>
                  </a:lnTo>
                  <a:lnTo>
                    <a:pt x="152374" y="80987"/>
                  </a:lnTo>
                  <a:lnTo>
                    <a:pt x="152082" y="81000"/>
                  </a:lnTo>
                  <a:lnTo>
                    <a:pt x="150837" y="81661"/>
                  </a:lnTo>
                  <a:lnTo>
                    <a:pt x="150202" y="81991"/>
                  </a:lnTo>
                  <a:lnTo>
                    <a:pt x="150164" y="82321"/>
                  </a:lnTo>
                  <a:lnTo>
                    <a:pt x="150139" y="82651"/>
                  </a:lnTo>
                  <a:lnTo>
                    <a:pt x="150101" y="82981"/>
                  </a:lnTo>
                  <a:lnTo>
                    <a:pt x="151447" y="84061"/>
                  </a:lnTo>
                  <a:lnTo>
                    <a:pt x="151041" y="86512"/>
                  </a:lnTo>
                  <a:lnTo>
                    <a:pt x="153187" y="86956"/>
                  </a:lnTo>
                  <a:lnTo>
                    <a:pt x="153758" y="86245"/>
                  </a:lnTo>
                  <a:lnTo>
                    <a:pt x="154063" y="85902"/>
                  </a:lnTo>
                  <a:lnTo>
                    <a:pt x="153047" y="84480"/>
                  </a:lnTo>
                  <a:lnTo>
                    <a:pt x="154686" y="82423"/>
                  </a:lnTo>
                  <a:close/>
                </a:path>
                <a:path w="186689" h="125730">
                  <a:moveTo>
                    <a:pt x="155714" y="96862"/>
                  </a:moveTo>
                  <a:lnTo>
                    <a:pt x="155498" y="96596"/>
                  </a:lnTo>
                  <a:lnTo>
                    <a:pt x="154609" y="95478"/>
                  </a:lnTo>
                  <a:lnTo>
                    <a:pt x="153619" y="95961"/>
                  </a:lnTo>
                  <a:lnTo>
                    <a:pt x="152450" y="96596"/>
                  </a:lnTo>
                  <a:lnTo>
                    <a:pt x="151968" y="94703"/>
                  </a:lnTo>
                  <a:lnTo>
                    <a:pt x="151066" y="93535"/>
                  </a:lnTo>
                  <a:lnTo>
                    <a:pt x="151053" y="93256"/>
                  </a:lnTo>
                  <a:lnTo>
                    <a:pt x="151104" y="92989"/>
                  </a:lnTo>
                  <a:lnTo>
                    <a:pt x="151244" y="92748"/>
                  </a:lnTo>
                  <a:lnTo>
                    <a:pt x="151142" y="92443"/>
                  </a:lnTo>
                  <a:lnTo>
                    <a:pt x="151130" y="92138"/>
                  </a:lnTo>
                  <a:lnTo>
                    <a:pt x="151193" y="91846"/>
                  </a:lnTo>
                  <a:lnTo>
                    <a:pt x="150126" y="91884"/>
                  </a:lnTo>
                  <a:lnTo>
                    <a:pt x="148831" y="91109"/>
                  </a:lnTo>
                  <a:lnTo>
                    <a:pt x="148094" y="92062"/>
                  </a:lnTo>
                  <a:lnTo>
                    <a:pt x="147802" y="92430"/>
                  </a:lnTo>
                  <a:lnTo>
                    <a:pt x="148640" y="93675"/>
                  </a:lnTo>
                  <a:lnTo>
                    <a:pt x="148971" y="94513"/>
                  </a:lnTo>
                  <a:lnTo>
                    <a:pt x="149847" y="94589"/>
                  </a:lnTo>
                  <a:lnTo>
                    <a:pt x="150622" y="94399"/>
                  </a:lnTo>
                  <a:lnTo>
                    <a:pt x="150469" y="94703"/>
                  </a:lnTo>
                  <a:lnTo>
                    <a:pt x="148793" y="94703"/>
                  </a:lnTo>
                  <a:lnTo>
                    <a:pt x="148056" y="95478"/>
                  </a:lnTo>
                  <a:lnTo>
                    <a:pt x="148920" y="95961"/>
                  </a:lnTo>
                  <a:lnTo>
                    <a:pt x="151244" y="94703"/>
                  </a:lnTo>
                  <a:lnTo>
                    <a:pt x="151752" y="94703"/>
                  </a:lnTo>
                  <a:lnTo>
                    <a:pt x="150202" y="97256"/>
                  </a:lnTo>
                  <a:lnTo>
                    <a:pt x="150152" y="99199"/>
                  </a:lnTo>
                  <a:lnTo>
                    <a:pt x="151841" y="99199"/>
                  </a:lnTo>
                  <a:lnTo>
                    <a:pt x="152336" y="100215"/>
                  </a:lnTo>
                  <a:lnTo>
                    <a:pt x="152958" y="101307"/>
                  </a:lnTo>
                  <a:lnTo>
                    <a:pt x="155473" y="101307"/>
                  </a:lnTo>
                  <a:lnTo>
                    <a:pt x="154432" y="99199"/>
                  </a:lnTo>
                  <a:lnTo>
                    <a:pt x="154343" y="99021"/>
                  </a:lnTo>
                  <a:lnTo>
                    <a:pt x="153860" y="98031"/>
                  </a:lnTo>
                  <a:lnTo>
                    <a:pt x="154038" y="97510"/>
                  </a:lnTo>
                  <a:lnTo>
                    <a:pt x="154127" y="97256"/>
                  </a:lnTo>
                  <a:lnTo>
                    <a:pt x="155714" y="96862"/>
                  </a:lnTo>
                  <a:close/>
                </a:path>
                <a:path w="186689" h="125730">
                  <a:moveTo>
                    <a:pt x="161632" y="103378"/>
                  </a:moveTo>
                  <a:lnTo>
                    <a:pt x="160185" y="102108"/>
                  </a:lnTo>
                  <a:lnTo>
                    <a:pt x="159448" y="101473"/>
                  </a:lnTo>
                  <a:lnTo>
                    <a:pt x="158267" y="101600"/>
                  </a:lnTo>
                  <a:lnTo>
                    <a:pt x="157556" y="102184"/>
                  </a:lnTo>
                  <a:lnTo>
                    <a:pt x="159334" y="104343"/>
                  </a:lnTo>
                  <a:lnTo>
                    <a:pt x="160528" y="104775"/>
                  </a:lnTo>
                  <a:lnTo>
                    <a:pt x="161632" y="103378"/>
                  </a:lnTo>
                  <a:close/>
                </a:path>
                <a:path w="186689" h="125730">
                  <a:moveTo>
                    <a:pt x="162737" y="96380"/>
                  </a:moveTo>
                  <a:lnTo>
                    <a:pt x="160477" y="94119"/>
                  </a:lnTo>
                  <a:lnTo>
                    <a:pt x="161302" y="91401"/>
                  </a:lnTo>
                  <a:lnTo>
                    <a:pt x="161607" y="88773"/>
                  </a:lnTo>
                  <a:lnTo>
                    <a:pt x="161137" y="88811"/>
                  </a:lnTo>
                  <a:lnTo>
                    <a:pt x="160693" y="88773"/>
                  </a:lnTo>
                  <a:lnTo>
                    <a:pt x="158318" y="89992"/>
                  </a:lnTo>
                  <a:lnTo>
                    <a:pt x="155549" y="90500"/>
                  </a:lnTo>
                  <a:lnTo>
                    <a:pt x="153746" y="92710"/>
                  </a:lnTo>
                  <a:lnTo>
                    <a:pt x="154660" y="93853"/>
                  </a:lnTo>
                  <a:lnTo>
                    <a:pt x="158965" y="93192"/>
                  </a:lnTo>
                  <a:lnTo>
                    <a:pt x="160096" y="96608"/>
                  </a:lnTo>
                  <a:lnTo>
                    <a:pt x="161734" y="99364"/>
                  </a:lnTo>
                  <a:lnTo>
                    <a:pt x="162191" y="99402"/>
                  </a:lnTo>
                  <a:lnTo>
                    <a:pt x="162610" y="99275"/>
                  </a:lnTo>
                  <a:lnTo>
                    <a:pt x="162737" y="96380"/>
                  </a:lnTo>
                  <a:close/>
                </a:path>
                <a:path w="186689" h="125730">
                  <a:moveTo>
                    <a:pt x="173583" y="91681"/>
                  </a:moveTo>
                  <a:lnTo>
                    <a:pt x="173380" y="89877"/>
                  </a:lnTo>
                  <a:lnTo>
                    <a:pt x="173177" y="89077"/>
                  </a:lnTo>
                  <a:lnTo>
                    <a:pt x="173139" y="88188"/>
                  </a:lnTo>
                  <a:lnTo>
                    <a:pt x="172250" y="87744"/>
                  </a:lnTo>
                  <a:lnTo>
                    <a:pt x="169316" y="93319"/>
                  </a:lnTo>
                  <a:lnTo>
                    <a:pt x="166751" y="93446"/>
                  </a:lnTo>
                  <a:lnTo>
                    <a:pt x="163779" y="93243"/>
                  </a:lnTo>
                  <a:lnTo>
                    <a:pt x="166090" y="97320"/>
                  </a:lnTo>
                  <a:lnTo>
                    <a:pt x="167030" y="97459"/>
                  </a:lnTo>
                  <a:lnTo>
                    <a:pt x="167906" y="97421"/>
                  </a:lnTo>
                  <a:lnTo>
                    <a:pt x="168490" y="96494"/>
                  </a:lnTo>
                  <a:lnTo>
                    <a:pt x="169583" y="94932"/>
                  </a:lnTo>
                  <a:lnTo>
                    <a:pt x="173126" y="93357"/>
                  </a:lnTo>
                  <a:lnTo>
                    <a:pt x="173583" y="91681"/>
                  </a:lnTo>
                  <a:close/>
                </a:path>
                <a:path w="186689" h="125730">
                  <a:moveTo>
                    <a:pt x="179070" y="92710"/>
                  </a:moveTo>
                  <a:lnTo>
                    <a:pt x="178879" y="89598"/>
                  </a:lnTo>
                  <a:lnTo>
                    <a:pt x="177647" y="90297"/>
                  </a:lnTo>
                  <a:lnTo>
                    <a:pt x="176390" y="90982"/>
                  </a:lnTo>
                  <a:lnTo>
                    <a:pt x="175145" y="91681"/>
                  </a:lnTo>
                  <a:lnTo>
                    <a:pt x="176098" y="93357"/>
                  </a:lnTo>
                  <a:lnTo>
                    <a:pt x="177825" y="92100"/>
                  </a:lnTo>
                  <a:lnTo>
                    <a:pt x="179070" y="92710"/>
                  </a:lnTo>
                  <a:close/>
                </a:path>
                <a:path w="186689" h="125730">
                  <a:moveTo>
                    <a:pt x="181051" y="71386"/>
                  </a:moveTo>
                  <a:lnTo>
                    <a:pt x="178523" y="69697"/>
                  </a:lnTo>
                  <a:lnTo>
                    <a:pt x="173951" y="71297"/>
                  </a:lnTo>
                  <a:lnTo>
                    <a:pt x="173278" y="66586"/>
                  </a:lnTo>
                  <a:lnTo>
                    <a:pt x="172364" y="65506"/>
                  </a:lnTo>
                  <a:lnTo>
                    <a:pt x="170599" y="65620"/>
                  </a:lnTo>
                  <a:lnTo>
                    <a:pt x="171119" y="70967"/>
                  </a:lnTo>
                  <a:lnTo>
                    <a:pt x="173139" y="72275"/>
                  </a:lnTo>
                  <a:lnTo>
                    <a:pt x="181051" y="72364"/>
                  </a:lnTo>
                  <a:lnTo>
                    <a:pt x="181051" y="71386"/>
                  </a:lnTo>
                  <a:close/>
                </a:path>
                <a:path w="186689" h="125730">
                  <a:moveTo>
                    <a:pt x="186423" y="80721"/>
                  </a:moveTo>
                  <a:lnTo>
                    <a:pt x="184848" y="78054"/>
                  </a:lnTo>
                  <a:lnTo>
                    <a:pt x="180009" y="80175"/>
                  </a:lnTo>
                  <a:lnTo>
                    <a:pt x="182105" y="85496"/>
                  </a:lnTo>
                  <a:lnTo>
                    <a:pt x="179946" y="88671"/>
                  </a:lnTo>
                  <a:lnTo>
                    <a:pt x="183972" y="88760"/>
                  </a:lnTo>
                  <a:lnTo>
                    <a:pt x="183908" y="87185"/>
                  </a:lnTo>
                  <a:lnTo>
                    <a:pt x="184353" y="85966"/>
                  </a:lnTo>
                  <a:lnTo>
                    <a:pt x="186143" y="85725"/>
                  </a:lnTo>
                  <a:lnTo>
                    <a:pt x="183134" y="83693"/>
                  </a:lnTo>
                  <a:lnTo>
                    <a:pt x="186423" y="807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5073688" y="2981271"/>
              <a:ext cx="183515" cy="154305"/>
            </a:xfrm>
            <a:custGeom>
              <a:avLst/>
              <a:gdLst/>
              <a:ahLst/>
              <a:cxnLst/>
              <a:rect l="l" t="t" r="r" b="b"/>
              <a:pathLst>
                <a:path w="183514" h="154305">
                  <a:moveTo>
                    <a:pt x="2679" y="80518"/>
                  </a:moveTo>
                  <a:lnTo>
                    <a:pt x="2006" y="79997"/>
                  </a:lnTo>
                  <a:lnTo>
                    <a:pt x="1778" y="79997"/>
                  </a:lnTo>
                  <a:lnTo>
                    <a:pt x="2679" y="80518"/>
                  </a:lnTo>
                  <a:close/>
                </a:path>
                <a:path w="183514" h="154305">
                  <a:moveTo>
                    <a:pt x="4762" y="76238"/>
                  </a:moveTo>
                  <a:lnTo>
                    <a:pt x="1308" y="75514"/>
                  </a:lnTo>
                  <a:lnTo>
                    <a:pt x="1206" y="76238"/>
                  </a:lnTo>
                  <a:lnTo>
                    <a:pt x="1130" y="76784"/>
                  </a:lnTo>
                  <a:lnTo>
                    <a:pt x="0" y="78028"/>
                  </a:lnTo>
                  <a:lnTo>
                    <a:pt x="1168" y="79349"/>
                  </a:lnTo>
                  <a:lnTo>
                    <a:pt x="1854" y="79895"/>
                  </a:lnTo>
                  <a:lnTo>
                    <a:pt x="4762" y="76238"/>
                  </a:lnTo>
                  <a:close/>
                </a:path>
                <a:path w="183514" h="154305">
                  <a:moveTo>
                    <a:pt x="8521" y="87109"/>
                  </a:moveTo>
                  <a:lnTo>
                    <a:pt x="7823" y="85369"/>
                  </a:lnTo>
                  <a:lnTo>
                    <a:pt x="4025" y="81292"/>
                  </a:lnTo>
                  <a:lnTo>
                    <a:pt x="2679" y="80518"/>
                  </a:lnTo>
                  <a:lnTo>
                    <a:pt x="1993" y="82067"/>
                  </a:lnTo>
                  <a:lnTo>
                    <a:pt x="1930" y="83515"/>
                  </a:lnTo>
                  <a:lnTo>
                    <a:pt x="685" y="84899"/>
                  </a:lnTo>
                  <a:lnTo>
                    <a:pt x="952" y="86614"/>
                  </a:lnTo>
                  <a:lnTo>
                    <a:pt x="850" y="88239"/>
                  </a:lnTo>
                  <a:lnTo>
                    <a:pt x="2222" y="88861"/>
                  </a:lnTo>
                  <a:lnTo>
                    <a:pt x="622" y="90627"/>
                  </a:lnTo>
                  <a:lnTo>
                    <a:pt x="2006" y="91236"/>
                  </a:lnTo>
                  <a:lnTo>
                    <a:pt x="3543" y="90716"/>
                  </a:lnTo>
                  <a:lnTo>
                    <a:pt x="5524" y="91528"/>
                  </a:lnTo>
                  <a:lnTo>
                    <a:pt x="7416" y="87833"/>
                  </a:lnTo>
                  <a:lnTo>
                    <a:pt x="4432" y="88595"/>
                  </a:lnTo>
                  <a:lnTo>
                    <a:pt x="5041" y="87109"/>
                  </a:lnTo>
                  <a:lnTo>
                    <a:pt x="8521" y="87109"/>
                  </a:lnTo>
                  <a:close/>
                </a:path>
                <a:path w="183514" h="154305">
                  <a:moveTo>
                    <a:pt x="13589" y="107276"/>
                  </a:moveTo>
                  <a:lnTo>
                    <a:pt x="12179" y="106032"/>
                  </a:lnTo>
                  <a:lnTo>
                    <a:pt x="12674" y="105130"/>
                  </a:lnTo>
                  <a:lnTo>
                    <a:pt x="12725" y="104965"/>
                  </a:lnTo>
                  <a:lnTo>
                    <a:pt x="12827" y="104673"/>
                  </a:lnTo>
                  <a:lnTo>
                    <a:pt x="11836" y="104673"/>
                  </a:lnTo>
                  <a:lnTo>
                    <a:pt x="10706" y="104965"/>
                  </a:lnTo>
                  <a:lnTo>
                    <a:pt x="11595" y="108127"/>
                  </a:lnTo>
                  <a:lnTo>
                    <a:pt x="13335" y="107276"/>
                  </a:lnTo>
                  <a:lnTo>
                    <a:pt x="13589" y="107276"/>
                  </a:lnTo>
                  <a:close/>
                </a:path>
                <a:path w="183514" h="154305">
                  <a:moveTo>
                    <a:pt x="20332" y="107276"/>
                  </a:moveTo>
                  <a:lnTo>
                    <a:pt x="16649" y="106870"/>
                  </a:lnTo>
                  <a:lnTo>
                    <a:pt x="15709" y="105689"/>
                  </a:lnTo>
                  <a:lnTo>
                    <a:pt x="14630" y="106248"/>
                  </a:lnTo>
                  <a:lnTo>
                    <a:pt x="13589" y="107276"/>
                  </a:lnTo>
                  <a:lnTo>
                    <a:pt x="13716" y="107276"/>
                  </a:lnTo>
                  <a:lnTo>
                    <a:pt x="14744" y="107543"/>
                  </a:lnTo>
                  <a:lnTo>
                    <a:pt x="15913" y="108496"/>
                  </a:lnTo>
                  <a:lnTo>
                    <a:pt x="16814" y="110185"/>
                  </a:lnTo>
                  <a:lnTo>
                    <a:pt x="18872" y="108966"/>
                  </a:lnTo>
                  <a:lnTo>
                    <a:pt x="18770" y="108127"/>
                  </a:lnTo>
                  <a:lnTo>
                    <a:pt x="18669" y="107276"/>
                  </a:lnTo>
                  <a:lnTo>
                    <a:pt x="20332" y="107276"/>
                  </a:lnTo>
                  <a:close/>
                </a:path>
                <a:path w="183514" h="154305">
                  <a:moveTo>
                    <a:pt x="20561" y="46609"/>
                  </a:moveTo>
                  <a:lnTo>
                    <a:pt x="17830" y="42214"/>
                  </a:lnTo>
                  <a:lnTo>
                    <a:pt x="19456" y="40817"/>
                  </a:lnTo>
                  <a:lnTo>
                    <a:pt x="18846" y="40220"/>
                  </a:lnTo>
                  <a:lnTo>
                    <a:pt x="17729" y="39852"/>
                  </a:lnTo>
                  <a:lnTo>
                    <a:pt x="18427" y="38633"/>
                  </a:lnTo>
                  <a:lnTo>
                    <a:pt x="17551" y="36728"/>
                  </a:lnTo>
                  <a:lnTo>
                    <a:pt x="14960" y="37769"/>
                  </a:lnTo>
                  <a:lnTo>
                    <a:pt x="14960" y="37198"/>
                  </a:lnTo>
                  <a:lnTo>
                    <a:pt x="15087" y="36144"/>
                  </a:lnTo>
                  <a:lnTo>
                    <a:pt x="13576" y="35750"/>
                  </a:lnTo>
                  <a:lnTo>
                    <a:pt x="12611" y="36601"/>
                  </a:lnTo>
                  <a:lnTo>
                    <a:pt x="11760" y="37528"/>
                  </a:lnTo>
                  <a:lnTo>
                    <a:pt x="13322" y="37350"/>
                  </a:lnTo>
                  <a:lnTo>
                    <a:pt x="14084" y="37909"/>
                  </a:lnTo>
                  <a:lnTo>
                    <a:pt x="13652" y="39573"/>
                  </a:lnTo>
                  <a:lnTo>
                    <a:pt x="14757" y="39458"/>
                  </a:lnTo>
                  <a:lnTo>
                    <a:pt x="13347" y="39611"/>
                  </a:lnTo>
                  <a:lnTo>
                    <a:pt x="13068" y="39700"/>
                  </a:lnTo>
                  <a:lnTo>
                    <a:pt x="12814" y="39852"/>
                  </a:lnTo>
                  <a:lnTo>
                    <a:pt x="12230" y="42722"/>
                  </a:lnTo>
                  <a:lnTo>
                    <a:pt x="16217" y="43230"/>
                  </a:lnTo>
                  <a:lnTo>
                    <a:pt x="15938" y="45948"/>
                  </a:lnTo>
                  <a:lnTo>
                    <a:pt x="20561" y="46609"/>
                  </a:lnTo>
                  <a:close/>
                </a:path>
                <a:path w="183514" h="154305">
                  <a:moveTo>
                    <a:pt x="27838" y="32854"/>
                  </a:moveTo>
                  <a:lnTo>
                    <a:pt x="27774" y="31978"/>
                  </a:lnTo>
                  <a:lnTo>
                    <a:pt x="27711" y="30873"/>
                  </a:lnTo>
                  <a:lnTo>
                    <a:pt x="26758" y="31026"/>
                  </a:lnTo>
                  <a:lnTo>
                    <a:pt x="26085" y="30899"/>
                  </a:lnTo>
                  <a:lnTo>
                    <a:pt x="25196" y="31026"/>
                  </a:lnTo>
                  <a:lnTo>
                    <a:pt x="24409" y="31242"/>
                  </a:lnTo>
                  <a:lnTo>
                    <a:pt x="24904" y="33147"/>
                  </a:lnTo>
                  <a:lnTo>
                    <a:pt x="25552" y="33667"/>
                  </a:lnTo>
                  <a:lnTo>
                    <a:pt x="27305" y="33464"/>
                  </a:lnTo>
                  <a:lnTo>
                    <a:pt x="27838" y="32854"/>
                  </a:lnTo>
                  <a:close/>
                </a:path>
                <a:path w="183514" h="154305">
                  <a:moveTo>
                    <a:pt x="28689" y="106641"/>
                  </a:moveTo>
                  <a:lnTo>
                    <a:pt x="28155" y="103695"/>
                  </a:lnTo>
                  <a:lnTo>
                    <a:pt x="25247" y="102476"/>
                  </a:lnTo>
                  <a:lnTo>
                    <a:pt x="21653" y="100558"/>
                  </a:lnTo>
                  <a:lnTo>
                    <a:pt x="21602" y="99504"/>
                  </a:lnTo>
                  <a:lnTo>
                    <a:pt x="21501" y="96951"/>
                  </a:lnTo>
                  <a:lnTo>
                    <a:pt x="21907" y="96951"/>
                  </a:lnTo>
                  <a:lnTo>
                    <a:pt x="20370" y="96380"/>
                  </a:lnTo>
                  <a:lnTo>
                    <a:pt x="20256" y="95440"/>
                  </a:lnTo>
                  <a:lnTo>
                    <a:pt x="20180" y="94780"/>
                  </a:lnTo>
                  <a:lnTo>
                    <a:pt x="18783" y="94780"/>
                  </a:lnTo>
                  <a:lnTo>
                    <a:pt x="18669" y="95999"/>
                  </a:lnTo>
                  <a:lnTo>
                    <a:pt x="18542" y="96951"/>
                  </a:lnTo>
                  <a:lnTo>
                    <a:pt x="18262" y="97713"/>
                  </a:lnTo>
                  <a:lnTo>
                    <a:pt x="19011" y="99072"/>
                  </a:lnTo>
                  <a:lnTo>
                    <a:pt x="19138" y="99301"/>
                  </a:lnTo>
                  <a:lnTo>
                    <a:pt x="19253" y="99504"/>
                  </a:lnTo>
                  <a:lnTo>
                    <a:pt x="18059" y="99072"/>
                  </a:lnTo>
                  <a:lnTo>
                    <a:pt x="20828" y="101422"/>
                  </a:lnTo>
                  <a:lnTo>
                    <a:pt x="18046" y="99072"/>
                  </a:lnTo>
                  <a:lnTo>
                    <a:pt x="17716" y="98793"/>
                  </a:lnTo>
                  <a:lnTo>
                    <a:pt x="17754" y="98971"/>
                  </a:lnTo>
                  <a:lnTo>
                    <a:pt x="17259" y="98793"/>
                  </a:lnTo>
                  <a:lnTo>
                    <a:pt x="14389" y="98640"/>
                  </a:lnTo>
                  <a:lnTo>
                    <a:pt x="15417" y="96380"/>
                  </a:lnTo>
                  <a:lnTo>
                    <a:pt x="15519" y="96164"/>
                  </a:lnTo>
                  <a:lnTo>
                    <a:pt x="15595" y="95999"/>
                  </a:lnTo>
                  <a:lnTo>
                    <a:pt x="15697" y="95783"/>
                  </a:lnTo>
                  <a:lnTo>
                    <a:pt x="14605" y="94780"/>
                  </a:lnTo>
                  <a:lnTo>
                    <a:pt x="13639" y="93878"/>
                  </a:lnTo>
                  <a:lnTo>
                    <a:pt x="12026" y="93675"/>
                  </a:lnTo>
                  <a:lnTo>
                    <a:pt x="10134" y="94754"/>
                  </a:lnTo>
                  <a:lnTo>
                    <a:pt x="8877" y="92951"/>
                  </a:lnTo>
                  <a:lnTo>
                    <a:pt x="7988" y="92951"/>
                  </a:lnTo>
                  <a:lnTo>
                    <a:pt x="6870" y="94551"/>
                  </a:lnTo>
                  <a:lnTo>
                    <a:pt x="8851" y="94551"/>
                  </a:lnTo>
                  <a:lnTo>
                    <a:pt x="9055" y="95440"/>
                  </a:lnTo>
                  <a:lnTo>
                    <a:pt x="9144" y="95783"/>
                  </a:lnTo>
                  <a:lnTo>
                    <a:pt x="10896" y="95999"/>
                  </a:lnTo>
                  <a:lnTo>
                    <a:pt x="11290" y="96951"/>
                  </a:lnTo>
                  <a:lnTo>
                    <a:pt x="10579" y="98501"/>
                  </a:lnTo>
                  <a:lnTo>
                    <a:pt x="13665" y="99072"/>
                  </a:lnTo>
                  <a:lnTo>
                    <a:pt x="14897" y="103416"/>
                  </a:lnTo>
                  <a:lnTo>
                    <a:pt x="18719" y="102450"/>
                  </a:lnTo>
                  <a:lnTo>
                    <a:pt x="20269" y="103860"/>
                  </a:lnTo>
                  <a:lnTo>
                    <a:pt x="22809" y="102946"/>
                  </a:lnTo>
                  <a:lnTo>
                    <a:pt x="24142" y="104825"/>
                  </a:lnTo>
                  <a:lnTo>
                    <a:pt x="25247" y="105587"/>
                  </a:lnTo>
                  <a:lnTo>
                    <a:pt x="25552" y="106387"/>
                  </a:lnTo>
                  <a:lnTo>
                    <a:pt x="27139" y="106387"/>
                  </a:lnTo>
                  <a:lnTo>
                    <a:pt x="28689" y="106641"/>
                  </a:lnTo>
                  <a:close/>
                </a:path>
                <a:path w="183514" h="154305">
                  <a:moveTo>
                    <a:pt x="32194" y="33362"/>
                  </a:moveTo>
                  <a:lnTo>
                    <a:pt x="32105" y="32524"/>
                  </a:lnTo>
                  <a:lnTo>
                    <a:pt x="31127" y="32308"/>
                  </a:lnTo>
                  <a:lnTo>
                    <a:pt x="30111" y="32372"/>
                  </a:lnTo>
                  <a:lnTo>
                    <a:pt x="29629" y="33007"/>
                  </a:lnTo>
                  <a:lnTo>
                    <a:pt x="29273" y="34671"/>
                  </a:lnTo>
                  <a:lnTo>
                    <a:pt x="29489" y="35471"/>
                  </a:lnTo>
                  <a:lnTo>
                    <a:pt x="31521" y="35674"/>
                  </a:lnTo>
                  <a:lnTo>
                    <a:pt x="32054" y="35064"/>
                  </a:lnTo>
                  <a:lnTo>
                    <a:pt x="32131" y="34163"/>
                  </a:lnTo>
                  <a:lnTo>
                    <a:pt x="32194" y="33362"/>
                  </a:lnTo>
                  <a:close/>
                </a:path>
                <a:path w="183514" h="154305">
                  <a:moveTo>
                    <a:pt x="32219" y="70700"/>
                  </a:moveTo>
                  <a:lnTo>
                    <a:pt x="27343" y="68707"/>
                  </a:lnTo>
                  <a:lnTo>
                    <a:pt x="27254" y="69075"/>
                  </a:lnTo>
                  <a:lnTo>
                    <a:pt x="27139" y="70993"/>
                  </a:lnTo>
                  <a:lnTo>
                    <a:pt x="28676" y="74155"/>
                  </a:lnTo>
                  <a:lnTo>
                    <a:pt x="28740" y="74282"/>
                  </a:lnTo>
                  <a:lnTo>
                    <a:pt x="23812" y="74155"/>
                  </a:lnTo>
                  <a:lnTo>
                    <a:pt x="25527" y="72491"/>
                  </a:lnTo>
                  <a:lnTo>
                    <a:pt x="24460" y="70459"/>
                  </a:lnTo>
                  <a:lnTo>
                    <a:pt x="23926" y="69430"/>
                  </a:lnTo>
                  <a:lnTo>
                    <a:pt x="23812" y="69202"/>
                  </a:lnTo>
                  <a:lnTo>
                    <a:pt x="23749" y="69075"/>
                  </a:lnTo>
                  <a:lnTo>
                    <a:pt x="27305" y="68707"/>
                  </a:lnTo>
                  <a:lnTo>
                    <a:pt x="27393" y="66433"/>
                  </a:lnTo>
                  <a:lnTo>
                    <a:pt x="26543" y="65913"/>
                  </a:lnTo>
                  <a:lnTo>
                    <a:pt x="18669" y="65913"/>
                  </a:lnTo>
                  <a:lnTo>
                    <a:pt x="19024" y="66929"/>
                  </a:lnTo>
                  <a:lnTo>
                    <a:pt x="20586" y="67665"/>
                  </a:lnTo>
                  <a:lnTo>
                    <a:pt x="18973" y="70459"/>
                  </a:lnTo>
                  <a:lnTo>
                    <a:pt x="17132" y="68224"/>
                  </a:lnTo>
                  <a:lnTo>
                    <a:pt x="15786" y="69202"/>
                  </a:lnTo>
                  <a:lnTo>
                    <a:pt x="15709" y="69430"/>
                  </a:lnTo>
                  <a:lnTo>
                    <a:pt x="20180" y="71488"/>
                  </a:lnTo>
                  <a:lnTo>
                    <a:pt x="17818" y="73494"/>
                  </a:lnTo>
                  <a:lnTo>
                    <a:pt x="15671" y="75514"/>
                  </a:lnTo>
                  <a:lnTo>
                    <a:pt x="12877" y="78600"/>
                  </a:lnTo>
                  <a:lnTo>
                    <a:pt x="11582" y="80556"/>
                  </a:lnTo>
                  <a:lnTo>
                    <a:pt x="14770" y="81407"/>
                  </a:lnTo>
                  <a:lnTo>
                    <a:pt x="16598" y="82270"/>
                  </a:lnTo>
                  <a:lnTo>
                    <a:pt x="19202" y="85382"/>
                  </a:lnTo>
                  <a:lnTo>
                    <a:pt x="22453" y="82638"/>
                  </a:lnTo>
                  <a:lnTo>
                    <a:pt x="25336" y="83261"/>
                  </a:lnTo>
                  <a:lnTo>
                    <a:pt x="26352" y="82638"/>
                  </a:lnTo>
                  <a:lnTo>
                    <a:pt x="25400" y="81953"/>
                  </a:lnTo>
                  <a:lnTo>
                    <a:pt x="25336" y="81407"/>
                  </a:lnTo>
                  <a:lnTo>
                    <a:pt x="25717" y="81407"/>
                  </a:lnTo>
                  <a:lnTo>
                    <a:pt x="21297" y="80225"/>
                  </a:lnTo>
                  <a:lnTo>
                    <a:pt x="19494" y="80225"/>
                  </a:lnTo>
                  <a:lnTo>
                    <a:pt x="18376" y="78600"/>
                  </a:lnTo>
                  <a:lnTo>
                    <a:pt x="19900" y="78600"/>
                  </a:lnTo>
                  <a:lnTo>
                    <a:pt x="21615" y="76885"/>
                  </a:lnTo>
                  <a:lnTo>
                    <a:pt x="22694" y="76314"/>
                  </a:lnTo>
                  <a:lnTo>
                    <a:pt x="23622" y="78600"/>
                  </a:lnTo>
                  <a:lnTo>
                    <a:pt x="27178" y="78600"/>
                  </a:lnTo>
                  <a:lnTo>
                    <a:pt x="28079" y="77978"/>
                  </a:lnTo>
                  <a:lnTo>
                    <a:pt x="28232" y="76885"/>
                  </a:lnTo>
                  <a:lnTo>
                    <a:pt x="28282" y="76517"/>
                  </a:lnTo>
                  <a:lnTo>
                    <a:pt x="28409" y="76314"/>
                  </a:lnTo>
                  <a:lnTo>
                    <a:pt x="29616" y="74282"/>
                  </a:lnTo>
                  <a:lnTo>
                    <a:pt x="30010" y="73634"/>
                  </a:lnTo>
                  <a:lnTo>
                    <a:pt x="32219" y="70700"/>
                  </a:lnTo>
                  <a:close/>
                </a:path>
                <a:path w="183514" h="154305">
                  <a:moveTo>
                    <a:pt x="32981" y="108216"/>
                  </a:moveTo>
                  <a:lnTo>
                    <a:pt x="31381" y="108470"/>
                  </a:lnTo>
                  <a:lnTo>
                    <a:pt x="30035" y="108292"/>
                  </a:lnTo>
                  <a:lnTo>
                    <a:pt x="29768" y="108026"/>
                  </a:lnTo>
                  <a:lnTo>
                    <a:pt x="29222" y="107492"/>
                  </a:lnTo>
                  <a:lnTo>
                    <a:pt x="30378" y="106387"/>
                  </a:lnTo>
                  <a:lnTo>
                    <a:pt x="29845" y="105587"/>
                  </a:lnTo>
                  <a:lnTo>
                    <a:pt x="30264" y="103695"/>
                  </a:lnTo>
                  <a:lnTo>
                    <a:pt x="28155" y="103695"/>
                  </a:lnTo>
                  <a:lnTo>
                    <a:pt x="28651" y="106387"/>
                  </a:lnTo>
                  <a:lnTo>
                    <a:pt x="28689" y="106641"/>
                  </a:lnTo>
                  <a:lnTo>
                    <a:pt x="25654" y="106641"/>
                  </a:lnTo>
                  <a:lnTo>
                    <a:pt x="25806" y="107048"/>
                  </a:lnTo>
                  <a:lnTo>
                    <a:pt x="24676" y="108140"/>
                  </a:lnTo>
                  <a:lnTo>
                    <a:pt x="24409" y="109423"/>
                  </a:lnTo>
                  <a:lnTo>
                    <a:pt x="27178" y="109423"/>
                  </a:lnTo>
                  <a:lnTo>
                    <a:pt x="27914" y="109753"/>
                  </a:lnTo>
                  <a:lnTo>
                    <a:pt x="28613" y="110147"/>
                  </a:lnTo>
                  <a:lnTo>
                    <a:pt x="29311" y="110515"/>
                  </a:lnTo>
                  <a:lnTo>
                    <a:pt x="29108" y="111137"/>
                  </a:lnTo>
                  <a:lnTo>
                    <a:pt x="27520" y="111658"/>
                  </a:lnTo>
                  <a:lnTo>
                    <a:pt x="29768" y="112687"/>
                  </a:lnTo>
                  <a:lnTo>
                    <a:pt x="31483" y="112814"/>
                  </a:lnTo>
                  <a:lnTo>
                    <a:pt x="32981" y="108216"/>
                  </a:lnTo>
                  <a:close/>
                </a:path>
                <a:path w="183514" h="154305">
                  <a:moveTo>
                    <a:pt x="33502" y="125488"/>
                  </a:moveTo>
                  <a:lnTo>
                    <a:pt x="31597" y="124980"/>
                  </a:lnTo>
                  <a:lnTo>
                    <a:pt x="30861" y="125171"/>
                  </a:lnTo>
                  <a:lnTo>
                    <a:pt x="30137" y="126619"/>
                  </a:lnTo>
                  <a:lnTo>
                    <a:pt x="31559" y="126936"/>
                  </a:lnTo>
                  <a:lnTo>
                    <a:pt x="32143" y="128473"/>
                  </a:lnTo>
                  <a:lnTo>
                    <a:pt x="32588" y="129133"/>
                  </a:lnTo>
                  <a:lnTo>
                    <a:pt x="32943" y="129806"/>
                  </a:lnTo>
                  <a:lnTo>
                    <a:pt x="33096" y="127838"/>
                  </a:lnTo>
                  <a:lnTo>
                    <a:pt x="32918" y="126834"/>
                  </a:lnTo>
                  <a:lnTo>
                    <a:pt x="33502" y="125488"/>
                  </a:lnTo>
                  <a:close/>
                </a:path>
                <a:path w="183514" h="154305">
                  <a:moveTo>
                    <a:pt x="37122" y="70802"/>
                  </a:moveTo>
                  <a:lnTo>
                    <a:pt x="36385" y="68541"/>
                  </a:lnTo>
                  <a:lnTo>
                    <a:pt x="35775" y="71767"/>
                  </a:lnTo>
                  <a:lnTo>
                    <a:pt x="32905" y="71018"/>
                  </a:lnTo>
                  <a:lnTo>
                    <a:pt x="31750" y="72910"/>
                  </a:lnTo>
                  <a:lnTo>
                    <a:pt x="32829" y="73914"/>
                  </a:lnTo>
                  <a:lnTo>
                    <a:pt x="33947" y="73444"/>
                  </a:lnTo>
                  <a:lnTo>
                    <a:pt x="34988" y="73494"/>
                  </a:lnTo>
                  <a:lnTo>
                    <a:pt x="36017" y="72364"/>
                  </a:lnTo>
                  <a:lnTo>
                    <a:pt x="36410" y="71539"/>
                  </a:lnTo>
                  <a:lnTo>
                    <a:pt x="37122" y="70802"/>
                  </a:lnTo>
                  <a:close/>
                </a:path>
                <a:path w="183514" h="154305">
                  <a:moveTo>
                    <a:pt x="40894" y="74980"/>
                  </a:moveTo>
                  <a:lnTo>
                    <a:pt x="40881" y="72555"/>
                  </a:lnTo>
                  <a:lnTo>
                    <a:pt x="36156" y="72821"/>
                  </a:lnTo>
                  <a:lnTo>
                    <a:pt x="36207" y="73825"/>
                  </a:lnTo>
                  <a:lnTo>
                    <a:pt x="35674" y="75349"/>
                  </a:lnTo>
                  <a:lnTo>
                    <a:pt x="37363" y="75234"/>
                  </a:lnTo>
                  <a:lnTo>
                    <a:pt x="38950" y="75133"/>
                  </a:lnTo>
                  <a:lnTo>
                    <a:pt x="40894" y="74980"/>
                  </a:lnTo>
                  <a:close/>
                </a:path>
                <a:path w="183514" h="154305">
                  <a:moveTo>
                    <a:pt x="42875" y="122123"/>
                  </a:moveTo>
                  <a:lnTo>
                    <a:pt x="42773" y="120802"/>
                  </a:lnTo>
                  <a:lnTo>
                    <a:pt x="42214" y="119951"/>
                  </a:lnTo>
                  <a:lnTo>
                    <a:pt x="40792" y="119824"/>
                  </a:lnTo>
                  <a:lnTo>
                    <a:pt x="42811" y="118021"/>
                  </a:lnTo>
                  <a:lnTo>
                    <a:pt x="42824" y="117729"/>
                  </a:lnTo>
                  <a:lnTo>
                    <a:pt x="42811" y="117436"/>
                  </a:lnTo>
                  <a:lnTo>
                    <a:pt x="42773" y="117144"/>
                  </a:lnTo>
                  <a:lnTo>
                    <a:pt x="39624" y="117221"/>
                  </a:lnTo>
                  <a:lnTo>
                    <a:pt x="38049" y="117246"/>
                  </a:lnTo>
                  <a:lnTo>
                    <a:pt x="38938" y="120002"/>
                  </a:lnTo>
                  <a:lnTo>
                    <a:pt x="37439" y="120611"/>
                  </a:lnTo>
                  <a:lnTo>
                    <a:pt x="37160" y="121666"/>
                  </a:lnTo>
                  <a:lnTo>
                    <a:pt x="37909" y="123050"/>
                  </a:lnTo>
                  <a:lnTo>
                    <a:pt x="38303" y="123596"/>
                  </a:lnTo>
                  <a:lnTo>
                    <a:pt x="39090" y="124688"/>
                  </a:lnTo>
                  <a:lnTo>
                    <a:pt x="39370" y="124688"/>
                  </a:lnTo>
                  <a:lnTo>
                    <a:pt x="39649" y="124764"/>
                  </a:lnTo>
                  <a:lnTo>
                    <a:pt x="39903" y="124879"/>
                  </a:lnTo>
                  <a:lnTo>
                    <a:pt x="40220" y="124891"/>
                  </a:lnTo>
                  <a:lnTo>
                    <a:pt x="40894" y="124891"/>
                  </a:lnTo>
                  <a:lnTo>
                    <a:pt x="41554" y="123964"/>
                  </a:lnTo>
                  <a:lnTo>
                    <a:pt x="42875" y="122123"/>
                  </a:lnTo>
                  <a:close/>
                </a:path>
                <a:path w="183514" h="154305">
                  <a:moveTo>
                    <a:pt x="49390" y="110337"/>
                  </a:moveTo>
                  <a:lnTo>
                    <a:pt x="46774" y="107581"/>
                  </a:lnTo>
                  <a:lnTo>
                    <a:pt x="46774" y="108394"/>
                  </a:lnTo>
                  <a:lnTo>
                    <a:pt x="46774" y="108546"/>
                  </a:lnTo>
                  <a:lnTo>
                    <a:pt x="46761" y="108343"/>
                  </a:lnTo>
                  <a:lnTo>
                    <a:pt x="46774" y="107581"/>
                  </a:lnTo>
                  <a:lnTo>
                    <a:pt x="46482" y="106667"/>
                  </a:lnTo>
                  <a:lnTo>
                    <a:pt x="46405" y="106387"/>
                  </a:lnTo>
                  <a:lnTo>
                    <a:pt x="46799" y="105727"/>
                  </a:lnTo>
                  <a:lnTo>
                    <a:pt x="46913" y="105549"/>
                  </a:lnTo>
                  <a:lnTo>
                    <a:pt x="47574" y="104749"/>
                  </a:lnTo>
                  <a:lnTo>
                    <a:pt x="46609" y="104444"/>
                  </a:lnTo>
                  <a:lnTo>
                    <a:pt x="46494" y="104254"/>
                  </a:lnTo>
                  <a:lnTo>
                    <a:pt x="46151" y="103720"/>
                  </a:lnTo>
                  <a:lnTo>
                    <a:pt x="45859" y="102831"/>
                  </a:lnTo>
                  <a:lnTo>
                    <a:pt x="45542" y="102628"/>
                  </a:lnTo>
                  <a:lnTo>
                    <a:pt x="44513" y="101981"/>
                  </a:lnTo>
                  <a:lnTo>
                    <a:pt x="43370" y="101117"/>
                  </a:lnTo>
                  <a:lnTo>
                    <a:pt x="44107" y="98577"/>
                  </a:lnTo>
                  <a:lnTo>
                    <a:pt x="44157" y="98374"/>
                  </a:lnTo>
                  <a:lnTo>
                    <a:pt x="44234" y="98120"/>
                  </a:lnTo>
                  <a:lnTo>
                    <a:pt x="44335" y="97764"/>
                  </a:lnTo>
                  <a:lnTo>
                    <a:pt x="44411" y="97510"/>
                  </a:lnTo>
                  <a:lnTo>
                    <a:pt x="44526" y="97116"/>
                  </a:lnTo>
                  <a:lnTo>
                    <a:pt x="46266" y="98120"/>
                  </a:lnTo>
                  <a:lnTo>
                    <a:pt x="47320" y="97764"/>
                  </a:lnTo>
                  <a:lnTo>
                    <a:pt x="47459" y="97764"/>
                  </a:lnTo>
                  <a:lnTo>
                    <a:pt x="47548" y="97116"/>
                  </a:lnTo>
                  <a:lnTo>
                    <a:pt x="47663" y="94957"/>
                  </a:lnTo>
                  <a:lnTo>
                    <a:pt x="47701" y="93256"/>
                  </a:lnTo>
                  <a:lnTo>
                    <a:pt x="47713" y="92887"/>
                  </a:lnTo>
                  <a:lnTo>
                    <a:pt x="45466" y="91236"/>
                  </a:lnTo>
                  <a:lnTo>
                    <a:pt x="45491" y="91059"/>
                  </a:lnTo>
                  <a:lnTo>
                    <a:pt x="45847" y="90512"/>
                  </a:lnTo>
                  <a:lnTo>
                    <a:pt x="46202" y="89928"/>
                  </a:lnTo>
                  <a:lnTo>
                    <a:pt x="48387" y="86410"/>
                  </a:lnTo>
                  <a:lnTo>
                    <a:pt x="43827" y="86182"/>
                  </a:lnTo>
                  <a:lnTo>
                    <a:pt x="43827" y="96024"/>
                  </a:lnTo>
                  <a:lnTo>
                    <a:pt x="40855" y="96812"/>
                  </a:lnTo>
                  <a:lnTo>
                    <a:pt x="39878" y="98374"/>
                  </a:lnTo>
                  <a:lnTo>
                    <a:pt x="39712" y="100063"/>
                  </a:lnTo>
                  <a:lnTo>
                    <a:pt x="40360" y="102628"/>
                  </a:lnTo>
                  <a:lnTo>
                    <a:pt x="38722" y="101117"/>
                  </a:lnTo>
                  <a:lnTo>
                    <a:pt x="39331" y="101117"/>
                  </a:lnTo>
                  <a:lnTo>
                    <a:pt x="36131" y="100609"/>
                  </a:lnTo>
                  <a:lnTo>
                    <a:pt x="36410" y="98577"/>
                  </a:lnTo>
                  <a:lnTo>
                    <a:pt x="36525" y="97764"/>
                  </a:lnTo>
                  <a:lnTo>
                    <a:pt x="36626" y="97116"/>
                  </a:lnTo>
                  <a:lnTo>
                    <a:pt x="36728" y="96329"/>
                  </a:lnTo>
                  <a:lnTo>
                    <a:pt x="39370" y="97510"/>
                  </a:lnTo>
                  <a:lnTo>
                    <a:pt x="40792" y="96812"/>
                  </a:lnTo>
                  <a:lnTo>
                    <a:pt x="40894" y="96520"/>
                  </a:lnTo>
                  <a:lnTo>
                    <a:pt x="40932" y="96329"/>
                  </a:lnTo>
                  <a:lnTo>
                    <a:pt x="41427" y="94056"/>
                  </a:lnTo>
                  <a:lnTo>
                    <a:pt x="41605" y="93256"/>
                  </a:lnTo>
                  <a:lnTo>
                    <a:pt x="43827" y="96024"/>
                  </a:lnTo>
                  <a:lnTo>
                    <a:pt x="43827" y="86182"/>
                  </a:lnTo>
                  <a:lnTo>
                    <a:pt x="42646" y="85229"/>
                  </a:lnTo>
                  <a:lnTo>
                    <a:pt x="40614" y="85229"/>
                  </a:lnTo>
                  <a:lnTo>
                    <a:pt x="36474" y="84632"/>
                  </a:lnTo>
                  <a:lnTo>
                    <a:pt x="35153" y="82105"/>
                  </a:lnTo>
                  <a:lnTo>
                    <a:pt x="33934" y="79438"/>
                  </a:lnTo>
                  <a:lnTo>
                    <a:pt x="32943" y="79108"/>
                  </a:lnTo>
                  <a:lnTo>
                    <a:pt x="32575" y="78232"/>
                  </a:lnTo>
                  <a:lnTo>
                    <a:pt x="32156" y="77393"/>
                  </a:lnTo>
                  <a:lnTo>
                    <a:pt x="30848" y="77393"/>
                  </a:lnTo>
                  <a:lnTo>
                    <a:pt x="30302" y="78105"/>
                  </a:lnTo>
                  <a:lnTo>
                    <a:pt x="30327" y="79438"/>
                  </a:lnTo>
                  <a:lnTo>
                    <a:pt x="32105" y="81622"/>
                  </a:lnTo>
                  <a:lnTo>
                    <a:pt x="31838" y="84632"/>
                  </a:lnTo>
                  <a:lnTo>
                    <a:pt x="31788" y="85229"/>
                  </a:lnTo>
                  <a:lnTo>
                    <a:pt x="31940" y="85229"/>
                  </a:lnTo>
                  <a:lnTo>
                    <a:pt x="34531" y="87210"/>
                  </a:lnTo>
                  <a:lnTo>
                    <a:pt x="36982" y="87210"/>
                  </a:lnTo>
                  <a:lnTo>
                    <a:pt x="35433" y="89458"/>
                  </a:lnTo>
                  <a:lnTo>
                    <a:pt x="34124" y="89789"/>
                  </a:lnTo>
                  <a:lnTo>
                    <a:pt x="34124" y="91059"/>
                  </a:lnTo>
                  <a:lnTo>
                    <a:pt x="33693" y="92887"/>
                  </a:lnTo>
                  <a:lnTo>
                    <a:pt x="33083" y="93878"/>
                  </a:lnTo>
                  <a:lnTo>
                    <a:pt x="31775" y="94056"/>
                  </a:lnTo>
                  <a:lnTo>
                    <a:pt x="30314" y="94056"/>
                  </a:lnTo>
                  <a:lnTo>
                    <a:pt x="30251" y="92887"/>
                  </a:lnTo>
                  <a:lnTo>
                    <a:pt x="30187" y="91643"/>
                  </a:lnTo>
                  <a:lnTo>
                    <a:pt x="31648" y="91236"/>
                  </a:lnTo>
                  <a:lnTo>
                    <a:pt x="33159" y="90512"/>
                  </a:lnTo>
                  <a:lnTo>
                    <a:pt x="34124" y="91059"/>
                  </a:lnTo>
                  <a:lnTo>
                    <a:pt x="34124" y="89789"/>
                  </a:lnTo>
                  <a:lnTo>
                    <a:pt x="33528" y="89928"/>
                  </a:lnTo>
                  <a:lnTo>
                    <a:pt x="32194" y="87972"/>
                  </a:lnTo>
                  <a:lnTo>
                    <a:pt x="31330" y="86918"/>
                  </a:lnTo>
                  <a:lnTo>
                    <a:pt x="25819" y="90881"/>
                  </a:lnTo>
                  <a:lnTo>
                    <a:pt x="26073" y="92887"/>
                  </a:lnTo>
                  <a:lnTo>
                    <a:pt x="26111" y="93256"/>
                  </a:lnTo>
                  <a:lnTo>
                    <a:pt x="26212" y="94056"/>
                  </a:lnTo>
                  <a:lnTo>
                    <a:pt x="26327" y="94957"/>
                  </a:lnTo>
                  <a:lnTo>
                    <a:pt x="28194" y="94957"/>
                  </a:lnTo>
                  <a:lnTo>
                    <a:pt x="29387" y="95656"/>
                  </a:lnTo>
                  <a:lnTo>
                    <a:pt x="29298" y="96520"/>
                  </a:lnTo>
                  <a:lnTo>
                    <a:pt x="29171" y="97764"/>
                  </a:lnTo>
                  <a:lnTo>
                    <a:pt x="31445" y="98374"/>
                  </a:lnTo>
                  <a:lnTo>
                    <a:pt x="31724" y="98374"/>
                  </a:lnTo>
                  <a:lnTo>
                    <a:pt x="33655" y="98577"/>
                  </a:lnTo>
                  <a:lnTo>
                    <a:pt x="33020" y="101752"/>
                  </a:lnTo>
                  <a:lnTo>
                    <a:pt x="32956" y="102628"/>
                  </a:lnTo>
                  <a:lnTo>
                    <a:pt x="32867" y="103720"/>
                  </a:lnTo>
                  <a:lnTo>
                    <a:pt x="32778" y="104724"/>
                  </a:lnTo>
                  <a:lnTo>
                    <a:pt x="35674" y="104254"/>
                  </a:lnTo>
                  <a:lnTo>
                    <a:pt x="37020" y="105498"/>
                  </a:lnTo>
                  <a:lnTo>
                    <a:pt x="36944" y="106794"/>
                  </a:lnTo>
                  <a:lnTo>
                    <a:pt x="35382" y="106451"/>
                  </a:lnTo>
                  <a:lnTo>
                    <a:pt x="34912" y="107353"/>
                  </a:lnTo>
                  <a:lnTo>
                    <a:pt x="34353" y="107391"/>
                  </a:lnTo>
                  <a:lnTo>
                    <a:pt x="34061" y="107442"/>
                  </a:lnTo>
                  <a:lnTo>
                    <a:pt x="35242" y="108508"/>
                  </a:lnTo>
                  <a:lnTo>
                    <a:pt x="35598" y="113169"/>
                  </a:lnTo>
                  <a:lnTo>
                    <a:pt x="38087" y="108331"/>
                  </a:lnTo>
                  <a:lnTo>
                    <a:pt x="38747" y="108559"/>
                  </a:lnTo>
                  <a:lnTo>
                    <a:pt x="39077" y="108686"/>
                  </a:lnTo>
                  <a:lnTo>
                    <a:pt x="39865" y="112318"/>
                  </a:lnTo>
                  <a:lnTo>
                    <a:pt x="46863" y="110197"/>
                  </a:lnTo>
                  <a:lnTo>
                    <a:pt x="46875" y="110337"/>
                  </a:lnTo>
                  <a:lnTo>
                    <a:pt x="49390" y="110337"/>
                  </a:lnTo>
                  <a:close/>
                </a:path>
                <a:path w="183514" h="154305">
                  <a:moveTo>
                    <a:pt x="50126" y="110337"/>
                  </a:moveTo>
                  <a:lnTo>
                    <a:pt x="49390" y="110337"/>
                  </a:lnTo>
                  <a:lnTo>
                    <a:pt x="50063" y="111061"/>
                  </a:lnTo>
                  <a:lnTo>
                    <a:pt x="50126" y="110337"/>
                  </a:lnTo>
                  <a:close/>
                </a:path>
                <a:path w="183514" h="154305">
                  <a:moveTo>
                    <a:pt x="51549" y="110337"/>
                  </a:moveTo>
                  <a:lnTo>
                    <a:pt x="51460" y="105498"/>
                  </a:lnTo>
                  <a:lnTo>
                    <a:pt x="50380" y="107505"/>
                  </a:lnTo>
                  <a:lnTo>
                    <a:pt x="50126" y="110337"/>
                  </a:lnTo>
                  <a:lnTo>
                    <a:pt x="51549" y="110337"/>
                  </a:lnTo>
                  <a:close/>
                </a:path>
                <a:path w="183514" h="154305">
                  <a:moveTo>
                    <a:pt x="55714" y="119265"/>
                  </a:moveTo>
                  <a:lnTo>
                    <a:pt x="55232" y="116230"/>
                  </a:lnTo>
                  <a:lnTo>
                    <a:pt x="54102" y="116065"/>
                  </a:lnTo>
                  <a:lnTo>
                    <a:pt x="53911" y="114973"/>
                  </a:lnTo>
                  <a:lnTo>
                    <a:pt x="53352" y="114261"/>
                  </a:lnTo>
                  <a:lnTo>
                    <a:pt x="50228" y="115265"/>
                  </a:lnTo>
                  <a:lnTo>
                    <a:pt x="52120" y="116078"/>
                  </a:lnTo>
                  <a:lnTo>
                    <a:pt x="53454" y="116916"/>
                  </a:lnTo>
                  <a:lnTo>
                    <a:pt x="54102" y="116814"/>
                  </a:lnTo>
                  <a:lnTo>
                    <a:pt x="55714" y="119265"/>
                  </a:lnTo>
                  <a:close/>
                </a:path>
                <a:path w="183514" h="154305">
                  <a:moveTo>
                    <a:pt x="57518" y="8737"/>
                  </a:moveTo>
                  <a:lnTo>
                    <a:pt x="56515" y="8724"/>
                  </a:lnTo>
                  <a:lnTo>
                    <a:pt x="54521" y="8724"/>
                  </a:lnTo>
                  <a:lnTo>
                    <a:pt x="54457" y="9004"/>
                  </a:lnTo>
                  <a:lnTo>
                    <a:pt x="54356" y="9563"/>
                  </a:lnTo>
                  <a:lnTo>
                    <a:pt x="54406" y="10401"/>
                  </a:lnTo>
                  <a:lnTo>
                    <a:pt x="54597" y="11150"/>
                  </a:lnTo>
                  <a:lnTo>
                    <a:pt x="55499" y="11468"/>
                  </a:lnTo>
                  <a:lnTo>
                    <a:pt x="54813" y="9563"/>
                  </a:lnTo>
                  <a:lnTo>
                    <a:pt x="56578" y="9461"/>
                  </a:lnTo>
                  <a:lnTo>
                    <a:pt x="57518" y="8737"/>
                  </a:lnTo>
                  <a:close/>
                </a:path>
                <a:path w="183514" h="154305">
                  <a:moveTo>
                    <a:pt x="59245" y="0"/>
                  </a:moveTo>
                  <a:lnTo>
                    <a:pt x="56553" y="114"/>
                  </a:lnTo>
                  <a:lnTo>
                    <a:pt x="56692" y="1879"/>
                  </a:lnTo>
                  <a:lnTo>
                    <a:pt x="57099" y="3454"/>
                  </a:lnTo>
                  <a:lnTo>
                    <a:pt x="59232" y="3733"/>
                  </a:lnTo>
                  <a:lnTo>
                    <a:pt x="59232" y="1866"/>
                  </a:lnTo>
                  <a:lnTo>
                    <a:pt x="59245" y="0"/>
                  </a:lnTo>
                  <a:close/>
                </a:path>
                <a:path w="183514" h="154305">
                  <a:moveTo>
                    <a:pt x="124536" y="44627"/>
                  </a:moveTo>
                  <a:lnTo>
                    <a:pt x="124193" y="41998"/>
                  </a:lnTo>
                  <a:lnTo>
                    <a:pt x="124167" y="41732"/>
                  </a:lnTo>
                  <a:lnTo>
                    <a:pt x="123367" y="41732"/>
                  </a:lnTo>
                  <a:lnTo>
                    <a:pt x="122161" y="44424"/>
                  </a:lnTo>
                  <a:lnTo>
                    <a:pt x="123012" y="45783"/>
                  </a:lnTo>
                  <a:lnTo>
                    <a:pt x="123113" y="45961"/>
                  </a:lnTo>
                  <a:lnTo>
                    <a:pt x="124231" y="44627"/>
                  </a:lnTo>
                  <a:lnTo>
                    <a:pt x="124536" y="44627"/>
                  </a:lnTo>
                  <a:close/>
                </a:path>
                <a:path w="183514" h="154305">
                  <a:moveTo>
                    <a:pt x="125133" y="44627"/>
                  </a:moveTo>
                  <a:lnTo>
                    <a:pt x="124536" y="44627"/>
                  </a:lnTo>
                  <a:lnTo>
                    <a:pt x="124675" y="45783"/>
                  </a:lnTo>
                  <a:lnTo>
                    <a:pt x="125133" y="44627"/>
                  </a:lnTo>
                  <a:close/>
                </a:path>
                <a:path w="183514" h="154305">
                  <a:moveTo>
                    <a:pt x="140081" y="42633"/>
                  </a:moveTo>
                  <a:lnTo>
                    <a:pt x="139052" y="41490"/>
                  </a:lnTo>
                  <a:lnTo>
                    <a:pt x="138150" y="40627"/>
                  </a:lnTo>
                  <a:lnTo>
                    <a:pt x="133502" y="42722"/>
                  </a:lnTo>
                  <a:lnTo>
                    <a:pt x="130632" y="42100"/>
                  </a:lnTo>
                  <a:lnTo>
                    <a:pt x="127863" y="40716"/>
                  </a:lnTo>
                  <a:lnTo>
                    <a:pt x="127228" y="41871"/>
                  </a:lnTo>
                  <a:lnTo>
                    <a:pt x="127215" y="41998"/>
                  </a:lnTo>
                  <a:lnTo>
                    <a:pt x="126161" y="41998"/>
                  </a:lnTo>
                  <a:lnTo>
                    <a:pt x="125209" y="44424"/>
                  </a:lnTo>
                  <a:lnTo>
                    <a:pt x="125133" y="44627"/>
                  </a:lnTo>
                  <a:lnTo>
                    <a:pt x="125323" y="44627"/>
                  </a:lnTo>
                  <a:lnTo>
                    <a:pt x="127177" y="43561"/>
                  </a:lnTo>
                  <a:lnTo>
                    <a:pt x="129540" y="44259"/>
                  </a:lnTo>
                  <a:lnTo>
                    <a:pt x="132270" y="43459"/>
                  </a:lnTo>
                  <a:lnTo>
                    <a:pt x="134302" y="45377"/>
                  </a:lnTo>
                  <a:lnTo>
                    <a:pt x="136639" y="44678"/>
                  </a:lnTo>
                  <a:lnTo>
                    <a:pt x="137134" y="42976"/>
                  </a:lnTo>
                  <a:lnTo>
                    <a:pt x="139382" y="44157"/>
                  </a:lnTo>
                  <a:lnTo>
                    <a:pt x="140081" y="42633"/>
                  </a:lnTo>
                  <a:close/>
                </a:path>
                <a:path w="183514" h="154305">
                  <a:moveTo>
                    <a:pt x="143154" y="90678"/>
                  </a:moveTo>
                  <a:lnTo>
                    <a:pt x="139166" y="89458"/>
                  </a:lnTo>
                  <a:lnTo>
                    <a:pt x="137934" y="87401"/>
                  </a:lnTo>
                  <a:lnTo>
                    <a:pt x="136258" y="88442"/>
                  </a:lnTo>
                  <a:lnTo>
                    <a:pt x="135610" y="87172"/>
                  </a:lnTo>
                  <a:lnTo>
                    <a:pt x="133845" y="86385"/>
                  </a:lnTo>
                  <a:lnTo>
                    <a:pt x="131457" y="86156"/>
                  </a:lnTo>
                  <a:lnTo>
                    <a:pt x="133210" y="81889"/>
                  </a:lnTo>
                  <a:lnTo>
                    <a:pt x="130022" y="82448"/>
                  </a:lnTo>
                  <a:lnTo>
                    <a:pt x="128168" y="81064"/>
                  </a:lnTo>
                  <a:lnTo>
                    <a:pt x="128346" y="82448"/>
                  </a:lnTo>
                  <a:lnTo>
                    <a:pt x="128384" y="84150"/>
                  </a:lnTo>
                  <a:lnTo>
                    <a:pt x="127177" y="85394"/>
                  </a:lnTo>
                  <a:lnTo>
                    <a:pt x="127863" y="85394"/>
                  </a:lnTo>
                  <a:lnTo>
                    <a:pt x="129209" y="84912"/>
                  </a:lnTo>
                  <a:lnTo>
                    <a:pt x="129489" y="84150"/>
                  </a:lnTo>
                  <a:lnTo>
                    <a:pt x="129032" y="85610"/>
                  </a:lnTo>
                  <a:lnTo>
                    <a:pt x="128816" y="88455"/>
                  </a:lnTo>
                  <a:lnTo>
                    <a:pt x="128828" y="90322"/>
                  </a:lnTo>
                  <a:lnTo>
                    <a:pt x="129971" y="91998"/>
                  </a:lnTo>
                  <a:lnTo>
                    <a:pt x="133858" y="92913"/>
                  </a:lnTo>
                  <a:lnTo>
                    <a:pt x="135813" y="92913"/>
                  </a:lnTo>
                  <a:lnTo>
                    <a:pt x="136144" y="94132"/>
                  </a:lnTo>
                  <a:lnTo>
                    <a:pt x="135064" y="95834"/>
                  </a:lnTo>
                  <a:lnTo>
                    <a:pt x="137020" y="96494"/>
                  </a:lnTo>
                  <a:lnTo>
                    <a:pt x="137502" y="95072"/>
                  </a:lnTo>
                  <a:lnTo>
                    <a:pt x="137172" y="92887"/>
                  </a:lnTo>
                  <a:lnTo>
                    <a:pt x="143154" y="90678"/>
                  </a:lnTo>
                  <a:close/>
                </a:path>
                <a:path w="183514" h="154305">
                  <a:moveTo>
                    <a:pt x="144310" y="80619"/>
                  </a:moveTo>
                  <a:lnTo>
                    <a:pt x="143522" y="78689"/>
                  </a:lnTo>
                  <a:lnTo>
                    <a:pt x="142938" y="77177"/>
                  </a:lnTo>
                  <a:lnTo>
                    <a:pt x="140804" y="77546"/>
                  </a:lnTo>
                  <a:lnTo>
                    <a:pt x="139852" y="78841"/>
                  </a:lnTo>
                  <a:lnTo>
                    <a:pt x="139382" y="79489"/>
                  </a:lnTo>
                  <a:lnTo>
                    <a:pt x="140779" y="80810"/>
                  </a:lnTo>
                  <a:lnTo>
                    <a:pt x="142468" y="80327"/>
                  </a:lnTo>
                  <a:lnTo>
                    <a:pt x="144310" y="80619"/>
                  </a:lnTo>
                  <a:close/>
                </a:path>
                <a:path w="183514" h="154305">
                  <a:moveTo>
                    <a:pt x="146405" y="57150"/>
                  </a:moveTo>
                  <a:lnTo>
                    <a:pt x="143675" y="55905"/>
                  </a:lnTo>
                  <a:lnTo>
                    <a:pt x="143624" y="56311"/>
                  </a:lnTo>
                  <a:lnTo>
                    <a:pt x="143497" y="57111"/>
                  </a:lnTo>
                  <a:lnTo>
                    <a:pt x="142100" y="55486"/>
                  </a:lnTo>
                  <a:lnTo>
                    <a:pt x="140754" y="53543"/>
                  </a:lnTo>
                  <a:lnTo>
                    <a:pt x="138531" y="56172"/>
                  </a:lnTo>
                  <a:lnTo>
                    <a:pt x="137756" y="58039"/>
                  </a:lnTo>
                  <a:lnTo>
                    <a:pt x="139446" y="58127"/>
                  </a:lnTo>
                  <a:lnTo>
                    <a:pt x="140766" y="59956"/>
                  </a:lnTo>
                  <a:lnTo>
                    <a:pt x="142671" y="59156"/>
                  </a:lnTo>
                  <a:lnTo>
                    <a:pt x="145580" y="61595"/>
                  </a:lnTo>
                  <a:lnTo>
                    <a:pt x="146075" y="59512"/>
                  </a:lnTo>
                  <a:lnTo>
                    <a:pt x="146405" y="57150"/>
                  </a:lnTo>
                  <a:close/>
                </a:path>
                <a:path w="183514" h="154305">
                  <a:moveTo>
                    <a:pt x="147193" y="50990"/>
                  </a:moveTo>
                  <a:lnTo>
                    <a:pt x="144437" y="50203"/>
                  </a:lnTo>
                  <a:lnTo>
                    <a:pt x="143852" y="50279"/>
                  </a:lnTo>
                  <a:lnTo>
                    <a:pt x="143243" y="50342"/>
                  </a:lnTo>
                  <a:lnTo>
                    <a:pt x="142646" y="50419"/>
                  </a:lnTo>
                  <a:lnTo>
                    <a:pt x="140754" y="50063"/>
                  </a:lnTo>
                  <a:lnTo>
                    <a:pt x="139090" y="49174"/>
                  </a:lnTo>
                  <a:lnTo>
                    <a:pt x="137452" y="49276"/>
                  </a:lnTo>
                  <a:lnTo>
                    <a:pt x="135864" y="50215"/>
                  </a:lnTo>
                  <a:lnTo>
                    <a:pt x="133464" y="51206"/>
                  </a:lnTo>
                  <a:lnTo>
                    <a:pt x="131965" y="53086"/>
                  </a:lnTo>
                  <a:lnTo>
                    <a:pt x="130746" y="55270"/>
                  </a:lnTo>
                  <a:lnTo>
                    <a:pt x="131737" y="55956"/>
                  </a:lnTo>
                  <a:lnTo>
                    <a:pt x="132422" y="56769"/>
                  </a:lnTo>
                  <a:lnTo>
                    <a:pt x="131991" y="58077"/>
                  </a:lnTo>
                  <a:lnTo>
                    <a:pt x="131089" y="58420"/>
                  </a:lnTo>
                  <a:lnTo>
                    <a:pt x="130975" y="60020"/>
                  </a:lnTo>
                  <a:lnTo>
                    <a:pt x="130670" y="60032"/>
                  </a:lnTo>
                  <a:lnTo>
                    <a:pt x="130378" y="59969"/>
                  </a:lnTo>
                  <a:lnTo>
                    <a:pt x="128765" y="59232"/>
                  </a:lnTo>
                  <a:lnTo>
                    <a:pt x="127939" y="59563"/>
                  </a:lnTo>
                  <a:lnTo>
                    <a:pt x="127838" y="61125"/>
                  </a:lnTo>
                  <a:lnTo>
                    <a:pt x="127863" y="61391"/>
                  </a:lnTo>
                  <a:lnTo>
                    <a:pt x="127965" y="61645"/>
                  </a:lnTo>
                  <a:lnTo>
                    <a:pt x="128143" y="61849"/>
                  </a:lnTo>
                  <a:lnTo>
                    <a:pt x="131711" y="64008"/>
                  </a:lnTo>
                  <a:lnTo>
                    <a:pt x="132270" y="67157"/>
                  </a:lnTo>
                  <a:lnTo>
                    <a:pt x="128574" y="64681"/>
                  </a:lnTo>
                  <a:lnTo>
                    <a:pt x="128231" y="66636"/>
                  </a:lnTo>
                  <a:lnTo>
                    <a:pt x="129946" y="67500"/>
                  </a:lnTo>
                  <a:lnTo>
                    <a:pt x="127723" y="70967"/>
                  </a:lnTo>
                  <a:lnTo>
                    <a:pt x="130987" y="70802"/>
                  </a:lnTo>
                  <a:lnTo>
                    <a:pt x="132994" y="68656"/>
                  </a:lnTo>
                  <a:lnTo>
                    <a:pt x="136512" y="71399"/>
                  </a:lnTo>
                  <a:lnTo>
                    <a:pt x="138468" y="68262"/>
                  </a:lnTo>
                  <a:lnTo>
                    <a:pt x="135877" y="67411"/>
                  </a:lnTo>
                  <a:lnTo>
                    <a:pt x="136055" y="64173"/>
                  </a:lnTo>
                  <a:lnTo>
                    <a:pt x="133731" y="62953"/>
                  </a:lnTo>
                  <a:lnTo>
                    <a:pt x="133375" y="62128"/>
                  </a:lnTo>
                  <a:lnTo>
                    <a:pt x="132600" y="62026"/>
                  </a:lnTo>
                  <a:lnTo>
                    <a:pt x="131851" y="61912"/>
                  </a:lnTo>
                  <a:lnTo>
                    <a:pt x="131876" y="61595"/>
                  </a:lnTo>
                  <a:lnTo>
                    <a:pt x="131889" y="61264"/>
                  </a:lnTo>
                  <a:lnTo>
                    <a:pt x="131914" y="60934"/>
                  </a:lnTo>
                  <a:lnTo>
                    <a:pt x="133083" y="60401"/>
                  </a:lnTo>
                  <a:lnTo>
                    <a:pt x="133819" y="60401"/>
                  </a:lnTo>
                  <a:lnTo>
                    <a:pt x="135674" y="61963"/>
                  </a:lnTo>
                  <a:lnTo>
                    <a:pt x="137083" y="60020"/>
                  </a:lnTo>
                  <a:lnTo>
                    <a:pt x="134823" y="60020"/>
                  </a:lnTo>
                  <a:lnTo>
                    <a:pt x="135178" y="59944"/>
                  </a:lnTo>
                  <a:lnTo>
                    <a:pt x="137109" y="59982"/>
                  </a:lnTo>
                  <a:lnTo>
                    <a:pt x="136791" y="59004"/>
                  </a:lnTo>
                  <a:lnTo>
                    <a:pt x="134950" y="58000"/>
                  </a:lnTo>
                  <a:lnTo>
                    <a:pt x="133362" y="55880"/>
                  </a:lnTo>
                  <a:lnTo>
                    <a:pt x="132435" y="54825"/>
                  </a:lnTo>
                  <a:lnTo>
                    <a:pt x="138772" y="54051"/>
                  </a:lnTo>
                  <a:lnTo>
                    <a:pt x="141185" y="53251"/>
                  </a:lnTo>
                  <a:lnTo>
                    <a:pt x="143649" y="53238"/>
                  </a:lnTo>
                  <a:lnTo>
                    <a:pt x="145770" y="52336"/>
                  </a:lnTo>
                  <a:lnTo>
                    <a:pt x="144322" y="52082"/>
                  </a:lnTo>
                  <a:lnTo>
                    <a:pt x="144310" y="51447"/>
                  </a:lnTo>
                  <a:lnTo>
                    <a:pt x="147193" y="50990"/>
                  </a:lnTo>
                  <a:close/>
                </a:path>
                <a:path w="183514" h="154305">
                  <a:moveTo>
                    <a:pt x="151193" y="42481"/>
                  </a:moveTo>
                  <a:lnTo>
                    <a:pt x="147535" y="42189"/>
                  </a:lnTo>
                  <a:lnTo>
                    <a:pt x="148945" y="38201"/>
                  </a:lnTo>
                  <a:lnTo>
                    <a:pt x="145592" y="38684"/>
                  </a:lnTo>
                  <a:lnTo>
                    <a:pt x="145237" y="38315"/>
                  </a:lnTo>
                  <a:lnTo>
                    <a:pt x="144526" y="37541"/>
                  </a:lnTo>
                  <a:lnTo>
                    <a:pt x="143560" y="39624"/>
                  </a:lnTo>
                  <a:lnTo>
                    <a:pt x="144640" y="41478"/>
                  </a:lnTo>
                  <a:lnTo>
                    <a:pt x="145757" y="41427"/>
                  </a:lnTo>
                  <a:lnTo>
                    <a:pt x="146304" y="41389"/>
                  </a:lnTo>
                  <a:lnTo>
                    <a:pt x="146621" y="43561"/>
                  </a:lnTo>
                  <a:lnTo>
                    <a:pt x="147840" y="43815"/>
                  </a:lnTo>
                  <a:lnTo>
                    <a:pt x="151193" y="42481"/>
                  </a:lnTo>
                  <a:close/>
                </a:path>
                <a:path w="183514" h="154305">
                  <a:moveTo>
                    <a:pt x="153250" y="51028"/>
                  </a:moveTo>
                  <a:lnTo>
                    <a:pt x="152857" y="48653"/>
                  </a:lnTo>
                  <a:lnTo>
                    <a:pt x="151320" y="50723"/>
                  </a:lnTo>
                  <a:lnTo>
                    <a:pt x="150418" y="50279"/>
                  </a:lnTo>
                  <a:lnTo>
                    <a:pt x="149517" y="51295"/>
                  </a:lnTo>
                  <a:lnTo>
                    <a:pt x="148501" y="52324"/>
                  </a:lnTo>
                  <a:lnTo>
                    <a:pt x="150406" y="53327"/>
                  </a:lnTo>
                  <a:lnTo>
                    <a:pt x="151358" y="52578"/>
                  </a:lnTo>
                  <a:lnTo>
                    <a:pt x="153250" y="51028"/>
                  </a:lnTo>
                  <a:close/>
                </a:path>
                <a:path w="183514" h="154305">
                  <a:moveTo>
                    <a:pt x="157416" y="140487"/>
                  </a:moveTo>
                  <a:lnTo>
                    <a:pt x="156146" y="140385"/>
                  </a:lnTo>
                  <a:lnTo>
                    <a:pt x="155257" y="134480"/>
                  </a:lnTo>
                  <a:lnTo>
                    <a:pt x="155282" y="134200"/>
                  </a:lnTo>
                  <a:lnTo>
                    <a:pt x="155333" y="133946"/>
                  </a:lnTo>
                  <a:lnTo>
                    <a:pt x="155422" y="133680"/>
                  </a:lnTo>
                  <a:lnTo>
                    <a:pt x="155016" y="133324"/>
                  </a:lnTo>
                  <a:lnTo>
                    <a:pt x="154216" y="132613"/>
                  </a:lnTo>
                  <a:lnTo>
                    <a:pt x="154216" y="131699"/>
                  </a:lnTo>
                  <a:lnTo>
                    <a:pt x="153593" y="131699"/>
                  </a:lnTo>
                  <a:lnTo>
                    <a:pt x="152514" y="131724"/>
                  </a:lnTo>
                  <a:lnTo>
                    <a:pt x="152514" y="137972"/>
                  </a:lnTo>
                  <a:lnTo>
                    <a:pt x="152514" y="131724"/>
                  </a:lnTo>
                  <a:lnTo>
                    <a:pt x="152336" y="131724"/>
                  </a:lnTo>
                  <a:lnTo>
                    <a:pt x="151917" y="132410"/>
                  </a:lnTo>
                  <a:lnTo>
                    <a:pt x="151244" y="132664"/>
                  </a:lnTo>
                  <a:lnTo>
                    <a:pt x="150456" y="132651"/>
                  </a:lnTo>
                  <a:lnTo>
                    <a:pt x="149517" y="133007"/>
                  </a:lnTo>
                  <a:lnTo>
                    <a:pt x="147624" y="133705"/>
                  </a:lnTo>
                  <a:lnTo>
                    <a:pt x="147535" y="133985"/>
                  </a:lnTo>
                  <a:lnTo>
                    <a:pt x="148424" y="130733"/>
                  </a:lnTo>
                  <a:lnTo>
                    <a:pt x="146634" y="130556"/>
                  </a:lnTo>
                  <a:lnTo>
                    <a:pt x="145402" y="132143"/>
                  </a:lnTo>
                  <a:lnTo>
                    <a:pt x="144195" y="131838"/>
                  </a:lnTo>
                  <a:lnTo>
                    <a:pt x="142989" y="130505"/>
                  </a:lnTo>
                  <a:lnTo>
                    <a:pt x="142798" y="130619"/>
                  </a:lnTo>
                  <a:lnTo>
                    <a:pt x="142417" y="130822"/>
                  </a:lnTo>
                  <a:lnTo>
                    <a:pt x="141338" y="132448"/>
                  </a:lnTo>
                  <a:lnTo>
                    <a:pt x="139357" y="131978"/>
                  </a:lnTo>
                  <a:lnTo>
                    <a:pt x="137909" y="132778"/>
                  </a:lnTo>
                  <a:lnTo>
                    <a:pt x="136982" y="134594"/>
                  </a:lnTo>
                  <a:lnTo>
                    <a:pt x="137960" y="135369"/>
                  </a:lnTo>
                  <a:lnTo>
                    <a:pt x="137731" y="136461"/>
                  </a:lnTo>
                  <a:lnTo>
                    <a:pt x="137769" y="137477"/>
                  </a:lnTo>
                  <a:lnTo>
                    <a:pt x="137807" y="137756"/>
                  </a:lnTo>
                  <a:lnTo>
                    <a:pt x="137795" y="138049"/>
                  </a:lnTo>
                  <a:lnTo>
                    <a:pt x="137756" y="138328"/>
                  </a:lnTo>
                  <a:lnTo>
                    <a:pt x="139192" y="139077"/>
                  </a:lnTo>
                  <a:lnTo>
                    <a:pt x="141973" y="136652"/>
                  </a:lnTo>
                  <a:lnTo>
                    <a:pt x="142240" y="140220"/>
                  </a:lnTo>
                  <a:lnTo>
                    <a:pt x="144564" y="140411"/>
                  </a:lnTo>
                  <a:lnTo>
                    <a:pt x="144653" y="138049"/>
                  </a:lnTo>
                  <a:lnTo>
                    <a:pt x="145681" y="136131"/>
                  </a:lnTo>
                  <a:lnTo>
                    <a:pt x="147408" y="134569"/>
                  </a:lnTo>
                  <a:lnTo>
                    <a:pt x="148158" y="135724"/>
                  </a:lnTo>
                  <a:lnTo>
                    <a:pt x="149313" y="135610"/>
                  </a:lnTo>
                  <a:lnTo>
                    <a:pt x="150469" y="135547"/>
                  </a:lnTo>
                  <a:lnTo>
                    <a:pt x="150736" y="135547"/>
                  </a:lnTo>
                  <a:lnTo>
                    <a:pt x="151003" y="135559"/>
                  </a:lnTo>
                  <a:lnTo>
                    <a:pt x="151282" y="135597"/>
                  </a:lnTo>
                  <a:lnTo>
                    <a:pt x="150304" y="137439"/>
                  </a:lnTo>
                  <a:lnTo>
                    <a:pt x="149466" y="137642"/>
                  </a:lnTo>
                  <a:lnTo>
                    <a:pt x="147929" y="137210"/>
                  </a:lnTo>
                  <a:lnTo>
                    <a:pt x="148018" y="138391"/>
                  </a:lnTo>
                  <a:lnTo>
                    <a:pt x="148132" y="140093"/>
                  </a:lnTo>
                  <a:lnTo>
                    <a:pt x="149910" y="140157"/>
                  </a:lnTo>
                  <a:lnTo>
                    <a:pt x="151257" y="140487"/>
                  </a:lnTo>
                  <a:lnTo>
                    <a:pt x="154101" y="143256"/>
                  </a:lnTo>
                  <a:lnTo>
                    <a:pt x="155359" y="142709"/>
                  </a:lnTo>
                  <a:lnTo>
                    <a:pt x="155600" y="141427"/>
                  </a:lnTo>
                  <a:lnTo>
                    <a:pt x="156095" y="140487"/>
                  </a:lnTo>
                  <a:lnTo>
                    <a:pt x="157416" y="140487"/>
                  </a:lnTo>
                  <a:close/>
                </a:path>
                <a:path w="183514" h="154305">
                  <a:moveTo>
                    <a:pt x="159029" y="42545"/>
                  </a:moveTo>
                  <a:lnTo>
                    <a:pt x="157213" y="42595"/>
                  </a:lnTo>
                  <a:lnTo>
                    <a:pt x="154749" y="41808"/>
                  </a:lnTo>
                  <a:lnTo>
                    <a:pt x="155448" y="45224"/>
                  </a:lnTo>
                  <a:lnTo>
                    <a:pt x="155740" y="45288"/>
                  </a:lnTo>
                  <a:lnTo>
                    <a:pt x="156006" y="45377"/>
                  </a:lnTo>
                  <a:lnTo>
                    <a:pt x="156273" y="45491"/>
                  </a:lnTo>
                  <a:lnTo>
                    <a:pt x="158127" y="45389"/>
                  </a:lnTo>
                  <a:lnTo>
                    <a:pt x="158318" y="43713"/>
                  </a:lnTo>
                  <a:lnTo>
                    <a:pt x="159029" y="42545"/>
                  </a:lnTo>
                  <a:close/>
                </a:path>
                <a:path w="183514" h="154305">
                  <a:moveTo>
                    <a:pt x="160540" y="89585"/>
                  </a:moveTo>
                  <a:lnTo>
                    <a:pt x="159880" y="88125"/>
                  </a:lnTo>
                  <a:lnTo>
                    <a:pt x="158699" y="88125"/>
                  </a:lnTo>
                  <a:lnTo>
                    <a:pt x="158102" y="88112"/>
                  </a:lnTo>
                  <a:lnTo>
                    <a:pt x="156705" y="87960"/>
                  </a:lnTo>
                  <a:lnTo>
                    <a:pt x="154901" y="87172"/>
                  </a:lnTo>
                  <a:lnTo>
                    <a:pt x="150202" y="90119"/>
                  </a:lnTo>
                  <a:lnTo>
                    <a:pt x="149720" y="87058"/>
                  </a:lnTo>
                  <a:lnTo>
                    <a:pt x="148551" y="84937"/>
                  </a:lnTo>
                  <a:lnTo>
                    <a:pt x="145338" y="82232"/>
                  </a:lnTo>
                  <a:lnTo>
                    <a:pt x="146291" y="86906"/>
                  </a:lnTo>
                  <a:lnTo>
                    <a:pt x="145262" y="87884"/>
                  </a:lnTo>
                  <a:lnTo>
                    <a:pt x="144056" y="88341"/>
                  </a:lnTo>
                  <a:lnTo>
                    <a:pt x="142633" y="88150"/>
                  </a:lnTo>
                  <a:lnTo>
                    <a:pt x="142595" y="89192"/>
                  </a:lnTo>
                  <a:lnTo>
                    <a:pt x="142938" y="90398"/>
                  </a:lnTo>
                  <a:lnTo>
                    <a:pt x="147053" y="90716"/>
                  </a:lnTo>
                  <a:lnTo>
                    <a:pt x="146735" y="92862"/>
                  </a:lnTo>
                  <a:lnTo>
                    <a:pt x="146685" y="94945"/>
                  </a:lnTo>
                  <a:lnTo>
                    <a:pt x="148488" y="93827"/>
                  </a:lnTo>
                  <a:lnTo>
                    <a:pt x="148564" y="92494"/>
                  </a:lnTo>
                  <a:lnTo>
                    <a:pt x="148120" y="90474"/>
                  </a:lnTo>
                  <a:lnTo>
                    <a:pt x="152831" y="91973"/>
                  </a:lnTo>
                  <a:lnTo>
                    <a:pt x="154317" y="90258"/>
                  </a:lnTo>
                  <a:lnTo>
                    <a:pt x="156235" y="89814"/>
                  </a:lnTo>
                  <a:lnTo>
                    <a:pt x="157086" y="91109"/>
                  </a:lnTo>
                  <a:lnTo>
                    <a:pt x="158381" y="91567"/>
                  </a:lnTo>
                  <a:lnTo>
                    <a:pt x="159004" y="91808"/>
                  </a:lnTo>
                  <a:lnTo>
                    <a:pt x="159499" y="90627"/>
                  </a:lnTo>
                  <a:lnTo>
                    <a:pt x="160540" y="89585"/>
                  </a:lnTo>
                  <a:close/>
                </a:path>
                <a:path w="183514" h="154305">
                  <a:moveTo>
                    <a:pt x="161201" y="147281"/>
                  </a:moveTo>
                  <a:lnTo>
                    <a:pt x="159372" y="147104"/>
                  </a:lnTo>
                  <a:lnTo>
                    <a:pt x="158902" y="145948"/>
                  </a:lnTo>
                  <a:lnTo>
                    <a:pt x="152247" y="148882"/>
                  </a:lnTo>
                  <a:lnTo>
                    <a:pt x="159918" y="149085"/>
                  </a:lnTo>
                  <a:lnTo>
                    <a:pt x="161201" y="147281"/>
                  </a:lnTo>
                  <a:close/>
                </a:path>
                <a:path w="183514" h="154305">
                  <a:moveTo>
                    <a:pt x="162953" y="141363"/>
                  </a:moveTo>
                  <a:lnTo>
                    <a:pt x="162229" y="140093"/>
                  </a:lnTo>
                  <a:lnTo>
                    <a:pt x="161848" y="139458"/>
                  </a:lnTo>
                  <a:lnTo>
                    <a:pt x="161569" y="139458"/>
                  </a:lnTo>
                  <a:lnTo>
                    <a:pt x="160147" y="139407"/>
                  </a:lnTo>
                  <a:lnTo>
                    <a:pt x="161010" y="139433"/>
                  </a:lnTo>
                  <a:lnTo>
                    <a:pt x="160985" y="138544"/>
                  </a:lnTo>
                  <a:lnTo>
                    <a:pt x="161391" y="137401"/>
                  </a:lnTo>
                  <a:lnTo>
                    <a:pt x="160299" y="136994"/>
                  </a:lnTo>
                  <a:lnTo>
                    <a:pt x="159207" y="136563"/>
                  </a:lnTo>
                  <a:lnTo>
                    <a:pt x="159156" y="137629"/>
                  </a:lnTo>
                  <a:lnTo>
                    <a:pt x="158965" y="138341"/>
                  </a:lnTo>
                  <a:lnTo>
                    <a:pt x="158978" y="142252"/>
                  </a:lnTo>
                  <a:lnTo>
                    <a:pt x="158991" y="144221"/>
                  </a:lnTo>
                  <a:lnTo>
                    <a:pt x="159118" y="144335"/>
                  </a:lnTo>
                  <a:lnTo>
                    <a:pt x="160185" y="144221"/>
                  </a:lnTo>
                  <a:lnTo>
                    <a:pt x="160680" y="143510"/>
                  </a:lnTo>
                  <a:lnTo>
                    <a:pt x="160934" y="143154"/>
                  </a:lnTo>
                  <a:lnTo>
                    <a:pt x="162953" y="141363"/>
                  </a:lnTo>
                  <a:close/>
                </a:path>
                <a:path w="183514" h="154305">
                  <a:moveTo>
                    <a:pt x="164706" y="84848"/>
                  </a:moveTo>
                  <a:lnTo>
                    <a:pt x="163753" y="83908"/>
                  </a:lnTo>
                  <a:lnTo>
                    <a:pt x="163537" y="84112"/>
                  </a:lnTo>
                  <a:lnTo>
                    <a:pt x="163080" y="84442"/>
                  </a:lnTo>
                  <a:lnTo>
                    <a:pt x="162420" y="87934"/>
                  </a:lnTo>
                  <a:lnTo>
                    <a:pt x="164706" y="84848"/>
                  </a:lnTo>
                  <a:close/>
                </a:path>
                <a:path w="183514" h="154305">
                  <a:moveTo>
                    <a:pt x="165798" y="53555"/>
                  </a:moveTo>
                  <a:lnTo>
                    <a:pt x="165150" y="53263"/>
                  </a:lnTo>
                  <a:lnTo>
                    <a:pt x="159321" y="50863"/>
                  </a:lnTo>
                  <a:lnTo>
                    <a:pt x="163944" y="55130"/>
                  </a:lnTo>
                  <a:lnTo>
                    <a:pt x="165265" y="54648"/>
                  </a:lnTo>
                  <a:lnTo>
                    <a:pt x="165798" y="53555"/>
                  </a:lnTo>
                  <a:close/>
                </a:path>
                <a:path w="183514" h="154305">
                  <a:moveTo>
                    <a:pt x="168592" y="151333"/>
                  </a:moveTo>
                  <a:lnTo>
                    <a:pt x="167652" y="151193"/>
                  </a:lnTo>
                  <a:lnTo>
                    <a:pt x="166865" y="151041"/>
                  </a:lnTo>
                  <a:lnTo>
                    <a:pt x="166839" y="151663"/>
                  </a:lnTo>
                  <a:lnTo>
                    <a:pt x="166801" y="152298"/>
                  </a:lnTo>
                  <a:lnTo>
                    <a:pt x="166776" y="152908"/>
                  </a:lnTo>
                  <a:lnTo>
                    <a:pt x="166814" y="153212"/>
                  </a:lnTo>
                  <a:lnTo>
                    <a:pt x="166801" y="153530"/>
                  </a:lnTo>
                  <a:lnTo>
                    <a:pt x="166738" y="153835"/>
                  </a:lnTo>
                  <a:lnTo>
                    <a:pt x="167551" y="153644"/>
                  </a:lnTo>
                  <a:lnTo>
                    <a:pt x="168338" y="153212"/>
                  </a:lnTo>
                  <a:lnTo>
                    <a:pt x="168592" y="151333"/>
                  </a:lnTo>
                  <a:close/>
                </a:path>
                <a:path w="183514" h="154305">
                  <a:moveTo>
                    <a:pt x="168757" y="59004"/>
                  </a:moveTo>
                  <a:lnTo>
                    <a:pt x="168249" y="56222"/>
                  </a:lnTo>
                  <a:lnTo>
                    <a:pt x="165722" y="56807"/>
                  </a:lnTo>
                  <a:lnTo>
                    <a:pt x="163969" y="56108"/>
                  </a:lnTo>
                  <a:lnTo>
                    <a:pt x="163995" y="56426"/>
                  </a:lnTo>
                  <a:lnTo>
                    <a:pt x="164007" y="56730"/>
                  </a:lnTo>
                  <a:lnTo>
                    <a:pt x="164033" y="57048"/>
                  </a:lnTo>
                  <a:lnTo>
                    <a:pt x="165100" y="58915"/>
                  </a:lnTo>
                  <a:lnTo>
                    <a:pt x="166852" y="59156"/>
                  </a:lnTo>
                  <a:lnTo>
                    <a:pt x="168757" y="59004"/>
                  </a:lnTo>
                  <a:close/>
                </a:path>
                <a:path w="183514" h="154305">
                  <a:moveTo>
                    <a:pt x="171665" y="53530"/>
                  </a:moveTo>
                  <a:lnTo>
                    <a:pt x="170942" y="52882"/>
                  </a:lnTo>
                  <a:lnTo>
                    <a:pt x="169379" y="51523"/>
                  </a:lnTo>
                  <a:lnTo>
                    <a:pt x="168757" y="50139"/>
                  </a:lnTo>
                  <a:lnTo>
                    <a:pt x="168770" y="52882"/>
                  </a:lnTo>
                  <a:lnTo>
                    <a:pt x="167106" y="52209"/>
                  </a:lnTo>
                  <a:lnTo>
                    <a:pt x="165811" y="52209"/>
                  </a:lnTo>
                  <a:lnTo>
                    <a:pt x="165836" y="53263"/>
                  </a:lnTo>
                  <a:lnTo>
                    <a:pt x="167716" y="53263"/>
                  </a:lnTo>
                  <a:lnTo>
                    <a:pt x="171665" y="53530"/>
                  </a:lnTo>
                  <a:close/>
                </a:path>
                <a:path w="183514" h="154305">
                  <a:moveTo>
                    <a:pt x="172135" y="66878"/>
                  </a:moveTo>
                  <a:lnTo>
                    <a:pt x="171615" y="65087"/>
                  </a:lnTo>
                  <a:lnTo>
                    <a:pt x="171361" y="64922"/>
                  </a:lnTo>
                  <a:lnTo>
                    <a:pt x="171094" y="64808"/>
                  </a:lnTo>
                  <a:lnTo>
                    <a:pt x="170789" y="64744"/>
                  </a:lnTo>
                  <a:lnTo>
                    <a:pt x="170053" y="64744"/>
                  </a:lnTo>
                  <a:lnTo>
                    <a:pt x="169672" y="64731"/>
                  </a:lnTo>
                  <a:lnTo>
                    <a:pt x="169113" y="65468"/>
                  </a:lnTo>
                  <a:lnTo>
                    <a:pt x="167957" y="66929"/>
                  </a:lnTo>
                  <a:lnTo>
                    <a:pt x="169672" y="64731"/>
                  </a:lnTo>
                  <a:lnTo>
                    <a:pt x="168427" y="63754"/>
                  </a:lnTo>
                  <a:lnTo>
                    <a:pt x="167436" y="62636"/>
                  </a:lnTo>
                  <a:lnTo>
                    <a:pt x="167716" y="60883"/>
                  </a:lnTo>
                  <a:lnTo>
                    <a:pt x="166789" y="61277"/>
                  </a:lnTo>
                  <a:lnTo>
                    <a:pt x="166789" y="64236"/>
                  </a:lnTo>
                  <a:lnTo>
                    <a:pt x="164871" y="61899"/>
                  </a:lnTo>
                  <a:lnTo>
                    <a:pt x="163906" y="61912"/>
                  </a:lnTo>
                  <a:lnTo>
                    <a:pt x="162471" y="64084"/>
                  </a:lnTo>
                  <a:lnTo>
                    <a:pt x="160375" y="66065"/>
                  </a:lnTo>
                  <a:lnTo>
                    <a:pt x="161251" y="68897"/>
                  </a:lnTo>
                  <a:lnTo>
                    <a:pt x="163957" y="69392"/>
                  </a:lnTo>
                  <a:lnTo>
                    <a:pt x="163423" y="64401"/>
                  </a:lnTo>
                  <a:lnTo>
                    <a:pt x="166611" y="66598"/>
                  </a:lnTo>
                  <a:lnTo>
                    <a:pt x="165608" y="67741"/>
                  </a:lnTo>
                  <a:lnTo>
                    <a:pt x="167576" y="69570"/>
                  </a:lnTo>
                  <a:lnTo>
                    <a:pt x="165684" y="70510"/>
                  </a:lnTo>
                  <a:lnTo>
                    <a:pt x="163652" y="71323"/>
                  </a:lnTo>
                  <a:lnTo>
                    <a:pt x="166814" y="74142"/>
                  </a:lnTo>
                  <a:lnTo>
                    <a:pt x="164096" y="74701"/>
                  </a:lnTo>
                  <a:lnTo>
                    <a:pt x="161124" y="73952"/>
                  </a:lnTo>
                  <a:lnTo>
                    <a:pt x="159626" y="75450"/>
                  </a:lnTo>
                  <a:lnTo>
                    <a:pt x="158902" y="78130"/>
                  </a:lnTo>
                  <a:lnTo>
                    <a:pt x="157467" y="79108"/>
                  </a:lnTo>
                  <a:lnTo>
                    <a:pt x="155359" y="80251"/>
                  </a:lnTo>
                  <a:lnTo>
                    <a:pt x="157835" y="83959"/>
                  </a:lnTo>
                  <a:lnTo>
                    <a:pt x="158762" y="81051"/>
                  </a:lnTo>
                  <a:lnTo>
                    <a:pt x="160070" y="81000"/>
                  </a:lnTo>
                  <a:lnTo>
                    <a:pt x="161010" y="80975"/>
                  </a:lnTo>
                  <a:lnTo>
                    <a:pt x="161950" y="81051"/>
                  </a:lnTo>
                  <a:lnTo>
                    <a:pt x="162890" y="81089"/>
                  </a:lnTo>
                  <a:lnTo>
                    <a:pt x="162839" y="80848"/>
                  </a:lnTo>
                  <a:lnTo>
                    <a:pt x="162890" y="80632"/>
                  </a:lnTo>
                  <a:lnTo>
                    <a:pt x="163004" y="80416"/>
                  </a:lnTo>
                  <a:lnTo>
                    <a:pt x="161963" y="78524"/>
                  </a:lnTo>
                  <a:lnTo>
                    <a:pt x="163068" y="77381"/>
                  </a:lnTo>
                  <a:lnTo>
                    <a:pt x="165011" y="78473"/>
                  </a:lnTo>
                  <a:lnTo>
                    <a:pt x="166839" y="77393"/>
                  </a:lnTo>
                  <a:lnTo>
                    <a:pt x="167767" y="75780"/>
                  </a:lnTo>
                  <a:lnTo>
                    <a:pt x="167894" y="73672"/>
                  </a:lnTo>
                  <a:lnTo>
                    <a:pt x="169024" y="72555"/>
                  </a:lnTo>
                  <a:lnTo>
                    <a:pt x="168744" y="71653"/>
                  </a:lnTo>
                  <a:lnTo>
                    <a:pt x="168668" y="70840"/>
                  </a:lnTo>
                  <a:lnTo>
                    <a:pt x="169760" y="70408"/>
                  </a:lnTo>
                  <a:lnTo>
                    <a:pt x="169735" y="68681"/>
                  </a:lnTo>
                  <a:lnTo>
                    <a:pt x="170688" y="67652"/>
                  </a:lnTo>
                  <a:lnTo>
                    <a:pt x="172135" y="66878"/>
                  </a:lnTo>
                  <a:close/>
                </a:path>
                <a:path w="183514" h="154305">
                  <a:moveTo>
                    <a:pt x="172364" y="41897"/>
                  </a:moveTo>
                  <a:lnTo>
                    <a:pt x="169024" y="40957"/>
                  </a:lnTo>
                  <a:lnTo>
                    <a:pt x="168897" y="40767"/>
                  </a:lnTo>
                  <a:lnTo>
                    <a:pt x="168630" y="40436"/>
                  </a:lnTo>
                  <a:lnTo>
                    <a:pt x="164033" y="40805"/>
                  </a:lnTo>
                  <a:lnTo>
                    <a:pt x="166331" y="45199"/>
                  </a:lnTo>
                  <a:lnTo>
                    <a:pt x="164655" y="47269"/>
                  </a:lnTo>
                  <a:lnTo>
                    <a:pt x="160439" y="49999"/>
                  </a:lnTo>
                  <a:lnTo>
                    <a:pt x="163728" y="50533"/>
                  </a:lnTo>
                  <a:lnTo>
                    <a:pt x="165862" y="51409"/>
                  </a:lnTo>
                  <a:lnTo>
                    <a:pt x="166522" y="50317"/>
                  </a:lnTo>
                  <a:lnTo>
                    <a:pt x="167614" y="50495"/>
                  </a:lnTo>
                  <a:lnTo>
                    <a:pt x="168630" y="50482"/>
                  </a:lnTo>
                  <a:lnTo>
                    <a:pt x="168757" y="50139"/>
                  </a:lnTo>
                  <a:lnTo>
                    <a:pt x="168744" y="47345"/>
                  </a:lnTo>
                  <a:lnTo>
                    <a:pt x="170573" y="46253"/>
                  </a:lnTo>
                  <a:lnTo>
                    <a:pt x="172212" y="43853"/>
                  </a:lnTo>
                  <a:lnTo>
                    <a:pt x="172364" y="41897"/>
                  </a:lnTo>
                  <a:close/>
                </a:path>
                <a:path w="183514" h="154305">
                  <a:moveTo>
                    <a:pt x="176593" y="86995"/>
                  </a:moveTo>
                  <a:lnTo>
                    <a:pt x="176339" y="86207"/>
                  </a:lnTo>
                  <a:lnTo>
                    <a:pt x="176288" y="85039"/>
                  </a:lnTo>
                  <a:lnTo>
                    <a:pt x="174802" y="84289"/>
                  </a:lnTo>
                  <a:lnTo>
                    <a:pt x="174675" y="85509"/>
                  </a:lnTo>
                  <a:lnTo>
                    <a:pt x="173964" y="86995"/>
                  </a:lnTo>
                  <a:lnTo>
                    <a:pt x="172389" y="86995"/>
                  </a:lnTo>
                  <a:lnTo>
                    <a:pt x="170776" y="86652"/>
                  </a:lnTo>
                  <a:lnTo>
                    <a:pt x="169214" y="85509"/>
                  </a:lnTo>
                  <a:lnTo>
                    <a:pt x="167119" y="89331"/>
                  </a:lnTo>
                  <a:lnTo>
                    <a:pt x="166446" y="87934"/>
                  </a:lnTo>
                  <a:lnTo>
                    <a:pt x="165976" y="87147"/>
                  </a:lnTo>
                  <a:lnTo>
                    <a:pt x="162394" y="88061"/>
                  </a:lnTo>
                  <a:lnTo>
                    <a:pt x="162420" y="87934"/>
                  </a:lnTo>
                  <a:lnTo>
                    <a:pt x="162306" y="88087"/>
                  </a:lnTo>
                  <a:lnTo>
                    <a:pt x="161836" y="88201"/>
                  </a:lnTo>
                  <a:lnTo>
                    <a:pt x="162217" y="88201"/>
                  </a:lnTo>
                  <a:lnTo>
                    <a:pt x="162369" y="88201"/>
                  </a:lnTo>
                  <a:lnTo>
                    <a:pt x="161848" y="90817"/>
                  </a:lnTo>
                  <a:lnTo>
                    <a:pt x="161912" y="92087"/>
                  </a:lnTo>
                  <a:lnTo>
                    <a:pt x="162306" y="93002"/>
                  </a:lnTo>
                  <a:lnTo>
                    <a:pt x="163347" y="93002"/>
                  </a:lnTo>
                  <a:lnTo>
                    <a:pt x="166624" y="92087"/>
                  </a:lnTo>
                  <a:lnTo>
                    <a:pt x="168338" y="92087"/>
                  </a:lnTo>
                  <a:lnTo>
                    <a:pt x="168859" y="93002"/>
                  </a:lnTo>
                  <a:lnTo>
                    <a:pt x="169900" y="92087"/>
                  </a:lnTo>
                  <a:lnTo>
                    <a:pt x="170408" y="91668"/>
                  </a:lnTo>
                  <a:lnTo>
                    <a:pt x="172732" y="92087"/>
                  </a:lnTo>
                  <a:lnTo>
                    <a:pt x="172224" y="92087"/>
                  </a:lnTo>
                  <a:lnTo>
                    <a:pt x="173596" y="92925"/>
                  </a:lnTo>
                  <a:lnTo>
                    <a:pt x="173837" y="92087"/>
                  </a:lnTo>
                  <a:lnTo>
                    <a:pt x="173951" y="91668"/>
                  </a:lnTo>
                  <a:lnTo>
                    <a:pt x="174193" y="90817"/>
                  </a:lnTo>
                  <a:lnTo>
                    <a:pt x="174193" y="89331"/>
                  </a:lnTo>
                  <a:lnTo>
                    <a:pt x="174167" y="88201"/>
                  </a:lnTo>
                  <a:lnTo>
                    <a:pt x="176339" y="86995"/>
                  </a:lnTo>
                  <a:lnTo>
                    <a:pt x="176593" y="86995"/>
                  </a:lnTo>
                  <a:close/>
                </a:path>
                <a:path w="183514" h="154305">
                  <a:moveTo>
                    <a:pt x="183273" y="63525"/>
                  </a:moveTo>
                  <a:lnTo>
                    <a:pt x="183235" y="63271"/>
                  </a:lnTo>
                  <a:lnTo>
                    <a:pt x="183108" y="63030"/>
                  </a:lnTo>
                  <a:lnTo>
                    <a:pt x="179552" y="62992"/>
                  </a:lnTo>
                  <a:lnTo>
                    <a:pt x="178663" y="62890"/>
                  </a:lnTo>
                  <a:lnTo>
                    <a:pt x="177838" y="62687"/>
                  </a:lnTo>
                  <a:lnTo>
                    <a:pt x="177431" y="61747"/>
                  </a:lnTo>
                  <a:lnTo>
                    <a:pt x="177088" y="59486"/>
                  </a:lnTo>
                  <a:lnTo>
                    <a:pt x="176288" y="57873"/>
                  </a:lnTo>
                  <a:lnTo>
                    <a:pt x="173570" y="59016"/>
                  </a:lnTo>
                  <a:lnTo>
                    <a:pt x="173520" y="60426"/>
                  </a:lnTo>
                  <a:lnTo>
                    <a:pt x="174955" y="60934"/>
                  </a:lnTo>
                  <a:lnTo>
                    <a:pt x="175425" y="62039"/>
                  </a:lnTo>
                  <a:lnTo>
                    <a:pt x="175374" y="63766"/>
                  </a:lnTo>
                  <a:lnTo>
                    <a:pt x="178117" y="63792"/>
                  </a:lnTo>
                  <a:lnTo>
                    <a:pt x="179476" y="63817"/>
                  </a:lnTo>
                  <a:lnTo>
                    <a:pt x="180721" y="64846"/>
                  </a:lnTo>
                  <a:lnTo>
                    <a:pt x="181978" y="64922"/>
                  </a:lnTo>
                  <a:lnTo>
                    <a:pt x="183197" y="63779"/>
                  </a:lnTo>
                  <a:lnTo>
                    <a:pt x="183273" y="635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5070754" y="3021835"/>
              <a:ext cx="208915" cy="115570"/>
            </a:xfrm>
            <a:custGeom>
              <a:avLst/>
              <a:gdLst/>
              <a:ahLst/>
              <a:cxnLst/>
              <a:rect l="l" t="t" r="r" b="b"/>
              <a:pathLst>
                <a:path w="208914" h="115569">
                  <a:moveTo>
                    <a:pt x="6019" y="28905"/>
                  </a:moveTo>
                  <a:lnTo>
                    <a:pt x="4914" y="27686"/>
                  </a:lnTo>
                  <a:lnTo>
                    <a:pt x="3492" y="28143"/>
                  </a:lnTo>
                  <a:lnTo>
                    <a:pt x="2159" y="28181"/>
                  </a:lnTo>
                  <a:lnTo>
                    <a:pt x="2641" y="29375"/>
                  </a:lnTo>
                  <a:lnTo>
                    <a:pt x="2108" y="28067"/>
                  </a:lnTo>
                  <a:lnTo>
                    <a:pt x="0" y="28829"/>
                  </a:lnTo>
                  <a:lnTo>
                    <a:pt x="939" y="30899"/>
                  </a:lnTo>
                  <a:lnTo>
                    <a:pt x="292" y="32270"/>
                  </a:lnTo>
                  <a:lnTo>
                    <a:pt x="1460" y="31610"/>
                  </a:lnTo>
                  <a:lnTo>
                    <a:pt x="2324" y="32270"/>
                  </a:lnTo>
                  <a:lnTo>
                    <a:pt x="2997" y="33070"/>
                  </a:lnTo>
                  <a:lnTo>
                    <a:pt x="4927" y="31978"/>
                  </a:lnTo>
                  <a:lnTo>
                    <a:pt x="4902" y="31610"/>
                  </a:lnTo>
                  <a:lnTo>
                    <a:pt x="4838" y="30111"/>
                  </a:lnTo>
                  <a:lnTo>
                    <a:pt x="3708" y="30111"/>
                  </a:lnTo>
                  <a:lnTo>
                    <a:pt x="3556" y="30022"/>
                  </a:lnTo>
                  <a:lnTo>
                    <a:pt x="4838" y="30111"/>
                  </a:lnTo>
                  <a:lnTo>
                    <a:pt x="5232" y="29705"/>
                  </a:lnTo>
                  <a:lnTo>
                    <a:pt x="6019" y="28905"/>
                  </a:lnTo>
                  <a:close/>
                </a:path>
                <a:path w="208914" h="115569">
                  <a:moveTo>
                    <a:pt x="14820" y="47739"/>
                  </a:moveTo>
                  <a:lnTo>
                    <a:pt x="13550" y="47675"/>
                  </a:lnTo>
                  <a:lnTo>
                    <a:pt x="12217" y="47879"/>
                  </a:lnTo>
                  <a:lnTo>
                    <a:pt x="11442" y="46507"/>
                  </a:lnTo>
                  <a:lnTo>
                    <a:pt x="7975" y="46545"/>
                  </a:lnTo>
                  <a:lnTo>
                    <a:pt x="7366" y="48031"/>
                  </a:lnTo>
                  <a:lnTo>
                    <a:pt x="10350" y="47269"/>
                  </a:lnTo>
                  <a:lnTo>
                    <a:pt x="8458" y="50965"/>
                  </a:lnTo>
                  <a:lnTo>
                    <a:pt x="6477" y="50152"/>
                  </a:lnTo>
                  <a:lnTo>
                    <a:pt x="4940" y="50673"/>
                  </a:lnTo>
                  <a:lnTo>
                    <a:pt x="5994" y="51485"/>
                  </a:lnTo>
                  <a:lnTo>
                    <a:pt x="7683" y="51536"/>
                  </a:lnTo>
                  <a:lnTo>
                    <a:pt x="9525" y="50787"/>
                  </a:lnTo>
                  <a:lnTo>
                    <a:pt x="10922" y="52387"/>
                  </a:lnTo>
                  <a:lnTo>
                    <a:pt x="11214" y="52349"/>
                  </a:lnTo>
                  <a:lnTo>
                    <a:pt x="11785" y="52349"/>
                  </a:lnTo>
                  <a:lnTo>
                    <a:pt x="14719" y="49415"/>
                  </a:lnTo>
                  <a:lnTo>
                    <a:pt x="14820" y="47739"/>
                  </a:lnTo>
                  <a:close/>
                </a:path>
                <a:path w="208914" h="115569">
                  <a:moveTo>
                    <a:pt x="23520" y="27101"/>
                  </a:moveTo>
                  <a:lnTo>
                    <a:pt x="21958" y="26365"/>
                  </a:lnTo>
                  <a:lnTo>
                    <a:pt x="21602" y="25349"/>
                  </a:lnTo>
                  <a:lnTo>
                    <a:pt x="20066" y="21183"/>
                  </a:lnTo>
                  <a:lnTo>
                    <a:pt x="16789" y="25349"/>
                  </a:lnTo>
                  <a:lnTo>
                    <a:pt x="14681" y="23914"/>
                  </a:lnTo>
                  <a:lnTo>
                    <a:pt x="14579" y="25107"/>
                  </a:lnTo>
                  <a:lnTo>
                    <a:pt x="12966" y="25971"/>
                  </a:lnTo>
                  <a:lnTo>
                    <a:pt x="12903" y="26606"/>
                  </a:lnTo>
                  <a:lnTo>
                    <a:pt x="12776" y="27978"/>
                  </a:lnTo>
                  <a:lnTo>
                    <a:pt x="12687" y="29006"/>
                  </a:lnTo>
                  <a:lnTo>
                    <a:pt x="9906" y="27978"/>
                  </a:lnTo>
                  <a:lnTo>
                    <a:pt x="9017" y="30073"/>
                  </a:lnTo>
                  <a:lnTo>
                    <a:pt x="9004" y="31356"/>
                  </a:lnTo>
                  <a:lnTo>
                    <a:pt x="10109" y="31026"/>
                  </a:lnTo>
                  <a:lnTo>
                    <a:pt x="10795" y="31280"/>
                  </a:lnTo>
                  <a:lnTo>
                    <a:pt x="11760" y="31026"/>
                  </a:lnTo>
                  <a:lnTo>
                    <a:pt x="15316" y="30073"/>
                  </a:lnTo>
                  <a:lnTo>
                    <a:pt x="15621" y="30073"/>
                  </a:lnTo>
                  <a:lnTo>
                    <a:pt x="16052" y="29006"/>
                  </a:lnTo>
                  <a:lnTo>
                    <a:pt x="16116" y="28867"/>
                  </a:lnTo>
                  <a:lnTo>
                    <a:pt x="16205" y="28625"/>
                  </a:lnTo>
                  <a:lnTo>
                    <a:pt x="16395" y="28625"/>
                  </a:lnTo>
                  <a:lnTo>
                    <a:pt x="17741" y="29476"/>
                  </a:lnTo>
                  <a:lnTo>
                    <a:pt x="18643" y="28867"/>
                  </a:lnTo>
                  <a:lnTo>
                    <a:pt x="18719" y="28625"/>
                  </a:lnTo>
                  <a:lnTo>
                    <a:pt x="20066" y="27660"/>
                  </a:lnTo>
                  <a:lnTo>
                    <a:pt x="21907" y="29895"/>
                  </a:lnTo>
                  <a:lnTo>
                    <a:pt x="23520" y="27101"/>
                  </a:lnTo>
                  <a:close/>
                </a:path>
                <a:path w="208914" h="115569">
                  <a:moveTo>
                    <a:pt x="25323" y="2844"/>
                  </a:moveTo>
                  <a:lnTo>
                    <a:pt x="24993" y="1892"/>
                  </a:lnTo>
                  <a:lnTo>
                    <a:pt x="24676" y="939"/>
                  </a:lnTo>
                  <a:lnTo>
                    <a:pt x="24333" y="0"/>
                  </a:lnTo>
                  <a:lnTo>
                    <a:pt x="23964" y="63"/>
                  </a:lnTo>
                  <a:lnTo>
                    <a:pt x="23228" y="177"/>
                  </a:lnTo>
                  <a:lnTo>
                    <a:pt x="23431" y="1460"/>
                  </a:lnTo>
                  <a:lnTo>
                    <a:pt x="23164" y="3111"/>
                  </a:lnTo>
                  <a:lnTo>
                    <a:pt x="25323" y="2844"/>
                  </a:lnTo>
                  <a:close/>
                </a:path>
                <a:path w="208914" h="115569">
                  <a:moveTo>
                    <a:pt x="35712" y="12407"/>
                  </a:moveTo>
                  <a:lnTo>
                    <a:pt x="35280" y="8509"/>
                  </a:lnTo>
                  <a:lnTo>
                    <a:pt x="32829" y="10960"/>
                  </a:lnTo>
                  <a:lnTo>
                    <a:pt x="31559" y="9956"/>
                  </a:lnTo>
                  <a:lnTo>
                    <a:pt x="31254" y="9702"/>
                  </a:lnTo>
                  <a:lnTo>
                    <a:pt x="30657" y="9791"/>
                  </a:lnTo>
                  <a:lnTo>
                    <a:pt x="30187" y="9728"/>
                  </a:lnTo>
                  <a:lnTo>
                    <a:pt x="30581" y="11811"/>
                  </a:lnTo>
                  <a:lnTo>
                    <a:pt x="34226" y="12395"/>
                  </a:lnTo>
                  <a:lnTo>
                    <a:pt x="32778" y="15328"/>
                  </a:lnTo>
                  <a:lnTo>
                    <a:pt x="34925" y="14617"/>
                  </a:lnTo>
                  <a:lnTo>
                    <a:pt x="35712" y="12407"/>
                  </a:lnTo>
                  <a:close/>
                </a:path>
                <a:path w="208914" h="115569">
                  <a:moveTo>
                    <a:pt x="37871" y="20713"/>
                  </a:moveTo>
                  <a:lnTo>
                    <a:pt x="37858" y="20459"/>
                  </a:lnTo>
                  <a:lnTo>
                    <a:pt x="37249" y="20180"/>
                  </a:lnTo>
                  <a:lnTo>
                    <a:pt x="37198" y="18961"/>
                  </a:lnTo>
                  <a:lnTo>
                    <a:pt x="35941" y="19443"/>
                  </a:lnTo>
                  <a:lnTo>
                    <a:pt x="35610" y="20129"/>
                  </a:lnTo>
                  <a:lnTo>
                    <a:pt x="35687" y="20485"/>
                  </a:lnTo>
                  <a:lnTo>
                    <a:pt x="35941" y="21894"/>
                  </a:lnTo>
                  <a:lnTo>
                    <a:pt x="37033" y="21209"/>
                  </a:lnTo>
                  <a:lnTo>
                    <a:pt x="37846" y="21221"/>
                  </a:lnTo>
                  <a:lnTo>
                    <a:pt x="37871" y="20713"/>
                  </a:lnTo>
                  <a:close/>
                </a:path>
                <a:path w="208914" h="115569">
                  <a:moveTo>
                    <a:pt x="40055" y="30238"/>
                  </a:moveTo>
                  <a:lnTo>
                    <a:pt x="39319" y="27978"/>
                  </a:lnTo>
                  <a:lnTo>
                    <a:pt x="38709" y="31203"/>
                  </a:lnTo>
                  <a:lnTo>
                    <a:pt x="35839" y="30454"/>
                  </a:lnTo>
                  <a:lnTo>
                    <a:pt x="34683" y="32346"/>
                  </a:lnTo>
                  <a:lnTo>
                    <a:pt x="35763" y="33350"/>
                  </a:lnTo>
                  <a:lnTo>
                    <a:pt x="36880" y="32880"/>
                  </a:lnTo>
                  <a:lnTo>
                    <a:pt x="37922" y="32931"/>
                  </a:lnTo>
                  <a:lnTo>
                    <a:pt x="38950" y="31800"/>
                  </a:lnTo>
                  <a:lnTo>
                    <a:pt x="39344" y="30975"/>
                  </a:lnTo>
                  <a:lnTo>
                    <a:pt x="40055" y="30238"/>
                  </a:lnTo>
                  <a:close/>
                </a:path>
                <a:path w="208914" h="115569">
                  <a:moveTo>
                    <a:pt x="44767" y="23279"/>
                  </a:moveTo>
                  <a:lnTo>
                    <a:pt x="44627" y="23012"/>
                  </a:lnTo>
                  <a:lnTo>
                    <a:pt x="44564" y="22745"/>
                  </a:lnTo>
                  <a:lnTo>
                    <a:pt x="44589" y="22440"/>
                  </a:lnTo>
                  <a:lnTo>
                    <a:pt x="43345" y="21983"/>
                  </a:lnTo>
                  <a:lnTo>
                    <a:pt x="41960" y="22936"/>
                  </a:lnTo>
                  <a:lnTo>
                    <a:pt x="41236" y="23964"/>
                  </a:lnTo>
                  <a:lnTo>
                    <a:pt x="42938" y="25285"/>
                  </a:lnTo>
                  <a:lnTo>
                    <a:pt x="43535" y="25349"/>
                  </a:lnTo>
                  <a:lnTo>
                    <a:pt x="44132" y="25412"/>
                  </a:lnTo>
                  <a:lnTo>
                    <a:pt x="44729" y="25476"/>
                  </a:lnTo>
                  <a:lnTo>
                    <a:pt x="44767" y="23279"/>
                  </a:lnTo>
                  <a:close/>
                </a:path>
                <a:path w="208914" h="115569">
                  <a:moveTo>
                    <a:pt x="48602" y="33896"/>
                  </a:moveTo>
                  <a:lnTo>
                    <a:pt x="48209" y="33020"/>
                  </a:lnTo>
                  <a:lnTo>
                    <a:pt x="47256" y="32194"/>
                  </a:lnTo>
                  <a:lnTo>
                    <a:pt x="46151" y="31889"/>
                  </a:lnTo>
                  <a:lnTo>
                    <a:pt x="44907" y="32029"/>
                  </a:lnTo>
                  <a:lnTo>
                    <a:pt x="44805" y="33985"/>
                  </a:lnTo>
                  <a:lnTo>
                    <a:pt x="44767" y="34975"/>
                  </a:lnTo>
                  <a:lnTo>
                    <a:pt x="45694" y="34988"/>
                  </a:lnTo>
                  <a:lnTo>
                    <a:pt x="46621" y="34988"/>
                  </a:lnTo>
                  <a:lnTo>
                    <a:pt x="47548" y="35001"/>
                  </a:lnTo>
                  <a:lnTo>
                    <a:pt x="48412" y="34569"/>
                  </a:lnTo>
                  <a:lnTo>
                    <a:pt x="48602" y="33896"/>
                  </a:lnTo>
                  <a:close/>
                </a:path>
                <a:path w="208914" h="115569">
                  <a:moveTo>
                    <a:pt x="58153" y="39014"/>
                  </a:moveTo>
                  <a:lnTo>
                    <a:pt x="57886" y="38354"/>
                  </a:lnTo>
                  <a:lnTo>
                    <a:pt x="57607" y="38277"/>
                  </a:lnTo>
                  <a:lnTo>
                    <a:pt x="56794" y="38049"/>
                  </a:lnTo>
                  <a:lnTo>
                    <a:pt x="56502" y="38684"/>
                  </a:lnTo>
                  <a:lnTo>
                    <a:pt x="56565" y="39344"/>
                  </a:lnTo>
                  <a:lnTo>
                    <a:pt x="56591" y="39712"/>
                  </a:lnTo>
                  <a:lnTo>
                    <a:pt x="56984" y="40043"/>
                  </a:lnTo>
                  <a:lnTo>
                    <a:pt x="57353" y="40601"/>
                  </a:lnTo>
                  <a:lnTo>
                    <a:pt x="57734" y="40068"/>
                  </a:lnTo>
                  <a:lnTo>
                    <a:pt x="58127" y="39738"/>
                  </a:lnTo>
                  <a:lnTo>
                    <a:pt x="58153" y="39014"/>
                  </a:lnTo>
                  <a:close/>
                </a:path>
                <a:path w="208914" h="115569">
                  <a:moveTo>
                    <a:pt x="66116" y="11582"/>
                  </a:moveTo>
                  <a:lnTo>
                    <a:pt x="65925" y="10414"/>
                  </a:lnTo>
                  <a:lnTo>
                    <a:pt x="65913" y="9055"/>
                  </a:lnTo>
                  <a:lnTo>
                    <a:pt x="64058" y="9601"/>
                  </a:lnTo>
                  <a:lnTo>
                    <a:pt x="64058" y="11531"/>
                  </a:lnTo>
                  <a:lnTo>
                    <a:pt x="64147" y="12382"/>
                  </a:lnTo>
                  <a:lnTo>
                    <a:pt x="64300" y="13208"/>
                  </a:lnTo>
                  <a:lnTo>
                    <a:pt x="65163" y="13652"/>
                  </a:lnTo>
                  <a:lnTo>
                    <a:pt x="66116" y="11582"/>
                  </a:lnTo>
                  <a:close/>
                </a:path>
                <a:path w="208914" h="115569">
                  <a:moveTo>
                    <a:pt x="69786" y="73545"/>
                  </a:moveTo>
                  <a:lnTo>
                    <a:pt x="69710" y="73253"/>
                  </a:lnTo>
                  <a:lnTo>
                    <a:pt x="69329" y="72656"/>
                  </a:lnTo>
                  <a:lnTo>
                    <a:pt x="69278" y="72529"/>
                  </a:lnTo>
                  <a:lnTo>
                    <a:pt x="69151" y="72656"/>
                  </a:lnTo>
                  <a:lnTo>
                    <a:pt x="68478" y="74460"/>
                  </a:lnTo>
                  <a:lnTo>
                    <a:pt x="68389" y="74701"/>
                  </a:lnTo>
                  <a:lnTo>
                    <a:pt x="68770" y="74460"/>
                  </a:lnTo>
                  <a:lnTo>
                    <a:pt x="69786" y="73545"/>
                  </a:lnTo>
                  <a:close/>
                </a:path>
                <a:path w="208914" h="115569">
                  <a:moveTo>
                    <a:pt x="73875" y="93992"/>
                  </a:moveTo>
                  <a:lnTo>
                    <a:pt x="72821" y="92862"/>
                  </a:lnTo>
                  <a:lnTo>
                    <a:pt x="71475" y="93167"/>
                  </a:lnTo>
                  <a:lnTo>
                    <a:pt x="70167" y="93205"/>
                  </a:lnTo>
                  <a:lnTo>
                    <a:pt x="70027" y="94386"/>
                  </a:lnTo>
                  <a:lnTo>
                    <a:pt x="70637" y="94983"/>
                  </a:lnTo>
                  <a:lnTo>
                    <a:pt x="71742" y="95161"/>
                  </a:lnTo>
                  <a:lnTo>
                    <a:pt x="72161" y="94259"/>
                  </a:lnTo>
                  <a:lnTo>
                    <a:pt x="73050" y="94195"/>
                  </a:lnTo>
                  <a:lnTo>
                    <a:pt x="73875" y="93992"/>
                  </a:lnTo>
                  <a:close/>
                </a:path>
                <a:path w="208914" h="115569">
                  <a:moveTo>
                    <a:pt x="74244" y="16624"/>
                  </a:moveTo>
                  <a:lnTo>
                    <a:pt x="73494" y="15963"/>
                  </a:lnTo>
                  <a:lnTo>
                    <a:pt x="72847" y="15506"/>
                  </a:lnTo>
                  <a:lnTo>
                    <a:pt x="70294" y="16637"/>
                  </a:lnTo>
                  <a:lnTo>
                    <a:pt x="71081" y="18008"/>
                  </a:lnTo>
                  <a:lnTo>
                    <a:pt x="72339" y="17919"/>
                  </a:lnTo>
                  <a:lnTo>
                    <a:pt x="73367" y="17221"/>
                  </a:lnTo>
                  <a:lnTo>
                    <a:pt x="74244" y="16624"/>
                  </a:lnTo>
                  <a:close/>
                </a:path>
                <a:path w="208914" h="115569">
                  <a:moveTo>
                    <a:pt x="88798" y="105321"/>
                  </a:moveTo>
                  <a:lnTo>
                    <a:pt x="86804" y="104762"/>
                  </a:lnTo>
                  <a:lnTo>
                    <a:pt x="86537" y="104762"/>
                  </a:lnTo>
                  <a:lnTo>
                    <a:pt x="87630" y="105867"/>
                  </a:lnTo>
                  <a:lnTo>
                    <a:pt x="88798" y="105321"/>
                  </a:lnTo>
                  <a:close/>
                </a:path>
                <a:path w="208914" h="115569">
                  <a:moveTo>
                    <a:pt x="95072" y="97663"/>
                  </a:moveTo>
                  <a:lnTo>
                    <a:pt x="94678" y="97663"/>
                  </a:lnTo>
                  <a:lnTo>
                    <a:pt x="94805" y="97840"/>
                  </a:lnTo>
                  <a:lnTo>
                    <a:pt x="95072" y="97663"/>
                  </a:lnTo>
                  <a:close/>
                </a:path>
                <a:path w="208914" h="115569">
                  <a:moveTo>
                    <a:pt x="107746" y="99847"/>
                  </a:moveTo>
                  <a:lnTo>
                    <a:pt x="104749" y="97840"/>
                  </a:lnTo>
                  <a:lnTo>
                    <a:pt x="99072" y="99098"/>
                  </a:lnTo>
                  <a:lnTo>
                    <a:pt x="96520" y="98018"/>
                  </a:lnTo>
                  <a:lnTo>
                    <a:pt x="94957" y="98018"/>
                  </a:lnTo>
                  <a:lnTo>
                    <a:pt x="96494" y="100012"/>
                  </a:lnTo>
                  <a:lnTo>
                    <a:pt x="94818" y="97840"/>
                  </a:lnTo>
                  <a:lnTo>
                    <a:pt x="94551" y="98018"/>
                  </a:lnTo>
                  <a:lnTo>
                    <a:pt x="93357" y="98018"/>
                  </a:lnTo>
                  <a:lnTo>
                    <a:pt x="93357" y="98945"/>
                  </a:lnTo>
                  <a:lnTo>
                    <a:pt x="93218" y="98945"/>
                  </a:lnTo>
                  <a:lnTo>
                    <a:pt x="93357" y="98945"/>
                  </a:lnTo>
                  <a:lnTo>
                    <a:pt x="93357" y="98018"/>
                  </a:lnTo>
                  <a:lnTo>
                    <a:pt x="90233" y="98018"/>
                  </a:lnTo>
                  <a:lnTo>
                    <a:pt x="89382" y="97840"/>
                  </a:lnTo>
                  <a:lnTo>
                    <a:pt x="89052" y="97840"/>
                  </a:lnTo>
                  <a:lnTo>
                    <a:pt x="89446" y="96710"/>
                  </a:lnTo>
                  <a:lnTo>
                    <a:pt x="89141" y="96012"/>
                  </a:lnTo>
                  <a:lnTo>
                    <a:pt x="87172" y="100101"/>
                  </a:lnTo>
                  <a:lnTo>
                    <a:pt x="88646" y="101904"/>
                  </a:lnTo>
                  <a:lnTo>
                    <a:pt x="90436" y="101523"/>
                  </a:lnTo>
                  <a:lnTo>
                    <a:pt x="92252" y="100876"/>
                  </a:lnTo>
                  <a:lnTo>
                    <a:pt x="92468" y="100914"/>
                  </a:lnTo>
                  <a:lnTo>
                    <a:pt x="94284" y="101346"/>
                  </a:lnTo>
                  <a:lnTo>
                    <a:pt x="94221" y="101777"/>
                  </a:lnTo>
                  <a:lnTo>
                    <a:pt x="94119" y="102412"/>
                  </a:lnTo>
                  <a:lnTo>
                    <a:pt x="90805" y="104432"/>
                  </a:lnTo>
                  <a:lnTo>
                    <a:pt x="90030" y="104762"/>
                  </a:lnTo>
                  <a:lnTo>
                    <a:pt x="91147" y="107276"/>
                  </a:lnTo>
                  <a:lnTo>
                    <a:pt x="93002" y="107721"/>
                  </a:lnTo>
                  <a:lnTo>
                    <a:pt x="96291" y="108343"/>
                  </a:lnTo>
                  <a:lnTo>
                    <a:pt x="95859" y="105867"/>
                  </a:lnTo>
                  <a:lnTo>
                    <a:pt x="95758" y="105321"/>
                  </a:lnTo>
                  <a:lnTo>
                    <a:pt x="95694" y="104914"/>
                  </a:lnTo>
                  <a:lnTo>
                    <a:pt x="97180" y="103670"/>
                  </a:lnTo>
                  <a:lnTo>
                    <a:pt x="98475" y="103733"/>
                  </a:lnTo>
                  <a:lnTo>
                    <a:pt x="99923" y="104038"/>
                  </a:lnTo>
                  <a:lnTo>
                    <a:pt x="99771" y="101942"/>
                  </a:lnTo>
                  <a:lnTo>
                    <a:pt x="99949" y="101777"/>
                  </a:lnTo>
                  <a:lnTo>
                    <a:pt x="100126" y="101600"/>
                  </a:lnTo>
                  <a:lnTo>
                    <a:pt x="101346" y="101333"/>
                  </a:lnTo>
                  <a:lnTo>
                    <a:pt x="103835" y="100749"/>
                  </a:lnTo>
                  <a:lnTo>
                    <a:pt x="103466" y="99568"/>
                  </a:lnTo>
                  <a:lnTo>
                    <a:pt x="107746" y="99847"/>
                  </a:lnTo>
                  <a:close/>
                </a:path>
                <a:path w="208914" h="115569">
                  <a:moveTo>
                    <a:pt x="112598" y="51460"/>
                  </a:moveTo>
                  <a:lnTo>
                    <a:pt x="111302" y="50241"/>
                  </a:lnTo>
                  <a:lnTo>
                    <a:pt x="110007" y="52997"/>
                  </a:lnTo>
                  <a:lnTo>
                    <a:pt x="108686" y="51460"/>
                  </a:lnTo>
                  <a:lnTo>
                    <a:pt x="108686" y="51803"/>
                  </a:lnTo>
                  <a:lnTo>
                    <a:pt x="108673" y="51968"/>
                  </a:lnTo>
                  <a:lnTo>
                    <a:pt x="108686" y="51460"/>
                  </a:lnTo>
                  <a:lnTo>
                    <a:pt x="107988" y="50876"/>
                  </a:lnTo>
                  <a:lnTo>
                    <a:pt x="107797" y="50571"/>
                  </a:lnTo>
                  <a:lnTo>
                    <a:pt x="107340" y="49022"/>
                  </a:lnTo>
                  <a:lnTo>
                    <a:pt x="104787" y="51892"/>
                  </a:lnTo>
                  <a:lnTo>
                    <a:pt x="103847" y="50876"/>
                  </a:lnTo>
                  <a:lnTo>
                    <a:pt x="102895" y="50406"/>
                  </a:lnTo>
                  <a:lnTo>
                    <a:pt x="102641" y="50571"/>
                  </a:lnTo>
                  <a:lnTo>
                    <a:pt x="102654" y="51041"/>
                  </a:lnTo>
                  <a:lnTo>
                    <a:pt x="101092" y="53327"/>
                  </a:lnTo>
                  <a:lnTo>
                    <a:pt x="100418" y="52451"/>
                  </a:lnTo>
                  <a:lnTo>
                    <a:pt x="99682" y="51460"/>
                  </a:lnTo>
                  <a:lnTo>
                    <a:pt x="99021" y="51041"/>
                  </a:lnTo>
                  <a:lnTo>
                    <a:pt x="98336" y="50660"/>
                  </a:lnTo>
                  <a:lnTo>
                    <a:pt x="98336" y="52451"/>
                  </a:lnTo>
                  <a:lnTo>
                    <a:pt x="98310" y="55270"/>
                  </a:lnTo>
                  <a:lnTo>
                    <a:pt x="93586" y="55270"/>
                  </a:lnTo>
                  <a:lnTo>
                    <a:pt x="93484" y="54419"/>
                  </a:lnTo>
                  <a:lnTo>
                    <a:pt x="93433" y="53949"/>
                  </a:lnTo>
                  <a:lnTo>
                    <a:pt x="93319" y="53086"/>
                  </a:lnTo>
                  <a:lnTo>
                    <a:pt x="93243" y="52451"/>
                  </a:lnTo>
                  <a:lnTo>
                    <a:pt x="98336" y="52451"/>
                  </a:lnTo>
                  <a:lnTo>
                    <a:pt x="98336" y="50660"/>
                  </a:lnTo>
                  <a:lnTo>
                    <a:pt x="96253" y="49491"/>
                  </a:lnTo>
                  <a:lnTo>
                    <a:pt x="93878" y="48399"/>
                  </a:lnTo>
                  <a:lnTo>
                    <a:pt x="91211" y="49491"/>
                  </a:lnTo>
                  <a:lnTo>
                    <a:pt x="90589" y="49428"/>
                  </a:lnTo>
                  <a:lnTo>
                    <a:pt x="90284" y="49453"/>
                  </a:lnTo>
                  <a:lnTo>
                    <a:pt x="89255" y="53047"/>
                  </a:lnTo>
                  <a:lnTo>
                    <a:pt x="85382" y="51346"/>
                  </a:lnTo>
                  <a:lnTo>
                    <a:pt x="83375" y="53124"/>
                  </a:lnTo>
                  <a:lnTo>
                    <a:pt x="81381" y="53644"/>
                  </a:lnTo>
                  <a:lnTo>
                    <a:pt x="80022" y="54838"/>
                  </a:lnTo>
                  <a:lnTo>
                    <a:pt x="79425" y="56845"/>
                  </a:lnTo>
                  <a:lnTo>
                    <a:pt x="75819" y="60820"/>
                  </a:lnTo>
                  <a:lnTo>
                    <a:pt x="74079" y="65290"/>
                  </a:lnTo>
                  <a:lnTo>
                    <a:pt x="73952" y="65608"/>
                  </a:lnTo>
                  <a:lnTo>
                    <a:pt x="72872" y="70764"/>
                  </a:lnTo>
                  <a:lnTo>
                    <a:pt x="70116" y="73253"/>
                  </a:lnTo>
                  <a:lnTo>
                    <a:pt x="69900" y="73545"/>
                  </a:lnTo>
                  <a:lnTo>
                    <a:pt x="71551" y="74460"/>
                  </a:lnTo>
                  <a:lnTo>
                    <a:pt x="73583" y="74701"/>
                  </a:lnTo>
                  <a:lnTo>
                    <a:pt x="74980" y="76581"/>
                  </a:lnTo>
                  <a:lnTo>
                    <a:pt x="76581" y="77774"/>
                  </a:lnTo>
                  <a:lnTo>
                    <a:pt x="75768" y="79527"/>
                  </a:lnTo>
                  <a:lnTo>
                    <a:pt x="75831" y="81508"/>
                  </a:lnTo>
                  <a:lnTo>
                    <a:pt x="77381" y="81508"/>
                  </a:lnTo>
                  <a:lnTo>
                    <a:pt x="78181" y="81902"/>
                  </a:lnTo>
                  <a:lnTo>
                    <a:pt x="78727" y="82232"/>
                  </a:lnTo>
                  <a:lnTo>
                    <a:pt x="79679" y="83388"/>
                  </a:lnTo>
                  <a:lnTo>
                    <a:pt x="79057" y="84328"/>
                  </a:lnTo>
                  <a:lnTo>
                    <a:pt x="78955" y="84493"/>
                  </a:lnTo>
                  <a:lnTo>
                    <a:pt x="78193" y="84328"/>
                  </a:lnTo>
                  <a:lnTo>
                    <a:pt x="76733" y="84328"/>
                  </a:lnTo>
                  <a:lnTo>
                    <a:pt x="78066" y="85674"/>
                  </a:lnTo>
                  <a:lnTo>
                    <a:pt x="82956" y="85331"/>
                  </a:lnTo>
                  <a:lnTo>
                    <a:pt x="83718" y="85331"/>
                  </a:lnTo>
                  <a:lnTo>
                    <a:pt x="82537" y="86233"/>
                  </a:lnTo>
                  <a:lnTo>
                    <a:pt x="82537" y="92468"/>
                  </a:lnTo>
                  <a:lnTo>
                    <a:pt x="82524" y="93853"/>
                  </a:lnTo>
                  <a:lnTo>
                    <a:pt x="82423" y="92875"/>
                  </a:lnTo>
                  <a:lnTo>
                    <a:pt x="82537" y="92468"/>
                  </a:lnTo>
                  <a:lnTo>
                    <a:pt x="82537" y="86233"/>
                  </a:lnTo>
                  <a:lnTo>
                    <a:pt x="78663" y="89166"/>
                  </a:lnTo>
                  <a:lnTo>
                    <a:pt x="73545" y="88303"/>
                  </a:lnTo>
                  <a:lnTo>
                    <a:pt x="72732" y="86906"/>
                  </a:lnTo>
                  <a:lnTo>
                    <a:pt x="73482" y="80530"/>
                  </a:lnTo>
                  <a:lnTo>
                    <a:pt x="73558" y="78524"/>
                  </a:lnTo>
                  <a:lnTo>
                    <a:pt x="72009" y="77406"/>
                  </a:lnTo>
                  <a:lnTo>
                    <a:pt x="71475" y="76581"/>
                  </a:lnTo>
                  <a:lnTo>
                    <a:pt x="70700" y="76581"/>
                  </a:lnTo>
                  <a:lnTo>
                    <a:pt x="69862" y="76758"/>
                  </a:lnTo>
                  <a:lnTo>
                    <a:pt x="68262" y="80365"/>
                  </a:lnTo>
                  <a:lnTo>
                    <a:pt x="66802" y="79222"/>
                  </a:lnTo>
                  <a:lnTo>
                    <a:pt x="65760" y="78143"/>
                  </a:lnTo>
                  <a:lnTo>
                    <a:pt x="65328" y="76581"/>
                  </a:lnTo>
                  <a:lnTo>
                    <a:pt x="66281" y="75958"/>
                  </a:lnTo>
                  <a:lnTo>
                    <a:pt x="66890" y="75133"/>
                  </a:lnTo>
                  <a:lnTo>
                    <a:pt x="66967" y="74460"/>
                  </a:lnTo>
                  <a:lnTo>
                    <a:pt x="67081" y="73545"/>
                  </a:lnTo>
                  <a:lnTo>
                    <a:pt x="67119" y="73253"/>
                  </a:lnTo>
                  <a:lnTo>
                    <a:pt x="66903" y="72656"/>
                  </a:lnTo>
                  <a:lnTo>
                    <a:pt x="66509" y="71805"/>
                  </a:lnTo>
                  <a:lnTo>
                    <a:pt x="68808" y="71361"/>
                  </a:lnTo>
                  <a:lnTo>
                    <a:pt x="69164" y="72250"/>
                  </a:lnTo>
                  <a:lnTo>
                    <a:pt x="69278" y="72529"/>
                  </a:lnTo>
                  <a:lnTo>
                    <a:pt x="69303" y="72250"/>
                  </a:lnTo>
                  <a:lnTo>
                    <a:pt x="69634" y="71361"/>
                  </a:lnTo>
                  <a:lnTo>
                    <a:pt x="70116" y="70065"/>
                  </a:lnTo>
                  <a:lnTo>
                    <a:pt x="70815" y="68186"/>
                  </a:lnTo>
                  <a:lnTo>
                    <a:pt x="70878" y="68021"/>
                  </a:lnTo>
                  <a:lnTo>
                    <a:pt x="68897" y="68186"/>
                  </a:lnTo>
                  <a:lnTo>
                    <a:pt x="66979" y="66370"/>
                  </a:lnTo>
                  <a:lnTo>
                    <a:pt x="69011" y="63995"/>
                  </a:lnTo>
                  <a:lnTo>
                    <a:pt x="68021" y="62039"/>
                  </a:lnTo>
                  <a:lnTo>
                    <a:pt x="67983" y="61074"/>
                  </a:lnTo>
                  <a:lnTo>
                    <a:pt x="67843" y="57213"/>
                  </a:lnTo>
                  <a:lnTo>
                    <a:pt x="67779" y="55270"/>
                  </a:lnTo>
                  <a:lnTo>
                    <a:pt x="68160" y="54368"/>
                  </a:lnTo>
                  <a:lnTo>
                    <a:pt x="69824" y="53784"/>
                  </a:lnTo>
                  <a:lnTo>
                    <a:pt x="69075" y="52489"/>
                  </a:lnTo>
                  <a:lnTo>
                    <a:pt x="69024" y="51409"/>
                  </a:lnTo>
                  <a:lnTo>
                    <a:pt x="70040" y="50088"/>
                  </a:lnTo>
                  <a:lnTo>
                    <a:pt x="72186" y="50215"/>
                  </a:lnTo>
                  <a:lnTo>
                    <a:pt x="72834" y="48437"/>
                  </a:lnTo>
                  <a:lnTo>
                    <a:pt x="73685" y="46570"/>
                  </a:lnTo>
                  <a:lnTo>
                    <a:pt x="75615" y="48056"/>
                  </a:lnTo>
                  <a:lnTo>
                    <a:pt x="76898" y="47091"/>
                  </a:lnTo>
                  <a:lnTo>
                    <a:pt x="74587" y="45745"/>
                  </a:lnTo>
                  <a:lnTo>
                    <a:pt x="72288" y="44805"/>
                  </a:lnTo>
                  <a:lnTo>
                    <a:pt x="71132" y="47637"/>
                  </a:lnTo>
                  <a:lnTo>
                    <a:pt x="69062" y="47447"/>
                  </a:lnTo>
                  <a:lnTo>
                    <a:pt x="67868" y="46583"/>
                  </a:lnTo>
                  <a:lnTo>
                    <a:pt x="66941" y="46494"/>
                  </a:lnTo>
                  <a:lnTo>
                    <a:pt x="66014" y="47180"/>
                  </a:lnTo>
                  <a:lnTo>
                    <a:pt x="65608" y="48539"/>
                  </a:lnTo>
                  <a:lnTo>
                    <a:pt x="64198" y="48577"/>
                  </a:lnTo>
                  <a:lnTo>
                    <a:pt x="63334" y="48501"/>
                  </a:lnTo>
                  <a:lnTo>
                    <a:pt x="62547" y="48272"/>
                  </a:lnTo>
                  <a:lnTo>
                    <a:pt x="62090" y="47421"/>
                  </a:lnTo>
                  <a:lnTo>
                    <a:pt x="62103" y="44754"/>
                  </a:lnTo>
                  <a:lnTo>
                    <a:pt x="59131" y="41859"/>
                  </a:lnTo>
                  <a:lnTo>
                    <a:pt x="57645" y="41770"/>
                  </a:lnTo>
                  <a:lnTo>
                    <a:pt x="57264" y="42633"/>
                  </a:lnTo>
                  <a:lnTo>
                    <a:pt x="57162" y="45491"/>
                  </a:lnTo>
                  <a:lnTo>
                    <a:pt x="56438" y="45897"/>
                  </a:lnTo>
                  <a:lnTo>
                    <a:pt x="55105" y="44945"/>
                  </a:lnTo>
                  <a:lnTo>
                    <a:pt x="54368" y="39890"/>
                  </a:lnTo>
                  <a:lnTo>
                    <a:pt x="52463" y="37960"/>
                  </a:lnTo>
                  <a:lnTo>
                    <a:pt x="51003" y="37693"/>
                  </a:lnTo>
                  <a:lnTo>
                    <a:pt x="51003" y="39522"/>
                  </a:lnTo>
                  <a:lnTo>
                    <a:pt x="50774" y="39522"/>
                  </a:lnTo>
                  <a:lnTo>
                    <a:pt x="51003" y="39522"/>
                  </a:lnTo>
                  <a:lnTo>
                    <a:pt x="51003" y="37693"/>
                  </a:lnTo>
                  <a:lnTo>
                    <a:pt x="50736" y="37630"/>
                  </a:lnTo>
                  <a:lnTo>
                    <a:pt x="49580" y="38696"/>
                  </a:lnTo>
                  <a:lnTo>
                    <a:pt x="48869" y="39522"/>
                  </a:lnTo>
                  <a:lnTo>
                    <a:pt x="44488" y="37084"/>
                  </a:lnTo>
                  <a:lnTo>
                    <a:pt x="42024" y="35001"/>
                  </a:lnTo>
                  <a:lnTo>
                    <a:pt x="38862" y="35890"/>
                  </a:lnTo>
                  <a:lnTo>
                    <a:pt x="37592" y="35293"/>
                  </a:lnTo>
                  <a:lnTo>
                    <a:pt x="36957" y="34975"/>
                  </a:lnTo>
                  <a:lnTo>
                    <a:pt x="35966" y="35217"/>
                  </a:lnTo>
                  <a:lnTo>
                    <a:pt x="35471" y="35953"/>
                  </a:lnTo>
                  <a:lnTo>
                    <a:pt x="35090" y="36830"/>
                  </a:lnTo>
                  <a:lnTo>
                    <a:pt x="35509" y="37668"/>
                  </a:lnTo>
                  <a:lnTo>
                    <a:pt x="35877" y="38544"/>
                  </a:lnTo>
                  <a:lnTo>
                    <a:pt x="36868" y="38874"/>
                  </a:lnTo>
                  <a:lnTo>
                    <a:pt x="37007" y="37477"/>
                  </a:lnTo>
                  <a:lnTo>
                    <a:pt x="37388" y="36576"/>
                  </a:lnTo>
                  <a:lnTo>
                    <a:pt x="38836" y="37934"/>
                  </a:lnTo>
                  <a:lnTo>
                    <a:pt x="41097" y="38277"/>
                  </a:lnTo>
                  <a:lnTo>
                    <a:pt x="39941" y="41821"/>
                  </a:lnTo>
                  <a:lnTo>
                    <a:pt x="39865" y="42062"/>
                  </a:lnTo>
                  <a:lnTo>
                    <a:pt x="42684" y="41821"/>
                  </a:lnTo>
                  <a:lnTo>
                    <a:pt x="42875" y="41084"/>
                  </a:lnTo>
                  <a:lnTo>
                    <a:pt x="43014" y="40335"/>
                  </a:lnTo>
                  <a:lnTo>
                    <a:pt x="43116" y="39649"/>
                  </a:lnTo>
                  <a:lnTo>
                    <a:pt x="46189" y="41084"/>
                  </a:lnTo>
                  <a:lnTo>
                    <a:pt x="45999" y="41821"/>
                  </a:lnTo>
                  <a:lnTo>
                    <a:pt x="45910" y="42252"/>
                  </a:lnTo>
                  <a:lnTo>
                    <a:pt x="45681" y="43129"/>
                  </a:lnTo>
                  <a:lnTo>
                    <a:pt x="45656" y="44729"/>
                  </a:lnTo>
                  <a:lnTo>
                    <a:pt x="46672" y="45605"/>
                  </a:lnTo>
                  <a:lnTo>
                    <a:pt x="51320" y="45847"/>
                  </a:lnTo>
                  <a:lnTo>
                    <a:pt x="48348" y="50634"/>
                  </a:lnTo>
                  <a:lnTo>
                    <a:pt x="50647" y="52273"/>
                  </a:lnTo>
                  <a:lnTo>
                    <a:pt x="52298" y="50165"/>
                  </a:lnTo>
                  <a:lnTo>
                    <a:pt x="53911" y="50723"/>
                  </a:lnTo>
                  <a:lnTo>
                    <a:pt x="55511" y="52349"/>
                  </a:lnTo>
                  <a:lnTo>
                    <a:pt x="55968" y="51130"/>
                  </a:lnTo>
                  <a:lnTo>
                    <a:pt x="55816" y="49923"/>
                  </a:lnTo>
                  <a:lnTo>
                    <a:pt x="55473" y="48717"/>
                  </a:lnTo>
                  <a:lnTo>
                    <a:pt x="58305" y="48552"/>
                  </a:lnTo>
                  <a:lnTo>
                    <a:pt x="59182" y="47155"/>
                  </a:lnTo>
                  <a:lnTo>
                    <a:pt x="60261" y="48831"/>
                  </a:lnTo>
                  <a:lnTo>
                    <a:pt x="61201" y="48361"/>
                  </a:lnTo>
                  <a:lnTo>
                    <a:pt x="61125" y="51600"/>
                  </a:lnTo>
                  <a:lnTo>
                    <a:pt x="60972" y="51803"/>
                  </a:lnTo>
                  <a:lnTo>
                    <a:pt x="60985" y="51993"/>
                  </a:lnTo>
                  <a:lnTo>
                    <a:pt x="61137" y="52197"/>
                  </a:lnTo>
                  <a:lnTo>
                    <a:pt x="63042" y="57454"/>
                  </a:lnTo>
                  <a:lnTo>
                    <a:pt x="64173" y="58153"/>
                  </a:lnTo>
                  <a:lnTo>
                    <a:pt x="66675" y="60083"/>
                  </a:lnTo>
                  <a:lnTo>
                    <a:pt x="63931" y="60744"/>
                  </a:lnTo>
                  <a:lnTo>
                    <a:pt x="63271" y="61912"/>
                  </a:lnTo>
                  <a:lnTo>
                    <a:pt x="64236" y="62280"/>
                  </a:lnTo>
                  <a:lnTo>
                    <a:pt x="65633" y="61417"/>
                  </a:lnTo>
                  <a:lnTo>
                    <a:pt x="66243" y="63030"/>
                  </a:lnTo>
                  <a:lnTo>
                    <a:pt x="65646" y="63995"/>
                  </a:lnTo>
                  <a:lnTo>
                    <a:pt x="64008" y="64490"/>
                  </a:lnTo>
                  <a:lnTo>
                    <a:pt x="64922" y="66090"/>
                  </a:lnTo>
                  <a:lnTo>
                    <a:pt x="65392" y="67322"/>
                  </a:lnTo>
                  <a:lnTo>
                    <a:pt x="64389" y="68948"/>
                  </a:lnTo>
                  <a:lnTo>
                    <a:pt x="65887" y="69926"/>
                  </a:lnTo>
                  <a:lnTo>
                    <a:pt x="65963" y="74460"/>
                  </a:lnTo>
                  <a:lnTo>
                    <a:pt x="64668" y="76454"/>
                  </a:lnTo>
                  <a:lnTo>
                    <a:pt x="62865" y="78511"/>
                  </a:lnTo>
                  <a:lnTo>
                    <a:pt x="63500" y="80302"/>
                  </a:lnTo>
                  <a:lnTo>
                    <a:pt x="65176" y="81038"/>
                  </a:lnTo>
                  <a:lnTo>
                    <a:pt x="64147" y="82346"/>
                  </a:lnTo>
                  <a:lnTo>
                    <a:pt x="62992" y="82283"/>
                  </a:lnTo>
                  <a:lnTo>
                    <a:pt x="62153" y="82473"/>
                  </a:lnTo>
                  <a:lnTo>
                    <a:pt x="60198" y="81445"/>
                  </a:lnTo>
                  <a:lnTo>
                    <a:pt x="57150" y="82473"/>
                  </a:lnTo>
                  <a:lnTo>
                    <a:pt x="57454" y="84188"/>
                  </a:lnTo>
                  <a:lnTo>
                    <a:pt x="58483" y="85128"/>
                  </a:lnTo>
                  <a:lnTo>
                    <a:pt x="60210" y="85331"/>
                  </a:lnTo>
                  <a:lnTo>
                    <a:pt x="64452" y="84315"/>
                  </a:lnTo>
                  <a:lnTo>
                    <a:pt x="64909" y="84112"/>
                  </a:lnTo>
                  <a:lnTo>
                    <a:pt x="66027" y="84366"/>
                  </a:lnTo>
                  <a:lnTo>
                    <a:pt x="66243" y="80619"/>
                  </a:lnTo>
                  <a:lnTo>
                    <a:pt x="67906" y="83451"/>
                  </a:lnTo>
                  <a:lnTo>
                    <a:pt x="68097" y="85128"/>
                  </a:lnTo>
                  <a:lnTo>
                    <a:pt x="68427" y="89877"/>
                  </a:lnTo>
                  <a:lnTo>
                    <a:pt x="72656" y="90373"/>
                  </a:lnTo>
                  <a:lnTo>
                    <a:pt x="75755" y="92100"/>
                  </a:lnTo>
                  <a:lnTo>
                    <a:pt x="75755" y="92722"/>
                  </a:lnTo>
                  <a:lnTo>
                    <a:pt x="75730" y="94005"/>
                  </a:lnTo>
                  <a:lnTo>
                    <a:pt x="77978" y="96875"/>
                  </a:lnTo>
                  <a:lnTo>
                    <a:pt x="80276" y="93980"/>
                  </a:lnTo>
                  <a:lnTo>
                    <a:pt x="82524" y="94056"/>
                  </a:lnTo>
                  <a:lnTo>
                    <a:pt x="84747" y="94602"/>
                  </a:lnTo>
                  <a:lnTo>
                    <a:pt x="86944" y="92443"/>
                  </a:lnTo>
                  <a:lnTo>
                    <a:pt x="89166" y="93980"/>
                  </a:lnTo>
                  <a:lnTo>
                    <a:pt x="90614" y="93446"/>
                  </a:lnTo>
                  <a:lnTo>
                    <a:pt x="90487" y="92875"/>
                  </a:lnTo>
                  <a:lnTo>
                    <a:pt x="90436" y="92633"/>
                  </a:lnTo>
                  <a:lnTo>
                    <a:pt x="90347" y="92443"/>
                  </a:lnTo>
                  <a:lnTo>
                    <a:pt x="89712" y="90995"/>
                  </a:lnTo>
                  <a:lnTo>
                    <a:pt x="89052" y="89471"/>
                  </a:lnTo>
                  <a:lnTo>
                    <a:pt x="87426" y="85750"/>
                  </a:lnTo>
                  <a:lnTo>
                    <a:pt x="86309" y="88861"/>
                  </a:lnTo>
                  <a:lnTo>
                    <a:pt x="87350" y="85750"/>
                  </a:lnTo>
                  <a:lnTo>
                    <a:pt x="87655" y="85331"/>
                  </a:lnTo>
                  <a:lnTo>
                    <a:pt x="87884" y="84912"/>
                  </a:lnTo>
                  <a:lnTo>
                    <a:pt x="94145" y="83096"/>
                  </a:lnTo>
                  <a:lnTo>
                    <a:pt x="94094" y="82892"/>
                  </a:lnTo>
                  <a:lnTo>
                    <a:pt x="93992" y="82562"/>
                  </a:lnTo>
                  <a:lnTo>
                    <a:pt x="94322" y="82562"/>
                  </a:lnTo>
                  <a:lnTo>
                    <a:pt x="93408" y="82308"/>
                  </a:lnTo>
                  <a:lnTo>
                    <a:pt x="91770" y="82892"/>
                  </a:lnTo>
                  <a:lnTo>
                    <a:pt x="90017" y="81216"/>
                  </a:lnTo>
                  <a:lnTo>
                    <a:pt x="88430" y="82562"/>
                  </a:lnTo>
                  <a:lnTo>
                    <a:pt x="88214" y="82232"/>
                  </a:lnTo>
                  <a:lnTo>
                    <a:pt x="86855" y="81902"/>
                  </a:lnTo>
                  <a:lnTo>
                    <a:pt x="86309" y="84429"/>
                  </a:lnTo>
                  <a:lnTo>
                    <a:pt x="83934" y="82562"/>
                  </a:lnTo>
                  <a:lnTo>
                    <a:pt x="84010" y="81902"/>
                  </a:lnTo>
                  <a:lnTo>
                    <a:pt x="84086" y="81508"/>
                  </a:lnTo>
                  <a:lnTo>
                    <a:pt x="84201" y="80899"/>
                  </a:lnTo>
                  <a:lnTo>
                    <a:pt x="84505" y="79705"/>
                  </a:lnTo>
                  <a:lnTo>
                    <a:pt x="84010" y="80899"/>
                  </a:lnTo>
                  <a:lnTo>
                    <a:pt x="82842" y="83807"/>
                  </a:lnTo>
                  <a:lnTo>
                    <a:pt x="83235" y="84493"/>
                  </a:lnTo>
                  <a:lnTo>
                    <a:pt x="82829" y="83820"/>
                  </a:lnTo>
                  <a:lnTo>
                    <a:pt x="82600" y="83388"/>
                  </a:lnTo>
                  <a:lnTo>
                    <a:pt x="82169" y="83388"/>
                  </a:lnTo>
                  <a:lnTo>
                    <a:pt x="80987" y="79705"/>
                  </a:lnTo>
                  <a:lnTo>
                    <a:pt x="80937" y="79527"/>
                  </a:lnTo>
                  <a:lnTo>
                    <a:pt x="80632" y="78574"/>
                  </a:lnTo>
                  <a:lnTo>
                    <a:pt x="78536" y="79527"/>
                  </a:lnTo>
                  <a:lnTo>
                    <a:pt x="76657" y="79527"/>
                  </a:lnTo>
                  <a:lnTo>
                    <a:pt x="77609" y="76885"/>
                  </a:lnTo>
                  <a:lnTo>
                    <a:pt x="78536" y="75692"/>
                  </a:lnTo>
                  <a:lnTo>
                    <a:pt x="80340" y="75946"/>
                  </a:lnTo>
                  <a:lnTo>
                    <a:pt x="80556" y="75692"/>
                  </a:lnTo>
                  <a:lnTo>
                    <a:pt x="80708" y="75501"/>
                  </a:lnTo>
                  <a:lnTo>
                    <a:pt x="78943" y="75082"/>
                  </a:lnTo>
                  <a:lnTo>
                    <a:pt x="78790" y="75082"/>
                  </a:lnTo>
                  <a:lnTo>
                    <a:pt x="77241" y="74333"/>
                  </a:lnTo>
                  <a:lnTo>
                    <a:pt x="77444" y="75082"/>
                  </a:lnTo>
                  <a:lnTo>
                    <a:pt x="74930" y="75425"/>
                  </a:lnTo>
                  <a:lnTo>
                    <a:pt x="74879" y="74460"/>
                  </a:lnTo>
                  <a:lnTo>
                    <a:pt x="74688" y="73545"/>
                  </a:lnTo>
                  <a:lnTo>
                    <a:pt x="74612" y="73253"/>
                  </a:lnTo>
                  <a:lnTo>
                    <a:pt x="75730" y="72529"/>
                  </a:lnTo>
                  <a:lnTo>
                    <a:pt x="77254" y="74041"/>
                  </a:lnTo>
                  <a:lnTo>
                    <a:pt x="78206" y="72529"/>
                  </a:lnTo>
                  <a:lnTo>
                    <a:pt x="78727" y="71755"/>
                  </a:lnTo>
                  <a:lnTo>
                    <a:pt x="76504" y="71513"/>
                  </a:lnTo>
                  <a:lnTo>
                    <a:pt x="76403" y="70764"/>
                  </a:lnTo>
                  <a:lnTo>
                    <a:pt x="76314" y="70091"/>
                  </a:lnTo>
                  <a:lnTo>
                    <a:pt x="77584" y="67157"/>
                  </a:lnTo>
                  <a:lnTo>
                    <a:pt x="78562" y="66484"/>
                  </a:lnTo>
                  <a:lnTo>
                    <a:pt x="79756" y="68008"/>
                  </a:lnTo>
                  <a:lnTo>
                    <a:pt x="81356" y="66484"/>
                  </a:lnTo>
                  <a:lnTo>
                    <a:pt x="82613" y="65290"/>
                  </a:lnTo>
                  <a:lnTo>
                    <a:pt x="82588" y="62306"/>
                  </a:lnTo>
                  <a:lnTo>
                    <a:pt x="80594" y="59131"/>
                  </a:lnTo>
                  <a:lnTo>
                    <a:pt x="81800" y="57086"/>
                  </a:lnTo>
                  <a:lnTo>
                    <a:pt x="83591" y="55626"/>
                  </a:lnTo>
                  <a:lnTo>
                    <a:pt x="85598" y="54394"/>
                  </a:lnTo>
                  <a:lnTo>
                    <a:pt x="89204" y="54394"/>
                  </a:lnTo>
                  <a:lnTo>
                    <a:pt x="90652" y="53086"/>
                  </a:lnTo>
                  <a:lnTo>
                    <a:pt x="89192" y="54419"/>
                  </a:lnTo>
                  <a:lnTo>
                    <a:pt x="89052" y="55270"/>
                  </a:lnTo>
                  <a:lnTo>
                    <a:pt x="88988" y="55651"/>
                  </a:lnTo>
                  <a:lnTo>
                    <a:pt x="87236" y="57759"/>
                  </a:lnTo>
                  <a:lnTo>
                    <a:pt x="92138" y="58394"/>
                  </a:lnTo>
                  <a:lnTo>
                    <a:pt x="95935" y="59613"/>
                  </a:lnTo>
                  <a:lnTo>
                    <a:pt x="100228" y="55270"/>
                  </a:lnTo>
                  <a:lnTo>
                    <a:pt x="101079" y="54419"/>
                  </a:lnTo>
                  <a:lnTo>
                    <a:pt x="103098" y="55270"/>
                  </a:lnTo>
                  <a:lnTo>
                    <a:pt x="102895" y="55270"/>
                  </a:lnTo>
                  <a:lnTo>
                    <a:pt x="104736" y="57378"/>
                  </a:lnTo>
                  <a:lnTo>
                    <a:pt x="104863" y="56095"/>
                  </a:lnTo>
                  <a:lnTo>
                    <a:pt x="105397" y="55270"/>
                  </a:lnTo>
                  <a:lnTo>
                    <a:pt x="106870" y="55270"/>
                  </a:lnTo>
                  <a:lnTo>
                    <a:pt x="106527" y="54419"/>
                  </a:lnTo>
                  <a:lnTo>
                    <a:pt x="105232" y="53949"/>
                  </a:lnTo>
                  <a:lnTo>
                    <a:pt x="105549" y="53327"/>
                  </a:lnTo>
                  <a:lnTo>
                    <a:pt x="106184" y="52019"/>
                  </a:lnTo>
                  <a:lnTo>
                    <a:pt x="106248" y="51892"/>
                  </a:lnTo>
                  <a:lnTo>
                    <a:pt x="106451" y="51460"/>
                  </a:lnTo>
                  <a:lnTo>
                    <a:pt x="107708" y="52451"/>
                  </a:lnTo>
                  <a:lnTo>
                    <a:pt x="108673" y="52451"/>
                  </a:lnTo>
                  <a:lnTo>
                    <a:pt x="109029" y="53047"/>
                  </a:lnTo>
                  <a:lnTo>
                    <a:pt x="109410" y="53657"/>
                  </a:lnTo>
                  <a:lnTo>
                    <a:pt x="109766" y="54267"/>
                  </a:lnTo>
                  <a:lnTo>
                    <a:pt x="110604" y="54229"/>
                  </a:lnTo>
                  <a:lnTo>
                    <a:pt x="111302" y="53924"/>
                  </a:lnTo>
                  <a:lnTo>
                    <a:pt x="111721" y="53174"/>
                  </a:lnTo>
                  <a:lnTo>
                    <a:pt x="112598" y="51460"/>
                  </a:lnTo>
                  <a:close/>
                </a:path>
                <a:path w="208914" h="115569">
                  <a:moveTo>
                    <a:pt x="126072" y="48425"/>
                  </a:moveTo>
                  <a:lnTo>
                    <a:pt x="122974" y="49885"/>
                  </a:lnTo>
                  <a:lnTo>
                    <a:pt x="120611" y="45148"/>
                  </a:lnTo>
                  <a:lnTo>
                    <a:pt x="117436" y="47421"/>
                  </a:lnTo>
                  <a:lnTo>
                    <a:pt x="118770" y="48564"/>
                  </a:lnTo>
                  <a:lnTo>
                    <a:pt x="117576" y="53047"/>
                  </a:lnTo>
                  <a:lnTo>
                    <a:pt x="122783" y="49898"/>
                  </a:lnTo>
                  <a:lnTo>
                    <a:pt x="124853" y="49999"/>
                  </a:lnTo>
                  <a:lnTo>
                    <a:pt x="126072" y="48425"/>
                  </a:lnTo>
                  <a:close/>
                </a:path>
                <a:path w="208914" h="115569">
                  <a:moveTo>
                    <a:pt x="129133" y="107759"/>
                  </a:moveTo>
                  <a:lnTo>
                    <a:pt x="129019" y="107505"/>
                  </a:lnTo>
                  <a:lnTo>
                    <a:pt x="129032" y="106997"/>
                  </a:lnTo>
                  <a:lnTo>
                    <a:pt x="129032" y="105981"/>
                  </a:lnTo>
                  <a:lnTo>
                    <a:pt x="127622" y="105702"/>
                  </a:lnTo>
                  <a:lnTo>
                    <a:pt x="126187" y="105079"/>
                  </a:lnTo>
                  <a:lnTo>
                    <a:pt x="124929" y="106362"/>
                  </a:lnTo>
                  <a:lnTo>
                    <a:pt x="126250" y="107543"/>
                  </a:lnTo>
                  <a:lnTo>
                    <a:pt x="127203" y="107619"/>
                  </a:lnTo>
                  <a:lnTo>
                    <a:pt x="128168" y="107683"/>
                  </a:lnTo>
                  <a:lnTo>
                    <a:pt x="129133" y="107759"/>
                  </a:lnTo>
                  <a:close/>
                </a:path>
                <a:path w="208914" h="115569">
                  <a:moveTo>
                    <a:pt x="130835" y="103974"/>
                  </a:moveTo>
                  <a:lnTo>
                    <a:pt x="130708" y="102882"/>
                  </a:lnTo>
                  <a:lnTo>
                    <a:pt x="129019" y="102692"/>
                  </a:lnTo>
                  <a:lnTo>
                    <a:pt x="124879" y="100888"/>
                  </a:lnTo>
                  <a:lnTo>
                    <a:pt x="120624" y="101142"/>
                  </a:lnTo>
                  <a:lnTo>
                    <a:pt x="116357" y="101942"/>
                  </a:lnTo>
                  <a:lnTo>
                    <a:pt x="116293" y="103924"/>
                  </a:lnTo>
                  <a:lnTo>
                    <a:pt x="114833" y="103670"/>
                  </a:lnTo>
                  <a:lnTo>
                    <a:pt x="113550" y="103720"/>
                  </a:lnTo>
                  <a:lnTo>
                    <a:pt x="112318" y="103047"/>
                  </a:lnTo>
                  <a:lnTo>
                    <a:pt x="113665" y="102501"/>
                  </a:lnTo>
                  <a:lnTo>
                    <a:pt x="113639" y="101904"/>
                  </a:lnTo>
                  <a:lnTo>
                    <a:pt x="112509" y="101866"/>
                  </a:lnTo>
                  <a:lnTo>
                    <a:pt x="111556" y="101460"/>
                  </a:lnTo>
                  <a:lnTo>
                    <a:pt x="110807" y="100622"/>
                  </a:lnTo>
                  <a:lnTo>
                    <a:pt x="109829" y="102209"/>
                  </a:lnTo>
                  <a:lnTo>
                    <a:pt x="108229" y="101650"/>
                  </a:lnTo>
                  <a:lnTo>
                    <a:pt x="106819" y="101777"/>
                  </a:lnTo>
                  <a:lnTo>
                    <a:pt x="106667" y="101981"/>
                  </a:lnTo>
                  <a:lnTo>
                    <a:pt x="106591" y="102196"/>
                  </a:lnTo>
                  <a:lnTo>
                    <a:pt x="106591" y="102438"/>
                  </a:lnTo>
                  <a:lnTo>
                    <a:pt x="105841" y="103911"/>
                  </a:lnTo>
                  <a:lnTo>
                    <a:pt x="107124" y="104749"/>
                  </a:lnTo>
                  <a:lnTo>
                    <a:pt x="107645" y="105829"/>
                  </a:lnTo>
                  <a:lnTo>
                    <a:pt x="107543" y="107581"/>
                  </a:lnTo>
                  <a:lnTo>
                    <a:pt x="106235" y="107454"/>
                  </a:lnTo>
                  <a:lnTo>
                    <a:pt x="105041" y="107480"/>
                  </a:lnTo>
                  <a:lnTo>
                    <a:pt x="102679" y="107454"/>
                  </a:lnTo>
                  <a:lnTo>
                    <a:pt x="102476" y="104978"/>
                  </a:lnTo>
                  <a:lnTo>
                    <a:pt x="101473" y="105067"/>
                  </a:lnTo>
                  <a:lnTo>
                    <a:pt x="100012" y="106629"/>
                  </a:lnTo>
                  <a:lnTo>
                    <a:pt x="100418" y="107416"/>
                  </a:lnTo>
                  <a:lnTo>
                    <a:pt x="101155" y="107645"/>
                  </a:lnTo>
                  <a:lnTo>
                    <a:pt x="101968" y="107721"/>
                  </a:lnTo>
                  <a:lnTo>
                    <a:pt x="101688" y="108407"/>
                  </a:lnTo>
                  <a:lnTo>
                    <a:pt x="99110" y="109410"/>
                  </a:lnTo>
                  <a:lnTo>
                    <a:pt x="102933" y="109651"/>
                  </a:lnTo>
                  <a:lnTo>
                    <a:pt x="103543" y="110248"/>
                  </a:lnTo>
                  <a:lnTo>
                    <a:pt x="104178" y="110578"/>
                  </a:lnTo>
                  <a:lnTo>
                    <a:pt x="105714" y="110705"/>
                  </a:lnTo>
                  <a:lnTo>
                    <a:pt x="107861" y="107569"/>
                  </a:lnTo>
                  <a:lnTo>
                    <a:pt x="108699" y="111442"/>
                  </a:lnTo>
                  <a:lnTo>
                    <a:pt x="110045" y="111480"/>
                  </a:lnTo>
                  <a:lnTo>
                    <a:pt x="110350" y="112242"/>
                  </a:lnTo>
                  <a:lnTo>
                    <a:pt x="109613" y="113372"/>
                  </a:lnTo>
                  <a:lnTo>
                    <a:pt x="110286" y="113995"/>
                  </a:lnTo>
                  <a:lnTo>
                    <a:pt x="111594" y="115227"/>
                  </a:lnTo>
                  <a:lnTo>
                    <a:pt x="112128" y="115214"/>
                  </a:lnTo>
                  <a:lnTo>
                    <a:pt x="113169" y="115163"/>
                  </a:lnTo>
                  <a:lnTo>
                    <a:pt x="113804" y="114084"/>
                  </a:lnTo>
                  <a:lnTo>
                    <a:pt x="112852" y="113360"/>
                  </a:lnTo>
                  <a:lnTo>
                    <a:pt x="112572" y="112471"/>
                  </a:lnTo>
                  <a:lnTo>
                    <a:pt x="113398" y="109791"/>
                  </a:lnTo>
                  <a:lnTo>
                    <a:pt x="112864" y="107632"/>
                  </a:lnTo>
                  <a:lnTo>
                    <a:pt x="109639" y="106540"/>
                  </a:lnTo>
                  <a:lnTo>
                    <a:pt x="111417" y="105270"/>
                  </a:lnTo>
                  <a:lnTo>
                    <a:pt x="112471" y="106210"/>
                  </a:lnTo>
                  <a:lnTo>
                    <a:pt x="113576" y="106603"/>
                  </a:lnTo>
                  <a:lnTo>
                    <a:pt x="115023" y="107137"/>
                  </a:lnTo>
                  <a:lnTo>
                    <a:pt x="116738" y="108927"/>
                  </a:lnTo>
                  <a:lnTo>
                    <a:pt x="117348" y="105752"/>
                  </a:lnTo>
                  <a:lnTo>
                    <a:pt x="119519" y="105562"/>
                  </a:lnTo>
                  <a:lnTo>
                    <a:pt x="119037" y="104978"/>
                  </a:lnTo>
                  <a:lnTo>
                    <a:pt x="118465" y="104406"/>
                  </a:lnTo>
                  <a:lnTo>
                    <a:pt x="119380" y="103720"/>
                  </a:lnTo>
                  <a:lnTo>
                    <a:pt x="123240" y="101422"/>
                  </a:lnTo>
                  <a:lnTo>
                    <a:pt x="127012" y="103974"/>
                  </a:lnTo>
                  <a:lnTo>
                    <a:pt x="130835" y="103974"/>
                  </a:lnTo>
                  <a:close/>
                </a:path>
                <a:path w="208914" h="115569">
                  <a:moveTo>
                    <a:pt x="136944" y="104952"/>
                  </a:moveTo>
                  <a:lnTo>
                    <a:pt x="135623" y="104863"/>
                  </a:lnTo>
                  <a:lnTo>
                    <a:pt x="134315" y="104762"/>
                  </a:lnTo>
                  <a:lnTo>
                    <a:pt x="132981" y="104673"/>
                  </a:lnTo>
                  <a:lnTo>
                    <a:pt x="132092" y="105549"/>
                  </a:lnTo>
                  <a:lnTo>
                    <a:pt x="132613" y="107429"/>
                  </a:lnTo>
                  <a:lnTo>
                    <a:pt x="130860" y="107683"/>
                  </a:lnTo>
                  <a:lnTo>
                    <a:pt x="131533" y="108331"/>
                  </a:lnTo>
                  <a:lnTo>
                    <a:pt x="132867" y="109588"/>
                  </a:lnTo>
                  <a:lnTo>
                    <a:pt x="134543" y="108331"/>
                  </a:lnTo>
                  <a:lnTo>
                    <a:pt x="136055" y="106921"/>
                  </a:lnTo>
                  <a:lnTo>
                    <a:pt x="136944" y="104952"/>
                  </a:lnTo>
                  <a:close/>
                </a:path>
                <a:path w="208914" h="115569">
                  <a:moveTo>
                    <a:pt x="143408" y="103289"/>
                  </a:moveTo>
                  <a:lnTo>
                    <a:pt x="141693" y="104521"/>
                  </a:lnTo>
                  <a:lnTo>
                    <a:pt x="139636" y="103060"/>
                  </a:lnTo>
                  <a:lnTo>
                    <a:pt x="141617" y="102590"/>
                  </a:lnTo>
                  <a:lnTo>
                    <a:pt x="142227" y="101714"/>
                  </a:lnTo>
                  <a:lnTo>
                    <a:pt x="138861" y="98983"/>
                  </a:lnTo>
                  <a:lnTo>
                    <a:pt x="137960" y="100469"/>
                  </a:lnTo>
                  <a:lnTo>
                    <a:pt x="134861" y="98691"/>
                  </a:lnTo>
                  <a:lnTo>
                    <a:pt x="134937" y="101625"/>
                  </a:lnTo>
                  <a:lnTo>
                    <a:pt x="137236" y="101473"/>
                  </a:lnTo>
                  <a:lnTo>
                    <a:pt x="139103" y="103035"/>
                  </a:lnTo>
                  <a:lnTo>
                    <a:pt x="137706" y="104609"/>
                  </a:lnTo>
                  <a:lnTo>
                    <a:pt x="140195" y="104825"/>
                  </a:lnTo>
                  <a:lnTo>
                    <a:pt x="141439" y="104914"/>
                  </a:lnTo>
                  <a:lnTo>
                    <a:pt x="142354" y="104686"/>
                  </a:lnTo>
                  <a:lnTo>
                    <a:pt x="143294" y="104495"/>
                  </a:lnTo>
                  <a:lnTo>
                    <a:pt x="143408" y="103289"/>
                  </a:lnTo>
                  <a:close/>
                </a:path>
                <a:path w="208914" h="115569">
                  <a:moveTo>
                    <a:pt x="169786" y="103670"/>
                  </a:moveTo>
                  <a:lnTo>
                    <a:pt x="169659" y="102920"/>
                  </a:lnTo>
                  <a:lnTo>
                    <a:pt x="168351" y="102323"/>
                  </a:lnTo>
                  <a:lnTo>
                    <a:pt x="167690" y="100545"/>
                  </a:lnTo>
                  <a:lnTo>
                    <a:pt x="165887" y="100799"/>
                  </a:lnTo>
                  <a:lnTo>
                    <a:pt x="163868" y="102590"/>
                  </a:lnTo>
                  <a:lnTo>
                    <a:pt x="163614" y="102946"/>
                  </a:lnTo>
                  <a:lnTo>
                    <a:pt x="163118" y="103657"/>
                  </a:lnTo>
                  <a:lnTo>
                    <a:pt x="162407" y="103733"/>
                  </a:lnTo>
                  <a:lnTo>
                    <a:pt x="162052" y="103759"/>
                  </a:lnTo>
                  <a:lnTo>
                    <a:pt x="161836" y="105384"/>
                  </a:lnTo>
                  <a:lnTo>
                    <a:pt x="162306" y="106540"/>
                  </a:lnTo>
                  <a:lnTo>
                    <a:pt x="164134" y="106718"/>
                  </a:lnTo>
                  <a:lnTo>
                    <a:pt x="164693" y="106743"/>
                  </a:lnTo>
                  <a:lnTo>
                    <a:pt x="165277" y="106756"/>
                  </a:lnTo>
                  <a:lnTo>
                    <a:pt x="165849" y="106781"/>
                  </a:lnTo>
                  <a:lnTo>
                    <a:pt x="165887" y="106349"/>
                  </a:lnTo>
                  <a:lnTo>
                    <a:pt x="165989" y="105473"/>
                  </a:lnTo>
                  <a:lnTo>
                    <a:pt x="167779" y="105625"/>
                  </a:lnTo>
                  <a:lnTo>
                    <a:pt x="169786" y="103670"/>
                  </a:lnTo>
                  <a:close/>
                </a:path>
                <a:path w="208914" h="115569">
                  <a:moveTo>
                    <a:pt x="173634" y="83350"/>
                  </a:moveTo>
                  <a:lnTo>
                    <a:pt x="171958" y="83248"/>
                  </a:lnTo>
                  <a:lnTo>
                    <a:pt x="169189" y="82854"/>
                  </a:lnTo>
                  <a:lnTo>
                    <a:pt x="169875" y="79476"/>
                  </a:lnTo>
                  <a:lnTo>
                    <a:pt x="167792" y="78486"/>
                  </a:lnTo>
                  <a:lnTo>
                    <a:pt x="164833" y="77685"/>
                  </a:lnTo>
                  <a:lnTo>
                    <a:pt x="164884" y="78803"/>
                  </a:lnTo>
                  <a:lnTo>
                    <a:pt x="164261" y="79451"/>
                  </a:lnTo>
                  <a:lnTo>
                    <a:pt x="162090" y="80073"/>
                  </a:lnTo>
                  <a:lnTo>
                    <a:pt x="162090" y="79121"/>
                  </a:lnTo>
                  <a:lnTo>
                    <a:pt x="161886" y="78409"/>
                  </a:lnTo>
                  <a:lnTo>
                    <a:pt x="160045" y="78524"/>
                  </a:lnTo>
                  <a:lnTo>
                    <a:pt x="157213" y="81330"/>
                  </a:lnTo>
                  <a:lnTo>
                    <a:pt x="157187" y="76631"/>
                  </a:lnTo>
                  <a:lnTo>
                    <a:pt x="156083" y="78206"/>
                  </a:lnTo>
                  <a:lnTo>
                    <a:pt x="155232" y="80238"/>
                  </a:lnTo>
                  <a:lnTo>
                    <a:pt x="156248" y="80492"/>
                  </a:lnTo>
                  <a:lnTo>
                    <a:pt x="156972" y="80975"/>
                  </a:lnTo>
                  <a:lnTo>
                    <a:pt x="156870" y="82169"/>
                  </a:lnTo>
                  <a:lnTo>
                    <a:pt x="158330" y="82626"/>
                  </a:lnTo>
                  <a:lnTo>
                    <a:pt x="158953" y="79971"/>
                  </a:lnTo>
                  <a:lnTo>
                    <a:pt x="160731" y="81305"/>
                  </a:lnTo>
                  <a:lnTo>
                    <a:pt x="160197" y="82486"/>
                  </a:lnTo>
                  <a:lnTo>
                    <a:pt x="160032" y="83197"/>
                  </a:lnTo>
                  <a:lnTo>
                    <a:pt x="161645" y="84099"/>
                  </a:lnTo>
                  <a:lnTo>
                    <a:pt x="163182" y="85051"/>
                  </a:lnTo>
                  <a:lnTo>
                    <a:pt x="162814" y="87363"/>
                  </a:lnTo>
                  <a:lnTo>
                    <a:pt x="159105" y="85420"/>
                  </a:lnTo>
                  <a:lnTo>
                    <a:pt x="157632" y="86436"/>
                  </a:lnTo>
                  <a:lnTo>
                    <a:pt x="157149" y="91135"/>
                  </a:lnTo>
                  <a:lnTo>
                    <a:pt x="157149" y="92049"/>
                  </a:lnTo>
                  <a:lnTo>
                    <a:pt x="158356" y="93116"/>
                  </a:lnTo>
                  <a:lnTo>
                    <a:pt x="159918" y="92735"/>
                  </a:lnTo>
                  <a:lnTo>
                    <a:pt x="158953" y="89344"/>
                  </a:lnTo>
                  <a:lnTo>
                    <a:pt x="161671" y="90335"/>
                  </a:lnTo>
                  <a:lnTo>
                    <a:pt x="165976" y="89103"/>
                  </a:lnTo>
                  <a:lnTo>
                    <a:pt x="168059" y="89115"/>
                  </a:lnTo>
                  <a:lnTo>
                    <a:pt x="167830" y="86258"/>
                  </a:lnTo>
                  <a:lnTo>
                    <a:pt x="168325" y="85648"/>
                  </a:lnTo>
                  <a:lnTo>
                    <a:pt x="168376" y="84112"/>
                  </a:lnTo>
                  <a:lnTo>
                    <a:pt x="169773" y="85318"/>
                  </a:lnTo>
                  <a:lnTo>
                    <a:pt x="169926" y="86309"/>
                  </a:lnTo>
                  <a:lnTo>
                    <a:pt x="169443" y="88023"/>
                  </a:lnTo>
                  <a:lnTo>
                    <a:pt x="171005" y="87782"/>
                  </a:lnTo>
                  <a:lnTo>
                    <a:pt x="172567" y="87553"/>
                  </a:lnTo>
                  <a:lnTo>
                    <a:pt x="173634" y="86156"/>
                  </a:lnTo>
                  <a:lnTo>
                    <a:pt x="173634" y="84340"/>
                  </a:lnTo>
                  <a:lnTo>
                    <a:pt x="173634" y="83350"/>
                  </a:lnTo>
                  <a:close/>
                </a:path>
                <a:path w="208914" h="115569">
                  <a:moveTo>
                    <a:pt x="181394" y="78727"/>
                  </a:moveTo>
                  <a:lnTo>
                    <a:pt x="180390" y="78727"/>
                  </a:lnTo>
                  <a:lnTo>
                    <a:pt x="178612" y="78168"/>
                  </a:lnTo>
                  <a:lnTo>
                    <a:pt x="178485" y="77495"/>
                  </a:lnTo>
                  <a:lnTo>
                    <a:pt x="178612" y="76682"/>
                  </a:lnTo>
                  <a:lnTo>
                    <a:pt x="176504" y="76682"/>
                  </a:lnTo>
                  <a:lnTo>
                    <a:pt x="176606" y="80683"/>
                  </a:lnTo>
                  <a:lnTo>
                    <a:pt x="180759" y="80683"/>
                  </a:lnTo>
                  <a:lnTo>
                    <a:pt x="181394" y="78727"/>
                  </a:lnTo>
                  <a:close/>
                </a:path>
                <a:path w="208914" h="115569">
                  <a:moveTo>
                    <a:pt x="185356" y="78486"/>
                  </a:moveTo>
                  <a:lnTo>
                    <a:pt x="185166" y="77495"/>
                  </a:lnTo>
                  <a:lnTo>
                    <a:pt x="185115" y="76428"/>
                  </a:lnTo>
                  <a:lnTo>
                    <a:pt x="184200" y="75742"/>
                  </a:lnTo>
                  <a:lnTo>
                    <a:pt x="182854" y="74891"/>
                  </a:lnTo>
                  <a:lnTo>
                    <a:pt x="181381" y="74168"/>
                  </a:lnTo>
                  <a:lnTo>
                    <a:pt x="180530" y="72720"/>
                  </a:lnTo>
                  <a:lnTo>
                    <a:pt x="177876" y="68973"/>
                  </a:lnTo>
                  <a:lnTo>
                    <a:pt x="176504" y="72301"/>
                  </a:lnTo>
                  <a:lnTo>
                    <a:pt x="174790" y="73748"/>
                  </a:lnTo>
                  <a:lnTo>
                    <a:pt x="175437" y="75780"/>
                  </a:lnTo>
                  <a:lnTo>
                    <a:pt x="175463" y="76060"/>
                  </a:lnTo>
                  <a:lnTo>
                    <a:pt x="175564" y="76288"/>
                  </a:lnTo>
                  <a:lnTo>
                    <a:pt x="175755" y="76492"/>
                  </a:lnTo>
                  <a:lnTo>
                    <a:pt x="176263" y="76555"/>
                  </a:lnTo>
                  <a:lnTo>
                    <a:pt x="176504" y="76657"/>
                  </a:lnTo>
                  <a:lnTo>
                    <a:pt x="178612" y="76682"/>
                  </a:lnTo>
                  <a:lnTo>
                    <a:pt x="180911" y="76428"/>
                  </a:lnTo>
                  <a:lnTo>
                    <a:pt x="182765" y="76962"/>
                  </a:lnTo>
                  <a:lnTo>
                    <a:pt x="183476" y="79476"/>
                  </a:lnTo>
                  <a:lnTo>
                    <a:pt x="185356" y="78486"/>
                  </a:lnTo>
                  <a:close/>
                </a:path>
                <a:path w="208914" h="115569">
                  <a:moveTo>
                    <a:pt x="192151" y="43561"/>
                  </a:moveTo>
                  <a:lnTo>
                    <a:pt x="190601" y="42392"/>
                  </a:lnTo>
                  <a:lnTo>
                    <a:pt x="191058" y="41033"/>
                  </a:lnTo>
                  <a:lnTo>
                    <a:pt x="191808" y="39649"/>
                  </a:lnTo>
                  <a:lnTo>
                    <a:pt x="190779" y="39014"/>
                  </a:lnTo>
                  <a:lnTo>
                    <a:pt x="191363" y="37274"/>
                  </a:lnTo>
                  <a:lnTo>
                    <a:pt x="189928" y="36906"/>
                  </a:lnTo>
                  <a:lnTo>
                    <a:pt x="189611" y="36893"/>
                  </a:lnTo>
                  <a:lnTo>
                    <a:pt x="189318" y="36791"/>
                  </a:lnTo>
                  <a:lnTo>
                    <a:pt x="189064" y="36588"/>
                  </a:lnTo>
                  <a:lnTo>
                    <a:pt x="188760" y="36652"/>
                  </a:lnTo>
                  <a:lnTo>
                    <a:pt x="188468" y="36741"/>
                  </a:lnTo>
                  <a:lnTo>
                    <a:pt x="188175" y="36855"/>
                  </a:lnTo>
                  <a:lnTo>
                    <a:pt x="186436" y="36741"/>
                  </a:lnTo>
                  <a:lnTo>
                    <a:pt x="186105" y="37706"/>
                  </a:lnTo>
                  <a:lnTo>
                    <a:pt x="185102" y="37706"/>
                  </a:lnTo>
                  <a:lnTo>
                    <a:pt x="184150" y="38735"/>
                  </a:lnTo>
                  <a:lnTo>
                    <a:pt x="183095" y="37858"/>
                  </a:lnTo>
                  <a:lnTo>
                    <a:pt x="181343" y="36220"/>
                  </a:lnTo>
                  <a:lnTo>
                    <a:pt x="183375" y="33274"/>
                  </a:lnTo>
                  <a:lnTo>
                    <a:pt x="181076" y="31813"/>
                  </a:lnTo>
                  <a:lnTo>
                    <a:pt x="179806" y="33210"/>
                  </a:lnTo>
                  <a:lnTo>
                    <a:pt x="180644" y="34988"/>
                  </a:lnTo>
                  <a:lnTo>
                    <a:pt x="180238" y="36537"/>
                  </a:lnTo>
                  <a:lnTo>
                    <a:pt x="180047" y="38620"/>
                  </a:lnTo>
                  <a:lnTo>
                    <a:pt x="181432" y="40055"/>
                  </a:lnTo>
                  <a:lnTo>
                    <a:pt x="182359" y="41681"/>
                  </a:lnTo>
                  <a:lnTo>
                    <a:pt x="183362" y="44551"/>
                  </a:lnTo>
                  <a:lnTo>
                    <a:pt x="185229" y="44462"/>
                  </a:lnTo>
                  <a:lnTo>
                    <a:pt x="185369" y="43205"/>
                  </a:lnTo>
                  <a:lnTo>
                    <a:pt x="185851" y="42176"/>
                  </a:lnTo>
                  <a:lnTo>
                    <a:pt x="187083" y="41681"/>
                  </a:lnTo>
                  <a:lnTo>
                    <a:pt x="187807" y="42392"/>
                  </a:lnTo>
                  <a:lnTo>
                    <a:pt x="188150" y="42773"/>
                  </a:lnTo>
                  <a:lnTo>
                    <a:pt x="189166" y="41706"/>
                  </a:lnTo>
                  <a:lnTo>
                    <a:pt x="189903" y="42100"/>
                  </a:lnTo>
                  <a:lnTo>
                    <a:pt x="190093" y="42799"/>
                  </a:lnTo>
                  <a:lnTo>
                    <a:pt x="190093" y="43573"/>
                  </a:lnTo>
                  <a:lnTo>
                    <a:pt x="190779" y="43573"/>
                  </a:lnTo>
                  <a:lnTo>
                    <a:pt x="191465" y="43561"/>
                  </a:lnTo>
                  <a:lnTo>
                    <a:pt x="192151" y="43561"/>
                  </a:lnTo>
                  <a:close/>
                </a:path>
                <a:path w="208914" h="115569">
                  <a:moveTo>
                    <a:pt x="192252" y="83324"/>
                  </a:moveTo>
                  <a:lnTo>
                    <a:pt x="188290" y="81826"/>
                  </a:lnTo>
                  <a:lnTo>
                    <a:pt x="191477" y="78879"/>
                  </a:lnTo>
                  <a:lnTo>
                    <a:pt x="190893" y="76695"/>
                  </a:lnTo>
                  <a:lnTo>
                    <a:pt x="188595" y="75628"/>
                  </a:lnTo>
                  <a:lnTo>
                    <a:pt x="187858" y="78282"/>
                  </a:lnTo>
                  <a:lnTo>
                    <a:pt x="186169" y="78689"/>
                  </a:lnTo>
                  <a:lnTo>
                    <a:pt x="187960" y="79908"/>
                  </a:lnTo>
                  <a:lnTo>
                    <a:pt x="186321" y="81965"/>
                  </a:lnTo>
                  <a:lnTo>
                    <a:pt x="187337" y="83388"/>
                  </a:lnTo>
                  <a:lnTo>
                    <a:pt x="188950" y="82651"/>
                  </a:lnTo>
                  <a:lnTo>
                    <a:pt x="190652" y="87388"/>
                  </a:lnTo>
                  <a:lnTo>
                    <a:pt x="192252" y="83324"/>
                  </a:lnTo>
                  <a:close/>
                </a:path>
                <a:path w="208914" h="115569">
                  <a:moveTo>
                    <a:pt x="198780" y="45694"/>
                  </a:moveTo>
                  <a:lnTo>
                    <a:pt x="198513" y="44564"/>
                  </a:lnTo>
                  <a:lnTo>
                    <a:pt x="196837" y="44386"/>
                  </a:lnTo>
                  <a:lnTo>
                    <a:pt x="196951" y="42989"/>
                  </a:lnTo>
                  <a:lnTo>
                    <a:pt x="195961" y="43167"/>
                  </a:lnTo>
                  <a:lnTo>
                    <a:pt x="194957" y="43345"/>
                  </a:lnTo>
                  <a:lnTo>
                    <a:pt x="193967" y="43522"/>
                  </a:lnTo>
                  <a:lnTo>
                    <a:pt x="193941" y="44970"/>
                  </a:lnTo>
                  <a:lnTo>
                    <a:pt x="194144" y="46367"/>
                  </a:lnTo>
                  <a:lnTo>
                    <a:pt x="195021" y="47599"/>
                  </a:lnTo>
                  <a:lnTo>
                    <a:pt x="195846" y="46113"/>
                  </a:lnTo>
                  <a:lnTo>
                    <a:pt x="196773" y="44831"/>
                  </a:lnTo>
                  <a:lnTo>
                    <a:pt x="198780" y="45694"/>
                  </a:lnTo>
                  <a:close/>
                </a:path>
                <a:path w="208914" h="115569">
                  <a:moveTo>
                    <a:pt x="203415" y="75692"/>
                  </a:moveTo>
                  <a:lnTo>
                    <a:pt x="201612" y="72593"/>
                  </a:lnTo>
                  <a:lnTo>
                    <a:pt x="198247" y="71234"/>
                  </a:lnTo>
                  <a:lnTo>
                    <a:pt x="195783" y="68872"/>
                  </a:lnTo>
                  <a:lnTo>
                    <a:pt x="197789" y="62966"/>
                  </a:lnTo>
                  <a:lnTo>
                    <a:pt x="197548" y="62839"/>
                  </a:lnTo>
                  <a:lnTo>
                    <a:pt x="197307" y="62788"/>
                  </a:lnTo>
                  <a:lnTo>
                    <a:pt x="197040" y="62788"/>
                  </a:lnTo>
                  <a:lnTo>
                    <a:pt x="196926" y="61099"/>
                  </a:lnTo>
                  <a:lnTo>
                    <a:pt x="198958" y="59245"/>
                  </a:lnTo>
                  <a:lnTo>
                    <a:pt x="196037" y="58648"/>
                  </a:lnTo>
                  <a:lnTo>
                    <a:pt x="195973" y="57315"/>
                  </a:lnTo>
                  <a:lnTo>
                    <a:pt x="195173" y="56921"/>
                  </a:lnTo>
                  <a:lnTo>
                    <a:pt x="193586" y="56146"/>
                  </a:lnTo>
                  <a:lnTo>
                    <a:pt x="194221" y="57721"/>
                  </a:lnTo>
                  <a:lnTo>
                    <a:pt x="195135" y="59296"/>
                  </a:lnTo>
                  <a:lnTo>
                    <a:pt x="193840" y="60985"/>
                  </a:lnTo>
                  <a:lnTo>
                    <a:pt x="191198" y="61874"/>
                  </a:lnTo>
                  <a:lnTo>
                    <a:pt x="190068" y="63703"/>
                  </a:lnTo>
                  <a:lnTo>
                    <a:pt x="190157" y="68630"/>
                  </a:lnTo>
                  <a:lnTo>
                    <a:pt x="192836" y="69088"/>
                  </a:lnTo>
                  <a:lnTo>
                    <a:pt x="192976" y="70726"/>
                  </a:lnTo>
                  <a:lnTo>
                    <a:pt x="196164" y="70904"/>
                  </a:lnTo>
                  <a:lnTo>
                    <a:pt x="194373" y="75158"/>
                  </a:lnTo>
                  <a:lnTo>
                    <a:pt x="197053" y="75768"/>
                  </a:lnTo>
                  <a:lnTo>
                    <a:pt x="198208" y="75311"/>
                  </a:lnTo>
                  <a:lnTo>
                    <a:pt x="199224" y="75272"/>
                  </a:lnTo>
                  <a:lnTo>
                    <a:pt x="199847" y="76581"/>
                  </a:lnTo>
                  <a:lnTo>
                    <a:pt x="199618" y="78295"/>
                  </a:lnTo>
                  <a:lnTo>
                    <a:pt x="199009" y="81445"/>
                  </a:lnTo>
                  <a:lnTo>
                    <a:pt x="197739" y="84010"/>
                  </a:lnTo>
                  <a:lnTo>
                    <a:pt x="194094" y="84416"/>
                  </a:lnTo>
                  <a:lnTo>
                    <a:pt x="193916" y="84289"/>
                  </a:lnTo>
                  <a:lnTo>
                    <a:pt x="193967" y="86258"/>
                  </a:lnTo>
                  <a:lnTo>
                    <a:pt x="194411" y="86296"/>
                  </a:lnTo>
                  <a:lnTo>
                    <a:pt x="194881" y="86258"/>
                  </a:lnTo>
                  <a:lnTo>
                    <a:pt x="199072" y="84899"/>
                  </a:lnTo>
                  <a:lnTo>
                    <a:pt x="202476" y="82880"/>
                  </a:lnTo>
                  <a:lnTo>
                    <a:pt x="201917" y="77635"/>
                  </a:lnTo>
                  <a:lnTo>
                    <a:pt x="202819" y="77304"/>
                  </a:lnTo>
                  <a:lnTo>
                    <a:pt x="203136" y="76504"/>
                  </a:lnTo>
                  <a:lnTo>
                    <a:pt x="203415" y="75692"/>
                  </a:lnTo>
                  <a:close/>
                </a:path>
                <a:path w="208914" h="115569">
                  <a:moveTo>
                    <a:pt x="208241" y="80352"/>
                  </a:moveTo>
                  <a:lnTo>
                    <a:pt x="208064" y="79425"/>
                  </a:lnTo>
                  <a:lnTo>
                    <a:pt x="207721" y="77558"/>
                  </a:lnTo>
                  <a:lnTo>
                    <a:pt x="207022" y="76352"/>
                  </a:lnTo>
                  <a:lnTo>
                    <a:pt x="205701" y="75882"/>
                  </a:lnTo>
                  <a:lnTo>
                    <a:pt x="205028" y="78905"/>
                  </a:lnTo>
                  <a:lnTo>
                    <a:pt x="205727" y="80772"/>
                  </a:lnTo>
                  <a:lnTo>
                    <a:pt x="208241" y="80352"/>
                  </a:lnTo>
                  <a:close/>
                </a:path>
                <a:path w="208914" h="115569">
                  <a:moveTo>
                    <a:pt x="208559" y="83324"/>
                  </a:moveTo>
                  <a:lnTo>
                    <a:pt x="205701" y="82423"/>
                  </a:lnTo>
                  <a:lnTo>
                    <a:pt x="205765" y="84201"/>
                  </a:lnTo>
                  <a:lnTo>
                    <a:pt x="205524" y="85229"/>
                  </a:lnTo>
                  <a:lnTo>
                    <a:pt x="206413" y="85674"/>
                  </a:lnTo>
                  <a:lnTo>
                    <a:pt x="206451" y="86563"/>
                  </a:lnTo>
                  <a:lnTo>
                    <a:pt x="206654" y="87363"/>
                  </a:lnTo>
                  <a:lnTo>
                    <a:pt x="207670" y="86271"/>
                  </a:lnTo>
                  <a:lnTo>
                    <a:pt x="207454" y="85102"/>
                  </a:lnTo>
                  <a:lnTo>
                    <a:pt x="208559" y="83324"/>
                  </a:lnTo>
                  <a:close/>
                </a:path>
                <a:path w="208914" h="115569">
                  <a:moveTo>
                    <a:pt x="208610" y="47599"/>
                  </a:moveTo>
                  <a:lnTo>
                    <a:pt x="207213" y="46723"/>
                  </a:lnTo>
                  <a:lnTo>
                    <a:pt x="207276" y="45707"/>
                  </a:lnTo>
                  <a:lnTo>
                    <a:pt x="205727" y="46520"/>
                  </a:lnTo>
                  <a:lnTo>
                    <a:pt x="206654" y="46977"/>
                  </a:lnTo>
                  <a:lnTo>
                    <a:pt x="206222" y="48602"/>
                  </a:lnTo>
                  <a:lnTo>
                    <a:pt x="207492" y="48831"/>
                  </a:lnTo>
                  <a:lnTo>
                    <a:pt x="208610" y="475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5073751" y="3024730"/>
              <a:ext cx="179705" cy="96520"/>
            </a:xfrm>
            <a:custGeom>
              <a:avLst/>
              <a:gdLst/>
              <a:ahLst/>
              <a:cxnLst/>
              <a:rect l="l" t="t" r="r" b="b"/>
              <a:pathLst>
                <a:path w="179704" h="96519">
                  <a:moveTo>
                    <a:pt x="3962" y="37833"/>
                  </a:moveTo>
                  <a:lnTo>
                    <a:pt x="3911" y="33769"/>
                  </a:lnTo>
                  <a:lnTo>
                    <a:pt x="1714" y="36537"/>
                  </a:lnTo>
                  <a:lnTo>
                    <a:pt x="3962" y="37833"/>
                  </a:lnTo>
                  <a:close/>
                </a:path>
                <a:path w="179704" h="96519">
                  <a:moveTo>
                    <a:pt x="4699" y="32778"/>
                  </a:moveTo>
                  <a:lnTo>
                    <a:pt x="3898" y="32613"/>
                  </a:lnTo>
                  <a:lnTo>
                    <a:pt x="3911" y="33769"/>
                  </a:lnTo>
                  <a:lnTo>
                    <a:pt x="4699" y="32778"/>
                  </a:lnTo>
                  <a:close/>
                </a:path>
                <a:path w="179704" h="96519">
                  <a:moveTo>
                    <a:pt x="10299" y="30607"/>
                  </a:moveTo>
                  <a:lnTo>
                    <a:pt x="8534" y="31813"/>
                  </a:lnTo>
                  <a:lnTo>
                    <a:pt x="6946" y="29349"/>
                  </a:lnTo>
                  <a:lnTo>
                    <a:pt x="6832" y="29171"/>
                  </a:lnTo>
                  <a:lnTo>
                    <a:pt x="6248" y="29171"/>
                  </a:lnTo>
                  <a:lnTo>
                    <a:pt x="5994" y="29349"/>
                  </a:lnTo>
                  <a:lnTo>
                    <a:pt x="4673" y="28778"/>
                  </a:lnTo>
                  <a:lnTo>
                    <a:pt x="3200" y="30467"/>
                  </a:lnTo>
                  <a:lnTo>
                    <a:pt x="3124" y="30899"/>
                  </a:lnTo>
                  <a:lnTo>
                    <a:pt x="2692" y="30759"/>
                  </a:lnTo>
                  <a:lnTo>
                    <a:pt x="3124" y="30899"/>
                  </a:lnTo>
                  <a:lnTo>
                    <a:pt x="3124" y="30391"/>
                  </a:lnTo>
                  <a:lnTo>
                    <a:pt x="1930" y="29083"/>
                  </a:lnTo>
                  <a:lnTo>
                    <a:pt x="0" y="30175"/>
                  </a:lnTo>
                  <a:lnTo>
                    <a:pt x="927" y="31051"/>
                  </a:lnTo>
                  <a:lnTo>
                    <a:pt x="1816" y="30899"/>
                  </a:lnTo>
                  <a:lnTo>
                    <a:pt x="228" y="31178"/>
                  </a:lnTo>
                  <a:lnTo>
                    <a:pt x="952" y="31178"/>
                  </a:lnTo>
                  <a:lnTo>
                    <a:pt x="1066" y="31521"/>
                  </a:lnTo>
                  <a:lnTo>
                    <a:pt x="1155" y="31813"/>
                  </a:lnTo>
                  <a:lnTo>
                    <a:pt x="1244" y="32054"/>
                  </a:lnTo>
                  <a:lnTo>
                    <a:pt x="3898" y="32613"/>
                  </a:lnTo>
                  <a:lnTo>
                    <a:pt x="3886" y="31178"/>
                  </a:lnTo>
                  <a:lnTo>
                    <a:pt x="4838" y="31521"/>
                  </a:lnTo>
                  <a:lnTo>
                    <a:pt x="5003" y="31203"/>
                  </a:lnTo>
                  <a:lnTo>
                    <a:pt x="4927" y="31521"/>
                  </a:lnTo>
                  <a:lnTo>
                    <a:pt x="6756" y="32613"/>
                  </a:lnTo>
                  <a:lnTo>
                    <a:pt x="6997" y="32778"/>
                  </a:lnTo>
                  <a:lnTo>
                    <a:pt x="7670" y="33769"/>
                  </a:lnTo>
                  <a:lnTo>
                    <a:pt x="7785" y="33934"/>
                  </a:lnTo>
                  <a:lnTo>
                    <a:pt x="9398" y="31813"/>
                  </a:lnTo>
                  <a:lnTo>
                    <a:pt x="10299" y="30607"/>
                  </a:lnTo>
                  <a:close/>
                </a:path>
                <a:path w="179704" h="96519">
                  <a:moveTo>
                    <a:pt x="15608" y="32054"/>
                  </a:moveTo>
                  <a:lnTo>
                    <a:pt x="13258" y="32372"/>
                  </a:lnTo>
                  <a:lnTo>
                    <a:pt x="13665" y="29349"/>
                  </a:lnTo>
                  <a:lnTo>
                    <a:pt x="13690" y="29171"/>
                  </a:lnTo>
                  <a:lnTo>
                    <a:pt x="11734" y="28994"/>
                  </a:lnTo>
                  <a:lnTo>
                    <a:pt x="10502" y="30467"/>
                  </a:lnTo>
                  <a:lnTo>
                    <a:pt x="10299" y="30607"/>
                  </a:lnTo>
                  <a:lnTo>
                    <a:pt x="7785" y="33934"/>
                  </a:lnTo>
                  <a:lnTo>
                    <a:pt x="7035" y="34417"/>
                  </a:lnTo>
                  <a:lnTo>
                    <a:pt x="6057" y="34683"/>
                  </a:lnTo>
                  <a:lnTo>
                    <a:pt x="6045" y="35839"/>
                  </a:lnTo>
                  <a:lnTo>
                    <a:pt x="7886" y="36220"/>
                  </a:lnTo>
                  <a:lnTo>
                    <a:pt x="9728" y="36614"/>
                  </a:lnTo>
                  <a:lnTo>
                    <a:pt x="11582" y="37007"/>
                  </a:lnTo>
                  <a:lnTo>
                    <a:pt x="12839" y="35115"/>
                  </a:lnTo>
                  <a:lnTo>
                    <a:pt x="15328" y="32372"/>
                  </a:lnTo>
                  <a:lnTo>
                    <a:pt x="15608" y="32054"/>
                  </a:lnTo>
                  <a:close/>
                </a:path>
                <a:path w="179704" h="96519">
                  <a:moveTo>
                    <a:pt x="25679" y="35128"/>
                  </a:moveTo>
                  <a:lnTo>
                    <a:pt x="24942" y="35039"/>
                  </a:lnTo>
                  <a:lnTo>
                    <a:pt x="23469" y="34912"/>
                  </a:lnTo>
                  <a:lnTo>
                    <a:pt x="21234" y="36766"/>
                  </a:lnTo>
                  <a:lnTo>
                    <a:pt x="23914" y="37490"/>
                  </a:lnTo>
                  <a:lnTo>
                    <a:pt x="25273" y="37846"/>
                  </a:lnTo>
                  <a:lnTo>
                    <a:pt x="23812" y="36690"/>
                  </a:lnTo>
                  <a:lnTo>
                    <a:pt x="24345" y="35839"/>
                  </a:lnTo>
                  <a:lnTo>
                    <a:pt x="25679" y="35128"/>
                  </a:lnTo>
                  <a:close/>
                </a:path>
                <a:path w="179704" h="96519">
                  <a:moveTo>
                    <a:pt x="28676" y="30822"/>
                  </a:moveTo>
                  <a:lnTo>
                    <a:pt x="27076" y="27533"/>
                  </a:lnTo>
                  <a:lnTo>
                    <a:pt x="27203" y="25260"/>
                  </a:lnTo>
                  <a:lnTo>
                    <a:pt x="23685" y="25615"/>
                  </a:lnTo>
                  <a:lnTo>
                    <a:pt x="25463" y="29032"/>
                  </a:lnTo>
                  <a:lnTo>
                    <a:pt x="23749" y="30695"/>
                  </a:lnTo>
                  <a:lnTo>
                    <a:pt x="28676" y="30822"/>
                  </a:lnTo>
                  <a:close/>
                </a:path>
                <a:path w="179704" h="96519">
                  <a:moveTo>
                    <a:pt x="33591" y="55118"/>
                  </a:moveTo>
                  <a:lnTo>
                    <a:pt x="31191" y="54864"/>
                  </a:lnTo>
                  <a:lnTo>
                    <a:pt x="30708" y="54737"/>
                  </a:lnTo>
                  <a:lnTo>
                    <a:pt x="30708" y="58293"/>
                  </a:lnTo>
                  <a:lnTo>
                    <a:pt x="28282" y="59550"/>
                  </a:lnTo>
                  <a:lnTo>
                    <a:pt x="28282" y="58242"/>
                  </a:lnTo>
                  <a:lnTo>
                    <a:pt x="30708" y="58293"/>
                  </a:lnTo>
                  <a:lnTo>
                    <a:pt x="30708" y="54737"/>
                  </a:lnTo>
                  <a:lnTo>
                    <a:pt x="29451" y="54394"/>
                  </a:lnTo>
                  <a:lnTo>
                    <a:pt x="27127" y="54394"/>
                  </a:lnTo>
                  <a:lnTo>
                    <a:pt x="29108" y="54305"/>
                  </a:lnTo>
                  <a:lnTo>
                    <a:pt x="29324" y="52197"/>
                  </a:lnTo>
                  <a:lnTo>
                    <a:pt x="28130" y="51498"/>
                  </a:lnTo>
                  <a:lnTo>
                    <a:pt x="26263" y="51460"/>
                  </a:lnTo>
                  <a:lnTo>
                    <a:pt x="26009" y="49428"/>
                  </a:lnTo>
                  <a:lnTo>
                    <a:pt x="25895" y="48488"/>
                  </a:lnTo>
                  <a:lnTo>
                    <a:pt x="25781" y="47574"/>
                  </a:lnTo>
                  <a:lnTo>
                    <a:pt x="25755" y="47421"/>
                  </a:lnTo>
                  <a:lnTo>
                    <a:pt x="30645" y="43903"/>
                  </a:lnTo>
                  <a:lnTo>
                    <a:pt x="31267" y="43459"/>
                  </a:lnTo>
                  <a:lnTo>
                    <a:pt x="30645" y="41922"/>
                  </a:lnTo>
                  <a:lnTo>
                    <a:pt x="30302" y="41922"/>
                  </a:lnTo>
                  <a:lnTo>
                    <a:pt x="27292" y="43903"/>
                  </a:lnTo>
                  <a:lnTo>
                    <a:pt x="27381" y="42405"/>
                  </a:lnTo>
                  <a:lnTo>
                    <a:pt x="27470" y="40944"/>
                  </a:lnTo>
                  <a:lnTo>
                    <a:pt x="27673" y="40944"/>
                  </a:lnTo>
                  <a:lnTo>
                    <a:pt x="27470" y="40906"/>
                  </a:lnTo>
                  <a:lnTo>
                    <a:pt x="29121" y="40195"/>
                  </a:lnTo>
                  <a:lnTo>
                    <a:pt x="29984" y="39306"/>
                  </a:lnTo>
                  <a:lnTo>
                    <a:pt x="28194" y="37820"/>
                  </a:lnTo>
                  <a:lnTo>
                    <a:pt x="26631" y="37846"/>
                  </a:lnTo>
                  <a:lnTo>
                    <a:pt x="26631" y="40741"/>
                  </a:lnTo>
                  <a:lnTo>
                    <a:pt x="25806" y="40741"/>
                  </a:lnTo>
                  <a:lnTo>
                    <a:pt x="26631" y="40741"/>
                  </a:lnTo>
                  <a:lnTo>
                    <a:pt x="26631" y="37846"/>
                  </a:lnTo>
                  <a:lnTo>
                    <a:pt x="26250" y="37846"/>
                  </a:lnTo>
                  <a:lnTo>
                    <a:pt x="25285" y="37846"/>
                  </a:lnTo>
                  <a:lnTo>
                    <a:pt x="25336" y="38493"/>
                  </a:lnTo>
                  <a:lnTo>
                    <a:pt x="26339" y="39154"/>
                  </a:lnTo>
                  <a:lnTo>
                    <a:pt x="25552" y="39636"/>
                  </a:lnTo>
                  <a:lnTo>
                    <a:pt x="25552" y="49428"/>
                  </a:lnTo>
                  <a:lnTo>
                    <a:pt x="25133" y="51231"/>
                  </a:lnTo>
                  <a:lnTo>
                    <a:pt x="23456" y="51714"/>
                  </a:lnTo>
                  <a:lnTo>
                    <a:pt x="23075" y="49758"/>
                  </a:lnTo>
                  <a:lnTo>
                    <a:pt x="21831" y="49428"/>
                  </a:lnTo>
                  <a:lnTo>
                    <a:pt x="21602" y="48488"/>
                  </a:lnTo>
                  <a:lnTo>
                    <a:pt x="22047" y="47574"/>
                  </a:lnTo>
                  <a:lnTo>
                    <a:pt x="24218" y="48488"/>
                  </a:lnTo>
                  <a:lnTo>
                    <a:pt x="25552" y="49428"/>
                  </a:lnTo>
                  <a:lnTo>
                    <a:pt x="25552" y="39636"/>
                  </a:lnTo>
                  <a:lnTo>
                    <a:pt x="25273" y="39801"/>
                  </a:lnTo>
                  <a:lnTo>
                    <a:pt x="23888" y="39509"/>
                  </a:lnTo>
                  <a:lnTo>
                    <a:pt x="23888" y="41440"/>
                  </a:lnTo>
                  <a:lnTo>
                    <a:pt x="23279" y="41922"/>
                  </a:lnTo>
                  <a:lnTo>
                    <a:pt x="22923" y="42405"/>
                  </a:lnTo>
                  <a:lnTo>
                    <a:pt x="21958" y="42405"/>
                  </a:lnTo>
                  <a:lnTo>
                    <a:pt x="21501" y="41922"/>
                  </a:lnTo>
                  <a:lnTo>
                    <a:pt x="21653" y="41440"/>
                  </a:lnTo>
                  <a:lnTo>
                    <a:pt x="21755" y="41109"/>
                  </a:lnTo>
                  <a:lnTo>
                    <a:pt x="21805" y="40944"/>
                  </a:lnTo>
                  <a:lnTo>
                    <a:pt x="22377" y="40741"/>
                  </a:lnTo>
                  <a:lnTo>
                    <a:pt x="23152" y="40741"/>
                  </a:lnTo>
                  <a:lnTo>
                    <a:pt x="23444" y="41109"/>
                  </a:lnTo>
                  <a:lnTo>
                    <a:pt x="23888" y="41440"/>
                  </a:lnTo>
                  <a:lnTo>
                    <a:pt x="23888" y="39509"/>
                  </a:lnTo>
                  <a:lnTo>
                    <a:pt x="22390" y="39179"/>
                  </a:lnTo>
                  <a:lnTo>
                    <a:pt x="19697" y="41452"/>
                  </a:lnTo>
                  <a:lnTo>
                    <a:pt x="19697" y="47256"/>
                  </a:lnTo>
                  <a:lnTo>
                    <a:pt x="19227" y="48488"/>
                  </a:lnTo>
                  <a:lnTo>
                    <a:pt x="19583" y="49377"/>
                  </a:lnTo>
                  <a:lnTo>
                    <a:pt x="19240" y="49733"/>
                  </a:lnTo>
                  <a:lnTo>
                    <a:pt x="18491" y="50431"/>
                  </a:lnTo>
                  <a:lnTo>
                    <a:pt x="15011" y="49110"/>
                  </a:lnTo>
                  <a:lnTo>
                    <a:pt x="16814" y="47891"/>
                  </a:lnTo>
                  <a:lnTo>
                    <a:pt x="18554" y="46647"/>
                  </a:lnTo>
                  <a:lnTo>
                    <a:pt x="19697" y="47256"/>
                  </a:lnTo>
                  <a:lnTo>
                    <a:pt x="19697" y="41452"/>
                  </a:lnTo>
                  <a:lnTo>
                    <a:pt x="19138" y="41922"/>
                  </a:lnTo>
                  <a:lnTo>
                    <a:pt x="16535" y="38811"/>
                  </a:lnTo>
                  <a:lnTo>
                    <a:pt x="11772" y="41948"/>
                  </a:lnTo>
                  <a:lnTo>
                    <a:pt x="11468" y="40665"/>
                  </a:lnTo>
                  <a:lnTo>
                    <a:pt x="10579" y="39471"/>
                  </a:lnTo>
                  <a:lnTo>
                    <a:pt x="10096" y="40805"/>
                  </a:lnTo>
                  <a:lnTo>
                    <a:pt x="9359" y="41846"/>
                  </a:lnTo>
                  <a:lnTo>
                    <a:pt x="7759" y="41910"/>
                  </a:lnTo>
                  <a:lnTo>
                    <a:pt x="8445" y="43611"/>
                  </a:lnTo>
                  <a:lnTo>
                    <a:pt x="9220" y="44983"/>
                  </a:lnTo>
                  <a:lnTo>
                    <a:pt x="10553" y="44780"/>
                  </a:lnTo>
                  <a:lnTo>
                    <a:pt x="11823" y="44843"/>
                  </a:lnTo>
                  <a:lnTo>
                    <a:pt x="11722" y="46520"/>
                  </a:lnTo>
                  <a:lnTo>
                    <a:pt x="14084" y="46990"/>
                  </a:lnTo>
                  <a:lnTo>
                    <a:pt x="13601" y="48806"/>
                  </a:lnTo>
                  <a:lnTo>
                    <a:pt x="13576" y="50419"/>
                  </a:lnTo>
                  <a:lnTo>
                    <a:pt x="15633" y="52324"/>
                  </a:lnTo>
                  <a:lnTo>
                    <a:pt x="14325" y="55181"/>
                  </a:lnTo>
                  <a:lnTo>
                    <a:pt x="17195" y="55333"/>
                  </a:lnTo>
                  <a:lnTo>
                    <a:pt x="18402" y="55753"/>
                  </a:lnTo>
                  <a:lnTo>
                    <a:pt x="19189" y="56045"/>
                  </a:lnTo>
                  <a:lnTo>
                    <a:pt x="18199" y="54254"/>
                  </a:lnTo>
                  <a:lnTo>
                    <a:pt x="18503" y="53428"/>
                  </a:lnTo>
                  <a:lnTo>
                    <a:pt x="18719" y="51257"/>
                  </a:lnTo>
                  <a:lnTo>
                    <a:pt x="20116" y="51320"/>
                  </a:lnTo>
                  <a:lnTo>
                    <a:pt x="20307" y="52920"/>
                  </a:lnTo>
                  <a:lnTo>
                    <a:pt x="21424" y="53340"/>
                  </a:lnTo>
                  <a:lnTo>
                    <a:pt x="22885" y="51777"/>
                  </a:lnTo>
                  <a:lnTo>
                    <a:pt x="23368" y="54051"/>
                  </a:lnTo>
                  <a:lnTo>
                    <a:pt x="24409" y="54102"/>
                  </a:lnTo>
                  <a:lnTo>
                    <a:pt x="25565" y="54864"/>
                  </a:lnTo>
                  <a:lnTo>
                    <a:pt x="26187" y="55880"/>
                  </a:lnTo>
                  <a:lnTo>
                    <a:pt x="26492" y="57150"/>
                  </a:lnTo>
                  <a:lnTo>
                    <a:pt x="25184" y="59016"/>
                  </a:lnTo>
                  <a:lnTo>
                    <a:pt x="26149" y="59410"/>
                  </a:lnTo>
                  <a:lnTo>
                    <a:pt x="27114" y="59829"/>
                  </a:lnTo>
                  <a:lnTo>
                    <a:pt x="28092" y="60236"/>
                  </a:lnTo>
                  <a:lnTo>
                    <a:pt x="28803" y="60185"/>
                  </a:lnTo>
                  <a:lnTo>
                    <a:pt x="29502" y="60159"/>
                  </a:lnTo>
                  <a:lnTo>
                    <a:pt x="30226" y="60121"/>
                  </a:lnTo>
                  <a:lnTo>
                    <a:pt x="30772" y="58293"/>
                  </a:lnTo>
                  <a:lnTo>
                    <a:pt x="32956" y="58293"/>
                  </a:lnTo>
                  <a:lnTo>
                    <a:pt x="33591" y="55118"/>
                  </a:lnTo>
                  <a:close/>
                </a:path>
                <a:path w="179704" h="96519">
                  <a:moveTo>
                    <a:pt x="34061" y="47599"/>
                  </a:moveTo>
                  <a:lnTo>
                    <a:pt x="33096" y="47053"/>
                  </a:lnTo>
                  <a:lnTo>
                    <a:pt x="31584" y="47777"/>
                  </a:lnTo>
                  <a:lnTo>
                    <a:pt x="30124" y="48183"/>
                  </a:lnTo>
                  <a:lnTo>
                    <a:pt x="30200" y="49796"/>
                  </a:lnTo>
                  <a:lnTo>
                    <a:pt x="30251" y="50596"/>
                  </a:lnTo>
                  <a:lnTo>
                    <a:pt x="31064" y="50558"/>
                  </a:lnTo>
                  <a:lnTo>
                    <a:pt x="31699" y="50596"/>
                  </a:lnTo>
                  <a:lnTo>
                    <a:pt x="33020" y="50419"/>
                  </a:lnTo>
                  <a:lnTo>
                    <a:pt x="33629" y="49428"/>
                  </a:lnTo>
                  <a:lnTo>
                    <a:pt x="33883" y="48336"/>
                  </a:lnTo>
                  <a:lnTo>
                    <a:pt x="34061" y="47599"/>
                  </a:lnTo>
                  <a:close/>
                </a:path>
                <a:path w="179704" h="96519">
                  <a:moveTo>
                    <a:pt x="36918" y="43751"/>
                  </a:moveTo>
                  <a:lnTo>
                    <a:pt x="35179" y="43700"/>
                  </a:lnTo>
                  <a:lnTo>
                    <a:pt x="34302" y="43624"/>
                  </a:lnTo>
                  <a:lnTo>
                    <a:pt x="32131" y="44513"/>
                  </a:lnTo>
                  <a:lnTo>
                    <a:pt x="33464" y="46469"/>
                  </a:lnTo>
                  <a:lnTo>
                    <a:pt x="35369" y="45999"/>
                  </a:lnTo>
                  <a:lnTo>
                    <a:pt x="36918" y="43751"/>
                  </a:lnTo>
                  <a:close/>
                </a:path>
                <a:path w="179704" h="96519">
                  <a:moveTo>
                    <a:pt x="43192" y="38188"/>
                  </a:moveTo>
                  <a:lnTo>
                    <a:pt x="40119" y="36753"/>
                  </a:lnTo>
                  <a:lnTo>
                    <a:pt x="39916" y="38061"/>
                  </a:lnTo>
                  <a:lnTo>
                    <a:pt x="39687" y="38925"/>
                  </a:lnTo>
                  <a:lnTo>
                    <a:pt x="40538" y="39827"/>
                  </a:lnTo>
                  <a:lnTo>
                    <a:pt x="40881" y="40728"/>
                  </a:lnTo>
                  <a:lnTo>
                    <a:pt x="39738" y="41656"/>
                  </a:lnTo>
                  <a:lnTo>
                    <a:pt x="41071" y="41681"/>
                  </a:lnTo>
                  <a:lnTo>
                    <a:pt x="41744" y="41706"/>
                  </a:lnTo>
                  <a:lnTo>
                    <a:pt x="42303" y="41732"/>
                  </a:lnTo>
                  <a:lnTo>
                    <a:pt x="42583" y="41770"/>
                  </a:lnTo>
                  <a:lnTo>
                    <a:pt x="42697" y="40106"/>
                  </a:lnTo>
                  <a:lnTo>
                    <a:pt x="43192" y="38188"/>
                  </a:lnTo>
                  <a:close/>
                </a:path>
                <a:path w="179704" h="96519">
                  <a:moveTo>
                    <a:pt x="43764" y="52565"/>
                  </a:moveTo>
                  <a:lnTo>
                    <a:pt x="41567" y="49695"/>
                  </a:lnTo>
                  <a:lnTo>
                    <a:pt x="41033" y="52171"/>
                  </a:lnTo>
                  <a:lnTo>
                    <a:pt x="40779" y="53327"/>
                  </a:lnTo>
                  <a:lnTo>
                    <a:pt x="39306" y="54051"/>
                  </a:lnTo>
                  <a:lnTo>
                    <a:pt x="36664" y="52870"/>
                  </a:lnTo>
                  <a:lnTo>
                    <a:pt x="36068" y="57150"/>
                  </a:lnTo>
                  <a:lnTo>
                    <a:pt x="38531" y="57543"/>
                  </a:lnTo>
                  <a:lnTo>
                    <a:pt x="40297" y="59169"/>
                  </a:lnTo>
                  <a:lnTo>
                    <a:pt x="39649" y="56603"/>
                  </a:lnTo>
                  <a:lnTo>
                    <a:pt x="39814" y="54914"/>
                  </a:lnTo>
                  <a:lnTo>
                    <a:pt x="40792" y="53352"/>
                  </a:lnTo>
                  <a:lnTo>
                    <a:pt x="43764" y="52565"/>
                  </a:lnTo>
                  <a:close/>
                </a:path>
                <a:path w="179704" h="96519">
                  <a:moveTo>
                    <a:pt x="54571" y="53797"/>
                  </a:moveTo>
                  <a:lnTo>
                    <a:pt x="53505" y="51638"/>
                  </a:lnTo>
                  <a:lnTo>
                    <a:pt x="52514" y="49453"/>
                  </a:lnTo>
                  <a:lnTo>
                    <a:pt x="50914" y="47828"/>
                  </a:lnTo>
                  <a:lnTo>
                    <a:pt x="49301" y="47269"/>
                  </a:lnTo>
                  <a:lnTo>
                    <a:pt x="47650" y="49377"/>
                  </a:lnTo>
                  <a:lnTo>
                    <a:pt x="47650" y="52489"/>
                  </a:lnTo>
                  <a:lnTo>
                    <a:pt x="49999" y="50647"/>
                  </a:lnTo>
                  <a:lnTo>
                    <a:pt x="50927" y="51917"/>
                  </a:lnTo>
                  <a:lnTo>
                    <a:pt x="51384" y="54216"/>
                  </a:lnTo>
                  <a:lnTo>
                    <a:pt x="52057" y="55587"/>
                  </a:lnTo>
                  <a:lnTo>
                    <a:pt x="52374" y="56286"/>
                  </a:lnTo>
                  <a:lnTo>
                    <a:pt x="50253" y="58318"/>
                  </a:lnTo>
                  <a:lnTo>
                    <a:pt x="48450" y="56476"/>
                  </a:lnTo>
                  <a:lnTo>
                    <a:pt x="46520" y="55854"/>
                  </a:lnTo>
                  <a:lnTo>
                    <a:pt x="46570" y="55714"/>
                  </a:lnTo>
                  <a:lnTo>
                    <a:pt x="46609" y="55511"/>
                  </a:lnTo>
                  <a:lnTo>
                    <a:pt x="46990" y="55372"/>
                  </a:lnTo>
                  <a:lnTo>
                    <a:pt x="47294" y="55333"/>
                  </a:lnTo>
                  <a:lnTo>
                    <a:pt x="47612" y="55257"/>
                  </a:lnTo>
                  <a:lnTo>
                    <a:pt x="47396" y="54254"/>
                  </a:lnTo>
                  <a:lnTo>
                    <a:pt x="46202" y="54660"/>
                  </a:lnTo>
                  <a:lnTo>
                    <a:pt x="44462" y="53644"/>
                  </a:lnTo>
                  <a:lnTo>
                    <a:pt x="43307" y="57658"/>
                  </a:lnTo>
                  <a:lnTo>
                    <a:pt x="44450" y="58521"/>
                  </a:lnTo>
                  <a:lnTo>
                    <a:pt x="45796" y="59372"/>
                  </a:lnTo>
                  <a:lnTo>
                    <a:pt x="47155" y="59296"/>
                  </a:lnTo>
                  <a:lnTo>
                    <a:pt x="48590" y="59156"/>
                  </a:lnTo>
                  <a:lnTo>
                    <a:pt x="47510" y="61290"/>
                  </a:lnTo>
                  <a:lnTo>
                    <a:pt x="46850" y="62090"/>
                  </a:lnTo>
                  <a:lnTo>
                    <a:pt x="46342" y="62928"/>
                  </a:lnTo>
                  <a:lnTo>
                    <a:pt x="46647" y="64046"/>
                  </a:lnTo>
                  <a:lnTo>
                    <a:pt x="49999" y="67602"/>
                  </a:lnTo>
                  <a:lnTo>
                    <a:pt x="50330" y="63944"/>
                  </a:lnTo>
                  <a:lnTo>
                    <a:pt x="51396" y="62039"/>
                  </a:lnTo>
                  <a:lnTo>
                    <a:pt x="53276" y="56222"/>
                  </a:lnTo>
                  <a:lnTo>
                    <a:pt x="54571" y="53797"/>
                  </a:lnTo>
                  <a:close/>
                </a:path>
                <a:path w="179704" h="96519">
                  <a:moveTo>
                    <a:pt x="58204" y="45466"/>
                  </a:moveTo>
                  <a:lnTo>
                    <a:pt x="57264" y="45935"/>
                  </a:lnTo>
                  <a:lnTo>
                    <a:pt x="56184" y="44259"/>
                  </a:lnTo>
                  <a:lnTo>
                    <a:pt x="55308" y="45656"/>
                  </a:lnTo>
                  <a:lnTo>
                    <a:pt x="58127" y="48704"/>
                  </a:lnTo>
                  <a:lnTo>
                    <a:pt x="58204" y="45466"/>
                  </a:lnTo>
                  <a:close/>
                </a:path>
                <a:path w="179704" h="96519">
                  <a:moveTo>
                    <a:pt x="60045" y="54559"/>
                  </a:moveTo>
                  <a:lnTo>
                    <a:pt x="58788" y="51054"/>
                  </a:lnTo>
                  <a:lnTo>
                    <a:pt x="58140" y="49301"/>
                  </a:lnTo>
                  <a:lnTo>
                    <a:pt x="56248" y="51968"/>
                  </a:lnTo>
                  <a:lnTo>
                    <a:pt x="57975" y="53340"/>
                  </a:lnTo>
                  <a:lnTo>
                    <a:pt x="60045" y="54559"/>
                  </a:lnTo>
                  <a:close/>
                </a:path>
                <a:path w="179704" h="96519">
                  <a:moveTo>
                    <a:pt x="63119" y="8686"/>
                  </a:moveTo>
                  <a:lnTo>
                    <a:pt x="62928" y="7518"/>
                  </a:lnTo>
                  <a:lnTo>
                    <a:pt x="62915" y="6159"/>
                  </a:lnTo>
                  <a:lnTo>
                    <a:pt x="61061" y="6705"/>
                  </a:lnTo>
                  <a:lnTo>
                    <a:pt x="61061" y="8636"/>
                  </a:lnTo>
                  <a:lnTo>
                    <a:pt x="61150" y="9486"/>
                  </a:lnTo>
                  <a:lnTo>
                    <a:pt x="61302" y="10312"/>
                  </a:lnTo>
                  <a:lnTo>
                    <a:pt x="62166" y="10756"/>
                  </a:lnTo>
                  <a:lnTo>
                    <a:pt x="63119" y="8686"/>
                  </a:lnTo>
                  <a:close/>
                </a:path>
                <a:path w="179704" h="96519">
                  <a:moveTo>
                    <a:pt x="63246" y="60134"/>
                  </a:moveTo>
                  <a:lnTo>
                    <a:pt x="62636" y="58521"/>
                  </a:lnTo>
                  <a:lnTo>
                    <a:pt x="61239" y="59385"/>
                  </a:lnTo>
                  <a:lnTo>
                    <a:pt x="60172" y="59131"/>
                  </a:lnTo>
                  <a:lnTo>
                    <a:pt x="60718" y="60502"/>
                  </a:lnTo>
                  <a:lnTo>
                    <a:pt x="59004" y="62839"/>
                  </a:lnTo>
                  <a:lnTo>
                    <a:pt x="61925" y="63195"/>
                  </a:lnTo>
                  <a:lnTo>
                    <a:pt x="61010" y="61595"/>
                  </a:lnTo>
                  <a:lnTo>
                    <a:pt x="62649" y="61099"/>
                  </a:lnTo>
                  <a:lnTo>
                    <a:pt x="63246" y="60134"/>
                  </a:lnTo>
                  <a:close/>
                </a:path>
                <a:path w="179704" h="96519">
                  <a:moveTo>
                    <a:pt x="63677" y="57188"/>
                  </a:moveTo>
                  <a:lnTo>
                    <a:pt x="61175" y="55257"/>
                  </a:lnTo>
                  <a:lnTo>
                    <a:pt x="62776" y="56972"/>
                  </a:lnTo>
                  <a:lnTo>
                    <a:pt x="57873" y="57124"/>
                  </a:lnTo>
                  <a:lnTo>
                    <a:pt x="60274" y="59016"/>
                  </a:lnTo>
                  <a:lnTo>
                    <a:pt x="60934" y="57848"/>
                  </a:lnTo>
                  <a:lnTo>
                    <a:pt x="63677" y="57188"/>
                  </a:lnTo>
                  <a:close/>
                </a:path>
                <a:path w="179704" h="96519">
                  <a:moveTo>
                    <a:pt x="76098" y="8674"/>
                  </a:moveTo>
                  <a:lnTo>
                    <a:pt x="75107" y="7213"/>
                  </a:lnTo>
                  <a:lnTo>
                    <a:pt x="74714" y="6210"/>
                  </a:lnTo>
                  <a:lnTo>
                    <a:pt x="73799" y="5346"/>
                  </a:lnTo>
                  <a:lnTo>
                    <a:pt x="72796" y="5715"/>
                  </a:lnTo>
                  <a:lnTo>
                    <a:pt x="71818" y="6045"/>
                  </a:lnTo>
                  <a:lnTo>
                    <a:pt x="70637" y="5600"/>
                  </a:lnTo>
                  <a:lnTo>
                    <a:pt x="69837" y="4851"/>
                  </a:lnTo>
                  <a:lnTo>
                    <a:pt x="69837" y="3479"/>
                  </a:lnTo>
                  <a:lnTo>
                    <a:pt x="68872" y="3657"/>
                  </a:lnTo>
                  <a:lnTo>
                    <a:pt x="66941" y="3962"/>
                  </a:lnTo>
                  <a:lnTo>
                    <a:pt x="65976" y="3606"/>
                  </a:lnTo>
                  <a:lnTo>
                    <a:pt x="65011" y="3314"/>
                  </a:lnTo>
                  <a:lnTo>
                    <a:pt x="64008" y="3835"/>
                  </a:lnTo>
                  <a:lnTo>
                    <a:pt x="64985" y="7835"/>
                  </a:lnTo>
                  <a:lnTo>
                    <a:pt x="67970" y="8813"/>
                  </a:lnTo>
                  <a:lnTo>
                    <a:pt x="71564" y="8902"/>
                  </a:lnTo>
                  <a:lnTo>
                    <a:pt x="73063" y="8255"/>
                  </a:lnTo>
                  <a:lnTo>
                    <a:pt x="74510" y="10668"/>
                  </a:lnTo>
                  <a:lnTo>
                    <a:pt x="76098" y="8674"/>
                  </a:lnTo>
                  <a:close/>
                </a:path>
                <a:path w="179704" h="96519">
                  <a:moveTo>
                    <a:pt x="76758" y="65112"/>
                  </a:moveTo>
                  <a:lnTo>
                    <a:pt x="75565" y="63588"/>
                  </a:lnTo>
                  <a:lnTo>
                    <a:pt x="74587" y="64262"/>
                  </a:lnTo>
                  <a:lnTo>
                    <a:pt x="74028" y="65570"/>
                  </a:lnTo>
                  <a:lnTo>
                    <a:pt x="73317" y="67195"/>
                  </a:lnTo>
                  <a:lnTo>
                    <a:pt x="73507" y="68618"/>
                  </a:lnTo>
                  <a:lnTo>
                    <a:pt x="75730" y="68859"/>
                  </a:lnTo>
                  <a:lnTo>
                    <a:pt x="76060" y="67614"/>
                  </a:lnTo>
                  <a:lnTo>
                    <a:pt x="76758" y="65112"/>
                  </a:lnTo>
                  <a:close/>
                </a:path>
                <a:path w="179704" h="96519">
                  <a:moveTo>
                    <a:pt x="111429" y="55867"/>
                  </a:moveTo>
                  <a:lnTo>
                    <a:pt x="109537" y="53327"/>
                  </a:lnTo>
                  <a:lnTo>
                    <a:pt x="109816" y="53314"/>
                  </a:lnTo>
                  <a:lnTo>
                    <a:pt x="110083" y="53276"/>
                  </a:lnTo>
                  <a:lnTo>
                    <a:pt x="110350" y="53225"/>
                  </a:lnTo>
                  <a:lnTo>
                    <a:pt x="110388" y="52971"/>
                  </a:lnTo>
                  <a:lnTo>
                    <a:pt x="110375" y="52717"/>
                  </a:lnTo>
                  <a:lnTo>
                    <a:pt x="110324" y="52476"/>
                  </a:lnTo>
                  <a:lnTo>
                    <a:pt x="109270" y="51015"/>
                  </a:lnTo>
                  <a:lnTo>
                    <a:pt x="108724" y="50279"/>
                  </a:lnTo>
                  <a:lnTo>
                    <a:pt x="108305" y="51028"/>
                  </a:lnTo>
                  <a:lnTo>
                    <a:pt x="107607" y="51333"/>
                  </a:lnTo>
                  <a:lnTo>
                    <a:pt x="106768" y="51371"/>
                  </a:lnTo>
                  <a:lnTo>
                    <a:pt x="107480" y="52031"/>
                  </a:lnTo>
                  <a:lnTo>
                    <a:pt x="108178" y="52705"/>
                  </a:lnTo>
                  <a:lnTo>
                    <a:pt x="108877" y="53365"/>
                  </a:lnTo>
                  <a:lnTo>
                    <a:pt x="108750" y="54724"/>
                  </a:lnTo>
                  <a:lnTo>
                    <a:pt x="107772" y="55130"/>
                  </a:lnTo>
                  <a:lnTo>
                    <a:pt x="106654" y="55422"/>
                  </a:lnTo>
                  <a:lnTo>
                    <a:pt x="104292" y="55689"/>
                  </a:lnTo>
                  <a:lnTo>
                    <a:pt x="105029" y="53149"/>
                  </a:lnTo>
                  <a:lnTo>
                    <a:pt x="103860" y="52336"/>
                  </a:lnTo>
                  <a:lnTo>
                    <a:pt x="102425" y="52336"/>
                  </a:lnTo>
                  <a:lnTo>
                    <a:pt x="101866" y="53200"/>
                  </a:lnTo>
                  <a:lnTo>
                    <a:pt x="101739" y="54483"/>
                  </a:lnTo>
                  <a:lnTo>
                    <a:pt x="102120" y="58851"/>
                  </a:lnTo>
                  <a:lnTo>
                    <a:pt x="104635" y="58559"/>
                  </a:lnTo>
                  <a:lnTo>
                    <a:pt x="107632" y="57162"/>
                  </a:lnTo>
                  <a:lnTo>
                    <a:pt x="110528" y="57010"/>
                  </a:lnTo>
                  <a:lnTo>
                    <a:pt x="111429" y="55867"/>
                  </a:lnTo>
                  <a:close/>
                </a:path>
                <a:path w="179704" h="96519">
                  <a:moveTo>
                    <a:pt x="122821" y="70459"/>
                  </a:moveTo>
                  <a:lnTo>
                    <a:pt x="122745" y="69697"/>
                  </a:lnTo>
                  <a:lnTo>
                    <a:pt x="122224" y="69303"/>
                  </a:lnTo>
                  <a:lnTo>
                    <a:pt x="121043" y="69583"/>
                  </a:lnTo>
                  <a:lnTo>
                    <a:pt x="120396" y="69977"/>
                  </a:lnTo>
                  <a:lnTo>
                    <a:pt x="120192" y="70434"/>
                  </a:lnTo>
                  <a:lnTo>
                    <a:pt x="119926" y="70993"/>
                  </a:lnTo>
                  <a:lnTo>
                    <a:pt x="120218" y="71666"/>
                  </a:lnTo>
                  <a:lnTo>
                    <a:pt x="121018" y="71716"/>
                  </a:lnTo>
                  <a:lnTo>
                    <a:pt x="121920" y="71755"/>
                  </a:lnTo>
                  <a:lnTo>
                    <a:pt x="122377" y="71081"/>
                  </a:lnTo>
                  <a:lnTo>
                    <a:pt x="122821" y="70459"/>
                  </a:lnTo>
                  <a:close/>
                </a:path>
                <a:path w="179704" h="96519">
                  <a:moveTo>
                    <a:pt x="126111" y="75133"/>
                  </a:moveTo>
                  <a:lnTo>
                    <a:pt x="124599" y="73596"/>
                  </a:lnTo>
                  <a:lnTo>
                    <a:pt x="121119" y="74447"/>
                  </a:lnTo>
                  <a:lnTo>
                    <a:pt x="119100" y="74561"/>
                  </a:lnTo>
                  <a:lnTo>
                    <a:pt x="117386" y="75361"/>
                  </a:lnTo>
                  <a:lnTo>
                    <a:pt x="117132" y="75247"/>
                  </a:lnTo>
                  <a:lnTo>
                    <a:pt x="116852" y="74561"/>
                  </a:lnTo>
                  <a:lnTo>
                    <a:pt x="116192" y="72961"/>
                  </a:lnTo>
                  <a:lnTo>
                    <a:pt x="114261" y="72529"/>
                  </a:lnTo>
                  <a:lnTo>
                    <a:pt x="113436" y="75247"/>
                  </a:lnTo>
                  <a:lnTo>
                    <a:pt x="111493" y="74561"/>
                  </a:lnTo>
                  <a:lnTo>
                    <a:pt x="113068" y="76009"/>
                  </a:lnTo>
                  <a:lnTo>
                    <a:pt x="115658" y="76669"/>
                  </a:lnTo>
                  <a:lnTo>
                    <a:pt x="115392" y="76669"/>
                  </a:lnTo>
                  <a:lnTo>
                    <a:pt x="116382" y="78676"/>
                  </a:lnTo>
                  <a:lnTo>
                    <a:pt x="118999" y="78917"/>
                  </a:lnTo>
                  <a:lnTo>
                    <a:pt x="120269" y="82156"/>
                  </a:lnTo>
                  <a:lnTo>
                    <a:pt x="123190" y="81699"/>
                  </a:lnTo>
                  <a:lnTo>
                    <a:pt x="125742" y="82118"/>
                  </a:lnTo>
                  <a:lnTo>
                    <a:pt x="124396" y="78955"/>
                  </a:lnTo>
                  <a:lnTo>
                    <a:pt x="126072" y="78549"/>
                  </a:lnTo>
                  <a:lnTo>
                    <a:pt x="126111" y="75133"/>
                  </a:lnTo>
                  <a:close/>
                </a:path>
                <a:path w="179704" h="96519">
                  <a:moveTo>
                    <a:pt x="128574" y="60617"/>
                  </a:moveTo>
                  <a:lnTo>
                    <a:pt x="128295" y="59270"/>
                  </a:lnTo>
                  <a:lnTo>
                    <a:pt x="127977" y="58191"/>
                  </a:lnTo>
                  <a:lnTo>
                    <a:pt x="125412" y="58839"/>
                  </a:lnTo>
                  <a:lnTo>
                    <a:pt x="124129" y="59143"/>
                  </a:lnTo>
                  <a:lnTo>
                    <a:pt x="124612" y="60782"/>
                  </a:lnTo>
                  <a:lnTo>
                    <a:pt x="125857" y="61518"/>
                  </a:lnTo>
                  <a:lnTo>
                    <a:pt x="127317" y="61023"/>
                  </a:lnTo>
                  <a:lnTo>
                    <a:pt x="128574" y="60617"/>
                  </a:lnTo>
                  <a:close/>
                </a:path>
                <a:path w="179704" h="96519">
                  <a:moveTo>
                    <a:pt x="134277" y="75298"/>
                  </a:moveTo>
                  <a:lnTo>
                    <a:pt x="134213" y="72707"/>
                  </a:lnTo>
                  <a:lnTo>
                    <a:pt x="131089" y="67703"/>
                  </a:lnTo>
                  <a:lnTo>
                    <a:pt x="130644" y="66878"/>
                  </a:lnTo>
                  <a:lnTo>
                    <a:pt x="132930" y="65112"/>
                  </a:lnTo>
                  <a:lnTo>
                    <a:pt x="131470" y="64008"/>
                  </a:lnTo>
                  <a:lnTo>
                    <a:pt x="129933" y="62903"/>
                  </a:lnTo>
                  <a:lnTo>
                    <a:pt x="127622" y="62064"/>
                  </a:lnTo>
                  <a:lnTo>
                    <a:pt x="125336" y="63068"/>
                  </a:lnTo>
                  <a:lnTo>
                    <a:pt x="123024" y="63080"/>
                  </a:lnTo>
                  <a:lnTo>
                    <a:pt x="116293" y="62064"/>
                  </a:lnTo>
                  <a:lnTo>
                    <a:pt x="115277" y="62115"/>
                  </a:lnTo>
                  <a:lnTo>
                    <a:pt x="116281" y="62064"/>
                  </a:lnTo>
                  <a:lnTo>
                    <a:pt x="116293" y="60921"/>
                  </a:lnTo>
                  <a:lnTo>
                    <a:pt x="116293" y="62064"/>
                  </a:lnTo>
                  <a:lnTo>
                    <a:pt x="120789" y="62738"/>
                  </a:lnTo>
                  <a:lnTo>
                    <a:pt x="123024" y="63080"/>
                  </a:lnTo>
                  <a:lnTo>
                    <a:pt x="122250" y="61912"/>
                  </a:lnTo>
                  <a:lnTo>
                    <a:pt x="120472" y="61785"/>
                  </a:lnTo>
                  <a:lnTo>
                    <a:pt x="120040" y="60236"/>
                  </a:lnTo>
                  <a:lnTo>
                    <a:pt x="116319" y="60325"/>
                  </a:lnTo>
                  <a:lnTo>
                    <a:pt x="113830" y="59893"/>
                  </a:lnTo>
                  <a:lnTo>
                    <a:pt x="111353" y="58877"/>
                  </a:lnTo>
                  <a:lnTo>
                    <a:pt x="106692" y="61506"/>
                  </a:lnTo>
                  <a:lnTo>
                    <a:pt x="104622" y="61658"/>
                  </a:lnTo>
                  <a:lnTo>
                    <a:pt x="99923" y="60159"/>
                  </a:lnTo>
                  <a:lnTo>
                    <a:pt x="97358" y="59918"/>
                  </a:lnTo>
                  <a:lnTo>
                    <a:pt x="95008" y="60960"/>
                  </a:lnTo>
                  <a:lnTo>
                    <a:pt x="91122" y="62826"/>
                  </a:lnTo>
                  <a:lnTo>
                    <a:pt x="85509" y="59880"/>
                  </a:lnTo>
                  <a:lnTo>
                    <a:pt x="82092" y="67360"/>
                  </a:lnTo>
                  <a:lnTo>
                    <a:pt x="77711" y="68097"/>
                  </a:lnTo>
                  <a:lnTo>
                    <a:pt x="80162" y="73190"/>
                  </a:lnTo>
                  <a:lnTo>
                    <a:pt x="82003" y="68224"/>
                  </a:lnTo>
                  <a:lnTo>
                    <a:pt x="84150" y="69037"/>
                  </a:lnTo>
                  <a:lnTo>
                    <a:pt x="86321" y="69164"/>
                  </a:lnTo>
                  <a:lnTo>
                    <a:pt x="86118" y="66814"/>
                  </a:lnTo>
                  <a:lnTo>
                    <a:pt x="86271" y="68541"/>
                  </a:lnTo>
                  <a:lnTo>
                    <a:pt x="86321" y="69164"/>
                  </a:lnTo>
                  <a:lnTo>
                    <a:pt x="84239" y="69164"/>
                  </a:lnTo>
                  <a:lnTo>
                    <a:pt x="87122" y="73202"/>
                  </a:lnTo>
                  <a:lnTo>
                    <a:pt x="81597" y="70929"/>
                  </a:lnTo>
                  <a:lnTo>
                    <a:pt x="81508" y="71704"/>
                  </a:lnTo>
                  <a:lnTo>
                    <a:pt x="81394" y="72669"/>
                  </a:lnTo>
                  <a:lnTo>
                    <a:pt x="78905" y="73774"/>
                  </a:lnTo>
                  <a:lnTo>
                    <a:pt x="77711" y="72605"/>
                  </a:lnTo>
                  <a:lnTo>
                    <a:pt x="77343" y="73050"/>
                  </a:lnTo>
                  <a:lnTo>
                    <a:pt x="78308" y="74955"/>
                  </a:lnTo>
                  <a:lnTo>
                    <a:pt x="76555" y="75565"/>
                  </a:lnTo>
                  <a:lnTo>
                    <a:pt x="75653" y="76581"/>
                  </a:lnTo>
                  <a:lnTo>
                    <a:pt x="77635" y="75679"/>
                  </a:lnTo>
                  <a:lnTo>
                    <a:pt x="79552" y="81661"/>
                  </a:lnTo>
                  <a:lnTo>
                    <a:pt x="81559" y="76631"/>
                  </a:lnTo>
                  <a:lnTo>
                    <a:pt x="85128" y="76720"/>
                  </a:lnTo>
                  <a:lnTo>
                    <a:pt x="86398" y="77724"/>
                  </a:lnTo>
                  <a:lnTo>
                    <a:pt x="86131" y="77724"/>
                  </a:lnTo>
                  <a:lnTo>
                    <a:pt x="85902" y="78435"/>
                  </a:lnTo>
                  <a:lnTo>
                    <a:pt x="85267" y="79413"/>
                  </a:lnTo>
                  <a:lnTo>
                    <a:pt x="85432" y="79667"/>
                  </a:lnTo>
                  <a:lnTo>
                    <a:pt x="86893" y="78435"/>
                  </a:lnTo>
                  <a:lnTo>
                    <a:pt x="87147" y="78435"/>
                  </a:lnTo>
                  <a:lnTo>
                    <a:pt x="88773" y="79997"/>
                  </a:lnTo>
                  <a:lnTo>
                    <a:pt x="90411" y="79413"/>
                  </a:lnTo>
                  <a:lnTo>
                    <a:pt x="90601" y="78435"/>
                  </a:lnTo>
                  <a:lnTo>
                    <a:pt x="90741" y="77724"/>
                  </a:lnTo>
                  <a:lnTo>
                    <a:pt x="86715" y="77724"/>
                  </a:lnTo>
                  <a:lnTo>
                    <a:pt x="90500" y="73875"/>
                  </a:lnTo>
                  <a:lnTo>
                    <a:pt x="91770" y="78219"/>
                  </a:lnTo>
                  <a:lnTo>
                    <a:pt x="93726" y="77724"/>
                  </a:lnTo>
                  <a:lnTo>
                    <a:pt x="95567" y="76720"/>
                  </a:lnTo>
                  <a:lnTo>
                    <a:pt x="96062" y="76720"/>
                  </a:lnTo>
                  <a:lnTo>
                    <a:pt x="92633" y="75260"/>
                  </a:lnTo>
                  <a:lnTo>
                    <a:pt x="95123" y="73875"/>
                  </a:lnTo>
                  <a:lnTo>
                    <a:pt x="96316" y="73202"/>
                  </a:lnTo>
                  <a:lnTo>
                    <a:pt x="95300" y="75907"/>
                  </a:lnTo>
                  <a:lnTo>
                    <a:pt x="98552" y="77520"/>
                  </a:lnTo>
                  <a:lnTo>
                    <a:pt x="98577" y="75260"/>
                  </a:lnTo>
                  <a:lnTo>
                    <a:pt x="99707" y="74891"/>
                  </a:lnTo>
                  <a:lnTo>
                    <a:pt x="102793" y="74472"/>
                  </a:lnTo>
                  <a:lnTo>
                    <a:pt x="106616" y="71831"/>
                  </a:lnTo>
                  <a:lnTo>
                    <a:pt x="107670" y="74650"/>
                  </a:lnTo>
                  <a:lnTo>
                    <a:pt x="108953" y="75374"/>
                  </a:lnTo>
                  <a:lnTo>
                    <a:pt x="110223" y="74650"/>
                  </a:lnTo>
                  <a:lnTo>
                    <a:pt x="111442" y="74650"/>
                  </a:lnTo>
                  <a:lnTo>
                    <a:pt x="111721" y="72999"/>
                  </a:lnTo>
                  <a:lnTo>
                    <a:pt x="112991" y="72072"/>
                  </a:lnTo>
                  <a:lnTo>
                    <a:pt x="113487" y="71564"/>
                  </a:lnTo>
                  <a:lnTo>
                    <a:pt x="114046" y="70993"/>
                  </a:lnTo>
                  <a:lnTo>
                    <a:pt x="112293" y="68859"/>
                  </a:lnTo>
                  <a:lnTo>
                    <a:pt x="109524" y="71564"/>
                  </a:lnTo>
                  <a:lnTo>
                    <a:pt x="107696" y="69684"/>
                  </a:lnTo>
                  <a:lnTo>
                    <a:pt x="105689" y="67894"/>
                  </a:lnTo>
                  <a:lnTo>
                    <a:pt x="103784" y="68935"/>
                  </a:lnTo>
                  <a:lnTo>
                    <a:pt x="101866" y="69875"/>
                  </a:lnTo>
                  <a:lnTo>
                    <a:pt x="98386" y="69875"/>
                  </a:lnTo>
                  <a:lnTo>
                    <a:pt x="97929" y="69799"/>
                  </a:lnTo>
                  <a:lnTo>
                    <a:pt x="97929" y="72148"/>
                  </a:lnTo>
                  <a:lnTo>
                    <a:pt x="92976" y="71704"/>
                  </a:lnTo>
                  <a:lnTo>
                    <a:pt x="94399" y="71056"/>
                  </a:lnTo>
                  <a:lnTo>
                    <a:pt x="95250" y="70675"/>
                  </a:lnTo>
                  <a:lnTo>
                    <a:pt x="96989" y="70929"/>
                  </a:lnTo>
                  <a:lnTo>
                    <a:pt x="96901" y="71056"/>
                  </a:lnTo>
                  <a:lnTo>
                    <a:pt x="97929" y="72148"/>
                  </a:lnTo>
                  <a:lnTo>
                    <a:pt x="97929" y="69799"/>
                  </a:lnTo>
                  <a:lnTo>
                    <a:pt x="94513" y="69164"/>
                  </a:lnTo>
                  <a:lnTo>
                    <a:pt x="94132" y="69164"/>
                  </a:lnTo>
                  <a:lnTo>
                    <a:pt x="86080" y="71056"/>
                  </a:lnTo>
                  <a:lnTo>
                    <a:pt x="87058" y="68541"/>
                  </a:lnTo>
                  <a:lnTo>
                    <a:pt x="87274" y="66814"/>
                  </a:lnTo>
                  <a:lnTo>
                    <a:pt x="87388" y="65976"/>
                  </a:lnTo>
                  <a:lnTo>
                    <a:pt x="91033" y="65836"/>
                  </a:lnTo>
                  <a:lnTo>
                    <a:pt x="95008" y="67449"/>
                  </a:lnTo>
                  <a:lnTo>
                    <a:pt x="98082" y="64046"/>
                  </a:lnTo>
                  <a:lnTo>
                    <a:pt x="102044" y="63500"/>
                  </a:lnTo>
                  <a:lnTo>
                    <a:pt x="105333" y="67360"/>
                  </a:lnTo>
                  <a:lnTo>
                    <a:pt x="109448" y="65849"/>
                  </a:lnTo>
                  <a:lnTo>
                    <a:pt x="110934" y="65062"/>
                  </a:lnTo>
                  <a:lnTo>
                    <a:pt x="112788" y="64808"/>
                  </a:lnTo>
                  <a:lnTo>
                    <a:pt x="113449" y="62903"/>
                  </a:lnTo>
                  <a:lnTo>
                    <a:pt x="115443" y="64173"/>
                  </a:lnTo>
                  <a:lnTo>
                    <a:pt x="119938" y="66078"/>
                  </a:lnTo>
                  <a:lnTo>
                    <a:pt x="124206" y="69049"/>
                  </a:lnTo>
                  <a:lnTo>
                    <a:pt x="129489" y="67119"/>
                  </a:lnTo>
                  <a:lnTo>
                    <a:pt x="130124" y="67932"/>
                  </a:lnTo>
                  <a:lnTo>
                    <a:pt x="129311" y="68440"/>
                  </a:lnTo>
                  <a:lnTo>
                    <a:pt x="128625" y="71615"/>
                  </a:lnTo>
                  <a:lnTo>
                    <a:pt x="131140" y="72618"/>
                  </a:lnTo>
                  <a:lnTo>
                    <a:pt x="134277" y="75298"/>
                  </a:lnTo>
                  <a:close/>
                </a:path>
                <a:path w="179704" h="96519">
                  <a:moveTo>
                    <a:pt x="134886" y="14541"/>
                  </a:moveTo>
                  <a:lnTo>
                    <a:pt x="134759" y="13246"/>
                  </a:lnTo>
                  <a:lnTo>
                    <a:pt x="134632" y="12026"/>
                  </a:lnTo>
                  <a:lnTo>
                    <a:pt x="134543" y="11099"/>
                  </a:lnTo>
                  <a:lnTo>
                    <a:pt x="132372" y="11366"/>
                  </a:lnTo>
                  <a:lnTo>
                    <a:pt x="133299" y="12420"/>
                  </a:lnTo>
                  <a:lnTo>
                    <a:pt x="134886" y="14541"/>
                  </a:lnTo>
                  <a:close/>
                </a:path>
                <a:path w="179704" h="96519">
                  <a:moveTo>
                    <a:pt x="135991" y="4546"/>
                  </a:moveTo>
                  <a:lnTo>
                    <a:pt x="134772" y="3924"/>
                  </a:lnTo>
                  <a:lnTo>
                    <a:pt x="134239" y="1917"/>
                  </a:lnTo>
                  <a:lnTo>
                    <a:pt x="132207" y="0"/>
                  </a:lnTo>
                  <a:lnTo>
                    <a:pt x="129476" y="800"/>
                  </a:lnTo>
                  <a:lnTo>
                    <a:pt x="127114" y="101"/>
                  </a:lnTo>
                  <a:lnTo>
                    <a:pt x="125260" y="1168"/>
                  </a:lnTo>
                  <a:lnTo>
                    <a:pt x="125095" y="3924"/>
                  </a:lnTo>
                  <a:lnTo>
                    <a:pt x="125615" y="4889"/>
                  </a:lnTo>
                  <a:lnTo>
                    <a:pt x="126657" y="5105"/>
                  </a:lnTo>
                  <a:lnTo>
                    <a:pt x="129933" y="5118"/>
                  </a:lnTo>
                  <a:lnTo>
                    <a:pt x="130403" y="7264"/>
                  </a:lnTo>
                  <a:lnTo>
                    <a:pt x="130340" y="10629"/>
                  </a:lnTo>
                  <a:lnTo>
                    <a:pt x="127889" y="8407"/>
                  </a:lnTo>
                  <a:lnTo>
                    <a:pt x="127012" y="9690"/>
                  </a:lnTo>
                  <a:lnTo>
                    <a:pt x="127050" y="9410"/>
                  </a:lnTo>
                  <a:lnTo>
                    <a:pt x="127063" y="9118"/>
                  </a:lnTo>
                  <a:lnTo>
                    <a:pt x="127050" y="8826"/>
                  </a:lnTo>
                  <a:lnTo>
                    <a:pt x="125933" y="8724"/>
                  </a:lnTo>
                  <a:lnTo>
                    <a:pt x="124485" y="9575"/>
                  </a:lnTo>
                  <a:lnTo>
                    <a:pt x="123964" y="7747"/>
                  </a:lnTo>
                  <a:lnTo>
                    <a:pt x="122059" y="9791"/>
                  </a:lnTo>
                  <a:lnTo>
                    <a:pt x="122428" y="10109"/>
                  </a:lnTo>
                  <a:lnTo>
                    <a:pt x="123139" y="10693"/>
                  </a:lnTo>
                  <a:lnTo>
                    <a:pt x="123075" y="10998"/>
                  </a:lnTo>
                  <a:lnTo>
                    <a:pt x="123050" y="11290"/>
                  </a:lnTo>
                  <a:lnTo>
                    <a:pt x="123050" y="11582"/>
                  </a:lnTo>
                  <a:lnTo>
                    <a:pt x="125120" y="13474"/>
                  </a:lnTo>
                  <a:lnTo>
                    <a:pt x="128117" y="12738"/>
                  </a:lnTo>
                  <a:lnTo>
                    <a:pt x="129108" y="11887"/>
                  </a:lnTo>
                  <a:lnTo>
                    <a:pt x="130683" y="11811"/>
                  </a:lnTo>
                  <a:lnTo>
                    <a:pt x="131902" y="9626"/>
                  </a:lnTo>
                  <a:lnTo>
                    <a:pt x="133400" y="7747"/>
                  </a:lnTo>
                  <a:lnTo>
                    <a:pt x="135801" y="6756"/>
                  </a:lnTo>
                  <a:lnTo>
                    <a:pt x="135343" y="5854"/>
                  </a:lnTo>
                  <a:lnTo>
                    <a:pt x="135991" y="4546"/>
                  </a:lnTo>
                  <a:close/>
                </a:path>
                <a:path w="179704" h="96519">
                  <a:moveTo>
                    <a:pt x="137896" y="91909"/>
                  </a:moveTo>
                  <a:lnTo>
                    <a:pt x="136918" y="91135"/>
                  </a:lnTo>
                  <a:lnTo>
                    <a:pt x="135394" y="92011"/>
                  </a:lnTo>
                  <a:lnTo>
                    <a:pt x="132295" y="88531"/>
                  </a:lnTo>
                  <a:lnTo>
                    <a:pt x="132029" y="92900"/>
                  </a:lnTo>
                  <a:lnTo>
                    <a:pt x="132232" y="93014"/>
                  </a:lnTo>
                  <a:lnTo>
                    <a:pt x="132651" y="93192"/>
                  </a:lnTo>
                  <a:lnTo>
                    <a:pt x="132829" y="94132"/>
                  </a:lnTo>
                  <a:lnTo>
                    <a:pt x="135293" y="94221"/>
                  </a:lnTo>
                  <a:lnTo>
                    <a:pt x="133667" y="95846"/>
                  </a:lnTo>
                  <a:lnTo>
                    <a:pt x="134404" y="95935"/>
                  </a:lnTo>
                  <a:lnTo>
                    <a:pt x="135864" y="96088"/>
                  </a:lnTo>
                  <a:lnTo>
                    <a:pt x="136423" y="96100"/>
                  </a:lnTo>
                  <a:lnTo>
                    <a:pt x="136994" y="96100"/>
                  </a:lnTo>
                  <a:lnTo>
                    <a:pt x="137553" y="96113"/>
                  </a:lnTo>
                  <a:lnTo>
                    <a:pt x="137617" y="95707"/>
                  </a:lnTo>
                  <a:lnTo>
                    <a:pt x="137693" y="94869"/>
                  </a:lnTo>
                  <a:lnTo>
                    <a:pt x="137731" y="94589"/>
                  </a:lnTo>
                  <a:lnTo>
                    <a:pt x="137744" y="94297"/>
                  </a:lnTo>
                  <a:lnTo>
                    <a:pt x="137706" y="94018"/>
                  </a:lnTo>
                  <a:lnTo>
                    <a:pt x="137668" y="93002"/>
                  </a:lnTo>
                  <a:lnTo>
                    <a:pt x="137896" y="91909"/>
                  </a:lnTo>
                  <a:close/>
                </a:path>
                <a:path w="179704" h="96519">
                  <a:moveTo>
                    <a:pt x="140550" y="53327"/>
                  </a:moveTo>
                  <a:lnTo>
                    <a:pt x="139077" y="51257"/>
                  </a:lnTo>
                  <a:lnTo>
                    <a:pt x="137896" y="52362"/>
                  </a:lnTo>
                  <a:lnTo>
                    <a:pt x="136906" y="53022"/>
                  </a:lnTo>
                  <a:lnTo>
                    <a:pt x="135001" y="52374"/>
                  </a:lnTo>
                  <a:lnTo>
                    <a:pt x="136080" y="50673"/>
                  </a:lnTo>
                  <a:lnTo>
                    <a:pt x="135750" y="49453"/>
                  </a:lnTo>
                  <a:lnTo>
                    <a:pt x="133794" y="49453"/>
                  </a:lnTo>
                  <a:lnTo>
                    <a:pt x="132499" y="49149"/>
                  </a:lnTo>
                  <a:lnTo>
                    <a:pt x="129895" y="48514"/>
                  </a:lnTo>
                  <a:lnTo>
                    <a:pt x="130505" y="50685"/>
                  </a:lnTo>
                  <a:lnTo>
                    <a:pt x="132562" y="51650"/>
                  </a:lnTo>
                  <a:lnTo>
                    <a:pt x="133845" y="53263"/>
                  </a:lnTo>
                  <a:lnTo>
                    <a:pt x="134569" y="54254"/>
                  </a:lnTo>
                  <a:lnTo>
                    <a:pt x="135483" y="54940"/>
                  </a:lnTo>
                  <a:lnTo>
                    <a:pt x="136740" y="54940"/>
                  </a:lnTo>
                  <a:lnTo>
                    <a:pt x="136740" y="55105"/>
                  </a:lnTo>
                  <a:lnTo>
                    <a:pt x="137820" y="55435"/>
                  </a:lnTo>
                  <a:lnTo>
                    <a:pt x="138899" y="57048"/>
                  </a:lnTo>
                  <a:lnTo>
                    <a:pt x="140449" y="54800"/>
                  </a:lnTo>
                  <a:lnTo>
                    <a:pt x="140550" y="53327"/>
                  </a:lnTo>
                  <a:close/>
                </a:path>
                <a:path w="179704" h="96519">
                  <a:moveTo>
                    <a:pt x="140652" y="9956"/>
                  </a:moveTo>
                  <a:lnTo>
                    <a:pt x="138709" y="10591"/>
                  </a:lnTo>
                  <a:lnTo>
                    <a:pt x="134759" y="11074"/>
                  </a:lnTo>
                  <a:lnTo>
                    <a:pt x="134518" y="10883"/>
                  </a:lnTo>
                  <a:lnTo>
                    <a:pt x="134543" y="11099"/>
                  </a:lnTo>
                  <a:lnTo>
                    <a:pt x="134797" y="11099"/>
                  </a:lnTo>
                  <a:lnTo>
                    <a:pt x="137134" y="13042"/>
                  </a:lnTo>
                  <a:lnTo>
                    <a:pt x="138468" y="12712"/>
                  </a:lnTo>
                  <a:lnTo>
                    <a:pt x="140652" y="9956"/>
                  </a:lnTo>
                  <a:close/>
                </a:path>
                <a:path w="179704" h="96519">
                  <a:moveTo>
                    <a:pt x="143586" y="9791"/>
                  </a:moveTo>
                  <a:lnTo>
                    <a:pt x="141122" y="9791"/>
                  </a:lnTo>
                  <a:lnTo>
                    <a:pt x="140652" y="9956"/>
                  </a:lnTo>
                  <a:lnTo>
                    <a:pt x="142036" y="12026"/>
                  </a:lnTo>
                  <a:lnTo>
                    <a:pt x="143433" y="13652"/>
                  </a:lnTo>
                  <a:lnTo>
                    <a:pt x="143560" y="10883"/>
                  </a:lnTo>
                  <a:lnTo>
                    <a:pt x="143586" y="9791"/>
                  </a:lnTo>
                  <a:close/>
                </a:path>
                <a:path w="179704" h="96519">
                  <a:moveTo>
                    <a:pt x="144005" y="70053"/>
                  </a:moveTo>
                  <a:lnTo>
                    <a:pt x="140639" y="70053"/>
                  </a:lnTo>
                  <a:lnTo>
                    <a:pt x="140677" y="70573"/>
                  </a:lnTo>
                  <a:lnTo>
                    <a:pt x="142176" y="71437"/>
                  </a:lnTo>
                  <a:lnTo>
                    <a:pt x="143205" y="70573"/>
                  </a:lnTo>
                  <a:lnTo>
                    <a:pt x="144005" y="70053"/>
                  </a:lnTo>
                  <a:close/>
                </a:path>
                <a:path w="179704" h="96519">
                  <a:moveTo>
                    <a:pt x="144437" y="69278"/>
                  </a:moveTo>
                  <a:lnTo>
                    <a:pt x="144424" y="67945"/>
                  </a:lnTo>
                  <a:lnTo>
                    <a:pt x="143459" y="69278"/>
                  </a:lnTo>
                  <a:lnTo>
                    <a:pt x="140995" y="67513"/>
                  </a:lnTo>
                  <a:lnTo>
                    <a:pt x="140639" y="69278"/>
                  </a:lnTo>
                  <a:lnTo>
                    <a:pt x="140525" y="69824"/>
                  </a:lnTo>
                  <a:lnTo>
                    <a:pt x="144437" y="69824"/>
                  </a:lnTo>
                  <a:lnTo>
                    <a:pt x="144437" y="69278"/>
                  </a:lnTo>
                  <a:close/>
                </a:path>
                <a:path w="179704" h="96519">
                  <a:moveTo>
                    <a:pt x="149631" y="52832"/>
                  </a:moveTo>
                  <a:lnTo>
                    <a:pt x="149009" y="51498"/>
                  </a:lnTo>
                  <a:lnTo>
                    <a:pt x="148424" y="50368"/>
                  </a:lnTo>
                  <a:lnTo>
                    <a:pt x="146621" y="51485"/>
                  </a:lnTo>
                  <a:lnTo>
                    <a:pt x="146469" y="52514"/>
                  </a:lnTo>
                  <a:lnTo>
                    <a:pt x="146786" y="53619"/>
                  </a:lnTo>
                  <a:lnTo>
                    <a:pt x="147891" y="53314"/>
                  </a:lnTo>
                  <a:lnTo>
                    <a:pt x="149631" y="52832"/>
                  </a:lnTo>
                  <a:close/>
                </a:path>
                <a:path w="179704" h="96519">
                  <a:moveTo>
                    <a:pt x="157429" y="57137"/>
                  </a:moveTo>
                  <a:lnTo>
                    <a:pt x="156375" y="54533"/>
                  </a:lnTo>
                  <a:lnTo>
                    <a:pt x="154533" y="55308"/>
                  </a:lnTo>
                  <a:lnTo>
                    <a:pt x="153187" y="55245"/>
                  </a:lnTo>
                  <a:lnTo>
                    <a:pt x="152209" y="57213"/>
                  </a:lnTo>
                  <a:lnTo>
                    <a:pt x="152565" y="58864"/>
                  </a:lnTo>
                  <a:lnTo>
                    <a:pt x="153428" y="59982"/>
                  </a:lnTo>
                  <a:lnTo>
                    <a:pt x="156451" y="58648"/>
                  </a:lnTo>
                  <a:lnTo>
                    <a:pt x="157429" y="57137"/>
                  </a:lnTo>
                  <a:close/>
                </a:path>
                <a:path w="179704" h="96519">
                  <a:moveTo>
                    <a:pt x="160185" y="82156"/>
                  </a:moveTo>
                  <a:lnTo>
                    <a:pt x="158648" y="81203"/>
                  </a:lnTo>
                  <a:lnTo>
                    <a:pt x="157035" y="80302"/>
                  </a:lnTo>
                  <a:lnTo>
                    <a:pt x="155333" y="81648"/>
                  </a:lnTo>
                  <a:lnTo>
                    <a:pt x="153657" y="82283"/>
                  </a:lnTo>
                  <a:lnTo>
                    <a:pt x="152031" y="80225"/>
                  </a:lnTo>
                  <a:lnTo>
                    <a:pt x="150355" y="81534"/>
                  </a:lnTo>
                  <a:lnTo>
                    <a:pt x="150075" y="82842"/>
                  </a:lnTo>
                  <a:lnTo>
                    <a:pt x="151307" y="84124"/>
                  </a:lnTo>
                  <a:lnTo>
                    <a:pt x="150418" y="85445"/>
                  </a:lnTo>
                  <a:lnTo>
                    <a:pt x="149758" y="84747"/>
                  </a:lnTo>
                  <a:lnTo>
                    <a:pt x="149085" y="84048"/>
                  </a:lnTo>
                  <a:lnTo>
                    <a:pt x="148437" y="83350"/>
                  </a:lnTo>
                  <a:lnTo>
                    <a:pt x="148336" y="81381"/>
                  </a:lnTo>
                  <a:lnTo>
                    <a:pt x="148996" y="80772"/>
                  </a:lnTo>
                  <a:lnTo>
                    <a:pt x="149352" y="80479"/>
                  </a:lnTo>
                  <a:lnTo>
                    <a:pt x="149898" y="79057"/>
                  </a:lnTo>
                  <a:lnTo>
                    <a:pt x="150774" y="77939"/>
                  </a:lnTo>
                  <a:lnTo>
                    <a:pt x="152234" y="77343"/>
                  </a:lnTo>
                  <a:lnTo>
                    <a:pt x="153085" y="75311"/>
                  </a:lnTo>
                  <a:lnTo>
                    <a:pt x="152082" y="75590"/>
                  </a:lnTo>
                  <a:lnTo>
                    <a:pt x="150977" y="76212"/>
                  </a:lnTo>
                  <a:lnTo>
                    <a:pt x="150418" y="74688"/>
                  </a:lnTo>
                  <a:lnTo>
                    <a:pt x="151942" y="73736"/>
                  </a:lnTo>
                  <a:lnTo>
                    <a:pt x="152285" y="71513"/>
                  </a:lnTo>
                  <a:lnTo>
                    <a:pt x="153377" y="67945"/>
                  </a:lnTo>
                  <a:lnTo>
                    <a:pt x="154876" y="64655"/>
                  </a:lnTo>
                  <a:lnTo>
                    <a:pt x="152222" y="61988"/>
                  </a:lnTo>
                  <a:lnTo>
                    <a:pt x="149580" y="63563"/>
                  </a:lnTo>
                  <a:lnTo>
                    <a:pt x="149999" y="66763"/>
                  </a:lnTo>
                  <a:lnTo>
                    <a:pt x="148551" y="68948"/>
                  </a:lnTo>
                  <a:lnTo>
                    <a:pt x="148628" y="69278"/>
                  </a:lnTo>
                  <a:lnTo>
                    <a:pt x="148551" y="69570"/>
                  </a:lnTo>
                  <a:lnTo>
                    <a:pt x="148310" y="69811"/>
                  </a:lnTo>
                  <a:lnTo>
                    <a:pt x="148869" y="72110"/>
                  </a:lnTo>
                  <a:lnTo>
                    <a:pt x="147802" y="74129"/>
                  </a:lnTo>
                  <a:lnTo>
                    <a:pt x="147231" y="76225"/>
                  </a:lnTo>
                  <a:lnTo>
                    <a:pt x="146050" y="77000"/>
                  </a:lnTo>
                  <a:lnTo>
                    <a:pt x="146710" y="78371"/>
                  </a:lnTo>
                  <a:lnTo>
                    <a:pt x="146227" y="79375"/>
                  </a:lnTo>
                  <a:lnTo>
                    <a:pt x="145288" y="79705"/>
                  </a:lnTo>
                  <a:lnTo>
                    <a:pt x="145503" y="80594"/>
                  </a:lnTo>
                  <a:lnTo>
                    <a:pt x="145326" y="81280"/>
                  </a:lnTo>
                  <a:lnTo>
                    <a:pt x="140004" y="82105"/>
                  </a:lnTo>
                  <a:lnTo>
                    <a:pt x="144589" y="75069"/>
                  </a:lnTo>
                  <a:lnTo>
                    <a:pt x="141097" y="74155"/>
                  </a:lnTo>
                  <a:lnTo>
                    <a:pt x="138798" y="71932"/>
                  </a:lnTo>
                  <a:lnTo>
                    <a:pt x="137998" y="74002"/>
                  </a:lnTo>
                  <a:lnTo>
                    <a:pt x="138010" y="76365"/>
                  </a:lnTo>
                  <a:lnTo>
                    <a:pt x="136690" y="76581"/>
                  </a:lnTo>
                  <a:lnTo>
                    <a:pt x="137096" y="78778"/>
                  </a:lnTo>
                  <a:lnTo>
                    <a:pt x="139915" y="76479"/>
                  </a:lnTo>
                  <a:lnTo>
                    <a:pt x="140398" y="78549"/>
                  </a:lnTo>
                  <a:lnTo>
                    <a:pt x="138645" y="82397"/>
                  </a:lnTo>
                  <a:lnTo>
                    <a:pt x="139649" y="82638"/>
                  </a:lnTo>
                  <a:lnTo>
                    <a:pt x="140995" y="82143"/>
                  </a:lnTo>
                  <a:lnTo>
                    <a:pt x="141719" y="85102"/>
                  </a:lnTo>
                  <a:lnTo>
                    <a:pt x="139966" y="85128"/>
                  </a:lnTo>
                  <a:lnTo>
                    <a:pt x="139585" y="86106"/>
                  </a:lnTo>
                  <a:lnTo>
                    <a:pt x="140690" y="86106"/>
                  </a:lnTo>
                  <a:lnTo>
                    <a:pt x="141732" y="86245"/>
                  </a:lnTo>
                  <a:lnTo>
                    <a:pt x="142354" y="87363"/>
                  </a:lnTo>
                  <a:lnTo>
                    <a:pt x="142925" y="87045"/>
                  </a:lnTo>
                  <a:lnTo>
                    <a:pt x="144132" y="88379"/>
                  </a:lnTo>
                  <a:lnTo>
                    <a:pt x="145338" y="88684"/>
                  </a:lnTo>
                  <a:lnTo>
                    <a:pt x="146570" y="87096"/>
                  </a:lnTo>
                  <a:lnTo>
                    <a:pt x="147167" y="87147"/>
                  </a:lnTo>
                  <a:lnTo>
                    <a:pt x="148361" y="87274"/>
                  </a:lnTo>
                  <a:lnTo>
                    <a:pt x="147561" y="90246"/>
                  </a:lnTo>
                  <a:lnTo>
                    <a:pt x="149453" y="89547"/>
                  </a:lnTo>
                  <a:lnTo>
                    <a:pt x="150393" y="89192"/>
                  </a:lnTo>
                  <a:lnTo>
                    <a:pt x="151180" y="89204"/>
                  </a:lnTo>
                  <a:lnTo>
                    <a:pt x="151853" y="88950"/>
                  </a:lnTo>
                  <a:lnTo>
                    <a:pt x="152273" y="88265"/>
                  </a:lnTo>
                  <a:lnTo>
                    <a:pt x="154152" y="88239"/>
                  </a:lnTo>
                  <a:lnTo>
                    <a:pt x="154635" y="83540"/>
                  </a:lnTo>
                  <a:lnTo>
                    <a:pt x="156108" y="82524"/>
                  </a:lnTo>
                  <a:lnTo>
                    <a:pt x="159816" y="84467"/>
                  </a:lnTo>
                  <a:lnTo>
                    <a:pt x="160185" y="82156"/>
                  </a:lnTo>
                  <a:close/>
                </a:path>
                <a:path w="179704" h="96519">
                  <a:moveTo>
                    <a:pt x="164947" y="35013"/>
                  </a:moveTo>
                  <a:lnTo>
                    <a:pt x="164299" y="34645"/>
                  </a:lnTo>
                  <a:lnTo>
                    <a:pt x="163639" y="34290"/>
                  </a:lnTo>
                  <a:lnTo>
                    <a:pt x="163004" y="33921"/>
                  </a:lnTo>
                  <a:lnTo>
                    <a:pt x="162636" y="34302"/>
                  </a:lnTo>
                  <a:lnTo>
                    <a:pt x="161899" y="35064"/>
                  </a:lnTo>
                  <a:lnTo>
                    <a:pt x="162941" y="36957"/>
                  </a:lnTo>
                  <a:lnTo>
                    <a:pt x="164274" y="35661"/>
                  </a:lnTo>
                  <a:lnTo>
                    <a:pt x="164947" y="35013"/>
                  </a:lnTo>
                  <a:close/>
                </a:path>
                <a:path w="179704" h="96519">
                  <a:moveTo>
                    <a:pt x="166598" y="38239"/>
                  </a:moveTo>
                  <a:lnTo>
                    <a:pt x="163766" y="37985"/>
                  </a:lnTo>
                  <a:lnTo>
                    <a:pt x="163664" y="39255"/>
                  </a:lnTo>
                  <a:lnTo>
                    <a:pt x="163690" y="40449"/>
                  </a:lnTo>
                  <a:lnTo>
                    <a:pt x="164642" y="41389"/>
                  </a:lnTo>
                  <a:lnTo>
                    <a:pt x="162242" y="44627"/>
                  </a:lnTo>
                  <a:lnTo>
                    <a:pt x="165912" y="43688"/>
                  </a:lnTo>
                  <a:lnTo>
                    <a:pt x="166217" y="41516"/>
                  </a:lnTo>
                  <a:lnTo>
                    <a:pt x="166357" y="40411"/>
                  </a:lnTo>
                  <a:lnTo>
                    <a:pt x="166458" y="39433"/>
                  </a:lnTo>
                  <a:lnTo>
                    <a:pt x="166598" y="38239"/>
                  </a:lnTo>
                  <a:close/>
                </a:path>
                <a:path w="179704" h="96519">
                  <a:moveTo>
                    <a:pt x="173558" y="49453"/>
                  </a:moveTo>
                  <a:lnTo>
                    <a:pt x="171945" y="48488"/>
                  </a:lnTo>
                  <a:lnTo>
                    <a:pt x="170345" y="48209"/>
                  </a:lnTo>
                  <a:lnTo>
                    <a:pt x="168770" y="49504"/>
                  </a:lnTo>
                  <a:lnTo>
                    <a:pt x="168275" y="48628"/>
                  </a:lnTo>
                  <a:lnTo>
                    <a:pt x="167487" y="48437"/>
                  </a:lnTo>
                  <a:lnTo>
                    <a:pt x="166560" y="48628"/>
                  </a:lnTo>
                  <a:lnTo>
                    <a:pt x="167627" y="50279"/>
                  </a:lnTo>
                  <a:lnTo>
                    <a:pt x="166243" y="50406"/>
                  </a:lnTo>
                  <a:lnTo>
                    <a:pt x="164744" y="51028"/>
                  </a:lnTo>
                  <a:lnTo>
                    <a:pt x="163753" y="49403"/>
                  </a:lnTo>
                  <a:lnTo>
                    <a:pt x="162242" y="49542"/>
                  </a:lnTo>
                  <a:lnTo>
                    <a:pt x="161836" y="48615"/>
                  </a:lnTo>
                  <a:lnTo>
                    <a:pt x="161785" y="47358"/>
                  </a:lnTo>
                  <a:lnTo>
                    <a:pt x="160820" y="48475"/>
                  </a:lnTo>
                  <a:lnTo>
                    <a:pt x="161061" y="52425"/>
                  </a:lnTo>
                  <a:lnTo>
                    <a:pt x="161988" y="51854"/>
                  </a:lnTo>
                  <a:lnTo>
                    <a:pt x="162902" y="50647"/>
                  </a:lnTo>
                  <a:lnTo>
                    <a:pt x="163868" y="52374"/>
                  </a:lnTo>
                  <a:lnTo>
                    <a:pt x="165747" y="51409"/>
                  </a:lnTo>
                  <a:lnTo>
                    <a:pt x="165823" y="52082"/>
                  </a:lnTo>
                  <a:lnTo>
                    <a:pt x="165849" y="52438"/>
                  </a:lnTo>
                  <a:lnTo>
                    <a:pt x="167005" y="52463"/>
                  </a:lnTo>
                  <a:lnTo>
                    <a:pt x="167589" y="52489"/>
                  </a:lnTo>
                  <a:lnTo>
                    <a:pt x="168668" y="52311"/>
                  </a:lnTo>
                  <a:lnTo>
                    <a:pt x="169926" y="52590"/>
                  </a:lnTo>
                  <a:lnTo>
                    <a:pt x="170637" y="51396"/>
                  </a:lnTo>
                  <a:lnTo>
                    <a:pt x="171297" y="51409"/>
                  </a:lnTo>
                  <a:lnTo>
                    <a:pt x="171945" y="51409"/>
                  </a:lnTo>
                  <a:lnTo>
                    <a:pt x="173482" y="50622"/>
                  </a:lnTo>
                  <a:lnTo>
                    <a:pt x="173532" y="50025"/>
                  </a:lnTo>
                  <a:lnTo>
                    <a:pt x="173558" y="49453"/>
                  </a:lnTo>
                  <a:close/>
                </a:path>
                <a:path w="179704" h="96519">
                  <a:moveTo>
                    <a:pt x="179362" y="38785"/>
                  </a:moveTo>
                  <a:lnTo>
                    <a:pt x="178435" y="37160"/>
                  </a:lnTo>
                  <a:lnTo>
                    <a:pt x="177050" y="35725"/>
                  </a:lnTo>
                  <a:lnTo>
                    <a:pt x="177241" y="33642"/>
                  </a:lnTo>
                  <a:lnTo>
                    <a:pt x="172326" y="43535"/>
                  </a:lnTo>
                  <a:lnTo>
                    <a:pt x="173151" y="43599"/>
                  </a:lnTo>
                  <a:lnTo>
                    <a:pt x="173913" y="43522"/>
                  </a:lnTo>
                  <a:lnTo>
                    <a:pt x="174637" y="41998"/>
                  </a:lnTo>
                  <a:lnTo>
                    <a:pt x="174739" y="40830"/>
                  </a:lnTo>
                  <a:lnTo>
                    <a:pt x="176225" y="41579"/>
                  </a:lnTo>
                  <a:lnTo>
                    <a:pt x="176250" y="42697"/>
                  </a:lnTo>
                  <a:lnTo>
                    <a:pt x="176491" y="43421"/>
                  </a:lnTo>
                  <a:lnTo>
                    <a:pt x="176580" y="43599"/>
                  </a:lnTo>
                  <a:lnTo>
                    <a:pt x="176555" y="43751"/>
                  </a:lnTo>
                  <a:lnTo>
                    <a:pt x="176428" y="43891"/>
                  </a:lnTo>
                  <a:lnTo>
                    <a:pt x="176707" y="43751"/>
                  </a:lnTo>
                  <a:lnTo>
                    <a:pt x="177025" y="43649"/>
                  </a:lnTo>
                  <a:lnTo>
                    <a:pt x="177330" y="43586"/>
                  </a:lnTo>
                  <a:lnTo>
                    <a:pt x="177482" y="41706"/>
                  </a:lnTo>
                  <a:lnTo>
                    <a:pt x="176707" y="38442"/>
                  </a:lnTo>
                  <a:lnTo>
                    <a:pt x="179362" y="387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4417352" y="2928490"/>
              <a:ext cx="1547495" cy="734060"/>
            </a:xfrm>
            <a:custGeom>
              <a:avLst/>
              <a:gdLst/>
              <a:ahLst/>
              <a:cxnLst/>
              <a:rect l="l" t="t" r="r" b="b"/>
              <a:pathLst>
                <a:path w="1547495" h="734060">
                  <a:moveTo>
                    <a:pt x="663371" y="128981"/>
                  </a:moveTo>
                  <a:lnTo>
                    <a:pt x="660285" y="127139"/>
                  </a:lnTo>
                  <a:lnTo>
                    <a:pt x="660463" y="129260"/>
                  </a:lnTo>
                  <a:lnTo>
                    <a:pt x="660565" y="131305"/>
                  </a:lnTo>
                  <a:lnTo>
                    <a:pt x="661416" y="130429"/>
                  </a:lnTo>
                  <a:lnTo>
                    <a:pt x="661619" y="128765"/>
                  </a:lnTo>
                  <a:lnTo>
                    <a:pt x="663371" y="128981"/>
                  </a:lnTo>
                  <a:close/>
                </a:path>
                <a:path w="1547495" h="734060">
                  <a:moveTo>
                    <a:pt x="671106" y="134188"/>
                  </a:moveTo>
                  <a:lnTo>
                    <a:pt x="667918" y="133337"/>
                  </a:lnTo>
                  <a:lnTo>
                    <a:pt x="666978" y="135712"/>
                  </a:lnTo>
                  <a:lnTo>
                    <a:pt x="667867" y="136906"/>
                  </a:lnTo>
                  <a:lnTo>
                    <a:pt x="670026" y="135089"/>
                  </a:lnTo>
                  <a:lnTo>
                    <a:pt x="671106" y="134188"/>
                  </a:lnTo>
                  <a:close/>
                </a:path>
                <a:path w="1547495" h="734060">
                  <a:moveTo>
                    <a:pt x="676097" y="143497"/>
                  </a:moveTo>
                  <a:lnTo>
                    <a:pt x="674954" y="142887"/>
                  </a:lnTo>
                  <a:lnTo>
                    <a:pt x="673214" y="144132"/>
                  </a:lnTo>
                  <a:lnTo>
                    <a:pt x="671410" y="145351"/>
                  </a:lnTo>
                  <a:lnTo>
                    <a:pt x="674890" y="146672"/>
                  </a:lnTo>
                  <a:lnTo>
                    <a:pt x="675640" y="145973"/>
                  </a:lnTo>
                  <a:lnTo>
                    <a:pt x="675995" y="145605"/>
                  </a:lnTo>
                  <a:lnTo>
                    <a:pt x="675627" y="144716"/>
                  </a:lnTo>
                  <a:lnTo>
                    <a:pt x="676097" y="143497"/>
                  </a:lnTo>
                  <a:close/>
                </a:path>
                <a:path w="1547495" h="734060">
                  <a:moveTo>
                    <a:pt x="680288" y="137680"/>
                  </a:moveTo>
                  <a:lnTo>
                    <a:pt x="679843" y="137350"/>
                  </a:lnTo>
                  <a:lnTo>
                    <a:pt x="679526" y="136956"/>
                  </a:lnTo>
                  <a:lnTo>
                    <a:pt x="678853" y="136956"/>
                  </a:lnTo>
                  <a:lnTo>
                    <a:pt x="678205" y="137185"/>
                  </a:lnTo>
                  <a:lnTo>
                    <a:pt x="678116" y="137452"/>
                  </a:lnTo>
                  <a:lnTo>
                    <a:pt x="677900" y="138150"/>
                  </a:lnTo>
                  <a:lnTo>
                    <a:pt x="678357" y="138645"/>
                  </a:lnTo>
                  <a:lnTo>
                    <a:pt x="679069" y="138544"/>
                  </a:lnTo>
                  <a:lnTo>
                    <a:pt x="679424" y="138493"/>
                  </a:lnTo>
                  <a:lnTo>
                    <a:pt x="679754" y="138074"/>
                  </a:lnTo>
                  <a:lnTo>
                    <a:pt x="680288" y="137680"/>
                  </a:lnTo>
                  <a:close/>
                </a:path>
                <a:path w="1547495" h="734060">
                  <a:moveTo>
                    <a:pt x="682078" y="131368"/>
                  </a:moveTo>
                  <a:lnTo>
                    <a:pt x="681342" y="131279"/>
                  </a:lnTo>
                  <a:lnTo>
                    <a:pt x="679869" y="131152"/>
                  </a:lnTo>
                  <a:lnTo>
                    <a:pt x="677633" y="133007"/>
                  </a:lnTo>
                  <a:lnTo>
                    <a:pt x="680313" y="133731"/>
                  </a:lnTo>
                  <a:lnTo>
                    <a:pt x="681672" y="134086"/>
                  </a:lnTo>
                  <a:lnTo>
                    <a:pt x="680212" y="132930"/>
                  </a:lnTo>
                  <a:lnTo>
                    <a:pt x="680745" y="132080"/>
                  </a:lnTo>
                  <a:lnTo>
                    <a:pt x="682078" y="131368"/>
                  </a:lnTo>
                  <a:close/>
                </a:path>
                <a:path w="1547495" h="734060">
                  <a:moveTo>
                    <a:pt x="708774" y="152527"/>
                  </a:moveTo>
                  <a:lnTo>
                    <a:pt x="708456" y="151828"/>
                  </a:lnTo>
                  <a:lnTo>
                    <a:pt x="707783" y="150456"/>
                  </a:lnTo>
                  <a:lnTo>
                    <a:pt x="706920" y="152209"/>
                  </a:lnTo>
                  <a:lnTo>
                    <a:pt x="705472" y="151904"/>
                  </a:lnTo>
                  <a:lnTo>
                    <a:pt x="704011" y="151498"/>
                  </a:lnTo>
                  <a:lnTo>
                    <a:pt x="703694" y="151574"/>
                  </a:lnTo>
                  <a:lnTo>
                    <a:pt x="703389" y="151612"/>
                  </a:lnTo>
                  <a:lnTo>
                    <a:pt x="703008" y="151752"/>
                  </a:lnTo>
                  <a:lnTo>
                    <a:pt x="702970" y="151955"/>
                  </a:lnTo>
                  <a:lnTo>
                    <a:pt x="702919" y="152095"/>
                  </a:lnTo>
                  <a:lnTo>
                    <a:pt x="704850" y="152717"/>
                  </a:lnTo>
                  <a:lnTo>
                    <a:pt x="706653" y="154559"/>
                  </a:lnTo>
                  <a:lnTo>
                    <a:pt x="708774" y="152527"/>
                  </a:lnTo>
                  <a:close/>
                </a:path>
                <a:path w="1547495" h="734060">
                  <a:moveTo>
                    <a:pt x="723303" y="166890"/>
                  </a:moveTo>
                  <a:lnTo>
                    <a:pt x="722731" y="166001"/>
                  </a:lnTo>
                  <a:lnTo>
                    <a:pt x="722210" y="164706"/>
                  </a:lnTo>
                  <a:lnTo>
                    <a:pt x="719912" y="165150"/>
                  </a:lnTo>
                  <a:lnTo>
                    <a:pt x="720534" y="166484"/>
                  </a:lnTo>
                  <a:lnTo>
                    <a:pt x="720293" y="168478"/>
                  </a:lnTo>
                  <a:lnTo>
                    <a:pt x="719683" y="169303"/>
                  </a:lnTo>
                  <a:lnTo>
                    <a:pt x="718731" y="169926"/>
                  </a:lnTo>
                  <a:lnTo>
                    <a:pt x="719162" y="171488"/>
                  </a:lnTo>
                  <a:lnTo>
                    <a:pt x="720204" y="172567"/>
                  </a:lnTo>
                  <a:lnTo>
                    <a:pt x="721664" y="173710"/>
                  </a:lnTo>
                  <a:lnTo>
                    <a:pt x="723265" y="170103"/>
                  </a:lnTo>
                  <a:lnTo>
                    <a:pt x="721982" y="169011"/>
                  </a:lnTo>
                  <a:lnTo>
                    <a:pt x="722033" y="167944"/>
                  </a:lnTo>
                  <a:lnTo>
                    <a:pt x="723303" y="166890"/>
                  </a:lnTo>
                  <a:close/>
                </a:path>
                <a:path w="1547495" h="734060">
                  <a:moveTo>
                    <a:pt x="730846" y="168427"/>
                  </a:moveTo>
                  <a:lnTo>
                    <a:pt x="730567" y="167297"/>
                  </a:lnTo>
                  <a:lnTo>
                    <a:pt x="729132" y="165874"/>
                  </a:lnTo>
                  <a:lnTo>
                    <a:pt x="728014" y="166598"/>
                  </a:lnTo>
                  <a:lnTo>
                    <a:pt x="728281" y="167703"/>
                  </a:lnTo>
                  <a:lnTo>
                    <a:pt x="728332" y="168757"/>
                  </a:lnTo>
                  <a:lnTo>
                    <a:pt x="730846" y="168427"/>
                  </a:lnTo>
                  <a:close/>
                </a:path>
                <a:path w="1547495" h="734060">
                  <a:moveTo>
                    <a:pt x="733056" y="176707"/>
                  </a:moveTo>
                  <a:lnTo>
                    <a:pt x="732066" y="175501"/>
                  </a:lnTo>
                  <a:lnTo>
                    <a:pt x="730783" y="174853"/>
                  </a:lnTo>
                  <a:lnTo>
                    <a:pt x="729221" y="174790"/>
                  </a:lnTo>
                  <a:lnTo>
                    <a:pt x="727976" y="176225"/>
                  </a:lnTo>
                  <a:lnTo>
                    <a:pt x="728713" y="177076"/>
                  </a:lnTo>
                  <a:lnTo>
                    <a:pt x="730135" y="177673"/>
                  </a:lnTo>
                  <a:lnTo>
                    <a:pt x="731189" y="177584"/>
                  </a:lnTo>
                  <a:lnTo>
                    <a:pt x="732358" y="177838"/>
                  </a:lnTo>
                  <a:lnTo>
                    <a:pt x="733056" y="176707"/>
                  </a:lnTo>
                  <a:close/>
                </a:path>
                <a:path w="1547495" h="734060">
                  <a:moveTo>
                    <a:pt x="734707" y="171196"/>
                  </a:moveTo>
                  <a:lnTo>
                    <a:pt x="733742" y="169291"/>
                  </a:lnTo>
                  <a:lnTo>
                    <a:pt x="731939" y="169037"/>
                  </a:lnTo>
                  <a:lnTo>
                    <a:pt x="731012" y="170230"/>
                  </a:lnTo>
                  <a:lnTo>
                    <a:pt x="730135" y="172643"/>
                  </a:lnTo>
                  <a:lnTo>
                    <a:pt x="731253" y="172758"/>
                  </a:lnTo>
                  <a:lnTo>
                    <a:pt x="732053" y="172821"/>
                  </a:lnTo>
                  <a:lnTo>
                    <a:pt x="732955" y="171805"/>
                  </a:lnTo>
                  <a:lnTo>
                    <a:pt x="734707" y="171196"/>
                  </a:lnTo>
                  <a:close/>
                </a:path>
                <a:path w="1547495" h="734060">
                  <a:moveTo>
                    <a:pt x="751738" y="145783"/>
                  </a:moveTo>
                  <a:lnTo>
                    <a:pt x="750252" y="145732"/>
                  </a:lnTo>
                  <a:lnTo>
                    <a:pt x="749109" y="145694"/>
                  </a:lnTo>
                  <a:lnTo>
                    <a:pt x="748017" y="145796"/>
                  </a:lnTo>
                  <a:lnTo>
                    <a:pt x="746633" y="145669"/>
                  </a:lnTo>
                  <a:lnTo>
                    <a:pt x="746988" y="148602"/>
                  </a:lnTo>
                  <a:lnTo>
                    <a:pt x="748195" y="148513"/>
                  </a:lnTo>
                  <a:lnTo>
                    <a:pt x="749122" y="148564"/>
                  </a:lnTo>
                  <a:lnTo>
                    <a:pt x="750265" y="148615"/>
                  </a:lnTo>
                  <a:lnTo>
                    <a:pt x="751725" y="148475"/>
                  </a:lnTo>
                  <a:lnTo>
                    <a:pt x="751738" y="147129"/>
                  </a:lnTo>
                  <a:lnTo>
                    <a:pt x="751738" y="145783"/>
                  </a:lnTo>
                  <a:close/>
                </a:path>
                <a:path w="1547495" h="734060">
                  <a:moveTo>
                    <a:pt x="754329" y="168389"/>
                  </a:moveTo>
                  <a:lnTo>
                    <a:pt x="753148" y="167132"/>
                  </a:lnTo>
                  <a:lnTo>
                    <a:pt x="751649" y="166916"/>
                  </a:lnTo>
                  <a:lnTo>
                    <a:pt x="749376" y="167944"/>
                  </a:lnTo>
                  <a:lnTo>
                    <a:pt x="751484" y="168148"/>
                  </a:lnTo>
                  <a:lnTo>
                    <a:pt x="752906" y="168262"/>
                  </a:lnTo>
                  <a:lnTo>
                    <a:pt x="754329" y="168389"/>
                  </a:lnTo>
                  <a:close/>
                </a:path>
                <a:path w="1547495" h="734060">
                  <a:moveTo>
                    <a:pt x="764044" y="170865"/>
                  </a:moveTo>
                  <a:lnTo>
                    <a:pt x="763714" y="169951"/>
                  </a:lnTo>
                  <a:lnTo>
                    <a:pt x="763016" y="168071"/>
                  </a:lnTo>
                  <a:lnTo>
                    <a:pt x="759193" y="170713"/>
                  </a:lnTo>
                  <a:lnTo>
                    <a:pt x="759421" y="170942"/>
                  </a:lnTo>
                  <a:lnTo>
                    <a:pt x="759714" y="171030"/>
                  </a:lnTo>
                  <a:lnTo>
                    <a:pt x="760018" y="170992"/>
                  </a:lnTo>
                  <a:lnTo>
                    <a:pt x="759764" y="172402"/>
                  </a:lnTo>
                  <a:lnTo>
                    <a:pt x="759256" y="175247"/>
                  </a:lnTo>
                  <a:lnTo>
                    <a:pt x="761542" y="174726"/>
                  </a:lnTo>
                  <a:lnTo>
                    <a:pt x="762254" y="172745"/>
                  </a:lnTo>
                  <a:lnTo>
                    <a:pt x="763193" y="170954"/>
                  </a:lnTo>
                  <a:lnTo>
                    <a:pt x="763638" y="171030"/>
                  </a:lnTo>
                  <a:lnTo>
                    <a:pt x="764044" y="170865"/>
                  </a:lnTo>
                  <a:close/>
                </a:path>
                <a:path w="1547495" h="734060">
                  <a:moveTo>
                    <a:pt x="786079" y="201028"/>
                  </a:moveTo>
                  <a:lnTo>
                    <a:pt x="785609" y="199326"/>
                  </a:lnTo>
                  <a:lnTo>
                    <a:pt x="782434" y="199326"/>
                  </a:lnTo>
                  <a:lnTo>
                    <a:pt x="782408" y="201028"/>
                  </a:lnTo>
                  <a:lnTo>
                    <a:pt x="786079" y="201028"/>
                  </a:lnTo>
                  <a:close/>
                </a:path>
                <a:path w="1547495" h="734060">
                  <a:moveTo>
                    <a:pt x="788276" y="183299"/>
                  </a:moveTo>
                  <a:lnTo>
                    <a:pt x="787946" y="183299"/>
                  </a:lnTo>
                  <a:lnTo>
                    <a:pt x="787628" y="183311"/>
                  </a:lnTo>
                  <a:lnTo>
                    <a:pt x="787285" y="183311"/>
                  </a:lnTo>
                  <a:lnTo>
                    <a:pt x="785825" y="183400"/>
                  </a:lnTo>
                  <a:lnTo>
                    <a:pt x="786333" y="185064"/>
                  </a:lnTo>
                  <a:lnTo>
                    <a:pt x="785456" y="185610"/>
                  </a:lnTo>
                  <a:lnTo>
                    <a:pt x="785406" y="186143"/>
                  </a:lnTo>
                  <a:lnTo>
                    <a:pt x="785355" y="186397"/>
                  </a:lnTo>
                  <a:lnTo>
                    <a:pt x="784402" y="187058"/>
                  </a:lnTo>
                  <a:lnTo>
                    <a:pt x="783450" y="187718"/>
                  </a:lnTo>
                  <a:lnTo>
                    <a:pt x="782497" y="188379"/>
                  </a:lnTo>
                  <a:lnTo>
                    <a:pt x="780554" y="191325"/>
                  </a:lnTo>
                  <a:lnTo>
                    <a:pt x="781786" y="192062"/>
                  </a:lnTo>
                  <a:lnTo>
                    <a:pt x="782662" y="192062"/>
                  </a:lnTo>
                  <a:lnTo>
                    <a:pt x="783412" y="190258"/>
                  </a:lnTo>
                  <a:lnTo>
                    <a:pt x="784580" y="190449"/>
                  </a:lnTo>
                  <a:lnTo>
                    <a:pt x="785406" y="189776"/>
                  </a:lnTo>
                  <a:lnTo>
                    <a:pt x="786257" y="189166"/>
                  </a:lnTo>
                  <a:lnTo>
                    <a:pt x="786561" y="189293"/>
                  </a:lnTo>
                  <a:lnTo>
                    <a:pt x="786879" y="189306"/>
                  </a:lnTo>
                  <a:lnTo>
                    <a:pt x="787184" y="189179"/>
                  </a:lnTo>
                  <a:lnTo>
                    <a:pt x="787552" y="187223"/>
                  </a:lnTo>
                  <a:lnTo>
                    <a:pt x="788276" y="183299"/>
                  </a:lnTo>
                  <a:close/>
                </a:path>
                <a:path w="1547495" h="734060">
                  <a:moveTo>
                    <a:pt x="788339" y="195021"/>
                  </a:moveTo>
                  <a:lnTo>
                    <a:pt x="788301" y="193103"/>
                  </a:lnTo>
                  <a:lnTo>
                    <a:pt x="788276" y="192379"/>
                  </a:lnTo>
                  <a:lnTo>
                    <a:pt x="786650" y="192379"/>
                  </a:lnTo>
                  <a:lnTo>
                    <a:pt x="785126" y="193103"/>
                  </a:lnTo>
                  <a:lnTo>
                    <a:pt x="783386" y="192379"/>
                  </a:lnTo>
                  <a:lnTo>
                    <a:pt x="782307" y="192379"/>
                  </a:lnTo>
                  <a:lnTo>
                    <a:pt x="780554" y="191325"/>
                  </a:lnTo>
                  <a:lnTo>
                    <a:pt x="778471" y="191579"/>
                  </a:lnTo>
                  <a:lnTo>
                    <a:pt x="779564" y="188315"/>
                  </a:lnTo>
                  <a:lnTo>
                    <a:pt x="778078" y="186588"/>
                  </a:lnTo>
                  <a:lnTo>
                    <a:pt x="777557" y="188645"/>
                  </a:lnTo>
                  <a:lnTo>
                    <a:pt x="776617" y="189077"/>
                  </a:lnTo>
                  <a:lnTo>
                    <a:pt x="775881" y="189661"/>
                  </a:lnTo>
                  <a:lnTo>
                    <a:pt x="775830" y="190474"/>
                  </a:lnTo>
                  <a:lnTo>
                    <a:pt x="775855" y="191312"/>
                  </a:lnTo>
                  <a:lnTo>
                    <a:pt x="773734" y="193103"/>
                  </a:lnTo>
                  <a:lnTo>
                    <a:pt x="771194" y="191223"/>
                  </a:lnTo>
                  <a:lnTo>
                    <a:pt x="768972" y="192112"/>
                  </a:lnTo>
                  <a:lnTo>
                    <a:pt x="768489" y="191363"/>
                  </a:lnTo>
                  <a:lnTo>
                    <a:pt x="767803" y="191249"/>
                  </a:lnTo>
                  <a:lnTo>
                    <a:pt x="767003" y="191401"/>
                  </a:lnTo>
                  <a:lnTo>
                    <a:pt x="765771" y="191223"/>
                  </a:lnTo>
                  <a:lnTo>
                    <a:pt x="764908" y="190690"/>
                  </a:lnTo>
                  <a:lnTo>
                    <a:pt x="764844" y="189306"/>
                  </a:lnTo>
                  <a:lnTo>
                    <a:pt x="765149" y="188226"/>
                  </a:lnTo>
                  <a:lnTo>
                    <a:pt x="764476" y="187858"/>
                  </a:lnTo>
                  <a:lnTo>
                    <a:pt x="763651" y="187947"/>
                  </a:lnTo>
                  <a:lnTo>
                    <a:pt x="762965" y="188023"/>
                  </a:lnTo>
                  <a:lnTo>
                    <a:pt x="762050" y="188175"/>
                  </a:lnTo>
                  <a:lnTo>
                    <a:pt x="762279" y="189306"/>
                  </a:lnTo>
                  <a:lnTo>
                    <a:pt x="761479" y="191211"/>
                  </a:lnTo>
                  <a:lnTo>
                    <a:pt x="758621" y="188582"/>
                  </a:lnTo>
                  <a:lnTo>
                    <a:pt x="758151" y="191185"/>
                  </a:lnTo>
                  <a:lnTo>
                    <a:pt x="761149" y="193192"/>
                  </a:lnTo>
                  <a:lnTo>
                    <a:pt x="756869" y="192913"/>
                  </a:lnTo>
                  <a:lnTo>
                    <a:pt x="757237" y="194094"/>
                  </a:lnTo>
                  <a:lnTo>
                    <a:pt x="758380" y="194005"/>
                  </a:lnTo>
                  <a:lnTo>
                    <a:pt x="759625" y="193636"/>
                  </a:lnTo>
                  <a:lnTo>
                    <a:pt x="760222" y="195122"/>
                  </a:lnTo>
                  <a:lnTo>
                    <a:pt x="761631" y="194995"/>
                  </a:lnTo>
                  <a:lnTo>
                    <a:pt x="763231" y="195554"/>
                  </a:lnTo>
                  <a:lnTo>
                    <a:pt x="764209" y="193967"/>
                  </a:lnTo>
                  <a:lnTo>
                    <a:pt x="764959" y="194805"/>
                  </a:lnTo>
                  <a:lnTo>
                    <a:pt x="765911" y="195211"/>
                  </a:lnTo>
                  <a:lnTo>
                    <a:pt x="767041" y="195249"/>
                  </a:lnTo>
                  <a:lnTo>
                    <a:pt x="767067" y="195846"/>
                  </a:lnTo>
                  <a:lnTo>
                    <a:pt x="765721" y="196392"/>
                  </a:lnTo>
                  <a:lnTo>
                    <a:pt x="766953" y="197065"/>
                  </a:lnTo>
                  <a:lnTo>
                    <a:pt x="768235" y="197015"/>
                  </a:lnTo>
                  <a:lnTo>
                    <a:pt x="769696" y="197269"/>
                  </a:lnTo>
                  <a:lnTo>
                    <a:pt x="769759" y="195287"/>
                  </a:lnTo>
                  <a:lnTo>
                    <a:pt x="774026" y="194487"/>
                  </a:lnTo>
                  <a:lnTo>
                    <a:pt x="778281" y="194233"/>
                  </a:lnTo>
                  <a:lnTo>
                    <a:pt x="782408" y="196037"/>
                  </a:lnTo>
                  <a:lnTo>
                    <a:pt x="782421" y="196227"/>
                  </a:lnTo>
                  <a:lnTo>
                    <a:pt x="784110" y="196227"/>
                  </a:lnTo>
                  <a:lnTo>
                    <a:pt x="784136" y="196456"/>
                  </a:lnTo>
                  <a:lnTo>
                    <a:pt x="784237" y="197319"/>
                  </a:lnTo>
                  <a:lnTo>
                    <a:pt x="784288" y="198564"/>
                  </a:lnTo>
                  <a:lnTo>
                    <a:pt x="783628" y="199186"/>
                  </a:lnTo>
                  <a:lnTo>
                    <a:pt x="785571" y="199186"/>
                  </a:lnTo>
                  <a:lnTo>
                    <a:pt x="785495" y="198894"/>
                  </a:lnTo>
                  <a:lnTo>
                    <a:pt x="786384" y="198018"/>
                  </a:lnTo>
                  <a:lnTo>
                    <a:pt x="786295" y="197319"/>
                  </a:lnTo>
                  <a:lnTo>
                    <a:pt x="786206" y="195021"/>
                  </a:lnTo>
                  <a:lnTo>
                    <a:pt x="788339" y="195021"/>
                  </a:lnTo>
                  <a:close/>
                </a:path>
                <a:path w="1547495" h="734060">
                  <a:moveTo>
                    <a:pt x="792238" y="192379"/>
                  </a:moveTo>
                  <a:lnTo>
                    <a:pt x="788847" y="192379"/>
                  </a:lnTo>
                  <a:lnTo>
                    <a:pt x="791362" y="193814"/>
                  </a:lnTo>
                  <a:lnTo>
                    <a:pt x="792238" y="192379"/>
                  </a:lnTo>
                  <a:close/>
                </a:path>
                <a:path w="1547495" h="734060">
                  <a:moveTo>
                    <a:pt x="798118" y="181343"/>
                  </a:moveTo>
                  <a:lnTo>
                    <a:pt x="797394" y="178384"/>
                  </a:lnTo>
                  <a:lnTo>
                    <a:pt x="796048" y="178879"/>
                  </a:lnTo>
                  <a:lnTo>
                    <a:pt x="795045" y="178638"/>
                  </a:lnTo>
                  <a:lnTo>
                    <a:pt x="792670" y="179311"/>
                  </a:lnTo>
                  <a:lnTo>
                    <a:pt x="790130" y="179743"/>
                  </a:lnTo>
                  <a:lnTo>
                    <a:pt x="789139" y="182537"/>
                  </a:lnTo>
                  <a:lnTo>
                    <a:pt x="790448" y="183197"/>
                  </a:lnTo>
                  <a:lnTo>
                    <a:pt x="791044" y="185318"/>
                  </a:lnTo>
                  <a:lnTo>
                    <a:pt x="793102" y="184416"/>
                  </a:lnTo>
                  <a:lnTo>
                    <a:pt x="793610" y="183095"/>
                  </a:lnTo>
                  <a:lnTo>
                    <a:pt x="795134" y="183184"/>
                  </a:lnTo>
                  <a:lnTo>
                    <a:pt x="795985" y="182346"/>
                  </a:lnTo>
                  <a:lnTo>
                    <a:pt x="796366" y="181368"/>
                  </a:lnTo>
                  <a:lnTo>
                    <a:pt x="798118" y="181343"/>
                  </a:lnTo>
                  <a:close/>
                </a:path>
                <a:path w="1547495" h="734060">
                  <a:moveTo>
                    <a:pt x="814133" y="174650"/>
                  </a:moveTo>
                  <a:lnTo>
                    <a:pt x="812355" y="173316"/>
                  </a:lnTo>
                  <a:lnTo>
                    <a:pt x="811733" y="175971"/>
                  </a:lnTo>
                  <a:lnTo>
                    <a:pt x="810272" y="175514"/>
                  </a:lnTo>
                  <a:lnTo>
                    <a:pt x="808431" y="176466"/>
                  </a:lnTo>
                  <a:lnTo>
                    <a:pt x="810056" y="178523"/>
                  </a:lnTo>
                  <a:lnTo>
                    <a:pt x="811733" y="177888"/>
                  </a:lnTo>
                  <a:lnTo>
                    <a:pt x="813435" y="176542"/>
                  </a:lnTo>
                  <a:lnTo>
                    <a:pt x="813600" y="175831"/>
                  </a:lnTo>
                  <a:lnTo>
                    <a:pt x="814133" y="174650"/>
                  </a:lnTo>
                  <a:close/>
                </a:path>
                <a:path w="1547495" h="734060">
                  <a:moveTo>
                    <a:pt x="850455" y="169113"/>
                  </a:moveTo>
                  <a:lnTo>
                    <a:pt x="847775" y="168503"/>
                  </a:lnTo>
                  <a:lnTo>
                    <a:pt x="848258" y="167347"/>
                  </a:lnTo>
                  <a:lnTo>
                    <a:pt x="849566" y="164249"/>
                  </a:lnTo>
                  <a:lnTo>
                    <a:pt x="846340" y="163982"/>
                  </a:lnTo>
                  <a:lnTo>
                    <a:pt x="845032" y="164426"/>
                  </a:lnTo>
                  <a:lnTo>
                    <a:pt x="845032" y="167144"/>
                  </a:lnTo>
                  <a:lnTo>
                    <a:pt x="844677" y="167093"/>
                  </a:lnTo>
                  <a:lnTo>
                    <a:pt x="845032" y="167144"/>
                  </a:lnTo>
                  <a:lnTo>
                    <a:pt x="845032" y="164426"/>
                  </a:lnTo>
                  <a:lnTo>
                    <a:pt x="843965" y="164426"/>
                  </a:lnTo>
                  <a:lnTo>
                    <a:pt x="842975" y="163982"/>
                  </a:lnTo>
                  <a:lnTo>
                    <a:pt x="843165" y="163982"/>
                  </a:lnTo>
                  <a:lnTo>
                    <a:pt x="842797" y="163906"/>
                  </a:lnTo>
                  <a:lnTo>
                    <a:pt x="842721" y="163334"/>
                  </a:lnTo>
                  <a:lnTo>
                    <a:pt x="842632" y="162775"/>
                  </a:lnTo>
                  <a:lnTo>
                    <a:pt x="842556" y="162204"/>
                  </a:lnTo>
                  <a:lnTo>
                    <a:pt x="843559" y="161975"/>
                  </a:lnTo>
                  <a:lnTo>
                    <a:pt x="843521" y="160337"/>
                  </a:lnTo>
                  <a:lnTo>
                    <a:pt x="843470" y="157048"/>
                  </a:lnTo>
                  <a:lnTo>
                    <a:pt x="844600" y="155219"/>
                  </a:lnTo>
                  <a:lnTo>
                    <a:pt x="844410" y="153733"/>
                  </a:lnTo>
                  <a:lnTo>
                    <a:pt x="843546" y="153441"/>
                  </a:lnTo>
                  <a:lnTo>
                    <a:pt x="846848" y="149580"/>
                  </a:lnTo>
                  <a:lnTo>
                    <a:pt x="846785" y="148602"/>
                  </a:lnTo>
                  <a:lnTo>
                    <a:pt x="847979" y="147777"/>
                  </a:lnTo>
                  <a:lnTo>
                    <a:pt x="847242" y="146697"/>
                  </a:lnTo>
                  <a:lnTo>
                    <a:pt x="847344" y="145021"/>
                  </a:lnTo>
                  <a:lnTo>
                    <a:pt x="849782" y="143814"/>
                  </a:lnTo>
                  <a:lnTo>
                    <a:pt x="848245" y="141795"/>
                  </a:lnTo>
                  <a:lnTo>
                    <a:pt x="848423" y="141541"/>
                  </a:lnTo>
                  <a:lnTo>
                    <a:pt x="848474" y="141262"/>
                  </a:lnTo>
                  <a:lnTo>
                    <a:pt x="848423" y="140944"/>
                  </a:lnTo>
                  <a:lnTo>
                    <a:pt x="847547" y="139712"/>
                  </a:lnTo>
                  <a:lnTo>
                    <a:pt x="847344" y="138315"/>
                  </a:lnTo>
                  <a:lnTo>
                    <a:pt x="847369" y="136867"/>
                  </a:lnTo>
                  <a:lnTo>
                    <a:pt x="845553" y="136906"/>
                  </a:lnTo>
                  <a:lnTo>
                    <a:pt x="844931" y="136906"/>
                  </a:lnTo>
                  <a:lnTo>
                    <a:pt x="844931" y="144551"/>
                  </a:lnTo>
                  <a:lnTo>
                    <a:pt x="844448" y="145694"/>
                  </a:lnTo>
                  <a:lnTo>
                    <a:pt x="844080" y="146697"/>
                  </a:lnTo>
                  <a:lnTo>
                    <a:pt x="844245" y="147281"/>
                  </a:lnTo>
                  <a:lnTo>
                    <a:pt x="844321" y="147574"/>
                  </a:lnTo>
                  <a:lnTo>
                    <a:pt x="843661" y="148602"/>
                  </a:lnTo>
                  <a:lnTo>
                    <a:pt x="843343" y="150126"/>
                  </a:lnTo>
                  <a:lnTo>
                    <a:pt x="842619" y="149923"/>
                  </a:lnTo>
                  <a:lnTo>
                    <a:pt x="842619" y="159283"/>
                  </a:lnTo>
                  <a:lnTo>
                    <a:pt x="842467" y="160147"/>
                  </a:lnTo>
                  <a:lnTo>
                    <a:pt x="841514" y="160820"/>
                  </a:lnTo>
                  <a:lnTo>
                    <a:pt x="840574" y="161505"/>
                  </a:lnTo>
                  <a:lnTo>
                    <a:pt x="839622" y="162191"/>
                  </a:lnTo>
                  <a:lnTo>
                    <a:pt x="840473" y="163144"/>
                  </a:lnTo>
                  <a:lnTo>
                    <a:pt x="839444" y="162013"/>
                  </a:lnTo>
                  <a:lnTo>
                    <a:pt x="838720" y="161290"/>
                  </a:lnTo>
                  <a:lnTo>
                    <a:pt x="839063" y="161290"/>
                  </a:lnTo>
                  <a:lnTo>
                    <a:pt x="838631" y="161201"/>
                  </a:lnTo>
                  <a:lnTo>
                    <a:pt x="841552" y="158254"/>
                  </a:lnTo>
                  <a:lnTo>
                    <a:pt x="842518" y="158546"/>
                  </a:lnTo>
                  <a:lnTo>
                    <a:pt x="842619" y="159283"/>
                  </a:lnTo>
                  <a:lnTo>
                    <a:pt x="842619" y="149923"/>
                  </a:lnTo>
                  <a:lnTo>
                    <a:pt x="842048" y="149745"/>
                  </a:lnTo>
                  <a:lnTo>
                    <a:pt x="842048" y="153276"/>
                  </a:lnTo>
                  <a:lnTo>
                    <a:pt x="840689" y="154546"/>
                  </a:lnTo>
                  <a:lnTo>
                    <a:pt x="840041" y="154432"/>
                  </a:lnTo>
                  <a:lnTo>
                    <a:pt x="839406" y="154343"/>
                  </a:lnTo>
                  <a:lnTo>
                    <a:pt x="838758" y="154241"/>
                  </a:lnTo>
                  <a:lnTo>
                    <a:pt x="839355" y="153162"/>
                  </a:lnTo>
                  <a:lnTo>
                    <a:pt x="839660" y="152615"/>
                  </a:lnTo>
                  <a:lnTo>
                    <a:pt x="840549" y="152476"/>
                  </a:lnTo>
                  <a:lnTo>
                    <a:pt x="841489" y="152184"/>
                  </a:lnTo>
                  <a:lnTo>
                    <a:pt x="842048" y="153276"/>
                  </a:lnTo>
                  <a:lnTo>
                    <a:pt x="842048" y="149745"/>
                  </a:lnTo>
                  <a:lnTo>
                    <a:pt x="841552" y="149593"/>
                  </a:lnTo>
                  <a:lnTo>
                    <a:pt x="841044" y="148094"/>
                  </a:lnTo>
                  <a:lnTo>
                    <a:pt x="842518" y="147066"/>
                  </a:lnTo>
                  <a:lnTo>
                    <a:pt x="842467" y="145681"/>
                  </a:lnTo>
                  <a:lnTo>
                    <a:pt x="844765" y="144551"/>
                  </a:lnTo>
                  <a:lnTo>
                    <a:pt x="844931" y="144551"/>
                  </a:lnTo>
                  <a:lnTo>
                    <a:pt x="844931" y="136906"/>
                  </a:lnTo>
                  <a:lnTo>
                    <a:pt x="844181" y="136918"/>
                  </a:lnTo>
                  <a:lnTo>
                    <a:pt x="843495" y="136918"/>
                  </a:lnTo>
                  <a:lnTo>
                    <a:pt x="843495" y="136144"/>
                  </a:lnTo>
                  <a:lnTo>
                    <a:pt x="843305" y="135445"/>
                  </a:lnTo>
                  <a:lnTo>
                    <a:pt x="842568" y="135051"/>
                  </a:lnTo>
                  <a:lnTo>
                    <a:pt x="841552" y="136118"/>
                  </a:lnTo>
                  <a:lnTo>
                    <a:pt x="840981" y="135521"/>
                  </a:lnTo>
                  <a:lnTo>
                    <a:pt x="839254" y="135521"/>
                  </a:lnTo>
                  <a:lnTo>
                    <a:pt x="838771" y="136550"/>
                  </a:lnTo>
                  <a:lnTo>
                    <a:pt x="838631" y="137807"/>
                  </a:lnTo>
                  <a:lnTo>
                    <a:pt x="840511" y="138734"/>
                  </a:lnTo>
                  <a:lnTo>
                    <a:pt x="840524" y="138874"/>
                  </a:lnTo>
                  <a:lnTo>
                    <a:pt x="839609" y="140449"/>
                  </a:lnTo>
                  <a:lnTo>
                    <a:pt x="839685" y="141947"/>
                  </a:lnTo>
                  <a:lnTo>
                    <a:pt x="839851" y="142278"/>
                  </a:lnTo>
                  <a:lnTo>
                    <a:pt x="840714" y="141947"/>
                  </a:lnTo>
                  <a:lnTo>
                    <a:pt x="840346" y="142278"/>
                  </a:lnTo>
                  <a:lnTo>
                    <a:pt x="839978" y="142532"/>
                  </a:lnTo>
                  <a:lnTo>
                    <a:pt x="839647" y="141884"/>
                  </a:lnTo>
                  <a:lnTo>
                    <a:pt x="838860" y="142392"/>
                  </a:lnTo>
                  <a:lnTo>
                    <a:pt x="838479" y="142646"/>
                  </a:lnTo>
                  <a:lnTo>
                    <a:pt x="836904" y="141630"/>
                  </a:lnTo>
                  <a:lnTo>
                    <a:pt x="835431" y="142303"/>
                  </a:lnTo>
                  <a:lnTo>
                    <a:pt x="833945" y="142900"/>
                  </a:lnTo>
                  <a:lnTo>
                    <a:pt x="834085" y="144830"/>
                  </a:lnTo>
                  <a:lnTo>
                    <a:pt x="834999" y="146037"/>
                  </a:lnTo>
                  <a:lnTo>
                    <a:pt x="837006" y="145389"/>
                  </a:lnTo>
                  <a:lnTo>
                    <a:pt x="838504" y="144894"/>
                  </a:lnTo>
                  <a:lnTo>
                    <a:pt x="838619" y="145580"/>
                  </a:lnTo>
                  <a:lnTo>
                    <a:pt x="838657" y="146672"/>
                  </a:lnTo>
                  <a:lnTo>
                    <a:pt x="838466" y="146799"/>
                  </a:lnTo>
                  <a:lnTo>
                    <a:pt x="838466" y="167093"/>
                  </a:lnTo>
                  <a:lnTo>
                    <a:pt x="836841" y="167424"/>
                  </a:lnTo>
                  <a:lnTo>
                    <a:pt x="838454" y="167093"/>
                  </a:lnTo>
                  <a:lnTo>
                    <a:pt x="838466" y="146799"/>
                  </a:lnTo>
                  <a:lnTo>
                    <a:pt x="837514" y="147383"/>
                  </a:lnTo>
                  <a:lnTo>
                    <a:pt x="837514" y="154178"/>
                  </a:lnTo>
                  <a:lnTo>
                    <a:pt x="837361" y="154051"/>
                  </a:lnTo>
                  <a:lnTo>
                    <a:pt x="837361" y="160934"/>
                  </a:lnTo>
                  <a:lnTo>
                    <a:pt x="837031" y="160934"/>
                  </a:lnTo>
                  <a:lnTo>
                    <a:pt x="837031" y="162318"/>
                  </a:lnTo>
                  <a:lnTo>
                    <a:pt x="836714" y="162318"/>
                  </a:lnTo>
                  <a:lnTo>
                    <a:pt x="836701" y="162179"/>
                  </a:lnTo>
                  <a:lnTo>
                    <a:pt x="836955" y="162179"/>
                  </a:lnTo>
                  <a:lnTo>
                    <a:pt x="837031" y="162318"/>
                  </a:lnTo>
                  <a:lnTo>
                    <a:pt x="837031" y="160934"/>
                  </a:lnTo>
                  <a:lnTo>
                    <a:pt x="837361" y="160934"/>
                  </a:lnTo>
                  <a:lnTo>
                    <a:pt x="837361" y="154051"/>
                  </a:lnTo>
                  <a:lnTo>
                    <a:pt x="837082" y="153784"/>
                  </a:lnTo>
                  <a:lnTo>
                    <a:pt x="837311" y="153974"/>
                  </a:lnTo>
                  <a:lnTo>
                    <a:pt x="837514" y="154178"/>
                  </a:lnTo>
                  <a:lnTo>
                    <a:pt x="837514" y="147383"/>
                  </a:lnTo>
                  <a:lnTo>
                    <a:pt x="836028" y="148424"/>
                  </a:lnTo>
                  <a:lnTo>
                    <a:pt x="836028" y="158242"/>
                  </a:lnTo>
                  <a:lnTo>
                    <a:pt x="836015" y="162179"/>
                  </a:lnTo>
                  <a:lnTo>
                    <a:pt x="835952" y="162306"/>
                  </a:lnTo>
                  <a:lnTo>
                    <a:pt x="830846" y="162013"/>
                  </a:lnTo>
                  <a:lnTo>
                    <a:pt x="833831" y="162179"/>
                  </a:lnTo>
                  <a:lnTo>
                    <a:pt x="836015" y="162179"/>
                  </a:lnTo>
                  <a:lnTo>
                    <a:pt x="836015" y="158305"/>
                  </a:lnTo>
                  <a:lnTo>
                    <a:pt x="835901" y="158813"/>
                  </a:lnTo>
                  <a:lnTo>
                    <a:pt x="835812" y="159283"/>
                  </a:lnTo>
                  <a:lnTo>
                    <a:pt x="836002" y="158203"/>
                  </a:lnTo>
                  <a:lnTo>
                    <a:pt x="836028" y="148424"/>
                  </a:lnTo>
                  <a:lnTo>
                    <a:pt x="835291" y="148945"/>
                  </a:lnTo>
                  <a:lnTo>
                    <a:pt x="834085" y="145097"/>
                  </a:lnTo>
                  <a:lnTo>
                    <a:pt x="831989" y="146050"/>
                  </a:lnTo>
                  <a:lnTo>
                    <a:pt x="831989" y="156425"/>
                  </a:lnTo>
                  <a:lnTo>
                    <a:pt x="831964" y="157035"/>
                  </a:lnTo>
                  <a:lnTo>
                    <a:pt x="831938" y="157391"/>
                  </a:lnTo>
                  <a:lnTo>
                    <a:pt x="831926" y="157632"/>
                  </a:lnTo>
                  <a:lnTo>
                    <a:pt x="831900" y="158216"/>
                  </a:lnTo>
                  <a:lnTo>
                    <a:pt x="831938" y="157391"/>
                  </a:lnTo>
                  <a:lnTo>
                    <a:pt x="831989" y="156425"/>
                  </a:lnTo>
                  <a:lnTo>
                    <a:pt x="831989" y="146050"/>
                  </a:lnTo>
                  <a:lnTo>
                    <a:pt x="831761" y="146151"/>
                  </a:lnTo>
                  <a:lnTo>
                    <a:pt x="829957" y="145694"/>
                  </a:lnTo>
                  <a:lnTo>
                    <a:pt x="829856" y="147434"/>
                  </a:lnTo>
                  <a:lnTo>
                    <a:pt x="829576" y="147548"/>
                  </a:lnTo>
                  <a:lnTo>
                    <a:pt x="829297" y="147624"/>
                  </a:lnTo>
                  <a:lnTo>
                    <a:pt x="828992" y="147662"/>
                  </a:lnTo>
                  <a:lnTo>
                    <a:pt x="827036" y="147637"/>
                  </a:lnTo>
                  <a:lnTo>
                    <a:pt x="826325" y="148831"/>
                  </a:lnTo>
                  <a:lnTo>
                    <a:pt x="825068" y="148551"/>
                  </a:lnTo>
                  <a:lnTo>
                    <a:pt x="823988" y="148729"/>
                  </a:lnTo>
                  <a:lnTo>
                    <a:pt x="822248" y="148678"/>
                  </a:lnTo>
                  <a:lnTo>
                    <a:pt x="822223" y="148323"/>
                  </a:lnTo>
                  <a:lnTo>
                    <a:pt x="822147" y="147650"/>
                  </a:lnTo>
                  <a:lnTo>
                    <a:pt x="820267" y="148615"/>
                  </a:lnTo>
                  <a:lnTo>
                    <a:pt x="819302" y="146888"/>
                  </a:lnTo>
                  <a:lnTo>
                    <a:pt x="818388" y="148094"/>
                  </a:lnTo>
                  <a:lnTo>
                    <a:pt x="817460" y="148666"/>
                  </a:lnTo>
                  <a:lnTo>
                    <a:pt x="817219" y="149809"/>
                  </a:lnTo>
                  <a:lnTo>
                    <a:pt x="816216" y="151244"/>
                  </a:lnTo>
                  <a:lnTo>
                    <a:pt x="817689" y="151968"/>
                  </a:lnTo>
                  <a:lnTo>
                    <a:pt x="819683" y="153009"/>
                  </a:lnTo>
                  <a:lnTo>
                    <a:pt x="818324" y="154203"/>
                  </a:lnTo>
                  <a:lnTo>
                    <a:pt x="818210" y="155346"/>
                  </a:lnTo>
                  <a:lnTo>
                    <a:pt x="815886" y="156603"/>
                  </a:lnTo>
                  <a:lnTo>
                    <a:pt x="815835" y="158330"/>
                  </a:lnTo>
                  <a:lnTo>
                    <a:pt x="817156" y="160337"/>
                  </a:lnTo>
                  <a:lnTo>
                    <a:pt x="820597" y="160604"/>
                  </a:lnTo>
                  <a:lnTo>
                    <a:pt x="820661" y="160337"/>
                  </a:lnTo>
                  <a:lnTo>
                    <a:pt x="824966" y="160337"/>
                  </a:lnTo>
                  <a:lnTo>
                    <a:pt x="825055" y="156337"/>
                  </a:lnTo>
                  <a:lnTo>
                    <a:pt x="821664" y="156337"/>
                  </a:lnTo>
                  <a:lnTo>
                    <a:pt x="820966" y="159092"/>
                  </a:lnTo>
                  <a:lnTo>
                    <a:pt x="821690" y="156210"/>
                  </a:lnTo>
                  <a:lnTo>
                    <a:pt x="825055" y="156337"/>
                  </a:lnTo>
                  <a:lnTo>
                    <a:pt x="826135" y="155409"/>
                  </a:lnTo>
                  <a:lnTo>
                    <a:pt x="826096" y="152527"/>
                  </a:lnTo>
                  <a:lnTo>
                    <a:pt x="828700" y="151765"/>
                  </a:lnTo>
                  <a:lnTo>
                    <a:pt x="829056" y="154470"/>
                  </a:lnTo>
                  <a:lnTo>
                    <a:pt x="829017" y="154813"/>
                  </a:lnTo>
                  <a:lnTo>
                    <a:pt x="829081" y="155117"/>
                  </a:lnTo>
                  <a:lnTo>
                    <a:pt x="829233" y="155397"/>
                  </a:lnTo>
                  <a:lnTo>
                    <a:pt x="828890" y="155397"/>
                  </a:lnTo>
                  <a:lnTo>
                    <a:pt x="828890" y="166255"/>
                  </a:lnTo>
                  <a:lnTo>
                    <a:pt x="825055" y="166255"/>
                  </a:lnTo>
                  <a:lnTo>
                    <a:pt x="823277" y="164884"/>
                  </a:lnTo>
                  <a:lnTo>
                    <a:pt x="823277" y="167093"/>
                  </a:lnTo>
                  <a:lnTo>
                    <a:pt x="823214" y="171208"/>
                  </a:lnTo>
                  <a:lnTo>
                    <a:pt x="822947" y="171208"/>
                  </a:lnTo>
                  <a:lnTo>
                    <a:pt x="823163" y="171132"/>
                  </a:lnTo>
                  <a:lnTo>
                    <a:pt x="823214" y="167106"/>
                  </a:lnTo>
                  <a:lnTo>
                    <a:pt x="823087" y="167106"/>
                  </a:lnTo>
                  <a:lnTo>
                    <a:pt x="823087" y="167703"/>
                  </a:lnTo>
                  <a:lnTo>
                    <a:pt x="822883" y="167944"/>
                  </a:lnTo>
                  <a:lnTo>
                    <a:pt x="823087" y="167703"/>
                  </a:lnTo>
                  <a:lnTo>
                    <a:pt x="823087" y="167106"/>
                  </a:lnTo>
                  <a:lnTo>
                    <a:pt x="820737" y="167259"/>
                  </a:lnTo>
                  <a:lnTo>
                    <a:pt x="820864" y="167093"/>
                  </a:lnTo>
                  <a:lnTo>
                    <a:pt x="823277" y="167093"/>
                  </a:lnTo>
                  <a:lnTo>
                    <a:pt x="823277" y="164884"/>
                  </a:lnTo>
                  <a:lnTo>
                    <a:pt x="822909" y="164604"/>
                  </a:lnTo>
                  <a:lnTo>
                    <a:pt x="821563" y="166204"/>
                  </a:lnTo>
                  <a:lnTo>
                    <a:pt x="822807" y="164604"/>
                  </a:lnTo>
                  <a:lnTo>
                    <a:pt x="821867" y="164236"/>
                  </a:lnTo>
                  <a:lnTo>
                    <a:pt x="825525" y="164096"/>
                  </a:lnTo>
                  <a:lnTo>
                    <a:pt x="826058" y="163144"/>
                  </a:lnTo>
                  <a:lnTo>
                    <a:pt x="827036" y="163423"/>
                  </a:lnTo>
                  <a:lnTo>
                    <a:pt x="828789" y="162013"/>
                  </a:lnTo>
                  <a:lnTo>
                    <a:pt x="828890" y="166255"/>
                  </a:lnTo>
                  <a:lnTo>
                    <a:pt x="828890" y="155397"/>
                  </a:lnTo>
                  <a:lnTo>
                    <a:pt x="828802" y="157911"/>
                  </a:lnTo>
                  <a:lnTo>
                    <a:pt x="828624" y="158051"/>
                  </a:lnTo>
                  <a:lnTo>
                    <a:pt x="828624" y="159778"/>
                  </a:lnTo>
                  <a:lnTo>
                    <a:pt x="828433" y="160388"/>
                  </a:lnTo>
                  <a:lnTo>
                    <a:pt x="828611" y="159778"/>
                  </a:lnTo>
                  <a:lnTo>
                    <a:pt x="828624" y="158051"/>
                  </a:lnTo>
                  <a:lnTo>
                    <a:pt x="827544" y="158813"/>
                  </a:lnTo>
                  <a:lnTo>
                    <a:pt x="825119" y="158229"/>
                  </a:lnTo>
                  <a:lnTo>
                    <a:pt x="825093" y="159283"/>
                  </a:lnTo>
                  <a:lnTo>
                    <a:pt x="824966" y="160337"/>
                  </a:lnTo>
                  <a:lnTo>
                    <a:pt x="824941" y="160604"/>
                  </a:lnTo>
                  <a:lnTo>
                    <a:pt x="824865" y="161213"/>
                  </a:lnTo>
                  <a:lnTo>
                    <a:pt x="824826" y="161594"/>
                  </a:lnTo>
                  <a:lnTo>
                    <a:pt x="824865" y="161213"/>
                  </a:lnTo>
                  <a:lnTo>
                    <a:pt x="824865" y="160604"/>
                  </a:lnTo>
                  <a:lnTo>
                    <a:pt x="823214" y="160604"/>
                  </a:lnTo>
                  <a:lnTo>
                    <a:pt x="823214" y="161251"/>
                  </a:lnTo>
                  <a:lnTo>
                    <a:pt x="821474" y="161251"/>
                  </a:lnTo>
                  <a:lnTo>
                    <a:pt x="821474" y="164084"/>
                  </a:lnTo>
                  <a:lnTo>
                    <a:pt x="821156" y="164680"/>
                  </a:lnTo>
                  <a:lnTo>
                    <a:pt x="821397" y="164058"/>
                  </a:lnTo>
                  <a:lnTo>
                    <a:pt x="821029" y="163753"/>
                  </a:lnTo>
                  <a:lnTo>
                    <a:pt x="821474" y="164084"/>
                  </a:lnTo>
                  <a:lnTo>
                    <a:pt x="821474" y="161251"/>
                  </a:lnTo>
                  <a:lnTo>
                    <a:pt x="820254" y="161251"/>
                  </a:lnTo>
                  <a:lnTo>
                    <a:pt x="820254" y="163144"/>
                  </a:lnTo>
                  <a:lnTo>
                    <a:pt x="819823" y="162204"/>
                  </a:lnTo>
                  <a:lnTo>
                    <a:pt x="820254" y="163144"/>
                  </a:lnTo>
                  <a:lnTo>
                    <a:pt x="820254" y="161251"/>
                  </a:lnTo>
                  <a:lnTo>
                    <a:pt x="819924" y="161251"/>
                  </a:lnTo>
                  <a:lnTo>
                    <a:pt x="823048" y="161213"/>
                  </a:lnTo>
                  <a:lnTo>
                    <a:pt x="823214" y="161251"/>
                  </a:lnTo>
                  <a:lnTo>
                    <a:pt x="823214" y="160604"/>
                  </a:lnTo>
                  <a:lnTo>
                    <a:pt x="820597" y="160604"/>
                  </a:lnTo>
                  <a:lnTo>
                    <a:pt x="819772" y="160604"/>
                  </a:lnTo>
                  <a:lnTo>
                    <a:pt x="819772" y="165404"/>
                  </a:lnTo>
                  <a:lnTo>
                    <a:pt x="818159" y="163855"/>
                  </a:lnTo>
                  <a:lnTo>
                    <a:pt x="819302" y="164947"/>
                  </a:lnTo>
                  <a:lnTo>
                    <a:pt x="819772" y="165404"/>
                  </a:lnTo>
                  <a:lnTo>
                    <a:pt x="819772" y="160604"/>
                  </a:lnTo>
                  <a:lnTo>
                    <a:pt x="817206" y="160604"/>
                  </a:lnTo>
                  <a:lnTo>
                    <a:pt x="817308" y="161213"/>
                  </a:lnTo>
                  <a:lnTo>
                    <a:pt x="817410" y="161772"/>
                  </a:lnTo>
                  <a:lnTo>
                    <a:pt x="815975" y="162191"/>
                  </a:lnTo>
                  <a:lnTo>
                    <a:pt x="815416" y="163144"/>
                  </a:lnTo>
                  <a:lnTo>
                    <a:pt x="812279" y="164338"/>
                  </a:lnTo>
                  <a:lnTo>
                    <a:pt x="812990" y="168262"/>
                  </a:lnTo>
                  <a:lnTo>
                    <a:pt x="810590" y="169976"/>
                  </a:lnTo>
                  <a:lnTo>
                    <a:pt x="810615" y="174675"/>
                  </a:lnTo>
                  <a:lnTo>
                    <a:pt x="813447" y="171869"/>
                  </a:lnTo>
                  <a:lnTo>
                    <a:pt x="815289" y="171754"/>
                  </a:lnTo>
                  <a:lnTo>
                    <a:pt x="815492" y="172466"/>
                  </a:lnTo>
                  <a:lnTo>
                    <a:pt x="815492" y="173418"/>
                  </a:lnTo>
                  <a:lnTo>
                    <a:pt x="816673" y="173075"/>
                  </a:lnTo>
                  <a:lnTo>
                    <a:pt x="817664" y="172796"/>
                  </a:lnTo>
                  <a:lnTo>
                    <a:pt x="818286" y="172148"/>
                  </a:lnTo>
                  <a:lnTo>
                    <a:pt x="818235" y="171030"/>
                  </a:lnTo>
                  <a:lnTo>
                    <a:pt x="821182" y="171831"/>
                  </a:lnTo>
                  <a:lnTo>
                    <a:pt x="823277" y="172821"/>
                  </a:lnTo>
                  <a:lnTo>
                    <a:pt x="822591" y="176199"/>
                  </a:lnTo>
                  <a:lnTo>
                    <a:pt x="825360" y="176593"/>
                  </a:lnTo>
                  <a:lnTo>
                    <a:pt x="824992" y="174180"/>
                  </a:lnTo>
                  <a:lnTo>
                    <a:pt x="824941" y="173761"/>
                  </a:lnTo>
                  <a:lnTo>
                    <a:pt x="824636" y="173266"/>
                  </a:lnTo>
                  <a:lnTo>
                    <a:pt x="824966" y="173761"/>
                  </a:lnTo>
                  <a:lnTo>
                    <a:pt x="825271" y="174180"/>
                  </a:lnTo>
                  <a:lnTo>
                    <a:pt x="826287" y="172821"/>
                  </a:lnTo>
                  <a:lnTo>
                    <a:pt x="826490" y="172821"/>
                  </a:lnTo>
                  <a:lnTo>
                    <a:pt x="827557" y="173266"/>
                  </a:lnTo>
                  <a:lnTo>
                    <a:pt x="829983" y="173761"/>
                  </a:lnTo>
                  <a:lnTo>
                    <a:pt x="829945" y="172059"/>
                  </a:lnTo>
                  <a:lnTo>
                    <a:pt x="829906" y="170002"/>
                  </a:lnTo>
                  <a:lnTo>
                    <a:pt x="829157" y="170002"/>
                  </a:lnTo>
                  <a:lnTo>
                    <a:pt x="829183" y="171208"/>
                  </a:lnTo>
                  <a:lnTo>
                    <a:pt x="828687" y="171983"/>
                  </a:lnTo>
                  <a:lnTo>
                    <a:pt x="827163" y="171615"/>
                  </a:lnTo>
                  <a:lnTo>
                    <a:pt x="827074" y="170345"/>
                  </a:lnTo>
                  <a:lnTo>
                    <a:pt x="826274" y="168592"/>
                  </a:lnTo>
                  <a:lnTo>
                    <a:pt x="828840" y="169125"/>
                  </a:lnTo>
                  <a:lnTo>
                    <a:pt x="828636" y="168452"/>
                  </a:lnTo>
                  <a:lnTo>
                    <a:pt x="828192" y="167093"/>
                  </a:lnTo>
                  <a:lnTo>
                    <a:pt x="829906" y="165646"/>
                  </a:lnTo>
                  <a:lnTo>
                    <a:pt x="831278" y="162318"/>
                  </a:lnTo>
                  <a:lnTo>
                    <a:pt x="833818" y="165912"/>
                  </a:lnTo>
                  <a:lnTo>
                    <a:pt x="834009" y="165912"/>
                  </a:lnTo>
                  <a:lnTo>
                    <a:pt x="833932" y="166065"/>
                  </a:lnTo>
                  <a:lnTo>
                    <a:pt x="834783" y="167513"/>
                  </a:lnTo>
                  <a:lnTo>
                    <a:pt x="836256" y="168236"/>
                  </a:lnTo>
                  <a:lnTo>
                    <a:pt x="837603" y="169087"/>
                  </a:lnTo>
                  <a:lnTo>
                    <a:pt x="838885" y="167767"/>
                  </a:lnTo>
                  <a:lnTo>
                    <a:pt x="841057" y="168376"/>
                  </a:lnTo>
                  <a:lnTo>
                    <a:pt x="842899" y="167093"/>
                  </a:lnTo>
                  <a:lnTo>
                    <a:pt x="843991" y="167093"/>
                  </a:lnTo>
                  <a:lnTo>
                    <a:pt x="845527" y="168770"/>
                  </a:lnTo>
                  <a:lnTo>
                    <a:pt x="846239" y="169951"/>
                  </a:lnTo>
                  <a:lnTo>
                    <a:pt x="847267" y="169951"/>
                  </a:lnTo>
                  <a:lnTo>
                    <a:pt x="848334" y="170116"/>
                  </a:lnTo>
                  <a:lnTo>
                    <a:pt x="850074" y="170116"/>
                  </a:lnTo>
                  <a:lnTo>
                    <a:pt x="850455" y="169113"/>
                  </a:lnTo>
                  <a:close/>
                </a:path>
                <a:path w="1547495" h="734060">
                  <a:moveTo>
                    <a:pt x="853020" y="171640"/>
                  </a:moveTo>
                  <a:lnTo>
                    <a:pt x="848537" y="172186"/>
                  </a:lnTo>
                  <a:lnTo>
                    <a:pt x="847496" y="177761"/>
                  </a:lnTo>
                  <a:lnTo>
                    <a:pt x="851141" y="177355"/>
                  </a:lnTo>
                  <a:lnTo>
                    <a:pt x="852411" y="174790"/>
                  </a:lnTo>
                  <a:lnTo>
                    <a:pt x="853020" y="171640"/>
                  </a:lnTo>
                  <a:close/>
                </a:path>
                <a:path w="1547495" h="734060">
                  <a:moveTo>
                    <a:pt x="1547050" y="0"/>
                  </a:moveTo>
                  <a:lnTo>
                    <a:pt x="1544561" y="0"/>
                  </a:lnTo>
                  <a:lnTo>
                    <a:pt x="1544561" y="8890"/>
                  </a:lnTo>
                  <a:lnTo>
                    <a:pt x="1538325" y="8940"/>
                  </a:lnTo>
                  <a:lnTo>
                    <a:pt x="1538325" y="723900"/>
                  </a:lnTo>
                  <a:lnTo>
                    <a:pt x="9982" y="723900"/>
                  </a:lnTo>
                  <a:lnTo>
                    <a:pt x="9982" y="10160"/>
                  </a:lnTo>
                  <a:lnTo>
                    <a:pt x="8724" y="10160"/>
                  </a:lnTo>
                  <a:lnTo>
                    <a:pt x="8724" y="8890"/>
                  </a:lnTo>
                  <a:lnTo>
                    <a:pt x="1544561" y="8890"/>
                  </a:lnTo>
                  <a:lnTo>
                    <a:pt x="1544561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731520"/>
                  </a:lnTo>
                  <a:lnTo>
                    <a:pt x="0" y="734060"/>
                  </a:lnTo>
                  <a:lnTo>
                    <a:pt x="1547050" y="734060"/>
                  </a:lnTo>
                  <a:lnTo>
                    <a:pt x="1547050" y="731570"/>
                  </a:lnTo>
                  <a:lnTo>
                    <a:pt x="1547050" y="2705"/>
                  </a:lnTo>
                  <a:lnTo>
                    <a:pt x="1545793" y="2705"/>
                  </a:lnTo>
                  <a:lnTo>
                    <a:pt x="1545793" y="2540"/>
                  </a:lnTo>
                  <a:lnTo>
                    <a:pt x="1547050" y="2540"/>
                  </a:lnTo>
                  <a:lnTo>
                    <a:pt x="1547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4391050" y="2936110"/>
              <a:ext cx="1573530" cy="1615440"/>
            </a:xfrm>
            <a:custGeom>
              <a:avLst/>
              <a:gdLst/>
              <a:ahLst/>
              <a:cxnLst/>
              <a:rect l="l" t="t" r="r" b="b"/>
              <a:pathLst>
                <a:path w="1573529" h="1615439">
                  <a:moveTo>
                    <a:pt x="269646" y="1575104"/>
                  </a:moveTo>
                  <a:lnTo>
                    <a:pt x="234365" y="1551952"/>
                  </a:lnTo>
                  <a:lnTo>
                    <a:pt x="228079" y="1543075"/>
                  </a:lnTo>
                  <a:lnTo>
                    <a:pt x="223113" y="1542630"/>
                  </a:lnTo>
                  <a:lnTo>
                    <a:pt x="177126" y="1571167"/>
                  </a:lnTo>
                  <a:lnTo>
                    <a:pt x="152400" y="1574101"/>
                  </a:lnTo>
                  <a:lnTo>
                    <a:pt x="151244" y="1573237"/>
                  </a:lnTo>
                  <a:lnTo>
                    <a:pt x="137515" y="1566405"/>
                  </a:lnTo>
                  <a:lnTo>
                    <a:pt x="127673" y="1559140"/>
                  </a:lnTo>
                  <a:lnTo>
                    <a:pt x="120624" y="1551952"/>
                  </a:lnTo>
                  <a:lnTo>
                    <a:pt x="115989" y="1545666"/>
                  </a:lnTo>
                  <a:lnTo>
                    <a:pt x="114338" y="1543075"/>
                  </a:lnTo>
                  <a:lnTo>
                    <a:pt x="109359" y="1542630"/>
                  </a:lnTo>
                  <a:lnTo>
                    <a:pt x="69151" y="1570164"/>
                  </a:lnTo>
                  <a:lnTo>
                    <a:pt x="50" y="1577086"/>
                  </a:lnTo>
                  <a:lnTo>
                    <a:pt x="0" y="1580908"/>
                  </a:lnTo>
                  <a:lnTo>
                    <a:pt x="36182" y="1584909"/>
                  </a:lnTo>
                  <a:lnTo>
                    <a:pt x="70827" y="1590217"/>
                  </a:lnTo>
                  <a:lnTo>
                    <a:pt x="97955" y="1598739"/>
                  </a:lnTo>
                  <a:lnTo>
                    <a:pt x="108940" y="1612099"/>
                  </a:lnTo>
                  <a:lnTo>
                    <a:pt x="108940" y="1615186"/>
                  </a:lnTo>
                  <a:lnTo>
                    <a:pt x="114338" y="1614690"/>
                  </a:lnTo>
                  <a:lnTo>
                    <a:pt x="150228" y="1584947"/>
                  </a:lnTo>
                  <a:lnTo>
                    <a:pt x="176491" y="1588693"/>
                  </a:lnTo>
                  <a:lnTo>
                    <a:pt x="199732" y="1594015"/>
                  </a:lnTo>
                  <a:lnTo>
                    <a:pt x="216319" y="1601584"/>
                  </a:lnTo>
                  <a:lnTo>
                    <a:pt x="222669" y="1612099"/>
                  </a:lnTo>
                  <a:lnTo>
                    <a:pt x="222681" y="1615186"/>
                  </a:lnTo>
                  <a:lnTo>
                    <a:pt x="228079" y="1614690"/>
                  </a:lnTo>
                  <a:lnTo>
                    <a:pt x="264248" y="1584833"/>
                  </a:lnTo>
                  <a:lnTo>
                    <a:pt x="269646" y="1582661"/>
                  </a:lnTo>
                  <a:lnTo>
                    <a:pt x="269646" y="1575104"/>
                  </a:lnTo>
                  <a:close/>
                </a:path>
                <a:path w="1573529" h="1615439">
                  <a:moveTo>
                    <a:pt x="1565859" y="2578"/>
                  </a:moveTo>
                  <a:lnTo>
                    <a:pt x="1563370" y="2578"/>
                  </a:lnTo>
                  <a:lnTo>
                    <a:pt x="1563370" y="716457"/>
                  </a:lnTo>
                  <a:lnTo>
                    <a:pt x="1565859" y="716457"/>
                  </a:lnTo>
                  <a:lnTo>
                    <a:pt x="1565859" y="2578"/>
                  </a:lnTo>
                  <a:close/>
                </a:path>
                <a:path w="1573529" h="1615439">
                  <a:moveTo>
                    <a:pt x="1565859" y="0"/>
                  </a:moveTo>
                  <a:lnTo>
                    <a:pt x="33782" y="0"/>
                  </a:lnTo>
                  <a:lnTo>
                    <a:pt x="33782" y="2540"/>
                  </a:lnTo>
                  <a:lnTo>
                    <a:pt x="33782" y="716280"/>
                  </a:lnTo>
                  <a:lnTo>
                    <a:pt x="36283" y="716280"/>
                  </a:lnTo>
                  <a:lnTo>
                    <a:pt x="36283" y="2540"/>
                  </a:lnTo>
                  <a:lnTo>
                    <a:pt x="1565859" y="2540"/>
                  </a:lnTo>
                  <a:lnTo>
                    <a:pt x="1565859" y="0"/>
                  </a:lnTo>
                  <a:close/>
                </a:path>
                <a:path w="1573529" h="1615439">
                  <a:moveTo>
                    <a:pt x="1573352" y="749300"/>
                  </a:moveTo>
                  <a:lnTo>
                    <a:pt x="1570863" y="749300"/>
                  </a:lnTo>
                  <a:lnTo>
                    <a:pt x="1570863" y="756920"/>
                  </a:lnTo>
                  <a:lnTo>
                    <a:pt x="1570863" y="757542"/>
                  </a:lnTo>
                  <a:lnTo>
                    <a:pt x="1570863" y="1473936"/>
                  </a:lnTo>
                  <a:lnTo>
                    <a:pt x="1570863" y="1474470"/>
                  </a:lnTo>
                  <a:lnTo>
                    <a:pt x="1565859" y="1474470"/>
                  </a:lnTo>
                  <a:lnTo>
                    <a:pt x="1565859" y="1473936"/>
                  </a:lnTo>
                  <a:lnTo>
                    <a:pt x="1570863" y="1473936"/>
                  </a:lnTo>
                  <a:lnTo>
                    <a:pt x="1570863" y="757542"/>
                  </a:lnTo>
                  <a:lnTo>
                    <a:pt x="1565859" y="757542"/>
                  </a:lnTo>
                  <a:lnTo>
                    <a:pt x="1565859" y="756920"/>
                  </a:lnTo>
                  <a:lnTo>
                    <a:pt x="1570863" y="756920"/>
                  </a:lnTo>
                  <a:lnTo>
                    <a:pt x="1570863" y="749300"/>
                  </a:lnTo>
                  <a:lnTo>
                    <a:pt x="1564627" y="749300"/>
                  </a:lnTo>
                  <a:lnTo>
                    <a:pt x="1564627" y="758190"/>
                  </a:lnTo>
                  <a:lnTo>
                    <a:pt x="1564627" y="758799"/>
                  </a:lnTo>
                  <a:lnTo>
                    <a:pt x="1563370" y="758799"/>
                  </a:lnTo>
                  <a:lnTo>
                    <a:pt x="1563370" y="1472692"/>
                  </a:lnTo>
                  <a:lnTo>
                    <a:pt x="1564627" y="1472692"/>
                  </a:lnTo>
                  <a:lnTo>
                    <a:pt x="1564627" y="1473200"/>
                  </a:lnTo>
                  <a:lnTo>
                    <a:pt x="36283" y="1473200"/>
                  </a:lnTo>
                  <a:lnTo>
                    <a:pt x="36283" y="758190"/>
                  </a:lnTo>
                  <a:lnTo>
                    <a:pt x="1564627" y="758190"/>
                  </a:lnTo>
                  <a:lnTo>
                    <a:pt x="1564627" y="749300"/>
                  </a:lnTo>
                  <a:lnTo>
                    <a:pt x="26301" y="749300"/>
                  </a:lnTo>
                  <a:lnTo>
                    <a:pt x="26301" y="751840"/>
                  </a:lnTo>
                  <a:lnTo>
                    <a:pt x="26301" y="1479550"/>
                  </a:lnTo>
                  <a:lnTo>
                    <a:pt x="26301" y="1482090"/>
                  </a:lnTo>
                  <a:lnTo>
                    <a:pt x="1573352" y="1482090"/>
                  </a:lnTo>
                  <a:lnTo>
                    <a:pt x="1573352" y="1480172"/>
                  </a:lnTo>
                  <a:lnTo>
                    <a:pt x="1573352" y="1479550"/>
                  </a:lnTo>
                  <a:lnTo>
                    <a:pt x="1573352" y="751840"/>
                  </a:lnTo>
                  <a:lnTo>
                    <a:pt x="1573352" y="751306"/>
                  </a:lnTo>
                  <a:lnTo>
                    <a:pt x="1573352" y="749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33157" y="4450961"/>
              <a:ext cx="128764" cy="128069"/>
            </a:xfrm>
            <a:prstGeom prst="rect">
              <a:avLst/>
            </a:prstGeom>
          </p:spPr>
        </p:pic>
        <p:sp>
          <p:nvSpPr>
            <p:cNvPr id="89" name="object 89" descr=""/>
            <p:cNvSpPr/>
            <p:nvPr/>
          </p:nvSpPr>
          <p:spPr>
            <a:xfrm>
              <a:off x="4454385" y="3825478"/>
              <a:ext cx="1503045" cy="580390"/>
            </a:xfrm>
            <a:custGeom>
              <a:avLst/>
              <a:gdLst/>
              <a:ahLst/>
              <a:cxnLst/>
              <a:rect l="l" t="t" r="r" b="b"/>
              <a:pathLst>
                <a:path w="1503045" h="580389">
                  <a:moveTo>
                    <a:pt x="644029" y="446582"/>
                  </a:moveTo>
                  <a:lnTo>
                    <a:pt x="638556" y="419569"/>
                  </a:lnTo>
                  <a:lnTo>
                    <a:pt x="638556" y="446582"/>
                  </a:lnTo>
                  <a:lnTo>
                    <a:pt x="631101" y="483400"/>
                  </a:lnTo>
                  <a:lnTo>
                    <a:pt x="610793" y="513486"/>
                  </a:lnTo>
                  <a:lnTo>
                    <a:pt x="580707" y="533793"/>
                  </a:lnTo>
                  <a:lnTo>
                    <a:pt x="543902" y="541235"/>
                  </a:lnTo>
                  <a:lnTo>
                    <a:pt x="100126" y="541235"/>
                  </a:lnTo>
                  <a:lnTo>
                    <a:pt x="63322" y="533793"/>
                  </a:lnTo>
                  <a:lnTo>
                    <a:pt x="33223" y="513486"/>
                  </a:lnTo>
                  <a:lnTo>
                    <a:pt x="12915" y="483400"/>
                  </a:lnTo>
                  <a:lnTo>
                    <a:pt x="5473" y="446582"/>
                  </a:lnTo>
                  <a:lnTo>
                    <a:pt x="12915" y="409778"/>
                  </a:lnTo>
                  <a:lnTo>
                    <a:pt x="33223" y="379679"/>
                  </a:lnTo>
                  <a:lnTo>
                    <a:pt x="63322" y="359371"/>
                  </a:lnTo>
                  <a:lnTo>
                    <a:pt x="100126" y="351929"/>
                  </a:lnTo>
                  <a:lnTo>
                    <a:pt x="543902" y="351929"/>
                  </a:lnTo>
                  <a:lnTo>
                    <a:pt x="580707" y="359371"/>
                  </a:lnTo>
                  <a:lnTo>
                    <a:pt x="610793" y="379679"/>
                  </a:lnTo>
                  <a:lnTo>
                    <a:pt x="631101" y="409778"/>
                  </a:lnTo>
                  <a:lnTo>
                    <a:pt x="638556" y="446582"/>
                  </a:lnTo>
                  <a:lnTo>
                    <a:pt x="638556" y="419569"/>
                  </a:lnTo>
                  <a:lnTo>
                    <a:pt x="614667" y="375818"/>
                  </a:lnTo>
                  <a:lnTo>
                    <a:pt x="582841" y="354342"/>
                  </a:lnTo>
                  <a:lnTo>
                    <a:pt x="543902" y="346456"/>
                  </a:lnTo>
                  <a:lnTo>
                    <a:pt x="100126" y="346456"/>
                  </a:lnTo>
                  <a:lnTo>
                    <a:pt x="61188" y="354342"/>
                  </a:lnTo>
                  <a:lnTo>
                    <a:pt x="29362" y="375818"/>
                  </a:lnTo>
                  <a:lnTo>
                    <a:pt x="7874" y="407644"/>
                  </a:lnTo>
                  <a:lnTo>
                    <a:pt x="0" y="446582"/>
                  </a:lnTo>
                  <a:lnTo>
                    <a:pt x="7874" y="485521"/>
                  </a:lnTo>
                  <a:lnTo>
                    <a:pt x="29362" y="517359"/>
                  </a:lnTo>
                  <a:lnTo>
                    <a:pt x="61188" y="538835"/>
                  </a:lnTo>
                  <a:lnTo>
                    <a:pt x="100126" y="546722"/>
                  </a:lnTo>
                  <a:lnTo>
                    <a:pt x="543902" y="546722"/>
                  </a:lnTo>
                  <a:lnTo>
                    <a:pt x="570953" y="541235"/>
                  </a:lnTo>
                  <a:lnTo>
                    <a:pt x="582841" y="538835"/>
                  </a:lnTo>
                  <a:lnTo>
                    <a:pt x="614667" y="517359"/>
                  </a:lnTo>
                  <a:lnTo>
                    <a:pt x="636143" y="485521"/>
                  </a:lnTo>
                  <a:lnTo>
                    <a:pt x="644029" y="446582"/>
                  </a:lnTo>
                  <a:close/>
                </a:path>
                <a:path w="1503045" h="580389">
                  <a:moveTo>
                    <a:pt x="702741" y="549706"/>
                  </a:moveTo>
                  <a:lnTo>
                    <a:pt x="702424" y="547370"/>
                  </a:lnTo>
                  <a:lnTo>
                    <a:pt x="702360" y="548640"/>
                  </a:lnTo>
                  <a:lnTo>
                    <a:pt x="702246" y="551180"/>
                  </a:lnTo>
                  <a:lnTo>
                    <a:pt x="702144" y="553720"/>
                  </a:lnTo>
                  <a:lnTo>
                    <a:pt x="702030" y="576580"/>
                  </a:lnTo>
                  <a:lnTo>
                    <a:pt x="702132" y="575310"/>
                  </a:lnTo>
                  <a:lnTo>
                    <a:pt x="702246" y="570230"/>
                  </a:lnTo>
                  <a:lnTo>
                    <a:pt x="702373" y="565150"/>
                  </a:lnTo>
                  <a:lnTo>
                    <a:pt x="702487" y="560070"/>
                  </a:lnTo>
                  <a:lnTo>
                    <a:pt x="702614" y="554990"/>
                  </a:lnTo>
                  <a:lnTo>
                    <a:pt x="702741" y="549706"/>
                  </a:lnTo>
                  <a:close/>
                </a:path>
                <a:path w="1503045" h="580389">
                  <a:moveTo>
                    <a:pt x="703008" y="538480"/>
                  </a:moveTo>
                  <a:lnTo>
                    <a:pt x="702843" y="539750"/>
                  </a:lnTo>
                  <a:lnTo>
                    <a:pt x="702741" y="544830"/>
                  </a:lnTo>
                  <a:lnTo>
                    <a:pt x="702881" y="543560"/>
                  </a:lnTo>
                  <a:lnTo>
                    <a:pt x="703008" y="538480"/>
                  </a:lnTo>
                  <a:close/>
                </a:path>
                <a:path w="1503045" h="580389">
                  <a:moveTo>
                    <a:pt x="708660" y="490220"/>
                  </a:moveTo>
                  <a:lnTo>
                    <a:pt x="708342" y="491490"/>
                  </a:lnTo>
                  <a:lnTo>
                    <a:pt x="707720" y="495300"/>
                  </a:lnTo>
                  <a:lnTo>
                    <a:pt x="707872" y="496570"/>
                  </a:lnTo>
                  <a:lnTo>
                    <a:pt x="708012" y="495300"/>
                  </a:lnTo>
                  <a:lnTo>
                    <a:pt x="708660" y="490220"/>
                  </a:lnTo>
                  <a:close/>
                </a:path>
                <a:path w="1503045" h="580389">
                  <a:moveTo>
                    <a:pt x="722579" y="431800"/>
                  </a:moveTo>
                  <a:lnTo>
                    <a:pt x="721995" y="433095"/>
                  </a:lnTo>
                  <a:lnTo>
                    <a:pt x="720699" y="436676"/>
                  </a:lnTo>
                  <a:lnTo>
                    <a:pt x="720636" y="436880"/>
                  </a:lnTo>
                  <a:lnTo>
                    <a:pt x="719442" y="441960"/>
                  </a:lnTo>
                  <a:lnTo>
                    <a:pt x="719899" y="440690"/>
                  </a:lnTo>
                  <a:lnTo>
                    <a:pt x="720915" y="436880"/>
                  </a:lnTo>
                  <a:lnTo>
                    <a:pt x="722579" y="431800"/>
                  </a:lnTo>
                  <a:close/>
                </a:path>
                <a:path w="1503045" h="580389">
                  <a:moveTo>
                    <a:pt x="731723" y="405130"/>
                  </a:moveTo>
                  <a:lnTo>
                    <a:pt x="727798" y="415480"/>
                  </a:lnTo>
                  <a:lnTo>
                    <a:pt x="724852" y="424967"/>
                  </a:lnTo>
                  <a:lnTo>
                    <a:pt x="725220" y="424180"/>
                  </a:lnTo>
                  <a:lnTo>
                    <a:pt x="731583" y="406565"/>
                  </a:lnTo>
                  <a:lnTo>
                    <a:pt x="731634" y="406400"/>
                  </a:lnTo>
                  <a:lnTo>
                    <a:pt x="731723" y="405130"/>
                  </a:lnTo>
                  <a:close/>
                </a:path>
                <a:path w="1503045" h="580389">
                  <a:moveTo>
                    <a:pt x="741527" y="387731"/>
                  </a:moveTo>
                  <a:lnTo>
                    <a:pt x="741032" y="388620"/>
                  </a:lnTo>
                  <a:lnTo>
                    <a:pt x="738187" y="394970"/>
                  </a:lnTo>
                  <a:lnTo>
                    <a:pt x="734237" y="405841"/>
                  </a:lnTo>
                  <a:lnTo>
                    <a:pt x="734644" y="405130"/>
                  </a:lnTo>
                  <a:lnTo>
                    <a:pt x="738289" y="396240"/>
                  </a:lnTo>
                  <a:lnTo>
                    <a:pt x="741527" y="387731"/>
                  </a:lnTo>
                  <a:close/>
                </a:path>
                <a:path w="1503045" h="580389">
                  <a:moveTo>
                    <a:pt x="751852" y="360260"/>
                  </a:moveTo>
                  <a:lnTo>
                    <a:pt x="751801" y="359410"/>
                  </a:lnTo>
                  <a:lnTo>
                    <a:pt x="751725" y="358140"/>
                  </a:lnTo>
                  <a:lnTo>
                    <a:pt x="746658" y="369570"/>
                  </a:lnTo>
                  <a:lnTo>
                    <a:pt x="741870" y="379730"/>
                  </a:lnTo>
                  <a:lnTo>
                    <a:pt x="737349" y="389890"/>
                  </a:lnTo>
                  <a:lnTo>
                    <a:pt x="733107" y="401320"/>
                  </a:lnTo>
                  <a:lnTo>
                    <a:pt x="733196" y="402082"/>
                  </a:lnTo>
                  <a:lnTo>
                    <a:pt x="737146" y="391160"/>
                  </a:lnTo>
                  <a:lnTo>
                    <a:pt x="751852" y="360260"/>
                  </a:lnTo>
                  <a:close/>
                </a:path>
                <a:path w="1503045" h="580389">
                  <a:moveTo>
                    <a:pt x="758913" y="345440"/>
                  </a:moveTo>
                  <a:lnTo>
                    <a:pt x="757072" y="348005"/>
                  </a:lnTo>
                  <a:lnTo>
                    <a:pt x="753516" y="355600"/>
                  </a:lnTo>
                  <a:lnTo>
                    <a:pt x="753491" y="356654"/>
                  </a:lnTo>
                  <a:lnTo>
                    <a:pt x="754075" y="355600"/>
                  </a:lnTo>
                  <a:lnTo>
                    <a:pt x="758913" y="345440"/>
                  </a:lnTo>
                  <a:close/>
                </a:path>
                <a:path w="1503045" h="580389">
                  <a:moveTo>
                    <a:pt x="790016" y="317512"/>
                  </a:moveTo>
                  <a:lnTo>
                    <a:pt x="790003" y="317322"/>
                  </a:lnTo>
                  <a:lnTo>
                    <a:pt x="790003" y="317119"/>
                  </a:lnTo>
                  <a:lnTo>
                    <a:pt x="789901" y="317449"/>
                  </a:lnTo>
                  <a:lnTo>
                    <a:pt x="786599" y="328612"/>
                  </a:lnTo>
                  <a:lnTo>
                    <a:pt x="783399" y="340398"/>
                  </a:lnTo>
                  <a:lnTo>
                    <a:pt x="781913" y="346519"/>
                  </a:lnTo>
                  <a:lnTo>
                    <a:pt x="782307" y="345440"/>
                  </a:lnTo>
                  <a:lnTo>
                    <a:pt x="786726" y="328955"/>
                  </a:lnTo>
                  <a:lnTo>
                    <a:pt x="790016" y="317512"/>
                  </a:lnTo>
                  <a:close/>
                </a:path>
                <a:path w="1503045" h="580389">
                  <a:moveTo>
                    <a:pt x="791857" y="312420"/>
                  </a:moveTo>
                  <a:lnTo>
                    <a:pt x="791184" y="313690"/>
                  </a:lnTo>
                  <a:lnTo>
                    <a:pt x="791451" y="313690"/>
                  </a:lnTo>
                  <a:lnTo>
                    <a:pt x="791857" y="312420"/>
                  </a:lnTo>
                  <a:close/>
                </a:path>
                <a:path w="1503045" h="580389">
                  <a:moveTo>
                    <a:pt x="800176" y="301015"/>
                  </a:moveTo>
                  <a:lnTo>
                    <a:pt x="799909" y="301739"/>
                  </a:lnTo>
                  <a:lnTo>
                    <a:pt x="799871" y="302361"/>
                  </a:lnTo>
                  <a:lnTo>
                    <a:pt x="800011" y="302018"/>
                  </a:lnTo>
                  <a:lnTo>
                    <a:pt x="800049" y="301739"/>
                  </a:lnTo>
                  <a:lnTo>
                    <a:pt x="800176" y="301015"/>
                  </a:lnTo>
                  <a:close/>
                </a:path>
                <a:path w="1503045" h="580389">
                  <a:moveTo>
                    <a:pt x="808736" y="289610"/>
                  </a:moveTo>
                  <a:lnTo>
                    <a:pt x="808647" y="288086"/>
                  </a:lnTo>
                  <a:lnTo>
                    <a:pt x="808393" y="285750"/>
                  </a:lnTo>
                  <a:lnTo>
                    <a:pt x="808266" y="284645"/>
                  </a:lnTo>
                  <a:lnTo>
                    <a:pt x="808139" y="283578"/>
                  </a:lnTo>
                  <a:lnTo>
                    <a:pt x="808050" y="282448"/>
                  </a:lnTo>
                  <a:lnTo>
                    <a:pt x="807961" y="281381"/>
                  </a:lnTo>
                  <a:lnTo>
                    <a:pt x="807847" y="279844"/>
                  </a:lnTo>
                  <a:lnTo>
                    <a:pt x="807732" y="278447"/>
                  </a:lnTo>
                  <a:lnTo>
                    <a:pt x="807643" y="277215"/>
                  </a:lnTo>
                  <a:lnTo>
                    <a:pt x="807732" y="280746"/>
                  </a:lnTo>
                  <a:lnTo>
                    <a:pt x="808367" y="287223"/>
                  </a:lnTo>
                  <a:lnTo>
                    <a:pt x="808482" y="288366"/>
                  </a:lnTo>
                  <a:lnTo>
                    <a:pt x="808621" y="289077"/>
                  </a:lnTo>
                  <a:lnTo>
                    <a:pt x="808736" y="289610"/>
                  </a:lnTo>
                  <a:close/>
                </a:path>
                <a:path w="1503045" h="580389">
                  <a:moveTo>
                    <a:pt x="812292" y="283578"/>
                  </a:moveTo>
                  <a:lnTo>
                    <a:pt x="812266" y="283273"/>
                  </a:lnTo>
                  <a:lnTo>
                    <a:pt x="811022" y="280390"/>
                  </a:lnTo>
                  <a:lnTo>
                    <a:pt x="810920" y="280162"/>
                  </a:lnTo>
                  <a:lnTo>
                    <a:pt x="810895" y="280390"/>
                  </a:lnTo>
                  <a:lnTo>
                    <a:pt x="812114" y="283273"/>
                  </a:lnTo>
                  <a:lnTo>
                    <a:pt x="812292" y="283578"/>
                  </a:lnTo>
                  <a:close/>
                </a:path>
                <a:path w="1503045" h="580389">
                  <a:moveTo>
                    <a:pt x="814273" y="276948"/>
                  </a:moveTo>
                  <a:lnTo>
                    <a:pt x="813612" y="276352"/>
                  </a:lnTo>
                  <a:lnTo>
                    <a:pt x="811428" y="274497"/>
                  </a:lnTo>
                  <a:lnTo>
                    <a:pt x="809345" y="273088"/>
                  </a:lnTo>
                  <a:lnTo>
                    <a:pt x="807351" y="271780"/>
                  </a:lnTo>
                  <a:lnTo>
                    <a:pt x="814273" y="276948"/>
                  </a:lnTo>
                  <a:close/>
                </a:path>
                <a:path w="1503045" h="580389">
                  <a:moveTo>
                    <a:pt x="820445" y="269303"/>
                  </a:moveTo>
                  <a:lnTo>
                    <a:pt x="820293" y="269303"/>
                  </a:lnTo>
                  <a:lnTo>
                    <a:pt x="813282" y="270586"/>
                  </a:lnTo>
                  <a:lnTo>
                    <a:pt x="820445" y="269303"/>
                  </a:lnTo>
                  <a:close/>
                </a:path>
                <a:path w="1503045" h="580389">
                  <a:moveTo>
                    <a:pt x="822032" y="266738"/>
                  </a:moveTo>
                  <a:lnTo>
                    <a:pt x="814527" y="267970"/>
                  </a:lnTo>
                  <a:lnTo>
                    <a:pt x="807351" y="271780"/>
                  </a:lnTo>
                  <a:lnTo>
                    <a:pt x="814298" y="269303"/>
                  </a:lnTo>
                  <a:lnTo>
                    <a:pt x="822032" y="266738"/>
                  </a:lnTo>
                  <a:close/>
                </a:path>
                <a:path w="1503045" h="580389">
                  <a:moveTo>
                    <a:pt x="827836" y="279412"/>
                  </a:moveTo>
                  <a:lnTo>
                    <a:pt x="827176" y="279057"/>
                  </a:lnTo>
                  <a:lnTo>
                    <a:pt x="825195" y="278193"/>
                  </a:lnTo>
                  <a:lnTo>
                    <a:pt x="825004" y="278193"/>
                  </a:lnTo>
                  <a:lnTo>
                    <a:pt x="827836" y="279412"/>
                  </a:lnTo>
                  <a:close/>
                </a:path>
                <a:path w="1503045" h="580389">
                  <a:moveTo>
                    <a:pt x="829945" y="246634"/>
                  </a:moveTo>
                  <a:lnTo>
                    <a:pt x="828624" y="247662"/>
                  </a:lnTo>
                  <a:lnTo>
                    <a:pt x="825576" y="250190"/>
                  </a:lnTo>
                  <a:lnTo>
                    <a:pt x="820902" y="255447"/>
                  </a:lnTo>
                  <a:lnTo>
                    <a:pt x="822540" y="254000"/>
                  </a:lnTo>
                  <a:lnTo>
                    <a:pt x="825449" y="251587"/>
                  </a:lnTo>
                  <a:lnTo>
                    <a:pt x="825766" y="251282"/>
                  </a:lnTo>
                  <a:lnTo>
                    <a:pt x="829945" y="246634"/>
                  </a:lnTo>
                  <a:close/>
                </a:path>
                <a:path w="1503045" h="580389">
                  <a:moveTo>
                    <a:pt x="832358" y="260426"/>
                  </a:moveTo>
                  <a:lnTo>
                    <a:pt x="832205" y="260426"/>
                  </a:lnTo>
                  <a:lnTo>
                    <a:pt x="825754" y="262890"/>
                  </a:lnTo>
                  <a:lnTo>
                    <a:pt x="829195" y="261620"/>
                  </a:lnTo>
                  <a:lnTo>
                    <a:pt x="832358" y="260426"/>
                  </a:lnTo>
                  <a:close/>
                </a:path>
                <a:path w="1503045" h="580389">
                  <a:moveTo>
                    <a:pt x="832751" y="281381"/>
                  </a:moveTo>
                  <a:lnTo>
                    <a:pt x="828967" y="279844"/>
                  </a:lnTo>
                  <a:lnTo>
                    <a:pt x="829602" y="280162"/>
                  </a:lnTo>
                  <a:lnTo>
                    <a:pt x="831011" y="280746"/>
                  </a:lnTo>
                  <a:lnTo>
                    <a:pt x="832751" y="281381"/>
                  </a:lnTo>
                  <a:close/>
                </a:path>
                <a:path w="1503045" h="580389">
                  <a:moveTo>
                    <a:pt x="833920" y="256705"/>
                  </a:moveTo>
                  <a:lnTo>
                    <a:pt x="827239" y="259080"/>
                  </a:lnTo>
                  <a:lnTo>
                    <a:pt x="820356" y="262890"/>
                  </a:lnTo>
                  <a:lnTo>
                    <a:pt x="826935" y="260426"/>
                  </a:lnTo>
                  <a:lnTo>
                    <a:pt x="829183" y="259245"/>
                  </a:lnTo>
                  <a:lnTo>
                    <a:pt x="833920" y="256705"/>
                  </a:lnTo>
                  <a:close/>
                </a:path>
                <a:path w="1503045" h="580389">
                  <a:moveTo>
                    <a:pt x="834542" y="236270"/>
                  </a:moveTo>
                  <a:lnTo>
                    <a:pt x="833488" y="237172"/>
                  </a:lnTo>
                  <a:lnTo>
                    <a:pt x="830478" y="240030"/>
                  </a:lnTo>
                  <a:lnTo>
                    <a:pt x="826401" y="245249"/>
                  </a:lnTo>
                  <a:lnTo>
                    <a:pt x="827265" y="244398"/>
                  </a:lnTo>
                  <a:lnTo>
                    <a:pt x="830478" y="241363"/>
                  </a:lnTo>
                  <a:lnTo>
                    <a:pt x="834542" y="236270"/>
                  </a:lnTo>
                  <a:close/>
                </a:path>
                <a:path w="1503045" h="580389">
                  <a:moveTo>
                    <a:pt x="835685" y="282448"/>
                  </a:moveTo>
                  <a:lnTo>
                    <a:pt x="834694" y="282041"/>
                  </a:lnTo>
                  <a:lnTo>
                    <a:pt x="831316" y="280746"/>
                  </a:lnTo>
                  <a:lnTo>
                    <a:pt x="832751" y="281381"/>
                  </a:lnTo>
                  <a:lnTo>
                    <a:pt x="835685" y="282448"/>
                  </a:lnTo>
                  <a:close/>
                </a:path>
                <a:path w="1503045" h="580389">
                  <a:moveTo>
                    <a:pt x="835761" y="252818"/>
                  </a:moveTo>
                  <a:lnTo>
                    <a:pt x="835621" y="252818"/>
                  </a:lnTo>
                  <a:lnTo>
                    <a:pt x="833361" y="254000"/>
                  </a:lnTo>
                  <a:lnTo>
                    <a:pt x="835761" y="252818"/>
                  </a:lnTo>
                  <a:close/>
                </a:path>
                <a:path w="1503045" h="580389">
                  <a:moveTo>
                    <a:pt x="835863" y="232410"/>
                  </a:moveTo>
                  <a:lnTo>
                    <a:pt x="835075" y="233260"/>
                  </a:lnTo>
                  <a:lnTo>
                    <a:pt x="832053" y="237172"/>
                  </a:lnTo>
                  <a:lnTo>
                    <a:pt x="832878" y="236270"/>
                  </a:lnTo>
                  <a:lnTo>
                    <a:pt x="835863" y="232410"/>
                  </a:lnTo>
                  <a:close/>
                </a:path>
                <a:path w="1503045" h="580389">
                  <a:moveTo>
                    <a:pt x="836028" y="236270"/>
                  </a:moveTo>
                  <a:lnTo>
                    <a:pt x="829945" y="242570"/>
                  </a:lnTo>
                  <a:lnTo>
                    <a:pt x="832993" y="240030"/>
                  </a:lnTo>
                  <a:lnTo>
                    <a:pt x="836028" y="236270"/>
                  </a:lnTo>
                  <a:close/>
                </a:path>
                <a:path w="1503045" h="580389">
                  <a:moveTo>
                    <a:pt x="846480" y="213360"/>
                  </a:moveTo>
                  <a:lnTo>
                    <a:pt x="846023" y="213791"/>
                  </a:lnTo>
                  <a:lnTo>
                    <a:pt x="842530" y="218478"/>
                  </a:lnTo>
                  <a:lnTo>
                    <a:pt x="843318" y="217601"/>
                  </a:lnTo>
                  <a:lnTo>
                    <a:pt x="846480" y="213360"/>
                  </a:lnTo>
                  <a:close/>
                </a:path>
                <a:path w="1503045" h="580389">
                  <a:moveTo>
                    <a:pt x="851992" y="248716"/>
                  </a:moveTo>
                  <a:lnTo>
                    <a:pt x="844435" y="251282"/>
                  </a:lnTo>
                  <a:lnTo>
                    <a:pt x="843851" y="251587"/>
                  </a:lnTo>
                  <a:lnTo>
                    <a:pt x="844613" y="251282"/>
                  </a:lnTo>
                  <a:lnTo>
                    <a:pt x="851573" y="248920"/>
                  </a:lnTo>
                  <a:lnTo>
                    <a:pt x="851992" y="248716"/>
                  </a:lnTo>
                  <a:close/>
                </a:path>
                <a:path w="1503045" h="580389">
                  <a:moveTo>
                    <a:pt x="855573" y="201930"/>
                  </a:moveTo>
                  <a:lnTo>
                    <a:pt x="854532" y="202933"/>
                  </a:lnTo>
                  <a:lnTo>
                    <a:pt x="854214" y="203288"/>
                  </a:lnTo>
                  <a:lnTo>
                    <a:pt x="853249" y="204546"/>
                  </a:lnTo>
                  <a:lnTo>
                    <a:pt x="855573" y="201930"/>
                  </a:lnTo>
                  <a:close/>
                </a:path>
                <a:path w="1503045" h="580389">
                  <a:moveTo>
                    <a:pt x="855840" y="208343"/>
                  </a:moveTo>
                  <a:lnTo>
                    <a:pt x="854532" y="209664"/>
                  </a:lnTo>
                  <a:lnTo>
                    <a:pt x="848588" y="215900"/>
                  </a:lnTo>
                  <a:lnTo>
                    <a:pt x="840397" y="226110"/>
                  </a:lnTo>
                  <a:lnTo>
                    <a:pt x="840879" y="225691"/>
                  </a:lnTo>
                  <a:lnTo>
                    <a:pt x="848702" y="217170"/>
                  </a:lnTo>
                  <a:lnTo>
                    <a:pt x="855840" y="208343"/>
                  </a:lnTo>
                  <a:close/>
                </a:path>
                <a:path w="1503045" h="580389">
                  <a:moveTo>
                    <a:pt x="858177" y="226428"/>
                  </a:moveTo>
                  <a:lnTo>
                    <a:pt x="857377" y="226961"/>
                  </a:lnTo>
                  <a:lnTo>
                    <a:pt x="850087" y="232410"/>
                  </a:lnTo>
                  <a:lnTo>
                    <a:pt x="841921" y="239801"/>
                  </a:lnTo>
                  <a:lnTo>
                    <a:pt x="849960" y="233705"/>
                  </a:lnTo>
                  <a:lnTo>
                    <a:pt x="858177" y="226428"/>
                  </a:lnTo>
                  <a:close/>
                </a:path>
                <a:path w="1503045" h="580389">
                  <a:moveTo>
                    <a:pt x="858507" y="260426"/>
                  </a:moveTo>
                  <a:lnTo>
                    <a:pt x="851941" y="260426"/>
                  </a:lnTo>
                  <a:lnTo>
                    <a:pt x="845566" y="261620"/>
                  </a:lnTo>
                  <a:lnTo>
                    <a:pt x="851992" y="261620"/>
                  </a:lnTo>
                  <a:lnTo>
                    <a:pt x="858507" y="260426"/>
                  </a:lnTo>
                  <a:close/>
                </a:path>
                <a:path w="1503045" h="580389">
                  <a:moveTo>
                    <a:pt x="858596" y="205397"/>
                  </a:moveTo>
                  <a:lnTo>
                    <a:pt x="858075" y="205803"/>
                  </a:lnTo>
                  <a:lnTo>
                    <a:pt x="857834" y="206044"/>
                  </a:lnTo>
                  <a:lnTo>
                    <a:pt x="856996" y="207073"/>
                  </a:lnTo>
                  <a:lnTo>
                    <a:pt x="858596" y="205397"/>
                  </a:lnTo>
                  <a:close/>
                </a:path>
                <a:path w="1503045" h="580389">
                  <a:moveTo>
                    <a:pt x="859180" y="222415"/>
                  </a:moveTo>
                  <a:lnTo>
                    <a:pt x="850684" y="228600"/>
                  </a:lnTo>
                  <a:lnTo>
                    <a:pt x="842581" y="235851"/>
                  </a:lnTo>
                  <a:lnTo>
                    <a:pt x="843673" y="235064"/>
                  </a:lnTo>
                  <a:lnTo>
                    <a:pt x="850620" y="229895"/>
                  </a:lnTo>
                  <a:lnTo>
                    <a:pt x="859180" y="222415"/>
                  </a:lnTo>
                  <a:close/>
                </a:path>
                <a:path w="1503045" h="580389">
                  <a:moveTo>
                    <a:pt x="859358" y="214909"/>
                  </a:moveTo>
                  <a:lnTo>
                    <a:pt x="858634" y="215506"/>
                  </a:lnTo>
                  <a:lnTo>
                    <a:pt x="850861" y="222262"/>
                  </a:lnTo>
                  <a:lnTo>
                    <a:pt x="842568" y="230898"/>
                  </a:lnTo>
                  <a:lnTo>
                    <a:pt x="843280" y="230289"/>
                  </a:lnTo>
                  <a:lnTo>
                    <a:pt x="850900" y="223520"/>
                  </a:lnTo>
                  <a:lnTo>
                    <a:pt x="859358" y="214909"/>
                  </a:lnTo>
                  <a:close/>
                </a:path>
                <a:path w="1503045" h="580389">
                  <a:moveTo>
                    <a:pt x="862711" y="251587"/>
                  </a:moveTo>
                  <a:lnTo>
                    <a:pt x="855433" y="252818"/>
                  </a:lnTo>
                  <a:lnTo>
                    <a:pt x="855726" y="252818"/>
                  </a:lnTo>
                  <a:lnTo>
                    <a:pt x="848995" y="255181"/>
                  </a:lnTo>
                  <a:lnTo>
                    <a:pt x="855700" y="254000"/>
                  </a:lnTo>
                  <a:lnTo>
                    <a:pt x="862711" y="251587"/>
                  </a:lnTo>
                  <a:close/>
                </a:path>
                <a:path w="1503045" h="580389">
                  <a:moveTo>
                    <a:pt x="865873" y="200660"/>
                  </a:moveTo>
                  <a:lnTo>
                    <a:pt x="864971" y="201472"/>
                  </a:lnTo>
                  <a:lnTo>
                    <a:pt x="858189" y="208343"/>
                  </a:lnTo>
                  <a:lnTo>
                    <a:pt x="849668" y="218478"/>
                  </a:lnTo>
                  <a:lnTo>
                    <a:pt x="850544" y="217601"/>
                  </a:lnTo>
                  <a:lnTo>
                    <a:pt x="851636" y="216446"/>
                  </a:lnTo>
                  <a:lnTo>
                    <a:pt x="858189" y="209664"/>
                  </a:lnTo>
                  <a:lnTo>
                    <a:pt x="865873" y="200660"/>
                  </a:lnTo>
                  <a:close/>
                </a:path>
                <a:path w="1503045" h="580389">
                  <a:moveTo>
                    <a:pt x="865974" y="185737"/>
                  </a:moveTo>
                  <a:lnTo>
                    <a:pt x="864971" y="186766"/>
                  </a:lnTo>
                  <a:lnTo>
                    <a:pt x="863803" y="188925"/>
                  </a:lnTo>
                  <a:lnTo>
                    <a:pt x="864489" y="187960"/>
                  </a:lnTo>
                  <a:lnTo>
                    <a:pt x="865974" y="185737"/>
                  </a:lnTo>
                  <a:close/>
                </a:path>
                <a:path w="1503045" h="580389">
                  <a:moveTo>
                    <a:pt x="867943" y="203288"/>
                  </a:moveTo>
                  <a:lnTo>
                    <a:pt x="866419" y="204546"/>
                  </a:lnTo>
                  <a:lnTo>
                    <a:pt x="859142" y="210820"/>
                  </a:lnTo>
                  <a:lnTo>
                    <a:pt x="850442" y="219748"/>
                  </a:lnTo>
                  <a:lnTo>
                    <a:pt x="841946" y="229895"/>
                  </a:lnTo>
                  <a:lnTo>
                    <a:pt x="843229" y="228600"/>
                  </a:lnTo>
                  <a:lnTo>
                    <a:pt x="850392" y="221094"/>
                  </a:lnTo>
                  <a:lnTo>
                    <a:pt x="859078" y="212191"/>
                  </a:lnTo>
                  <a:lnTo>
                    <a:pt x="866292" y="204914"/>
                  </a:lnTo>
                  <a:lnTo>
                    <a:pt x="867943" y="203288"/>
                  </a:lnTo>
                  <a:close/>
                </a:path>
                <a:path w="1503045" h="580389">
                  <a:moveTo>
                    <a:pt x="868514" y="194665"/>
                  </a:moveTo>
                  <a:lnTo>
                    <a:pt x="867486" y="195719"/>
                  </a:lnTo>
                  <a:lnTo>
                    <a:pt x="866673" y="196672"/>
                  </a:lnTo>
                  <a:lnTo>
                    <a:pt x="867003" y="196430"/>
                  </a:lnTo>
                  <a:lnTo>
                    <a:pt x="868514" y="194665"/>
                  </a:lnTo>
                  <a:close/>
                </a:path>
                <a:path w="1503045" h="580389">
                  <a:moveTo>
                    <a:pt x="870026" y="235064"/>
                  </a:moveTo>
                  <a:lnTo>
                    <a:pt x="869810" y="235064"/>
                  </a:lnTo>
                  <a:lnTo>
                    <a:pt x="861860" y="238760"/>
                  </a:lnTo>
                  <a:lnTo>
                    <a:pt x="853821" y="242570"/>
                  </a:lnTo>
                  <a:lnTo>
                    <a:pt x="845934" y="246392"/>
                  </a:lnTo>
                  <a:lnTo>
                    <a:pt x="846061" y="246392"/>
                  </a:lnTo>
                  <a:lnTo>
                    <a:pt x="853973" y="242570"/>
                  </a:lnTo>
                  <a:lnTo>
                    <a:pt x="862025" y="238760"/>
                  </a:lnTo>
                  <a:lnTo>
                    <a:pt x="870026" y="235064"/>
                  </a:lnTo>
                  <a:close/>
                </a:path>
                <a:path w="1503045" h="580389">
                  <a:moveTo>
                    <a:pt x="870419" y="270586"/>
                  </a:moveTo>
                  <a:lnTo>
                    <a:pt x="863917" y="269303"/>
                  </a:lnTo>
                  <a:lnTo>
                    <a:pt x="856907" y="269303"/>
                  </a:lnTo>
                  <a:lnTo>
                    <a:pt x="863600" y="270586"/>
                  </a:lnTo>
                  <a:lnTo>
                    <a:pt x="870419" y="270586"/>
                  </a:lnTo>
                  <a:close/>
                </a:path>
                <a:path w="1503045" h="580389">
                  <a:moveTo>
                    <a:pt x="870572" y="180340"/>
                  </a:moveTo>
                  <a:lnTo>
                    <a:pt x="869276" y="181800"/>
                  </a:lnTo>
                  <a:lnTo>
                    <a:pt x="869937" y="181800"/>
                  </a:lnTo>
                  <a:lnTo>
                    <a:pt x="870572" y="180340"/>
                  </a:lnTo>
                  <a:close/>
                </a:path>
                <a:path w="1503045" h="580389">
                  <a:moveTo>
                    <a:pt x="872096" y="227672"/>
                  </a:moveTo>
                  <a:lnTo>
                    <a:pt x="864235" y="231190"/>
                  </a:lnTo>
                  <a:lnTo>
                    <a:pt x="855891" y="236270"/>
                  </a:lnTo>
                  <a:lnTo>
                    <a:pt x="848169" y="241058"/>
                  </a:lnTo>
                  <a:lnTo>
                    <a:pt x="855738" y="237528"/>
                  </a:lnTo>
                  <a:lnTo>
                    <a:pt x="864146" y="232410"/>
                  </a:lnTo>
                  <a:lnTo>
                    <a:pt x="872096" y="227672"/>
                  </a:lnTo>
                  <a:close/>
                </a:path>
                <a:path w="1503045" h="580389">
                  <a:moveTo>
                    <a:pt x="872642" y="227431"/>
                  </a:moveTo>
                  <a:lnTo>
                    <a:pt x="872502" y="227431"/>
                  </a:lnTo>
                  <a:lnTo>
                    <a:pt x="872096" y="227672"/>
                  </a:lnTo>
                  <a:lnTo>
                    <a:pt x="872642" y="227431"/>
                  </a:lnTo>
                  <a:close/>
                </a:path>
                <a:path w="1503045" h="580389">
                  <a:moveTo>
                    <a:pt x="888987" y="212191"/>
                  </a:moveTo>
                  <a:lnTo>
                    <a:pt x="886726" y="213360"/>
                  </a:lnTo>
                  <a:lnTo>
                    <a:pt x="884491" y="214642"/>
                  </a:lnTo>
                  <a:lnTo>
                    <a:pt x="886104" y="213791"/>
                  </a:lnTo>
                  <a:lnTo>
                    <a:pt x="888987" y="212191"/>
                  </a:lnTo>
                  <a:close/>
                </a:path>
                <a:path w="1503045" h="580389">
                  <a:moveTo>
                    <a:pt x="889533" y="177876"/>
                  </a:moveTo>
                  <a:lnTo>
                    <a:pt x="888758" y="178396"/>
                  </a:lnTo>
                  <a:lnTo>
                    <a:pt x="887996" y="179133"/>
                  </a:lnTo>
                  <a:lnTo>
                    <a:pt x="889533" y="177876"/>
                  </a:lnTo>
                  <a:close/>
                </a:path>
                <a:path w="1503045" h="580389">
                  <a:moveTo>
                    <a:pt x="892467" y="217601"/>
                  </a:moveTo>
                  <a:lnTo>
                    <a:pt x="885710" y="220484"/>
                  </a:lnTo>
                  <a:lnTo>
                    <a:pt x="884351" y="221094"/>
                  </a:lnTo>
                  <a:lnTo>
                    <a:pt x="876414" y="225691"/>
                  </a:lnTo>
                  <a:lnTo>
                    <a:pt x="884275" y="222262"/>
                  </a:lnTo>
                  <a:lnTo>
                    <a:pt x="892467" y="217601"/>
                  </a:lnTo>
                  <a:close/>
                </a:path>
                <a:path w="1503045" h="580389">
                  <a:moveTo>
                    <a:pt x="898690" y="170180"/>
                  </a:moveTo>
                  <a:lnTo>
                    <a:pt x="898321" y="170408"/>
                  </a:lnTo>
                  <a:lnTo>
                    <a:pt x="896251" y="172351"/>
                  </a:lnTo>
                  <a:lnTo>
                    <a:pt x="897280" y="171526"/>
                  </a:lnTo>
                  <a:lnTo>
                    <a:pt x="898690" y="170180"/>
                  </a:lnTo>
                  <a:close/>
                </a:path>
                <a:path w="1503045" h="580389">
                  <a:moveTo>
                    <a:pt x="899617" y="164033"/>
                  </a:moveTo>
                  <a:lnTo>
                    <a:pt x="898169" y="165100"/>
                  </a:lnTo>
                  <a:lnTo>
                    <a:pt x="896327" y="166585"/>
                  </a:lnTo>
                  <a:lnTo>
                    <a:pt x="895921" y="167081"/>
                  </a:lnTo>
                  <a:lnTo>
                    <a:pt x="899617" y="164033"/>
                  </a:lnTo>
                  <a:close/>
                </a:path>
                <a:path w="1503045" h="580389">
                  <a:moveTo>
                    <a:pt x="905637" y="158940"/>
                  </a:moveTo>
                  <a:lnTo>
                    <a:pt x="903833" y="160489"/>
                  </a:lnTo>
                  <a:lnTo>
                    <a:pt x="904367" y="160134"/>
                  </a:lnTo>
                  <a:lnTo>
                    <a:pt x="905637" y="158940"/>
                  </a:lnTo>
                  <a:close/>
                </a:path>
                <a:path w="1503045" h="580389">
                  <a:moveTo>
                    <a:pt x="906830" y="221284"/>
                  </a:moveTo>
                  <a:lnTo>
                    <a:pt x="891438" y="225691"/>
                  </a:lnTo>
                  <a:lnTo>
                    <a:pt x="890028" y="226110"/>
                  </a:lnTo>
                  <a:lnTo>
                    <a:pt x="873582" y="233451"/>
                  </a:lnTo>
                  <a:lnTo>
                    <a:pt x="881100" y="231190"/>
                  </a:lnTo>
                  <a:lnTo>
                    <a:pt x="881824" y="230898"/>
                  </a:lnTo>
                  <a:lnTo>
                    <a:pt x="889647" y="227431"/>
                  </a:lnTo>
                  <a:lnTo>
                    <a:pt x="891146" y="226961"/>
                  </a:lnTo>
                  <a:lnTo>
                    <a:pt x="898626" y="224790"/>
                  </a:lnTo>
                  <a:lnTo>
                    <a:pt x="906830" y="221284"/>
                  </a:lnTo>
                  <a:close/>
                </a:path>
                <a:path w="1503045" h="580389">
                  <a:moveTo>
                    <a:pt x="907503" y="221094"/>
                  </a:moveTo>
                  <a:lnTo>
                    <a:pt x="907275" y="221094"/>
                  </a:lnTo>
                  <a:lnTo>
                    <a:pt x="906830" y="221284"/>
                  </a:lnTo>
                  <a:lnTo>
                    <a:pt x="907503" y="221094"/>
                  </a:lnTo>
                  <a:close/>
                </a:path>
                <a:path w="1503045" h="580389">
                  <a:moveTo>
                    <a:pt x="908507" y="156210"/>
                  </a:moveTo>
                  <a:lnTo>
                    <a:pt x="906818" y="157670"/>
                  </a:lnTo>
                  <a:lnTo>
                    <a:pt x="905649" y="158750"/>
                  </a:lnTo>
                  <a:lnTo>
                    <a:pt x="906157" y="158419"/>
                  </a:lnTo>
                  <a:lnTo>
                    <a:pt x="908507" y="156210"/>
                  </a:lnTo>
                  <a:close/>
                </a:path>
                <a:path w="1503045" h="580389">
                  <a:moveTo>
                    <a:pt x="909243" y="179133"/>
                  </a:moveTo>
                  <a:lnTo>
                    <a:pt x="899629" y="185470"/>
                  </a:lnTo>
                  <a:lnTo>
                    <a:pt x="890181" y="193040"/>
                  </a:lnTo>
                  <a:lnTo>
                    <a:pt x="899553" y="186766"/>
                  </a:lnTo>
                  <a:lnTo>
                    <a:pt x="909243" y="179133"/>
                  </a:lnTo>
                  <a:close/>
                </a:path>
                <a:path w="1503045" h="580389">
                  <a:moveTo>
                    <a:pt x="910590" y="148590"/>
                  </a:moveTo>
                  <a:lnTo>
                    <a:pt x="909485" y="149529"/>
                  </a:lnTo>
                  <a:lnTo>
                    <a:pt x="907757" y="151244"/>
                  </a:lnTo>
                  <a:lnTo>
                    <a:pt x="909142" y="150012"/>
                  </a:lnTo>
                  <a:lnTo>
                    <a:pt x="910590" y="148590"/>
                  </a:lnTo>
                  <a:close/>
                </a:path>
                <a:path w="1503045" h="580389">
                  <a:moveTo>
                    <a:pt x="911479" y="209664"/>
                  </a:moveTo>
                  <a:lnTo>
                    <a:pt x="911237" y="209664"/>
                  </a:lnTo>
                  <a:lnTo>
                    <a:pt x="893216" y="217170"/>
                  </a:lnTo>
                  <a:lnTo>
                    <a:pt x="892467" y="217601"/>
                  </a:lnTo>
                  <a:lnTo>
                    <a:pt x="911479" y="209664"/>
                  </a:lnTo>
                  <a:close/>
                </a:path>
                <a:path w="1503045" h="580389">
                  <a:moveTo>
                    <a:pt x="913765" y="199847"/>
                  </a:moveTo>
                  <a:lnTo>
                    <a:pt x="911669" y="200660"/>
                  </a:lnTo>
                  <a:lnTo>
                    <a:pt x="906018" y="202933"/>
                  </a:lnTo>
                  <a:lnTo>
                    <a:pt x="905205" y="203288"/>
                  </a:lnTo>
                  <a:lnTo>
                    <a:pt x="896886" y="207822"/>
                  </a:lnTo>
                  <a:lnTo>
                    <a:pt x="898817" y="207073"/>
                  </a:lnTo>
                  <a:lnTo>
                    <a:pt x="904976" y="204546"/>
                  </a:lnTo>
                  <a:lnTo>
                    <a:pt x="907389" y="203288"/>
                  </a:lnTo>
                  <a:lnTo>
                    <a:pt x="913765" y="199847"/>
                  </a:lnTo>
                  <a:close/>
                </a:path>
                <a:path w="1503045" h="580389">
                  <a:moveTo>
                    <a:pt x="916305" y="189636"/>
                  </a:moveTo>
                  <a:lnTo>
                    <a:pt x="898893" y="198894"/>
                  </a:lnTo>
                  <a:lnTo>
                    <a:pt x="897763" y="199517"/>
                  </a:lnTo>
                  <a:lnTo>
                    <a:pt x="889127" y="205397"/>
                  </a:lnTo>
                  <a:lnTo>
                    <a:pt x="907021" y="195719"/>
                  </a:lnTo>
                  <a:lnTo>
                    <a:pt x="908672" y="194665"/>
                  </a:lnTo>
                  <a:lnTo>
                    <a:pt x="916305" y="189636"/>
                  </a:lnTo>
                  <a:close/>
                </a:path>
                <a:path w="1503045" h="580389">
                  <a:moveTo>
                    <a:pt x="934326" y="118110"/>
                  </a:moveTo>
                  <a:lnTo>
                    <a:pt x="928471" y="121920"/>
                  </a:lnTo>
                  <a:lnTo>
                    <a:pt x="922718" y="127000"/>
                  </a:lnTo>
                  <a:lnTo>
                    <a:pt x="928319" y="123291"/>
                  </a:lnTo>
                  <a:lnTo>
                    <a:pt x="929932" y="121920"/>
                  </a:lnTo>
                  <a:lnTo>
                    <a:pt x="934326" y="118110"/>
                  </a:lnTo>
                  <a:close/>
                </a:path>
                <a:path w="1503045" h="580389">
                  <a:moveTo>
                    <a:pt x="938123" y="188925"/>
                  </a:moveTo>
                  <a:lnTo>
                    <a:pt x="937006" y="189382"/>
                  </a:lnTo>
                  <a:lnTo>
                    <a:pt x="936510" y="189636"/>
                  </a:lnTo>
                  <a:lnTo>
                    <a:pt x="937145" y="189382"/>
                  </a:lnTo>
                  <a:lnTo>
                    <a:pt x="938123" y="188925"/>
                  </a:lnTo>
                  <a:close/>
                </a:path>
                <a:path w="1503045" h="580389">
                  <a:moveTo>
                    <a:pt x="942149" y="167449"/>
                  </a:moveTo>
                  <a:lnTo>
                    <a:pt x="941374" y="167830"/>
                  </a:lnTo>
                  <a:lnTo>
                    <a:pt x="941527" y="167830"/>
                  </a:lnTo>
                  <a:lnTo>
                    <a:pt x="942149" y="167449"/>
                  </a:lnTo>
                  <a:close/>
                </a:path>
                <a:path w="1503045" h="580389">
                  <a:moveTo>
                    <a:pt x="942174" y="150012"/>
                  </a:moveTo>
                  <a:lnTo>
                    <a:pt x="932243" y="156210"/>
                  </a:lnTo>
                  <a:lnTo>
                    <a:pt x="922248" y="163855"/>
                  </a:lnTo>
                  <a:lnTo>
                    <a:pt x="923201" y="163283"/>
                  </a:lnTo>
                  <a:lnTo>
                    <a:pt x="932002" y="157670"/>
                  </a:lnTo>
                  <a:lnTo>
                    <a:pt x="933983" y="156210"/>
                  </a:lnTo>
                  <a:lnTo>
                    <a:pt x="942174" y="150012"/>
                  </a:lnTo>
                  <a:close/>
                </a:path>
                <a:path w="1503045" h="580389">
                  <a:moveTo>
                    <a:pt x="956792" y="181800"/>
                  </a:moveTo>
                  <a:lnTo>
                    <a:pt x="947483" y="184150"/>
                  </a:lnTo>
                  <a:lnTo>
                    <a:pt x="938123" y="188925"/>
                  </a:lnTo>
                  <a:lnTo>
                    <a:pt x="956792" y="181800"/>
                  </a:lnTo>
                  <a:close/>
                </a:path>
                <a:path w="1503045" h="580389">
                  <a:moveTo>
                    <a:pt x="959459" y="123291"/>
                  </a:moveTo>
                  <a:lnTo>
                    <a:pt x="959256" y="123291"/>
                  </a:lnTo>
                  <a:lnTo>
                    <a:pt x="949198" y="130810"/>
                  </a:lnTo>
                  <a:lnTo>
                    <a:pt x="950620" y="129895"/>
                  </a:lnTo>
                  <a:lnTo>
                    <a:pt x="959459" y="123291"/>
                  </a:lnTo>
                  <a:close/>
                </a:path>
                <a:path w="1503045" h="580389">
                  <a:moveTo>
                    <a:pt x="959891" y="169138"/>
                  </a:moveTo>
                  <a:lnTo>
                    <a:pt x="950252" y="172745"/>
                  </a:lnTo>
                  <a:lnTo>
                    <a:pt x="940689" y="177546"/>
                  </a:lnTo>
                  <a:lnTo>
                    <a:pt x="950112" y="173990"/>
                  </a:lnTo>
                  <a:lnTo>
                    <a:pt x="959891" y="169138"/>
                  </a:lnTo>
                  <a:close/>
                </a:path>
                <a:path w="1503045" h="580389">
                  <a:moveTo>
                    <a:pt x="961669" y="129667"/>
                  </a:moveTo>
                  <a:lnTo>
                    <a:pt x="961478" y="129667"/>
                  </a:lnTo>
                  <a:lnTo>
                    <a:pt x="951395" y="135890"/>
                  </a:lnTo>
                  <a:lnTo>
                    <a:pt x="941781" y="143090"/>
                  </a:lnTo>
                  <a:lnTo>
                    <a:pt x="943292" y="142240"/>
                  </a:lnTo>
                  <a:lnTo>
                    <a:pt x="951534" y="137160"/>
                  </a:lnTo>
                  <a:lnTo>
                    <a:pt x="961669" y="129667"/>
                  </a:lnTo>
                  <a:close/>
                </a:path>
                <a:path w="1503045" h="580389">
                  <a:moveTo>
                    <a:pt x="981316" y="82651"/>
                  </a:moveTo>
                  <a:lnTo>
                    <a:pt x="979893" y="83515"/>
                  </a:lnTo>
                  <a:lnTo>
                    <a:pt x="971804" y="88900"/>
                  </a:lnTo>
                  <a:lnTo>
                    <a:pt x="962101" y="96596"/>
                  </a:lnTo>
                  <a:lnTo>
                    <a:pt x="952728" y="102870"/>
                  </a:lnTo>
                  <a:lnTo>
                    <a:pt x="943381" y="110490"/>
                  </a:lnTo>
                  <a:lnTo>
                    <a:pt x="943686" y="110490"/>
                  </a:lnTo>
                  <a:lnTo>
                    <a:pt x="980033" y="83515"/>
                  </a:lnTo>
                  <a:lnTo>
                    <a:pt x="981316" y="82651"/>
                  </a:lnTo>
                  <a:close/>
                </a:path>
                <a:path w="1503045" h="580389">
                  <a:moveTo>
                    <a:pt x="998537" y="129667"/>
                  </a:moveTo>
                  <a:lnTo>
                    <a:pt x="997800" y="129895"/>
                  </a:lnTo>
                  <a:lnTo>
                    <a:pt x="988021" y="133350"/>
                  </a:lnTo>
                  <a:lnTo>
                    <a:pt x="977315" y="139700"/>
                  </a:lnTo>
                  <a:lnTo>
                    <a:pt x="998537" y="129667"/>
                  </a:lnTo>
                  <a:close/>
                </a:path>
                <a:path w="1503045" h="580389">
                  <a:moveTo>
                    <a:pt x="1007884" y="104203"/>
                  </a:moveTo>
                  <a:lnTo>
                    <a:pt x="1007732" y="104203"/>
                  </a:lnTo>
                  <a:lnTo>
                    <a:pt x="997800" y="108851"/>
                  </a:lnTo>
                  <a:lnTo>
                    <a:pt x="997089" y="109283"/>
                  </a:lnTo>
                  <a:lnTo>
                    <a:pt x="1007884" y="104203"/>
                  </a:lnTo>
                  <a:close/>
                </a:path>
                <a:path w="1503045" h="580389">
                  <a:moveTo>
                    <a:pt x="1008087" y="66916"/>
                  </a:moveTo>
                  <a:lnTo>
                    <a:pt x="1007224" y="67310"/>
                  </a:lnTo>
                  <a:lnTo>
                    <a:pt x="1004697" y="68580"/>
                  </a:lnTo>
                  <a:lnTo>
                    <a:pt x="1000620" y="71120"/>
                  </a:lnTo>
                  <a:lnTo>
                    <a:pt x="998169" y="72694"/>
                  </a:lnTo>
                  <a:lnTo>
                    <a:pt x="998778" y="72390"/>
                  </a:lnTo>
                  <a:lnTo>
                    <a:pt x="1008087" y="66916"/>
                  </a:lnTo>
                  <a:close/>
                </a:path>
                <a:path w="1503045" h="580389">
                  <a:moveTo>
                    <a:pt x="1021511" y="147142"/>
                  </a:moveTo>
                  <a:lnTo>
                    <a:pt x="1020737" y="147320"/>
                  </a:lnTo>
                  <a:lnTo>
                    <a:pt x="1020216" y="147497"/>
                  </a:lnTo>
                  <a:lnTo>
                    <a:pt x="1020991" y="147320"/>
                  </a:lnTo>
                  <a:lnTo>
                    <a:pt x="1021511" y="147142"/>
                  </a:lnTo>
                  <a:close/>
                </a:path>
                <a:path w="1503045" h="580389">
                  <a:moveTo>
                    <a:pt x="1024509" y="57315"/>
                  </a:moveTo>
                  <a:lnTo>
                    <a:pt x="1022515" y="58420"/>
                  </a:lnTo>
                  <a:lnTo>
                    <a:pt x="1008519" y="66662"/>
                  </a:lnTo>
                  <a:lnTo>
                    <a:pt x="1014806" y="63500"/>
                  </a:lnTo>
                  <a:lnTo>
                    <a:pt x="1024509" y="57315"/>
                  </a:lnTo>
                  <a:close/>
                </a:path>
                <a:path w="1503045" h="580389">
                  <a:moveTo>
                    <a:pt x="1025880" y="56603"/>
                  </a:moveTo>
                  <a:lnTo>
                    <a:pt x="1025601" y="56603"/>
                  </a:lnTo>
                  <a:lnTo>
                    <a:pt x="1024940" y="57035"/>
                  </a:lnTo>
                  <a:lnTo>
                    <a:pt x="1025880" y="56603"/>
                  </a:lnTo>
                  <a:close/>
                </a:path>
                <a:path w="1503045" h="580389">
                  <a:moveTo>
                    <a:pt x="1046454" y="97866"/>
                  </a:moveTo>
                  <a:lnTo>
                    <a:pt x="1035354" y="101600"/>
                  </a:lnTo>
                  <a:lnTo>
                    <a:pt x="1023962" y="106781"/>
                  </a:lnTo>
                  <a:lnTo>
                    <a:pt x="1035405" y="102870"/>
                  </a:lnTo>
                  <a:lnTo>
                    <a:pt x="1046454" y="97866"/>
                  </a:lnTo>
                  <a:close/>
                </a:path>
                <a:path w="1503045" h="580389">
                  <a:moveTo>
                    <a:pt x="1067943" y="37744"/>
                  </a:moveTo>
                  <a:lnTo>
                    <a:pt x="1059865" y="40640"/>
                  </a:lnTo>
                  <a:lnTo>
                    <a:pt x="1039876" y="50304"/>
                  </a:lnTo>
                  <a:lnTo>
                    <a:pt x="1041514" y="49593"/>
                  </a:lnTo>
                  <a:lnTo>
                    <a:pt x="1067943" y="37744"/>
                  </a:lnTo>
                  <a:close/>
                </a:path>
                <a:path w="1503045" h="580389">
                  <a:moveTo>
                    <a:pt x="1075220" y="74930"/>
                  </a:moveTo>
                  <a:lnTo>
                    <a:pt x="1072159" y="75907"/>
                  </a:lnTo>
                  <a:lnTo>
                    <a:pt x="1071308" y="76288"/>
                  </a:lnTo>
                  <a:lnTo>
                    <a:pt x="1072362" y="75907"/>
                  </a:lnTo>
                  <a:lnTo>
                    <a:pt x="1075220" y="74930"/>
                  </a:lnTo>
                  <a:close/>
                </a:path>
                <a:path w="1503045" h="580389">
                  <a:moveTo>
                    <a:pt x="1080477" y="61772"/>
                  </a:moveTo>
                  <a:lnTo>
                    <a:pt x="1079119" y="62230"/>
                  </a:lnTo>
                  <a:lnTo>
                    <a:pt x="1067714" y="66065"/>
                  </a:lnTo>
                  <a:lnTo>
                    <a:pt x="1056462" y="71120"/>
                  </a:lnTo>
                  <a:lnTo>
                    <a:pt x="1058379" y="70459"/>
                  </a:lnTo>
                  <a:lnTo>
                    <a:pt x="1068070" y="67310"/>
                  </a:lnTo>
                  <a:lnTo>
                    <a:pt x="1078471" y="62661"/>
                  </a:lnTo>
                  <a:lnTo>
                    <a:pt x="1080477" y="61772"/>
                  </a:lnTo>
                  <a:close/>
                </a:path>
                <a:path w="1503045" h="580389">
                  <a:moveTo>
                    <a:pt x="1105090" y="24485"/>
                  </a:moveTo>
                  <a:lnTo>
                    <a:pt x="1095578" y="26720"/>
                  </a:lnTo>
                  <a:lnTo>
                    <a:pt x="1084872" y="30480"/>
                  </a:lnTo>
                  <a:lnTo>
                    <a:pt x="1075626" y="34848"/>
                  </a:lnTo>
                  <a:lnTo>
                    <a:pt x="1105090" y="24485"/>
                  </a:lnTo>
                  <a:close/>
                </a:path>
                <a:path w="1503045" h="580389">
                  <a:moveTo>
                    <a:pt x="1159471" y="66065"/>
                  </a:moveTo>
                  <a:lnTo>
                    <a:pt x="1159332" y="66065"/>
                  </a:lnTo>
                  <a:lnTo>
                    <a:pt x="1147572" y="67310"/>
                  </a:lnTo>
                  <a:lnTo>
                    <a:pt x="1135672" y="69850"/>
                  </a:lnTo>
                  <a:lnTo>
                    <a:pt x="1123911" y="73634"/>
                  </a:lnTo>
                  <a:lnTo>
                    <a:pt x="1159471" y="66065"/>
                  </a:lnTo>
                  <a:close/>
                </a:path>
                <a:path w="1503045" h="580389">
                  <a:moveTo>
                    <a:pt x="1164780" y="9004"/>
                  </a:moveTo>
                  <a:lnTo>
                    <a:pt x="1121384" y="19050"/>
                  </a:lnTo>
                  <a:lnTo>
                    <a:pt x="1122324" y="19050"/>
                  </a:lnTo>
                  <a:lnTo>
                    <a:pt x="1164780" y="9004"/>
                  </a:lnTo>
                  <a:close/>
                </a:path>
                <a:path w="1503045" h="580389">
                  <a:moveTo>
                    <a:pt x="1174140" y="24244"/>
                  </a:moveTo>
                  <a:lnTo>
                    <a:pt x="1173632" y="24244"/>
                  </a:lnTo>
                  <a:lnTo>
                    <a:pt x="1163929" y="26339"/>
                  </a:lnTo>
                  <a:lnTo>
                    <a:pt x="1174140" y="24244"/>
                  </a:lnTo>
                  <a:close/>
                </a:path>
                <a:path w="1503045" h="580389">
                  <a:moveTo>
                    <a:pt x="1244968" y="1270"/>
                  </a:moveTo>
                  <a:lnTo>
                    <a:pt x="1243939" y="1270"/>
                  </a:lnTo>
                  <a:lnTo>
                    <a:pt x="1233170" y="2451"/>
                  </a:lnTo>
                  <a:lnTo>
                    <a:pt x="1244968" y="1270"/>
                  </a:lnTo>
                  <a:close/>
                </a:path>
                <a:path w="1503045" h="580389">
                  <a:moveTo>
                    <a:pt x="1249781" y="14020"/>
                  </a:moveTo>
                  <a:lnTo>
                    <a:pt x="1249184" y="14020"/>
                  </a:lnTo>
                  <a:lnTo>
                    <a:pt x="1213815" y="17780"/>
                  </a:lnTo>
                  <a:lnTo>
                    <a:pt x="1249781" y="14020"/>
                  </a:lnTo>
                  <a:close/>
                </a:path>
                <a:path w="1503045" h="580389">
                  <a:moveTo>
                    <a:pt x="1268476" y="0"/>
                  </a:moveTo>
                  <a:lnTo>
                    <a:pt x="1267421" y="0"/>
                  </a:lnTo>
                  <a:lnTo>
                    <a:pt x="1255661" y="1270"/>
                  </a:lnTo>
                  <a:lnTo>
                    <a:pt x="1256715" y="1270"/>
                  </a:lnTo>
                  <a:lnTo>
                    <a:pt x="1268476" y="0"/>
                  </a:lnTo>
                  <a:close/>
                </a:path>
                <a:path w="1503045" h="580389">
                  <a:moveTo>
                    <a:pt x="1321130" y="6413"/>
                  </a:moveTo>
                  <a:lnTo>
                    <a:pt x="1308557" y="5080"/>
                  </a:lnTo>
                  <a:lnTo>
                    <a:pt x="1307693" y="5080"/>
                  </a:lnTo>
                  <a:lnTo>
                    <a:pt x="1320253" y="6413"/>
                  </a:lnTo>
                  <a:lnTo>
                    <a:pt x="1321130" y="6413"/>
                  </a:lnTo>
                  <a:close/>
                </a:path>
                <a:path w="1503045" h="580389">
                  <a:moveTo>
                    <a:pt x="1329194" y="2933"/>
                  </a:moveTo>
                  <a:lnTo>
                    <a:pt x="1329042" y="2628"/>
                  </a:lnTo>
                  <a:lnTo>
                    <a:pt x="1328559" y="2628"/>
                  </a:lnTo>
                  <a:lnTo>
                    <a:pt x="1329194" y="2933"/>
                  </a:lnTo>
                  <a:close/>
                </a:path>
                <a:path w="1503045" h="580389">
                  <a:moveTo>
                    <a:pt x="1329575" y="3746"/>
                  </a:moveTo>
                  <a:lnTo>
                    <a:pt x="1329524" y="3606"/>
                  </a:lnTo>
                  <a:lnTo>
                    <a:pt x="1307757" y="1270"/>
                  </a:lnTo>
                  <a:lnTo>
                    <a:pt x="1306677" y="1270"/>
                  </a:lnTo>
                  <a:lnTo>
                    <a:pt x="1329575" y="3746"/>
                  </a:lnTo>
                  <a:close/>
                </a:path>
                <a:path w="1503045" h="580389">
                  <a:moveTo>
                    <a:pt x="1330820" y="3759"/>
                  </a:moveTo>
                  <a:lnTo>
                    <a:pt x="1329194" y="2933"/>
                  </a:lnTo>
                  <a:lnTo>
                    <a:pt x="1329524" y="3606"/>
                  </a:lnTo>
                  <a:lnTo>
                    <a:pt x="1330820" y="3759"/>
                  </a:lnTo>
                  <a:close/>
                </a:path>
                <a:path w="1503045" h="580389">
                  <a:moveTo>
                    <a:pt x="1361198" y="10363"/>
                  </a:moveTo>
                  <a:lnTo>
                    <a:pt x="1360246" y="10160"/>
                  </a:lnTo>
                  <a:lnTo>
                    <a:pt x="1349438" y="9004"/>
                  </a:lnTo>
                  <a:lnTo>
                    <a:pt x="1348498" y="9004"/>
                  </a:lnTo>
                  <a:lnTo>
                    <a:pt x="1361198" y="10363"/>
                  </a:lnTo>
                  <a:close/>
                </a:path>
                <a:path w="1503045" h="580389">
                  <a:moveTo>
                    <a:pt x="1367091" y="8089"/>
                  </a:moveTo>
                  <a:lnTo>
                    <a:pt x="1364208" y="7556"/>
                  </a:lnTo>
                  <a:lnTo>
                    <a:pt x="1362710" y="7366"/>
                  </a:lnTo>
                  <a:lnTo>
                    <a:pt x="1367091" y="8089"/>
                  </a:lnTo>
                  <a:close/>
                </a:path>
                <a:path w="1503045" h="580389">
                  <a:moveTo>
                    <a:pt x="1378813" y="10325"/>
                  </a:moveTo>
                  <a:lnTo>
                    <a:pt x="1372958" y="9131"/>
                  </a:lnTo>
                  <a:lnTo>
                    <a:pt x="1368628" y="8356"/>
                  </a:lnTo>
                  <a:lnTo>
                    <a:pt x="1378813" y="10325"/>
                  </a:lnTo>
                  <a:close/>
                </a:path>
                <a:path w="1503045" h="580389">
                  <a:moveTo>
                    <a:pt x="1382026" y="13766"/>
                  </a:moveTo>
                  <a:lnTo>
                    <a:pt x="1371168" y="11430"/>
                  </a:lnTo>
                  <a:lnTo>
                    <a:pt x="1361198" y="10363"/>
                  </a:lnTo>
                  <a:lnTo>
                    <a:pt x="1372120" y="12700"/>
                  </a:lnTo>
                  <a:lnTo>
                    <a:pt x="1382026" y="13766"/>
                  </a:lnTo>
                  <a:close/>
                </a:path>
                <a:path w="1503045" h="580389">
                  <a:moveTo>
                    <a:pt x="1389913" y="32905"/>
                  </a:moveTo>
                  <a:lnTo>
                    <a:pt x="1378445" y="30480"/>
                  </a:lnTo>
                  <a:lnTo>
                    <a:pt x="1367485" y="29324"/>
                  </a:lnTo>
                  <a:lnTo>
                    <a:pt x="1379448" y="31838"/>
                  </a:lnTo>
                  <a:lnTo>
                    <a:pt x="1379880" y="31838"/>
                  </a:lnTo>
                  <a:lnTo>
                    <a:pt x="1389913" y="32905"/>
                  </a:lnTo>
                  <a:close/>
                </a:path>
                <a:path w="1503045" h="580389">
                  <a:moveTo>
                    <a:pt x="1394828" y="16510"/>
                  </a:moveTo>
                  <a:lnTo>
                    <a:pt x="1394383" y="16205"/>
                  </a:lnTo>
                  <a:lnTo>
                    <a:pt x="1384236" y="14020"/>
                  </a:lnTo>
                  <a:lnTo>
                    <a:pt x="1384503" y="14020"/>
                  </a:lnTo>
                  <a:lnTo>
                    <a:pt x="1382026" y="13766"/>
                  </a:lnTo>
                  <a:lnTo>
                    <a:pt x="1394828" y="16510"/>
                  </a:lnTo>
                  <a:close/>
                </a:path>
                <a:path w="1503045" h="580389">
                  <a:moveTo>
                    <a:pt x="1405991" y="25400"/>
                  </a:moveTo>
                  <a:lnTo>
                    <a:pt x="1405839" y="25209"/>
                  </a:lnTo>
                  <a:lnTo>
                    <a:pt x="1394828" y="22860"/>
                  </a:lnTo>
                  <a:lnTo>
                    <a:pt x="1393266" y="22694"/>
                  </a:lnTo>
                  <a:lnTo>
                    <a:pt x="1405991" y="25400"/>
                  </a:lnTo>
                  <a:close/>
                </a:path>
                <a:path w="1503045" h="580389">
                  <a:moveTo>
                    <a:pt x="1425257" y="23507"/>
                  </a:moveTo>
                  <a:lnTo>
                    <a:pt x="1423276" y="22860"/>
                  </a:lnTo>
                  <a:lnTo>
                    <a:pt x="1408658" y="19697"/>
                  </a:lnTo>
                  <a:lnTo>
                    <a:pt x="1410957" y="20447"/>
                  </a:lnTo>
                  <a:lnTo>
                    <a:pt x="1411147" y="20447"/>
                  </a:lnTo>
                  <a:lnTo>
                    <a:pt x="1425257" y="23507"/>
                  </a:lnTo>
                  <a:close/>
                </a:path>
                <a:path w="1503045" h="580389">
                  <a:moveTo>
                    <a:pt x="1435925" y="32245"/>
                  </a:moveTo>
                  <a:lnTo>
                    <a:pt x="1434693" y="31838"/>
                  </a:lnTo>
                  <a:lnTo>
                    <a:pt x="1434846" y="31838"/>
                  </a:lnTo>
                  <a:lnTo>
                    <a:pt x="1432140" y="31267"/>
                  </a:lnTo>
                  <a:lnTo>
                    <a:pt x="1433931" y="31838"/>
                  </a:lnTo>
                  <a:lnTo>
                    <a:pt x="1434084" y="31838"/>
                  </a:lnTo>
                  <a:lnTo>
                    <a:pt x="1435925" y="32245"/>
                  </a:lnTo>
                  <a:close/>
                </a:path>
                <a:path w="1503045" h="580389">
                  <a:moveTo>
                    <a:pt x="1492415" y="50850"/>
                  </a:moveTo>
                  <a:lnTo>
                    <a:pt x="1488960" y="49593"/>
                  </a:lnTo>
                  <a:lnTo>
                    <a:pt x="1490751" y="50304"/>
                  </a:lnTo>
                  <a:lnTo>
                    <a:pt x="1492237" y="50850"/>
                  </a:lnTo>
                  <a:lnTo>
                    <a:pt x="1492415" y="50850"/>
                  </a:lnTo>
                  <a:close/>
                </a:path>
                <a:path w="1503045" h="580389">
                  <a:moveTo>
                    <a:pt x="1494828" y="47548"/>
                  </a:moveTo>
                  <a:lnTo>
                    <a:pt x="1494307" y="46990"/>
                  </a:lnTo>
                  <a:lnTo>
                    <a:pt x="1492300" y="45948"/>
                  </a:lnTo>
                  <a:lnTo>
                    <a:pt x="1493481" y="46723"/>
                  </a:lnTo>
                  <a:lnTo>
                    <a:pt x="1494828" y="47548"/>
                  </a:lnTo>
                  <a:close/>
                </a:path>
                <a:path w="1503045" h="580389">
                  <a:moveTo>
                    <a:pt x="1495488" y="48260"/>
                  </a:moveTo>
                  <a:lnTo>
                    <a:pt x="1494828" y="47548"/>
                  </a:lnTo>
                  <a:lnTo>
                    <a:pt x="1493647" y="46990"/>
                  </a:lnTo>
                  <a:lnTo>
                    <a:pt x="1485099" y="43180"/>
                  </a:lnTo>
                  <a:lnTo>
                    <a:pt x="1481277" y="41910"/>
                  </a:lnTo>
                  <a:lnTo>
                    <a:pt x="1495488" y="48260"/>
                  </a:lnTo>
                  <a:close/>
                </a:path>
                <a:path w="1503045" h="580389">
                  <a:moveTo>
                    <a:pt x="1496504" y="48260"/>
                  </a:moveTo>
                  <a:lnTo>
                    <a:pt x="1494891" y="47548"/>
                  </a:lnTo>
                  <a:lnTo>
                    <a:pt x="1495983" y="48260"/>
                  </a:lnTo>
                  <a:lnTo>
                    <a:pt x="1496504" y="48260"/>
                  </a:lnTo>
                  <a:close/>
                </a:path>
                <a:path w="1503045" h="580389">
                  <a:moveTo>
                    <a:pt x="1497838" y="49110"/>
                  </a:moveTo>
                  <a:lnTo>
                    <a:pt x="1497101" y="48260"/>
                  </a:lnTo>
                  <a:lnTo>
                    <a:pt x="1496504" y="48260"/>
                  </a:lnTo>
                  <a:lnTo>
                    <a:pt x="1497838" y="49110"/>
                  </a:lnTo>
                  <a:close/>
                </a:path>
                <a:path w="1503045" h="580389">
                  <a:moveTo>
                    <a:pt x="1498638" y="49593"/>
                  </a:moveTo>
                  <a:lnTo>
                    <a:pt x="1498307" y="49390"/>
                  </a:lnTo>
                  <a:lnTo>
                    <a:pt x="1498104" y="49390"/>
                  </a:lnTo>
                  <a:lnTo>
                    <a:pt x="1498282" y="49593"/>
                  </a:lnTo>
                  <a:lnTo>
                    <a:pt x="1498638" y="49593"/>
                  </a:lnTo>
                  <a:close/>
                </a:path>
                <a:path w="1503045" h="580389">
                  <a:moveTo>
                    <a:pt x="1502308" y="54610"/>
                  </a:moveTo>
                  <a:lnTo>
                    <a:pt x="1492973" y="51130"/>
                  </a:lnTo>
                  <a:lnTo>
                    <a:pt x="1494777" y="52070"/>
                  </a:lnTo>
                  <a:lnTo>
                    <a:pt x="1502308" y="55880"/>
                  </a:lnTo>
                  <a:lnTo>
                    <a:pt x="1502308" y="54610"/>
                  </a:lnTo>
                  <a:close/>
                </a:path>
                <a:path w="1503045" h="580389">
                  <a:moveTo>
                    <a:pt x="1502308" y="50850"/>
                  </a:moveTo>
                  <a:lnTo>
                    <a:pt x="1501711" y="50850"/>
                  </a:lnTo>
                  <a:lnTo>
                    <a:pt x="1501114" y="50304"/>
                  </a:lnTo>
                  <a:lnTo>
                    <a:pt x="1499412" y="49593"/>
                  </a:lnTo>
                  <a:lnTo>
                    <a:pt x="1498650" y="49593"/>
                  </a:lnTo>
                  <a:lnTo>
                    <a:pt x="1500555" y="50850"/>
                  </a:lnTo>
                  <a:lnTo>
                    <a:pt x="1502308" y="52070"/>
                  </a:lnTo>
                  <a:lnTo>
                    <a:pt x="1502308" y="50850"/>
                  </a:lnTo>
                  <a:close/>
                </a:path>
                <a:path w="1503045" h="580389">
                  <a:moveTo>
                    <a:pt x="1502435" y="50850"/>
                  </a:moveTo>
                  <a:lnTo>
                    <a:pt x="1501508" y="50304"/>
                  </a:lnTo>
                  <a:lnTo>
                    <a:pt x="1500378" y="49593"/>
                  </a:lnTo>
                  <a:lnTo>
                    <a:pt x="1501114" y="50304"/>
                  </a:lnTo>
                  <a:lnTo>
                    <a:pt x="1502435" y="50850"/>
                  </a:lnTo>
                  <a:close/>
                </a:path>
                <a:path w="1503045" h="580389">
                  <a:moveTo>
                    <a:pt x="1502664" y="150012"/>
                  </a:moveTo>
                  <a:lnTo>
                    <a:pt x="1483918" y="142240"/>
                  </a:lnTo>
                  <a:lnTo>
                    <a:pt x="1477784" y="139700"/>
                  </a:lnTo>
                  <a:lnTo>
                    <a:pt x="1477937" y="138430"/>
                  </a:lnTo>
                  <a:lnTo>
                    <a:pt x="1478699" y="132080"/>
                  </a:lnTo>
                  <a:lnTo>
                    <a:pt x="1478749" y="131622"/>
                  </a:lnTo>
                  <a:lnTo>
                    <a:pt x="1478851" y="130810"/>
                  </a:lnTo>
                  <a:lnTo>
                    <a:pt x="1478965" y="129667"/>
                  </a:lnTo>
                  <a:lnTo>
                    <a:pt x="1479029" y="128968"/>
                  </a:lnTo>
                  <a:lnTo>
                    <a:pt x="1479092" y="128270"/>
                  </a:lnTo>
                  <a:lnTo>
                    <a:pt x="1479207" y="127000"/>
                  </a:lnTo>
                  <a:lnTo>
                    <a:pt x="1479334" y="125730"/>
                  </a:lnTo>
                  <a:lnTo>
                    <a:pt x="1479448" y="124460"/>
                  </a:lnTo>
                  <a:lnTo>
                    <a:pt x="1479562" y="123291"/>
                  </a:lnTo>
                  <a:lnTo>
                    <a:pt x="1479664" y="120650"/>
                  </a:lnTo>
                  <a:lnTo>
                    <a:pt x="1479791" y="116840"/>
                  </a:lnTo>
                  <a:lnTo>
                    <a:pt x="1479867" y="114414"/>
                  </a:lnTo>
                  <a:lnTo>
                    <a:pt x="1480083" y="114414"/>
                  </a:lnTo>
                  <a:lnTo>
                    <a:pt x="1487360" y="118110"/>
                  </a:lnTo>
                  <a:lnTo>
                    <a:pt x="1502308" y="123190"/>
                  </a:lnTo>
                  <a:lnTo>
                    <a:pt x="1502308" y="121920"/>
                  </a:lnTo>
                  <a:lnTo>
                    <a:pt x="1494917" y="118110"/>
                  </a:lnTo>
                  <a:lnTo>
                    <a:pt x="1483995" y="114414"/>
                  </a:lnTo>
                  <a:lnTo>
                    <a:pt x="1480007" y="113055"/>
                  </a:lnTo>
                  <a:lnTo>
                    <a:pt x="1479969" y="111760"/>
                  </a:lnTo>
                  <a:lnTo>
                    <a:pt x="1479918" y="96596"/>
                  </a:lnTo>
                  <a:lnTo>
                    <a:pt x="1479804" y="95250"/>
                  </a:lnTo>
                  <a:lnTo>
                    <a:pt x="1479689" y="93980"/>
                  </a:lnTo>
                  <a:lnTo>
                    <a:pt x="1479588" y="92748"/>
                  </a:lnTo>
                  <a:lnTo>
                    <a:pt x="1479473" y="91440"/>
                  </a:lnTo>
                  <a:lnTo>
                    <a:pt x="1502308" y="99060"/>
                  </a:lnTo>
                  <a:lnTo>
                    <a:pt x="1502308" y="97866"/>
                  </a:lnTo>
                  <a:lnTo>
                    <a:pt x="1502524" y="97866"/>
                  </a:lnTo>
                  <a:lnTo>
                    <a:pt x="1494713" y="95250"/>
                  </a:lnTo>
                  <a:lnTo>
                    <a:pt x="1487017" y="91440"/>
                  </a:lnTo>
                  <a:lnTo>
                    <a:pt x="1479321" y="88900"/>
                  </a:lnTo>
                  <a:lnTo>
                    <a:pt x="1479194" y="87630"/>
                  </a:lnTo>
                  <a:lnTo>
                    <a:pt x="1479067" y="86360"/>
                  </a:lnTo>
                  <a:lnTo>
                    <a:pt x="1478940" y="85090"/>
                  </a:lnTo>
                  <a:lnTo>
                    <a:pt x="1478826" y="83820"/>
                  </a:lnTo>
                  <a:lnTo>
                    <a:pt x="1478711" y="82651"/>
                  </a:lnTo>
                  <a:lnTo>
                    <a:pt x="1477708" y="76415"/>
                  </a:lnTo>
                  <a:lnTo>
                    <a:pt x="1476298" y="69850"/>
                  </a:lnTo>
                  <a:lnTo>
                    <a:pt x="1502308" y="80010"/>
                  </a:lnTo>
                  <a:lnTo>
                    <a:pt x="1502308" y="78740"/>
                  </a:lnTo>
                  <a:lnTo>
                    <a:pt x="1479245" y="69850"/>
                  </a:lnTo>
                  <a:lnTo>
                    <a:pt x="1475955" y="68580"/>
                  </a:lnTo>
                  <a:lnTo>
                    <a:pt x="1475955" y="111760"/>
                  </a:lnTo>
                  <a:lnTo>
                    <a:pt x="1475905" y="113055"/>
                  </a:lnTo>
                  <a:lnTo>
                    <a:pt x="1475892" y="113487"/>
                  </a:lnTo>
                  <a:lnTo>
                    <a:pt x="1475765" y="116840"/>
                  </a:lnTo>
                  <a:lnTo>
                    <a:pt x="1475676" y="119380"/>
                  </a:lnTo>
                  <a:lnTo>
                    <a:pt x="1475587" y="121920"/>
                  </a:lnTo>
                  <a:lnTo>
                    <a:pt x="1475473" y="123291"/>
                  </a:lnTo>
                  <a:lnTo>
                    <a:pt x="1475371" y="124460"/>
                  </a:lnTo>
                  <a:lnTo>
                    <a:pt x="1475270" y="125730"/>
                  </a:lnTo>
                  <a:lnTo>
                    <a:pt x="1475155" y="127000"/>
                  </a:lnTo>
                  <a:lnTo>
                    <a:pt x="1475041" y="128270"/>
                  </a:lnTo>
                  <a:lnTo>
                    <a:pt x="1474990" y="128968"/>
                  </a:lnTo>
                  <a:lnTo>
                    <a:pt x="1474889" y="129895"/>
                  </a:lnTo>
                  <a:lnTo>
                    <a:pt x="1474127" y="135890"/>
                  </a:lnTo>
                  <a:lnTo>
                    <a:pt x="1474050" y="136461"/>
                  </a:lnTo>
                  <a:lnTo>
                    <a:pt x="1473962" y="137160"/>
                  </a:lnTo>
                  <a:lnTo>
                    <a:pt x="1473873" y="137845"/>
                  </a:lnTo>
                  <a:lnTo>
                    <a:pt x="1473796" y="138430"/>
                  </a:lnTo>
                  <a:lnTo>
                    <a:pt x="1473555" y="138353"/>
                  </a:lnTo>
                  <a:lnTo>
                    <a:pt x="1473555" y="140970"/>
                  </a:lnTo>
                  <a:lnTo>
                    <a:pt x="1472298" y="149529"/>
                  </a:lnTo>
                  <a:lnTo>
                    <a:pt x="1471523" y="154940"/>
                  </a:lnTo>
                  <a:lnTo>
                    <a:pt x="1470317" y="161150"/>
                  </a:lnTo>
                  <a:lnTo>
                    <a:pt x="1469351" y="166433"/>
                  </a:lnTo>
                  <a:lnTo>
                    <a:pt x="1469237" y="167081"/>
                  </a:lnTo>
                  <a:lnTo>
                    <a:pt x="1469174" y="167449"/>
                  </a:lnTo>
                  <a:lnTo>
                    <a:pt x="1469097" y="167830"/>
                  </a:lnTo>
                  <a:lnTo>
                    <a:pt x="1468983" y="168490"/>
                  </a:lnTo>
                  <a:lnTo>
                    <a:pt x="1468894" y="168922"/>
                  </a:lnTo>
                  <a:lnTo>
                    <a:pt x="1468577" y="168795"/>
                  </a:lnTo>
                  <a:lnTo>
                    <a:pt x="1468577" y="171526"/>
                  </a:lnTo>
                  <a:lnTo>
                    <a:pt x="1468386" y="171526"/>
                  </a:lnTo>
                  <a:lnTo>
                    <a:pt x="1466684" y="179717"/>
                  </a:lnTo>
                  <a:lnTo>
                    <a:pt x="1465084" y="186766"/>
                  </a:lnTo>
                  <a:lnTo>
                    <a:pt x="1463217" y="194310"/>
                  </a:lnTo>
                  <a:lnTo>
                    <a:pt x="1461287" y="201472"/>
                  </a:lnTo>
                  <a:lnTo>
                    <a:pt x="1461160" y="201930"/>
                  </a:lnTo>
                  <a:lnTo>
                    <a:pt x="1460741" y="201752"/>
                  </a:lnTo>
                  <a:lnTo>
                    <a:pt x="1460741" y="204546"/>
                  </a:lnTo>
                  <a:lnTo>
                    <a:pt x="1460474" y="204546"/>
                  </a:lnTo>
                  <a:lnTo>
                    <a:pt x="1458252" y="213360"/>
                  </a:lnTo>
                  <a:lnTo>
                    <a:pt x="1455826" y="221094"/>
                  </a:lnTo>
                  <a:lnTo>
                    <a:pt x="1453324" y="229895"/>
                  </a:lnTo>
                  <a:lnTo>
                    <a:pt x="1450771" y="237172"/>
                  </a:lnTo>
                  <a:lnTo>
                    <a:pt x="1450644" y="237502"/>
                  </a:lnTo>
                  <a:lnTo>
                    <a:pt x="1449832" y="237248"/>
                  </a:lnTo>
                  <a:lnTo>
                    <a:pt x="1449832" y="241363"/>
                  </a:lnTo>
                  <a:lnTo>
                    <a:pt x="1449666" y="241363"/>
                  </a:lnTo>
                  <a:lnTo>
                    <a:pt x="1446911" y="249910"/>
                  </a:lnTo>
                  <a:lnTo>
                    <a:pt x="1443799" y="259080"/>
                  </a:lnTo>
                  <a:lnTo>
                    <a:pt x="1440624" y="267970"/>
                  </a:lnTo>
                  <a:lnTo>
                    <a:pt x="1437284" y="276860"/>
                  </a:lnTo>
                  <a:lnTo>
                    <a:pt x="1436116" y="276352"/>
                  </a:lnTo>
                  <a:lnTo>
                    <a:pt x="1436116" y="279412"/>
                  </a:lnTo>
                  <a:lnTo>
                    <a:pt x="1432560" y="289610"/>
                  </a:lnTo>
                  <a:lnTo>
                    <a:pt x="1428877" y="298475"/>
                  </a:lnTo>
                  <a:lnTo>
                    <a:pt x="1425028" y="308648"/>
                  </a:lnTo>
                  <a:lnTo>
                    <a:pt x="1421142" y="318503"/>
                  </a:lnTo>
                  <a:lnTo>
                    <a:pt x="1421041" y="318770"/>
                  </a:lnTo>
                  <a:lnTo>
                    <a:pt x="1419656" y="318160"/>
                  </a:lnTo>
                  <a:lnTo>
                    <a:pt x="1419656" y="321310"/>
                  </a:lnTo>
                  <a:lnTo>
                    <a:pt x="1415465" y="331508"/>
                  </a:lnTo>
                  <a:lnTo>
                    <a:pt x="1411109" y="341680"/>
                  </a:lnTo>
                  <a:lnTo>
                    <a:pt x="1406728" y="351561"/>
                  </a:lnTo>
                  <a:lnTo>
                    <a:pt x="1401965" y="361950"/>
                  </a:lnTo>
                  <a:lnTo>
                    <a:pt x="1400365" y="361238"/>
                  </a:lnTo>
                  <a:lnTo>
                    <a:pt x="1400365" y="365798"/>
                  </a:lnTo>
                  <a:lnTo>
                    <a:pt x="1395526" y="375920"/>
                  </a:lnTo>
                  <a:lnTo>
                    <a:pt x="1390586" y="386080"/>
                  </a:lnTo>
                  <a:lnTo>
                    <a:pt x="1385570" y="397510"/>
                  </a:lnTo>
                  <a:lnTo>
                    <a:pt x="1380451" y="407670"/>
                  </a:lnTo>
                  <a:lnTo>
                    <a:pt x="1378724" y="406704"/>
                  </a:lnTo>
                  <a:lnTo>
                    <a:pt x="1378724" y="411480"/>
                  </a:lnTo>
                  <a:lnTo>
                    <a:pt x="1373454" y="421665"/>
                  </a:lnTo>
                  <a:lnTo>
                    <a:pt x="1368132" y="431800"/>
                  </a:lnTo>
                  <a:lnTo>
                    <a:pt x="1362697" y="441960"/>
                  </a:lnTo>
                  <a:lnTo>
                    <a:pt x="1357198" y="452120"/>
                  </a:lnTo>
                  <a:lnTo>
                    <a:pt x="1355369" y="451294"/>
                  </a:lnTo>
                  <a:lnTo>
                    <a:pt x="1355369" y="455930"/>
                  </a:lnTo>
                  <a:lnTo>
                    <a:pt x="1349743" y="466090"/>
                  </a:lnTo>
                  <a:lnTo>
                    <a:pt x="1344041" y="476250"/>
                  </a:lnTo>
                  <a:lnTo>
                    <a:pt x="1338351" y="487527"/>
                  </a:lnTo>
                  <a:lnTo>
                    <a:pt x="1332420" y="497840"/>
                  </a:lnTo>
                  <a:lnTo>
                    <a:pt x="1330426" y="496684"/>
                  </a:lnTo>
                  <a:lnTo>
                    <a:pt x="1330426" y="500380"/>
                  </a:lnTo>
                  <a:lnTo>
                    <a:pt x="1324508" y="511810"/>
                  </a:lnTo>
                  <a:lnTo>
                    <a:pt x="1318501" y="521970"/>
                  </a:lnTo>
                  <a:lnTo>
                    <a:pt x="1312443" y="532130"/>
                  </a:lnTo>
                  <a:lnTo>
                    <a:pt x="1306309" y="542290"/>
                  </a:lnTo>
                  <a:lnTo>
                    <a:pt x="1273937" y="521970"/>
                  </a:lnTo>
                  <a:lnTo>
                    <a:pt x="1269631" y="519430"/>
                  </a:lnTo>
                  <a:lnTo>
                    <a:pt x="1263180" y="515620"/>
                  </a:lnTo>
                  <a:lnTo>
                    <a:pt x="1264678" y="513080"/>
                  </a:lnTo>
                  <a:lnTo>
                    <a:pt x="1269149" y="505460"/>
                  </a:lnTo>
                  <a:lnTo>
                    <a:pt x="1275067" y="495300"/>
                  </a:lnTo>
                  <a:lnTo>
                    <a:pt x="1280909" y="486410"/>
                  </a:lnTo>
                  <a:lnTo>
                    <a:pt x="1286675" y="476250"/>
                  </a:lnTo>
                  <a:lnTo>
                    <a:pt x="1308531" y="488950"/>
                  </a:lnTo>
                  <a:lnTo>
                    <a:pt x="1319479" y="494030"/>
                  </a:lnTo>
                  <a:lnTo>
                    <a:pt x="1330426" y="500380"/>
                  </a:lnTo>
                  <a:lnTo>
                    <a:pt x="1330426" y="496684"/>
                  </a:lnTo>
                  <a:lnTo>
                    <a:pt x="1295196" y="476250"/>
                  </a:lnTo>
                  <a:lnTo>
                    <a:pt x="1288618" y="472440"/>
                  </a:lnTo>
                  <a:lnTo>
                    <a:pt x="1290040" y="469900"/>
                  </a:lnTo>
                  <a:lnTo>
                    <a:pt x="1294282" y="462280"/>
                  </a:lnTo>
                  <a:lnTo>
                    <a:pt x="1299895" y="452120"/>
                  </a:lnTo>
                  <a:lnTo>
                    <a:pt x="1305433" y="441960"/>
                  </a:lnTo>
                  <a:lnTo>
                    <a:pt x="1310894" y="431800"/>
                  </a:lnTo>
                  <a:lnTo>
                    <a:pt x="1333131" y="444500"/>
                  </a:lnTo>
                  <a:lnTo>
                    <a:pt x="1344244" y="449580"/>
                  </a:lnTo>
                  <a:lnTo>
                    <a:pt x="1355369" y="455930"/>
                  </a:lnTo>
                  <a:lnTo>
                    <a:pt x="1355369" y="451294"/>
                  </a:lnTo>
                  <a:lnTo>
                    <a:pt x="1346098" y="447040"/>
                  </a:lnTo>
                  <a:lnTo>
                    <a:pt x="1323873" y="434340"/>
                  </a:lnTo>
                  <a:lnTo>
                    <a:pt x="1318298" y="431800"/>
                  </a:lnTo>
                  <a:lnTo>
                    <a:pt x="1312735" y="429260"/>
                  </a:lnTo>
                  <a:lnTo>
                    <a:pt x="1314069" y="426732"/>
                  </a:lnTo>
                  <a:lnTo>
                    <a:pt x="1318755" y="417830"/>
                  </a:lnTo>
                  <a:lnTo>
                    <a:pt x="1324584" y="406565"/>
                  </a:lnTo>
                  <a:lnTo>
                    <a:pt x="1328572" y="398780"/>
                  </a:lnTo>
                  <a:lnTo>
                    <a:pt x="1333703" y="388620"/>
                  </a:lnTo>
                  <a:lnTo>
                    <a:pt x="1344968" y="393700"/>
                  </a:lnTo>
                  <a:lnTo>
                    <a:pt x="1356220" y="400050"/>
                  </a:lnTo>
                  <a:lnTo>
                    <a:pt x="1367472" y="405130"/>
                  </a:lnTo>
                  <a:lnTo>
                    <a:pt x="1378724" y="411480"/>
                  </a:lnTo>
                  <a:lnTo>
                    <a:pt x="1378724" y="406704"/>
                  </a:lnTo>
                  <a:lnTo>
                    <a:pt x="1369199" y="401320"/>
                  </a:lnTo>
                  <a:lnTo>
                    <a:pt x="1357934" y="396240"/>
                  </a:lnTo>
                  <a:lnTo>
                    <a:pt x="1346657" y="389890"/>
                  </a:lnTo>
                  <a:lnTo>
                    <a:pt x="1343837" y="388620"/>
                  </a:lnTo>
                  <a:lnTo>
                    <a:pt x="1335443" y="384835"/>
                  </a:lnTo>
                  <a:lnTo>
                    <a:pt x="1336001" y="383540"/>
                  </a:lnTo>
                  <a:lnTo>
                    <a:pt x="1340370" y="374650"/>
                  </a:lnTo>
                  <a:lnTo>
                    <a:pt x="1345247" y="364490"/>
                  </a:lnTo>
                  <a:lnTo>
                    <a:pt x="1350048" y="354330"/>
                  </a:lnTo>
                  <a:lnTo>
                    <a:pt x="1354747" y="344170"/>
                  </a:lnTo>
                  <a:lnTo>
                    <a:pt x="1377581" y="354330"/>
                  </a:lnTo>
                  <a:lnTo>
                    <a:pt x="1388986" y="360680"/>
                  </a:lnTo>
                  <a:lnTo>
                    <a:pt x="1397533" y="364490"/>
                  </a:lnTo>
                  <a:lnTo>
                    <a:pt x="1400365" y="365798"/>
                  </a:lnTo>
                  <a:lnTo>
                    <a:pt x="1400365" y="361238"/>
                  </a:lnTo>
                  <a:lnTo>
                    <a:pt x="1379207" y="351802"/>
                  </a:lnTo>
                  <a:lnTo>
                    <a:pt x="1367739" y="345440"/>
                  </a:lnTo>
                  <a:lnTo>
                    <a:pt x="1364881" y="344170"/>
                  </a:lnTo>
                  <a:lnTo>
                    <a:pt x="1356360" y="340398"/>
                  </a:lnTo>
                  <a:lnTo>
                    <a:pt x="1356868" y="339229"/>
                  </a:lnTo>
                  <a:lnTo>
                    <a:pt x="1360817" y="331508"/>
                  </a:lnTo>
                  <a:lnTo>
                    <a:pt x="1365224" y="321310"/>
                  </a:lnTo>
                  <a:lnTo>
                    <a:pt x="1369453" y="311150"/>
                  </a:lnTo>
                  <a:lnTo>
                    <a:pt x="1373505" y="301015"/>
                  </a:lnTo>
                  <a:lnTo>
                    <a:pt x="1419656" y="321310"/>
                  </a:lnTo>
                  <a:lnTo>
                    <a:pt x="1419656" y="318160"/>
                  </a:lnTo>
                  <a:lnTo>
                    <a:pt x="1380744" y="301015"/>
                  </a:lnTo>
                  <a:lnTo>
                    <a:pt x="1374940" y="298475"/>
                  </a:lnTo>
                  <a:lnTo>
                    <a:pt x="1375041" y="298069"/>
                  </a:lnTo>
                  <a:lnTo>
                    <a:pt x="1375232" y="297561"/>
                  </a:lnTo>
                  <a:lnTo>
                    <a:pt x="1375321" y="297332"/>
                  </a:lnTo>
                  <a:lnTo>
                    <a:pt x="1378750" y="288366"/>
                  </a:lnTo>
                  <a:lnTo>
                    <a:pt x="1382826" y="278625"/>
                  </a:lnTo>
                  <a:lnTo>
                    <a:pt x="1386052" y="270586"/>
                  </a:lnTo>
                  <a:lnTo>
                    <a:pt x="1389507" y="260426"/>
                  </a:lnTo>
                  <a:lnTo>
                    <a:pt x="1389684" y="260426"/>
                  </a:lnTo>
                  <a:lnTo>
                    <a:pt x="1424076" y="275386"/>
                  </a:lnTo>
                  <a:lnTo>
                    <a:pt x="1424698" y="275640"/>
                  </a:lnTo>
                  <a:lnTo>
                    <a:pt x="1436116" y="279412"/>
                  </a:lnTo>
                  <a:lnTo>
                    <a:pt x="1436116" y="276352"/>
                  </a:lnTo>
                  <a:lnTo>
                    <a:pt x="1414119" y="266738"/>
                  </a:lnTo>
                  <a:lnTo>
                    <a:pt x="1402372" y="262890"/>
                  </a:lnTo>
                  <a:lnTo>
                    <a:pt x="1396669" y="260426"/>
                  </a:lnTo>
                  <a:lnTo>
                    <a:pt x="1390650" y="257810"/>
                  </a:lnTo>
                  <a:lnTo>
                    <a:pt x="1391056" y="256705"/>
                  </a:lnTo>
                  <a:lnTo>
                    <a:pt x="1393901" y="248920"/>
                  </a:lnTo>
                  <a:lnTo>
                    <a:pt x="1397025" y="240030"/>
                  </a:lnTo>
                  <a:lnTo>
                    <a:pt x="1399895" y="231419"/>
                  </a:lnTo>
                  <a:lnTo>
                    <a:pt x="1402727" y="222415"/>
                  </a:lnTo>
                  <a:lnTo>
                    <a:pt x="1402778" y="222262"/>
                  </a:lnTo>
                  <a:lnTo>
                    <a:pt x="1413725" y="226961"/>
                  </a:lnTo>
                  <a:lnTo>
                    <a:pt x="1414881" y="227431"/>
                  </a:lnTo>
                  <a:lnTo>
                    <a:pt x="1426451" y="231190"/>
                  </a:lnTo>
                  <a:lnTo>
                    <a:pt x="1449832" y="241363"/>
                  </a:lnTo>
                  <a:lnTo>
                    <a:pt x="1449832" y="237248"/>
                  </a:lnTo>
                  <a:lnTo>
                    <a:pt x="1439062" y="233705"/>
                  </a:lnTo>
                  <a:lnTo>
                    <a:pt x="1427251" y="228600"/>
                  </a:lnTo>
                  <a:lnTo>
                    <a:pt x="1415491" y="224790"/>
                  </a:lnTo>
                  <a:lnTo>
                    <a:pt x="1409636" y="222262"/>
                  </a:lnTo>
                  <a:lnTo>
                    <a:pt x="1403781" y="219748"/>
                  </a:lnTo>
                  <a:lnTo>
                    <a:pt x="1403769" y="219494"/>
                  </a:lnTo>
                  <a:lnTo>
                    <a:pt x="1404112" y="218478"/>
                  </a:lnTo>
                  <a:lnTo>
                    <a:pt x="1406271" y="212191"/>
                  </a:lnTo>
                  <a:lnTo>
                    <a:pt x="1408734" y="203288"/>
                  </a:lnTo>
                  <a:lnTo>
                    <a:pt x="1411020" y="195719"/>
                  </a:lnTo>
                  <a:lnTo>
                    <a:pt x="1413230" y="187960"/>
                  </a:lnTo>
                  <a:lnTo>
                    <a:pt x="1434122" y="194665"/>
                  </a:lnTo>
                  <a:lnTo>
                    <a:pt x="1437309" y="195719"/>
                  </a:lnTo>
                  <a:lnTo>
                    <a:pt x="1448765" y="200660"/>
                  </a:lnTo>
                  <a:lnTo>
                    <a:pt x="1460741" y="204546"/>
                  </a:lnTo>
                  <a:lnTo>
                    <a:pt x="1460741" y="201752"/>
                  </a:lnTo>
                  <a:lnTo>
                    <a:pt x="1449438" y="196850"/>
                  </a:lnTo>
                  <a:lnTo>
                    <a:pt x="1421866" y="187960"/>
                  </a:lnTo>
                  <a:lnTo>
                    <a:pt x="1414119" y="185470"/>
                  </a:lnTo>
                  <a:lnTo>
                    <a:pt x="1413941" y="185470"/>
                  </a:lnTo>
                  <a:lnTo>
                    <a:pt x="1414284" y="184150"/>
                  </a:lnTo>
                  <a:lnTo>
                    <a:pt x="1415884" y="177876"/>
                  </a:lnTo>
                  <a:lnTo>
                    <a:pt x="1417675" y="170408"/>
                  </a:lnTo>
                  <a:lnTo>
                    <a:pt x="1419580" y="161772"/>
                  </a:lnTo>
                  <a:lnTo>
                    <a:pt x="1420990" y="154940"/>
                  </a:lnTo>
                  <a:lnTo>
                    <a:pt x="1456778" y="166433"/>
                  </a:lnTo>
                  <a:lnTo>
                    <a:pt x="1468577" y="171526"/>
                  </a:lnTo>
                  <a:lnTo>
                    <a:pt x="1468577" y="168795"/>
                  </a:lnTo>
                  <a:lnTo>
                    <a:pt x="1457185" y="163855"/>
                  </a:lnTo>
                  <a:lnTo>
                    <a:pt x="1429410" y="154940"/>
                  </a:lnTo>
                  <a:lnTo>
                    <a:pt x="1421434" y="152400"/>
                  </a:lnTo>
                  <a:lnTo>
                    <a:pt x="1421688" y="151244"/>
                  </a:lnTo>
                  <a:lnTo>
                    <a:pt x="1422755" y="146227"/>
                  </a:lnTo>
                  <a:lnTo>
                    <a:pt x="1424000" y="138430"/>
                  </a:lnTo>
                  <a:lnTo>
                    <a:pt x="1425067" y="132080"/>
                  </a:lnTo>
                  <a:lnTo>
                    <a:pt x="1425981" y="125730"/>
                  </a:lnTo>
                  <a:lnTo>
                    <a:pt x="1437944" y="128270"/>
                  </a:lnTo>
                  <a:lnTo>
                    <a:pt x="1449870" y="132080"/>
                  </a:lnTo>
                  <a:lnTo>
                    <a:pt x="1461744" y="137160"/>
                  </a:lnTo>
                  <a:lnTo>
                    <a:pt x="1473555" y="140970"/>
                  </a:lnTo>
                  <a:lnTo>
                    <a:pt x="1473555" y="138353"/>
                  </a:lnTo>
                  <a:lnTo>
                    <a:pt x="1434198" y="125730"/>
                  </a:lnTo>
                  <a:lnTo>
                    <a:pt x="1426565" y="123291"/>
                  </a:lnTo>
                  <a:lnTo>
                    <a:pt x="1426222" y="123291"/>
                  </a:lnTo>
                  <a:lnTo>
                    <a:pt x="1426387" y="121920"/>
                  </a:lnTo>
                  <a:lnTo>
                    <a:pt x="1427149" y="115646"/>
                  </a:lnTo>
                  <a:lnTo>
                    <a:pt x="1427226" y="115023"/>
                  </a:lnTo>
                  <a:lnTo>
                    <a:pt x="1427302" y="114414"/>
                  </a:lnTo>
                  <a:lnTo>
                    <a:pt x="1427416" y="113055"/>
                  </a:lnTo>
                  <a:lnTo>
                    <a:pt x="1427530" y="111760"/>
                  </a:lnTo>
                  <a:lnTo>
                    <a:pt x="1427645" y="110490"/>
                  </a:lnTo>
                  <a:lnTo>
                    <a:pt x="1427746" y="109283"/>
                  </a:lnTo>
                  <a:lnTo>
                    <a:pt x="1427861" y="107950"/>
                  </a:lnTo>
                  <a:lnTo>
                    <a:pt x="1427962" y="106781"/>
                  </a:lnTo>
                  <a:lnTo>
                    <a:pt x="1428064" y="104203"/>
                  </a:lnTo>
                  <a:lnTo>
                    <a:pt x="1428178" y="101600"/>
                  </a:lnTo>
                  <a:lnTo>
                    <a:pt x="1428280" y="99060"/>
                  </a:lnTo>
                  <a:lnTo>
                    <a:pt x="1440268" y="101600"/>
                  </a:lnTo>
                  <a:lnTo>
                    <a:pt x="1475905" y="113055"/>
                  </a:lnTo>
                  <a:lnTo>
                    <a:pt x="1475905" y="111747"/>
                  </a:lnTo>
                  <a:lnTo>
                    <a:pt x="1436306" y="99060"/>
                  </a:lnTo>
                  <a:lnTo>
                    <a:pt x="1428546" y="96596"/>
                  </a:lnTo>
                  <a:lnTo>
                    <a:pt x="1428330" y="96596"/>
                  </a:lnTo>
                  <a:lnTo>
                    <a:pt x="1428369" y="95250"/>
                  </a:lnTo>
                  <a:lnTo>
                    <a:pt x="1428292" y="81280"/>
                  </a:lnTo>
                  <a:lnTo>
                    <a:pt x="1428203" y="80010"/>
                  </a:lnTo>
                  <a:lnTo>
                    <a:pt x="1428127" y="78740"/>
                  </a:lnTo>
                  <a:lnTo>
                    <a:pt x="1428038" y="77470"/>
                  </a:lnTo>
                  <a:lnTo>
                    <a:pt x="1427924" y="75907"/>
                  </a:lnTo>
                  <a:lnTo>
                    <a:pt x="1427861" y="74930"/>
                  </a:lnTo>
                  <a:lnTo>
                    <a:pt x="1452105" y="82651"/>
                  </a:lnTo>
                  <a:lnTo>
                    <a:pt x="1452245" y="82651"/>
                  </a:lnTo>
                  <a:lnTo>
                    <a:pt x="1463675" y="85090"/>
                  </a:lnTo>
                  <a:lnTo>
                    <a:pt x="1475486" y="90170"/>
                  </a:lnTo>
                  <a:lnTo>
                    <a:pt x="1475600" y="91440"/>
                  </a:lnTo>
                  <a:lnTo>
                    <a:pt x="1475714" y="92748"/>
                  </a:lnTo>
                  <a:lnTo>
                    <a:pt x="1475828" y="93980"/>
                  </a:lnTo>
                  <a:lnTo>
                    <a:pt x="1475955" y="111760"/>
                  </a:lnTo>
                  <a:lnTo>
                    <a:pt x="1475955" y="68580"/>
                  </a:lnTo>
                  <a:lnTo>
                    <a:pt x="1475587" y="67310"/>
                  </a:lnTo>
                  <a:lnTo>
                    <a:pt x="1475333" y="66446"/>
                  </a:lnTo>
                  <a:lnTo>
                    <a:pt x="1475333" y="87630"/>
                  </a:lnTo>
                  <a:lnTo>
                    <a:pt x="1451635" y="80010"/>
                  </a:lnTo>
                  <a:lnTo>
                    <a:pt x="1439697" y="77470"/>
                  </a:lnTo>
                  <a:lnTo>
                    <a:pt x="1431709" y="74930"/>
                  </a:lnTo>
                  <a:lnTo>
                    <a:pt x="1427911" y="73723"/>
                  </a:lnTo>
                  <a:lnTo>
                    <a:pt x="1427721" y="73723"/>
                  </a:lnTo>
                  <a:lnTo>
                    <a:pt x="1427594" y="72390"/>
                  </a:lnTo>
                  <a:lnTo>
                    <a:pt x="1427467" y="71120"/>
                  </a:lnTo>
                  <a:lnTo>
                    <a:pt x="1427353" y="69850"/>
                  </a:lnTo>
                  <a:lnTo>
                    <a:pt x="1427226" y="68580"/>
                  </a:lnTo>
                  <a:lnTo>
                    <a:pt x="1427111" y="67310"/>
                  </a:lnTo>
                  <a:lnTo>
                    <a:pt x="1426552" y="63665"/>
                  </a:lnTo>
                  <a:lnTo>
                    <a:pt x="1426527" y="63500"/>
                  </a:lnTo>
                  <a:lnTo>
                    <a:pt x="1426400" y="62661"/>
                  </a:lnTo>
                  <a:lnTo>
                    <a:pt x="1426337" y="62230"/>
                  </a:lnTo>
                  <a:lnTo>
                    <a:pt x="1426260" y="61772"/>
                  </a:lnTo>
                  <a:lnTo>
                    <a:pt x="1426146" y="60960"/>
                  </a:lnTo>
                  <a:lnTo>
                    <a:pt x="1424813" y="55880"/>
                  </a:lnTo>
                  <a:lnTo>
                    <a:pt x="1436763" y="58420"/>
                  </a:lnTo>
                  <a:lnTo>
                    <a:pt x="1448676" y="62230"/>
                  </a:lnTo>
                  <a:lnTo>
                    <a:pt x="1459725" y="64604"/>
                  </a:lnTo>
                  <a:lnTo>
                    <a:pt x="1474965" y="83820"/>
                  </a:lnTo>
                  <a:lnTo>
                    <a:pt x="1475092" y="85090"/>
                  </a:lnTo>
                  <a:lnTo>
                    <a:pt x="1475206" y="86360"/>
                  </a:lnTo>
                  <a:lnTo>
                    <a:pt x="1475333" y="87630"/>
                  </a:lnTo>
                  <a:lnTo>
                    <a:pt x="1475333" y="66446"/>
                  </a:lnTo>
                  <a:lnTo>
                    <a:pt x="1474520" y="63665"/>
                  </a:lnTo>
                  <a:lnTo>
                    <a:pt x="1472628" y="58420"/>
                  </a:lnTo>
                  <a:lnTo>
                    <a:pt x="1471968" y="56921"/>
                  </a:lnTo>
                  <a:lnTo>
                    <a:pt x="1471968" y="67310"/>
                  </a:lnTo>
                  <a:lnTo>
                    <a:pt x="1460195" y="63500"/>
                  </a:lnTo>
                  <a:lnTo>
                    <a:pt x="1448346" y="60960"/>
                  </a:lnTo>
                  <a:lnTo>
                    <a:pt x="1436928" y="57315"/>
                  </a:lnTo>
                  <a:lnTo>
                    <a:pt x="1437182" y="57315"/>
                  </a:lnTo>
                  <a:lnTo>
                    <a:pt x="1430439" y="55880"/>
                  </a:lnTo>
                  <a:lnTo>
                    <a:pt x="1424533" y="54635"/>
                  </a:lnTo>
                  <a:lnTo>
                    <a:pt x="1424533" y="97866"/>
                  </a:lnTo>
                  <a:lnTo>
                    <a:pt x="1424190" y="97866"/>
                  </a:lnTo>
                  <a:lnTo>
                    <a:pt x="1424101" y="100330"/>
                  </a:lnTo>
                  <a:lnTo>
                    <a:pt x="1424025" y="102870"/>
                  </a:lnTo>
                  <a:lnTo>
                    <a:pt x="1423936" y="105410"/>
                  </a:lnTo>
                  <a:lnTo>
                    <a:pt x="1423822" y="106781"/>
                  </a:lnTo>
                  <a:lnTo>
                    <a:pt x="1423720" y="107950"/>
                  </a:lnTo>
                  <a:lnTo>
                    <a:pt x="1423606" y="109283"/>
                  </a:lnTo>
                  <a:lnTo>
                    <a:pt x="1423492" y="110490"/>
                  </a:lnTo>
                  <a:lnTo>
                    <a:pt x="1423390" y="111760"/>
                  </a:lnTo>
                  <a:lnTo>
                    <a:pt x="1423276" y="113055"/>
                  </a:lnTo>
                  <a:lnTo>
                    <a:pt x="1422209" y="121920"/>
                  </a:lnTo>
                  <a:lnTo>
                    <a:pt x="1421904" y="121856"/>
                  </a:lnTo>
                  <a:lnTo>
                    <a:pt x="1421904" y="124460"/>
                  </a:lnTo>
                  <a:lnTo>
                    <a:pt x="1421015" y="130810"/>
                  </a:lnTo>
                  <a:lnTo>
                    <a:pt x="1420177" y="135890"/>
                  </a:lnTo>
                  <a:lnTo>
                    <a:pt x="1418767" y="144780"/>
                  </a:lnTo>
                  <a:lnTo>
                    <a:pt x="1417408" y="151142"/>
                  </a:lnTo>
                  <a:lnTo>
                    <a:pt x="1416951" y="151003"/>
                  </a:lnTo>
                  <a:lnTo>
                    <a:pt x="1416951" y="153670"/>
                  </a:lnTo>
                  <a:lnTo>
                    <a:pt x="1415453" y="161150"/>
                  </a:lnTo>
                  <a:lnTo>
                    <a:pt x="1413840" y="168490"/>
                  </a:lnTo>
                  <a:lnTo>
                    <a:pt x="1413383" y="170180"/>
                  </a:lnTo>
                  <a:lnTo>
                    <a:pt x="1411897" y="175298"/>
                  </a:lnTo>
                  <a:lnTo>
                    <a:pt x="1409928" y="184150"/>
                  </a:lnTo>
                  <a:lnTo>
                    <a:pt x="1409484" y="184010"/>
                  </a:lnTo>
                  <a:lnTo>
                    <a:pt x="1409484" y="186766"/>
                  </a:lnTo>
                  <a:lnTo>
                    <a:pt x="1409230" y="186766"/>
                  </a:lnTo>
                  <a:lnTo>
                    <a:pt x="1407083" y="194310"/>
                  </a:lnTo>
                  <a:lnTo>
                    <a:pt x="1404912" y="201472"/>
                  </a:lnTo>
                  <a:lnTo>
                    <a:pt x="1402321" y="210820"/>
                  </a:lnTo>
                  <a:lnTo>
                    <a:pt x="1399717" y="218440"/>
                  </a:lnTo>
                  <a:lnTo>
                    <a:pt x="1399159" y="218262"/>
                  </a:lnTo>
                  <a:lnTo>
                    <a:pt x="1399159" y="221094"/>
                  </a:lnTo>
                  <a:lnTo>
                    <a:pt x="1398765" y="221094"/>
                  </a:lnTo>
                  <a:lnTo>
                    <a:pt x="1396009" y="229895"/>
                  </a:lnTo>
                  <a:lnTo>
                    <a:pt x="1393063" y="238760"/>
                  </a:lnTo>
                  <a:lnTo>
                    <a:pt x="1389964" y="247662"/>
                  </a:lnTo>
                  <a:lnTo>
                    <a:pt x="1386713" y="256552"/>
                  </a:lnTo>
                  <a:lnTo>
                    <a:pt x="1385595" y="256070"/>
                  </a:lnTo>
                  <a:lnTo>
                    <a:pt x="1385595" y="259080"/>
                  </a:lnTo>
                  <a:lnTo>
                    <a:pt x="1382166" y="267970"/>
                  </a:lnTo>
                  <a:lnTo>
                    <a:pt x="1378673" y="277901"/>
                  </a:lnTo>
                  <a:lnTo>
                    <a:pt x="1374775" y="287223"/>
                  </a:lnTo>
                  <a:lnTo>
                    <a:pt x="1370952" y="297180"/>
                  </a:lnTo>
                  <a:lnTo>
                    <a:pt x="1369644" y="296608"/>
                  </a:lnTo>
                  <a:lnTo>
                    <a:pt x="1369644" y="299720"/>
                  </a:lnTo>
                  <a:lnTo>
                    <a:pt x="1365554" y="309880"/>
                  </a:lnTo>
                  <a:lnTo>
                    <a:pt x="1361325" y="318770"/>
                  </a:lnTo>
                  <a:lnTo>
                    <a:pt x="1356956" y="328955"/>
                  </a:lnTo>
                  <a:lnTo>
                    <a:pt x="1352448" y="339102"/>
                  </a:lnTo>
                  <a:lnTo>
                    <a:pt x="1350848" y="338404"/>
                  </a:lnTo>
                  <a:lnTo>
                    <a:pt x="1350848" y="342950"/>
                  </a:lnTo>
                  <a:lnTo>
                    <a:pt x="1346174" y="353110"/>
                  </a:lnTo>
                  <a:lnTo>
                    <a:pt x="1341424" y="363220"/>
                  </a:lnTo>
                  <a:lnTo>
                    <a:pt x="1336522" y="373405"/>
                  </a:lnTo>
                  <a:lnTo>
                    <a:pt x="1331544" y="383540"/>
                  </a:lnTo>
                  <a:lnTo>
                    <a:pt x="1329867" y="382600"/>
                  </a:lnTo>
                  <a:lnTo>
                    <a:pt x="1329867" y="386080"/>
                  </a:lnTo>
                  <a:lnTo>
                    <a:pt x="1324787" y="396240"/>
                  </a:lnTo>
                  <a:lnTo>
                    <a:pt x="1319618" y="406400"/>
                  </a:lnTo>
                  <a:lnTo>
                    <a:pt x="1313789" y="417652"/>
                  </a:lnTo>
                  <a:lnTo>
                    <a:pt x="1309014" y="426720"/>
                  </a:lnTo>
                  <a:lnTo>
                    <a:pt x="1307172" y="425881"/>
                  </a:lnTo>
                  <a:lnTo>
                    <a:pt x="1307172" y="430530"/>
                  </a:lnTo>
                  <a:lnTo>
                    <a:pt x="1301737" y="440690"/>
                  </a:lnTo>
                  <a:lnTo>
                    <a:pt x="1296212" y="450850"/>
                  </a:lnTo>
                  <a:lnTo>
                    <a:pt x="1290612" y="461010"/>
                  </a:lnTo>
                  <a:lnTo>
                    <a:pt x="1284960" y="469900"/>
                  </a:lnTo>
                  <a:lnTo>
                    <a:pt x="1283004" y="468998"/>
                  </a:lnTo>
                  <a:lnTo>
                    <a:pt x="1283004" y="473710"/>
                  </a:lnTo>
                  <a:lnTo>
                    <a:pt x="1277251" y="483870"/>
                  </a:lnTo>
                  <a:lnTo>
                    <a:pt x="1271422" y="494030"/>
                  </a:lnTo>
                  <a:lnTo>
                    <a:pt x="1265555" y="504190"/>
                  </a:lnTo>
                  <a:lnTo>
                    <a:pt x="1259611" y="513080"/>
                  </a:lnTo>
                  <a:lnTo>
                    <a:pt x="1257566" y="511873"/>
                  </a:lnTo>
                  <a:lnTo>
                    <a:pt x="1257566" y="516890"/>
                  </a:lnTo>
                  <a:lnTo>
                    <a:pt x="1251534" y="527050"/>
                  </a:lnTo>
                  <a:lnTo>
                    <a:pt x="1245450" y="535940"/>
                  </a:lnTo>
                  <a:lnTo>
                    <a:pt x="1233144" y="556260"/>
                  </a:lnTo>
                  <a:lnTo>
                    <a:pt x="1197165" y="532130"/>
                  </a:lnTo>
                  <a:lnTo>
                    <a:pt x="1191488" y="528320"/>
                  </a:lnTo>
                  <a:lnTo>
                    <a:pt x="1192339" y="527050"/>
                  </a:lnTo>
                  <a:lnTo>
                    <a:pt x="1203363" y="510540"/>
                  </a:lnTo>
                  <a:lnTo>
                    <a:pt x="1209128" y="500557"/>
                  </a:lnTo>
                  <a:lnTo>
                    <a:pt x="1215047" y="491490"/>
                  </a:lnTo>
                  <a:lnTo>
                    <a:pt x="1257566" y="516890"/>
                  </a:lnTo>
                  <a:lnTo>
                    <a:pt x="1257566" y="511873"/>
                  </a:lnTo>
                  <a:lnTo>
                    <a:pt x="1223352" y="491490"/>
                  </a:lnTo>
                  <a:lnTo>
                    <a:pt x="1216990" y="487680"/>
                  </a:lnTo>
                  <a:lnTo>
                    <a:pt x="1217815" y="486410"/>
                  </a:lnTo>
                  <a:lnTo>
                    <a:pt x="1222730" y="478790"/>
                  </a:lnTo>
                  <a:lnTo>
                    <a:pt x="1228407" y="468630"/>
                  </a:lnTo>
                  <a:lnTo>
                    <a:pt x="1234020" y="459740"/>
                  </a:lnTo>
                  <a:lnTo>
                    <a:pt x="1239570" y="449580"/>
                  </a:lnTo>
                  <a:lnTo>
                    <a:pt x="1261249" y="462280"/>
                  </a:lnTo>
                  <a:lnTo>
                    <a:pt x="1272120" y="467360"/>
                  </a:lnTo>
                  <a:lnTo>
                    <a:pt x="1283004" y="473710"/>
                  </a:lnTo>
                  <a:lnTo>
                    <a:pt x="1283004" y="468998"/>
                  </a:lnTo>
                  <a:lnTo>
                    <a:pt x="1274038" y="464820"/>
                  </a:lnTo>
                  <a:lnTo>
                    <a:pt x="1252296" y="452120"/>
                  </a:lnTo>
                  <a:lnTo>
                    <a:pt x="1246873" y="449580"/>
                  </a:lnTo>
                  <a:lnTo>
                    <a:pt x="1241450" y="447040"/>
                  </a:lnTo>
                  <a:lnTo>
                    <a:pt x="1242822" y="444500"/>
                  </a:lnTo>
                  <a:lnTo>
                    <a:pt x="1246924" y="436880"/>
                  </a:lnTo>
                  <a:lnTo>
                    <a:pt x="1252308" y="426732"/>
                  </a:lnTo>
                  <a:lnTo>
                    <a:pt x="1257630" y="417830"/>
                  </a:lnTo>
                  <a:lnTo>
                    <a:pt x="1262875" y="407670"/>
                  </a:lnTo>
                  <a:lnTo>
                    <a:pt x="1273937" y="412750"/>
                  </a:lnTo>
                  <a:lnTo>
                    <a:pt x="1285011" y="419100"/>
                  </a:lnTo>
                  <a:lnTo>
                    <a:pt x="1296085" y="424180"/>
                  </a:lnTo>
                  <a:lnTo>
                    <a:pt x="1307172" y="430530"/>
                  </a:lnTo>
                  <a:lnTo>
                    <a:pt x="1307172" y="425881"/>
                  </a:lnTo>
                  <a:lnTo>
                    <a:pt x="1297965" y="421665"/>
                  </a:lnTo>
                  <a:lnTo>
                    <a:pt x="1287119" y="415480"/>
                  </a:lnTo>
                  <a:lnTo>
                    <a:pt x="1284033" y="414020"/>
                  </a:lnTo>
                  <a:lnTo>
                    <a:pt x="1270190" y="407670"/>
                  </a:lnTo>
                  <a:lnTo>
                    <a:pt x="1264653" y="405130"/>
                  </a:lnTo>
                  <a:lnTo>
                    <a:pt x="1265936" y="402590"/>
                  </a:lnTo>
                  <a:lnTo>
                    <a:pt x="1269784" y="394970"/>
                  </a:lnTo>
                  <a:lnTo>
                    <a:pt x="1274851" y="384835"/>
                  </a:lnTo>
                  <a:lnTo>
                    <a:pt x="1279867" y="375920"/>
                  </a:lnTo>
                  <a:lnTo>
                    <a:pt x="1284782" y="365798"/>
                  </a:lnTo>
                  <a:lnTo>
                    <a:pt x="1329867" y="386080"/>
                  </a:lnTo>
                  <a:lnTo>
                    <a:pt x="1329867" y="382600"/>
                  </a:lnTo>
                  <a:lnTo>
                    <a:pt x="1320342" y="377240"/>
                  </a:lnTo>
                  <a:lnTo>
                    <a:pt x="1294968" y="365798"/>
                  </a:lnTo>
                  <a:lnTo>
                    <a:pt x="1286421" y="361950"/>
                  </a:lnTo>
                  <a:lnTo>
                    <a:pt x="1287106" y="360680"/>
                  </a:lnTo>
                  <a:lnTo>
                    <a:pt x="1291170" y="353110"/>
                  </a:lnTo>
                  <a:lnTo>
                    <a:pt x="1295882" y="342950"/>
                  </a:lnTo>
                  <a:lnTo>
                    <a:pt x="1300518" y="332740"/>
                  </a:lnTo>
                  <a:lnTo>
                    <a:pt x="1305039" y="323850"/>
                  </a:lnTo>
                  <a:lnTo>
                    <a:pt x="1316507" y="327660"/>
                  </a:lnTo>
                  <a:lnTo>
                    <a:pt x="1350213" y="342607"/>
                  </a:lnTo>
                  <a:lnTo>
                    <a:pt x="1350848" y="342950"/>
                  </a:lnTo>
                  <a:lnTo>
                    <a:pt x="1350848" y="338404"/>
                  </a:lnTo>
                  <a:lnTo>
                    <a:pt x="1329563" y="328955"/>
                  </a:lnTo>
                  <a:lnTo>
                    <a:pt x="1318018" y="325120"/>
                  </a:lnTo>
                  <a:lnTo>
                    <a:pt x="1315148" y="323850"/>
                  </a:lnTo>
                  <a:lnTo>
                    <a:pt x="1306537" y="320040"/>
                  </a:lnTo>
                  <a:lnTo>
                    <a:pt x="1307058" y="318770"/>
                  </a:lnTo>
                  <a:lnTo>
                    <a:pt x="1310881" y="309880"/>
                  </a:lnTo>
                  <a:lnTo>
                    <a:pt x="1315097" y="301015"/>
                  </a:lnTo>
                  <a:lnTo>
                    <a:pt x="1319149" y="290969"/>
                  </a:lnTo>
                  <a:lnTo>
                    <a:pt x="1323086" y="282041"/>
                  </a:lnTo>
                  <a:lnTo>
                    <a:pt x="1323454" y="282041"/>
                  </a:lnTo>
                  <a:lnTo>
                    <a:pt x="1334770" y="285750"/>
                  </a:lnTo>
                  <a:lnTo>
                    <a:pt x="1346415" y="290830"/>
                  </a:lnTo>
                  <a:lnTo>
                    <a:pt x="1358036" y="294640"/>
                  </a:lnTo>
                  <a:lnTo>
                    <a:pt x="1369644" y="299720"/>
                  </a:lnTo>
                  <a:lnTo>
                    <a:pt x="1369644" y="296608"/>
                  </a:lnTo>
                  <a:lnTo>
                    <a:pt x="1348206" y="287223"/>
                  </a:lnTo>
                  <a:lnTo>
                    <a:pt x="1348359" y="287223"/>
                  </a:lnTo>
                  <a:lnTo>
                    <a:pt x="1332496" y="282041"/>
                  </a:lnTo>
                  <a:lnTo>
                    <a:pt x="1324432" y="279412"/>
                  </a:lnTo>
                  <a:lnTo>
                    <a:pt x="1324533" y="279057"/>
                  </a:lnTo>
                  <a:lnTo>
                    <a:pt x="1325206" y="277215"/>
                  </a:lnTo>
                  <a:lnTo>
                    <a:pt x="1325308" y="276948"/>
                  </a:lnTo>
                  <a:lnTo>
                    <a:pt x="1328115" y="269303"/>
                  </a:lnTo>
                  <a:lnTo>
                    <a:pt x="1331709" y="260426"/>
                  </a:lnTo>
                  <a:lnTo>
                    <a:pt x="1335138" y="251587"/>
                  </a:lnTo>
                  <a:lnTo>
                    <a:pt x="1338491" y="242570"/>
                  </a:lnTo>
                  <a:lnTo>
                    <a:pt x="1350340" y="246392"/>
                  </a:lnTo>
                  <a:lnTo>
                    <a:pt x="1361681" y="251282"/>
                  </a:lnTo>
                  <a:lnTo>
                    <a:pt x="1362481" y="251587"/>
                  </a:lnTo>
                  <a:lnTo>
                    <a:pt x="1385595" y="259080"/>
                  </a:lnTo>
                  <a:lnTo>
                    <a:pt x="1385595" y="256070"/>
                  </a:lnTo>
                  <a:lnTo>
                    <a:pt x="1375257" y="251587"/>
                  </a:lnTo>
                  <a:lnTo>
                    <a:pt x="1374406" y="251282"/>
                  </a:lnTo>
                  <a:lnTo>
                    <a:pt x="1347470" y="242570"/>
                  </a:lnTo>
                  <a:lnTo>
                    <a:pt x="1339608" y="240030"/>
                  </a:lnTo>
                  <a:lnTo>
                    <a:pt x="1340053" y="238760"/>
                  </a:lnTo>
                  <a:lnTo>
                    <a:pt x="1342618" y="231419"/>
                  </a:lnTo>
                  <a:lnTo>
                    <a:pt x="1345692" y="223520"/>
                  </a:lnTo>
                  <a:lnTo>
                    <a:pt x="1348435" y="214909"/>
                  </a:lnTo>
                  <a:lnTo>
                    <a:pt x="1351203" y="207073"/>
                  </a:lnTo>
                  <a:lnTo>
                    <a:pt x="1351534" y="207073"/>
                  </a:lnTo>
                  <a:lnTo>
                    <a:pt x="1363700" y="209664"/>
                  </a:lnTo>
                  <a:lnTo>
                    <a:pt x="1363510" y="209664"/>
                  </a:lnTo>
                  <a:lnTo>
                    <a:pt x="1399159" y="221094"/>
                  </a:lnTo>
                  <a:lnTo>
                    <a:pt x="1399159" y="218262"/>
                  </a:lnTo>
                  <a:lnTo>
                    <a:pt x="1364246" y="207073"/>
                  </a:lnTo>
                  <a:lnTo>
                    <a:pt x="1352359" y="203288"/>
                  </a:lnTo>
                  <a:lnTo>
                    <a:pt x="1352067" y="203288"/>
                  </a:lnTo>
                  <a:lnTo>
                    <a:pt x="1352511" y="201930"/>
                  </a:lnTo>
                  <a:lnTo>
                    <a:pt x="1361325" y="172745"/>
                  </a:lnTo>
                  <a:lnTo>
                    <a:pt x="1373454" y="175298"/>
                  </a:lnTo>
                  <a:lnTo>
                    <a:pt x="1409484" y="186766"/>
                  </a:lnTo>
                  <a:lnTo>
                    <a:pt x="1409484" y="184010"/>
                  </a:lnTo>
                  <a:lnTo>
                    <a:pt x="1374089" y="172745"/>
                  </a:lnTo>
                  <a:lnTo>
                    <a:pt x="1361986" y="170180"/>
                  </a:lnTo>
                  <a:lnTo>
                    <a:pt x="1362240" y="169138"/>
                  </a:lnTo>
                  <a:lnTo>
                    <a:pt x="1362290" y="168973"/>
                  </a:lnTo>
                  <a:lnTo>
                    <a:pt x="1364056" y="161772"/>
                  </a:lnTo>
                  <a:lnTo>
                    <a:pt x="1365643" y="154940"/>
                  </a:lnTo>
                  <a:lnTo>
                    <a:pt x="1367256" y="148590"/>
                  </a:lnTo>
                  <a:lnTo>
                    <a:pt x="1368729" y="140970"/>
                  </a:lnTo>
                  <a:lnTo>
                    <a:pt x="1381417" y="143637"/>
                  </a:lnTo>
                  <a:lnTo>
                    <a:pt x="1381226" y="143637"/>
                  </a:lnTo>
                  <a:lnTo>
                    <a:pt x="1392910" y="147320"/>
                  </a:lnTo>
                  <a:lnTo>
                    <a:pt x="1405661" y="150012"/>
                  </a:lnTo>
                  <a:lnTo>
                    <a:pt x="1405432" y="150012"/>
                  </a:lnTo>
                  <a:lnTo>
                    <a:pt x="1416951" y="153670"/>
                  </a:lnTo>
                  <a:lnTo>
                    <a:pt x="1416951" y="151003"/>
                  </a:lnTo>
                  <a:lnTo>
                    <a:pt x="1405420" y="147320"/>
                  </a:lnTo>
                  <a:lnTo>
                    <a:pt x="1381290" y="142240"/>
                  </a:lnTo>
                  <a:lnTo>
                    <a:pt x="1377251" y="140970"/>
                  </a:lnTo>
                  <a:lnTo>
                    <a:pt x="1369174" y="138430"/>
                  </a:lnTo>
                  <a:lnTo>
                    <a:pt x="1370482" y="132080"/>
                  </a:lnTo>
                  <a:lnTo>
                    <a:pt x="1371638" y="125730"/>
                  </a:lnTo>
                  <a:lnTo>
                    <a:pt x="1372666" y="119380"/>
                  </a:lnTo>
                  <a:lnTo>
                    <a:pt x="1373505" y="113487"/>
                  </a:lnTo>
                  <a:lnTo>
                    <a:pt x="1373568" y="113055"/>
                  </a:lnTo>
                  <a:lnTo>
                    <a:pt x="1373708" y="113055"/>
                  </a:lnTo>
                  <a:lnTo>
                    <a:pt x="1409877" y="120650"/>
                  </a:lnTo>
                  <a:lnTo>
                    <a:pt x="1421904" y="124460"/>
                  </a:lnTo>
                  <a:lnTo>
                    <a:pt x="1421904" y="121856"/>
                  </a:lnTo>
                  <a:lnTo>
                    <a:pt x="1410169" y="119380"/>
                  </a:lnTo>
                  <a:lnTo>
                    <a:pt x="1398333" y="115646"/>
                  </a:lnTo>
                  <a:lnTo>
                    <a:pt x="1396098" y="115150"/>
                  </a:lnTo>
                  <a:lnTo>
                    <a:pt x="1386103" y="113055"/>
                  </a:lnTo>
                  <a:lnTo>
                    <a:pt x="1373822" y="110490"/>
                  </a:lnTo>
                  <a:lnTo>
                    <a:pt x="1374838" y="102870"/>
                  </a:lnTo>
                  <a:lnTo>
                    <a:pt x="1374927" y="101600"/>
                  </a:lnTo>
                  <a:lnTo>
                    <a:pt x="1375016" y="100330"/>
                  </a:lnTo>
                  <a:lnTo>
                    <a:pt x="1375105" y="99060"/>
                  </a:lnTo>
                  <a:lnTo>
                    <a:pt x="1375181" y="97866"/>
                  </a:lnTo>
                  <a:lnTo>
                    <a:pt x="1375295" y="96164"/>
                  </a:lnTo>
                  <a:lnTo>
                    <a:pt x="1375359" y="95250"/>
                  </a:lnTo>
                  <a:lnTo>
                    <a:pt x="1375448" y="93980"/>
                  </a:lnTo>
                  <a:lnTo>
                    <a:pt x="1375575" y="91440"/>
                  </a:lnTo>
                  <a:lnTo>
                    <a:pt x="1375702" y="88900"/>
                  </a:lnTo>
                  <a:lnTo>
                    <a:pt x="1375752" y="87630"/>
                  </a:lnTo>
                  <a:lnTo>
                    <a:pt x="1387932" y="88900"/>
                  </a:lnTo>
                  <a:lnTo>
                    <a:pt x="1400073" y="91440"/>
                  </a:lnTo>
                  <a:lnTo>
                    <a:pt x="1412163" y="95250"/>
                  </a:lnTo>
                  <a:lnTo>
                    <a:pt x="1424533" y="97866"/>
                  </a:lnTo>
                  <a:lnTo>
                    <a:pt x="1424533" y="54635"/>
                  </a:lnTo>
                  <a:lnTo>
                    <a:pt x="1424292" y="53898"/>
                  </a:lnTo>
                  <a:lnTo>
                    <a:pt x="1424292" y="95250"/>
                  </a:lnTo>
                  <a:lnTo>
                    <a:pt x="1387932" y="87630"/>
                  </a:lnTo>
                  <a:lnTo>
                    <a:pt x="1375803" y="85090"/>
                  </a:lnTo>
                  <a:lnTo>
                    <a:pt x="1375689" y="68580"/>
                  </a:lnTo>
                  <a:lnTo>
                    <a:pt x="1375575" y="67310"/>
                  </a:lnTo>
                  <a:lnTo>
                    <a:pt x="1375460" y="66065"/>
                  </a:lnTo>
                  <a:lnTo>
                    <a:pt x="1375359" y="64846"/>
                  </a:lnTo>
                  <a:lnTo>
                    <a:pt x="1375727" y="64846"/>
                  </a:lnTo>
                  <a:lnTo>
                    <a:pt x="1387525" y="67310"/>
                  </a:lnTo>
                  <a:lnTo>
                    <a:pt x="1399679" y="68580"/>
                  </a:lnTo>
                  <a:lnTo>
                    <a:pt x="1411782" y="71120"/>
                  </a:lnTo>
                  <a:lnTo>
                    <a:pt x="1423847" y="74930"/>
                  </a:lnTo>
                  <a:lnTo>
                    <a:pt x="1423924" y="75907"/>
                  </a:lnTo>
                  <a:lnTo>
                    <a:pt x="1424051" y="77470"/>
                  </a:lnTo>
                  <a:lnTo>
                    <a:pt x="1424152" y="78740"/>
                  </a:lnTo>
                  <a:lnTo>
                    <a:pt x="1424241" y="80010"/>
                  </a:lnTo>
                  <a:lnTo>
                    <a:pt x="1424292" y="95250"/>
                  </a:lnTo>
                  <a:lnTo>
                    <a:pt x="1424292" y="53898"/>
                  </a:lnTo>
                  <a:lnTo>
                    <a:pt x="1424165" y="53340"/>
                  </a:lnTo>
                  <a:lnTo>
                    <a:pt x="1423682" y="51206"/>
                  </a:lnTo>
                  <a:lnTo>
                    <a:pt x="1423682" y="72390"/>
                  </a:lnTo>
                  <a:lnTo>
                    <a:pt x="1387779" y="64846"/>
                  </a:lnTo>
                  <a:lnTo>
                    <a:pt x="1388160" y="64846"/>
                  </a:lnTo>
                  <a:lnTo>
                    <a:pt x="1375244" y="63500"/>
                  </a:lnTo>
                  <a:lnTo>
                    <a:pt x="1375130" y="62230"/>
                  </a:lnTo>
                  <a:lnTo>
                    <a:pt x="1375016" y="60960"/>
                  </a:lnTo>
                  <a:lnTo>
                    <a:pt x="1374914" y="59690"/>
                  </a:lnTo>
                  <a:lnTo>
                    <a:pt x="1374800" y="58420"/>
                  </a:lnTo>
                  <a:lnTo>
                    <a:pt x="1374698" y="57315"/>
                  </a:lnTo>
                  <a:lnTo>
                    <a:pt x="1373771" y="51130"/>
                  </a:lnTo>
                  <a:lnTo>
                    <a:pt x="1373733" y="50850"/>
                  </a:lnTo>
                  <a:lnTo>
                    <a:pt x="1372501" y="45948"/>
                  </a:lnTo>
                  <a:lnTo>
                    <a:pt x="1372450" y="45720"/>
                  </a:lnTo>
                  <a:lnTo>
                    <a:pt x="1384566" y="46990"/>
                  </a:lnTo>
                  <a:lnTo>
                    <a:pt x="1422107" y="59690"/>
                  </a:lnTo>
                  <a:lnTo>
                    <a:pt x="1423314" y="68580"/>
                  </a:lnTo>
                  <a:lnTo>
                    <a:pt x="1423441" y="69850"/>
                  </a:lnTo>
                  <a:lnTo>
                    <a:pt x="1423568" y="71120"/>
                  </a:lnTo>
                  <a:lnTo>
                    <a:pt x="1423682" y="72390"/>
                  </a:lnTo>
                  <a:lnTo>
                    <a:pt x="1423682" y="51206"/>
                  </a:lnTo>
                  <a:lnTo>
                    <a:pt x="1423022" y="48260"/>
                  </a:lnTo>
                  <a:lnTo>
                    <a:pt x="1421244" y="43180"/>
                  </a:lnTo>
                  <a:lnTo>
                    <a:pt x="1419098" y="39370"/>
                  </a:lnTo>
                  <a:lnTo>
                    <a:pt x="1431010" y="41910"/>
                  </a:lnTo>
                  <a:lnTo>
                    <a:pt x="1442872" y="45720"/>
                  </a:lnTo>
                  <a:lnTo>
                    <a:pt x="1454696" y="48260"/>
                  </a:lnTo>
                  <a:lnTo>
                    <a:pt x="1466456" y="52070"/>
                  </a:lnTo>
                  <a:lnTo>
                    <a:pt x="1468767" y="57315"/>
                  </a:lnTo>
                  <a:lnTo>
                    <a:pt x="1470545" y="62230"/>
                  </a:lnTo>
                  <a:lnTo>
                    <a:pt x="1471790" y="66662"/>
                  </a:lnTo>
                  <a:lnTo>
                    <a:pt x="1471853" y="66916"/>
                  </a:lnTo>
                  <a:lnTo>
                    <a:pt x="1471968" y="67310"/>
                  </a:lnTo>
                  <a:lnTo>
                    <a:pt x="1471968" y="56921"/>
                  </a:lnTo>
                  <a:lnTo>
                    <a:pt x="1470393" y="53340"/>
                  </a:lnTo>
                  <a:lnTo>
                    <a:pt x="1478432" y="55880"/>
                  </a:lnTo>
                  <a:lnTo>
                    <a:pt x="1486420" y="59690"/>
                  </a:lnTo>
                  <a:lnTo>
                    <a:pt x="1502549" y="64846"/>
                  </a:lnTo>
                  <a:lnTo>
                    <a:pt x="1501940" y="64604"/>
                  </a:lnTo>
                  <a:lnTo>
                    <a:pt x="1494231" y="60960"/>
                  </a:lnTo>
                  <a:lnTo>
                    <a:pt x="1486128" y="58420"/>
                  </a:lnTo>
                  <a:lnTo>
                    <a:pt x="1478000" y="54610"/>
                  </a:lnTo>
                  <a:lnTo>
                    <a:pt x="1473911" y="53340"/>
                  </a:lnTo>
                  <a:lnTo>
                    <a:pt x="1469834" y="52070"/>
                  </a:lnTo>
                  <a:lnTo>
                    <a:pt x="1469097" y="50850"/>
                  </a:lnTo>
                  <a:lnTo>
                    <a:pt x="1467535" y="48260"/>
                  </a:lnTo>
                  <a:lnTo>
                    <a:pt x="1464881" y="44450"/>
                  </a:lnTo>
                  <a:lnTo>
                    <a:pt x="1461820" y="40640"/>
                  </a:lnTo>
                  <a:lnTo>
                    <a:pt x="1472018" y="44450"/>
                  </a:lnTo>
                  <a:lnTo>
                    <a:pt x="1482166" y="46990"/>
                  </a:lnTo>
                  <a:lnTo>
                    <a:pt x="1454531" y="33134"/>
                  </a:lnTo>
                  <a:lnTo>
                    <a:pt x="1481277" y="41910"/>
                  </a:lnTo>
                  <a:lnTo>
                    <a:pt x="1472628" y="38100"/>
                  </a:lnTo>
                  <a:lnTo>
                    <a:pt x="1449527" y="30480"/>
                  </a:lnTo>
                  <a:lnTo>
                    <a:pt x="1447355" y="29324"/>
                  </a:lnTo>
                  <a:lnTo>
                    <a:pt x="1444637" y="27940"/>
                  </a:lnTo>
                  <a:lnTo>
                    <a:pt x="1442275" y="27508"/>
                  </a:lnTo>
                  <a:lnTo>
                    <a:pt x="1443164" y="27940"/>
                  </a:lnTo>
                  <a:lnTo>
                    <a:pt x="1445615" y="29222"/>
                  </a:lnTo>
                  <a:lnTo>
                    <a:pt x="1438021" y="26733"/>
                  </a:lnTo>
                  <a:lnTo>
                    <a:pt x="1442275" y="27508"/>
                  </a:lnTo>
                  <a:lnTo>
                    <a:pt x="1440662" y="26720"/>
                  </a:lnTo>
                  <a:lnTo>
                    <a:pt x="1438008" y="26720"/>
                  </a:lnTo>
                  <a:lnTo>
                    <a:pt x="1433982" y="25400"/>
                  </a:lnTo>
                  <a:lnTo>
                    <a:pt x="1425257" y="23507"/>
                  </a:lnTo>
                  <a:lnTo>
                    <a:pt x="1450594" y="31838"/>
                  </a:lnTo>
                  <a:lnTo>
                    <a:pt x="1453972" y="35560"/>
                  </a:lnTo>
                  <a:lnTo>
                    <a:pt x="1457134" y="38100"/>
                  </a:lnTo>
                  <a:lnTo>
                    <a:pt x="1445412" y="34290"/>
                  </a:lnTo>
                  <a:lnTo>
                    <a:pt x="1435925" y="32245"/>
                  </a:lnTo>
                  <a:lnTo>
                    <a:pt x="1457896" y="39370"/>
                  </a:lnTo>
                  <a:lnTo>
                    <a:pt x="1460957" y="43180"/>
                  </a:lnTo>
                  <a:lnTo>
                    <a:pt x="1463611" y="46990"/>
                  </a:lnTo>
                  <a:lnTo>
                    <a:pt x="1465897" y="50800"/>
                  </a:lnTo>
                  <a:lnTo>
                    <a:pt x="1454137" y="46990"/>
                  </a:lnTo>
                  <a:lnTo>
                    <a:pt x="1442313" y="44450"/>
                  </a:lnTo>
                  <a:lnTo>
                    <a:pt x="1430451" y="40640"/>
                  </a:lnTo>
                  <a:lnTo>
                    <a:pt x="1424495" y="39370"/>
                  </a:lnTo>
                  <a:lnTo>
                    <a:pt x="1418539" y="38100"/>
                  </a:lnTo>
                  <a:lnTo>
                    <a:pt x="1417789" y="36830"/>
                  </a:lnTo>
                  <a:lnTo>
                    <a:pt x="1416304" y="34290"/>
                  </a:lnTo>
                  <a:lnTo>
                    <a:pt x="1413751" y="29324"/>
                  </a:lnTo>
                  <a:lnTo>
                    <a:pt x="1412214" y="27940"/>
                  </a:lnTo>
                  <a:lnTo>
                    <a:pt x="1410779" y="26720"/>
                  </a:lnTo>
                  <a:lnTo>
                    <a:pt x="1410944" y="26720"/>
                  </a:lnTo>
                  <a:lnTo>
                    <a:pt x="1432140" y="31267"/>
                  </a:lnTo>
                  <a:lnTo>
                    <a:pt x="1421841" y="27940"/>
                  </a:lnTo>
                  <a:lnTo>
                    <a:pt x="1416113" y="26720"/>
                  </a:lnTo>
                  <a:lnTo>
                    <a:pt x="1409966" y="25400"/>
                  </a:lnTo>
                  <a:lnTo>
                    <a:pt x="1406906" y="22860"/>
                  </a:lnTo>
                  <a:lnTo>
                    <a:pt x="1403350" y="20193"/>
                  </a:lnTo>
                  <a:lnTo>
                    <a:pt x="1399768" y="17780"/>
                  </a:lnTo>
                  <a:lnTo>
                    <a:pt x="1408658" y="19697"/>
                  </a:lnTo>
                  <a:lnTo>
                    <a:pt x="1402727" y="17780"/>
                  </a:lnTo>
                  <a:lnTo>
                    <a:pt x="1398803" y="16510"/>
                  </a:lnTo>
                  <a:lnTo>
                    <a:pt x="1395183" y="15240"/>
                  </a:lnTo>
                  <a:lnTo>
                    <a:pt x="1391386" y="14020"/>
                  </a:lnTo>
                  <a:lnTo>
                    <a:pt x="1387030" y="12700"/>
                  </a:lnTo>
                  <a:lnTo>
                    <a:pt x="1382585" y="11430"/>
                  </a:lnTo>
                  <a:lnTo>
                    <a:pt x="1391234" y="14020"/>
                  </a:lnTo>
                  <a:lnTo>
                    <a:pt x="1394383" y="16205"/>
                  </a:lnTo>
                  <a:lnTo>
                    <a:pt x="1395806" y="16510"/>
                  </a:lnTo>
                  <a:lnTo>
                    <a:pt x="1399565" y="19050"/>
                  </a:lnTo>
                  <a:lnTo>
                    <a:pt x="1402994" y="21590"/>
                  </a:lnTo>
                  <a:lnTo>
                    <a:pt x="1405839" y="25209"/>
                  </a:lnTo>
                  <a:lnTo>
                    <a:pt x="1406715" y="25400"/>
                  </a:lnTo>
                  <a:lnTo>
                    <a:pt x="1409788" y="29324"/>
                  </a:lnTo>
                  <a:lnTo>
                    <a:pt x="1412379" y="33134"/>
                  </a:lnTo>
                  <a:lnTo>
                    <a:pt x="1414513" y="36830"/>
                  </a:lnTo>
                  <a:lnTo>
                    <a:pt x="1402524" y="34290"/>
                  </a:lnTo>
                  <a:lnTo>
                    <a:pt x="1391627" y="33134"/>
                  </a:lnTo>
                  <a:lnTo>
                    <a:pt x="1415072" y="38100"/>
                  </a:lnTo>
                  <a:lnTo>
                    <a:pt x="1417218" y="43180"/>
                  </a:lnTo>
                  <a:lnTo>
                    <a:pt x="1418996" y="48260"/>
                  </a:lnTo>
                  <a:lnTo>
                    <a:pt x="1420418" y="53340"/>
                  </a:lnTo>
                  <a:lnTo>
                    <a:pt x="1384223" y="45720"/>
                  </a:lnTo>
                  <a:lnTo>
                    <a:pt x="1372082" y="44450"/>
                  </a:lnTo>
                  <a:lnTo>
                    <a:pt x="1371739" y="43180"/>
                  </a:lnTo>
                  <a:lnTo>
                    <a:pt x="1371727" y="85090"/>
                  </a:lnTo>
                  <a:lnTo>
                    <a:pt x="1371676" y="86360"/>
                  </a:lnTo>
                  <a:lnTo>
                    <a:pt x="1371574" y="88900"/>
                  </a:lnTo>
                  <a:lnTo>
                    <a:pt x="1371485" y="91147"/>
                  </a:lnTo>
                  <a:lnTo>
                    <a:pt x="1371371" y="93980"/>
                  </a:lnTo>
                  <a:lnTo>
                    <a:pt x="1371269" y="95250"/>
                  </a:lnTo>
                  <a:lnTo>
                    <a:pt x="1371168" y="96596"/>
                  </a:lnTo>
                  <a:lnTo>
                    <a:pt x="1371066" y="97866"/>
                  </a:lnTo>
                  <a:lnTo>
                    <a:pt x="1370965" y="99060"/>
                  </a:lnTo>
                  <a:lnTo>
                    <a:pt x="1370863" y="100330"/>
                  </a:lnTo>
                  <a:lnTo>
                    <a:pt x="1370761" y="101600"/>
                  </a:lnTo>
                  <a:lnTo>
                    <a:pt x="1370063" y="106781"/>
                  </a:lnTo>
                  <a:lnTo>
                    <a:pt x="1369999" y="107340"/>
                  </a:lnTo>
                  <a:lnTo>
                    <a:pt x="1369910" y="107950"/>
                  </a:lnTo>
                  <a:lnTo>
                    <a:pt x="1369834" y="108546"/>
                  </a:lnTo>
                  <a:lnTo>
                    <a:pt x="1369733" y="109232"/>
                  </a:lnTo>
                  <a:lnTo>
                    <a:pt x="1369479" y="109207"/>
                  </a:lnTo>
                  <a:lnTo>
                    <a:pt x="1369479" y="111760"/>
                  </a:lnTo>
                  <a:lnTo>
                    <a:pt x="1368590" y="118110"/>
                  </a:lnTo>
                  <a:lnTo>
                    <a:pt x="1367561" y="124460"/>
                  </a:lnTo>
                  <a:lnTo>
                    <a:pt x="1366266" y="131622"/>
                  </a:lnTo>
                  <a:lnTo>
                    <a:pt x="1365542" y="135890"/>
                  </a:lnTo>
                  <a:lnTo>
                    <a:pt x="1365440" y="136461"/>
                  </a:lnTo>
                  <a:lnTo>
                    <a:pt x="1365326" y="137160"/>
                  </a:lnTo>
                  <a:lnTo>
                    <a:pt x="1365199" y="137845"/>
                  </a:lnTo>
                  <a:lnTo>
                    <a:pt x="1365110" y="138430"/>
                  </a:lnTo>
                  <a:lnTo>
                    <a:pt x="1364640" y="138341"/>
                  </a:lnTo>
                  <a:lnTo>
                    <a:pt x="1364640" y="139700"/>
                  </a:lnTo>
                  <a:lnTo>
                    <a:pt x="1363230" y="147142"/>
                  </a:lnTo>
                  <a:lnTo>
                    <a:pt x="1361592" y="153670"/>
                  </a:lnTo>
                  <a:lnTo>
                    <a:pt x="1359865" y="161150"/>
                  </a:lnTo>
                  <a:lnTo>
                    <a:pt x="1358023" y="168490"/>
                  </a:lnTo>
                  <a:lnTo>
                    <a:pt x="1357909" y="168922"/>
                  </a:lnTo>
                  <a:lnTo>
                    <a:pt x="1357604" y="168859"/>
                  </a:lnTo>
                  <a:lnTo>
                    <a:pt x="1357604" y="171526"/>
                  </a:lnTo>
                  <a:lnTo>
                    <a:pt x="1357223" y="171526"/>
                  </a:lnTo>
                  <a:lnTo>
                    <a:pt x="1354988" y="179717"/>
                  </a:lnTo>
                  <a:lnTo>
                    <a:pt x="1352943" y="186766"/>
                  </a:lnTo>
                  <a:lnTo>
                    <a:pt x="1350619" y="194310"/>
                  </a:lnTo>
                  <a:lnTo>
                    <a:pt x="1348270" y="201472"/>
                  </a:lnTo>
                  <a:lnTo>
                    <a:pt x="1348232" y="201625"/>
                  </a:lnTo>
                  <a:lnTo>
                    <a:pt x="1348130" y="201930"/>
                  </a:lnTo>
                  <a:lnTo>
                    <a:pt x="1347419" y="201790"/>
                  </a:lnTo>
                  <a:lnTo>
                    <a:pt x="1347419" y="205803"/>
                  </a:lnTo>
                  <a:lnTo>
                    <a:pt x="1347190" y="205803"/>
                  </a:lnTo>
                  <a:lnTo>
                    <a:pt x="1344536" y="213360"/>
                  </a:lnTo>
                  <a:lnTo>
                    <a:pt x="1341704" y="222262"/>
                  </a:lnTo>
                  <a:lnTo>
                    <a:pt x="1338732" y="229895"/>
                  </a:lnTo>
                  <a:lnTo>
                    <a:pt x="1335633" y="238760"/>
                  </a:lnTo>
                  <a:lnTo>
                    <a:pt x="1334757" y="238480"/>
                  </a:lnTo>
                  <a:lnTo>
                    <a:pt x="1334757" y="241363"/>
                  </a:lnTo>
                  <a:lnTo>
                    <a:pt x="1334541" y="241363"/>
                  </a:lnTo>
                  <a:lnTo>
                    <a:pt x="1330833" y="251282"/>
                  </a:lnTo>
                  <a:lnTo>
                    <a:pt x="1327810" y="259080"/>
                  </a:lnTo>
                  <a:lnTo>
                    <a:pt x="1324229" y="267970"/>
                  </a:lnTo>
                  <a:lnTo>
                    <a:pt x="1320482" y="276860"/>
                  </a:lnTo>
                  <a:lnTo>
                    <a:pt x="1319441" y="276529"/>
                  </a:lnTo>
                  <a:lnTo>
                    <a:pt x="1319441" y="280746"/>
                  </a:lnTo>
                  <a:lnTo>
                    <a:pt x="1319174" y="280746"/>
                  </a:lnTo>
                  <a:lnTo>
                    <a:pt x="1315262" y="289610"/>
                  </a:lnTo>
                  <a:lnTo>
                    <a:pt x="1311313" y="299478"/>
                  </a:lnTo>
                  <a:lnTo>
                    <a:pt x="1311224" y="299720"/>
                  </a:lnTo>
                  <a:lnTo>
                    <a:pt x="1307007" y="308648"/>
                  </a:lnTo>
                  <a:lnTo>
                    <a:pt x="1302804" y="318503"/>
                  </a:lnTo>
                  <a:lnTo>
                    <a:pt x="1302689" y="318770"/>
                  </a:lnTo>
                  <a:lnTo>
                    <a:pt x="1301153" y="318096"/>
                  </a:lnTo>
                  <a:lnTo>
                    <a:pt x="1301153" y="321310"/>
                  </a:lnTo>
                  <a:lnTo>
                    <a:pt x="1296657" y="331508"/>
                  </a:lnTo>
                  <a:lnTo>
                    <a:pt x="1292047" y="341680"/>
                  </a:lnTo>
                  <a:lnTo>
                    <a:pt x="1287310" y="350672"/>
                  </a:lnTo>
                  <a:lnTo>
                    <a:pt x="1282611" y="360680"/>
                  </a:lnTo>
                  <a:lnTo>
                    <a:pt x="1280972" y="359943"/>
                  </a:lnTo>
                  <a:lnTo>
                    <a:pt x="1280972" y="363220"/>
                  </a:lnTo>
                  <a:lnTo>
                    <a:pt x="1276083" y="373405"/>
                  </a:lnTo>
                  <a:lnTo>
                    <a:pt x="1271130" y="383540"/>
                  </a:lnTo>
                  <a:lnTo>
                    <a:pt x="1266063" y="392430"/>
                  </a:lnTo>
                  <a:lnTo>
                    <a:pt x="1260932" y="402590"/>
                  </a:lnTo>
                  <a:lnTo>
                    <a:pt x="1259205" y="401802"/>
                  </a:lnTo>
                  <a:lnTo>
                    <a:pt x="1259205" y="406400"/>
                  </a:lnTo>
                  <a:lnTo>
                    <a:pt x="1253871" y="415480"/>
                  </a:lnTo>
                  <a:lnTo>
                    <a:pt x="1248651" y="425450"/>
                  </a:lnTo>
                  <a:lnTo>
                    <a:pt x="1243253" y="435610"/>
                  </a:lnTo>
                  <a:lnTo>
                    <a:pt x="1237780" y="444500"/>
                  </a:lnTo>
                  <a:lnTo>
                    <a:pt x="1235951" y="443649"/>
                  </a:lnTo>
                  <a:lnTo>
                    <a:pt x="1235951" y="448310"/>
                  </a:lnTo>
                  <a:lnTo>
                    <a:pt x="1230414" y="457200"/>
                  </a:lnTo>
                  <a:lnTo>
                    <a:pt x="1224813" y="467360"/>
                  </a:lnTo>
                  <a:lnTo>
                    <a:pt x="1219149" y="476250"/>
                  </a:lnTo>
                  <a:lnTo>
                    <a:pt x="1213408" y="486410"/>
                  </a:lnTo>
                  <a:lnTo>
                    <a:pt x="1211478" y="485241"/>
                  </a:lnTo>
                  <a:lnTo>
                    <a:pt x="1211478" y="488950"/>
                  </a:lnTo>
                  <a:lnTo>
                    <a:pt x="1205674" y="499110"/>
                  </a:lnTo>
                  <a:lnTo>
                    <a:pt x="1199845" y="508000"/>
                  </a:lnTo>
                  <a:lnTo>
                    <a:pt x="1193952" y="516890"/>
                  </a:lnTo>
                  <a:lnTo>
                    <a:pt x="1188021" y="527050"/>
                  </a:lnTo>
                  <a:lnTo>
                    <a:pt x="1185989" y="525665"/>
                  </a:lnTo>
                  <a:lnTo>
                    <a:pt x="1185989" y="529590"/>
                  </a:lnTo>
                  <a:lnTo>
                    <a:pt x="1179995" y="538480"/>
                  </a:lnTo>
                  <a:lnTo>
                    <a:pt x="1173949" y="548640"/>
                  </a:lnTo>
                  <a:lnTo>
                    <a:pt x="1161707" y="566420"/>
                  </a:lnTo>
                  <a:lnTo>
                    <a:pt x="1151724" y="558800"/>
                  </a:lnTo>
                  <a:lnTo>
                    <a:pt x="1141818" y="552450"/>
                  </a:lnTo>
                  <a:lnTo>
                    <a:pt x="1125766" y="541020"/>
                  </a:lnTo>
                  <a:lnTo>
                    <a:pt x="1122197" y="538480"/>
                  </a:lnTo>
                  <a:lnTo>
                    <a:pt x="1123861" y="535940"/>
                  </a:lnTo>
                  <a:lnTo>
                    <a:pt x="1128052" y="529590"/>
                  </a:lnTo>
                  <a:lnTo>
                    <a:pt x="1133868" y="520700"/>
                  </a:lnTo>
                  <a:lnTo>
                    <a:pt x="1145387" y="502920"/>
                  </a:lnTo>
                  <a:lnTo>
                    <a:pt x="1185989" y="529590"/>
                  </a:lnTo>
                  <a:lnTo>
                    <a:pt x="1185989" y="525665"/>
                  </a:lnTo>
                  <a:lnTo>
                    <a:pt x="1167549" y="513080"/>
                  </a:lnTo>
                  <a:lnTo>
                    <a:pt x="1151382" y="502920"/>
                  </a:lnTo>
                  <a:lnTo>
                    <a:pt x="1147343" y="500380"/>
                  </a:lnTo>
                  <a:lnTo>
                    <a:pt x="1148956" y="497840"/>
                  </a:lnTo>
                  <a:lnTo>
                    <a:pt x="1158646" y="482600"/>
                  </a:lnTo>
                  <a:lnTo>
                    <a:pt x="1164209" y="473710"/>
                  </a:lnTo>
                  <a:lnTo>
                    <a:pt x="1169708" y="464820"/>
                  </a:lnTo>
                  <a:lnTo>
                    <a:pt x="1190523" y="476250"/>
                  </a:lnTo>
                  <a:lnTo>
                    <a:pt x="1211478" y="488950"/>
                  </a:lnTo>
                  <a:lnTo>
                    <a:pt x="1211478" y="485241"/>
                  </a:lnTo>
                  <a:lnTo>
                    <a:pt x="1177848" y="464820"/>
                  </a:lnTo>
                  <a:lnTo>
                    <a:pt x="1171600" y="461010"/>
                  </a:lnTo>
                  <a:lnTo>
                    <a:pt x="1172387" y="459740"/>
                  </a:lnTo>
                  <a:lnTo>
                    <a:pt x="1177074" y="452120"/>
                  </a:lnTo>
                  <a:lnTo>
                    <a:pt x="1182484" y="443230"/>
                  </a:lnTo>
                  <a:lnTo>
                    <a:pt x="1187818" y="434340"/>
                  </a:lnTo>
                  <a:lnTo>
                    <a:pt x="1193114" y="425450"/>
                  </a:lnTo>
                  <a:lnTo>
                    <a:pt x="1214437" y="435610"/>
                  </a:lnTo>
                  <a:lnTo>
                    <a:pt x="1235951" y="448310"/>
                  </a:lnTo>
                  <a:lnTo>
                    <a:pt x="1235951" y="443649"/>
                  </a:lnTo>
                  <a:lnTo>
                    <a:pt x="1227010" y="439420"/>
                  </a:lnTo>
                  <a:lnTo>
                    <a:pt x="1216317" y="433095"/>
                  </a:lnTo>
                  <a:lnTo>
                    <a:pt x="1205674" y="428053"/>
                  </a:lnTo>
                  <a:lnTo>
                    <a:pt x="1201267" y="425450"/>
                  </a:lnTo>
                  <a:lnTo>
                    <a:pt x="1194904" y="421665"/>
                  </a:lnTo>
                  <a:lnTo>
                    <a:pt x="1195603" y="420370"/>
                  </a:lnTo>
                  <a:lnTo>
                    <a:pt x="1205204" y="403860"/>
                  </a:lnTo>
                  <a:lnTo>
                    <a:pt x="1210284" y="393700"/>
                  </a:lnTo>
                  <a:lnTo>
                    <a:pt x="1215288" y="384835"/>
                  </a:lnTo>
                  <a:lnTo>
                    <a:pt x="1248168" y="400050"/>
                  </a:lnTo>
                  <a:lnTo>
                    <a:pt x="1259205" y="406400"/>
                  </a:lnTo>
                  <a:lnTo>
                    <a:pt x="1259205" y="401802"/>
                  </a:lnTo>
                  <a:lnTo>
                    <a:pt x="1222527" y="384835"/>
                  </a:lnTo>
                  <a:lnTo>
                    <a:pt x="1216990" y="382270"/>
                  </a:lnTo>
                  <a:lnTo>
                    <a:pt x="1218209" y="379730"/>
                  </a:lnTo>
                  <a:lnTo>
                    <a:pt x="1221879" y="372110"/>
                  </a:lnTo>
                  <a:lnTo>
                    <a:pt x="1226693" y="363220"/>
                  </a:lnTo>
                  <a:lnTo>
                    <a:pt x="1231442" y="354330"/>
                  </a:lnTo>
                  <a:lnTo>
                    <a:pt x="1236103" y="344170"/>
                  </a:lnTo>
                  <a:lnTo>
                    <a:pt x="1269733" y="359410"/>
                  </a:lnTo>
                  <a:lnTo>
                    <a:pt x="1280972" y="363220"/>
                  </a:lnTo>
                  <a:lnTo>
                    <a:pt x="1280972" y="359943"/>
                  </a:lnTo>
                  <a:lnTo>
                    <a:pt x="1260449" y="350672"/>
                  </a:lnTo>
                  <a:lnTo>
                    <a:pt x="1259395" y="350278"/>
                  </a:lnTo>
                  <a:lnTo>
                    <a:pt x="1248892" y="346710"/>
                  </a:lnTo>
                  <a:lnTo>
                    <a:pt x="1243291" y="344170"/>
                  </a:lnTo>
                  <a:lnTo>
                    <a:pt x="1237792" y="341680"/>
                  </a:lnTo>
                  <a:lnTo>
                    <a:pt x="1238326" y="340398"/>
                  </a:lnTo>
                  <a:lnTo>
                    <a:pt x="1242237" y="332740"/>
                  </a:lnTo>
                  <a:lnTo>
                    <a:pt x="1246708" y="322580"/>
                  </a:lnTo>
                  <a:lnTo>
                    <a:pt x="1251089" y="313690"/>
                  </a:lnTo>
                  <a:lnTo>
                    <a:pt x="1255382" y="304800"/>
                  </a:lnTo>
                  <a:lnTo>
                    <a:pt x="1278255" y="312420"/>
                  </a:lnTo>
                  <a:lnTo>
                    <a:pt x="1289723" y="317512"/>
                  </a:lnTo>
                  <a:lnTo>
                    <a:pt x="1301153" y="321310"/>
                  </a:lnTo>
                  <a:lnTo>
                    <a:pt x="1301153" y="318096"/>
                  </a:lnTo>
                  <a:lnTo>
                    <a:pt x="1291196" y="313690"/>
                  </a:lnTo>
                  <a:lnTo>
                    <a:pt x="1279740" y="309880"/>
                  </a:lnTo>
                  <a:lnTo>
                    <a:pt x="1268285" y="304800"/>
                  </a:lnTo>
                  <a:lnTo>
                    <a:pt x="1256944" y="301015"/>
                  </a:lnTo>
                  <a:lnTo>
                    <a:pt x="1257173" y="300329"/>
                  </a:lnTo>
                  <a:lnTo>
                    <a:pt x="1257452" y="299720"/>
                  </a:lnTo>
                  <a:lnTo>
                    <a:pt x="1260995" y="292100"/>
                  </a:lnTo>
                  <a:lnTo>
                    <a:pt x="1265504" y="282041"/>
                  </a:lnTo>
                  <a:lnTo>
                    <a:pt x="1268730" y="274650"/>
                  </a:lnTo>
                  <a:lnTo>
                    <a:pt x="1272527" y="265658"/>
                  </a:lnTo>
                  <a:lnTo>
                    <a:pt x="1272616" y="265430"/>
                  </a:lnTo>
                  <a:lnTo>
                    <a:pt x="1319441" y="280746"/>
                  </a:lnTo>
                  <a:lnTo>
                    <a:pt x="1319441" y="276529"/>
                  </a:lnTo>
                  <a:lnTo>
                    <a:pt x="1285494" y="265430"/>
                  </a:lnTo>
                  <a:lnTo>
                    <a:pt x="1273835" y="261620"/>
                  </a:lnTo>
                  <a:lnTo>
                    <a:pt x="1277404" y="254000"/>
                  </a:lnTo>
                  <a:lnTo>
                    <a:pt x="1281087" y="244398"/>
                  </a:lnTo>
                  <a:lnTo>
                    <a:pt x="1284097" y="236270"/>
                  </a:lnTo>
                  <a:lnTo>
                    <a:pt x="1287246" y="228600"/>
                  </a:lnTo>
                  <a:lnTo>
                    <a:pt x="1297927" y="230898"/>
                  </a:lnTo>
                  <a:lnTo>
                    <a:pt x="1299222" y="231190"/>
                  </a:lnTo>
                  <a:lnTo>
                    <a:pt x="1311262" y="235064"/>
                  </a:lnTo>
                  <a:lnTo>
                    <a:pt x="1311452" y="235064"/>
                  </a:lnTo>
                  <a:lnTo>
                    <a:pt x="1322844" y="237528"/>
                  </a:lnTo>
                  <a:lnTo>
                    <a:pt x="1334757" y="241363"/>
                  </a:lnTo>
                  <a:lnTo>
                    <a:pt x="1334757" y="238480"/>
                  </a:lnTo>
                  <a:lnTo>
                    <a:pt x="1312125" y="231190"/>
                  </a:lnTo>
                  <a:lnTo>
                    <a:pt x="1310830" y="230898"/>
                  </a:lnTo>
                  <a:lnTo>
                    <a:pt x="1300137" y="228600"/>
                  </a:lnTo>
                  <a:lnTo>
                    <a:pt x="1288313" y="224790"/>
                  </a:lnTo>
                  <a:lnTo>
                    <a:pt x="1291285" y="217170"/>
                  </a:lnTo>
                  <a:lnTo>
                    <a:pt x="1294079" y="209664"/>
                  </a:lnTo>
                  <a:lnTo>
                    <a:pt x="1296822" y="200660"/>
                  </a:lnTo>
                  <a:lnTo>
                    <a:pt x="1299375" y="193040"/>
                  </a:lnTo>
                  <a:lnTo>
                    <a:pt x="1312011" y="195719"/>
                  </a:lnTo>
                  <a:lnTo>
                    <a:pt x="1311795" y="195719"/>
                  </a:lnTo>
                  <a:lnTo>
                    <a:pt x="1323721" y="199517"/>
                  </a:lnTo>
                  <a:lnTo>
                    <a:pt x="1323924" y="199517"/>
                  </a:lnTo>
                  <a:lnTo>
                    <a:pt x="1335265" y="201930"/>
                  </a:lnTo>
                  <a:lnTo>
                    <a:pt x="1347419" y="205803"/>
                  </a:lnTo>
                  <a:lnTo>
                    <a:pt x="1347419" y="201790"/>
                  </a:lnTo>
                  <a:lnTo>
                    <a:pt x="1324178" y="196850"/>
                  </a:lnTo>
                  <a:lnTo>
                    <a:pt x="1312189" y="193040"/>
                  </a:lnTo>
                  <a:lnTo>
                    <a:pt x="1300200" y="190500"/>
                  </a:lnTo>
                  <a:lnTo>
                    <a:pt x="1302702" y="182499"/>
                  </a:lnTo>
                  <a:lnTo>
                    <a:pt x="1304836" y="175298"/>
                  </a:lnTo>
                  <a:lnTo>
                    <a:pt x="1306918" y="167830"/>
                  </a:lnTo>
                  <a:lnTo>
                    <a:pt x="1308811" y="161772"/>
                  </a:lnTo>
                  <a:lnTo>
                    <a:pt x="1308887" y="161556"/>
                  </a:lnTo>
                  <a:lnTo>
                    <a:pt x="1308950" y="161328"/>
                  </a:lnTo>
                  <a:lnTo>
                    <a:pt x="1309128" y="161328"/>
                  </a:lnTo>
                  <a:lnTo>
                    <a:pt x="1321282" y="163855"/>
                  </a:lnTo>
                  <a:lnTo>
                    <a:pt x="1333131" y="165100"/>
                  </a:lnTo>
                  <a:lnTo>
                    <a:pt x="1344460" y="168681"/>
                  </a:lnTo>
                  <a:lnTo>
                    <a:pt x="1345488" y="168973"/>
                  </a:lnTo>
                  <a:lnTo>
                    <a:pt x="1357604" y="171526"/>
                  </a:lnTo>
                  <a:lnTo>
                    <a:pt x="1357604" y="168859"/>
                  </a:lnTo>
                  <a:lnTo>
                    <a:pt x="1321866" y="161328"/>
                  </a:lnTo>
                  <a:lnTo>
                    <a:pt x="1309624" y="158750"/>
                  </a:lnTo>
                  <a:lnTo>
                    <a:pt x="1311402" y="151244"/>
                  </a:lnTo>
                  <a:lnTo>
                    <a:pt x="1313103" y="144780"/>
                  </a:lnTo>
                  <a:lnTo>
                    <a:pt x="1314653" y="137160"/>
                  </a:lnTo>
                  <a:lnTo>
                    <a:pt x="1316050" y="130810"/>
                  </a:lnTo>
                  <a:lnTo>
                    <a:pt x="1328216" y="133350"/>
                  </a:lnTo>
                  <a:lnTo>
                    <a:pt x="1340370" y="134620"/>
                  </a:lnTo>
                  <a:lnTo>
                    <a:pt x="1364640" y="139700"/>
                  </a:lnTo>
                  <a:lnTo>
                    <a:pt x="1364640" y="138341"/>
                  </a:lnTo>
                  <a:lnTo>
                    <a:pt x="1328648" y="130810"/>
                  </a:lnTo>
                  <a:lnTo>
                    <a:pt x="1316469" y="128270"/>
                  </a:lnTo>
                  <a:lnTo>
                    <a:pt x="1318196" y="120650"/>
                  </a:lnTo>
                  <a:lnTo>
                    <a:pt x="1319568" y="111760"/>
                  </a:lnTo>
                  <a:lnTo>
                    <a:pt x="1320571" y="104203"/>
                  </a:lnTo>
                  <a:lnTo>
                    <a:pt x="1321231" y="104203"/>
                  </a:lnTo>
                  <a:lnTo>
                    <a:pt x="1332826" y="105410"/>
                  </a:lnTo>
                  <a:lnTo>
                    <a:pt x="1345057" y="107950"/>
                  </a:lnTo>
                  <a:lnTo>
                    <a:pt x="1357845" y="109283"/>
                  </a:lnTo>
                  <a:lnTo>
                    <a:pt x="1357566" y="109283"/>
                  </a:lnTo>
                  <a:lnTo>
                    <a:pt x="1369479" y="111760"/>
                  </a:lnTo>
                  <a:lnTo>
                    <a:pt x="1369479" y="109207"/>
                  </a:lnTo>
                  <a:lnTo>
                    <a:pt x="1357541" y="107950"/>
                  </a:lnTo>
                  <a:lnTo>
                    <a:pt x="1345336" y="105410"/>
                  </a:lnTo>
                  <a:lnTo>
                    <a:pt x="1333741" y="104203"/>
                  </a:lnTo>
                  <a:lnTo>
                    <a:pt x="1333423" y="104203"/>
                  </a:lnTo>
                  <a:lnTo>
                    <a:pt x="1320838" y="101600"/>
                  </a:lnTo>
                  <a:lnTo>
                    <a:pt x="1321803" y="93980"/>
                  </a:lnTo>
                  <a:lnTo>
                    <a:pt x="1321904" y="92748"/>
                  </a:lnTo>
                  <a:lnTo>
                    <a:pt x="1322019" y="91440"/>
                  </a:lnTo>
                  <a:lnTo>
                    <a:pt x="1322120" y="90170"/>
                  </a:lnTo>
                  <a:lnTo>
                    <a:pt x="1322222" y="88900"/>
                  </a:lnTo>
                  <a:lnTo>
                    <a:pt x="1322324" y="87630"/>
                  </a:lnTo>
                  <a:lnTo>
                    <a:pt x="1322425" y="86360"/>
                  </a:lnTo>
                  <a:lnTo>
                    <a:pt x="1322552" y="83820"/>
                  </a:lnTo>
                  <a:lnTo>
                    <a:pt x="1322679" y="81280"/>
                  </a:lnTo>
                  <a:lnTo>
                    <a:pt x="1322743" y="80010"/>
                  </a:lnTo>
                  <a:lnTo>
                    <a:pt x="1359458" y="83820"/>
                  </a:lnTo>
                  <a:lnTo>
                    <a:pt x="1371676" y="86360"/>
                  </a:lnTo>
                  <a:lnTo>
                    <a:pt x="1371676" y="85090"/>
                  </a:lnTo>
                  <a:lnTo>
                    <a:pt x="1359979" y="82651"/>
                  </a:lnTo>
                  <a:lnTo>
                    <a:pt x="1360462" y="82651"/>
                  </a:lnTo>
                  <a:lnTo>
                    <a:pt x="1347279" y="81280"/>
                  </a:lnTo>
                  <a:lnTo>
                    <a:pt x="1341158" y="80010"/>
                  </a:lnTo>
                  <a:lnTo>
                    <a:pt x="1335024" y="78740"/>
                  </a:lnTo>
                  <a:lnTo>
                    <a:pt x="1322793" y="77470"/>
                  </a:lnTo>
                  <a:lnTo>
                    <a:pt x="1322743" y="63500"/>
                  </a:lnTo>
                  <a:lnTo>
                    <a:pt x="1322616" y="61772"/>
                  </a:lnTo>
                  <a:lnTo>
                    <a:pt x="1322565" y="60960"/>
                  </a:lnTo>
                  <a:lnTo>
                    <a:pt x="1322463" y="59690"/>
                  </a:lnTo>
                  <a:lnTo>
                    <a:pt x="1322374" y="58420"/>
                  </a:lnTo>
                  <a:lnTo>
                    <a:pt x="1371282" y="63500"/>
                  </a:lnTo>
                  <a:lnTo>
                    <a:pt x="1371358" y="64604"/>
                  </a:lnTo>
                  <a:lnTo>
                    <a:pt x="1371473" y="66065"/>
                  </a:lnTo>
                  <a:lnTo>
                    <a:pt x="1371574" y="67310"/>
                  </a:lnTo>
                  <a:lnTo>
                    <a:pt x="1371676" y="68580"/>
                  </a:lnTo>
                  <a:lnTo>
                    <a:pt x="1371727" y="85090"/>
                  </a:lnTo>
                  <a:lnTo>
                    <a:pt x="1371727" y="43141"/>
                  </a:lnTo>
                  <a:lnTo>
                    <a:pt x="1371117" y="40881"/>
                  </a:lnTo>
                  <a:lnTo>
                    <a:pt x="1371117" y="62230"/>
                  </a:lnTo>
                  <a:lnTo>
                    <a:pt x="1334452" y="58420"/>
                  </a:lnTo>
                  <a:lnTo>
                    <a:pt x="1323759" y="57315"/>
                  </a:lnTo>
                  <a:lnTo>
                    <a:pt x="1322235" y="57315"/>
                  </a:lnTo>
                  <a:lnTo>
                    <a:pt x="1322171" y="56603"/>
                  </a:lnTo>
                  <a:lnTo>
                    <a:pt x="1322108" y="55880"/>
                  </a:lnTo>
                  <a:lnTo>
                    <a:pt x="1321993" y="54610"/>
                  </a:lnTo>
                  <a:lnTo>
                    <a:pt x="1321879" y="53340"/>
                  </a:lnTo>
                  <a:lnTo>
                    <a:pt x="1321765" y="52070"/>
                  </a:lnTo>
                  <a:lnTo>
                    <a:pt x="1321663" y="50850"/>
                  </a:lnTo>
                  <a:lnTo>
                    <a:pt x="1320825" y="45948"/>
                  </a:lnTo>
                  <a:lnTo>
                    <a:pt x="1320787" y="45720"/>
                  </a:lnTo>
                  <a:lnTo>
                    <a:pt x="1319568" y="40640"/>
                  </a:lnTo>
                  <a:lnTo>
                    <a:pt x="1331772" y="40640"/>
                  </a:lnTo>
                  <a:lnTo>
                    <a:pt x="1368361" y="44450"/>
                  </a:lnTo>
                  <a:lnTo>
                    <a:pt x="1369542" y="50304"/>
                  </a:lnTo>
                  <a:lnTo>
                    <a:pt x="1370609" y="55880"/>
                  </a:lnTo>
                  <a:lnTo>
                    <a:pt x="1370723" y="57315"/>
                  </a:lnTo>
                  <a:lnTo>
                    <a:pt x="1370812" y="58420"/>
                  </a:lnTo>
                  <a:lnTo>
                    <a:pt x="1370914" y="59690"/>
                  </a:lnTo>
                  <a:lnTo>
                    <a:pt x="1371015" y="60960"/>
                  </a:lnTo>
                  <a:lnTo>
                    <a:pt x="1371117" y="62230"/>
                  </a:lnTo>
                  <a:lnTo>
                    <a:pt x="1371117" y="40881"/>
                  </a:lnTo>
                  <a:lnTo>
                    <a:pt x="1370711" y="39370"/>
                  </a:lnTo>
                  <a:lnTo>
                    <a:pt x="1368983" y="34290"/>
                  </a:lnTo>
                  <a:lnTo>
                    <a:pt x="1368005" y="31877"/>
                  </a:lnTo>
                  <a:lnTo>
                    <a:pt x="1368005" y="43180"/>
                  </a:lnTo>
                  <a:lnTo>
                    <a:pt x="1343621" y="40640"/>
                  </a:lnTo>
                  <a:lnTo>
                    <a:pt x="1331442" y="39370"/>
                  </a:lnTo>
                  <a:lnTo>
                    <a:pt x="1319212" y="39370"/>
                  </a:lnTo>
                  <a:lnTo>
                    <a:pt x="1318895" y="38100"/>
                  </a:lnTo>
                  <a:lnTo>
                    <a:pt x="1318653" y="37134"/>
                  </a:lnTo>
                  <a:lnTo>
                    <a:pt x="1318653" y="77470"/>
                  </a:lnTo>
                  <a:lnTo>
                    <a:pt x="1318602" y="78740"/>
                  </a:lnTo>
                  <a:lnTo>
                    <a:pt x="1318552" y="80010"/>
                  </a:lnTo>
                  <a:lnTo>
                    <a:pt x="1318463" y="82651"/>
                  </a:lnTo>
                  <a:lnTo>
                    <a:pt x="1318348" y="86360"/>
                  </a:lnTo>
                  <a:lnTo>
                    <a:pt x="1318247" y="87630"/>
                  </a:lnTo>
                  <a:lnTo>
                    <a:pt x="1318145" y="88900"/>
                  </a:lnTo>
                  <a:lnTo>
                    <a:pt x="1318044" y="90170"/>
                  </a:lnTo>
                  <a:lnTo>
                    <a:pt x="1317942" y="91440"/>
                  </a:lnTo>
                  <a:lnTo>
                    <a:pt x="1317840" y="92748"/>
                  </a:lnTo>
                  <a:lnTo>
                    <a:pt x="1317739" y="93980"/>
                  </a:lnTo>
                  <a:lnTo>
                    <a:pt x="1316774" y="101600"/>
                  </a:lnTo>
                  <a:lnTo>
                    <a:pt x="1316507" y="101574"/>
                  </a:lnTo>
                  <a:lnTo>
                    <a:pt x="1316507" y="102870"/>
                  </a:lnTo>
                  <a:lnTo>
                    <a:pt x="1315504" y="111760"/>
                  </a:lnTo>
                  <a:lnTo>
                    <a:pt x="1314119" y="119380"/>
                  </a:lnTo>
                  <a:lnTo>
                    <a:pt x="1312379" y="128270"/>
                  </a:lnTo>
                  <a:lnTo>
                    <a:pt x="1311910" y="128231"/>
                  </a:lnTo>
                  <a:lnTo>
                    <a:pt x="1311910" y="130810"/>
                  </a:lnTo>
                  <a:lnTo>
                    <a:pt x="1310538" y="137160"/>
                  </a:lnTo>
                  <a:lnTo>
                    <a:pt x="1309103" y="143090"/>
                  </a:lnTo>
                  <a:lnTo>
                    <a:pt x="1307299" y="151244"/>
                  </a:lnTo>
                  <a:lnTo>
                    <a:pt x="1305547" y="157480"/>
                  </a:lnTo>
                  <a:lnTo>
                    <a:pt x="1305394" y="157467"/>
                  </a:lnTo>
                  <a:lnTo>
                    <a:pt x="1305394" y="160134"/>
                  </a:lnTo>
                  <a:lnTo>
                    <a:pt x="1304848" y="160134"/>
                  </a:lnTo>
                  <a:lnTo>
                    <a:pt x="1302664" y="168490"/>
                  </a:lnTo>
                  <a:lnTo>
                    <a:pt x="1300784" y="175298"/>
                  </a:lnTo>
                  <a:lnTo>
                    <a:pt x="1298486" y="181800"/>
                  </a:lnTo>
                  <a:lnTo>
                    <a:pt x="1296149" y="189242"/>
                  </a:lnTo>
                  <a:lnTo>
                    <a:pt x="1295349" y="189077"/>
                  </a:lnTo>
                  <a:lnTo>
                    <a:pt x="1295349" y="191770"/>
                  </a:lnTo>
                  <a:lnTo>
                    <a:pt x="1292796" y="200660"/>
                  </a:lnTo>
                  <a:lnTo>
                    <a:pt x="1290281" y="207822"/>
                  </a:lnTo>
                  <a:lnTo>
                    <a:pt x="1287297" y="215900"/>
                  </a:lnTo>
                  <a:lnTo>
                    <a:pt x="1284338" y="224790"/>
                  </a:lnTo>
                  <a:lnTo>
                    <a:pt x="1283627" y="224561"/>
                  </a:lnTo>
                  <a:lnTo>
                    <a:pt x="1283627" y="227431"/>
                  </a:lnTo>
                  <a:lnTo>
                    <a:pt x="1283271" y="227431"/>
                  </a:lnTo>
                  <a:lnTo>
                    <a:pt x="1280121" y="235064"/>
                  </a:lnTo>
                  <a:lnTo>
                    <a:pt x="1276870" y="243865"/>
                  </a:lnTo>
                  <a:lnTo>
                    <a:pt x="1273454" y="252818"/>
                  </a:lnTo>
                  <a:lnTo>
                    <a:pt x="1269961" y="261620"/>
                  </a:lnTo>
                  <a:lnTo>
                    <a:pt x="1268679" y="261200"/>
                  </a:lnTo>
                  <a:lnTo>
                    <a:pt x="1268679" y="264160"/>
                  </a:lnTo>
                  <a:lnTo>
                    <a:pt x="1253096" y="299478"/>
                  </a:lnTo>
                  <a:lnTo>
                    <a:pt x="1252982" y="299720"/>
                  </a:lnTo>
                  <a:lnTo>
                    <a:pt x="1251546" y="299250"/>
                  </a:lnTo>
                  <a:lnTo>
                    <a:pt x="1251546" y="303530"/>
                  </a:lnTo>
                  <a:lnTo>
                    <a:pt x="1247292" y="312420"/>
                  </a:lnTo>
                  <a:lnTo>
                    <a:pt x="1242923" y="321310"/>
                  </a:lnTo>
                  <a:lnTo>
                    <a:pt x="1238453" y="330238"/>
                  </a:lnTo>
                  <a:lnTo>
                    <a:pt x="1233906" y="340372"/>
                  </a:lnTo>
                  <a:lnTo>
                    <a:pt x="1232522" y="339750"/>
                  </a:lnTo>
                  <a:lnTo>
                    <a:pt x="1232522" y="342950"/>
                  </a:lnTo>
                  <a:lnTo>
                    <a:pt x="1232357" y="342950"/>
                  </a:lnTo>
                  <a:lnTo>
                    <a:pt x="1227836" y="351561"/>
                  </a:lnTo>
                  <a:lnTo>
                    <a:pt x="1222984" y="361950"/>
                  </a:lnTo>
                  <a:lnTo>
                    <a:pt x="1217599" y="371906"/>
                  </a:lnTo>
                  <a:lnTo>
                    <a:pt x="1213319" y="379730"/>
                  </a:lnTo>
                  <a:lnTo>
                    <a:pt x="1211630" y="378955"/>
                  </a:lnTo>
                  <a:lnTo>
                    <a:pt x="1211630" y="383540"/>
                  </a:lnTo>
                  <a:lnTo>
                    <a:pt x="1206652" y="392430"/>
                  </a:lnTo>
                  <a:lnTo>
                    <a:pt x="1201610" y="401320"/>
                  </a:lnTo>
                  <a:lnTo>
                    <a:pt x="1196467" y="410248"/>
                  </a:lnTo>
                  <a:lnTo>
                    <a:pt x="1191285" y="420370"/>
                  </a:lnTo>
                  <a:lnTo>
                    <a:pt x="1189558" y="419341"/>
                  </a:lnTo>
                  <a:lnTo>
                    <a:pt x="1189558" y="422910"/>
                  </a:lnTo>
                  <a:lnTo>
                    <a:pt x="1184287" y="431800"/>
                  </a:lnTo>
                  <a:lnTo>
                    <a:pt x="1178966" y="440690"/>
                  </a:lnTo>
                  <a:lnTo>
                    <a:pt x="1173581" y="450850"/>
                  </a:lnTo>
                  <a:lnTo>
                    <a:pt x="1168146" y="459740"/>
                  </a:lnTo>
                  <a:lnTo>
                    <a:pt x="1166253" y="458584"/>
                  </a:lnTo>
                  <a:lnTo>
                    <a:pt x="1166253" y="462280"/>
                  </a:lnTo>
                  <a:lnTo>
                    <a:pt x="1160754" y="471170"/>
                  </a:lnTo>
                  <a:lnTo>
                    <a:pt x="1155204" y="480060"/>
                  </a:lnTo>
                  <a:lnTo>
                    <a:pt x="1149604" y="488950"/>
                  </a:lnTo>
                  <a:lnTo>
                    <a:pt x="1143977" y="497840"/>
                  </a:lnTo>
                  <a:lnTo>
                    <a:pt x="1142034" y="496608"/>
                  </a:lnTo>
                  <a:lnTo>
                    <a:pt x="1142034" y="500380"/>
                  </a:lnTo>
                  <a:lnTo>
                    <a:pt x="1130554" y="518160"/>
                  </a:lnTo>
                  <a:lnTo>
                    <a:pt x="1124762" y="527050"/>
                  </a:lnTo>
                  <a:lnTo>
                    <a:pt x="1118933" y="535940"/>
                  </a:lnTo>
                  <a:lnTo>
                    <a:pt x="1117003" y="534416"/>
                  </a:lnTo>
                  <a:lnTo>
                    <a:pt x="1117003" y="538480"/>
                  </a:lnTo>
                  <a:lnTo>
                    <a:pt x="1111123" y="547370"/>
                  </a:lnTo>
                  <a:lnTo>
                    <a:pt x="1105230" y="554990"/>
                  </a:lnTo>
                  <a:lnTo>
                    <a:pt x="1099299" y="563880"/>
                  </a:lnTo>
                  <a:lnTo>
                    <a:pt x="1093343" y="571500"/>
                  </a:lnTo>
                  <a:lnTo>
                    <a:pt x="1084008" y="565150"/>
                  </a:lnTo>
                  <a:lnTo>
                    <a:pt x="1065644" y="549910"/>
                  </a:lnTo>
                  <a:lnTo>
                    <a:pt x="1059624" y="544830"/>
                  </a:lnTo>
                  <a:lnTo>
                    <a:pt x="1056627" y="542290"/>
                  </a:lnTo>
                  <a:lnTo>
                    <a:pt x="1058494" y="539750"/>
                  </a:lnTo>
                  <a:lnTo>
                    <a:pt x="1067854" y="527050"/>
                  </a:lnTo>
                  <a:lnTo>
                    <a:pt x="1073429" y="518160"/>
                  </a:lnTo>
                  <a:lnTo>
                    <a:pt x="1078953" y="510540"/>
                  </a:lnTo>
                  <a:lnTo>
                    <a:pt x="1097800" y="524510"/>
                  </a:lnTo>
                  <a:lnTo>
                    <a:pt x="1107363" y="530860"/>
                  </a:lnTo>
                  <a:lnTo>
                    <a:pt x="1117003" y="538480"/>
                  </a:lnTo>
                  <a:lnTo>
                    <a:pt x="1117003" y="534416"/>
                  </a:lnTo>
                  <a:lnTo>
                    <a:pt x="1109294" y="528320"/>
                  </a:lnTo>
                  <a:lnTo>
                    <a:pt x="1099718" y="521970"/>
                  </a:lnTo>
                  <a:lnTo>
                    <a:pt x="1090231" y="514350"/>
                  </a:lnTo>
                  <a:lnTo>
                    <a:pt x="1084592" y="510540"/>
                  </a:lnTo>
                  <a:lnTo>
                    <a:pt x="1080846" y="508000"/>
                  </a:lnTo>
                  <a:lnTo>
                    <a:pt x="1082408" y="505460"/>
                  </a:lnTo>
                  <a:lnTo>
                    <a:pt x="1086332" y="499110"/>
                  </a:lnTo>
                  <a:lnTo>
                    <a:pt x="1091806" y="491490"/>
                  </a:lnTo>
                  <a:lnTo>
                    <a:pt x="1097254" y="482600"/>
                  </a:lnTo>
                  <a:lnTo>
                    <a:pt x="1102677" y="474980"/>
                  </a:lnTo>
                  <a:lnTo>
                    <a:pt x="1122197" y="487680"/>
                  </a:lnTo>
                  <a:lnTo>
                    <a:pt x="1142034" y="500380"/>
                  </a:lnTo>
                  <a:lnTo>
                    <a:pt x="1142034" y="496608"/>
                  </a:lnTo>
                  <a:lnTo>
                    <a:pt x="1114209" y="478790"/>
                  </a:lnTo>
                  <a:lnTo>
                    <a:pt x="1108354" y="474980"/>
                  </a:lnTo>
                  <a:lnTo>
                    <a:pt x="1104455" y="472440"/>
                  </a:lnTo>
                  <a:lnTo>
                    <a:pt x="1105979" y="469900"/>
                  </a:lnTo>
                  <a:lnTo>
                    <a:pt x="1109802" y="463550"/>
                  </a:lnTo>
                  <a:lnTo>
                    <a:pt x="1115098" y="455930"/>
                  </a:lnTo>
                  <a:lnTo>
                    <a:pt x="1120343" y="447040"/>
                  </a:lnTo>
                  <a:lnTo>
                    <a:pt x="1125562" y="438150"/>
                  </a:lnTo>
                  <a:lnTo>
                    <a:pt x="1135646" y="444500"/>
                  </a:lnTo>
                  <a:lnTo>
                    <a:pt x="1166253" y="462280"/>
                  </a:lnTo>
                  <a:lnTo>
                    <a:pt x="1166253" y="458584"/>
                  </a:lnTo>
                  <a:lnTo>
                    <a:pt x="1157833" y="453390"/>
                  </a:lnTo>
                  <a:lnTo>
                    <a:pt x="1137399" y="441960"/>
                  </a:lnTo>
                  <a:lnTo>
                    <a:pt x="1131328" y="438150"/>
                  </a:lnTo>
                  <a:lnTo>
                    <a:pt x="1127290" y="435610"/>
                  </a:lnTo>
                  <a:lnTo>
                    <a:pt x="1128026" y="434340"/>
                  </a:lnTo>
                  <a:lnTo>
                    <a:pt x="1132433" y="426732"/>
                  </a:lnTo>
                  <a:lnTo>
                    <a:pt x="1137539" y="419100"/>
                  </a:lnTo>
                  <a:lnTo>
                    <a:pt x="1142466" y="410387"/>
                  </a:lnTo>
                  <a:lnTo>
                    <a:pt x="1147546" y="401320"/>
                  </a:lnTo>
                  <a:lnTo>
                    <a:pt x="1168412" y="411480"/>
                  </a:lnTo>
                  <a:lnTo>
                    <a:pt x="1178953" y="417830"/>
                  </a:lnTo>
                  <a:lnTo>
                    <a:pt x="1189558" y="422910"/>
                  </a:lnTo>
                  <a:lnTo>
                    <a:pt x="1189558" y="419341"/>
                  </a:lnTo>
                  <a:lnTo>
                    <a:pt x="1180680" y="414020"/>
                  </a:lnTo>
                  <a:lnTo>
                    <a:pt x="1154430" y="401320"/>
                  </a:lnTo>
                  <a:lnTo>
                    <a:pt x="1149223" y="398780"/>
                  </a:lnTo>
                  <a:lnTo>
                    <a:pt x="1150620" y="396240"/>
                  </a:lnTo>
                  <a:lnTo>
                    <a:pt x="1154125" y="389890"/>
                  </a:lnTo>
                  <a:lnTo>
                    <a:pt x="1158913" y="381114"/>
                  </a:lnTo>
                  <a:lnTo>
                    <a:pt x="1163739" y="372110"/>
                  </a:lnTo>
                  <a:lnTo>
                    <a:pt x="1168438" y="363220"/>
                  </a:lnTo>
                  <a:lnTo>
                    <a:pt x="1211630" y="383540"/>
                  </a:lnTo>
                  <a:lnTo>
                    <a:pt x="1211630" y="378955"/>
                  </a:lnTo>
                  <a:lnTo>
                    <a:pt x="1202410" y="374650"/>
                  </a:lnTo>
                  <a:lnTo>
                    <a:pt x="1191552" y="370840"/>
                  </a:lnTo>
                  <a:lnTo>
                    <a:pt x="1175359" y="363220"/>
                  </a:lnTo>
                  <a:lnTo>
                    <a:pt x="1169974" y="360680"/>
                  </a:lnTo>
                  <a:lnTo>
                    <a:pt x="1170635" y="359410"/>
                  </a:lnTo>
                  <a:lnTo>
                    <a:pt x="1174597" y="351802"/>
                  </a:lnTo>
                  <a:lnTo>
                    <a:pt x="1179118" y="342950"/>
                  </a:lnTo>
                  <a:lnTo>
                    <a:pt x="1183627" y="334010"/>
                  </a:lnTo>
                  <a:lnTo>
                    <a:pt x="1187894" y="326605"/>
                  </a:lnTo>
                  <a:lnTo>
                    <a:pt x="1188008" y="326415"/>
                  </a:lnTo>
                  <a:lnTo>
                    <a:pt x="1210119" y="334010"/>
                  </a:lnTo>
                  <a:lnTo>
                    <a:pt x="1220063" y="338556"/>
                  </a:lnTo>
                  <a:lnTo>
                    <a:pt x="1221625" y="339229"/>
                  </a:lnTo>
                  <a:lnTo>
                    <a:pt x="1232522" y="342950"/>
                  </a:lnTo>
                  <a:lnTo>
                    <a:pt x="1232522" y="339750"/>
                  </a:lnTo>
                  <a:lnTo>
                    <a:pt x="1222756" y="335280"/>
                  </a:lnTo>
                  <a:lnTo>
                    <a:pt x="1200543" y="327660"/>
                  </a:lnTo>
                  <a:lnTo>
                    <a:pt x="1197825" y="326415"/>
                  </a:lnTo>
                  <a:lnTo>
                    <a:pt x="1189494" y="322580"/>
                  </a:lnTo>
                  <a:lnTo>
                    <a:pt x="1190104" y="321310"/>
                  </a:lnTo>
                  <a:lnTo>
                    <a:pt x="1193774" y="313690"/>
                  </a:lnTo>
                  <a:lnTo>
                    <a:pt x="1197991" y="306070"/>
                  </a:lnTo>
                  <a:lnTo>
                    <a:pt x="1202321" y="296735"/>
                  </a:lnTo>
                  <a:lnTo>
                    <a:pt x="1206131" y="288366"/>
                  </a:lnTo>
                  <a:lnTo>
                    <a:pt x="1206411" y="288366"/>
                  </a:lnTo>
                  <a:lnTo>
                    <a:pt x="1217472" y="292100"/>
                  </a:lnTo>
                  <a:lnTo>
                    <a:pt x="1228801" y="294640"/>
                  </a:lnTo>
                  <a:lnTo>
                    <a:pt x="1240218" y="298475"/>
                  </a:lnTo>
                  <a:lnTo>
                    <a:pt x="1251546" y="303530"/>
                  </a:lnTo>
                  <a:lnTo>
                    <a:pt x="1251546" y="299250"/>
                  </a:lnTo>
                  <a:lnTo>
                    <a:pt x="1219111" y="288366"/>
                  </a:lnTo>
                  <a:lnTo>
                    <a:pt x="1207490" y="284480"/>
                  </a:lnTo>
                  <a:lnTo>
                    <a:pt x="1211364" y="276948"/>
                  </a:lnTo>
                  <a:lnTo>
                    <a:pt x="1215186" y="267970"/>
                  </a:lnTo>
                  <a:lnTo>
                    <a:pt x="1218755" y="259245"/>
                  </a:lnTo>
                  <a:lnTo>
                    <a:pt x="1222286" y="251587"/>
                  </a:lnTo>
                  <a:lnTo>
                    <a:pt x="1222895" y="251587"/>
                  </a:lnTo>
                  <a:lnTo>
                    <a:pt x="1233893" y="254000"/>
                  </a:lnTo>
                  <a:lnTo>
                    <a:pt x="1245476" y="257810"/>
                  </a:lnTo>
                  <a:lnTo>
                    <a:pt x="1257287" y="260426"/>
                  </a:lnTo>
                  <a:lnTo>
                    <a:pt x="1268679" y="264160"/>
                  </a:lnTo>
                  <a:lnTo>
                    <a:pt x="1268679" y="261200"/>
                  </a:lnTo>
                  <a:lnTo>
                    <a:pt x="1246682" y="254000"/>
                  </a:lnTo>
                  <a:lnTo>
                    <a:pt x="1235633" y="251587"/>
                  </a:lnTo>
                  <a:lnTo>
                    <a:pt x="1235456" y="251587"/>
                  </a:lnTo>
                  <a:lnTo>
                    <a:pt x="1223543" y="247662"/>
                  </a:lnTo>
                  <a:lnTo>
                    <a:pt x="1226858" y="240030"/>
                  </a:lnTo>
                  <a:lnTo>
                    <a:pt x="1230083" y="232410"/>
                  </a:lnTo>
                  <a:lnTo>
                    <a:pt x="1233182" y="223520"/>
                  </a:lnTo>
                  <a:lnTo>
                    <a:pt x="1236154" y="215900"/>
                  </a:lnTo>
                  <a:lnTo>
                    <a:pt x="1271498" y="223520"/>
                  </a:lnTo>
                  <a:lnTo>
                    <a:pt x="1283627" y="227431"/>
                  </a:lnTo>
                  <a:lnTo>
                    <a:pt x="1283627" y="224561"/>
                  </a:lnTo>
                  <a:lnTo>
                    <a:pt x="1272844" y="221094"/>
                  </a:lnTo>
                  <a:lnTo>
                    <a:pt x="1273022" y="221094"/>
                  </a:lnTo>
                  <a:lnTo>
                    <a:pt x="1248918" y="215900"/>
                  </a:lnTo>
                  <a:lnTo>
                    <a:pt x="1237119" y="213360"/>
                  </a:lnTo>
                  <a:lnTo>
                    <a:pt x="1237551" y="212191"/>
                  </a:lnTo>
                  <a:lnTo>
                    <a:pt x="1240218" y="204914"/>
                  </a:lnTo>
                  <a:lnTo>
                    <a:pt x="1242695" y="197802"/>
                  </a:lnTo>
                  <a:lnTo>
                    <a:pt x="1245120" y="190500"/>
                  </a:lnTo>
                  <a:lnTo>
                    <a:pt x="1247394" y="183261"/>
                  </a:lnTo>
                  <a:lnTo>
                    <a:pt x="1249324" y="183261"/>
                  </a:lnTo>
                  <a:lnTo>
                    <a:pt x="1271409" y="187960"/>
                  </a:lnTo>
                  <a:lnTo>
                    <a:pt x="1284808" y="189382"/>
                  </a:lnTo>
                  <a:lnTo>
                    <a:pt x="1284097" y="189382"/>
                  </a:lnTo>
                  <a:lnTo>
                    <a:pt x="1295349" y="191770"/>
                  </a:lnTo>
                  <a:lnTo>
                    <a:pt x="1295349" y="189077"/>
                  </a:lnTo>
                  <a:lnTo>
                    <a:pt x="1284554" y="186766"/>
                  </a:lnTo>
                  <a:lnTo>
                    <a:pt x="1284909" y="186766"/>
                  </a:lnTo>
                  <a:lnTo>
                    <a:pt x="1272730" y="185470"/>
                  </a:lnTo>
                  <a:lnTo>
                    <a:pt x="1272489" y="185470"/>
                  </a:lnTo>
                  <a:lnTo>
                    <a:pt x="1248346" y="180340"/>
                  </a:lnTo>
                  <a:lnTo>
                    <a:pt x="1250581" y="173990"/>
                  </a:lnTo>
                  <a:lnTo>
                    <a:pt x="1252639" y="166585"/>
                  </a:lnTo>
                  <a:lnTo>
                    <a:pt x="1254531" y="160489"/>
                  </a:lnTo>
                  <a:lnTo>
                    <a:pt x="1254645" y="160134"/>
                  </a:lnTo>
                  <a:lnTo>
                    <a:pt x="1256550" y="152400"/>
                  </a:lnTo>
                  <a:lnTo>
                    <a:pt x="1268641" y="154940"/>
                  </a:lnTo>
                  <a:lnTo>
                    <a:pt x="1294625" y="157670"/>
                  </a:lnTo>
                  <a:lnTo>
                    <a:pt x="1293710" y="157670"/>
                  </a:lnTo>
                  <a:lnTo>
                    <a:pt x="1305394" y="160134"/>
                  </a:lnTo>
                  <a:lnTo>
                    <a:pt x="1305394" y="157467"/>
                  </a:lnTo>
                  <a:lnTo>
                    <a:pt x="1293431" y="156210"/>
                  </a:lnTo>
                  <a:lnTo>
                    <a:pt x="1281341" y="153670"/>
                  </a:lnTo>
                  <a:lnTo>
                    <a:pt x="1269250" y="152400"/>
                  </a:lnTo>
                  <a:lnTo>
                    <a:pt x="1258265" y="151244"/>
                  </a:lnTo>
                  <a:lnTo>
                    <a:pt x="1257134" y="151244"/>
                  </a:lnTo>
                  <a:lnTo>
                    <a:pt x="1258760" y="143967"/>
                  </a:lnTo>
                  <a:lnTo>
                    <a:pt x="1260424" y="137160"/>
                  </a:lnTo>
                  <a:lnTo>
                    <a:pt x="1261859" y="130810"/>
                  </a:lnTo>
                  <a:lnTo>
                    <a:pt x="1263180" y="124460"/>
                  </a:lnTo>
                  <a:lnTo>
                    <a:pt x="1299743" y="128270"/>
                  </a:lnTo>
                  <a:lnTo>
                    <a:pt x="1311910" y="130810"/>
                  </a:lnTo>
                  <a:lnTo>
                    <a:pt x="1311910" y="128231"/>
                  </a:lnTo>
                  <a:lnTo>
                    <a:pt x="1275816" y="124460"/>
                  </a:lnTo>
                  <a:lnTo>
                    <a:pt x="1264627" y="123291"/>
                  </a:lnTo>
                  <a:lnTo>
                    <a:pt x="1263611" y="123291"/>
                  </a:lnTo>
                  <a:lnTo>
                    <a:pt x="1265402" y="113487"/>
                  </a:lnTo>
                  <a:lnTo>
                    <a:pt x="1266063" y="109588"/>
                  </a:lnTo>
                  <a:lnTo>
                    <a:pt x="1266177" y="108851"/>
                  </a:lnTo>
                  <a:lnTo>
                    <a:pt x="1266228" y="108546"/>
                  </a:lnTo>
                  <a:lnTo>
                    <a:pt x="1266329" y="107950"/>
                  </a:lnTo>
                  <a:lnTo>
                    <a:pt x="1266431" y="107340"/>
                  </a:lnTo>
                  <a:lnTo>
                    <a:pt x="1266532" y="106781"/>
                  </a:lnTo>
                  <a:lnTo>
                    <a:pt x="1267510" y="99060"/>
                  </a:lnTo>
                  <a:lnTo>
                    <a:pt x="1292009" y="101600"/>
                  </a:lnTo>
                  <a:lnTo>
                    <a:pt x="1304264" y="101600"/>
                  </a:lnTo>
                  <a:lnTo>
                    <a:pt x="1316507" y="102870"/>
                  </a:lnTo>
                  <a:lnTo>
                    <a:pt x="1316507" y="101574"/>
                  </a:lnTo>
                  <a:lnTo>
                    <a:pt x="1280680" y="97866"/>
                  </a:lnTo>
                  <a:lnTo>
                    <a:pt x="1267764" y="97866"/>
                  </a:lnTo>
                  <a:lnTo>
                    <a:pt x="1268336" y="92748"/>
                  </a:lnTo>
                  <a:lnTo>
                    <a:pt x="1268463" y="91681"/>
                  </a:lnTo>
                  <a:lnTo>
                    <a:pt x="1268526" y="91147"/>
                  </a:lnTo>
                  <a:lnTo>
                    <a:pt x="1268628" y="90170"/>
                  </a:lnTo>
                  <a:lnTo>
                    <a:pt x="1268730" y="88900"/>
                  </a:lnTo>
                  <a:lnTo>
                    <a:pt x="1268844" y="87630"/>
                  </a:lnTo>
                  <a:lnTo>
                    <a:pt x="1268945" y="86360"/>
                  </a:lnTo>
                  <a:lnTo>
                    <a:pt x="1269047" y="85090"/>
                  </a:lnTo>
                  <a:lnTo>
                    <a:pt x="1269149" y="83820"/>
                  </a:lnTo>
                  <a:lnTo>
                    <a:pt x="1269276" y="82092"/>
                  </a:lnTo>
                  <a:lnTo>
                    <a:pt x="1269352" y="80010"/>
                  </a:lnTo>
                  <a:lnTo>
                    <a:pt x="1269453" y="77470"/>
                  </a:lnTo>
                  <a:lnTo>
                    <a:pt x="1269492" y="76288"/>
                  </a:lnTo>
                  <a:lnTo>
                    <a:pt x="1270317" y="76288"/>
                  </a:lnTo>
                  <a:lnTo>
                    <a:pt x="1281772" y="77470"/>
                  </a:lnTo>
                  <a:lnTo>
                    <a:pt x="1294053" y="77470"/>
                  </a:lnTo>
                  <a:lnTo>
                    <a:pt x="1306322" y="78740"/>
                  </a:lnTo>
                  <a:lnTo>
                    <a:pt x="1318602" y="78740"/>
                  </a:lnTo>
                  <a:lnTo>
                    <a:pt x="1318602" y="77470"/>
                  </a:lnTo>
                  <a:lnTo>
                    <a:pt x="1307185" y="76288"/>
                  </a:lnTo>
                  <a:lnTo>
                    <a:pt x="1294917" y="76288"/>
                  </a:lnTo>
                  <a:lnTo>
                    <a:pt x="1281823" y="74930"/>
                  </a:lnTo>
                  <a:lnTo>
                    <a:pt x="1269542" y="74930"/>
                  </a:lnTo>
                  <a:lnTo>
                    <a:pt x="1269504" y="60960"/>
                  </a:lnTo>
                  <a:lnTo>
                    <a:pt x="1269415" y="59690"/>
                  </a:lnTo>
                  <a:lnTo>
                    <a:pt x="1269326" y="58420"/>
                  </a:lnTo>
                  <a:lnTo>
                    <a:pt x="1269250" y="57315"/>
                  </a:lnTo>
                  <a:lnTo>
                    <a:pt x="1269149" y="55880"/>
                  </a:lnTo>
                  <a:lnTo>
                    <a:pt x="1282966" y="57315"/>
                  </a:lnTo>
                  <a:lnTo>
                    <a:pt x="1307515" y="57315"/>
                  </a:lnTo>
                  <a:lnTo>
                    <a:pt x="1318247" y="58420"/>
                  </a:lnTo>
                  <a:lnTo>
                    <a:pt x="1318336" y="59690"/>
                  </a:lnTo>
                  <a:lnTo>
                    <a:pt x="1318425" y="60960"/>
                  </a:lnTo>
                  <a:lnTo>
                    <a:pt x="1318488" y="61772"/>
                  </a:lnTo>
                  <a:lnTo>
                    <a:pt x="1318615" y="63500"/>
                  </a:lnTo>
                  <a:lnTo>
                    <a:pt x="1318653" y="77470"/>
                  </a:lnTo>
                  <a:lnTo>
                    <a:pt x="1318653" y="37134"/>
                  </a:lnTo>
                  <a:lnTo>
                    <a:pt x="1318069" y="34798"/>
                  </a:lnTo>
                  <a:lnTo>
                    <a:pt x="1318069" y="57162"/>
                  </a:lnTo>
                  <a:lnTo>
                    <a:pt x="1305839" y="55880"/>
                  </a:lnTo>
                  <a:lnTo>
                    <a:pt x="1293571" y="55880"/>
                  </a:lnTo>
                  <a:lnTo>
                    <a:pt x="1281290" y="54610"/>
                  </a:lnTo>
                  <a:lnTo>
                    <a:pt x="1269047" y="54610"/>
                  </a:lnTo>
                  <a:lnTo>
                    <a:pt x="1268780" y="52070"/>
                  </a:lnTo>
                  <a:lnTo>
                    <a:pt x="1268666" y="50850"/>
                  </a:lnTo>
                  <a:lnTo>
                    <a:pt x="1268603" y="50304"/>
                  </a:lnTo>
                  <a:lnTo>
                    <a:pt x="1268501" y="49390"/>
                  </a:lnTo>
                  <a:lnTo>
                    <a:pt x="1267663" y="44450"/>
                  </a:lnTo>
                  <a:lnTo>
                    <a:pt x="1266494" y="39370"/>
                  </a:lnTo>
                  <a:lnTo>
                    <a:pt x="1315440" y="39370"/>
                  </a:lnTo>
                  <a:lnTo>
                    <a:pt x="1316672" y="44450"/>
                  </a:lnTo>
                  <a:lnTo>
                    <a:pt x="1317383" y="49390"/>
                  </a:lnTo>
                  <a:lnTo>
                    <a:pt x="1317409" y="49593"/>
                  </a:lnTo>
                  <a:lnTo>
                    <a:pt x="1317510" y="50304"/>
                  </a:lnTo>
                  <a:lnTo>
                    <a:pt x="1317586" y="50850"/>
                  </a:lnTo>
                  <a:lnTo>
                    <a:pt x="1317688" y="52070"/>
                  </a:lnTo>
                  <a:lnTo>
                    <a:pt x="1317777" y="53340"/>
                  </a:lnTo>
                  <a:lnTo>
                    <a:pt x="1317879" y="54610"/>
                  </a:lnTo>
                  <a:lnTo>
                    <a:pt x="1317980" y="55880"/>
                  </a:lnTo>
                  <a:lnTo>
                    <a:pt x="1318069" y="57162"/>
                  </a:lnTo>
                  <a:lnTo>
                    <a:pt x="1318069" y="34798"/>
                  </a:lnTo>
                  <a:lnTo>
                    <a:pt x="1317942" y="34290"/>
                  </a:lnTo>
                  <a:lnTo>
                    <a:pt x="1316342" y="29324"/>
                  </a:lnTo>
                  <a:lnTo>
                    <a:pt x="1315643" y="27940"/>
                  </a:lnTo>
                  <a:lnTo>
                    <a:pt x="1314323" y="25400"/>
                  </a:lnTo>
                  <a:lnTo>
                    <a:pt x="1326476" y="25400"/>
                  </a:lnTo>
                  <a:lnTo>
                    <a:pt x="1363980" y="29324"/>
                  </a:lnTo>
                  <a:lnTo>
                    <a:pt x="1362925" y="29324"/>
                  </a:lnTo>
                  <a:lnTo>
                    <a:pt x="1364526" y="32245"/>
                  </a:lnTo>
                  <a:lnTo>
                    <a:pt x="1364996" y="33134"/>
                  </a:lnTo>
                  <a:lnTo>
                    <a:pt x="1366570" y="37744"/>
                  </a:lnTo>
                  <a:lnTo>
                    <a:pt x="1366685" y="38100"/>
                  </a:lnTo>
                  <a:lnTo>
                    <a:pt x="1368005" y="43180"/>
                  </a:lnTo>
                  <a:lnTo>
                    <a:pt x="1368005" y="31877"/>
                  </a:lnTo>
                  <a:lnTo>
                    <a:pt x="1366977" y="29324"/>
                  </a:lnTo>
                  <a:lnTo>
                    <a:pt x="1366431" y="29324"/>
                  </a:lnTo>
                  <a:lnTo>
                    <a:pt x="1365846" y="27940"/>
                  </a:lnTo>
                  <a:lnTo>
                    <a:pt x="1358887" y="17780"/>
                  </a:lnTo>
                  <a:lnTo>
                    <a:pt x="1370888" y="19050"/>
                  </a:lnTo>
                  <a:lnTo>
                    <a:pt x="1382877" y="21590"/>
                  </a:lnTo>
                  <a:lnTo>
                    <a:pt x="1393266" y="22694"/>
                  </a:lnTo>
                  <a:lnTo>
                    <a:pt x="1370164" y="17780"/>
                  </a:lnTo>
                  <a:lnTo>
                    <a:pt x="1358163" y="16510"/>
                  </a:lnTo>
                  <a:lnTo>
                    <a:pt x="1355331" y="14020"/>
                  </a:lnTo>
                  <a:lnTo>
                    <a:pt x="1351953" y="11430"/>
                  </a:lnTo>
                  <a:lnTo>
                    <a:pt x="1348498" y="9004"/>
                  </a:lnTo>
                  <a:lnTo>
                    <a:pt x="1347571" y="9004"/>
                  </a:lnTo>
                  <a:lnTo>
                    <a:pt x="1345565" y="7620"/>
                  </a:lnTo>
                  <a:lnTo>
                    <a:pt x="1343825" y="6413"/>
                  </a:lnTo>
                  <a:lnTo>
                    <a:pt x="1339710" y="5080"/>
                  </a:lnTo>
                  <a:lnTo>
                    <a:pt x="1335278" y="3810"/>
                  </a:lnTo>
                  <a:lnTo>
                    <a:pt x="1331353" y="3810"/>
                  </a:lnTo>
                  <a:lnTo>
                    <a:pt x="1335735" y="5080"/>
                  </a:lnTo>
                  <a:lnTo>
                    <a:pt x="1339964" y="6413"/>
                  </a:lnTo>
                  <a:lnTo>
                    <a:pt x="1343444" y="7620"/>
                  </a:lnTo>
                  <a:lnTo>
                    <a:pt x="1332179" y="6413"/>
                  </a:lnTo>
                  <a:lnTo>
                    <a:pt x="1321130" y="6413"/>
                  </a:lnTo>
                  <a:lnTo>
                    <a:pt x="1345450" y="9004"/>
                  </a:lnTo>
                  <a:lnTo>
                    <a:pt x="1344688" y="9004"/>
                  </a:lnTo>
                  <a:lnTo>
                    <a:pt x="1347978" y="10160"/>
                  </a:lnTo>
                  <a:lnTo>
                    <a:pt x="1351229" y="12700"/>
                  </a:lnTo>
                  <a:lnTo>
                    <a:pt x="1354086" y="16433"/>
                  </a:lnTo>
                  <a:lnTo>
                    <a:pt x="1342821" y="15240"/>
                  </a:lnTo>
                  <a:lnTo>
                    <a:pt x="1342097" y="15240"/>
                  </a:lnTo>
                  <a:lnTo>
                    <a:pt x="1354150" y="16510"/>
                  </a:lnTo>
                  <a:lnTo>
                    <a:pt x="1354848" y="16510"/>
                  </a:lnTo>
                  <a:lnTo>
                    <a:pt x="1357795" y="20447"/>
                  </a:lnTo>
                  <a:lnTo>
                    <a:pt x="1360271" y="24244"/>
                  </a:lnTo>
                  <a:lnTo>
                    <a:pt x="1362354" y="27940"/>
                  </a:lnTo>
                  <a:lnTo>
                    <a:pt x="1338084" y="25400"/>
                  </a:lnTo>
                  <a:lnTo>
                    <a:pt x="1327061" y="24244"/>
                  </a:lnTo>
                  <a:lnTo>
                    <a:pt x="1313865" y="24244"/>
                  </a:lnTo>
                  <a:lnTo>
                    <a:pt x="1311694" y="20193"/>
                  </a:lnTo>
                  <a:lnTo>
                    <a:pt x="1309382" y="16510"/>
                  </a:lnTo>
                  <a:lnTo>
                    <a:pt x="1306728" y="14020"/>
                  </a:lnTo>
                  <a:lnTo>
                    <a:pt x="1319263" y="14020"/>
                  </a:lnTo>
                  <a:lnTo>
                    <a:pt x="1330782" y="15240"/>
                  </a:lnTo>
                  <a:lnTo>
                    <a:pt x="1342097" y="15240"/>
                  </a:lnTo>
                  <a:lnTo>
                    <a:pt x="1330591" y="14020"/>
                  </a:lnTo>
                  <a:lnTo>
                    <a:pt x="1318006" y="12700"/>
                  </a:lnTo>
                  <a:lnTo>
                    <a:pt x="1305953" y="12700"/>
                  </a:lnTo>
                  <a:lnTo>
                    <a:pt x="1303210" y="10160"/>
                  </a:lnTo>
                  <a:lnTo>
                    <a:pt x="1300086" y="7620"/>
                  </a:lnTo>
                  <a:lnTo>
                    <a:pt x="1296631" y="5080"/>
                  </a:lnTo>
                  <a:lnTo>
                    <a:pt x="1295768" y="5080"/>
                  </a:lnTo>
                  <a:lnTo>
                    <a:pt x="1292364" y="2628"/>
                  </a:lnTo>
                  <a:lnTo>
                    <a:pt x="1292504" y="2628"/>
                  </a:lnTo>
                  <a:lnTo>
                    <a:pt x="1288364" y="1270"/>
                  </a:lnTo>
                  <a:lnTo>
                    <a:pt x="1294904" y="1270"/>
                  </a:lnTo>
                  <a:lnTo>
                    <a:pt x="1283157" y="0"/>
                  </a:lnTo>
                  <a:lnTo>
                    <a:pt x="1280261" y="0"/>
                  </a:lnTo>
                  <a:lnTo>
                    <a:pt x="1284389" y="1270"/>
                  </a:lnTo>
                  <a:lnTo>
                    <a:pt x="1288516" y="2628"/>
                  </a:lnTo>
                  <a:lnTo>
                    <a:pt x="1288376" y="2628"/>
                  </a:lnTo>
                  <a:lnTo>
                    <a:pt x="1291729" y="5080"/>
                  </a:lnTo>
                  <a:lnTo>
                    <a:pt x="1292593" y="5080"/>
                  </a:lnTo>
                  <a:lnTo>
                    <a:pt x="1296073" y="7620"/>
                  </a:lnTo>
                  <a:lnTo>
                    <a:pt x="1299171" y="10160"/>
                  </a:lnTo>
                  <a:lnTo>
                    <a:pt x="1301927" y="12700"/>
                  </a:lnTo>
                  <a:lnTo>
                    <a:pt x="1302639" y="12700"/>
                  </a:lnTo>
                  <a:lnTo>
                    <a:pt x="1305293" y="16510"/>
                  </a:lnTo>
                  <a:lnTo>
                    <a:pt x="1307757" y="20447"/>
                  </a:lnTo>
                  <a:lnTo>
                    <a:pt x="1309789" y="24244"/>
                  </a:lnTo>
                  <a:lnTo>
                    <a:pt x="1299184" y="24244"/>
                  </a:lnTo>
                  <a:lnTo>
                    <a:pt x="1310246" y="25400"/>
                  </a:lnTo>
                  <a:lnTo>
                    <a:pt x="1312227" y="29324"/>
                  </a:lnTo>
                  <a:lnTo>
                    <a:pt x="1313510" y="32245"/>
                  </a:lnTo>
                  <a:lnTo>
                    <a:pt x="1313891" y="33134"/>
                  </a:lnTo>
                  <a:lnTo>
                    <a:pt x="1314996" y="37744"/>
                  </a:lnTo>
                  <a:lnTo>
                    <a:pt x="1315085" y="38100"/>
                  </a:lnTo>
                  <a:lnTo>
                    <a:pt x="1266190" y="38100"/>
                  </a:lnTo>
                  <a:lnTo>
                    <a:pt x="1265428" y="34836"/>
                  </a:lnTo>
                  <a:lnTo>
                    <a:pt x="1265428" y="74930"/>
                  </a:lnTo>
                  <a:lnTo>
                    <a:pt x="1265377" y="76288"/>
                  </a:lnTo>
                  <a:lnTo>
                    <a:pt x="1265275" y="78740"/>
                  </a:lnTo>
                  <a:lnTo>
                    <a:pt x="1265161" y="81280"/>
                  </a:lnTo>
                  <a:lnTo>
                    <a:pt x="1265047" y="83515"/>
                  </a:lnTo>
                  <a:lnTo>
                    <a:pt x="1264932" y="85090"/>
                  </a:lnTo>
                  <a:lnTo>
                    <a:pt x="1264831" y="86360"/>
                  </a:lnTo>
                  <a:lnTo>
                    <a:pt x="1264742" y="87630"/>
                  </a:lnTo>
                  <a:lnTo>
                    <a:pt x="1264640" y="88900"/>
                  </a:lnTo>
                  <a:lnTo>
                    <a:pt x="1264551" y="90170"/>
                  </a:lnTo>
                  <a:lnTo>
                    <a:pt x="1263942" y="95250"/>
                  </a:lnTo>
                  <a:lnTo>
                    <a:pt x="1263827" y="96164"/>
                  </a:lnTo>
                  <a:lnTo>
                    <a:pt x="1263751" y="96824"/>
                  </a:lnTo>
                  <a:lnTo>
                    <a:pt x="1263624" y="97802"/>
                  </a:lnTo>
                  <a:lnTo>
                    <a:pt x="1263383" y="97790"/>
                  </a:lnTo>
                  <a:lnTo>
                    <a:pt x="1263383" y="99060"/>
                  </a:lnTo>
                  <a:lnTo>
                    <a:pt x="1262392" y="106781"/>
                  </a:lnTo>
                  <a:lnTo>
                    <a:pt x="1261110" y="114414"/>
                  </a:lnTo>
                  <a:lnTo>
                    <a:pt x="1259509" y="121920"/>
                  </a:lnTo>
                  <a:lnTo>
                    <a:pt x="1259154" y="121920"/>
                  </a:lnTo>
                  <a:lnTo>
                    <a:pt x="1259154" y="124460"/>
                  </a:lnTo>
                  <a:lnTo>
                    <a:pt x="1257820" y="130810"/>
                  </a:lnTo>
                  <a:lnTo>
                    <a:pt x="1256360" y="137160"/>
                  </a:lnTo>
                  <a:lnTo>
                    <a:pt x="1254887" y="143090"/>
                  </a:lnTo>
                  <a:lnTo>
                    <a:pt x="1253172" y="149529"/>
                  </a:lnTo>
                  <a:lnTo>
                    <a:pt x="1253134" y="149694"/>
                  </a:lnTo>
                  <a:lnTo>
                    <a:pt x="1253083" y="149872"/>
                  </a:lnTo>
                  <a:lnTo>
                    <a:pt x="1252512" y="149821"/>
                  </a:lnTo>
                  <a:lnTo>
                    <a:pt x="1252512" y="152400"/>
                  </a:lnTo>
                  <a:lnTo>
                    <a:pt x="1250746" y="158419"/>
                  </a:lnTo>
                  <a:lnTo>
                    <a:pt x="1248638" y="166433"/>
                  </a:lnTo>
                  <a:lnTo>
                    <a:pt x="1247635" y="169456"/>
                  </a:lnTo>
                  <a:lnTo>
                    <a:pt x="1247635" y="182499"/>
                  </a:lnTo>
                  <a:lnTo>
                    <a:pt x="1247508" y="182880"/>
                  </a:lnTo>
                  <a:lnTo>
                    <a:pt x="1245730" y="182499"/>
                  </a:lnTo>
                  <a:lnTo>
                    <a:pt x="1247635" y="182499"/>
                  </a:lnTo>
                  <a:lnTo>
                    <a:pt x="1247635" y="169456"/>
                  </a:lnTo>
                  <a:lnTo>
                    <a:pt x="1246670" y="172351"/>
                  </a:lnTo>
                  <a:lnTo>
                    <a:pt x="1244498" y="179717"/>
                  </a:lnTo>
                  <a:lnTo>
                    <a:pt x="1244384" y="180111"/>
                  </a:lnTo>
                  <a:lnTo>
                    <a:pt x="1244307" y="180340"/>
                  </a:lnTo>
                  <a:lnTo>
                    <a:pt x="1243672" y="180276"/>
                  </a:lnTo>
                  <a:lnTo>
                    <a:pt x="1243672" y="182499"/>
                  </a:lnTo>
                  <a:lnTo>
                    <a:pt x="1241120" y="190500"/>
                  </a:lnTo>
                  <a:lnTo>
                    <a:pt x="1238529" y="198259"/>
                  </a:lnTo>
                  <a:lnTo>
                    <a:pt x="1235913" y="204546"/>
                  </a:lnTo>
                  <a:lnTo>
                    <a:pt x="1233131" y="212102"/>
                  </a:lnTo>
                  <a:lnTo>
                    <a:pt x="1232179" y="212001"/>
                  </a:lnTo>
                  <a:lnTo>
                    <a:pt x="1232179" y="215900"/>
                  </a:lnTo>
                  <a:lnTo>
                    <a:pt x="1229245" y="223520"/>
                  </a:lnTo>
                  <a:lnTo>
                    <a:pt x="1226273" y="230898"/>
                  </a:lnTo>
                  <a:lnTo>
                    <a:pt x="1222971" y="238760"/>
                  </a:lnTo>
                  <a:lnTo>
                    <a:pt x="1219619" y="247650"/>
                  </a:lnTo>
                  <a:lnTo>
                    <a:pt x="1218450" y="247396"/>
                  </a:lnTo>
                  <a:lnTo>
                    <a:pt x="1218450" y="250190"/>
                  </a:lnTo>
                  <a:lnTo>
                    <a:pt x="1214983" y="257810"/>
                  </a:lnTo>
                  <a:lnTo>
                    <a:pt x="1211351" y="266738"/>
                  </a:lnTo>
                  <a:lnTo>
                    <a:pt x="1207693" y="275386"/>
                  </a:lnTo>
                  <a:lnTo>
                    <a:pt x="1203718" y="284480"/>
                  </a:lnTo>
                  <a:lnTo>
                    <a:pt x="1202969" y="284238"/>
                  </a:lnTo>
                  <a:lnTo>
                    <a:pt x="1202969" y="287223"/>
                  </a:lnTo>
                  <a:lnTo>
                    <a:pt x="1202258" y="287223"/>
                  </a:lnTo>
                  <a:lnTo>
                    <a:pt x="1196428" y="300050"/>
                  </a:lnTo>
                  <a:lnTo>
                    <a:pt x="1194231" y="304800"/>
                  </a:lnTo>
                  <a:lnTo>
                    <a:pt x="1190053" y="312420"/>
                  </a:lnTo>
                  <a:lnTo>
                    <a:pt x="1185773" y="321310"/>
                  </a:lnTo>
                  <a:lnTo>
                    <a:pt x="1184300" y="320802"/>
                  </a:lnTo>
                  <a:lnTo>
                    <a:pt x="1184300" y="325120"/>
                  </a:lnTo>
                  <a:lnTo>
                    <a:pt x="1179931" y="332740"/>
                  </a:lnTo>
                  <a:lnTo>
                    <a:pt x="1175473" y="341680"/>
                  </a:lnTo>
                  <a:lnTo>
                    <a:pt x="1170457" y="351561"/>
                  </a:lnTo>
                  <a:lnTo>
                    <a:pt x="1166406" y="359410"/>
                  </a:lnTo>
                  <a:lnTo>
                    <a:pt x="1164818" y="358660"/>
                  </a:lnTo>
                  <a:lnTo>
                    <a:pt x="1164818" y="361950"/>
                  </a:lnTo>
                  <a:lnTo>
                    <a:pt x="1159573" y="371906"/>
                  </a:lnTo>
                  <a:lnTo>
                    <a:pt x="1155395" y="379730"/>
                  </a:lnTo>
                  <a:lnTo>
                    <a:pt x="1150569" y="388620"/>
                  </a:lnTo>
                  <a:lnTo>
                    <a:pt x="1145705" y="396240"/>
                  </a:lnTo>
                  <a:lnTo>
                    <a:pt x="1144066" y="395439"/>
                  </a:lnTo>
                  <a:lnTo>
                    <a:pt x="1144066" y="400050"/>
                  </a:lnTo>
                  <a:lnTo>
                    <a:pt x="1139113" y="407670"/>
                  </a:lnTo>
                  <a:lnTo>
                    <a:pt x="1133475" y="417652"/>
                  </a:lnTo>
                  <a:lnTo>
                    <a:pt x="1129030" y="425450"/>
                  </a:lnTo>
                  <a:lnTo>
                    <a:pt x="1123937" y="434340"/>
                  </a:lnTo>
                  <a:lnTo>
                    <a:pt x="1122197" y="433235"/>
                  </a:lnTo>
                  <a:lnTo>
                    <a:pt x="1122197" y="436880"/>
                  </a:lnTo>
                  <a:lnTo>
                    <a:pt x="1117015" y="444500"/>
                  </a:lnTo>
                  <a:lnTo>
                    <a:pt x="1111796" y="453390"/>
                  </a:lnTo>
                  <a:lnTo>
                    <a:pt x="1106512" y="462280"/>
                  </a:lnTo>
                  <a:lnTo>
                    <a:pt x="1101191" y="469900"/>
                  </a:lnTo>
                  <a:lnTo>
                    <a:pt x="1099400" y="468706"/>
                  </a:lnTo>
                  <a:lnTo>
                    <a:pt x="1099400" y="472440"/>
                  </a:lnTo>
                  <a:lnTo>
                    <a:pt x="1094028" y="481330"/>
                  </a:lnTo>
                  <a:lnTo>
                    <a:pt x="1088618" y="488950"/>
                  </a:lnTo>
                  <a:lnTo>
                    <a:pt x="1083170" y="497840"/>
                  </a:lnTo>
                  <a:lnTo>
                    <a:pt x="1077683" y="505460"/>
                  </a:lnTo>
                  <a:lnTo>
                    <a:pt x="1075855" y="504075"/>
                  </a:lnTo>
                  <a:lnTo>
                    <a:pt x="1075855" y="508000"/>
                  </a:lnTo>
                  <a:lnTo>
                    <a:pt x="1070343" y="515620"/>
                  </a:lnTo>
                  <a:lnTo>
                    <a:pt x="1064793" y="524510"/>
                  </a:lnTo>
                  <a:lnTo>
                    <a:pt x="1053617" y="539750"/>
                  </a:lnTo>
                  <a:lnTo>
                    <a:pt x="1051725" y="538137"/>
                  </a:lnTo>
                  <a:lnTo>
                    <a:pt x="1051725" y="542290"/>
                  </a:lnTo>
                  <a:lnTo>
                    <a:pt x="1040460" y="557530"/>
                  </a:lnTo>
                  <a:lnTo>
                    <a:pt x="1029093" y="572770"/>
                  </a:lnTo>
                  <a:lnTo>
                    <a:pt x="1020610" y="565150"/>
                  </a:lnTo>
                  <a:lnTo>
                    <a:pt x="1012240" y="556260"/>
                  </a:lnTo>
                  <a:lnTo>
                    <a:pt x="1003998" y="548640"/>
                  </a:lnTo>
                  <a:lnTo>
                    <a:pt x="998601" y="543560"/>
                  </a:lnTo>
                  <a:lnTo>
                    <a:pt x="995895" y="541020"/>
                  </a:lnTo>
                  <a:lnTo>
                    <a:pt x="997661" y="538480"/>
                  </a:lnTo>
                  <a:lnTo>
                    <a:pt x="1001179" y="533400"/>
                  </a:lnTo>
                  <a:lnTo>
                    <a:pt x="1006475" y="527050"/>
                  </a:lnTo>
                  <a:lnTo>
                    <a:pt x="1011758" y="519430"/>
                  </a:lnTo>
                  <a:lnTo>
                    <a:pt x="1017016" y="513080"/>
                  </a:lnTo>
                  <a:lnTo>
                    <a:pt x="1025525" y="519430"/>
                  </a:lnTo>
                  <a:lnTo>
                    <a:pt x="1034135" y="527050"/>
                  </a:lnTo>
                  <a:lnTo>
                    <a:pt x="1042873" y="534670"/>
                  </a:lnTo>
                  <a:lnTo>
                    <a:pt x="1051725" y="542290"/>
                  </a:lnTo>
                  <a:lnTo>
                    <a:pt x="1051725" y="538137"/>
                  </a:lnTo>
                  <a:lnTo>
                    <a:pt x="1044727" y="532130"/>
                  </a:lnTo>
                  <a:lnTo>
                    <a:pt x="1035951" y="524510"/>
                  </a:lnTo>
                  <a:lnTo>
                    <a:pt x="1027290" y="516890"/>
                  </a:lnTo>
                  <a:lnTo>
                    <a:pt x="1022159" y="513080"/>
                  </a:lnTo>
                  <a:lnTo>
                    <a:pt x="1018743" y="510540"/>
                  </a:lnTo>
                  <a:lnTo>
                    <a:pt x="1020495" y="508000"/>
                  </a:lnTo>
                  <a:lnTo>
                    <a:pt x="1029208" y="495300"/>
                  </a:lnTo>
                  <a:lnTo>
                    <a:pt x="1039545" y="480060"/>
                  </a:lnTo>
                  <a:lnTo>
                    <a:pt x="1048473" y="487680"/>
                  </a:lnTo>
                  <a:lnTo>
                    <a:pt x="1057490" y="494030"/>
                  </a:lnTo>
                  <a:lnTo>
                    <a:pt x="1066622" y="501650"/>
                  </a:lnTo>
                  <a:lnTo>
                    <a:pt x="1075855" y="508000"/>
                  </a:lnTo>
                  <a:lnTo>
                    <a:pt x="1075855" y="504075"/>
                  </a:lnTo>
                  <a:lnTo>
                    <a:pt x="1059268" y="491490"/>
                  </a:lnTo>
                  <a:lnTo>
                    <a:pt x="1050188" y="485140"/>
                  </a:lnTo>
                  <a:lnTo>
                    <a:pt x="1044219" y="480060"/>
                  </a:lnTo>
                  <a:lnTo>
                    <a:pt x="1041234" y="477520"/>
                  </a:lnTo>
                  <a:lnTo>
                    <a:pt x="1042250" y="476250"/>
                  </a:lnTo>
                  <a:lnTo>
                    <a:pt x="1046365" y="471170"/>
                  </a:lnTo>
                  <a:lnTo>
                    <a:pt x="1051445" y="463550"/>
                  </a:lnTo>
                  <a:lnTo>
                    <a:pt x="1056500" y="455930"/>
                  </a:lnTo>
                  <a:lnTo>
                    <a:pt x="1061516" y="447040"/>
                  </a:lnTo>
                  <a:lnTo>
                    <a:pt x="1099400" y="472440"/>
                  </a:lnTo>
                  <a:lnTo>
                    <a:pt x="1099400" y="468706"/>
                  </a:lnTo>
                  <a:lnTo>
                    <a:pt x="1067003" y="447040"/>
                  </a:lnTo>
                  <a:lnTo>
                    <a:pt x="1063205" y="444500"/>
                  </a:lnTo>
                  <a:lnTo>
                    <a:pt x="1064031" y="443230"/>
                  </a:lnTo>
                  <a:lnTo>
                    <a:pt x="1068158" y="436880"/>
                  </a:lnTo>
                  <a:lnTo>
                    <a:pt x="1073073" y="429260"/>
                  </a:lnTo>
                  <a:lnTo>
                    <a:pt x="1082789" y="414020"/>
                  </a:lnTo>
                  <a:lnTo>
                    <a:pt x="1122197" y="436880"/>
                  </a:lnTo>
                  <a:lnTo>
                    <a:pt x="1122197" y="433235"/>
                  </a:lnTo>
                  <a:lnTo>
                    <a:pt x="1104074" y="421665"/>
                  </a:lnTo>
                  <a:lnTo>
                    <a:pt x="1089317" y="414020"/>
                  </a:lnTo>
                  <a:lnTo>
                    <a:pt x="1084427" y="411480"/>
                  </a:lnTo>
                  <a:lnTo>
                    <a:pt x="1085773" y="408940"/>
                  </a:lnTo>
                  <a:lnTo>
                    <a:pt x="1089177" y="402590"/>
                  </a:lnTo>
                  <a:lnTo>
                    <a:pt x="1093889" y="394970"/>
                  </a:lnTo>
                  <a:lnTo>
                    <a:pt x="1098562" y="387350"/>
                  </a:lnTo>
                  <a:lnTo>
                    <a:pt x="1103172" y="379730"/>
                  </a:lnTo>
                  <a:lnTo>
                    <a:pt x="1144066" y="400050"/>
                  </a:lnTo>
                  <a:lnTo>
                    <a:pt x="1144066" y="395439"/>
                  </a:lnTo>
                  <a:lnTo>
                    <a:pt x="1115110" y="381114"/>
                  </a:lnTo>
                  <a:lnTo>
                    <a:pt x="1111516" y="379730"/>
                  </a:lnTo>
                  <a:lnTo>
                    <a:pt x="1104887" y="377240"/>
                  </a:lnTo>
                  <a:lnTo>
                    <a:pt x="1104734" y="377240"/>
                  </a:lnTo>
                  <a:lnTo>
                    <a:pt x="1106055" y="374650"/>
                  </a:lnTo>
                  <a:lnTo>
                    <a:pt x="1109294" y="368300"/>
                  </a:lnTo>
                  <a:lnTo>
                    <a:pt x="1113777" y="360680"/>
                  </a:lnTo>
                  <a:lnTo>
                    <a:pt x="1118184" y="353110"/>
                  </a:lnTo>
                  <a:lnTo>
                    <a:pt x="1122603" y="344170"/>
                  </a:lnTo>
                  <a:lnTo>
                    <a:pt x="1132662" y="349059"/>
                  </a:lnTo>
                  <a:lnTo>
                    <a:pt x="1133525" y="349415"/>
                  </a:lnTo>
                  <a:lnTo>
                    <a:pt x="1143685" y="353110"/>
                  </a:lnTo>
                  <a:lnTo>
                    <a:pt x="1154176" y="358140"/>
                  </a:lnTo>
                  <a:lnTo>
                    <a:pt x="1164818" y="361950"/>
                  </a:lnTo>
                  <a:lnTo>
                    <a:pt x="1164818" y="358660"/>
                  </a:lnTo>
                  <a:lnTo>
                    <a:pt x="1155725" y="354330"/>
                  </a:lnTo>
                  <a:lnTo>
                    <a:pt x="1145527" y="350672"/>
                  </a:lnTo>
                  <a:lnTo>
                    <a:pt x="1144600" y="350278"/>
                  </a:lnTo>
                  <a:lnTo>
                    <a:pt x="1134541" y="345440"/>
                  </a:lnTo>
                  <a:lnTo>
                    <a:pt x="1131036" y="344170"/>
                  </a:lnTo>
                  <a:lnTo>
                    <a:pt x="1124165" y="341680"/>
                  </a:lnTo>
                  <a:lnTo>
                    <a:pt x="1124013" y="341680"/>
                  </a:lnTo>
                  <a:lnTo>
                    <a:pt x="1124737" y="340398"/>
                  </a:lnTo>
                  <a:lnTo>
                    <a:pt x="1128318" y="334010"/>
                  </a:lnTo>
                  <a:lnTo>
                    <a:pt x="1132547" y="325120"/>
                  </a:lnTo>
                  <a:lnTo>
                    <a:pt x="1136688" y="317512"/>
                  </a:lnTo>
                  <a:lnTo>
                    <a:pt x="1140739" y="308648"/>
                  </a:lnTo>
                  <a:lnTo>
                    <a:pt x="1173353" y="320040"/>
                  </a:lnTo>
                  <a:lnTo>
                    <a:pt x="1184300" y="325120"/>
                  </a:lnTo>
                  <a:lnTo>
                    <a:pt x="1184300" y="320802"/>
                  </a:lnTo>
                  <a:lnTo>
                    <a:pt x="1149464" y="308648"/>
                  </a:lnTo>
                  <a:lnTo>
                    <a:pt x="1142136" y="306070"/>
                  </a:lnTo>
                  <a:lnTo>
                    <a:pt x="1142796" y="304800"/>
                  </a:lnTo>
                  <a:lnTo>
                    <a:pt x="1147000" y="296735"/>
                  </a:lnTo>
                  <a:lnTo>
                    <a:pt x="1149959" y="290969"/>
                  </a:lnTo>
                  <a:lnTo>
                    <a:pt x="1153833" y="282041"/>
                  </a:lnTo>
                  <a:lnTo>
                    <a:pt x="1157465" y="274650"/>
                  </a:lnTo>
                  <a:lnTo>
                    <a:pt x="1157541" y="274497"/>
                  </a:lnTo>
                  <a:lnTo>
                    <a:pt x="1158405" y="274497"/>
                  </a:lnTo>
                  <a:lnTo>
                    <a:pt x="1169136" y="276948"/>
                  </a:lnTo>
                  <a:lnTo>
                    <a:pt x="1169009" y="276948"/>
                  </a:lnTo>
                  <a:lnTo>
                    <a:pt x="1179068" y="280390"/>
                  </a:lnTo>
                  <a:lnTo>
                    <a:pt x="1180236" y="280746"/>
                  </a:lnTo>
                  <a:lnTo>
                    <a:pt x="1191285" y="283273"/>
                  </a:lnTo>
                  <a:lnTo>
                    <a:pt x="1202969" y="287223"/>
                  </a:lnTo>
                  <a:lnTo>
                    <a:pt x="1202969" y="284238"/>
                  </a:lnTo>
                  <a:lnTo>
                    <a:pt x="1181468" y="276948"/>
                  </a:lnTo>
                  <a:lnTo>
                    <a:pt x="1181595" y="276948"/>
                  </a:lnTo>
                  <a:lnTo>
                    <a:pt x="1170800" y="274497"/>
                  </a:lnTo>
                  <a:lnTo>
                    <a:pt x="1158849" y="271780"/>
                  </a:lnTo>
                  <a:lnTo>
                    <a:pt x="1159344" y="270586"/>
                  </a:lnTo>
                  <a:lnTo>
                    <a:pt x="1162494" y="262890"/>
                  </a:lnTo>
                  <a:lnTo>
                    <a:pt x="1165860" y="255587"/>
                  </a:lnTo>
                  <a:lnTo>
                    <a:pt x="1169403" y="247662"/>
                  </a:lnTo>
                  <a:lnTo>
                    <a:pt x="1172679" y="240030"/>
                  </a:lnTo>
                  <a:lnTo>
                    <a:pt x="1218450" y="250190"/>
                  </a:lnTo>
                  <a:lnTo>
                    <a:pt x="1218450" y="247396"/>
                  </a:lnTo>
                  <a:lnTo>
                    <a:pt x="1208760" y="245249"/>
                  </a:lnTo>
                  <a:lnTo>
                    <a:pt x="1208544" y="245249"/>
                  </a:lnTo>
                  <a:lnTo>
                    <a:pt x="1196797" y="241363"/>
                  </a:lnTo>
                  <a:lnTo>
                    <a:pt x="1197165" y="241363"/>
                  </a:lnTo>
                  <a:lnTo>
                    <a:pt x="1185164" y="240030"/>
                  </a:lnTo>
                  <a:lnTo>
                    <a:pt x="1173899" y="237528"/>
                  </a:lnTo>
                  <a:lnTo>
                    <a:pt x="1173734" y="237528"/>
                  </a:lnTo>
                  <a:lnTo>
                    <a:pt x="1176845" y="229895"/>
                  </a:lnTo>
                  <a:lnTo>
                    <a:pt x="1179791" y="222415"/>
                  </a:lnTo>
                  <a:lnTo>
                    <a:pt x="1182611" y="214909"/>
                  </a:lnTo>
                  <a:lnTo>
                    <a:pt x="1185443" y="207073"/>
                  </a:lnTo>
                  <a:lnTo>
                    <a:pt x="1185760" y="207073"/>
                  </a:lnTo>
                  <a:lnTo>
                    <a:pt x="1197635" y="209664"/>
                  </a:lnTo>
                  <a:lnTo>
                    <a:pt x="1198168" y="209664"/>
                  </a:lnTo>
                  <a:lnTo>
                    <a:pt x="1208773" y="210820"/>
                  </a:lnTo>
                  <a:lnTo>
                    <a:pt x="1232179" y="215900"/>
                  </a:lnTo>
                  <a:lnTo>
                    <a:pt x="1232179" y="212001"/>
                  </a:lnTo>
                  <a:lnTo>
                    <a:pt x="1221409" y="210820"/>
                  </a:lnTo>
                  <a:lnTo>
                    <a:pt x="1210030" y="208343"/>
                  </a:lnTo>
                  <a:lnTo>
                    <a:pt x="1210348" y="208343"/>
                  </a:lnTo>
                  <a:lnTo>
                    <a:pt x="1198613" y="207073"/>
                  </a:lnTo>
                  <a:lnTo>
                    <a:pt x="1198321" y="207073"/>
                  </a:lnTo>
                  <a:lnTo>
                    <a:pt x="1186764" y="204546"/>
                  </a:lnTo>
                  <a:lnTo>
                    <a:pt x="1186357" y="204546"/>
                  </a:lnTo>
                  <a:lnTo>
                    <a:pt x="1188923" y="198259"/>
                  </a:lnTo>
                  <a:lnTo>
                    <a:pt x="1191463" y="190500"/>
                  </a:lnTo>
                  <a:lnTo>
                    <a:pt x="1193838" y="184150"/>
                  </a:lnTo>
                  <a:lnTo>
                    <a:pt x="1196086" y="176530"/>
                  </a:lnTo>
                  <a:lnTo>
                    <a:pt x="1220279" y="179133"/>
                  </a:lnTo>
                  <a:lnTo>
                    <a:pt x="1220012" y="179133"/>
                  </a:lnTo>
                  <a:lnTo>
                    <a:pt x="1232535" y="181800"/>
                  </a:lnTo>
                  <a:lnTo>
                    <a:pt x="1233449" y="181800"/>
                  </a:lnTo>
                  <a:lnTo>
                    <a:pt x="1239977" y="182499"/>
                  </a:lnTo>
                  <a:lnTo>
                    <a:pt x="1243672" y="182499"/>
                  </a:lnTo>
                  <a:lnTo>
                    <a:pt x="1243672" y="180276"/>
                  </a:lnTo>
                  <a:lnTo>
                    <a:pt x="1232928" y="179133"/>
                  </a:lnTo>
                  <a:lnTo>
                    <a:pt x="1232662" y="179133"/>
                  </a:lnTo>
                  <a:lnTo>
                    <a:pt x="1220495" y="176530"/>
                  </a:lnTo>
                  <a:lnTo>
                    <a:pt x="1208989" y="175298"/>
                  </a:lnTo>
                  <a:lnTo>
                    <a:pt x="1196784" y="175298"/>
                  </a:lnTo>
                  <a:lnTo>
                    <a:pt x="1198829" y="167830"/>
                  </a:lnTo>
                  <a:lnTo>
                    <a:pt x="1201077" y="160489"/>
                  </a:lnTo>
                  <a:lnTo>
                    <a:pt x="1202702" y="154940"/>
                  </a:lnTo>
                  <a:lnTo>
                    <a:pt x="1204442" y="148590"/>
                  </a:lnTo>
                  <a:lnTo>
                    <a:pt x="1217828" y="150012"/>
                  </a:lnTo>
                  <a:lnTo>
                    <a:pt x="1229842" y="150012"/>
                  </a:lnTo>
                  <a:lnTo>
                    <a:pt x="1252512" y="152400"/>
                  </a:lnTo>
                  <a:lnTo>
                    <a:pt x="1252512" y="149821"/>
                  </a:lnTo>
                  <a:lnTo>
                    <a:pt x="1241044" y="148590"/>
                  </a:lnTo>
                  <a:lnTo>
                    <a:pt x="1229004" y="148590"/>
                  </a:lnTo>
                  <a:lnTo>
                    <a:pt x="1205001" y="146050"/>
                  </a:lnTo>
                  <a:lnTo>
                    <a:pt x="1207198" y="138430"/>
                  </a:lnTo>
                  <a:lnTo>
                    <a:pt x="1209027" y="130810"/>
                  </a:lnTo>
                  <a:lnTo>
                    <a:pt x="1210614" y="121920"/>
                  </a:lnTo>
                  <a:lnTo>
                    <a:pt x="1223695" y="123291"/>
                  </a:lnTo>
                  <a:lnTo>
                    <a:pt x="1247965" y="123291"/>
                  </a:lnTo>
                  <a:lnTo>
                    <a:pt x="1259154" y="124460"/>
                  </a:lnTo>
                  <a:lnTo>
                    <a:pt x="1259154" y="121920"/>
                  </a:lnTo>
                  <a:lnTo>
                    <a:pt x="1247355" y="121920"/>
                  </a:lnTo>
                  <a:lnTo>
                    <a:pt x="1235227" y="120650"/>
                  </a:lnTo>
                  <a:lnTo>
                    <a:pt x="1211008" y="120650"/>
                  </a:lnTo>
                  <a:lnTo>
                    <a:pt x="1212405" y="113487"/>
                  </a:lnTo>
                  <a:lnTo>
                    <a:pt x="1213713" y="105410"/>
                  </a:lnTo>
                  <a:lnTo>
                    <a:pt x="1214628" y="99060"/>
                  </a:lnTo>
                  <a:lnTo>
                    <a:pt x="1263383" y="99060"/>
                  </a:lnTo>
                  <a:lnTo>
                    <a:pt x="1263383" y="97790"/>
                  </a:lnTo>
                  <a:lnTo>
                    <a:pt x="1252093" y="96596"/>
                  </a:lnTo>
                  <a:lnTo>
                    <a:pt x="1214831" y="96596"/>
                  </a:lnTo>
                  <a:lnTo>
                    <a:pt x="1215707" y="90170"/>
                  </a:lnTo>
                  <a:lnTo>
                    <a:pt x="1215809" y="88900"/>
                  </a:lnTo>
                  <a:lnTo>
                    <a:pt x="1215910" y="87630"/>
                  </a:lnTo>
                  <a:lnTo>
                    <a:pt x="1216012" y="86360"/>
                  </a:lnTo>
                  <a:lnTo>
                    <a:pt x="1216113" y="85090"/>
                  </a:lnTo>
                  <a:lnTo>
                    <a:pt x="1216228" y="83515"/>
                  </a:lnTo>
                  <a:lnTo>
                    <a:pt x="1216317" y="81280"/>
                  </a:lnTo>
                  <a:lnTo>
                    <a:pt x="1216418" y="78740"/>
                  </a:lnTo>
                  <a:lnTo>
                    <a:pt x="1216469" y="77470"/>
                  </a:lnTo>
                  <a:lnTo>
                    <a:pt x="1228648" y="77470"/>
                  </a:lnTo>
                  <a:lnTo>
                    <a:pt x="1240053" y="76288"/>
                  </a:lnTo>
                  <a:lnTo>
                    <a:pt x="1265377" y="76288"/>
                  </a:lnTo>
                  <a:lnTo>
                    <a:pt x="1265377" y="74930"/>
                  </a:lnTo>
                  <a:lnTo>
                    <a:pt x="1228712" y="74930"/>
                  </a:lnTo>
                  <a:lnTo>
                    <a:pt x="1216507" y="76212"/>
                  </a:lnTo>
                  <a:lnTo>
                    <a:pt x="1216418" y="62661"/>
                  </a:lnTo>
                  <a:lnTo>
                    <a:pt x="1216291" y="60960"/>
                  </a:lnTo>
                  <a:lnTo>
                    <a:pt x="1216202" y="59690"/>
                  </a:lnTo>
                  <a:lnTo>
                    <a:pt x="1216113" y="58420"/>
                  </a:lnTo>
                  <a:lnTo>
                    <a:pt x="1228318" y="58420"/>
                  </a:lnTo>
                  <a:lnTo>
                    <a:pt x="1238999" y="57315"/>
                  </a:lnTo>
                  <a:lnTo>
                    <a:pt x="1265021" y="57315"/>
                  </a:lnTo>
                  <a:lnTo>
                    <a:pt x="1265123" y="58420"/>
                  </a:lnTo>
                  <a:lnTo>
                    <a:pt x="1265237" y="59690"/>
                  </a:lnTo>
                  <a:lnTo>
                    <a:pt x="1265364" y="60960"/>
                  </a:lnTo>
                  <a:lnTo>
                    <a:pt x="1265428" y="74930"/>
                  </a:lnTo>
                  <a:lnTo>
                    <a:pt x="1265428" y="34836"/>
                  </a:lnTo>
                  <a:lnTo>
                    <a:pt x="1265034" y="33134"/>
                  </a:lnTo>
                  <a:lnTo>
                    <a:pt x="1264907" y="32816"/>
                  </a:lnTo>
                  <a:lnTo>
                    <a:pt x="1264907" y="54610"/>
                  </a:lnTo>
                  <a:lnTo>
                    <a:pt x="1252651" y="55880"/>
                  </a:lnTo>
                  <a:lnTo>
                    <a:pt x="1240421" y="55880"/>
                  </a:lnTo>
                  <a:lnTo>
                    <a:pt x="1226680" y="57315"/>
                  </a:lnTo>
                  <a:lnTo>
                    <a:pt x="1216025" y="57315"/>
                  </a:lnTo>
                  <a:lnTo>
                    <a:pt x="1215961" y="56603"/>
                  </a:lnTo>
                  <a:lnTo>
                    <a:pt x="1215898" y="55880"/>
                  </a:lnTo>
                  <a:lnTo>
                    <a:pt x="1215783" y="54610"/>
                  </a:lnTo>
                  <a:lnTo>
                    <a:pt x="1215669" y="53340"/>
                  </a:lnTo>
                  <a:lnTo>
                    <a:pt x="1215555" y="52070"/>
                  </a:lnTo>
                  <a:lnTo>
                    <a:pt x="1214945" y="48260"/>
                  </a:lnTo>
                  <a:lnTo>
                    <a:pt x="1214818" y="47548"/>
                  </a:lnTo>
                  <a:lnTo>
                    <a:pt x="1214729" y="46990"/>
                  </a:lnTo>
                  <a:lnTo>
                    <a:pt x="1213662" y="43180"/>
                  </a:lnTo>
                  <a:lnTo>
                    <a:pt x="1225829" y="41910"/>
                  </a:lnTo>
                  <a:lnTo>
                    <a:pt x="1237983" y="40640"/>
                  </a:lnTo>
                  <a:lnTo>
                    <a:pt x="1250188" y="40640"/>
                  </a:lnTo>
                  <a:lnTo>
                    <a:pt x="1264653" y="52070"/>
                  </a:lnTo>
                  <a:lnTo>
                    <a:pt x="1264780" y="53340"/>
                  </a:lnTo>
                  <a:lnTo>
                    <a:pt x="1264907" y="54610"/>
                  </a:lnTo>
                  <a:lnTo>
                    <a:pt x="1264907" y="32816"/>
                  </a:lnTo>
                  <a:lnTo>
                    <a:pt x="1264691" y="32245"/>
                  </a:lnTo>
                  <a:lnTo>
                    <a:pt x="1263472" y="29324"/>
                  </a:lnTo>
                  <a:lnTo>
                    <a:pt x="1261605" y="25400"/>
                  </a:lnTo>
                  <a:lnTo>
                    <a:pt x="1273733" y="25400"/>
                  </a:lnTo>
                  <a:lnTo>
                    <a:pt x="1284795" y="24244"/>
                  </a:lnTo>
                  <a:lnTo>
                    <a:pt x="1261135" y="24244"/>
                  </a:lnTo>
                  <a:lnTo>
                    <a:pt x="1259128" y="20193"/>
                  </a:lnTo>
                  <a:lnTo>
                    <a:pt x="1256957" y="16510"/>
                  </a:lnTo>
                  <a:lnTo>
                    <a:pt x="1254531" y="14020"/>
                  </a:lnTo>
                  <a:lnTo>
                    <a:pt x="1265897" y="14020"/>
                  </a:lnTo>
                  <a:lnTo>
                    <a:pt x="1278483" y="12700"/>
                  </a:lnTo>
                  <a:lnTo>
                    <a:pt x="1265770" y="12700"/>
                  </a:lnTo>
                  <a:lnTo>
                    <a:pt x="1253731" y="13970"/>
                  </a:lnTo>
                  <a:lnTo>
                    <a:pt x="1251140" y="10160"/>
                  </a:lnTo>
                  <a:lnTo>
                    <a:pt x="1248460" y="9004"/>
                  </a:lnTo>
                  <a:lnTo>
                    <a:pt x="1248333" y="9004"/>
                  </a:lnTo>
                  <a:lnTo>
                    <a:pt x="1245120" y="6413"/>
                  </a:lnTo>
                  <a:lnTo>
                    <a:pt x="1256195" y="6413"/>
                  </a:lnTo>
                  <a:lnTo>
                    <a:pt x="1268742" y="5080"/>
                  </a:lnTo>
                  <a:lnTo>
                    <a:pt x="1256004" y="5080"/>
                  </a:lnTo>
                  <a:lnTo>
                    <a:pt x="1244104" y="6350"/>
                  </a:lnTo>
                  <a:lnTo>
                    <a:pt x="1240790" y="3810"/>
                  </a:lnTo>
                  <a:lnTo>
                    <a:pt x="1237411" y="2628"/>
                  </a:lnTo>
                  <a:lnTo>
                    <a:pt x="1232496" y="2628"/>
                  </a:lnTo>
                  <a:lnTo>
                    <a:pt x="1232230" y="2552"/>
                  </a:lnTo>
                  <a:lnTo>
                    <a:pt x="1231442" y="2628"/>
                  </a:lnTo>
                  <a:lnTo>
                    <a:pt x="1231277" y="2628"/>
                  </a:lnTo>
                  <a:lnTo>
                    <a:pt x="1232204" y="2540"/>
                  </a:lnTo>
                  <a:lnTo>
                    <a:pt x="1228293" y="1270"/>
                  </a:lnTo>
                  <a:lnTo>
                    <a:pt x="1224572" y="1270"/>
                  </a:lnTo>
                  <a:lnTo>
                    <a:pt x="1228547" y="2628"/>
                  </a:lnTo>
                  <a:lnTo>
                    <a:pt x="1229575" y="2628"/>
                  </a:lnTo>
                  <a:lnTo>
                    <a:pt x="1233246" y="3810"/>
                  </a:lnTo>
                  <a:lnTo>
                    <a:pt x="1236814" y="5080"/>
                  </a:lnTo>
                  <a:lnTo>
                    <a:pt x="1240320" y="6413"/>
                  </a:lnTo>
                  <a:lnTo>
                    <a:pt x="1241031" y="6413"/>
                  </a:lnTo>
                  <a:lnTo>
                    <a:pt x="1244346" y="9004"/>
                  </a:lnTo>
                  <a:lnTo>
                    <a:pt x="1247114" y="11430"/>
                  </a:lnTo>
                  <a:lnTo>
                    <a:pt x="1249781" y="14020"/>
                  </a:lnTo>
                  <a:lnTo>
                    <a:pt x="1250365" y="14020"/>
                  </a:lnTo>
                  <a:lnTo>
                    <a:pt x="1252880" y="17780"/>
                  </a:lnTo>
                  <a:lnTo>
                    <a:pt x="1255001" y="20193"/>
                  </a:lnTo>
                  <a:lnTo>
                    <a:pt x="1255179" y="20447"/>
                  </a:lnTo>
                  <a:lnTo>
                    <a:pt x="1257071" y="24244"/>
                  </a:lnTo>
                  <a:lnTo>
                    <a:pt x="1255915" y="24244"/>
                  </a:lnTo>
                  <a:lnTo>
                    <a:pt x="1220749" y="27940"/>
                  </a:lnTo>
                  <a:lnTo>
                    <a:pt x="1232827" y="26720"/>
                  </a:lnTo>
                  <a:lnTo>
                    <a:pt x="1244942" y="26720"/>
                  </a:lnTo>
                  <a:lnTo>
                    <a:pt x="1257515" y="25400"/>
                  </a:lnTo>
                  <a:lnTo>
                    <a:pt x="1259408" y="29324"/>
                  </a:lnTo>
                  <a:lnTo>
                    <a:pt x="1260563" y="32245"/>
                  </a:lnTo>
                  <a:lnTo>
                    <a:pt x="1260906" y="33134"/>
                  </a:lnTo>
                  <a:lnTo>
                    <a:pt x="1262011" y="37744"/>
                  </a:lnTo>
                  <a:lnTo>
                    <a:pt x="1262100" y="38100"/>
                  </a:lnTo>
                  <a:lnTo>
                    <a:pt x="1249908" y="39370"/>
                  </a:lnTo>
                  <a:lnTo>
                    <a:pt x="1237716" y="39370"/>
                  </a:lnTo>
                  <a:lnTo>
                    <a:pt x="1213408" y="41910"/>
                  </a:lnTo>
                  <a:lnTo>
                    <a:pt x="1212392" y="38455"/>
                  </a:lnTo>
                  <a:lnTo>
                    <a:pt x="1212392" y="76288"/>
                  </a:lnTo>
                  <a:lnTo>
                    <a:pt x="1212342" y="77470"/>
                  </a:lnTo>
                  <a:lnTo>
                    <a:pt x="1212265" y="80010"/>
                  </a:lnTo>
                  <a:lnTo>
                    <a:pt x="1212151" y="83515"/>
                  </a:lnTo>
                  <a:lnTo>
                    <a:pt x="1212037" y="85090"/>
                  </a:lnTo>
                  <a:lnTo>
                    <a:pt x="1211922" y="86360"/>
                  </a:lnTo>
                  <a:lnTo>
                    <a:pt x="1211808" y="87630"/>
                  </a:lnTo>
                  <a:lnTo>
                    <a:pt x="1211694" y="88900"/>
                  </a:lnTo>
                  <a:lnTo>
                    <a:pt x="1211580" y="90170"/>
                  </a:lnTo>
                  <a:lnTo>
                    <a:pt x="1211033" y="95250"/>
                  </a:lnTo>
                  <a:lnTo>
                    <a:pt x="1210945" y="96164"/>
                  </a:lnTo>
                  <a:lnTo>
                    <a:pt x="1210868" y="96824"/>
                  </a:lnTo>
                  <a:lnTo>
                    <a:pt x="1210754" y="97866"/>
                  </a:lnTo>
                  <a:lnTo>
                    <a:pt x="1210564" y="97866"/>
                  </a:lnTo>
                  <a:lnTo>
                    <a:pt x="1210564" y="99060"/>
                  </a:lnTo>
                  <a:lnTo>
                    <a:pt x="1209433" y="106781"/>
                  </a:lnTo>
                  <a:lnTo>
                    <a:pt x="1208468" y="113055"/>
                  </a:lnTo>
                  <a:lnTo>
                    <a:pt x="1206944" y="120650"/>
                  </a:lnTo>
                  <a:lnTo>
                    <a:pt x="1206576" y="120650"/>
                  </a:lnTo>
                  <a:lnTo>
                    <a:pt x="1206576" y="121920"/>
                  </a:lnTo>
                  <a:lnTo>
                    <a:pt x="1203286" y="137845"/>
                  </a:lnTo>
                  <a:lnTo>
                    <a:pt x="1203172" y="138430"/>
                  </a:lnTo>
                  <a:lnTo>
                    <a:pt x="1201026" y="145872"/>
                  </a:lnTo>
                  <a:lnTo>
                    <a:pt x="1200975" y="146050"/>
                  </a:lnTo>
                  <a:lnTo>
                    <a:pt x="1200404" y="146050"/>
                  </a:lnTo>
                  <a:lnTo>
                    <a:pt x="1200404" y="148590"/>
                  </a:lnTo>
                  <a:lnTo>
                    <a:pt x="1198702" y="154940"/>
                  </a:lnTo>
                  <a:lnTo>
                    <a:pt x="1196898" y="161150"/>
                  </a:lnTo>
                  <a:lnTo>
                    <a:pt x="1195070" y="167081"/>
                  </a:lnTo>
                  <a:lnTo>
                    <a:pt x="1192809" y="173990"/>
                  </a:lnTo>
                  <a:lnTo>
                    <a:pt x="1192098" y="173913"/>
                  </a:lnTo>
                  <a:lnTo>
                    <a:pt x="1192098" y="176530"/>
                  </a:lnTo>
                  <a:lnTo>
                    <a:pt x="1190244" y="181800"/>
                  </a:lnTo>
                  <a:lnTo>
                    <a:pt x="1189977" y="182499"/>
                  </a:lnTo>
                  <a:lnTo>
                    <a:pt x="1187513" y="190500"/>
                  </a:lnTo>
                  <a:lnTo>
                    <a:pt x="1185303" y="196189"/>
                  </a:lnTo>
                  <a:lnTo>
                    <a:pt x="1184821" y="197510"/>
                  </a:lnTo>
                  <a:lnTo>
                    <a:pt x="1182458" y="204470"/>
                  </a:lnTo>
                  <a:lnTo>
                    <a:pt x="1182179" y="204444"/>
                  </a:lnTo>
                  <a:lnTo>
                    <a:pt x="1182179" y="207073"/>
                  </a:lnTo>
                  <a:lnTo>
                    <a:pt x="1181582" y="207073"/>
                  </a:lnTo>
                  <a:lnTo>
                    <a:pt x="1178864" y="214642"/>
                  </a:lnTo>
                  <a:lnTo>
                    <a:pt x="1175969" y="221094"/>
                  </a:lnTo>
                  <a:lnTo>
                    <a:pt x="1173035" y="228600"/>
                  </a:lnTo>
                  <a:lnTo>
                    <a:pt x="1170063" y="235851"/>
                  </a:lnTo>
                  <a:lnTo>
                    <a:pt x="1170012" y="236004"/>
                  </a:lnTo>
                  <a:lnTo>
                    <a:pt x="1169911" y="236232"/>
                  </a:lnTo>
                  <a:lnTo>
                    <a:pt x="1168844" y="236004"/>
                  </a:lnTo>
                  <a:lnTo>
                    <a:pt x="1168844" y="238760"/>
                  </a:lnTo>
                  <a:lnTo>
                    <a:pt x="1165707" y="246164"/>
                  </a:lnTo>
                  <a:lnTo>
                    <a:pt x="1162253" y="254000"/>
                  </a:lnTo>
                  <a:lnTo>
                    <a:pt x="1158760" y="262890"/>
                  </a:lnTo>
                  <a:lnTo>
                    <a:pt x="1155179" y="270510"/>
                  </a:lnTo>
                  <a:lnTo>
                    <a:pt x="1154074" y="270256"/>
                  </a:lnTo>
                  <a:lnTo>
                    <a:pt x="1154074" y="273088"/>
                  </a:lnTo>
                  <a:lnTo>
                    <a:pt x="1153883" y="273088"/>
                  </a:lnTo>
                  <a:lnTo>
                    <a:pt x="1150137" y="280746"/>
                  </a:lnTo>
                  <a:lnTo>
                    <a:pt x="1146340" y="289610"/>
                  </a:lnTo>
                  <a:lnTo>
                    <a:pt x="1142403" y="297332"/>
                  </a:lnTo>
                  <a:lnTo>
                    <a:pt x="1138516" y="304800"/>
                  </a:lnTo>
                  <a:lnTo>
                    <a:pt x="1137170" y="304482"/>
                  </a:lnTo>
                  <a:lnTo>
                    <a:pt x="1137170" y="308648"/>
                  </a:lnTo>
                  <a:lnTo>
                    <a:pt x="1133132" y="316230"/>
                  </a:lnTo>
                  <a:lnTo>
                    <a:pt x="1129017" y="323850"/>
                  </a:lnTo>
                  <a:lnTo>
                    <a:pt x="1124826" y="332740"/>
                  </a:lnTo>
                  <a:lnTo>
                    <a:pt x="1120559" y="340372"/>
                  </a:lnTo>
                  <a:lnTo>
                    <a:pt x="1119212" y="339877"/>
                  </a:lnTo>
                  <a:lnTo>
                    <a:pt x="1119212" y="342950"/>
                  </a:lnTo>
                  <a:lnTo>
                    <a:pt x="1119060" y="342950"/>
                  </a:lnTo>
                  <a:lnTo>
                    <a:pt x="1114666" y="350672"/>
                  </a:lnTo>
                  <a:lnTo>
                    <a:pt x="1110335" y="359410"/>
                  </a:lnTo>
                  <a:lnTo>
                    <a:pt x="1105865" y="367030"/>
                  </a:lnTo>
                  <a:lnTo>
                    <a:pt x="1101344" y="374650"/>
                  </a:lnTo>
                  <a:lnTo>
                    <a:pt x="1099947" y="374129"/>
                  </a:lnTo>
                  <a:lnTo>
                    <a:pt x="1099947" y="377240"/>
                  </a:lnTo>
                  <a:lnTo>
                    <a:pt x="1099794" y="377240"/>
                  </a:lnTo>
                  <a:lnTo>
                    <a:pt x="1095235" y="386080"/>
                  </a:lnTo>
                  <a:lnTo>
                    <a:pt x="1090599" y="393700"/>
                  </a:lnTo>
                  <a:lnTo>
                    <a:pt x="1085900" y="401320"/>
                  </a:lnTo>
                  <a:lnTo>
                    <a:pt x="1081151" y="408940"/>
                  </a:lnTo>
                  <a:lnTo>
                    <a:pt x="1079563" y="408101"/>
                  </a:lnTo>
                  <a:lnTo>
                    <a:pt x="1079563" y="411480"/>
                  </a:lnTo>
                  <a:lnTo>
                    <a:pt x="1074737" y="420370"/>
                  </a:lnTo>
                  <a:lnTo>
                    <a:pt x="1069848" y="428053"/>
                  </a:lnTo>
                  <a:lnTo>
                    <a:pt x="1064983" y="435610"/>
                  </a:lnTo>
                  <a:lnTo>
                    <a:pt x="1060043" y="443230"/>
                  </a:lnTo>
                  <a:lnTo>
                    <a:pt x="1058405" y="442150"/>
                  </a:lnTo>
                  <a:lnTo>
                    <a:pt x="1058405" y="445782"/>
                  </a:lnTo>
                  <a:lnTo>
                    <a:pt x="1053426" y="453390"/>
                  </a:lnTo>
                  <a:lnTo>
                    <a:pt x="1043343" y="468630"/>
                  </a:lnTo>
                  <a:lnTo>
                    <a:pt x="1038263" y="476250"/>
                  </a:lnTo>
                  <a:lnTo>
                    <a:pt x="1036586" y="474802"/>
                  </a:lnTo>
                  <a:lnTo>
                    <a:pt x="1036586" y="478790"/>
                  </a:lnTo>
                  <a:lnTo>
                    <a:pt x="1031455" y="485140"/>
                  </a:lnTo>
                  <a:lnTo>
                    <a:pt x="1021130" y="500380"/>
                  </a:lnTo>
                  <a:lnTo>
                    <a:pt x="1015936" y="508000"/>
                  </a:lnTo>
                  <a:lnTo>
                    <a:pt x="1014158" y="506387"/>
                  </a:lnTo>
                  <a:lnTo>
                    <a:pt x="1014158" y="510540"/>
                  </a:lnTo>
                  <a:lnTo>
                    <a:pt x="1008938" y="516890"/>
                  </a:lnTo>
                  <a:lnTo>
                    <a:pt x="1003706" y="524510"/>
                  </a:lnTo>
                  <a:lnTo>
                    <a:pt x="998448" y="530860"/>
                  </a:lnTo>
                  <a:lnTo>
                    <a:pt x="993152" y="538480"/>
                  </a:lnTo>
                  <a:lnTo>
                    <a:pt x="991412" y="536816"/>
                  </a:lnTo>
                  <a:lnTo>
                    <a:pt x="991412" y="541020"/>
                  </a:lnTo>
                  <a:lnTo>
                    <a:pt x="980833" y="553720"/>
                  </a:lnTo>
                  <a:lnTo>
                    <a:pt x="975525" y="561340"/>
                  </a:lnTo>
                  <a:lnTo>
                    <a:pt x="970203" y="567690"/>
                  </a:lnTo>
                  <a:lnTo>
                    <a:pt x="962672" y="558800"/>
                  </a:lnTo>
                  <a:lnTo>
                    <a:pt x="955319" y="549910"/>
                  </a:lnTo>
                  <a:lnTo>
                    <a:pt x="948105" y="542290"/>
                  </a:lnTo>
                  <a:lnTo>
                    <a:pt x="943051" y="535940"/>
                  </a:lnTo>
                  <a:lnTo>
                    <a:pt x="941031" y="533400"/>
                  </a:lnTo>
                  <a:lnTo>
                    <a:pt x="942987" y="530860"/>
                  </a:lnTo>
                  <a:lnTo>
                    <a:pt x="950798" y="520700"/>
                  </a:lnTo>
                  <a:lnTo>
                    <a:pt x="955675" y="515620"/>
                  </a:lnTo>
                  <a:lnTo>
                    <a:pt x="960564" y="509270"/>
                  </a:lnTo>
                  <a:lnTo>
                    <a:pt x="968057" y="516890"/>
                  </a:lnTo>
                  <a:lnTo>
                    <a:pt x="975702" y="524510"/>
                  </a:lnTo>
                  <a:lnTo>
                    <a:pt x="983488" y="532130"/>
                  </a:lnTo>
                  <a:lnTo>
                    <a:pt x="991412" y="541020"/>
                  </a:lnTo>
                  <a:lnTo>
                    <a:pt x="991412" y="536816"/>
                  </a:lnTo>
                  <a:lnTo>
                    <a:pt x="985215" y="530860"/>
                  </a:lnTo>
                  <a:lnTo>
                    <a:pt x="977404" y="521970"/>
                  </a:lnTo>
                  <a:lnTo>
                    <a:pt x="969733" y="514350"/>
                  </a:lnTo>
                  <a:lnTo>
                    <a:pt x="964704" y="509270"/>
                  </a:lnTo>
                  <a:lnTo>
                    <a:pt x="962202" y="506730"/>
                  </a:lnTo>
                  <a:lnTo>
                    <a:pt x="964133" y="504190"/>
                  </a:lnTo>
                  <a:lnTo>
                    <a:pt x="981519" y="481330"/>
                  </a:lnTo>
                  <a:lnTo>
                    <a:pt x="989495" y="487680"/>
                  </a:lnTo>
                  <a:lnTo>
                    <a:pt x="997585" y="495300"/>
                  </a:lnTo>
                  <a:lnTo>
                    <a:pt x="1005801" y="502920"/>
                  </a:lnTo>
                  <a:lnTo>
                    <a:pt x="1014158" y="510540"/>
                  </a:lnTo>
                  <a:lnTo>
                    <a:pt x="1014158" y="506387"/>
                  </a:lnTo>
                  <a:lnTo>
                    <a:pt x="1007541" y="500380"/>
                  </a:lnTo>
                  <a:lnTo>
                    <a:pt x="999274" y="492760"/>
                  </a:lnTo>
                  <a:lnTo>
                    <a:pt x="991120" y="485140"/>
                  </a:lnTo>
                  <a:lnTo>
                    <a:pt x="986307" y="481330"/>
                  </a:lnTo>
                  <a:lnTo>
                    <a:pt x="983107" y="478790"/>
                  </a:lnTo>
                  <a:lnTo>
                    <a:pt x="985024" y="476250"/>
                  </a:lnTo>
                  <a:lnTo>
                    <a:pt x="987907" y="472440"/>
                  </a:lnTo>
                  <a:lnTo>
                    <a:pt x="992670" y="464820"/>
                  </a:lnTo>
                  <a:lnTo>
                    <a:pt x="1002118" y="452120"/>
                  </a:lnTo>
                  <a:lnTo>
                    <a:pt x="1010551" y="458470"/>
                  </a:lnTo>
                  <a:lnTo>
                    <a:pt x="1019111" y="464820"/>
                  </a:lnTo>
                  <a:lnTo>
                    <a:pt x="1027785" y="471170"/>
                  </a:lnTo>
                  <a:lnTo>
                    <a:pt x="1036586" y="478790"/>
                  </a:lnTo>
                  <a:lnTo>
                    <a:pt x="1036586" y="474802"/>
                  </a:lnTo>
                  <a:lnTo>
                    <a:pt x="1029449" y="468630"/>
                  </a:lnTo>
                  <a:lnTo>
                    <a:pt x="1012177" y="455930"/>
                  </a:lnTo>
                  <a:lnTo>
                    <a:pt x="1007097" y="452120"/>
                  </a:lnTo>
                  <a:lnTo>
                    <a:pt x="1003706" y="449580"/>
                  </a:lnTo>
                  <a:lnTo>
                    <a:pt x="1005268" y="447040"/>
                  </a:lnTo>
                  <a:lnTo>
                    <a:pt x="1008392" y="441960"/>
                  </a:lnTo>
                  <a:lnTo>
                    <a:pt x="1013040" y="435610"/>
                  </a:lnTo>
                  <a:lnTo>
                    <a:pt x="1017612" y="428053"/>
                  </a:lnTo>
                  <a:lnTo>
                    <a:pt x="1022197" y="421665"/>
                  </a:lnTo>
                  <a:lnTo>
                    <a:pt x="1058405" y="445782"/>
                  </a:lnTo>
                  <a:lnTo>
                    <a:pt x="1058405" y="442150"/>
                  </a:lnTo>
                  <a:lnTo>
                    <a:pt x="1027645" y="421665"/>
                  </a:lnTo>
                  <a:lnTo>
                    <a:pt x="1023785" y="419100"/>
                  </a:lnTo>
                  <a:lnTo>
                    <a:pt x="1025296" y="416560"/>
                  </a:lnTo>
                  <a:lnTo>
                    <a:pt x="1028319" y="411480"/>
                  </a:lnTo>
                  <a:lnTo>
                    <a:pt x="1032814" y="405130"/>
                  </a:lnTo>
                  <a:lnTo>
                    <a:pt x="1037272" y="397510"/>
                  </a:lnTo>
                  <a:lnTo>
                    <a:pt x="1041692" y="389890"/>
                  </a:lnTo>
                  <a:lnTo>
                    <a:pt x="1060411" y="401320"/>
                  </a:lnTo>
                  <a:lnTo>
                    <a:pt x="1079563" y="411480"/>
                  </a:lnTo>
                  <a:lnTo>
                    <a:pt x="1079563" y="408101"/>
                  </a:lnTo>
                  <a:lnTo>
                    <a:pt x="1052512" y="393700"/>
                  </a:lnTo>
                  <a:lnTo>
                    <a:pt x="1045502" y="389890"/>
                  </a:lnTo>
                  <a:lnTo>
                    <a:pt x="1043165" y="388620"/>
                  </a:lnTo>
                  <a:lnTo>
                    <a:pt x="1044625" y="386080"/>
                  </a:lnTo>
                  <a:lnTo>
                    <a:pt x="1047470" y="381114"/>
                  </a:lnTo>
                  <a:lnTo>
                    <a:pt x="1052563" y="372110"/>
                  </a:lnTo>
                  <a:lnTo>
                    <a:pt x="1056106" y="365798"/>
                  </a:lnTo>
                  <a:lnTo>
                    <a:pt x="1060348" y="359410"/>
                  </a:lnTo>
                  <a:lnTo>
                    <a:pt x="1070076" y="363220"/>
                  </a:lnTo>
                  <a:lnTo>
                    <a:pt x="1089914" y="373405"/>
                  </a:lnTo>
                  <a:lnTo>
                    <a:pt x="1099947" y="377240"/>
                  </a:lnTo>
                  <a:lnTo>
                    <a:pt x="1099947" y="374129"/>
                  </a:lnTo>
                  <a:lnTo>
                    <a:pt x="1091323" y="370840"/>
                  </a:lnTo>
                  <a:lnTo>
                    <a:pt x="1071537" y="360680"/>
                  </a:lnTo>
                  <a:lnTo>
                    <a:pt x="1068285" y="359410"/>
                  </a:lnTo>
                  <a:lnTo>
                    <a:pt x="1061783" y="356870"/>
                  </a:lnTo>
                  <a:lnTo>
                    <a:pt x="1063167" y="354330"/>
                  </a:lnTo>
                  <a:lnTo>
                    <a:pt x="1067320" y="346710"/>
                  </a:lnTo>
                  <a:lnTo>
                    <a:pt x="1070025" y="341680"/>
                  </a:lnTo>
                  <a:lnTo>
                    <a:pt x="1074102" y="334010"/>
                  </a:lnTo>
                  <a:lnTo>
                    <a:pt x="1077988" y="326605"/>
                  </a:lnTo>
                  <a:lnTo>
                    <a:pt x="1078090" y="326415"/>
                  </a:lnTo>
                  <a:lnTo>
                    <a:pt x="1088301" y="330238"/>
                  </a:lnTo>
                  <a:lnTo>
                    <a:pt x="1098435" y="335280"/>
                  </a:lnTo>
                  <a:lnTo>
                    <a:pt x="1119212" y="342950"/>
                  </a:lnTo>
                  <a:lnTo>
                    <a:pt x="1119212" y="339877"/>
                  </a:lnTo>
                  <a:lnTo>
                    <a:pt x="1099845" y="332740"/>
                  </a:lnTo>
                  <a:lnTo>
                    <a:pt x="1089596" y="327660"/>
                  </a:lnTo>
                  <a:lnTo>
                    <a:pt x="1084592" y="326415"/>
                  </a:lnTo>
                  <a:lnTo>
                    <a:pt x="1079423" y="325120"/>
                  </a:lnTo>
                  <a:lnTo>
                    <a:pt x="1080084" y="323850"/>
                  </a:lnTo>
                  <a:lnTo>
                    <a:pt x="1083360" y="317512"/>
                  </a:lnTo>
                  <a:lnTo>
                    <a:pt x="1087221" y="309880"/>
                  </a:lnTo>
                  <a:lnTo>
                    <a:pt x="1094765" y="294640"/>
                  </a:lnTo>
                  <a:lnTo>
                    <a:pt x="1105344" y="298475"/>
                  </a:lnTo>
                  <a:lnTo>
                    <a:pt x="1115910" y="301015"/>
                  </a:lnTo>
                  <a:lnTo>
                    <a:pt x="1135519" y="308013"/>
                  </a:lnTo>
                  <a:lnTo>
                    <a:pt x="1137170" y="308648"/>
                  </a:lnTo>
                  <a:lnTo>
                    <a:pt x="1137170" y="304482"/>
                  </a:lnTo>
                  <a:lnTo>
                    <a:pt x="1128229" y="302361"/>
                  </a:lnTo>
                  <a:lnTo>
                    <a:pt x="1128090" y="302361"/>
                  </a:lnTo>
                  <a:lnTo>
                    <a:pt x="1117180" y="298475"/>
                  </a:lnTo>
                  <a:lnTo>
                    <a:pt x="1106512" y="295910"/>
                  </a:lnTo>
                  <a:lnTo>
                    <a:pt x="1103007" y="294640"/>
                  </a:lnTo>
                  <a:lnTo>
                    <a:pt x="1095997" y="292100"/>
                  </a:lnTo>
                  <a:lnTo>
                    <a:pt x="1096530" y="290969"/>
                  </a:lnTo>
                  <a:lnTo>
                    <a:pt x="1096594" y="290830"/>
                  </a:lnTo>
                  <a:lnTo>
                    <a:pt x="1103172" y="276948"/>
                  </a:lnTo>
                  <a:lnTo>
                    <a:pt x="1106678" y="270586"/>
                  </a:lnTo>
                  <a:lnTo>
                    <a:pt x="1110157" y="262890"/>
                  </a:lnTo>
                  <a:lnTo>
                    <a:pt x="1154074" y="273088"/>
                  </a:lnTo>
                  <a:lnTo>
                    <a:pt x="1154074" y="270256"/>
                  </a:lnTo>
                  <a:lnTo>
                    <a:pt x="1122235" y="262890"/>
                  </a:lnTo>
                  <a:lnTo>
                    <a:pt x="1111631" y="260426"/>
                  </a:lnTo>
                  <a:lnTo>
                    <a:pt x="1111300" y="260426"/>
                  </a:lnTo>
                  <a:lnTo>
                    <a:pt x="1111808" y="259245"/>
                  </a:lnTo>
                  <a:lnTo>
                    <a:pt x="1111885" y="259080"/>
                  </a:lnTo>
                  <a:lnTo>
                    <a:pt x="1114806" y="252336"/>
                  </a:lnTo>
                  <a:lnTo>
                    <a:pt x="1117777" y="245249"/>
                  </a:lnTo>
                  <a:lnTo>
                    <a:pt x="1120940" y="238760"/>
                  </a:lnTo>
                  <a:lnTo>
                    <a:pt x="1123823" y="231419"/>
                  </a:lnTo>
                  <a:lnTo>
                    <a:pt x="1123911" y="231190"/>
                  </a:lnTo>
                  <a:lnTo>
                    <a:pt x="1124369" y="231190"/>
                  </a:lnTo>
                  <a:lnTo>
                    <a:pt x="1135062" y="232410"/>
                  </a:lnTo>
                  <a:lnTo>
                    <a:pt x="1146797" y="235064"/>
                  </a:lnTo>
                  <a:lnTo>
                    <a:pt x="1147318" y="235064"/>
                  </a:lnTo>
                  <a:lnTo>
                    <a:pt x="1157960" y="236270"/>
                  </a:lnTo>
                  <a:lnTo>
                    <a:pt x="1157757" y="236270"/>
                  </a:lnTo>
                  <a:lnTo>
                    <a:pt x="1168844" y="238760"/>
                  </a:lnTo>
                  <a:lnTo>
                    <a:pt x="1168844" y="236004"/>
                  </a:lnTo>
                  <a:lnTo>
                    <a:pt x="1158722" y="233705"/>
                  </a:lnTo>
                  <a:lnTo>
                    <a:pt x="1158862" y="233705"/>
                  </a:lnTo>
                  <a:lnTo>
                    <a:pt x="1147292" y="232410"/>
                  </a:lnTo>
                  <a:lnTo>
                    <a:pt x="1136167" y="229895"/>
                  </a:lnTo>
                  <a:lnTo>
                    <a:pt x="1124902" y="228600"/>
                  </a:lnTo>
                  <a:lnTo>
                    <a:pt x="1127671" y="222415"/>
                  </a:lnTo>
                  <a:lnTo>
                    <a:pt x="1130376" y="214909"/>
                  </a:lnTo>
                  <a:lnTo>
                    <a:pt x="1130477" y="214642"/>
                  </a:lnTo>
                  <a:lnTo>
                    <a:pt x="1133068" y="208343"/>
                  </a:lnTo>
                  <a:lnTo>
                    <a:pt x="1135608" y="201930"/>
                  </a:lnTo>
                  <a:lnTo>
                    <a:pt x="1147775" y="203288"/>
                  </a:lnTo>
                  <a:lnTo>
                    <a:pt x="1158875" y="203288"/>
                  </a:lnTo>
                  <a:lnTo>
                    <a:pt x="1170330" y="205803"/>
                  </a:lnTo>
                  <a:lnTo>
                    <a:pt x="1170635" y="205803"/>
                  </a:lnTo>
                  <a:lnTo>
                    <a:pt x="1182179" y="207073"/>
                  </a:lnTo>
                  <a:lnTo>
                    <a:pt x="1182179" y="204444"/>
                  </a:lnTo>
                  <a:lnTo>
                    <a:pt x="1159471" y="201930"/>
                  </a:lnTo>
                  <a:lnTo>
                    <a:pt x="1137640" y="199517"/>
                  </a:lnTo>
                  <a:lnTo>
                    <a:pt x="1136434" y="199517"/>
                  </a:lnTo>
                  <a:lnTo>
                    <a:pt x="1138834" y="193040"/>
                  </a:lnTo>
                  <a:lnTo>
                    <a:pt x="1141069" y="186766"/>
                  </a:lnTo>
                  <a:lnTo>
                    <a:pt x="1143254" y="180340"/>
                  </a:lnTo>
                  <a:lnTo>
                    <a:pt x="1145286" y="173990"/>
                  </a:lnTo>
                  <a:lnTo>
                    <a:pt x="1156931" y="173990"/>
                  </a:lnTo>
                  <a:lnTo>
                    <a:pt x="1168984" y="175298"/>
                  </a:lnTo>
                  <a:lnTo>
                    <a:pt x="1180706" y="175298"/>
                  </a:lnTo>
                  <a:lnTo>
                    <a:pt x="1192098" y="176530"/>
                  </a:lnTo>
                  <a:lnTo>
                    <a:pt x="1192098" y="173913"/>
                  </a:lnTo>
                  <a:lnTo>
                    <a:pt x="1181227" y="172745"/>
                  </a:lnTo>
                  <a:lnTo>
                    <a:pt x="1169492" y="172745"/>
                  </a:lnTo>
                  <a:lnTo>
                    <a:pt x="1158303" y="171526"/>
                  </a:lnTo>
                  <a:lnTo>
                    <a:pt x="1145933" y="171526"/>
                  </a:lnTo>
                  <a:lnTo>
                    <a:pt x="1148537" y="164033"/>
                  </a:lnTo>
                  <a:lnTo>
                    <a:pt x="1152944" y="147497"/>
                  </a:lnTo>
                  <a:lnTo>
                    <a:pt x="1152994" y="147320"/>
                  </a:lnTo>
                  <a:lnTo>
                    <a:pt x="1176604" y="147320"/>
                  </a:lnTo>
                  <a:lnTo>
                    <a:pt x="1188491" y="148590"/>
                  </a:lnTo>
                  <a:lnTo>
                    <a:pt x="1200404" y="148590"/>
                  </a:lnTo>
                  <a:lnTo>
                    <a:pt x="1200404" y="146050"/>
                  </a:lnTo>
                  <a:lnTo>
                    <a:pt x="1153502" y="146050"/>
                  </a:lnTo>
                  <a:lnTo>
                    <a:pt x="1155496" y="138430"/>
                  </a:lnTo>
                  <a:lnTo>
                    <a:pt x="1157376" y="129895"/>
                  </a:lnTo>
                  <a:lnTo>
                    <a:pt x="1158608" y="124460"/>
                  </a:lnTo>
                  <a:lnTo>
                    <a:pt x="1169555" y="123291"/>
                  </a:lnTo>
                  <a:lnTo>
                    <a:pt x="1193533" y="123291"/>
                  </a:lnTo>
                  <a:lnTo>
                    <a:pt x="1206576" y="121920"/>
                  </a:lnTo>
                  <a:lnTo>
                    <a:pt x="1206576" y="120650"/>
                  </a:lnTo>
                  <a:lnTo>
                    <a:pt x="1182852" y="120650"/>
                  </a:lnTo>
                  <a:lnTo>
                    <a:pt x="1170901" y="121920"/>
                  </a:lnTo>
                  <a:lnTo>
                    <a:pt x="1159014" y="121920"/>
                  </a:lnTo>
                  <a:lnTo>
                    <a:pt x="1160360" y="115646"/>
                  </a:lnTo>
                  <a:lnTo>
                    <a:pt x="1161389" y="109588"/>
                  </a:lnTo>
                  <a:lnTo>
                    <a:pt x="1162278" y="102870"/>
                  </a:lnTo>
                  <a:lnTo>
                    <a:pt x="1186370" y="100330"/>
                  </a:lnTo>
                  <a:lnTo>
                    <a:pt x="1198422" y="99060"/>
                  </a:lnTo>
                  <a:lnTo>
                    <a:pt x="1210564" y="99060"/>
                  </a:lnTo>
                  <a:lnTo>
                    <a:pt x="1210564" y="97866"/>
                  </a:lnTo>
                  <a:lnTo>
                    <a:pt x="1197952" y="97866"/>
                  </a:lnTo>
                  <a:lnTo>
                    <a:pt x="1186548" y="99060"/>
                  </a:lnTo>
                  <a:lnTo>
                    <a:pt x="1174496" y="99060"/>
                  </a:lnTo>
                  <a:lnTo>
                    <a:pt x="1162469" y="100330"/>
                  </a:lnTo>
                  <a:lnTo>
                    <a:pt x="1163243" y="93980"/>
                  </a:lnTo>
                  <a:lnTo>
                    <a:pt x="1163370" y="92748"/>
                  </a:lnTo>
                  <a:lnTo>
                    <a:pt x="1163472" y="91681"/>
                  </a:lnTo>
                  <a:lnTo>
                    <a:pt x="1163523" y="91147"/>
                  </a:lnTo>
                  <a:lnTo>
                    <a:pt x="1163624" y="90170"/>
                  </a:lnTo>
                  <a:lnTo>
                    <a:pt x="1163751" y="88900"/>
                  </a:lnTo>
                  <a:lnTo>
                    <a:pt x="1163866" y="85090"/>
                  </a:lnTo>
                  <a:lnTo>
                    <a:pt x="1163916" y="83820"/>
                  </a:lnTo>
                  <a:lnTo>
                    <a:pt x="1163955" y="82651"/>
                  </a:lnTo>
                  <a:lnTo>
                    <a:pt x="1163027" y="82651"/>
                  </a:lnTo>
                  <a:lnTo>
                    <a:pt x="1176045" y="81280"/>
                  </a:lnTo>
                  <a:lnTo>
                    <a:pt x="1212342" y="77470"/>
                  </a:lnTo>
                  <a:lnTo>
                    <a:pt x="1212342" y="76288"/>
                  </a:lnTo>
                  <a:lnTo>
                    <a:pt x="1211580" y="76288"/>
                  </a:lnTo>
                  <a:lnTo>
                    <a:pt x="1164005" y="81280"/>
                  </a:lnTo>
                  <a:lnTo>
                    <a:pt x="1163955" y="69850"/>
                  </a:lnTo>
                  <a:lnTo>
                    <a:pt x="1163853" y="68580"/>
                  </a:lnTo>
                  <a:lnTo>
                    <a:pt x="1163751" y="67310"/>
                  </a:lnTo>
                  <a:lnTo>
                    <a:pt x="1163650" y="66065"/>
                  </a:lnTo>
                  <a:lnTo>
                    <a:pt x="1169289" y="64846"/>
                  </a:lnTo>
                  <a:lnTo>
                    <a:pt x="1175677" y="63500"/>
                  </a:lnTo>
                  <a:lnTo>
                    <a:pt x="1212037" y="59690"/>
                  </a:lnTo>
                  <a:lnTo>
                    <a:pt x="1212151" y="60960"/>
                  </a:lnTo>
                  <a:lnTo>
                    <a:pt x="1212227" y="61772"/>
                  </a:lnTo>
                  <a:lnTo>
                    <a:pt x="1212303" y="62661"/>
                  </a:lnTo>
                  <a:lnTo>
                    <a:pt x="1212392" y="76288"/>
                  </a:lnTo>
                  <a:lnTo>
                    <a:pt x="1212392" y="38455"/>
                  </a:lnTo>
                  <a:lnTo>
                    <a:pt x="1212291" y="38100"/>
                  </a:lnTo>
                  <a:lnTo>
                    <a:pt x="1211935" y="36830"/>
                  </a:lnTo>
                  <a:lnTo>
                    <a:pt x="1211935" y="58420"/>
                  </a:lnTo>
                  <a:lnTo>
                    <a:pt x="1175600" y="62230"/>
                  </a:lnTo>
                  <a:lnTo>
                    <a:pt x="1163535" y="64770"/>
                  </a:lnTo>
                  <a:lnTo>
                    <a:pt x="1163447" y="63500"/>
                  </a:lnTo>
                  <a:lnTo>
                    <a:pt x="1163345" y="62230"/>
                  </a:lnTo>
                  <a:lnTo>
                    <a:pt x="1163243" y="60960"/>
                  </a:lnTo>
                  <a:lnTo>
                    <a:pt x="1163142" y="59690"/>
                  </a:lnTo>
                  <a:lnTo>
                    <a:pt x="1162418" y="55880"/>
                  </a:lnTo>
                  <a:lnTo>
                    <a:pt x="1161656" y="52070"/>
                  </a:lnTo>
                  <a:lnTo>
                    <a:pt x="1161465" y="51130"/>
                  </a:lnTo>
                  <a:lnTo>
                    <a:pt x="1161415" y="50850"/>
                  </a:lnTo>
                  <a:lnTo>
                    <a:pt x="1161161" y="50850"/>
                  </a:lnTo>
                  <a:lnTo>
                    <a:pt x="1172768" y="49593"/>
                  </a:lnTo>
                  <a:lnTo>
                    <a:pt x="1173086" y="49593"/>
                  </a:lnTo>
                  <a:lnTo>
                    <a:pt x="1185443" y="46990"/>
                  </a:lnTo>
                  <a:lnTo>
                    <a:pt x="1197533" y="45720"/>
                  </a:lnTo>
                  <a:lnTo>
                    <a:pt x="1209649" y="43180"/>
                  </a:lnTo>
                  <a:lnTo>
                    <a:pt x="1210716" y="48260"/>
                  </a:lnTo>
                  <a:lnTo>
                    <a:pt x="1211478" y="53340"/>
                  </a:lnTo>
                  <a:lnTo>
                    <a:pt x="1211592" y="54610"/>
                  </a:lnTo>
                  <a:lnTo>
                    <a:pt x="1211707" y="55880"/>
                  </a:lnTo>
                  <a:lnTo>
                    <a:pt x="1211770" y="56603"/>
                  </a:lnTo>
                  <a:lnTo>
                    <a:pt x="1211834" y="57315"/>
                  </a:lnTo>
                  <a:lnTo>
                    <a:pt x="1211935" y="58420"/>
                  </a:lnTo>
                  <a:lnTo>
                    <a:pt x="1211935" y="36830"/>
                  </a:lnTo>
                  <a:lnTo>
                    <a:pt x="1210906" y="33134"/>
                  </a:lnTo>
                  <a:lnTo>
                    <a:pt x="1210335" y="32245"/>
                  </a:lnTo>
                  <a:lnTo>
                    <a:pt x="1209332" y="30784"/>
                  </a:lnTo>
                  <a:lnTo>
                    <a:pt x="1209332" y="41910"/>
                  </a:lnTo>
                  <a:lnTo>
                    <a:pt x="1197229" y="44450"/>
                  </a:lnTo>
                  <a:lnTo>
                    <a:pt x="1185164" y="45720"/>
                  </a:lnTo>
                  <a:lnTo>
                    <a:pt x="1161148" y="50800"/>
                  </a:lnTo>
                  <a:lnTo>
                    <a:pt x="1160170" y="45948"/>
                  </a:lnTo>
                  <a:lnTo>
                    <a:pt x="1160132" y="45720"/>
                  </a:lnTo>
                  <a:lnTo>
                    <a:pt x="1159967" y="45415"/>
                  </a:lnTo>
                  <a:lnTo>
                    <a:pt x="1159967" y="82651"/>
                  </a:lnTo>
                  <a:lnTo>
                    <a:pt x="1159929" y="83820"/>
                  </a:lnTo>
                  <a:lnTo>
                    <a:pt x="1159827" y="86360"/>
                  </a:lnTo>
                  <a:lnTo>
                    <a:pt x="1159725" y="88900"/>
                  </a:lnTo>
                  <a:lnTo>
                    <a:pt x="1159624" y="90170"/>
                  </a:lnTo>
                  <a:lnTo>
                    <a:pt x="1159522" y="91440"/>
                  </a:lnTo>
                  <a:lnTo>
                    <a:pt x="1159421" y="92748"/>
                  </a:lnTo>
                  <a:lnTo>
                    <a:pt x="1159319" y="93980"/>
                  </a:lnTo>
                  <a:lnTo>
                    <a:pt x="1159217" y="95250"/>
                  </a:lnTo>
                  <a:lnTo>
                    <a:pt x="1158455" y="101600"/>
                  </a:lnTo>
                  <a:lnTo>
                    <a:pt x="1158252" y="101625"/>
                  </a:lnTo>
                  <a:lnTo>
                    <a:pt x="1158252" y="102870"/>
                  </a:lnTo>
                  <a:lnTo>
                    <a:pt x="1157744" y="106781"/>
                  </a:lnTo>
                  <a:lnTo>
                    <a:pt x="1157668" y="107340"/>
                  </a:lnTo>
                  <a:lnTo>
                    <a:pt x="1157592" y="107950"/>
                  </a:lnTo>
                  <a:lnTo>
                    <a:pt x="1157478" y="108851"/>
                  </a:lnTo>
                  <a:lnTo>
                    <a:pt x="1156550" y="114414"/>
                  </a:lnTo>
                  <a:lnTo>
                    <a:pt x="1154963" y="123291"/>
                  </a:lnTo>
                  <a:lnTo>
                    <a:pt x="1154633" y="123291"/>
                  </a:lnTo>
                  <a:lnTo>
                    <a:pt x="1154633" y="124460"/>
                  </a:lnTo>
                  <a:lnTo>
                    <a:pt x="1151509" y="138430"/>
                  </a:lnTo>
                  <a:lnTo>
                    <a:pt x="1149578" y="145872"/>
                  </a:lnTo>
                  <a:lnTo>
                    <a:pt x="1149527" y="146050"/>
                  </a:lnTo>
                  <a:lnTo>
                    <a:pt x="1149007" y="146050"/>
                  </a:lnTo>
                  <a:lnTo>
                    <a:pt x="1149007" y="148590"/>
                  </a:lnTo>
                  <a:lnTo>
                    <a:pt x="1146975" y="154940"/>
                  </a:lnTo>
                  <a:lnTo>
                    <a:pt x="1144676" y="163855"/>
                  </a:lnTo>
                  <a:lnTo>
                    <a:pt x="1142060" y="171526"/>
                  </a:lnTo>
                  <a:lnTo>
                    <a:pt x="1141425" y="171526"/>
                  </a:lnTo>
                  <a:lnTo>
                    <a:pt x="1141425" y="173990"/>
                  </a:lnTo>
                  <a:lnTo>
                    <a:pt x="1139571" y="179717"/>
                  </a:lnTo>
                  <a:lnTo>
                    <a:pt x="1137196" y="186766"/>
                  </a:lnTo>
                  <a:lnTo>
                    <a:pt x="1134973" y="193040"/>
                  </a:lnTo>
                  <a:lnTo>
                    <a:pt x="1132636" y="199390"/>
                  </a:lnTo>
                  <a:lnTo>
                    <a:pt x="1131785" y="199301"/>
                  </a:lnTo>
                  <a:lnTo>
                    <a:pt x="1131785" y="200660"/>
                  </a:lnTo>
                  <a:lnTo>
                    <a:pt x="1129436" y="207822"/>
                  </a:lnTo>
                  <a:lnTo>
                    <a:pt x="1129372" y="208026"/>
                  </a:lnTo>
                  <a:lnTo>
                    <a:pt x="1129258" y="208343"/>
                  </a:lnTo>
                  <a:lnTo>
                    <a:pt x="1126680" y="214642"/>
                  </a:lnTo>
                  <a:lnTo>
                    <a:pt x="1123950" y="221094"/>
                  </a:lnTo>
                  <a:lnTo>
                    <a:pt x="1121168" y="228600"/>
                  </a:lnTo>
                  <a:lnTo>
                    <a:pt x="1120368" y="228511"/>
                  </a:lnTo>
                  <a:lnTo>
                    <a:pt x="1120368" y="231190"/>
                  </a:lnTo>
                  <a:lnTo>
                    <a:pt x="1120127" y="231190"/>
                  </a:lnTo>
                  <a:lnTo>
                    <a:pt x="1117180" y="237528"/>
                  </a:lnTo>
                  <a:lnTo>
                    <a:pt x="1114044" y="245249"/>
                  </a:lnTo>
                  <a:lnTo>
                    <a:pt x="1110894" y="251587"/>
                  </a:lnTo>
                  <a:lnTo>
                    <a:pt x="1107655" y="259080"/>
                  </a:lnTo>
                  <a:lnTo>
                    <a:pt x="1106538" y="258953"/>
                  </a:lnTo>
                  <a:lnTo>
                    <a:pt x="1106538" y="261620"/>
                  </a:lnTo>
                  <a:lnTo>
                    <a:pt x="1103083" y="269303"/>
                  </a:lnTo>
                  <a:lnTo>
                    <a:pt x="1096073" y="284480"/>
                  </a:lnTo>
                  <a:lnTo>
                    <a:pt x="1092479" y="290830"/>
                  </a:lnTo>
                  <a:lnTo>
                    <a:pt x="1091196" y="290525"/>
                  </a:lnTo>
                  <a:lnTo>
                    <a:pt x="1091196" y="293370"/>
                  </a:lnTo>
                  <a:lnTo>
                    <a:pt x="1087501" y="301015"/>
                  </a:lnTo>
                  <a:lnTo>
                    <a:pt x="1083741" y="308648"/>
                  </a:lnTo>
                  <a:lnTo>
                    <a:pt x="1079931" y="316230"/>
                  </a:lnTo>
                  <a:lnTo>
                    <a:pt x="1076045" y="323850"/>
                  </a:lnTo>
                  <a:lnTo>
                    <a:pt x="1074686" y="323342"/>
                  </a:lnTo>
                  <a:lnTo>
                    <a:pt x="1074686" y="325120"/>
                  </a:lnTo>
                  <a:lnTo>
                    <a:pt x="1070737" y="332740"/>
                  </a:lnTo>
                  <a:lnTo>
                    <a:pt x="1066711" y="340398"/>
                  </a:lnTo>
                  <a:lnTo>
                    <a:pt x="1062634" y="348005"/>
                  </a:lnTo>
                  <a:lnTo>
                    <a:pt x="1058519" y="354330"/>
                  </a:lnTo>
                  <a:lnTo>
                    <a:pt x="1057084" y="353771"/>
                  </a:lnTo>
                  <a:lnTo>
                    <a:pt x="1057084" y="356870"/>
                  </a:lnTo>
                  <a:lnTo>
                    <a:pt x="1052906" y="364490"/>
                  </a:lnTo>
                  <a:lnTo>
                    <a:pt x="1048778" y="371906"/>
                  </a:lnTo>
                  <a:lnTo>
                    <a:pt x="1044384" y="379730"/>
                  </a:lnTo>
                  <a:lnTo>
                    <a:pt x="1040053" y="386080"/>
                  </a:lnTo>
                  <a:lnTo>
                    <a:pt x="1038580" y="385267"/>
                  </a:lnTo>
                  <a:lnTo>
                    <a:pt x="1038580" y="388620"/>
                  </a:lnTo>
                  <a:lnTo>
                    <a:pt x="1034186" y="396240"/>
                  </a:lnTo>
                  <a:lnTo>
                    <a:pt x="1029754" y="402590"/>
                  </a:lnTo>
                  <a:lnTo>
                    <a:pt x="1025258" y="410248"/>
                  </a:lnTo>
                  <a:lnTo>
                    <a:pt x="1020787" y="416560"/>
                  </a:lnTo>
                  <a:lnTo>
                    <a:pt x="1019251" y="415544"/>
                  </a:lnTo>
                  <a:lnTo>
                    <a:pt x="1019251" y="419100"/>
                  </a:lnTo>
                  <a:lnTo>
                    <a:pt x="1014679" y="426732"/>
                  </a:lnTo>
                  <a:lnTo>
                    <a:pt x="1010081" y="433095"/>
                  </a:lnTo>
                  <a:lnTo>
                    <a:pt x="1005497" y="440690"/>
                  </a:lnTo>
                  <a:lnTo>
                    <a:pt x="1000848" y="447040"/>
                  </a:lnTo>
                  <a:lnTo>
                    <a:pt x="999312" y="445858"/>
                  </a:lnTo>
                  <a:lnTo>
                    <a:pt x="999312" y="449580"/>
                  </a:lnTo>
                  <a:lnTo>
                    <a:pt x="989939" y="462280"/>
                  </a:lnTo>
                  <a:lnTo>
                    <a:pt x="985215" y="469900"/>
                  </a:lnTo>
                  <a:lnTo>
                    <a:pt x="980452" y="476250"/>
                  </a:lnTo>
                  <a:lnTo>
                    <a:pt x="978865" y="474713"/>
                  </a:lnTo>
                  <a:lnTo>
                    <a:pt x="978865" y="478790"/>
                  </a:lnTo>
                  <a:lnTo>
                    <a:pt x="959700" y="504190"/>
                  </a:lnTo>
                  <a:lnTo>
                    <a:pt x="958062" y="502500"/>
                  </a:lnTo>
                  <a:lnTo>
                    <a:pt x="958062" y="506730"/>
                  </a:lnTo>
                  <a:lnTo>
                    <a:pt x="953236" y="511810"/>
                  </a:lnTo>
                  <a:lnTo>
                    <a:pt x="938695" y="530860"/>
                  </a:lnTo>
                  <a:lnTo>
                    <a:pt x="937069" y="528764"/>
                  </a:lnTo>
                  <a:lnTo>
                    <a:pt x="937069" y="532130"/>
                  </a:lnTo>
                  <a:lnTo>
                    <a:pt x="927328" y="544830"/>
                  </a:lnTo>
                  <a:lnTo>
                    <a:pt x="922464" y="549910"/>
                  </a:lnTo>
                  <a:lnTo>
                    <a:pt x="917638" y="556260"/>
                  </a:lnTo>
                  <a:lnTo>
                    <a:pt x="916000" y="553669"/>
                  </a:lnTo>
                  <a:lnTo>
                    <a:pt x="916000" y="557530"/>
                  </a:lnTo>
                  <a:lnTo>
                    <a:pt x="911148" y="562610"/>
                  </a:lnTo>
                  <a:lnTo>
                    <a:pt x="906297" y="568960"/>
                  </a:lnTo>
                  <a:lnTo>
                    <a:pt x="896632" y="579120"/>
                  </a:lnTo>
                  <a:lnTo>
                    <a:pt x="890714" y="568960"/>
                  </a:lnTo>
                  <a:lnTo>
                    <a:pt x="884999" y="560070"/>
                  </a:lnTo>
                  <a:lnTo>
                    <a:pt x="879449" y="549910"/>
                  </a:lnTo>
                  <a:lnTo>
                    <a:pt x="874852" y="542290"/>
                  </a:lnTo>
                  <a:lnTo>
                    <a:pt x="874090" y="541020"/>
                  </a:lnTo>
                  <a:lnTo>
                    <a:pt x="877366" y="537210"/>
                  </a:lnTo>
                  <a:lnTo>
                    <a:pt x="882827" y="530860"/>
                  </a:lnTo>
                  <a:lnTo>
                    <a:pt x="887209" y="527050"/>
                  </a:lnTo>
                  <a:lnTo>
                    <a:pt x="891628" y="521970"/>
                  </a:lnTo>
                  <a:lnTo>
                    <a:pt x="897458" y="530860"/>
                  </a:lnTo>
                  <a:lnTo>
                    <a:pt x="903478" y="539750"/>
                  </a:lnTo>
                  <a:lnTo>
                    <a:pt x="909662" y="548640"/>
                  </a:lnTo>
                  <a:lnTo>
                    <a:pt x="916000" y="557530"/>
                  </a:lnTo>
                  <a:lnTo>
                    <a:pt x="916000" y="553669"/>
                  </a:lnTo>
                  <a:lnTo>
                    <a:pt x="911225" y="546100"/>
                  </a:lnTo>
                  <a:lnTo>
                    <a:pt x="905002" y="537210"/>
                  </a:lnTo>
                  <a:lnTo>
                    <a:pt x="898944" y="528320"/>
                  </a:lnTo>
                  <a:lnTo>
                    <a:pt x="894740" y="521970"/>
                  </a:lnTo>
                  <a:lnTo>
                    <a:pt x="893064" y="519430"/>
                  </a:lnTo>
                  <a:lnTo>
                    <a:pt x="895261" y="516890"/>
                  </a:lnTo>
                  <a:lnTo>
                    <a:pt x="910640" y="499110"/>
                  </a:lnTo>
                  <a:lnTo>
                    <a:pt x="917003" y="506730"/>
                  </a:lnTo>
                  <a:lnTo>
                    <a:pt x="923531" y="515620"/>
                  </a:lnTo>
                  <a:lnTo>
                    <a:pt x="930211" y="524510"/>
                  </a:lnTo>
                  <a:lnTo>
                    <a:pt x="937069" y="532130"/>
                  </a:lnTo>
                  <a:lnTo>
                    <a:pt x="937069" y="528764"/>
                  </a:lnTo>
                  <a:lnTo>
                    <a:pt x="931811" y="521970"/>
                  </a:lnTo>
                  <a:lnTo>
                    <a:pt x="925106" y="514350"/>
                  </a:lnTo>
                  <a:lnTo>
                    <a:pt x="918540" y="505460"/>
                  </a:lnTo>
                  <a:lnTo>
                    <a:pt x="913955" y="499110"/>
                  </a:lnTo>
                  <a:lnTo>
                    <a:pt x="912126" y="496570"/>
                  </a:lnTo>
                  <a:lnTo>
                    <a:pt x="914323" y="494030"/>
                  </a:lnTo>
                  <a:lnTo>
                    <a:pt x="920915" y="486410"/>
                  </a:lnTo>
                  <a:lnTo>
                    <a:pt x="925296" y="480060"/>
                  </a:lnTo>
                  <a:lnTo>
                    <a:pt x="929678" y="474980"/>
                  </a:lnTo>
                  <a:lnTo>
                    <a:pt x="936548" y="482600"/>
                  </a:lnTo>
                  <a:lnTo>
                    <a:pt x="943571" y="490220"/>
                  </a:lnTo>
                  <a:lnTo>
                    <a:pt x="950747" y="497840"/>
                  </a:lnTo>
                  <a:lnTo>
                    <a:pt x="958062" y="506730"/>
                  </a:lnTo>
                  <a:lnTo>
                    <a:pt x="958062" y="502500"/>
                  </a:lnTo>
                  <a:lnTo>
                    <a:pt x="952322" y="496570"/>
                  </a:lnTo>
                  <a:lnTo>
                    <a:pt x="945121" y="488950"/>
                  </a:lnTo>
                  <a:lnTo>
                    <a:pt x="938060" y="480060"/>
                  </a:lnTo>
                  <a:lnTo>
                    <a:pt x="933450" y="474980"/>
                  </a:lnTo>
                  <a:lnTo>
                    <a:pt x="931138" y="472440"/>
                  </a:lnTo>
                  <a:lnTo>
                    <a:pt x="933323" y="469900"/>
                  </a:lnTo>
                  <a:lnTo>
                    <a:pt x="935507" y="467360"/>
                  </a:lnTo>
                  <a:lnTo>
                    <a:pt x="939863" y="461010"/>
                  </a:lnTo>
                  <a:lnTo>
                    <a:pt x="944206" y="455930"/>
                  </a:lnTo>
                  <a:lnTo>
                    <a:pt x="948537" y="449580"/>
                  </a:lnTo>
                  <a:lnTo>
                    <a:pt x="955903" y="457200"/>
                  </a:lnTo>
                  <a:lnTo>
                    <a:pt x="963409" y="463550"/>
                  </a:lnTo>
                  <a:lnTo>
                    <a:pt x="971067" y="471170"/>
                  </a:lnTo>
                  <a:lnTo>
                    <a:pt x="978865" y="478790"/>
                  </a:lnTo>
                  <a:lnTo>
                    <a:pt x="978865" y="474713"/>
                  </a:lnTo>
                  <a:lnTo>
                    <a:pt x="972616" y="468630"/>
                  </a:lnTo>
                  <a:lnTo>
                    <a:pt x="964920" y="462280"/>
                  </a:lnTo>
                  <a:lnTo>
                    <a:pt x="957376" y="454660"/>
                  </a:lnTo>
                  <a:lnTo>
                    <a:pt x="951445" y="449580"/>
                  </a:lnTo>
                  <a:lnTo>
                    <a:pt x="949960" y="448310"/>
                  </a:lnTo>
                  <a:lnTo>
                    <a:pt x="951661" y="445782"/>
                  </a:lnTo>
                  <a:lnTo>
                    <a:pt x="967041" y="422910"/>
                  </a:lnTo>
                  <a:lnTo>
                    <a:pt x="974902" y="429260"/>
                  </a:lnTo>
                  <a:lnTo>
                    <a:pt x="982916" y="436880"/>
                  </a:lnTo>
                  <a:lnTo>
                    <a:pt x="991044" y="443230"/>
                  </a:lnTo>
                  <a:lnTo>
                    <a:pt x="999312" y="449580"/>
                  </a:lnTo>
                  <a:lnTo>
                    <a:pt x="999312" y="445858"/>
                  </a:lnTo>
                  <a:lnTo>
                    <a:pt x="984402" y="434340"/>
                  </a:lnTo>
                  <a:lnTo>
                    <a:pt x="976426" y="428053"/>
                  </a:lnTo>
                  <a:lnTo>
                    <a:pt x="970013" y="422910"/>
                  </a:lnTo>
                  <a:lnTo>
                    <a:pt x="968463" y="421665"/>
                  </a:lnTo>
                  <a:lnTo>
                    <a:pt x="969264" y="420370"/>
                  </a:lnTo>
                  <a:lnTo>
                    <a:pt x="970114" y="419100"/>
                  </a:lnTo>
                  <a:lnTo>
                    <a:pt x="972515" y="415480"/>
                  </a:lnTo>
                  <a:lnTo>
                    <a:pt x="980960" y="402590"/>
                  </a:lnTo>
                  <a:lnTo>
                    <a:pt x="985088" y="396240"/>
                  </a:lnTo>
                  <a:lnTo>
                    <a:pt x="1010526" y="414020"/>
                  </a:lnTo>
                  <a:lnTo>
                    <a:pt x="1019251" y="419100"/>
                  </a:lnTo>
                  <a:lnTo>
                    <a:pt x="1019251" y="415544"/>
                  </a:lnTo>
                  <a:lnTo>
                    <a:pt x="990282" y="396240"/>
                  </a:lnTo>
                  <a:lnTo>
                    <a:pt x="986472" y="393700"/>
                  </a:lnTo>
                  <a:lnTo>
                    <a:pt x="987285" y="392430"/>
                  </a:lnTo>
                  <a:lnTo>
                    <a:pt x="990549" y="387350"/>
                  </a:lnTo>
                  <a:lnTo>
                    <a:pt x="998588" y="374650"/>
                  </a:lnTo>
                  <a:lnTo>
                    <a:pt x="1002588" y="368300"/>
                  </a:lnTo>
                  <a:lnTo>
                    <a:pt x="1011453" y="373405"/>
                  </a:lnTo>
                  <a:lnTo>
                    <a:pt x="1029411" y="383540"/>
                  </a:lnTo>
                  <a:lnTo>
                    <a:pt x="1038580" y="388620"/>
                  </a:lnTo>
                  <a:lnTo>
                    <a:pt x="1038580" y="385267"/>
                  </a:lnTo>
                  <a:lnTo>
                    <a:pt x="1021753" y="375920"/>
                  </a:lnTo>
                  <a:lnTo>
                    <a:pt x="1006462" y="368300"/>
                  </a:lnTo>
                  <a:lnTo>
                    <a:pt x="1003909" y="367030"/>
                  </a:lnTo>
                  <a:lnTo>
                    <a:pt x="1005217" y="364490"/>
                  </a:lnTo>
                  <a:lnTo>
                    <a:pt x="1007821" y="359410"/>
                  </a:lnTo>
                  <a:lnTo>
                    <a:pt x="1011669" y="353110"/>
                  </a:lnTo>
                  <a:lnTo>
                    <a:pt x="1015542" y="346710"/>
                  </a:lnTo>
                  <a:lnTo>
                    <a:pt x="1019340" y="340398"/>
                  </a:lnTo>
                  <a:lnTo>
                    <a:pt x="1028623" y="344170"/>
                  </a:lnTo>
                  <a:lnTo>
                    <a:pt x="1037666" y="349059"/>
                  </a:lnTo>
                  <a:lnTo>
                    <a:pt x="1038440" y="349415"/>
                  </a:lnTo>
                  <a:lnTo>
                    <a:pt x="1057084" y="356870"/>
                  </a:lnTo>
                  <a:lnTo>
                    <a:pt x="1057084" y="353771"/>
                  </a:lnTo>
                  <a:lnTo>
                    <a:pt x="1039368" y="346710"/>
                  </a:lnTo>
                  <a:lnTo>
                    <a:pt x="1030033" y="341680"/>
                  </a:lnTo>
                  <a:lnTo>
                    <a:pt x="1026922" y="340398"/>
                  </a:lnTo>
                  <a:lnTo>
                    <a:pt x="1020686" y="337845"/>
                  </a:lnTo>
                  <a:lnTo>
                    <a:pt x="1020762" y="337604"/>
                  </a:lnTo>
                  <a:lnTo>
                    <a:pt x="1021372" y="336562"/>
                  </a:lnTo>
                  <a:lnTo>
                    <a:pt x="1024343" y="331508"/>
                  </a:lnTo>
                  <a:lnTo>
                    <a:pt x="1028039" y="325120"/>
                  </a:lnTo>
                  <a:lnTo>
                    <a:pt x="1031684" y="318770"/>
                  </a:lnTo>
                  <a:lnTo>
                    <a:pt x="1035265" y="311150"/>
                  </a:lnTo>
                  <a:lnTo>
                    <a:pt x="1064704" y="322580"/>
                  </a:lnTo>
                  <a:lnTo>
                    <a:pt x="1074686" y="325120"/>
                  </a:lnTo>
                  <a:lnTo>
                    <a:pt x="1074686" y="323342"/>
                  </a:lnTo>
                  <a:lnTo>
                    <a:pt x="1046187" y="312420"/>
                  </a:lnTo>
                  <a:lnTo>
                    <a:pt x="1041311" y="311150"/>
                  </a:lnTo>
                  <a:lnTo>
                    <a:pt x="1036434" y="309880"/>
                  </a:lnTo>
                  <a:lnTo>
                    <a:pt x="1037005" y="308648"/>
                  </a:lnTo>
                  <a:lnTo>
                    <a:pt x="1039914" y="302361"/>
                  </a:lnTo>
                  <a:lnTo>
                    <a:pt x="1043432" y="295910"/>
                  </a:lnTo>
                  <a:lnTo>
                    <a:pt x="1046822" y="289610"/>
                  </a:lnTo>
                  <a:lnTo>
                    <a:pt x="1050175" y="283273"/>
                  </a:lnTo>
                  <a:lnTo>
                    <a:pt x="1050455" y="283273"/>
                  </a:lnTo>
                  <a:lnTo>
                    <a:pt x="1091196" y="293370"/>
                  </a:lnTo>
                  <a:lnTo>
                    <a:pt x="1091196" y="290525"/>
                  </a:lnTo>
                  <a:lnTo>
                    <a:pt x="1061770" y="283273"/>
                  </a:lnTo>
                  <a:lnTo>
                    <a:pt x="1051636" y="280746"/>
                  </a:lnTo>
                  <a:lnTo>
                    <a:pt x="1051293" y="280746"/>
                  </a:lnTo>
                  <a:lnTo>
                    <a:pt x="1051902" y="279577"/>
                  </a:lnTo>
                  <a:lnTo>
                    <a:pt x="1051979" y="279412"/>
                  </a:lnTo>
                  <a:lnTo>
                    <a:pt x="1054442" y="274650"/>
                  </a:lnTo>
                  <a:lnTo>
                    <a:pt x="1055141" y="273088"/>
                  </a:lnTo>
                  <a:lnTo>
                    <a:pt x="1057821" y="266738"/>
                  </a:lnTo>
                  <a:lnTo>
                    <a:pt x="1061516" y="259245"/>
                  </a:lnTo>
                  <a:lnTo>
                    <a:pt x="1064069" y="254000"/>
                  </a:lnTo>
                  <a:lnTo>
                    <a:pt x="1076071" y="255447"/>
                  </a:lnTo>
                  <a:lnTo>
                    <a:pt x="1075321" y="255447"/>
                  </a:lnTo>
                  <a:lnTo>
                    <a:pt x="1085138" y="257810"/>
                  </a:lnTo>
                  <a:lnTo>
                    <a:pt x="1095794" y="259080"/>
                  </a:lnTo>
                  <a:lnTo>
                    <a:pt x="1106538" y="261620"/>
                  </a:lnTo>
                  <a:lnTo>
                    <a:pt x="1106538" y="258953"/>
                  </a:lnTo>
                  <a:lnTo>
                    <a:pt x="1096886" y="257810"/>
                  </a:lnTo>
                  <a:lnTo>
                    <a:pt x="1080922" y="254000"/>
                  </a:lnTo>
                  <a:lnTo>
                    <a:pt x="1076007" y="252818"/>
                  </a:lnTo>
                  <a:lnTo>
                    <a:pt x="1076388" y="252818"/>
                  </a:lnTo>
                  <a:lnTo>
                    <a:pt x="1066101" y="251587"/>
                  </a:lnTo>
                  <a:lnTo>
                    <a:pt x="1065022" y="251587"/>
                  </a:lnTo>
                  <a:lnTo>
                    <a:pt x="1068387" y="244398"/>
                  </a:lnTo>
                  <a:lnTo>
                    <a:pt x="1071372" y="237769"/>
                  </a:lnTo>
                  <a:lnTo>
                    <a:pt x="1074140" y="231419"/>
                  </a:lnTo>
                  <a:lnTo>
                    <a:pt x="1076261" y="226428"/>
                  </a:lnTo>
                  <a:lnTo>
                    <a:pt x="1076325" y="226275"/>
                  </a:lnTo>
                  <a:lnTo>
                    <a:pt x="1076388" y="226110"/>
                  </a:lnTo>
                  <a:lnTo>
                    <a:pt x="1087716" y="226110"/>
                  </a:lnTo>
                  <a:lnTo>
                    <a:pt x="1109103" y="228600"/>
                  </a:lnTo>
                  <a:lnTo>
                    <a:pt x="1120368" y="231190"/>
                  </a:lnTo>
                  <a:lnTo>
                    <a:pt x="1120368" y="228511"/>
                  </a:lnTo>
                  <a:lnTo>
                    <a:pt x="1099705" y="226110"/>
                  </a:lnTo>
                  <a:lnTo>
                    <a:pt x="1077277" y="223520"/>
                  </a:lnTo>
                  <a:lnTo>
                    <a:pt x="1079855" y="217170"/>
                  </a:lnTo>
                  <a:lnTo>
                    <a:pt x="1082332" y="210820"/>
                  </a:lnTo>
                  <a:lnTo>
                    <a:pt x="1084643" y="204546"/>
                  </a:lnTo>
                  <a:lnTo>
                    <a:pt x="1086700" y="199847"/>
                  </a:lnTo>
                  <a:lnTo>
                    <a:pt x="1086764" y="199720"/>
                  </a:lnTo>
                  <a:lnTo>
                    <a:pt x="1086853" y="199517"/>
                  </a:lnTo>
                  <a:lnTo>
                    <a:pt x="1110373" y="199517"/>
                  </a:lnTo>
                  <a:lnTo>
                    <a:pt x="1120482" y="200660"/>
                  </a:lnTo>
                  <a:lnTo>
                    <a:pt x="1131785" y="200660"/>
                  </a:lnTo>
                  <a:lnTo>
                    <a:pt x="1131785" y="199301"/>
                  </a:lnTo>
                  <a:lnTo>
                    <a:pt x="1122540" y="198259"/>
                  </a:lnTo>
                  <a:lnTo>
                    <a:pt x="1111237" y="198259"/>
                  </a:lnTo>
                  <a:lnTo>
                    <a:pt x="1098816" y="196850"/>
                  </a:lnTo>
                  <a:lnTo>
                    <a:pt x="1087678" y="196850"/>
                  </a:lnTo>
                  <a:lnTo>
                    <a:pt x="1090688" y="188925"/>
                  </a:lnTo>
                  <a:lnTo>
                    <a:pt x="1093165" y="181800"/>
                  </a:lnTo>
                  <a:lnTo>
                    <a:pt x="1095629" y="173990"/>
                  </a:lnTo>
                  <a:lnTo>
                    <a:pt x="1141425" y="173990"/>
                  </a:lnTo>
                  <a:lnTo>
                    <a:pt x="1141425" y="171526"/>
                  </a:lnTo>
                  <a:lnTo>
                    <a:pt x="1106919" y="171526"/>
                  </a:lnTo>
                  <a:lnTo>
                    <a:pt x="1096238" y="172732"/>
                  </a:lnTo>
                  <a:lnTo>
                    <a:pt x="1098588" y="165100"/>
                  </a:lnTo>
                  <a:lnTo>
                    <a:pt x="1100620" y="157670"/>
                  </a:lnTo>
                  <a:lnTo>
                    <a:pt x="1102487" y="151244"/>
                  </a:lnTo>
                  <a:lnTo>
                    <a:pt x="1101471" y="151244"/>
                  </a:lnTo>
                  <a:lnTo>
                    <a:pt x="1125626" y="148590"/>
                  </a:lnTo>
                  <a:lnTo>
                    <a:pt x="1149007" y="148590"/>
                  </a:lnTo>
                  <a:lnTo>
                    <a:pt x="1149007" y="146050"/>
                  </a:lnTo>
                  <a:lnTo>
                    <a:pt x="1137780" y="146050"/>
                  </a:lnTo>
                  <a:lnTo>
                    <a:pt x="1126121" y="147320"/>
                  </a:lnTo>
                  <a:lnTo>
                    <a:pt x="1114513" y="147320"/>
                  </a:lnTo>
                  <a:lnTo>
                    <a:pt x="1102969" y="148590"/>
                  </a:lnTo>
                  <a:lnTo>
                    <a:pt x="1104760" y="142240"/>
                  </a:lnTo>
                  <a:lnTo>
                    <a:pt x="1106297" y="135890"/>
                  </a:lnTo>
                  <a:lnTo>
                    <a:pt x="1107490" y="129895"/>
                  </a:lnTo>
                  <a:lnTo>
                    <a:pt x="1107528" y="129667"/>
                  </a:lnTo>
                  <a:lnTo>
                    <a:pt x="1106424" y="129667"/>
                  </a:lnTo>
                  <a:lnTo>
                    <a:pt x="1119327" y="128270"/>
                  </a:lnTo>
                  <a:lnTo>
                    <a:pt x="1154633" y="124460"/>
                  </a:lnTo>
                  <a:lnTo>
                    <a:pt x="1154633" y="123291"/>
                  </a:lnTo>
                  <a:lnTo>
                    <a:pt x="1142161" y="123291"/>
                  </a:lnTo>
                  <a:lnTo>
                    <a:pt x="1119581" y="125730"/>
                  </a:lnTo>
                  <a:lnTo>
                    <a:pt x="1107922" y="128270"/>
                  </a:lnTo>
                  <a:lnTo>
                    <a:pt x="1109141" y="121920"/>
                  </a:lnTo>
                  <a:lnTo>
                    <a:pt x="1110145" y="115646"/>
                  </a:lnTo>
                  <a:lnTo>
                    <a:pt x="1110881" y="110490"/>
                  </a:lnTo>
                  <a:lnTo>
                    <a:pt x="1122654" y="107950"/>
                  </a:lnTo>
                  <a:lnTo>
                    <a:pt x="1134427" y="105410"/>
                  </a:lnTo>
                  <a:lnTo>
                    <a:pt x="1158252" y="102870"/>
                  </a:lnTo>
                  <a:lnTo>
                    <a:pt x="1158252" y="101625"/>
                  </a:lnTo>
                  <a:lnTo>
                    <a:pt x="1134008" y="104203"/>
                  </a:lnTo>
                  <a:lnTo>
                    <a:pt x="1134325" y="104203"/>
                  </a:lnTo>
                  <a:lnTo>
                    <a:pt x="1122349" y="106781"/>
                  </a:lnTo>
                  <a:lnTo>
                    <a:pt x="1121879" y="106781"/>
                  </a:lnTo>
                  <a:lnTo>
                    <a:pt x="1111084" y="107950"/>
                  </a:lnTo>
                  <a:lnTo>
                    <a:pt x="1111745" y="102870"/>
                  </a:lnTo>
                  <a:lnTo>
                    <a:pt x="1111859" y="101600"/>
                  </a:lnTo>
                  <a:lnTo>
                    <a:pt x="1111973" y="100330"/>
                  </a:lnTo>
                  <a:lnTo>
                    <a:pt x="1112088" y="99060"/>
                  </a:lnTo>
                  <a:lnTo>
                    <a:pt x="1112202" y="97866"/>
                  </a:lnTo>
                  <a:lnTo>
                    <a:pt x="1112304" y="95250"/>
                  </a:lnTo>
                  <a:lnTo>
                    <a:pt x="1112393" y="92748"/>
                  </a:lnTo>
                  <a:lnTo>
                    <a:pt x="1112240" y="92748"/>
                  </a:lnTo>
                  <a:lnTo>
                    <a:pt x="1118311" y="91440"/>
                  </a:lnTo>
                  <a:lnTo>
                    <a:pt x="1147953" y="85090"/>
                  </a:lnTo>
                  <a:lnTo>
                    <a:pt x="1159929" y="83820"/>
                  </a:lnTo>
                  <a:lnTo>
                    <a:pt x="1159929" y="82651"/>
                  </a:lnTo>
                  <a:lnTo>
                    <a:pt x="1159052" y="82651"/>
                  </a:lnTo>
                  <a:lnTo>
                    <a:pt x="1148003" y="83820"/>
                  </a:lnTo>
                  <a:lnTo>
                    <a:pt x="1112405" y="91440"/>
                  </a:lnTo>
                  <a:lnTo>
                    <a:pt x="1112393" y="80010"/>
                  </a:lnTo>
                  <a:lnTo>
                    <a:pt x="1112266" y="78740"/>
                  </a:lnTo>
                  <a:lnTo>
                    <a:pt x="1112151" y="77470"/>
                  </a:lnTo>
                  <a:lnTo>
                    <a:pt x="1115796" y="76288"/>
                  </a:lnTo>
                  <a:lnTo>
                    <a:pt x="1123657" y="73723"/>
                  </a:lnTo>
                  <a:lnTo>
                    <a:pt x="1112050" y="76212"/>
                  </a:lnTo>
                  <a:lnTo>
                    <a:pt x="1111948" y="74930"/>
                  </a:lnTo>
                  <a:lnTo>
                    <a:pt x="1111846" y="73723"/>
                  </a:lnTo>
                  <a:lnTo>
                    <a:pt x="1111745" y="72390"/>
                  </a:lnTo>
                  <a:lnTo>
                    <a:pt x="1111643" y="71120"/>
                  </a:lnTo>
                  <a:lnTo>
                    <a:pt x="1110983" y="67310"/>
                  </a:lnTo>
                  <a:lnTo>
                    <a:pt x="1110411" y="64846"/>
                  </a:lnTo>
                  <a:lnTo>
                    <a:pt x="1110361" y="64604"/>
                  </a:lnTo>
                  <a:lnTo>
                    <a:pt x="1110132" y="63665"/>
                  </a:lnTo>
                  <a:lnTo>
                    <a:pt x="1110094" y="63512"/>
                  </a:lnTo>
                  <a:lnTo>
                    <a:pt x="1121841" y="60960"/>
                  </a:lnTo>
                  <a:lnTo>
                    <a:pt x="1135316" y="56603"/>
                  </a:lnTo>
                  <a:lnTo>
                    <a:pt x="1135849" y="56603"/>
                  </a:lnTo>
                  <a:lnTo>
                    <a:pt x="1157389" y="52070"/>
                  </a:lnTo>
                  <a:lnTo>
                    <a:pt x="1158405" y="55880"/>
                  </a:lnTo>
                  <a:lnTo>
                    <a:pt x="1159065" y="60960"/>
                  </a:lnTo>
                  <a:lnTo>
                    <a:pt x="1159179" y="62230"/>
                  </a:lnTo>
                  <a:lnTo>
                    <a:pt x="1159294" y="63500"/>
                  </a:lnTo>
                  <a:lnTo>
                    <a:pt x="1159421" y="64846"/>
                  </a:lnTo>
                  <a:lnTo>
                    <a:pt x="1159624" y="66065"/>
                  </a:lnTo>
                  <a:lnTo>
                    <a:pt x="1159725" y="67310"/>
                  </a:lnTo>
                  <a:lnTo>
                    <a:pt x="1159827" y="68580"/>
                  </a:lnTo>
                  <a:lnTo>
                    <a:pt x="1159929" y="69850"/>
                  </a:lnTo>
                  <a:lnTo>
                    <a:pt x="1159967" y="82651"/>
                  </a:lnTo>
                  <a:lnTo>
                    <a:pt x="1159967" y="45415"/>
                  </a:lnTo>
                  <a:lnTo>
                    <a:pt x="1158798" y="43180"/>
                  </a:lnTo>
                  <a:lnTo>
                    <a:pt x="1157757" y="40640"/>
                  </a:lnTo>
                  <a:lnTo>
                    <a:pt x="1157236" y="39370"/>
                  </a:lnTo>
                  <a:lnTo>
                    <a:pt x="1163205" y="38100"/>
                  </a:lnTo>
                  <a:lnTo>
                    <a:pt x="1192618" y="31838"/>
                  </a:lnTo>
                  <a:lnTo>
                    <a:pt x="1192187" y="31838"/>
                  </a:lnTo>
                  <a:lnTo>
                    <a:pt x="1191742" y="31838"/>
                  </a:lnTo>
                  <a:lnTo>
                    <a:pt x="1179512" y="33134"/>
                  </a:lnTo>
                  <a:lnTo>
                    <a:pt x="1180084" y="33134"/>
                  </a:lnTo>
                  <a:lnTo>
                    <a:pt x="1157198" y="38023"/>
                  </a:lnTo>
                  <a:lnTo>
                    <a:pt x="1157198" y="50850"/>
                  </a:lnTo>
                  <a:lnTo>
                    <a:pt x="1156919" y="50850"/>
                  </a:lnTo>
                  <a:lnTo>
                    <a:pt x="1145247" y="53340"/>
                  </a:lnTo>
                  <a:lnTo>
                    <a:pt x="1132890" y="57315"/>
                  </a:lnTo>
                  <a:lnTo>
                    <a:pt x="1132636" y="57315"/>
                  </a:lnTo>
                  <a:lnTo>
                    <a:pt x="1121587" y="59690"/>
                  </a:lnTo>
                  <a:lnTo>
                    <a:pt x="1109865" y="63500"/>
                  </a:lnTo>
                  <a:lnTo>
                    <a:pt x="1108938" y="59690"/>
                  </a:lnTo>
                  <a:lnTo>
                    <a:pt x="1108176" y="57238"/>
                  </a:lnTo>
                  <a:lnTo>
                    <a:pt x="1108176" y="78740"/>
                  </a:lnTo>
                  <a:lnTo>
                    <a:pt x="1108138" y="92798"/>
                  </a:lnTo>
                  <a:lnTo>
                    <a:pt x="1084922" y="97866"/>
                  </a:lnTo>
                  <a:lnTo>
                    <a:pt x="1062139" y="105410"/>
                  </a:lnTo>
                  <a:lnTo>
                    <a:pt x="1073556" y="102870"/>
                  </a:lnTo>
                  <a:lnTo>
                    <a:pt x="1085100" y="99060"/>
                  </a:lnTo>
                  <a:lnTo>
                    <a:pt x="1096403" y="96596"/>
                  </a:lnTo>
                  <a:lnTo>
                    <a:pt x="1097838" y="96164"/>
                  </a:lnTo>
                  <a:lnTo>
                    <a:pt x="1108138" y="92811"/>
                  </a:lnTo>
                  <a:lnTo>
                    <a:pt x="1108138" y="99060"/>
                  </a:lnTo>
                  <a:lnTo>
                    <a:pt x="1108036" y="100330"/>
                  </a:lnTo>
                  <a:lnTo>
                    <a:pt x="1107948" y="101600"/>
                  </a:lnTo>
                  <a:lnTo>
                    <a:pt x="1107859" y="102870"/>
                  </a:lnTo>
                  <a:lnTo>
                    <a:pt x="1107757" y="104203"/>
                  </a:lnTo>
                  <a:lnTo>
                    <a:pt x="1107427" y="106781"/>
                  </a:lnTo>
                  <a:lnTo>
                    <a:pt x="1107351" y="107340"/>
                  </a:lnTo>
                  <a:lnTo>
                    <a:pt x="1107274" y="107950"/>
                  </a:lnTo>
                  <a:lnTo>
                    <a:pt x="1107198" y="108546"/>
                  </a:lnTo>
                  <a:lnTo>
                    <a:pt x="1107097" y="109283"/>
                  </a:lnTo>
                  <a:lnTo>
                    <a:pt x="1106893" y="109283"/>
                  </a:lnTo>
                  <a:lnTo>
                    <a:pt x="1106893" y="110490"/>
                  </a:lnTo>
                  <a:lnTo>
                    <a:pt x="1106195" y="116840"/>
                  </a:lnTo>
                  <a:lnTo>
                    <a:pt x="1103985" y="128270"/>
                  </a:lnTo>
                  <a:lnTo>
                    <a:pt x="1103668" y="128346"/>
                  </a:lnTo>
                  <a:lnTo>
                    <a:pt x="1103668" y="129667"/>
                  </a:lnTo>
                  <a:lnTo>
                    <a:pt x="1102423" y="135890"/>
                  </a:lnTo>
                  <a:lnTo>
                    <a:pt x="1099172" y="149529"/>
                  </a:lnTo>
                  <a:lnTo>
                    <a:pt x="1099058" y="150012"/>
                  </a:lnTo>
                  <a:lnTo>
                    <a:pt x="1098613" y="150012"/>
                  </a:lnTo>
                  <a:lnTo>
                    <a:pt x="1098613" y="151244"/>
                  </a:lnTo>
                  <a:lnTo>
                    <a:pt x="1096746" y="157670"/>
                  </a:lnTo>
                  <a:lnTo>
                    <a:pt x="1094765" y="165100"/>
                  </a:lnTo>
                  <a:lnTo>
                    <a:pt x="1092530" y="172351"/>
                  </a:lnTo>
                  <a:lnTo>
                    <a:pt x="1092415" y="172745"/>
                  </a:lnTo>
                  <a:lnTo>
                    <a:pt x="1091806" y="172745"/>
                  </a:lnTo>
                  <a:lnTo>
                    <a:pt x="1091806" y="173990"/>
                  </a:lnTo>
                  <a:lnTo>
                    <a:pt x="1089393" y="181800"/>
                  </a:lnTo>
                  <a:lnTo>
                    <a:pt x="1086764" y="189382"/>
                  </a:lnTo>
                  <a:lnTo>
                    <a:pt x="1084211" y="196189"/>
                  </a:lnTo>
                  <a:lnTo>
                    <a:pt x="1084110" y="196430"/>
                  </a:lnTo>
                  <a:lnTo>
                    <a:pt x="1084021" y="196672"/>
                  </a:lnTo>
                  <a:lnTo>
                    <a:pt x="1083957" y="196850"/>
                  </a:lnTo>
                  <a:lnTo>
                    <a:pt x="1083144" y="196850"/>
                  </a:lnTo>
                  <a:lnTo>
                    <a:pt x="1083144" y="199517"/>
                  </a:lnTo>
                  <a:lnTo>
                    <a:pt x="1080935" y="204546"/>
                  </a:lnTo>
                  <a:lnTo>
                    <a:pt x="1078623" y="210820"/>
                  </a:lnTo>
                  <a:lnTo>
                    <a:pt x="1076248" y="216979"/>
                  </a:lnTo>
                  <a:lnTo>
                    <a:pt x="1073658" y="223520"/>
                  </a:lnTo>
                  <a:lnTo>
                    <a:pt x="1072794" y="223418"/>
                  </a:lnTo>
                  <a:lnTo>
                    <a:pt x="1072794" y="224790"/>
                  </a:lnTo>
                  <a:lnTo>
                    <a:pt x="1070216" y="230898"/>
                  </a:lnTo>
                  <a:lnTo>
                    <a:pt x="1067333" y="237528"/>
                  </a:lnTo>
                  <a:lnTo>
                    <a:pt x="1064501" y="243865"/>
                  </a:lnTo>
                  <a:lnTo>
                    <a:pt x="1061631" y="251282"/>
                  </a:lnTo>
                  <a:lnTo>
                    <a:pt x="1061554" y="251472"/>
                  </a:lnTo>
                  <a:lnTo>
                    <a:pt x="1061326" y="251421"/>
                  </a:lnTo>
                  <a:lnTo>
                    <a:pt x="1061326" y="252818"/>
                  </a:lnTo>
                  <a:lnTo>
                    <a:pt x="1060513" y="252818"/>
                  </a:lnTo>
                  <a:lnTo>
                    <a:pt x="1057452" y="260426"/>
                  </a:lnTo>
                  <a:lnTo>
                    <a:pt x="1054341" y="266738"/>
                  </a:lnTo>
                  <a:lnTo>
                    <a:pt x="1050429" y="274497"/>
                  </a:lnTo>
                  <a:lnTo>
                    <a:pt x="1047915" y="279412"/>
                  </a:lnTo>
                  <a:lnTo>
                    <a:pt x="1047229" y="279247"/>
                  </a:lnTo>
                  <a:lnTo>
                    <a:pt x="1047229" y="282041"/>
                  </a:lnTo>
                  <a:lnTo>
                    <a:pt x="1046784" y="282041"/>
                  </a:lnTo>
                  <a:lnTo>
                    <a:pt x="1043470" y="288366"/>
                  </a:lnTo>
                  <a:lnTo>
                    <a:pt x="1040117" y="294640"/>
                  </a:lnTo>
                  <a:lnTo>
                    <a:pt x="1036612" y="302361"/>
                  </a:lnTo>
                  <a:lnTo>
                    <a:pt x="1033170" y="308622"/>
                  </a:lnTo>
                  <a:lnTo>
                    <a:pt x="1032002" y="308165"/>
                  </a:lnTo>
                  <a:lnTo>
                    <a:pt x="1032002" y="309880"/>
                  </a:lnTo>
                  <a:lnTo>
                    <a:pt x="1028446" y="317512"/>
                  </a:lnTo>
                  <a:lnTo>
                    <a:pt x="1024851" y="323850"/>
                  </a:lnTo>
                  <a:lnTo>
                    <a:pt x="1021168" y="330238"/>
                  </a:lnTo>
                  <a:lnTo>
                    <a:pt x="1017473" y="336550"/>
                  </a:lnTo>
                  <a:lnTo>
                    <a:pt x="1016571" y="336181"/>
                  </a:lnTo>
                  <a:lnTo>
                    <a:pt x="1016571" y="339229"/>
                  </a:lnTo>
                  <a:lnTo>
                    <a:pt x="1016177" y="339229"/>
                  </a:lnTo>
                  <a:lnTo>
                    <a:pt x="1011834" y="346519"/>
                  </a:lnTo>
                  <a:lnTo>
                    <a:pt x="1008672" y="351802"/>
                  </a:lnTo>
                  <a:lnTo>
                    <a:pt x="1004836" y="358140"/>
                  </a:lnTo>
                  <a:lnTo>
                    <a:pt x="1000950" y="364490"/>
                  </a:lnTo>
                  <a:lnTo>
                    <a:pt x="999617" y="363918"/>
                  </a:lnTo>
                  <a:lnTo>
                    <a:pt x="999617" y="367030"/>
                  </a:lnTo>
                  <a:lnTo>
                    <a:pt x="991704" y="379730"/>
                  </a:lnTo>
                  <a:lnTo>
                    <a:pt x="987704" y="386080"/>
                  </a:lnTo>
                  <a:lnTo>
                    <a:pt x="983665" y="392430"/>
                  </a:lnTo>
                  <a:lnTo>
                    <a:pt x="982281" y="391464"/>
                  </a:lnTo>
                  <a:lnTo>
                    <a:pt x="982281" y="394970"/>
                  </a:lnTo>
                  <a:lnTo>
                    <a:pt x="978217" y="401320"/>
                  </a:lnTo>
                  <a:lnTo>
                    <a:pt x="974102" y="406400"/>
                  </a:lnTo>
                  <a:lnTo>
                    <a:pt x="965822" y="419100"/>
                  </a:lnTo>
                  <a:lnTo>
                    <a:pt x="964374" y="417918"/>
                  </a:lnTo>
                  <a:lnTo>
                    <a:pt x="964374" y="421665"/>
                  </a:lnTo>
                  <a:lnTo>
                    <a:pt x="960132" y="428053"/>
                  </a:lnTo>
                  <a:lnTo>
                    <a:pt x="955941" y="433095"/>
                  </a:lnTo>
                  <a:lnTo>
                    <a:pt x="947458" y="445782"/>
                  </a:lnTo>
                  <a:lnTo>
                    <a:pt x="946035" y="444284"/>
                  </a:lnTo>
                  <a:lnTo>
                    <a:pt x="946035" y="447040"/>
                  </a:lnTo>
                  <a:lnTo>
                    <a:pt x="941768" y="453390"/>
                  </a:lnTo>
                  <a:lnTo>
                    <a:pt x="937488" y="458470"/>
                  </a:lnTo>
                  <a:lnTo>
                    <a:pt x="933170" y="464820"/>
                  </a:lnTo>
                  <a:lnTo>
                    <a:pt x="928852" y="469900"/>
                  </a:lnTo>
                  <a:lnTo>
                    <a:pt x="927379" y="468236"/>
                  </a:lnTo>
                  <a:lnTo>
                    <a:pt x="927379" y="472440"/>
                  </a:lnTo>
                  <a:lnTo>
                    <a:pt x="923048" y="477520"/>
                  </a:lnTo>
                  <a:lnTo>
                    <a:pt x="918718" y="483870"/>
                  </a:lnTo>
                  <a:lnTo>
                    <a:pt x="910043" y="494030"/>
                  </a:lnTo>
                  <a:lnTo>
                    <a:pt x="908558" y="492201"/>
                  </a:lnTo>
                  <a:lnTo>
                    <a:pt x="908558" y="496570"/>
                  </a:lnTo>
                  <a:lnTo>
                    <a:pt x="891120" y="516890"/>
                  </a:lnTo>
                  <a:lnTo>
                    <a:pt x="889698" y="514654"/>
                  </a:lnTo>
                  <a:lnTo>
                    <a:pt x="889698" y="518160"/>
                  </a:lnTo>
                  <a:lnTo>
                    <a:pt x="876642" y="533400"/>
                  </a:lnTo>
                  <a:lnTo>
                    <a:pt x="872312" y="537210"/>
                  </a:lnTo>
                  <a:lnTo>
                    <a:pt x="870826" y="534631"/>
                  </a:lnTo>
                  <a:lnTo>
                    <a:pt x="870826" y="539750"/>
                  </a:lnTo>
                  <a:lnTo>
                    <a:pt x="865073" y="544830"/>
                  </a:lnTo>
                  <a:lnTo>
                    <a:pt x="853694" y="557530"/>
                  </a:lnTo>
                  <a:lnTo>
                    <a:pt x="852258" y="554380"/>
                  </a:lnTo>
                  <a:lnTo>
                    <a:pt x="852258" y="558800"/>
                  </a:lnTo>
                  <a:lnTo>
                    <a:pt x="846556" y="563880"/>
                  </a:lnTo>
                  <a:lnTo>
                    <a:pt x="835393" y="574040"/>
                  </a:lnTo>
                  <a:lnTo>
                    <a:pt x="831278" y="563880"/>
                  </a:lnTo>
                  <a:lnTo>
                    <a:pt x="827379" y="553720"/>
                  </a:lnTo>
                  <a:lnTo>
                    <a:pt x="823683" y="542290"/>
                  </a:lnTo>
                  <a:lnTo>
                    <a:pt x="820635" y="533400"/>
                  </a:lnTo>
                  <a:lnTo>
                    <a:pt x="820204" y="532130"/>
                  </a:lnTo>
                  <a:lnTo>
                    <a:pt x="825093" y="528320"/>
                  </a:lnTo>
                  <a:lnTo>
                    <a:pt x="835126" y="518160"/>
                  </a:lnTo>
                  <a:lnTo>
                    <a:pt x="839101" y="528320"/>
                  </a:lnTo>
                  <a:lnTo>
                    <a:pt x="843280" y="538480"/>
                  </a:lnTo>
                  <a:lnTo>
                    <a:pt x="847661" y="548640"/>
                  </a:lnTo>
                  <a:lnTo>
                    <a:pt x="852258" y="558800"/>
                  </a:lnTo>
                  <a:lnTo>
                    <a:pt x="852258" y="554380"/>
                  </a:lnTo>
                  <a:lnTo>
                    <a:pt x="849071" y="547370"/>
                  </a:lnTo>
                  <a:lnTo>
                    <a:pt x="844638" y="537210"/>
                  </a:lnTo>
                  <a:lnTo>
                    <a:pt x="840397" y="527050"/>
                  </a:lnTo>
                  <a:lnTo>
                    <a:pt x="836866" y="518160"/>
                  </a:lnTo>
                  <a:lnTo>
                    <a:pt x="836358" y="516890"/>
                  </a:lnTo>
                  <a:lnTo>
                    <a:pt x="840143" y="513080"/>
                  </a:lnTo>
                  <a:lnTo>
                    <a:pt x="851611" y="501650"/>
                  </a:lnTo>
                  <a:lnTo>
                    <a:pt x="856132" y="510540"/>
                  </a:lnTo>
                  <a:lnTo>
                    <a:pt x="860856" y="520700"/>
                  </a:lnTo>
                  <a:lnTo>
                    <a:pt x="865759" y="529590"/>
                  </a:lnTo>
                  <a:lnTo>
                    <a:pt x="870826" y="539750"/>
                  </a:lnTo>
                  <a:lnTo>
                    <a:pt x="870826" y="534631"/>
                  </a:lnTo>
                  <a:lnTo>
                    <a:pt x="867194" y="528320"/>
                  </a:lnTo>
                  <a:lnTo>
                    <a:pt x="862228" y="518160"/>
                  </a:lnTo>
                  <a:lnTo>
                    <a:pt x="857465" y="509270"/>
                  </a:lnTo>
                  <a:lnTo>
                    <a:pt x="854024" y="501650"/>
                  </a:lnTo>
                  <a:lnTo>
                    <a:pt x="852881" y="499110"/>
                  </a:lnTo>
                  <a:lnTo>
                    <a:pt x="855459" y="496570"/>
                  </a:lnTo>
                  <a:lnTo>
                    <a:pt x="858037" y="494030"/>
                  </a:lnTo>
                  <a:lnTo>
                    <a:pt x="863130" y="488950"/>
                  </a:lnTo>
                  <a:lnTo>
                    <a:pt x="868273" y="482600"/>
                  </a:lnTo>
                  <a:lnTo>
                    <a:pt x="873340" y="491490"/>
                  </a:lnTo>
                  <a:lnTo>
                    <a:pt x="878611" y="500380"/>
                  </a:lnTo>
                  <a:lnTo>
                    <a:pt x="884059" y="509270"/>
                  </a:lnTo>
                  <a:lnTo>
                    <a:pt x="889698" y="518160"/>
                  </a:lnTo>
                  <a:lnTo>
                    <a:pt x="889698" y="514654"/>
                  </a:lnTo>
                  <a:lnTo>
                    <a:pt x="885469" y="508000"/>
                  </a:lnTo>
                  <a:lnTo>
                    <a:pt x="879995" y="499110"/>
                  </a:lnTo>
                  <a:lnTo>
                    <a:pt x="874687" y="490220"/>
                  </a:lnTo>
                  <a:lnTo>
                    <a:pt x="870280" y="482600"/>
                  </a:lnTo>
                  <a:lnTo>
                    <a:pt x="869556" y="481330"/>
                  </a:lnTo>
                  <a:lnTo>
                    <a:pt x="872642" y="477520"/>
                  </a:lnTo>
                  <a:lnTo>
                    <a:pt x="884999" y="462280"/>
                  </a:lnTo>
                  <a:lnTo>
                    <a:pt x="890638" y="471170"/>
                  </a:lnTo>
                  <a:lnTo>
                    <a:pt x="896454" y="478790"/>
                  </a:lnTo>
                  <a:lnTo>
                    <a:pt x="902322" y="487527"/>
                  </a:lnTo>
                  <a:lnTo>
                    <a:pt x="908558" y="496570"/>
                  </a:lnTo>
                  <a:lnTo>
                    <a:pt x="908558" y="492201"/>
                  </a:lnTo>
                  <a:lnTo>
                    <a:pt x="903859" y="486410"/>
                  </a:lnTo>
                  <a:lnTo>
                    <a:pt x="897839" y="477520"/>
                  </a:lnTo>
                  <a:lnTo>
                    <a:pt x="891997" y="469900"/>
                  </a:lnTo>
                  <a:lnTo>
                    <a:pt x="887133" y="462280"/>
                  </a:lnTo>
                  <a:lnTo>
                    <a:pt x="886320" y="461010"/>
                  </a:lnTo>
                  <a:lnTo>
                    <a:pt x="888365" y="458470"/>
                  </a:lnTo>
                  <a:lnTo>
                    <a:pt x="891425" y="454660"/>
                  </a:lnTo>
                  <a:lnTo>
                    <a:pt x="901738" y="441960"/>
                  </a:lnTo>
                  <a:lnTo>
                    <a:pt x="907897" y="449580"/>
                  </a:lnTo>
                  <a:lnTo>
                    <a:pt x="914222" y="457200"/>
                  </a:lnTo>
                  <a:lnTo>
                    <a:pt x="920724" y="464820"/>
                  </a:lnTo>
                  <a:lnTo>
                    <a:pt x="927379" y="472440"/>
                  </a:lnTo>
                  <a:lnTo>
                    <a:pt x="927379" y="468236"/>
                  </a:lnTo>
                  <a:lnTo>
                    <a:pt x="922147" y="462280"/>
                  </a:lnTo>
                  <a:lnTo>
                    <a:pt x="915606" y="454660"/>
                  </a:lnTo>
                  <a:lnTo>
                    <a:pt x="909218" y="447040"/>
                  </a:lnTo>
                  <a:lnTo>
                    <a:pt x="904252" y="441960"/>
                  </a:lnTo>
                  <a:lnTo>
                    <a:pt x="903008" y="440690"/>
                  </a:lnTo>
                  <a:lnTo>
                    <a:pt x="904913" y="438150"/>
                  </a:lnTo>
                  <a:lnTo>
                    <a:pt x="910640" y="430530"/>
                  </a:lnTo>
                  <a:lnTo>
                    <a:pt x="914450" y="424180"/>
                  </a:lnTo>
                  <a:lnTo>
                    <a:pt x="918248" y="419100"/>
                  </a:lnTo>
                  <a:lnTo>
                    <a:pt x="924991" y="426732"/>
                  </a:lnTo>
                  <a:lnTo>
                    <a:pt x="931862" y="433095"/>
                  </a:lnTo>
                  <a:lnTo>
                    <a:pt x="938847" y="440690"/>
                  </a:lnTo>
                  <a:lnTo>
                    <a:pt x="946035" y="447040"/>
                  </a:lnTo>
                  <a:lnTo>
                    <a:pt x="946035" y="444284"/>
                  </a:lnTo>
                  <a:lnTo>
                    <a:pt x="940269" y="438150"/>
                  </a:lnTo>
                  <a:lnTo>
                    <a:pt x="933208" y="431800"/>
                  </a:lnTo>
                  <a:lnTo>
                    <a:pt x="926287" y="424180"/>
                  </a:lnTo>
                  <a:lnTo>
                    <a:pt x="920877" y="419100"/>
                  </a:lnTo>
                  <a:lnTo>
                    <a:pt x="919518" y="417830"/>
                  </a:lnTo>
                  <a:lnTo>
                    <a:pt x="921258" y="415480"/>
                  </a:lnTo>
                  <a:lnTo>
                    <a:pt x="930744" y="402590"/>
                  </a:lnTo>
                  <a:lnTo>
                    <a:pt x="934466" y="396240"/>
                  </a:lnTo>
                  <a:lnTo>
                    <a:pt x="941730" y="402590"/>
                  </a:lnTo>
                  <a:lnTo>
                    <a:pt x="949147" y="408940"/>
                  </a:lnTo>
                  <a:lnTo>
                    <a:pt x="956919" y="415480"/>
                  </a:lnTo>
                  <a:lnTo>
                    <a:pt x="962850" y="420370"/>
                  </a:lnTo>
                  <a:lnTo>
                    <a:pt x="964374" y="421665"/>
                  </a:lnTo>
                  <a:lnTo>
                    <a:pt x="964374" y="417918"/>
                  </a:lnTo>
                  <a:lnTo>
                    <a:pt x="958088" y="412750"/>
                  </a:lnTo>
                  <a:lnTo>
                    <a:pt x="950493" y="406400"/>
                  </a:lnTo>
                  <a:lnTo>
                    <a:pt x="943038" y="401320"/>
                  </a:lnTo>
                  <a:lnTo>
                    <a:pt x="937196" y="396240"/>
                  </a:lnTo>
                  <a:lnTo>
                    <a:pt x="935736" y="394970"/>
                  </a:lnTo>
                  <a:lnTo>
                    <a:pt x="937374" y="392430"/>
                  </a:lnTo>
                  <a:lnTo>
                    <a:pt x="943063" y="383540"/>
                  </a:lnTo>
                  <a:lnTo>
                    <a:pt x="950302" y="373405"/>
                  </a:lnTo>
                  <a:lnTo>
                    <a:pt x="966038" y="383540"/>
                  </a:lnTo>
                  <a:lnTo>
                    <a:pt x="982281" y="394970"/>
                  </a:lnTo>
                  <a:lnTo>
                    <a:pt x="982281" y="391464"/>
                  </a:lnTo>
                  <a:lnTo>
                    <a:pt x="967486" y="381114"/>
                  </a:lnTo>
                  <a:lnTo>
                    <a:pt x="955535" y="373405"/>
                  </a:lnTo>
                  <a:lnTo>
                    <a:pt x="951547" y="370840"/>
                  </a:lnTo>
                  <a:lnTo>
                    <a:pt x="952436" y="369570"/>
                  </a:lnTo>
                  <a:lnTo>
                    <a:pt x="955103" y="365798"/>
                  </a:lnTo>
                  <a:lnTo>
                    <a:pt x="958684" y="359410"/>
                  </a:lnTo>
                  <a:lnTo>
                    <a:pt x="962202" y="354330"/>
                  </a:lnTo>
                  <a:lnTo>
                    <a:pt x="965657" y="348005"/>
                  </a:lnTo>
                  <a:lnTo>
                    <a:pt x="982370" y="358140"/>
                  </a:lnTo>
                  <a:lnTo>
                    <a:pt x="999617" y="367030"/>
                  </a:lnTo>
                  <a:lnTo>
                    <a:pt x="999617" y="363918"/>
                  </a:lnTo>
                  <a:lnTo>
                    <a:pt x="992225" y="360680"/>
                  </a:lnTo>
                  <a:lnTo>
                    <a:pt x="969175" y="348005"/>
                  </a:lnTo>
                  <a:lnTo>
                    <a:pt x="966838" y="346710"/>
                  </a:lnTo>
                  <a:lnTo>
                    <a:pt x="967524" y="345440"/>
                  </a:lnTo>
                  <a:lnTo>
                    <a:pt x="970267" y="340398"/>
                  </a:lnTo>
                  <a:lnTo>
                    <a:pt x="973696" y="335280"/>
                  </a:lnTo>
                  <a:lnTo>
                    <a:pt x="977049" y="328955"/>
                  </a:lnTo>
                  <a:lnTo>
                    <a:pt x="980401" y="323850"/>
                  </a:lnTo>
                  <a:lnTo>
                    <a:pt x="989177" y="327660"/>
                  </a:lnTo>
                  <a:lnTo>
                    <a:pt x="1016571" y="339229"/>
                  </a:lnTo>
                  <a:lnTo>
                    <a:pt x="1016571" y="336181"/>
                  </a:lnTo>
                  <a:lnTo>
                    <a:pt x="990333" y="325120"/>
                  </a:lnTo>
                  <a:lnTo>
                    <a:pt x="987399" y="323850"/>
                  </a:lnTo>
                  <a:lnTo>
                    <a:pt x="981519" y="321310"/>
                  </a:lnTo>
                  <a:lnTo>
                    <a:pt x="982332" y="320040"/>
                  </a:lnTo>
                  <a:lnTo>
                    <a:pt x="984783" y="316230"/>
                  </a:lnTo>
                  <a:lnTo>
                    <a:pt x="988021" y="309880"/>
                  </a:lnTo>
                  <a:lnTo>
                    <a:pt x="991222" y="304800"/>
                  </a:lnTo>
                  <a:lnTo>
                    <a:pt x="994371" y="298475"/>
                  </a:lnTo>
                  <a:lnTo>
                    <a:pt x="1003681" y="301015"/>
                  </a:lnTo>
                  <a:lnTo>
                    <a:pt x="1012952" y="304800"/>
                  </a:lnTo>
                  <a:lnTo>
                    <a:pt x="1032002" y="309880"/>
                  </a:lnTo>
                  <a:lnTo>
                    <a:pt x="1032002" y="308165"/>
                  </a:lnTo>
                  <a:lnTo>
                    <a:pt x="1023581" y="304800"/>
                  </a:lnTo>
                  <a:lnTo>
                    <a:pt x="1004722" y="299720"/>
                  </a:lnTo>
                  <a:lnTo>
                    <a:pt x="1001674" y="298475"/>
                  </a:lnTo>
                  <a:lnTo>
                    <a:pt x="995451" y="295910"/>
                  </a:lnTo>
                  <a:lnTo>
                    <a:pt x="998435" y="290969"/>
                  </a:lnTo>
                  <a:lnTo>
                    <a:pt x="998524" y="290830"/>
                  </a:lnTo>
                  <a:lnTo>
                    <a:pt x="1001483" y="284645"/>
                  </a:lnTo>
                  <a:lnTo>
                    <a:pt x="1001560" y="284480"/>
                  </a:lnTo>
                  <a:lnTo>
                    <a:pt x="1004455" y="279577"/>
                  </a:lnTo>
                  <a:lnTo>
                    <a:pt x="1007503" y="273088"/>
                  </a:lnTo>
                  <a:lnTo>
                    <a:pt x="1007681" y="273088"/>
                  </a:lnTo>
                  <a:lnTo>
                    <a:pt x="1017358" y="275640"/>
                  </a:lnTo>
                  <a:lnTo>
                    <a:pt x="1017549" y="275640"/>
                  </a:lnTo>
                  <a:lnTo>
                    <a:pt x="1027645" y="276948"/>
                  </a:lnTo>
                  <a:lnTo>
                    <a:pt x="1027303" y="276948"/>
                  </a:lnTo>
                  <a:lnTo>
                    <a:pt x="1047229" y="282041"/>
                  </a:lnTo>
                  <a:lnTo>
                    <a:pt x="1047229" y="279247"/>
                  </a:lnTo>
                  <a:lnTo>
                    <a:pt x="1038263" y="276948"/>
                  </a:lnTo>
                  <a:lnTo>
                    <a:pt x="1038606" y="276948"/>
                  </a:lnTo>
                  <a:lnTo>
                    <a:pt x="1028357" y="275640"/>
                  </a:lnTo>
                  <a:lnTo>
                    <a:pt x="1028179" y="275640"/>
                  </a:lnTo>
                  <a:lnTo>
                    <a:pt x="1018336" y="273088"/>
                  </a:lnTo>
                  <a:lnTo>
                    <a:pt x="1008799" y="270586"/>
                  </a:lnTo>
                  <a:lnTo>
                    <a:pt x="1008456" y="270586"/>
                  </a:lnTo>
                  <a:lnTo>
                    <a:pt x="1011250" y="265658"/>
                  </a:lnTo>
                  <a:lnTo>
                    <a:pt x="1011377" y="265430"/>
                  </a:lnTo>
                  <a:lnTo>
                    <a:pt x="1014120" y="259245"/>
                  </a:lnTo>
                  <a:lnTo>
                    <a:pt x="1014196" y="259080"/>
                  </a:lnTo>
                  <a:lnTo>
                    <a:pt x="1016965" y="254000"/>
                  </a:lnTo>
                  <a:lnTo>
                    <a:pt x="1019657" y="247662"/>
                  </a:lnTo>
                  <a:lnTo>
                    <a:pt x="1061326" y="252818"/>
                  </a:lnTo>
                  <a:lnTo>
                    <a:pt x="1061326" y="251421"/>
                  </a:lnTo>
                  <a:lnTo>
                    <a:pt x="1051179" y="248920"/>
                  </a:lnTo>
                  <a:lnTo>
                    <a:pt x="1041006" y="247662"/>
                  </a:lnTo>
                  <a:lnTo>
                    <a:pt x="1021727" y="245249"/>
                  </a:lnTo>
                  <a:lnTo>
                    <a:pt x="1020508" y="245249"/>
                  </a:lnTo>
                  <a:lnTo>
                    <a:pt x="1024229" y="237172"/>
                  </a:lnTo>
                  <a:lnTo>
                    <a:pt x="1027391" y="229895"/>
                  </a:lnTo>
                  <a:lnTo>
                    <a:pt x="1030452" y="222415"/>
                  </a:lnTo>
                  <a:lnTo>
                    <a:pt x="1030516" y="222262"/>
                  </a:lnTo>
                  <a:lnTo>
                    <a:pt x="1030655" y="222262"/>
                  </a:lnTo>
                  <a:lnTo>
                    <a:pt x="1040942" y="223520"/>
                  </a:lnTo>
                  <a:lnTo>
                    <a:pt x="1051458" y="223520"/>
                  </a:lnTo>
                  <a:lnTo>
                    <a:pt x="1062088" y="224790"/>
                  </a:lnTo>
                  <a:lnTo>
                    <a:pt x="1072794" y="224790"/>
                  </a:lnTo>
                  <a:lnTo>
                    <a:pt x="1072794" y="223418"/>
                  </a:lnTo>
                  <a:lnTo>
                    <a:pt x="1063053" y="222262"/>
                  </a:lnTo>
                  <a:lnTo>
                    <a:pt x="1052410" y="222262"/>
                  </a:lnTo>
                  <a:lnTo>
                    <a:pt x="1042670" y="221094"/>
                  </a:lnTo>
                  <a:lnTo>
                    <a:pt x="1031240" y="221094"/>
                  </a:lnTo>
                  <a:lnTo>
                    <a:pt x="1034351" y="213360"/>
                  </a:lnTo>
                  <a:lnTo>
                    <a:pt x="1037120" y="207073"/>
                  </a:lnTo>
                  <a:lnTo>
                    <a:pt x="1039583" y="199847"/>
                  </a:lnTo>
                  <a:lnTo>
                    <a:pt x="1039698" y="199517"/>
                  </a:lnTo>
                  <a:lnTo>
                    <a:pt x="1083144" y="199517"/>
                  </a:lnTo>
                  <a:lnTo>
                    <a:pt x="1083144" y="196850"/>
                  </a:lnTo>
                  <a:lnTo>
                    <a:pt x="1051140" y="196850"/>
                  </a:lnTo>
                  <a:lnTo>
                    <a:pt x="1040409" y="198132"/>
                  </a:lnTo>
                  <a:lnTo>
                    <a:pt x="1042962" y="190500"/>
                  </a:lnTo>
                  <a:lnTo>
                    <a:pt x="1045311" y="184150"/>
                  </a:lnTo>
                  <a:lnTo>
                    <a:pt x="1047369" y="177876"/>
                  </a:lnTo>
                  <a:lnTo>
                    <a:pt x="1046784" y="177876"/>
                  </a:lnTo>
                  <a:lnTo>
                    <a:pt x="1058430" y="176530"/>
                  </a:lnTo>
                  <a:lnTo>
                    <a:pt x="1069111" y="175298"/>
                  </a:lnTo>
                  <a:lnTo>
                    <a:pt x="1080249" y="175298"/>
                  </a:lnTo>
                  <a:lnTo>
                    <a:pt x="1091806" y="173990"/>
                  </a:lnTo>
                  <a:lnTo>
                    <a:pt x="1091806" y="172745"/>
                  </a:lnTo>
                  <a:lnTo>
                    <a:pt x="1080998" y="172745"/>
                  </a:lnTo>
                  <a:lnTo>
                    <a:pt x="1047915" y="176530"/>
                  </a:lnTo>
                  <a:lnTo>
                    <a:pt x="1049883" y="169138"/>
                  </a:lnTo>
                  <a:lnTo>
                    <a:pt x="1051763" y="162623"/>
                  </a:lnTo>
                  <a:lnTo>
                    <a:pt x="1053350" y="157670"/>
                  </a:lnTo>
                  <a:lnTo>
                    <a:pt x="1052576" y="157670"/>
                  </a:lnTo>
                  <a:lnTo>
                    <a:pt x="1059002" y="156210"/>
                  </a:lnTo>
                  <a:lnTo>
                    <a:pt x="1064590" y="154940"/>
                  </a:lnTo>
                  <a:lnTo>
                    <a:pt x="1097610" y="151244"/>
                  </a:lnTo>
                  <a:lnTo>
                    <a:pt x="1098613" y="151244"/>
                  </a:lnTo>
                  <a:lnTo>
                    <a:pt x="1098613" y="150012"/>
                  </a:lnTo>
                  <a:lnTo>
                    <a:pt x="1097762" y="150012"/>
                  </a:lnTo>
                  <a:lnTo>
                    <a:pt x="1065009" y="153670"/>
                  </a:lnTo>
                  <a:lnTo>
                    <a:pt x="1053833" y="156210"/>
                  </a:lnTo>
                  <a:lnTo>
                    <a:pt x="1055357" y="150012"/>
                  </a:lnTo>
                  <a:lnTo>
                    <a:pt x="1056627" y="143967"/>
                  </a:lnTo>
                  <a:lnTo>
                    <a:pt x="1057567" y="139700"/>
                  </a:lnTo>
                  <a:lnTo>
                    <a:pt x="1057846" y="138430"/>
                  </a:lnTo>
                  <a:lnTo>
                    <a:pt x="1063536" y="137160"/>
                  </a:lnTo>
                  <a:lnTo>
                    <a:pt x="1080617" y="133350"/>
                  </a:lnTo>
                  <a:lnTo>
                    <a:pt x="1092111" y="132080"/>
                  </a:lnTo>
                  <a:lnTo>
                    <a:pt x="1103134" y="129667"/>
                  </a:lnTo>
                  <a:lnTo>
                    <a:pt x="1103668" y="129667"/>
                  </a:lnTo>
                  <a:lnTo>
                    <a:pt x="1103668" y="128346"/>
                  </a:lnTo>
                  <a:lnTo>
                    <a:pt x="1092365" y="130810"/>
                  </a:lnTo>
                  <a:lnTo>
                    <a:pt x="1080909" y="132080"/>
                  </a:lnTo>
                  <a:lnTo>
                    <a:pt x="1058151" y="137160"/>
                  </a:lnTo>
                  <a:lnTo>
                    <a:pt x="1059281" y="132080"/>
                  </a:lnTo>
                  <a:lnTo>
                    <a:pt x="1060094" y="125730"/>
                  </a:lnTo>
                  <a:lnTo>
                    <a:pt x="1060754" y="121920"/>
                  </a:lnTo>
                  <a:lnTo>
                    <a:pt x="1064564" y="120650"/>
                  </a:lnTo>
                  <a:lnTo>
                    <a:pt x="1072184" y="118110"/>
                  </a:lnTo>
                  <a:lnTo>
                    <a:pt x="1106893" y="110490"/>
                  </a:lnTo>
                  <a:lnTo>
                    <a:pt x="1106893" y="109283"/>
                  </a:lnTo>
                  <a:lnTo>
                    <a:pt x="1072349" y="116840"/>
                  </a:lnTo>
                  <a:lnTo>
                    <a:pt x="1060907" y="120650"/>
                  </a:lnTo>
                  <a:lnTo>
                    <a:pt x="1061504" y="115646"/>
                  </a:lnTo>
                  <a:lnTo>
                    <a:pt x="1061618" y="114414"/>
                  </a:lnTo>
                  <a:lnTo>
                    <a:pt x="1061720" y="113055"/>
                  </a:lnTo>
                  <a:lnTo>
                    <a:pt x="1061834" y="111760"/>
                  </a:lnTo>
                  <a:lnTo>
                    <a:pt x="1061935" y="110490"/>
                  </a:lnTo>
                  <a:lnTo>
                    <a:pt x="1061961" y="93980"/>
                  </a:lnTo>
                  <a:lnTo>
                    <a:pt x="1061885" y="92748"/>
                  </a:lnTo>
                  <a:lnTo>
                    <a:pt x="1065695" y="91440"/>
                  </a:lnTo>
                  <a:lnTo>
                    <a:pt x="1096479" y="81280"/>
                  </a:lnTo>
                  <a:lnTo>
                    <a:pt x="1108176" y="78740"/>
                  </a:lnTo>
                  <a:lnTo>
                    <a:pt x="1108176" y="57238"/>
                  </a:lnTo>
                  <a:lnTo>
                    <a:pt x="1108075" y="56908"/>
                  </a:lnTo>
                  <a:lnTo>
                    <a:pt x="1108075" y="77470"/>
                  </a:lnTo>
                  <a:lnTo>
                    <a:pt x="1096378" y="80010"/>
                  </a:lnTo>
                  <a:lnTo>
                    <a:pt x="1061783" y="91440"/>
                  </a:lnTo>
                  <a:lnTo>
                    <a:pt x="1061656" y="90170"/>
                  </a:lnTo>
                  <a:lnTo>
                    <a:pt x="1061529" y="88900"/>
                  </a:lnTo>
                  <a:lnTo>
                    <a:pt x="1061415" y="87630"/>
                  </a:lnTo>
                  <a:lnTo>
                    <a:pt x="1060869" y="83820"/>
                  </a:lnTo>
                  <a:lnTo>
                    <a:pt x="1060513" y="82651"/>
                  </a:lnTo>
                  <a:lnTo>
                    <a:pt x="1060170" y="81521"/>
                  </a:lnTo>
                  <a:lnTo>
                    <a:pt x="1060094" y="81280"/>
                  </a:lnTo>
                  <a:lnTo>
                    <a:pt x="1062901" y="80010"/>
                  </a:lnTo>
                  <a:lnTo>
                    <a:pt x="1070838" y="76415"/>
                  </a:lnTo>
                  <a:lnTo>
                    <a:pt x="1059891" y="80010"/>
                  </a:lnTo>
                  <a:lnTo>
                    <a:pt x="1059065" y="77470"/>
                  </a:lnTo>
                  <a:lnTo>
                    <a:pt x="1058075" y="73723"/>
                  </a:lnTo>
                  <a:lnTo>
                    <a:pt x="1057998" y="73571"/>
                  </a:lnTo>
                  <a:lnTo>
                    <a:pt x="1057998" y="93980"/>
                  </a:lnTo>
                  <a:lnTo>
                    <a:pt x="1057935" y="113487"/>
                  </a:lnTo>
                  <a:lnTo>
                    <a:pt x="1057808" y="115150"/>
                  </a:lnTo>
                  <a:lnTo>
                    <a:pt x="1057694" y="116840"/>
                  </a:lnTo>
                  <a:lnTo>
                    <a:pt x="1057084" y="120650"/>
                  </a:lnTo>
                  <a:lnTo>
                    <a:pt x="1056932" y="120713"/>
                  </a:lnTo>
                  <a:lnTo>
                    <a:pt x="1056932" y="121920"/>
                  </a:lnTo>
                  <a:lnTo>
                    <a:pt x="1056271" y="127000"/>
                  </a:lnTo>
                  <a:lnTo>
                    <a:pt x="1054760" y="135890"/>
                  </a:lnTo>
                  <a:lnTo>
                    <a:pt x="1054658" y="136461"/>
                  </a:lnTo>
                  <a:lnTo>
                    <a:pt x="1054544" y="137160"/>
                  </a:lnTo>
                  <a:lnTo>
                    <a:pt x="1054430" y="137845"/>
                  </a:lnTo>
                  <a:lnTo>
                    <a:pt x="1054328" y="138430"/>
                  </a:lnTo>
                  <a:lnTo>
                    <a:pt x="1031481" y="143637"/>
                  </a:lnTo>
                  <a:lnTo>
                    <a:pt x="1031659" y="143637"/>
                  </a:lnTo>
                  <a:lnTo>
                    <a:pt x="1021511" y="147142"/>
                  </a:lnTo>
                  <a:lnTo>
                    <a:pt x="1054074" y="139700"/>
                  </a:lnTo>
                  <a:lnTo>
                    <a:pt x="1052957" y="144780"/>
                  </a:lnTo>
                  <a:lnTo>
                    <a:pt x="1051712" y="149529"/>
                  </a:lnTo>
                  <a:lnTo>
                    <a:pt x="1050099" y="156019"/>
                  </a:lnTo>
                  <a:lnTo>
                    <a:pt x="1050048" y="156210"/>
                  </a:lnTo>
                  <a:lnTo>
                    <a:pt x="1049642" y="156311"/>
                  </a:lnTo>
                  <a:lnTo>
                    <a:pt x="1049642" y="157670"/>
                  </a:lnTo>
                  <a:lnTo>
                    <a:pt x="1048054" y="163855"/>
                  </a:lnTo>
                  <a:lnTo>
                    <a:pt x="1046226" y="170180"/>
                  </a:lnTo>
                  <a:lnTo>
                    <a:pt x="1044244" y="176530"/>
                  </a:lnTo>
                  <a:lnTo>
                    <a:pt x="1043647" y="176606"/>
                  </a:lnTo>
                  <a:lnTo>
                    <a:pt x="1043647" y="177876"/>
                  </a:lnTo>
                  <a:lnTo>
                    <a:pt x="1041641" y="184150"/>
                  </a:lnTo>
                  <a:lnTo>
                    <a:pt x="1039355" y="190500"/>
                  </a:lnTo>
                  <a:lnTo>
                    <a:pt x="1036751" y="198259"/>
                  </a:lnTo>
                  <a:lnTo>
                    <a:pt x="1036078" y="198259"/>
                  </a:lnTo>
                  <a:lnTo>
                    <a:pt x="1036078" y="199517"/>
                  </a:lnTo>
                  <a:lnTo>
                    <a:pt x="1033551" y="207073"/>
                  </a:lnTo>
                  <a:lnTo>
                    <a:pt x="1030782" y="213360"/>
                  </a:lnTo>
                  <a:lnTo>
                    <a:pt x="1027722" y="221094"/>
                  </a:lnTo>
                  <a:lnTo>
                    <a:pt x="1026998" y="221094"/>
                  </a:lnTo>
                  <a:lnTo>
                    <a:pt x="1026998" y="222262"/>
                  </a:lnTo>
                  <a:lnTo>
                    <a:pt x="1023924" y="229895"/>
                  </a:lnTo>
                  <a:lnTo>
                    <a:pt x="1020660" y="237528"/>
                  </a:lnTo>
                  <a:lnTo>
                    <a:pt x="1017168" y="245110"/>
                  </a:lnTo>
                  <a:lnTo>
                    <a:pt x="1016292" y="245008"/>
                  </a:lnTo>
                  <a:lnTo>
                    <a:pt x="1016292" y="247662"/>
                  </a:lnTo>
                  <a:lnTo>
                    <a:pt x="1013561" y="252818"/>
                  </a:lnTo>
                  <a:lnTo>
                    <a:pt x="1010856" y="259080"/>
                  </a:lnTo>
                  <a:lnTo>
                    <a:pt x="1008075" y="264160"/>
                  </a:lnTo>
                  <a:lnTo>
                    <a:pt x="1005230" y="270510"/>
                  </a:lnTo>
                  <a:lnTo>
                    <a:pt x="1004265" y="270383"/>
                  </a:lnTo>
                  <a:lnTo>
                    <a:pt x="1004265" y="271780"/>
                  </a:lnTo>
                  <a:lnTo>
                    <a:pt x="998410" y="284480"/>
                  </a:lnTo>
                  <a:lnTo>
                    <a:pt x="995375" y="289610"/>
                  </a:lnTo>
                  <a:lnTo>
                    <a:pt x="992327" y="295910"/>
                  </a:lnTo>
                  <a:lnTo>
                    <a:pt x="991870" y="295783"/>
                  </a:lnTo>
                  <a:lnTo>
                    <a:pt x="991870" y="297332"/>
                  </a:lnTo>
                  <a:lnTo>
                    <a:pt x="991235" y="297332"/>
                  </a:lnTo>
                  <a:lnTo>
                    <a:pt x="988187" y="303530"/>
                  </a:lnTo>
                  <a:lnTo>
                    <a:pt x="984999" y="308648"/>
                  </a:lnTo>
                  <a:lnTo>
                    <a:pt x="981811" y="314960"/>
                  </a:lnTo>
                  <a:lnTo>
                    <a:pt x="978560" y="320040"/>
                  </a:lnTo>
                  <a:lnTo>
                    <a:pt x="977493" y="319735"/>
                  </a:lnTo>
                  <a:lnTo>
                    <a:pt x="977493" y="322580"/>
                  </a:lnTo>
                  <a:lnTo>
                    <a:pt x="974191" y="327660"/>
                  </a:lnTo>
                  <a:lnTo>
                    <a:pt x="970851" y="334010"/>
                  </a:lnTo>
                  <a:lnTo>
                    <a:pt x="967409" y="339229"/>
                  </a:lnTo>
                  <a:lnTo>
                    <a:pt x="964082" y="345440"/>
                  </a:lnTo>
                  <a:lnTo>
                    <a:pt x="962901" y="344716"/>
                  </a:lnTo>
                  <a:lnTo>
                    <a:pt x="962901" y="346710"/>
                  </a:lnTo>
                  <a:lnTo>
                    <a:pt x="959421" y="353110"/>
                  </a:lnTo>
                  <a:lnTo>
                    <a:pt x="952474" y="363220"/>
                  </a:lnTo>
                  <a:lnTo>
                    <a:pt x="948944" y="369570"/>
                  </a:lnTo>
                  <a:lnTo>
                    <a:pt x="947724" y="368744"/>
                  </a:lnTo>
                  <a:lnTo>
                    <a:pt x="947724" y="370840"/>
                  </a:lnTo>
                  <a:lnTo>
                    <a:pt x="944156" y="375920"/>
                  </a:lnTo>
                  <a:lnTo>
                    <a:pt x="940562" y="382270"/>
                  </a:lnTo>
                  <a:lnTo>
                    <a:pt x="936942" y="387350"/>
                  </a:lnTo>
                  <a:lnTo>
                    <a:pt x="933297" y="392430"/>
                  </a:lnTo>
                  <a:lnTo>
                    <a:pt x="932065" y="391553"/>
                  </a:lnTo>
                  <a:lnTo>
                    <a:pt x="932065" y="394970"/>
                  </a:lnTo>
                  <a:lnTo>
                    <a:pt x="917270" y="415302"/>
                  </a:lnTo>
                  <a:lnTo>
                    <a:pt x="916000" y="414083"/>
                  </a:lnTo>
                  <a:lnTo>
                    <a:pt x="916000" y="417830"/>
                  </a:lnTo>
                  <a:lnTo>
                    <a:pt x="911009" y="424180"/>
                  </a:lnTo>
                  <a:lnTo>
                    <a:pt x="905954" y="430530"/>
                  </a:lnTo>
                  <a:lnTo>
                    <a:pt x="900912" y="438150"/>
                  </a:lnTo>
                  <a:lnTo>
                    <a:pt x="899629" y="436524"/>
                  </a:lnTo>
                  <a:lnTo>
                    <a:pt x="899629" y="439420"/>
                  </a:lnTo>
                  <a:lnTo>
                    <a:pt x="894588" y="445782"/>
                  </a:lnTo>
                  <a:lnTo>
                    <a:pt x="889495" y="452120"/>
                  </a:lnTo>
                  <a:lnTo>
                    <a:pt x="884440" y="458470"/>
                  </a:lnTo>
                  <a:lnTo>
                    <a:pt x="883170" y="456704"/>
                  </a:lnTo>
                  <a:lnTo>
                    <a:pt x="883170" y="459740"/>
                  </a:lnTo>
                  <a:lnTo>
                    <a:pt x="872972" y="472440"/>
                  </a:lnTo>
                  <a:lnTo>
                    <a:pt x="867879" y="477520"/>
                  </a:lnTo>
                  <a:lnTo>
                    <a:pt x="866597" y="475526"/>
                  </a:lnTo>
                  <a:lnTo>
                    <a:pt x="866597" y="480060"/>
                  </a:lnTo>
                  <a:lnTo>
                    <a:pt x="861504" y="485140"/>
                  </a:lnTo>
                  <a:lnTo>
                    <a:pt x="856449" y="491490"/>
                  </a:lnTo>
                  <a:lnTo>
                    <a:pt x="851408" y="496570"/>
                  </a:lnTo>
                  <a:lnTo>
                    <a:pt x="850125" y="493941"/>
                  </a:lnTo>
                  <a:lnTo>
                    <a:pt x="850125" y="497840"/>
                  </a:lnTo>
                  <a:lnTo>
                    <a:pt x="835075" y="513080"/>
                  </a:lnTo>
                  <a:lnTo>
                    <a:pt x="833818" y="509689"/>
                  </a:lnTo>
                  <a:lnTo>
                    <a:pt x="833818" y="514350"/>
                  </a:lnTo>
                  <a:lnTo>
                    <a:pt x="823925" y="524510"/>
                  </a:lnTo>
                  <a:lnTo>
                    <a:pt x="819035" y="528320"/>
                  </a:lnTo>
                  <a:lnTo>
                    <a:pt x="817803" y="524433"/>
                  </a:lnTo>
                  <a:lnTo>
                    <a:pt x="817803" y="529590"/>
                  </a:lnTo>
                  <a:lnTo>
                    <a:pt x="812965" y="534670"/>
                  </a:lnTo>
                  <a:lnTo>
                    <a:pt x="803414" y="542290"/>
                  </a:lnTo>
                  <a:lnTo>
                    <a:pt x="802246" y="537311"/>
                  </a:lnTo>
                  <a:lnTo>
                    <a:pt x="802246" y="543560"/>
                  </a:lnTo>
                  <a:lnTo>
                    <a:pt x="797509" y="547370"/>
                  </a:lnTo>
                  <a:lnTo>
                    <a:pt x="792873" y="549910"/>
                  </a:lnTo>
                  <a:lnTo>
                    <a:pt x="788276" y="553720"/>
                  </a:lnTo>
                  <a:lnTo>
                    <a:pt x="787158" y="547814"/>
                  </a:lnTo>
                  <a:lnTo>
                    <a:pt x="787158" y="554990"/>
                  </a:lnTo>
                  <a:lnTo>
                    <a:pt x="782624" y="557530"/>
                  </a:lnTo>
                  <a:lnTo>
                    <a:pt x="778179" y="560070"/>
                  </a:lnTo>
                  <a:lnTo>
                    <a:pt x="773798" y="563880"/>
                  </a:lnTo>
                  <a:lnTo>
                    <a:pt x="772731" y="555790"/>
                  </a:lnTo>
                  <a:lnTo>
                    <a:pt x="772731" y="563880"/>
                  </a:lnTo>
                  <a:lnTo>
                    <a:pt x="766000" y="567690"/>
                  </a:lnTo>
                  <a:lnTo>
                    <a:pt x="762025" y="570230"/>
                  </a:lnTo>
                  <a:lnTo>
                    <a:pt x="760133" y="570230"/>
                  </a:lnTo>
                  <a:lnTo>
                    <a:pt x="759167" y="561187"/>
                  </a:lnTo>
                  <a:lnTo>
                    <a:pt x="759167" y="571500"/>
                  </a:lnTo>
                  <a:lnTo>
                    <a:pt x="755142" y="572770"/>
                  </a:lnTo>
                  <a:lnTo>
                    <a:pt x="751357" y="574040"/>
                  </a:lnTo>
                  <a:lnTo>
                    <a:pt x="747788" y="575310"/>
                  </a:lnTo>
                  <a:lnTo>
                    <a:pt x="747712" y="574040"/>
                  </a:lnTo>
                  <a:lnTo>
                    <a:pt x="747636" y="572770"/>
                  </a:lnTo>
                  <a:lnTo>
                    <a:pt x="747560" y="571500"/>
                  </a:lnTo>
                  <a:lnTo>
                    <a:pt x="747471" y="570230"/>
                  </a:lnTo>
                  <a:lnTo>
                    <a:pt x="747395" y="568960"/>
                  </a:lnTo>
                  <a:lnTo>
                    <a:pt x="747318" y="567690"/>
                  </a:lnTo>
                  <a:lnTo>
                    <a:pt x="747242" y="566420"/>
                  </a:lnTo>
                  <a:lnTo>
                    <a:pt x="747153" y="565150"/>
                  </a:lnTo>
                  <a:lnTo>
                    <a:pt x="747077" y="563880"/>
                  </a:lnTo>
                  <a:lnTo>
                    <a:pt x="747001" y="562610"/>
                  </a:lnTo>
                  <a:lnTo>
                    <a:pt x="746874" y="560070"/>
                  </a:lnTo>
                  <a:lnTo>
                    <a:pt x="746874" y="575310"/>
                  </a:lnTo>
                  <a:lnTo>
                    <a:pt x="743356" y="576580"/>
                  </a:lnTo>
                  <a:lnTo>
                    <a:pt x="740054" y="577850"/>
                  </a:lnTo>
                  <a:lnTo>
                    <a:pt x="736879" y="577850"/>
                  </a:lnTo>
                  <a:lnTo>
                    <a:pt x="736752" y="574040"/>
                  </a:lnTo>
                  <a:lnTo>
                    <a:pt x="736676" y="528320"/>
                  </a:lnTo>
                  <a:lnTo>
                    <a:pt x="742238" y="528320"/>
                  </a:lnTo>
                  <a:lnTo>
                    <a:pt x="745299" y="527050"/>
                  </a:lnTo>
                  <a:lnTo>
                    <a:pt x="745363" y="541020"/>
                  </a:lnTo>
                  <a:lnTo>
                    <a:pt x="745490" y="546100"/>
                  </a:lnTo>
                  <a:lnTo>
                    <a:pt x="745604" y="551180"/>
                  </a:lnTo>
                  <a:lnTo>
                    <a:pt x="745705" y="553720"/>
                  </a:lnTo>
                  <a:lnTo>
                    <a:pt x="745807" y="556260"/>
                  </a:lnTo>
                  <a:lnTo>
                    <a:pt x="745921" y="558800"/>
                  </a:lnTo>
                  <a:lnTo>
                    <a:pt x="746023" y="561340"/>
                  </a:lnTo>
                  <a:lnTo>
                    <a:pt x="746125" y="563880"/>
                  </a:lnTo>
                  <a:lnTo>
                    <a:pt x="746201" y="565150"/>
                  </a:lnTo>
                  <a:lnTo>
                    <a:pt x="746290" y="566420"/>
                  </a:lnTo>
                  <a:lnTo>
                    <a:pt x="746379" y="567690"/>
                  </a:lnTo>
                  <a:lnTo>
                    <a:pt x="746455" y="568960"/>
                  </a:lnTo>
                  <a:lnTo>
                    <a:pt x="746544" y="570230"/>
                  </a:lnTo>
                  <a:lnTo>
                    <a:pt x="746620" y="571500"/>
                  </a:lnTo>
                  <a:lnTo>
                    <a:pt x="746709" y="572770"/>
                  </a:lnTo>
                  <a:lnTo>
                    <a:pt x="746798" y="574040"/>
                  </a:lnTo>
                  <a:lnTo>
                    <a:pt x="746874" y="575310"/>
                  </a:lnTo>
                  <a:lnTo>
                    <a:pt x="746874" y="560070"/>
                  </a:lnTo>
                  <a:lnTo>
                    <a:pt x="746760" y="557530"/>
                  </a:lnTo>
                  <a:lnTo>
                    <a:pt x="746633" y="554990"/>
                  </a:lnTo>
                  <a:lnTo>
                    <a:pt x="746506" y="552450"/>
                  </a:lnTo>
                  <a:lnTo>
                    <a:pt x="746391" y="548640"/>
                  </a:lnTo>
                  <a:lnTo>
                    <a:pt x="746264" y="543560"/>
                  </a:lnTo>
                  <a:lnTo>
                    <a:pt x="746137" y="538480"/>
                  </a:lnTo>
                  <a:lnTo>
                    <a:pt x="746074" y="527050"/>
                  </a:lnTo>
                  <a:lnTo>
                    <a:pt x="749122" y="525780"/>
                  </a:lnTo>
                  <a:lnTo>
                    <a:pt x="752373" y="524510"/>
                  </a:lnTo>
                  <a:lnTo>
                    <a:pt x="755853" y="523240"/>
                  </a:lnTo>
                  <a:lnTo>
                    <a:pt x="755954" y="525780"/>
                  </a:lnTo>
                  <a:lnTo>
                    <a:pt x="756043" y="528320"/>
                  </a:lnTo>
                  <a:lnTo>
                    <a:pt x="756145" y="530860"/>
                  </a:lnTo>
                  <a:lnTo>
                    <a:pt x="756246" y="533400"/>
                  </a:lnTo>
                  <a:lnTo>
                    <a:pt x="756361" y="535940"/>
                  </a:lnTo>
                  <a:lnTo>
                    <a:pt x="756424" y="537210"/>
                  </a:lnTo>
                  <a:lnTo>
                    <a:pt x="756500" y="538480"/>
                  </a:lnTo>
                  <a:lnTo>
                    <a:pt x="756564" y="539750"/>
                  </a:lnTo>
                  <a:lnTo>
                    <a:pt x="756640" y="541020"/>
                  </a:lnTo>
                  <a:lnTo>
                    <a:pt x="756704" y="542290"/>
                  </a:lnTo>
                  <a:lnTo>
                    <a:pt x="756780" y="543560"/>
                  </a:lnTo>
                  <a:lnTo>
                    <a:pt x="756907" y="545820"/>
                  </a:lnTo>
                  <a:lnTo>
                    <a:pt x="756983" y="547370"/>
                  </a:lnTo>
                  <a:lnTo>
                    <a:pt x="757097" y="548640"/>
                  </a:lnTo>
                  <a:lnTo>
                    <a:pt x="757186" y="549706"/>
                  </a:lnTo>
                  <a:lnTo>
                    <a:pt x="757313" y="551180"/>
                  </a:lnTo>
                  <a:lnTo>
                    <a:pt x="757415" y="552450"/>
                  </a:lnTo>
                  <a:lnTo>
                    <a:pt x="757516" y="553720"/>
                  </a:lnTo>
                  <a:lnTo>
                    <a:pt x="757631" y="554990"/>
                  </a:lnTo>
                  <a:lnTo>
                    <a:pt x="757732" y="556260"/>
                  </a:lnTo>
                  <a:lnTo>
                    <a:pt x="757847" y="557530"/>
                  </a:lnTo>
                  <a:lnTo>
                    <a:pt x="757948" y="558800"/>
                  </a:lnTo>
                  <a:lnTo>
                    <a:pt x="758075" y="560070"/>
                  </a:lnTo>
                  <a:lnTo>
                    <a:pt x="758190" y="561340"/>
                  </a:lnTo>
                  <a:lnTo>
                    <a:pt x="758317" y="562610"/>
                  </a:lnTo>
                  <a:lnTo>
                    <a:pt x="758431" y="563880"/>
                  </a:lnTo>
                  <a:lnTo>
                    <a:pt x="758558" y="565150"/>
                  </a:lnTo>
                  <a:lnTo>
                    <a:pt x="758685" y="566420"/>
                  </a:lnTo>
                  <a:lnTo>
                    <a:pt x="758799" y="567690"/>
                  </a:lnTo>
                  <a:lnTo>
                    <a:pt x="758926" y="568960"/>
                  </a:lnTo>
                  <a:lnTo>
                    <a:pt x="759040" y="570230"/>
                  </a:lnTo>
                  <a:lnTo>
                    <a:pt x="759167" y="571500"/>
                  </a:lnTo>
                  <a:lnTo>
                    <a:pt x="759167" y="561187"/>
                  </a:lnTo>
                  <a:lnTo>
                    <a:pt x="758913" y="558800"/>
                  </a:lnTo>
                  <a:lnTo>
                    <a:pt x="758825" y="557530"/>
                  </a:lnTo>
                  <a:lnTo>
                    <a:pt x="758723" y="556260"/>
                  </a:lnTo>
                  <a:lnTo>
                    <a:pt x="758621" y="554990"/>
                  </a:lnTo>
                  <a:lnTo>
                    <a:pt x="758532" y="553720"/>
                  </a:lnTo>
                  <a:lnTo>
                    <a:pt x="758431" y="552450"/>
                  </a:lnTo>
                  <a:lnTo>
                    <a:pt x="758329" y="551180"/>
                  </a:lnTo>
                  <a:lnTo>
                    <a:pt x="758215" y="549706"/>
                  </a:lnTo>
                  <a:lnTo>
                    <a:pt x="758139" y="548640"/>
                  </a:lnTo>
                  <a:lnTo>
                    <a:pt x="758037" y="547370"/>
                  </a:lnTo>
                  <a:lnTo>
                    <a:pt x="757923" y="545820"/>
                  </a:lnTo>
                  <a:lnTo>
                    <a:pt x="757859" y="544830"/>
                  </a:lnTo>
                  <a:lnTo>
                    <a:pt x="757770" y="543560"/>
                  </a:lnTo>
                  <a:lnTo>
                    <a:pt x="757694" y="542290"/>
                  </a:lnTo>
                  <a:lnTo>
                    <a:pt x="757605" y="541020"/>
                  </a:lnTo>
                  <a:lnTo>
                    <a:pt x="757529" y="539750"/>
                  </a:lnTo>
                  <a:lnTo>
                    <a:pt x="757440" y="538480"/>
                  </a:lnTo>
                  <a:lnTo>
                    <a:pt x="757364" y="537210"/>
                  </a:lnTo>
                  <a:lnTo>
                    <a:pt x="757275" y="535940"/>
                  </a:lnTo>
                  <a:lnTo>
                    <a:pt x="757199" y="534670"/>
                  </a:lnTo>
                  <a:lnTo>
                    <a:pt x="757072" y="532130"/>
                  </a:lnTo>
                  <a:lnTo>
                    <a:pt x="756958" y="529590"/>
                  </a:lnTo>
                  <a:lnTo>
                    <a:pt x="756843" y="527050"/>
                  </a:lnTo>
                  <a:lnTo>
                    <a:pt x="756729" y="524510"/>
                  </a:lnTo>
                  <a:lnTo>
                    <a:pt x="756666" y="523240"/>
                  </a:lnTo>
                  <a:lnTo>
                    <a:pt x="760031" y="520700"/>
                  </a:lnTo>
                  <a:lnTo>
                    <a:pt x="761771" y="520700"/>
                  </a:lnTo>
                  <a:lnTo>
                    <a:pt x="765606" y="518160"/>
                  </a:lnTo>
                  <a:lnTo>
                    <a:pt x="767524" y="516890"/>
                  </a:lnTo>
                  <a:lnTo>
                    <a:pt x="767638" y="518160"/>
                  </a:lnTo>
                  <a:lnTo>
                    <a:pt x="767740" y="519430"/>
                  </a:lnTo>
                  <a:lnTo>
                    <a:pt x="767842" y="520700"/>
                  </a:lnTo>
                  <a:lnTo>
                    <a:pt x="767956" y="521970"/>
                  </a:lnTo>
                  <a:lnTo>
                    <a:pt x="768057" y="523240"/>
                  </a:lnTo>
                  <a:lnTo>
                    <a:pt x="768159" y="524510"/>
                  </a:lnTo>
                  <a:lnTo>
                    <a:pt x="768273" y="525780"/>
                  </a:lnTo>
                  <a:lnTo>
                    <a:pt x="768375" y="527050"/>
                  </a:lnTo>
                  <a:lnTo>
                    <a:pt x="768489" y="528320"/>
                  </a:lnTo>
                  <a:lnTo>
                    <a:pt x="768604" y="529590"/>
                  </a:lnTo>
                  <a:lnTo>
                    <a:pt x="768718" y="530860"/>
                  </a:lnTo>
                  <a:lnTo>
                    <a:pt x="768845" y="532130"/>
                  </a:lnTo>
                  <a:lnTo>
                    <a:pt x="768959" y="533400"/>
                  </a:lnTo>
                  <a:lnTo>
                    <a:pt x="769073" y="534670"/>
                  </a:lnTo>
                  <a:lnTo>
                    <a:pt x="769200" y="535940"/>
                  </a:lnTo>
                  <a:lnTo>
                    <a:pt x="769315" y="537210"/>
                  </a:lnTo>
                  <a:lnTo>
                    <a:pt x="769429" y="538480"/>
                  </a:lnTo>
                  <a:lnTo>
                    <a:pt x="769556" y="539750"/>
                  </a:lnTo>
                  <a:lnTo>
                    <a:pt x="769670" y="541020"/>
                  </a:lnTo>
                  <a:lnTo>
                    <a:pt x="771093" y="552450"/>
                  </a:lnTo>
                  <a:lnTo>
                    <a:pt x="772731" y="563880"/>
                  </a:lnTo>
                  <a:lnTo>
                    <a:pt x="772731" y="555790"/>
                  </a:lnTo>
                  <a:lnTo>
                    <a:pt x="771956" y="549910"/>
                  </a:lnTo>
                  <a:lnTo>
                    <a:pt x="770674" y="539750"/>
                  </a:lnTo>
                  <a:lnTo>
                    <a:pt x="769454" y="528320"/>
                  </a:lnTo>
                  <a:lnTo>
                    <a:pt x="769353" y="527050"/>
                  </a:lnTo>
                  <a:lnTo>
                    <a:pt x="769251" y="525780"/>
                  </a:lnTo>
                  <a:lnTo>
                    <a:pt x="769137" y="524510"/>
                  </a:lnTo>
                  <a:lnTo>
                    <a:pt x="769035" y="523240"/>
                  </a:lnTo>
                  <a:lnTo>
                    <a:pt x="768921" y="521970"/>
                  </a:lnTo>
                  <a:lnTo>
                    <a:pt x="768819" y="520700"/>
                  </a:lnTo>
                  <a:lnTo>
                    <a:pt x="768705" y="519430"/>
                  </a:lnTo>
                  <a:lnTo>
                    <a:pt x="768604" y="518160"/>
                  </a:lnTo>
                  <a:lnTo>
                    <a:pt x="768502" y="516890"/>
                  </a:lnTo>
                  <a:lnTo>
                    <a:pt x="772223" y="514350"/>
                  </a:lnTo>
                  <a:lnTo>
                    <a:pt x="776046" y="511810"/>
                  </a:lnTo>
                  <a:lnTo>
                    <a:pt x="779970" y="509270"/>
                  </a:lnTo>
                  <a:lnTo>
                    <a:pt x="781418" y="520700"/>
                  </a:lnTo>
                  <a:lnTo>
                    <a:pt x="782916" y="530860"/>
                  </a:lnTo>
                  <a:lnTo>
                    <a:pt x="782993" y="531355"/>
                  </a:lnTo>
                  <a:lnTo>
                    <a:pt x="783107" y="532130"/>
                  </a:lnTo>
                  <a:lnTo>
                    <a:pt x="785012" y="543560"/>
                  </a:lnTo>
                  <a:lnTo>
                    <a:pt x="787158" y="554990"/>
                  </a:lnTo>
                  <a:lnTo>
                    <a:pt x="787158" y="547814"/>
                  </a:lnTo>
                  <a:lnTo>
                    <a:pt x="786117" y="542290"/>
                  </a:lnTo>
                  <a:lnTo>
                    <a:pt x="784250" y="531355"/>
                  </a:lnTo>
                  <a:lnTo>
                    <a:pt x="782434" y="519430"/>
                  </a:lnTo>
                  <a:lnTo>
                    <a:pt x="781100" y="509270"/>
                  </a:lnTo>
                  <a:lnTo>
                    <a:pt x="780935" y="508000"/>
                  </a:lnTo>
                  <a:lnTo>
                    <a:pt x="784872" y="505460"/>
                  </a:lnTo>
                  <a:lnTo>
                    <a:pt x="786879" y="504190"/>
                  </a:lnTo>
                  <a:lnTo>
                    <a:pt x="788885" y="502920"/>
                  </a:lnTo>
                  <a:lnTo>
                    <a:pt x="792924" y="499110"/>
                  </a:lnTo>
                  <a:lnTo>
                    <a:pt x="794931" y="510540"/>
                  </a:lnTo>
                  <a:lnTo>
                    <a:pt x="797153" y="520700"/>
                  </a:lnTo>
                  <a:lnTo>
                    <a:pt x="799579" y="532130"/>
                  </a:lnTo>
                  <a:lnTo>
                    <a:pt x="802246" y="543560"/>
                  </a:lnTo>
                  <a:lnTo>
                    <a:pt x="802246" y="537311"/>
                  </a:lnTo>
                  <a:lnTo>
                    <a:pt x="800849" y="531355"/>
                  </a:lnTo>
                  <a:lnTo>
                    <a:pt x="798271" y="520700"/>
                  </a:lnTo>
                  <a:lnTo>
                    <a:pt x="796010" y="509270"/>
                  </a:lnTo>
                  <a:lnTo>
                    <a:pt x="794207" y="499110"/>
                  </a:lnTo>
                  <a:lnTo>
                    <a:pt x="793991" y="497840"/>
                  </a:lnTo>
                  <a:lnTo>
                    <a:pt x="798068" y="495300"/>
                  </a:lnTo>
                  <a:lnTo>
                    <a:pt x="799439" y="494030"/>
                  </a:lnTo>
                  <a:lnTo>
                    <a:pt x="802195" y="491490"/>
                  </a:lnTo>
                  <a:lnTo>
                    <a:pt x="806373" y="487680"/>
                  </a:lnTo>
                  <a:lnTo>
                    <a:pt x="808926" y="497840"/>
                  </a:lnTo>
                  <a:lnTo>
                    <a:pt x="811682" y="509270"/>
                  </a:lnTo>
                  <a:lnTo>
                    <a:pt x="814641" y="519430"/>
                  </a:lnTo>
                  <a:lnTo>
                    <a:pt x="817803" y="529590"/>
                  </a:lnTo>
                  <a:lnTo>
                    <a:pt x="817803" y="524433"/>
                  </a:lnTo>
                  <a:lnTo>
                    <a:pt x="815822" y="518160"/>
                  </a:lnTo>
                  <a:lnTo>
                    <a:pt x="812812" y="508000"/>
                  </a:lnTo>
                  <a:lnTo>
                    <a:pt x="809993" y="496570"/>
                  </a:lnTo>
                  <a:lnTo>
                    <a:pt x="807720" y="487680"/>
                  </a:lnTo>
                  <a:lnTo>
                    <a:pt x="807402" y="486410"/>
                  </a:lnTo>
                  <a:lnTo>
                    <a:pt x="811631" y="482600"/>
                  </a:lnTo>
                  <a:lnTo>
                    <a:pt x="815860" y="478790"/>
                  </a:lnTo>
                  <a:lnTo>
                    <a:pt x="820153" y="474980"/>
                  </a:lnTo>
                  <a:lnTo>
                    <a:pt x="823264" y="485140"/>
                  </a:lnTo>
                  <a:lnTo>
                    <a:pt x="826579" y="494030"/>
                  </a:lnTo>
                  <a:lnTo>
                    <a:pt x="830097" y="504190"/>
                  </a:lnTo>
                  <a:lnTo>
                    <a:pt x="833818" y="514350"/>
                  </a:lnTo>
                  <a:lnTo>
                    <a:pt x="833818" y="509689"/>
                  </a:lnTo>
                  <a:lnTo>
                    <a:pt x="831316" y="502920"/>
                  </a:lnTo>
                  <a:lnTo>
                    <a:pt x="827747" y="494030"/>
                  </a:lnTo>
                  <a:lnTo>
                    <a:pt x="824382" y="483870"/>
                  </a:lnTo>
                  <a:lnTo>
                    <a:pt x="821613" y="474980"/>
                  </a:lnTo>
                  <a:lnTo>
                    <a:pt x="821220" y="473710"/>
                  </a:lnTo>
                  <a:lnTo>
                    <a:pt x="824433" y="469900"/>
                  </a:lnTo>
                  <a:lnTo>
                    <a:pt x="825500" y="468630"/>
                  </a:lnTo>
                  <a:lnTo>
                    <a:pt x="829830" y="464820"/>
                  </a:lnTo>
                  <a:lnTo>
                    <a:pt x="834161" y="459740"/>
                  </a:lnTo>
                  <a:lnTo>
                    <a:pt x="837869" y="469900"/>
                  </a:lnTo>
                  <a:lnTo>
                    <a:pt x="841768" y="478790"/>
                  </a:lnTo>
                  <a:lnTo>
                    <a:pt x="845858" y="488950"/>
                  </a:lnTo>
                  <a:lnTo>
                    <a:pt x="850125" y="497840"/>
                  </a:lnTo>
                  <a:lnTo>
                    <a:pt x="850125" y="493941"/>
                  </a:lnTo>
                  <a:lnTo>
                    <a:pt x="847077" y="487680"/>
                  </a:lnTo>
                  <a:lnTo>
                    <a:pt x="842949" y="477520"/>
                  </a:lnTo>
                  <a:lnTo>
                    <a:pt x="839012" y="468630"/>
                  </a:lnTo>
                  <a:lnTo>
                    <a:pt x="835748" y="459740"/>
                  </a:lnTo>
                  <a:lnTo>
                    <a:pt x="835291" y="458470"/>
                  </a:lnTo>
                  <a:lnTo>
                    <a:pt x="838174" y="455930"/>
                  </a:lnTo>
                  <a:lnTo>
                    <a:pt x="839622" y="454660"/>
                  </a:lnTo>
                  <a:lnTo>
                    <a:pt x="848398" y="444500"/>
                  </a:lnTo>
                  <a:lnTo>
                    <a:pt x="852665" y="453390"/>
                  </a:lnTo>
                  <a:lnTo>
                    <a:pt x="857110" y="462280"/>
                  </a:lnTo>
                  <a:lnTo>
                    <a:pt x="861758" y="471170"/>
                  </a:lnTo>
                  <a:lnTo>
                    <a:pt x="866597" y="480060"/>
                  </a:lnTo>
                  <a:lnTo>
                    <a:pt x="866597" y="475526"/>
                  </a:lnTo>
                  <a:lnTo>
                    <a:pt x="863003" y="469900"/>
                  </a:lnTo>
                  <a:lnTo>
                    <a:pt x="858304" y="461010"/>
                  </a:lnTo>
                  <a:lnTo>
                    <a:pt x="853922" y="452361"/>
                  </a:lnTo>
                  <a:lnTo>
                    <a:pt x="850087" y="444500"/>
                  </a:lnTo>
                  <a:lnTo>
                    <a:pt x="849464" y="443230"/>
                  </a:lnTo>
                  <a:lnTo>
                    <a:pt x="851662" y="440690"/>
                  </a:lnTo>
                  <a:lnTo>
                    <a:pt x="862571" y="428053"/>
                  </a:lnTo>
                  <a:lnTo>
                    <a:pt x="867486" y="435610"/>
                  </a:lnTo>
                  <a:lnTo>
                    <a:pt x="872528" y="443230"/>
                  </a:lnTo>
                  <a:lnTo>
                    <a:pt x="877760" y="452120"/>
                  </a:lnTo>
                  <a:lnTo>
                    <a:pt x="883170" y="459740"/>
                  </a:lnTo>
                  <a:lnTo>
                    <a:pt x="883170" y="456704"/>
                  </a:lnTo>
                  <a:lnTo>
                    <a:pt x="878992" y="450850"/>
                  </a:lnTo>
                  <a:lnTo>
                    <a:pt x="873734" y="441960"/>
                  </a:lnTo>
                  <a:lnTo>
                    <a:pt x="868654" y="434340"/>
                  </a:lnTo>
                  <a:lnTo>
                    <a:pt x="864603" y="428053"/>
                  </a:lnTo>
                  <a:lnTo>
                    <a:pt x="863752" y="426732"/>
                  </a:lnTo>
                  <a:lnTo>
                    <a:pt x="866368" y="422910"/>
                  </a:lnTo>
                  <a:lnTo>
                    <a:pt x="868121" y="420370"/>
                  </a:lnTo>
                  <a:lnTo>
                    <a:pt x="872350" y="415480"/>
                  </a:lnTo>
                  <a:lnTo>
                    <a:pt x="873379" y="414020"/>
                  </a:lnTo>
                  <a:lnTo>
                    <a:pt x="876846" y="408940"/>
                  </a:lnTo>
                  <a:lnTo>
                    <a:pt x="882281" y="416560"/>
                  </a:lnTo>
                  <a:lnTo>
                    <a:pt x="887895" y="424180"/>
                  </a:lnTo>
                  <a:lnTo>
                    <a:pt x="893673" y="431800"/>
                  </a:lnTo>
                  <a:lnTo>
                    <a:pt x="899629" y="439420"/>
                  </a:lnTo>
                  <a:lnTo>
                    <a:pt x="899629" y="436524"/>
                  </a:lnTo>
                  <a:lnTo>
                    <a:pt x="894918" y="430530"/>
                  </a:lnTo>
                  <a:lnTo>
                    <a:pt x="889088" y="422910"/>
                  </a:lnTo>
                  <a:lnTo>
                    <a:pt x="883564" y="415480"/>
                  </a:lnTo>
                  <a:lnTo>
                    <a:pt x="878827" y="408940"/>
                  </a:lnTo>
                  <a:lnTo>
                    <a:pt x="877912" y="407670"/>
                  </a:lnTo>
                  <a:lnTo>
                    <a:pt x="880110" y="405130"/>
                  </a:lnTo>
                  <a:lnTo>
                    <a:pt x="882307" y="402590"/>
                  </a:lnTo>
                  <a:lnTo>
                    <a:pt x="886637" y="396240"/>
                  </a:lnTo>
                  <a:lnTo>
                    <a:pt x="890930" y="391160"/>
                  </a:lnTo>
                  <a:lnTo>
                    <a:pt x="896937" y="397510"/>
                  </a:lnTo>
                  <a:lnTo>
                    <a:pt x="903109" y="403860"/>
                  </a:lnTo>
                  <a:lnTo>
                    <a:pt x="909510" y="410248"/>
                  </a:lnTo>
                  <a:lnTo>
                    <a:pt x="916000" y="417830"/>
                  </a:lnTo>
                  <a:lnTo>
                    <a:pt x="916000" y="414083"/>
                  </a:lnTo>
                  <a:lnTo>
                    <a:pt x="910704" y="408940"/>
                  </a:lnTo>
                  <a:lnTo>
                    <a:pt x="904290" y="402590"/>
                  </a:lnTo>
                  <a:lnTo>
                    <a:pt x="898042" y="396240"/>
                  </a:lnTo>
                  <a:lnTo>
                    <a:pt x="894016" y="391160"/>
                  </a:lnTo>
                  <a:lnTo>
                    <a:pt x="891997" y="388620"/>
                  </a:lnTo>
                  <a:lnTo>
                    <a:pt x="892949" y="387350"/>
                  </a:lnTo>
                  <a:lnTo>
                    <a:pt x="900518" y="377240"/>
                  </a:lnTo>
                  <a:lnTo>
                    <a:pt x="904735" y="370840"/>
                  </a:lnTo>
                  <a:lnTo>
                    <a:pt x="911402" y="377240"/>
                  </a:lnTo>
                  <a:lnTo>
                    <a:pt x="918095" y="382270"/>
                  </a:lnTo>
                  <a:lnTo>
                    <a:pt x="925004" y="388620"/>
                  </a:lnTo>
                  <a:lnTo>
                    <a:pt x="932065" y="394970"/>
                  </a:lnTo>
                  <a:lnTo>
                    <a:pt x="932065" y="391553"/>
                  </a:lnTo>
                  <a:lnTo>
                    <a:pt x="926185" y="387350"/>
                  </a:lnTo>
                  <a:lnTo>
                    <a:pt x="919340" y="381114"/>
                  </a:lnTo>
                  <a:lnTo>
                    <a:pt x="912431" y="374650"/>
                  </a:lnTo>
                  <a:lnTo>
                    <a:pt x="907465" y="370840"/>
                  </a:lnTo>
                  <a:lnTo>
                    <a:pt x="905802" y="369570"/>
                  </a:lnTo>
                  <a:lnTo>
                    <a:pt x="906653" y="368300"/>
                  </a:lnTo>
                  <a:lnTo>
                    <a:pt x="910043" y="363220"/>
                  </a:lnTo>
                  <a:lnTo>
                    <a:pt x="914069" y="357022"/>
                  </a:lnTo>
                  <a:lnTo>
                    <a:pt x="918146" y="350672"/>
                  </a:lnTo>
                  <a:lnTo>
                    <a:pt x="918464" y="350672"/>
                  </a:lnTo>
                  <a:lnTo>
                    <a:pt x="932688" y="360680"/>
                  </a:lnTo>
                  <a:lnTo>
                    <a:pt x="947724" y="370840"/>
                  </a:lnTo>
                  <a:lnTo>
                    <a:pt x="947724" y="368744"/>
                  </a:lnTo>
                  <a:lnTo>
                    <a:pt x="921385" y="350672"/>
                  </a:lnTo>
                  <a:lnTo>
                    <a:pt x="919556" y="349415"/>
                  </a:lnTo>
                  <a:lnTo>
                    <a:pt x="919200" y="349415"/>
                  </a:lnTo>
                  <a:lnTo>
                    <a:pt x="920102" y="348005"/>
                  </a:lnTo>
                  <a:lnTo>
                    <a:pt x="927366" y="336562"/>
                  </a:lnTo>
                  <a:lnTo>
                    <a:pt x="931329" y="330238"/>
                  </a:lnTo>
                  <a:lnTo>
                    <a:pt x="954887" y="342950"/>
                  </a:lnTo>
                  <a:lnTo>
                    <a:pt x="962901" y="346710"/>
                  </a:lnTo>
                  <a:lnTo>
                    <a:pt x="962901" y="344716"/>
                  </a:lnTo>
                  <a:lnTo>
                    <a:pt x="955979" y="340398"/>
                  </a:lnTo>
                  <a:lnTo>
                    <a:pt x="947940" y="336562"/>
                  </a:lnTo>
                  <a:lnTo>
                    <a:pt x="934999" y="330238"/>
                  </a:lnTo>
                  <a:lnTo>
                    <a:pt x="932370" y="328955"/>
                  </a:lnTo>
                  <a:lnTo>
                    <a:pt x="932522" y="328612"/>
                  </a:lnTo>
                  <a:lnTo>
                    <a:pt x="933107" y="327660"/>
                  </a:lnTo>
                  <a:lnTo>
                    <a:pt x="936244" y="322580"/>
                  </a:lnTo>
                  <a:lnTo>
                    <a:pt x="940117" y="314960"/>
                  </a:lnTo>
                  <a:lnTo>
                    <a:pt x="943825" y="308648"/>
                  </a:lnTo>
                  <a:lnTo>
                    <a:pt x="952055" y="312420"/>
                  </a:lnTo>
                  <a:lnTo>
                    <a:pt x="960399" y="314960"/>
                  </a:lnTo>
                  <a:lnTo>
                    <a:pt x="977493" y="322580"/>
                  </a:lnTo>
                  <a:lnTo>
                    <a:pt x="977493" y="319735"/>
                  </a:lnTo>
                  <a:lnTo>
                    <a:pt x="969975" y="317512"/>
                  </a:lnTo>
                  <a:lnTo>
                    <a:pt x="953058" y="309880"/>
                  </a:lnTo>
                  <a:lnTo>
                    <a:pt x="949045" y="308648"/>
                  </a:lnTo>
                  <a:lnTo>
                    <a:pt x="944892" y="307365"/>
                  </a:lnTo>
                  <a:lnTo>
                    <a:pt x="945057" y="306920"/>
                  </a:lnTo>
                  <a:lnTo>
                    <a:pt x="945553" y="306070"/>
                  </a:lnTo>
                  <a:lnTo>
                    <a:pt x="948512" y="301015"/>
                  </a:lnTo>
                  <a:lnTo>
                    <a:pt x="952207" y="294640"/>
                  </a:lnTo>
                  <a:lnTo>
                    <a:pt x="955548" y="287489"/>
                  </a:lnTo>
                  <a:lnTo>
                    <a:pt x="955675" y="287223"/>
                  </a:lnTo>
                  <a:lnTo>
                    <a:pt x="956487" y="287223"/>
                  </a:lnTo>
                  <a:lnTo>
                    <a:pt x="991870" y="297332"/>
                  </a:lnTo>
                  <a:lnTo>
                    <a:pt x="991870" y="295783"/>
                  </a:lnTo>
                  <a:lnTo>
                    <a:pt x="956652" y="285750"/>
                  </a:lnTo>
                  <a:lnTo>
                    <a:pt x="957262" y="284645"/>
                  </a:lnTo>
                  <a:lnTo>
                    <a:pt x="957364" y="284480"/>
                  </a:lnTo>
                  <a:lnTo>
                    <a:pt x="960120" y="279577"/>
                  </a:lnTo>
                  <a:lnTo>
                    <a:pt x="963612" y="273088"/>
                  </a:lnTo>
                  <a:lnTo>
                    <a:pt x="966838" y="265658"/>
                  </a:lnTo>
                  <a:lnTo>
                    <a:pt x="966939" y="265430"/>
                  </a:lnTo>
                  <a:lnTo>
                    <a:pt x="976223" y="266738"/>
                  </a:lnTo>
                  <a:lnTo>
                    <a:pt x="985608" y="269303"/>
                  </a:lnTo>
                  <a:lnTo>
                    <a:pt x="985862" y="269303"/>
                  </a:lnTo>
                  <a:lnTo>
                    <a:pt x="1004265" y="271780"/>
                  </a:lnTo>
                  <a:lnTo>
                    <a:pt x="1004265" y="270383"/>
                  </a:lnTo>
                  <a:lnTo>
                    <a:pt x="996188" y="269303"/>
                  </a:lnTo>
                  <a:lnTo>
                    <a:pt x="995946" y="269303"/>
                  </a:lnTo>
                  <a:lnTo>
                    <a:pt x="986396" y="266738"/>
                  </a:lnTo>
                  <a:lnTo>
                    <a:pt x="977036" y="265430"/>
                  </a:lnTo>
                  <a:lnTo>
                    <a:pt x="967803" y="264160"/>
                  </a:lnTo>
                  <a:lnTo>
                    <a:pt x="971080" y="257810"/>
                  </a:lnTo>
                  <a:lnTo>
                    <a:pt x="974166" y="251587"/>
                  </a:lnTo>
                  <a:lnTo>
                    <a:pt x="977277" y="243865"/>
                  </a:lnTo>
                  <a:lnTo>
                    <a:pt x="977506" y="243865"/>
                  </a:lnTo>
                  <a:lnTo>
                    <a:pt x="987958" y="245249"/>
                  </a:lnTo>
                  <a:lnTo>
                    <a:pt x="997686" y="245249"/>
                  </a:lnTo>
                  <a:lnTo>
                    <a:pt x="1016292" y="247662"/>
                  </a:lnTo>
                  <a:lnTo>
                    <a:pt x="1016292" y="245008"/>
                  </a:lnTo>
                  <a:lnTo>
                    <a:pt x="1007452" y="243865"/>
                  </a:lnTo>
                  <a:lnTo>
                    <a:pt x="997610" y="243865"/>
                  </a:lnTo>
                  <a:lnTo>
                    <a:pt x="987666" y="242570"/>
                  </a:lnTo>
                  <a:lnTo>
                    <a:pt x="978052" y="242570"/>
                  </a:lnTo>
                  <a:lnTo>
                    <a:pt x="981036" y="236270"/>
                  </a:lnTo>
                  <a:lnTo>
                    <a:pt x="983907" y="229895"/>
                  </a:lnTo>
                  <a:lnTo>
                    <a:pt x="986523" y="223520"/>
                  </a:lnTo>
                  <a:lnTo>
                    <a:pt x="996353" y="222262"/>
                  </a:lnTo>
                  <a:lnTo>
                    <a:pt x="1026998" y="222262"/>
                  </a:lnTo>
                  <a:lnTo>
                    <a:pt x="1026998" y="221094"/>
                  </a:lnTo>
                  <a:lnTo>
                    <a:pt x="987120" y="221094"/>
                  </a:lnTo>
                  <a:lnTo>
                    <a:pt x="989787" y="215900"/>
                  </a:lnTo>
                  <a:lnTo>
                    <a:pt x="992136" y="209664"/>
                  </a:lnTo>
                  <a:lnTo>
                    <a:pt x="994346" y="203288"/>
                  </a:lnTo>
                  <a:lnTo>
                    <a:pt x="993698" y="203288"/>
                  </a:lnTo>
                  <a:lnTo>
                    <a:pt x="1004722" y="201930"/>
                  </a:lnTo>
                  <a:lnTo>
                    <a:pt x="1015060" y="200660"/>
                  </a:lnTo>
                  <a:lnTo>
                    <a:pt x="1025550" y="200660"/>
                  </a:lnTo>
                  <a:lnTo>
                    <a:pt x="1035050" y="199517"/>
                  </a:lnTo>
                  <a:lnTo>
                    <a:pt x="1036078" y="199517"/>
                  </a:lnTo>
                  <a:lnTo>
                    <a:pt x="1036078" y="198259"/>
                  </a:lnTo>
                  <a:lnTo>
                    <a:pt x="1025017" y="198259"/>
                  </a:lnTo>
                  <a:lnTo>
                    <a:pt x="994930" y="201930"/>
                  </a:lnTo>
                  <a:lnTo>
                    <a:pt x="997077" y="195719"/>
                  </a:lnTo>
                  <a:lnTo>
                    <a:pt x="999121" y="190500"/>
                  </a:lnTo>
                  <a:lnTo>
                    <a:pt x="1000455" y="185737"/>
                  </a:lnTo>
                  <a:lnTo>
                    <a:pt x="1000531" y="185470"/>
                  </a:lnTo>
                  <a:lnTo>
                    <a:pt x="1000899" y="184150"/>
                  </a:lnTo>
                  <a:lnTo>
                    <a:pt x="1014603" y="182499"/>
                  </a:lnTo>
                  <a:lnTo>
                    <a:pt x="1013028" y="182499"/>
                  </a:lnTo>
                  <a:lnTo>
                    <a:pt x="1022083" y="180340"/>
                  </a:lnTo>
                  <a:lnTo>
                    <a:pt x="1043076" y="177876"/>
                  </a:lnTo>
                  <a:lnTo>
                    <a:pt x="1043647" y="177876"/>
                  </a:lnTo>
                  <a:lnTo>
                    <a:pt x="1043647" y="176606"/>
                  </a:lnTo>
                  <a:lnTo>
                    <a:pt x="1022083" y="179133"/>
                  </a:lnTo>
                  <a:lnTo>
                    <a:pt x="1022324" y="179133"/>
                  </a:lnTo>
                  <a:lnTo>
                    <a:pt x="1011085" y="181800"/>
                  </a:lnTo>
                  <a:lnTo>
                    <a:pt x="1010285" y="181800"/>
                  </a:lnTo>
                  <a:lnTo>
                    <a:pt x="1004519" y="182499"/>
                  </a:lnTo>
                  <a:lnTo>
                    <a:pt x="1001483" y="182499"/>
                  </a:lnTo>
                  <a:lnTo>
                    <a:pt x="1003058" y="177876"/>
                  </a:lnTo>
                  <a:lnTo>
                    <a:pt x="1004620" y="172885"/>
                  </a:lnTo>
                  <a:lnTo>
                    <a:pt x="1005992" y="167830"/>
                  </a:lnTo>
                  <a:lnTo>
                    <a:pt x="1005230" y="167830"/>
                  </a:lnTo>
                  <a:lnTo>
                    <a:pt x="1048867" y="157670"/>
                  </a:lnTo>
                  <a:lnTo>
                    <a:pt x="1049642" y="157670"/>
                  </a:lnTo>
                  <a:lnTo>
                    <a:pt x="1049642" y="156311"/>
                  </a:lnTo>
                  <a:lnTo>
                    <a:pt x="1006398" y="166382"/>
                  </a:lnTo>
                  <a:lnTo>
                    <a:pt x="1007605" y="161772"/>
                  </a:lnTo>
                  <a:lnTo>
                    <a:pt x="1008862" y="156210"/>
                  </a:lnTo>
                  <a:lnTo>
                    <a:pt x="1009586" y="152400"/>
                  </a:lnTo>
                  <a:lnTo>
                    <a:pt x="1009802" y="151244"/>
                  </a:lnTo>
                  <a:lnTo>
                    <a:pt x="1009497" y="151244"/>
                  </a:lnTo>
                  <a:lnTo>
                    <a:pt x="1013028" y="150012"/>
                  </a:lnTo>
                  <a:lnTo>
                    <a:pt x="1020216" y="147497"/>
                  </a:lnTo>
                  <a:lnTo>
                    <a:pt x="1010081" y="149872"/>
                  </a:lnTo>
                  <a:lnTo>
                    <a:pt x="1010996" y="144780"/>
                  </a:lnTo>
                  <a:lnTo>
                    <a:pt x="1011758" y="140970"/>
                  </a:lnTo>
                  <a:lnTo>
                    <a:pt x="1012101" y="138430"/>
                  </a:lnTo>
                  <a:lnTo>
                    <a:pt x="1012177" y="137845"/>
                  </a:lnTo>
                  <a:lnTo>
                    <a:pt x="1012266" y="137160"/>
                  </a:lnTo>
                  <a:lnTo>
                    <a:pt x="1015949" y="135890"/>
                  </a:lnTo>
                  <a:lnTo>
                    <a:pt x="1056932" y="121920"/>
                  </a:lnTo>
                  <a:lnTo>
                    <a:pt x="1056932" y="120713"/>
                  </a:lnTo>
                  <a:lnTo>
                    <a:pt x="1012431" y="135890"/>
                  </a:lnTo>
                  <a:lnTo>
                    <a:pt x="1012545" y="134620"/>
                  </a:lnTo>
                  <a:lnTo>
                    <a:pt x="1012672" y="133350"/>
                  </a:lnTo>
                  <a:lnTo>
                    <a:pt x="1012799" y="132080"/>
                  </a:lnTo>
                  <a:lnTo>
                    <a:pt x="1012913" y="130810"/>
                  </a:lnTo>
                  <a:lnTo>
                    <a:pt x="1013028" y="129667"/>
                  </a:lnTo>
                  <a:lnTo>
                    <a:pt x="1013091" y="128968"/>
                  </a:lnTo>
                  <a:lnTo>
                    <a:pt x="1013167" y="128270"/>
                  </a:lnTo>
                  <a:lnTo>
                    <a:pt x="1013294" y="127000"/>
                  </a:lnTo>
                  <a:lnTo>
                    <a:pt x="1013345" y="125730"/>
                  </a:lnTo>
                  <a:lnTo>
                    <a:pt x="1013358" y="123253"/>
                  </a:lnTo>
                  <a:lnTo>
                    <a:pt x="1035418" y="115646"/>
                  </a:lnTo>
                  <a:lnTo>
                    <a:pt x="1036561" y="115150"/>
                  </a:lnTo>
                  <a:lnTo>
                    <a:pt x="1046899" y="110490"/>
                  </a:lnTo>
                  <a:lnTo>
                    <a:pt x="1024509" y="118110"/>
                  </a:lnTo>
                  <a:lnTo>
                    <a:pt x="1013358" y="123228"/>
                  </a:lnTo>
                  <a:lnTo>
                    <a:pt x="1013409" y="114414"/>
                  </a:lnTo>
                  <a:lnTo>
                    <a:pt x="1013320" y="113055"/>
                  </a:lnTo>
                  <a:lnTo>
                    <a:pt x="1013244" y="111760"/>
                  </a:lnTo>
                  <a:lnTo>
                    <a:pt x="1013053" y="110490"/>
                  </a:lnTo>
                  <a:lnTo>
                    <a:pt x="1012939" y="108851"/>
                  </a:lnTo>
                  <a:lnTo>
                    <a:pt x="1012875" y="107950"/>
                  </a:lnTo>
                  <a:lnTo>
                    <a:pt x="1012380" y="105410"/>
                  </a:lnTo>
                  <a:lnTo>
                    <a:pt x="1011707" y="102870"/>
                  </a:lnTo>
                  <a:lnTo>
                    <a:pt x="1013879" y="101600"/>
                  </a:lnTo>
                  <a:lnTo>
                    <a:pt x="1022045" y="96824"/>
                  </a:lnTo>
                  <a:lnTo>
                    <a:pt x="1011555" y="101600"/>
                  </a:lnTo>
                  <a:lnTo>
                    <a:pt x="1010843" y="99060"/>
                  </a:lnTo>
                  <a:lnTo>
                    <a:pt x="1010081" y="96824"/>
                  </a:lnTo>
                  <a:lnTo>
                    <a:pt x="1010005" y="96596"/>
                  </a:lnTo>
                  <a:lnTo>
                    <a:pt x="1009726" y="95948"/>
                  </a:lnTo>
                  <a:lnTo>
                    <a:pt x="1009726" y="124460"/>
                  </a:lnTo>
                  <a:lnTo>
                    <a:pt x="998562" y="129667"/>
                  </a:lnTo>
                  <a:lnTo>
                    <a:pt x="1000455" y="128968"/>
                  </a:lnTo>
                  <a:lnTo>
                    <a:pt x="1009726" y="125730"/>
                  </a:lnTo>
                  <a:lnTo>
                    <a:pt x="1009650" y="127000"/>
                  </a:lnTo>
                  <a:lnTo>
                    <a:pt x="1009561" y="128270"/>
                  </a:lnTo>
                  <a:lnTo>
                    <a:pt x="1009484" y="129667"/>
                  </a:lnTo>
                  <a:lnTo>
                    <a:pt x="1009357" y="131622"/>
                  </a:lnTo>
                  <a:lnTo>
                    <a:pt x="1009256" y="133350"/>
                  </a:lnTo>
                  <a:lnTo>
                    <a:pt x="1008926" y="135890"/>
                  </a:lnTo>
                  <a:lnTo>
                    <a:pt x="1008849" y="136461"/>
                  </a:lnTo>
                  <a:lnTo>
                    <a:pt x="1008748" y="137160"/>
                  </a:lnTo>
                  <a:lnTo>
                    <a:pt x="997864" y="140970"/>
                  </a:lnTo>
                  <a:lnTo>
                    <a:pt x="987463" y="145872"/>
                  </a:lnTo>
                  <a:lnTo>
                    <a:pt x="1008595" y="138430"/>
                  </a:lnTo>
                  <a:lnTo>
                    <a:pt x="1008037" y="142240"/>
                  </a:lnTo>
                  <a:lnTo>
                    <a:pt x="1006386" y="151244"/>
                  </a:lnTo>
                  <a:lnTo>
                    <a:pt x="1006208" y="151244"/>
                  </a:lnTo>
                  <a:lnTo>
                    <a:pt x="1006208" y="152400"/>
                  </a:lnTo>
                  <a:lnTo>
                    <a:pt x="1005522" y="156019"/>
                  </a:lnTo>
                  <a:lnTo>
                    <a:pt x="1005179" y="157670"/>
                  </a:lnTo>
                  <a:lnTo>
                    <a:pt x="1004150" y="161150"/>
                  </a:lnTo>
                  <a:lnTo>
                    <a:pt x="1002779" y="166433"/>
                  </a:lnTo>
                  <a:lnTo>
                    <a:pt x="1002614" y="166433"/>
                  </a:lnTo>
                  <a:lnTo>
                    <a:pt x="992162" y="170180"/>
                  </a:lnTo>
                  <a:lnTo>
                    <a:pt x="981608" y="172745"/>
                  </a:lnTo>
                  <a:lnTo>
                    <a:pt x="961644" y="180111"/>
                  </a:lnTo>
                  <a:lnTo>
                    <a:pt x="970673" y="177876"/>
                  </a:lnTo>
                  <a:lnTo>
                    <a:pt x="971651" y="177546"/>
                  </a:lnTo>
                  <a:lnTo>
                    <a:pt x="981329" y="173990"/>
                  </a:lnTo>
                  <a:lnTo>
                    <a:pt x="991501" y="171526"/>
                  </a:lnTo>
                  <a:lnTo>
                    <a:pt x="994714" y="170408"/>
                  </a:lnTo>
                  <a:lnTo>
                    <a:pt x="1001890" y="167830"/>
                  </a:lnTo>
                  <a:lnTo>
                    <a:pt x="1002372" y="167830"/>
                  </a:lnTo>
                  <a:lnTo>
                    <a:pt x="1001191" y="172351"/>
                  </a:lnTo>
                  <a:lnTo>
                    <a:pt x="999502" y="179133"/>
                  </a:lnTo>
                  <a:lnTo>
                    <a:pt x="997788" y="184150"/>
                  </a:lnTo>
                  <a:lnTo>
                    <a:pt x="997356" y="184264"/>
                  </a:lnTo>
                  <a:lnTo>
                    <a:pt x="997356" y="185470"/>
                  </a:lnTo>
                  <a:lnTo>
                    <a:pt x="995603" y="190500"/>
                  </a:lnTo>
                  <a:lnTo>
                    <a:pt x="993863" y="196189"/>
                  </a:lnTo>
                  <a:lnTo>
                    <a:pt x="993787" y="196430"/>
                  </a:lnTo>
                  <a:lnTo>
                    <a:pt x="993660" y="196850"/>
                  </a:lnTo>
                  <a:lnTo>
                    <a:pt x="991514" y="201930"/>
                  </a:lnTo>
                  <a:lnTo>
                    <a:pt x="990917" y="202006"/>
                  </a:lnTo>
                  <a:lnTo>
                    <a:pt x="990917" y="203288"/>
                  </a:lnTo>
                  <a:lnTo>
                    <a:pt x="988720" y="209664"/>
                  </a:lnTo>
                  <a:lnTo>
                    <a:pt x="986421" y="215900"/>
                  </a:lnTo>
                  <a:lnTo>
                    <a:pt x="983856" y="222262"/>
                  </a:lnTo>
                  <a:lnTo>
                    <a:pt x="983208" y="222262"/>
                  </a:lnTo>
                  <a:lnTo>
                    <a:pt x="983208" y="223520"/>
                  </a:lnTo>
                  <a:lnTo>
                    <a:pt x="980592" y="229895"/>
                  </a:lnTo>
                  <a:lnTo>
                    <a:pt x="978014" y="235851"/>
                  </a:lnTo>
                  <a:lnTo>
                    <a:pt x="974852" y="242570"/>
                  </a:lnTo>
                  <a:lnTo>
                    <a:pt x="974064" y="242570"/>
                  </a:lnTo>
                  <a:lnTo>
                    <a:pt x="974064" y="243865"/>
                  </a:lnTo>
                  <a:lnTo>
                    <a:pt x="971080" y="250190"/>
                  </a:lnTo>
                  <a:lnTo>
                    <a:pt x="967955" y="257810"/>
                  </a:lnTo>
                  <a:lnTo>
                    <a:pt x="964704" y="264160"/>
                  </a:lnTo>
                  <a:lnTo>
                    <a:pt x="963879" y="264045"/>
                  </a:lnTo>
                  <a:lnTo>
                    <a:pt x="963879" y="265430"/>
                  </a:lnTo>
                  <a:lnTo>
                    <a:pt x="960615" y="271780"/>
                  </a:lnTo>
                  <a:lnTo>
                    <a:pt x="957072" y="278447"/>
                  </a:lnTo>
                  <a:lnTo>
                    <a:pt x="953731" y="284480"/>
                  </a:lnTo>
                  <a:lnTo>
                    <a:pt x="953566" y="284467"/>
                  </a:lnTo>
                  <a:lnTo>
                    <a:pt x="953566" y="287223"/>
                  </a:lnTo>
                  <a:lnTo>
                    <a:pt x="952754" y="287223"/>
                  </a:lnTo>
                  <a:lnTo>
                    <a:pt x="949350" y="293370"/>
                  </a:lnTo>
                  <a:lnTo>
                    <a:pt x="945769" y="299720"/>
                  </a:lnTo>
                  <a:lnTo>
                    <a:pt x="942060" y="306070"/>
                  </a:lnTo>
                  <a:lnTo>
                    <a:pt x="941120" y="305777"/>
                  </a:lnTo>
                  <a:lnTo>
                    <a:pt x="941120" y="307365"/>
                  </a:lnTo>
                  <a:lnTo>
                    <a:pt x="937412" y="314960"/>
                  </a:lnTo>
                  <a:lnTo>
                    <a:pt x="933640" y="321310"/>
                  </a:lnTo>
                  <a:lnTo>
                    <a:pt x="929779" y="327660"/>
                  </a:lnTo>
                  <a:lnTo>
                    <a:pt x="928776" y="327152"/>
                  </a:lnTo>
                  <a:lnTo>
                    <a:pt x="928776" y="328955"/>
                  </a:lnTo>
                  <a:lnTo>
                    <a:pt x="924877" y="335280"/>
                  </a:lnTo>
                  <a:lnTo>
                    <a:pt x="916901" y="347992"/>
                  </a:lnTo>
                  <a:lnTo>
                    <a:pt x="916139" y="347433"/>
                  </a:lnTo>
                  <a:lnTo>
                    <a:pt x="916139" y="349415"/>
                  </a:lnTo>
                  <a:lnTo>
                    <a:pt x="915797" y="349415"/>
                  </a:lnTo>
                  <a:lnTo>
                    <a:pt x="911872" y="355600"/>
                  </a:lnTo>
                  <a:lnTo>
                    <a:pt x="903617" y="368300"/>
                  </a:lnTo>
                  <a:lnTo>
                    <a:pt x="902601" y="367296"/>
                  </a:lnTo>
                  <a:lnTo>
                    <a:pt x="902601" y="369570"/>
                  </a:lnTo>
                  <a:lnTo>
                    <a:pt x="894156" y="381114"/>
                  </a:lnTo>
                  <a:lnTo>
                    <a:pt x="889990" y="387350"/>
                  </a:lnTo>
                  <a:lnTo>
                    <a:pt x="888923" y="386194"/>
                  </a:lnTo>
                  <a:lnTo>
                    <a:pt x="888923" y="388620"/>
                  </a:lnTo>
                  <a:lnTo>
                    <a:pt x="884694" y="394970"/>
                  </a:lnTo>
                  <a:lnTo>
                    <a:pt x="876134" y="405130"/>
                  </a:lnTo>
                  <a:lnTo>
                    <a:pt x="875068" y="403847"/>
                  </a:lnTo>
                  <a:lnTo>
                    <a:pt x="875068" y="407670"/>
                  </a:lnTo>
                  <a:lnTo>
                    <a:pt x="870775" y="412750"/>
                  </a:lnTo>
                  <a:lnTo>
                    <a:pt x="862101" y="422910"/>
                  </a:lnTo>
                  <a:lnTo>
                    <a:pt x="861034" y="421170"/>
                  </a:lnTo>
                  <a:lnTo>
                    <a:pt x="861034" y="424180"/>
                  </a:lnTo>
                  <a:lnTo>
                    <a:pt x="856716" y="430530"/>
                  </a:lnTo>
                  <a:lnTo>
                    <a:pt x="848093" y="440690"/>
                  </a:lnTo>
                  <a:lnTo>
                    <a:pt x="846975" y="438264"/>
                  </a:lnTo>
                  <a:lnTo>
                    <a:pt x="846975" y="441960"/>
                  </a:lnTo>
                  <a:lnTo>
                    <a:pt x="842670" y="445782"/>
                  </a:lnTo>
                  <a:lnTo>
                    <a:pt x="834059" y="455930"/>
                  </a:lnTo>
                  <a:lnTo>
                    <a:pt x="832993" y="453186"/>
                  </a:lnTo>
                  <a:lnTo>
                    <a:pt x="832993" y="457200"/>
                  </a:lnTo>
                  <a:lnTo>
                    <a:pt x="828713" y="461010"/>
                  </a:lnTo>
                  <a:lnTo>
                    <a:pt x="824433" y="466090"/>
                  </a:lnTo>
                  <a:lnTo>
                    <a:pt x="820204" y="469900"/>
                  </a:lnTo>
                  <a:lnTo>
                    <a:pt x="819188" y="466331"/>
                  </a:lnTo>
                  <a:lnTo>
                    <a:pt x="819188" y="471170"/>
                  </a:lnTo>
                  <a:lnTo>
                    <a:pt x="814895" y="474980"/>
                  </a:lnTo>
                  <a:lnTo>
                    <a:pt x="810704" y="478790"/>
                  </a:lnTo>
                  <a:lnTo>
                    <a:pt x="806589" y="482600"/>
                  </a:lnTo>
                  <a:lnTo>
                    <a:pt x="805573" y="478116"/>
                  </a:lnTo>
                  <a:lnTo>
                    <a:pt x="805573" y="483870"/>
                  </a:lnTo>
                  <a:lnTo>
                    <a:pt x="801433" y="487680"/>
                  </a:lnTo>
                  <a:lnTo>
                    <a:pt x="797344" y="491490"/>
                  </a:lnTo>
                  <a:lnTo>
                    <a:pt x="793330" y="494030"/>
                  </a:lnTo>
                  <a:lnTo>
                    <a:pt x="792314" y="488061"/>
                  </a:lnTo>
                  <a:lnTo>
                    <a:pt x="792314" y="495300"/>
                  </a:lnTo>
                  <a:lnTo>
                    <a:pt x="788327" y="499110"/>
                  </a:lnTo>
                  <a:lnTo>
                    <a:pt x="784352" y="501650"/>
                  </a:lnTo>
                  <a:lnTo>
                    <a:pt x="780478" y="504190"/>
                  </a:lnTo>
                  <a:lnTo>
                    <a:pt x="779513" y="494855"/>
                  </a:lnTo>
                  <a:lnTo>
                    <a:pt x="779513" y="505460"/>
                  </a:lnTo>
                  <a:lnTo>
                    <a:pt x="771906" y="510540"/>
                  </a:lnTo>
                  <a:lnTo>
                    <a:pt x="768184" y="511810"/>
                  </a:lnTo>
                  <a:lnTo>
                    <a:pt x="768108" y="510540"/>
                  </a:lnTo>
                  <a:lnTo>
                    <a:pt x="768032" y="509270"/>
                  </a:lnTo>
                  <a:lnTo>
                    <a:pt x="767956" y="508000"/>
                  </a:lnTo>
                  <a:lnTo>
                    <a:pt x="767880" y="506730"/>
                  </a:lnTo>
                  <a:lnTo>
                    <a:pt x="767803" y="505460"/>
                  </a:lnTo>
                  <a:lnTo>
                    <a:pt x="767740" y="504190"/>
                  </a:lnTo>
                  <a:lnTo>
                    <a:pt x="767664" y="502920"/>
                  </a:lnTo>
                  <a:lnTo>
                    <a:pt x="767588" y="501650"/>
                  </a:lnTo>
                  <a:lnTo>
                    <a:pt x="767461" y="499110"/>
                  </a:lnTo>
                  <a:lnTo>
                    <a:pt x="767359" y="496570"/>
                  </a:lnTo>
                  <a:lnTo>
                    <a:pt x="767270" y="494030"/>
                  </a:lnTo>
                  <a:lnTo>
                    <a:pt x="767270" y="513080"/>
                  </a:lnTo>
                  <a:lnTo>
                    <a:pt x="763447" y="515620"/>
                  </a:lnTo>
                  <a:lnTo>
                    <a:pt x="758202" y="518160"/>
                  </a:lnTo>
                  <a:lnTo>
                    <a:pt x="756564" y="518160"/>
                  </a:lnTo>
                  <a:lnTo>
                    <a:pt x="756666" y="486410"/>
                  </a:lnTo>
                  <a:lnTo>
                    <a:pt x="756767" y="482600"/>
                  </a:lnTo>
                  <a:lnTo>
                    <a:pt x="756881" y="480060"/>
                  </a:lnTo>
                  <a:lnTo>
                    <a:pt x="757008" y="477520"/>
                  </a:lnTo>
                  <a:lnTo>
                    <a:pt x="757135" y="474980"/>
                  </a:lnTo>
                  <a:lnTo>
                    <a:pt x="757262" y="472440"/>
                  </a:lnTo>
                  <a:lnTo>
                    <a:pt x="757326" y="471170"/>
                  </a:lnTo>
                  <a:lnTo>
                    <a:pt x="758659" y="469900"/>
                  </a:lnTo>
                  <a:lnTo>
                    <a:pt x="760031" y="469900"/>
                  </a:lnTo>
                  <a:lnTo>
                    <a:pt x="761466" y="468630"/>
                  </a:lnTo>
                  <a:lnTo>
                    <a:pt x="762990" y="467360"/>
                  </a:lnTo>
                  <a:lnTo>
                    <a:pt x="766152" y="466090"/>
                  </a:lnTo>
                  <a:lnTo>
                    <a:pt x="766229" y="488950"/>
                  </a:lnTo>
                  <a:lnTo>
                    <a:pt x="766356" y="492760"/>
                  </a:lnTo>
                  <a:lnTo>
                    <a:pt x="766470" y="496570"/>
                  </a:lnTo>
                  <a:lnTo>
                    <a:pt x="766584" y="500380"/>
                  </a:lnTo>
                  <a:lnTo>
                    <a:pt x="766699" y="502920"/>
                  </a:lnTo>
                  <a:lnTo>
                    <a:pt x="766775" y="504190"/>
                  </a:lnTo>
                  <a:lnTo>
                    <a:pt x="766838" y="505460"/>
                  </a:lnTo>
                  <a:lnTo>
                    <a:pt x="766914" y="506730"/>
                  </a:lnTo>
                  <a:lnTo>
                    <a:pt x="766991" y="508000"/>
                  </a:lnTo>
                  <a:lnTo>
                    <a:pt x="767054" y="509270"/>
                  </a:lnTo>
                  <a:lnTo>
                    <a:pt x="767130" y="510540"/>
                  </a:lnTo>
                  <a:lnTo>
                    <a:pt x="767194" y="511810"/>
                  </a:lnTo>
                  <a:lnTo>
                    <a:pt x="767270" y="513080"/>
                  </a:lnTo>
                  <a:lnTo>
                    <a:pt x="767270" y="494030"/>
                  </a:lnTo>
                  <a:lnTo>
                    <a:pt x="767168" y="491490"/>
                  </a:lnTo>
                  <a:lnTo>
                    <a:pt x="767054" y="487527"/>
                  </a:lnTo>
                  <a:lnTo>
                    <a:pt x="766927" y="480060"/>
                  </a:lnTo>
                  <a:lnTo>
                    <a:pt x="766927" y="466090"/>
                  </a:lnTo>
                  <a:lnTo>
                    <a:pt x="769975" y="463550"/>
                  </a:lnTo>
                  <a:lnTo>
                    <a:pt x="773137" y="462280"/>
                  </a:lnTo>
                  <a:lnTo>
                    <a:pt x="776300" y="459740"/>
                  </a:lnTo>
                  <a:lnTo>
                    <a:pt x="776757" y="471170"/>
                  </a:lnTo>
                  <a:lnTo>
                    <a:pt x="776833" y="472440"/>
                  </a:lnTo>
                  <a:lnTo>
                    <a:pt x="777443" y="482600"/>
                  </a:lnTo>
                  <a:lnTo>
                    <a:pt x="777544" y="483870"/>
                  </a:lnTo>
                  <a:lnTo>
                    <a:pt x="777646" y="485140"/>
                  </a:lnTo>
                  <a:lnTo>
                    <a:pt x="777748" y="486410"/>
                  </a:lnTo>
                  <a:lnTo>
                    <a:pt x="777836" y="487527"/>
                  </a:lnTo>
                  <a:lnTo>
                    <a:pt x="777951" y="488950"/>
                  </a:lnTo>
                  <a:lnTo>
                    <a:pt x="778052" y="490220"/>
                  </a:lnTo>
                  <a:lnTo>
                    <a:pt x="778154" y="491490"/>
                  </a:lnTo>
                  <a:lnTo>
                    <a:pt x="778256" y="492760"/>
                  </a:lnTo>
                  <a:lnTo>
                    <a:pt x="778370" y="494030"/>
                  </a:lnTo>
                  <a:lnTo>
                    <a:pt x="779513" y="505460"/>
                  </a:lnTo>
                  <a:lnTo>
                    <a:pt x="779513" y="494855"/>
                  </a:lnTo>
                  <a:lnTo>
                    <a:pt x="779297" y="492760"/>
                  </a:lnTo>
                  <a:lnTo>
                    <a:pt x="779183" y="491490"/>
                  </a:lnTo>
                  <a:lnTo>
                    <a:pt x="779081" y="490220"/>
                  </a:lnTo>
                  <a:lnTo>
                    <a:pt x="778979" y="488950"/>
                  </a:lnTo>
                  <a:lnTo>
                    <a:pt x="778852" y="487527"/>
                  </a:lnTo>
                  <a:lnTo>
                    <a:pt x="778764" y="486410"/>
                  </a:lnTo>
                  <a:lnTo>
                    <a:pt x="778662" y="485140"/>
                  </a:lnTo>
                  <a:lnTo>
                    <a:pt x="778548" y="483870"/>
                  </a:lnTo>
                  <a:lnTo>
                    <a:pt x="778446" y="482600"/>
                  </a:lnTo>
                  <a:lnTo>
                    <a:pt x="778344" y="481330"/>
                  </a:lnTo>
                  <a:lnTo>
                    <a:pt x="778256" y="480060"/>
                  </a:lnTo>
                  <a:lnTo>
                    <a:pt x="778179" y="478790"/>
                  </a:lnTo>
                  <a:lnTo>
                    <a:pt x="778090" y="477520"/>
                  </a:lnTo>
                  <a:lnTo>
                    <a:pt x="778014" y="476250"/>
                  </a:lnTo>
                  <a:lnTo>
                    <a:pt x="777938" y="474980"/>
                  </a:lnTo>
                  <a:lnTo>
                    <a:pt x="777849" y="473710"/>
                  </a:lnTo>
                  <a:lnTo>
                    <a:pt x="777773" y="472440"/>
                  </a:lnTo>
                  <a:lnTo>
                    <a:pt x="777697" y="471170"/>
                  </a:lnTo>
                  <a:lnTo>
                    <a:pt x="777608" y="469900"/>
                  </a:lnTo>
                  <a:lnTo>
                    <a:pt x="777506" y="467360"/>
                  </a:lnTo>
                  <a:lnTo>
                    <a:pt x="777392" y="464820"/>
                  </a:lnTo>
                  <a:lnTo>
                    <a:pt x="777278" y="462280"/>
                  </a:lnTo>
                  <a:lnTo>
                    <a:pt x="777163" y="459740"/>
                  </a:lnTo>
                  <a:lnTo>
                    <a:pt x="777113" y="458470"/>
                  </a:lnTo>
                  <a:lnTo>
                    <a:pt x="780313" y="457200"/>
                  </a:lnTo>
                  <a:lnTo>
                    <a:pt x="783615" y="454660"/>
                  </a:lnTo>
                  <a:lnTo>
                    <a:pt x="786904" y="452120"/>
                  </a:lnTo>
                  <a:lnTo>
                    <a:pt x="789152" y="473710"/>
                  </a:lnTo>
                  <a:lnTo>
                    <a:pt x="792314" y="495300"/>
                  </a:lnTo>
                  <a:lnTo>
                    <a:pt x="792314" y="488061"/>
                  </a:lnTo>
                  <a:lnTo>
                    <a:pt x="791603" y="483870"/>
                  </a:lnTo>
                  <a:lnTo>
                    <a:pt x="790079" y="472440"/>
                  </a:lnTo>
                  <a:lnTo>
                    <a:pt x="788784" y="462280"/>
                  </a:lnTo>
                  <a:lnTo>
                    <a:pt x="788670" y="461010"/>
                  </a:lnTo>
                  <a:lnTo>
                    <a:pt x="788543" y="459740"/>
                  </a:lnTo>
                  <a:lnTo>
                    <a:pt x="788428" y="458470"/>
                  </a:lnTo>
                  <a:lnTo>
                    <a:pt x="788314" y="457200"/>
                  </a:lnTo>
                  <a:lnTo>
                    <a:pt x="788187" y="455930"/>
                  </a:lnTo>
                  <a:lnTo>
                    <a:pt x="788073" y="454660"/>
                  </a:lnTo>
                  <a:lnTo>
                    <a:pt x="787946" y="453390"/>
                  </a:lnTo>
                  <a:lnTo>
                    <a:pt x="787831" y="452120"/>
                  </a:lnTo>
                  <a:lnTo>
                    <a:pt x="787717" y="450850"/>
                  </a:lnTo>
                  <a:lnTo>
                    <a:pt x="792721" y="447040"/>
                  </a:lnTo>
                  <a:lnTo>
                    <a:pt x="794385" y="445782"/>
                  </a:lnTo>
                  <a:lnTo>
                    <a:pt x="797814" y="441960"/>
                  </a:lnTo>
                  <a:lnTo>
                    <a:pt x="801243" y="463550"/>
                  </a:lnTo>
                  <a:lnTo>
                    <a:pt x="803300" y="473710"/>
                  </a:lnTo>
                  <a:lnTo>
                    <a:pt x="805573" y="483870"/>
                  </a:lnTo>
                  <a:lnTo>
                    <a:pt x="805573" y="478116"/>
                  </a:lnTo>
                  <a:lnTo>
                    <a:pt x="804291" y="472440"/>
                  </a:lnTo>
                  <a:lnTo>
                    <a:pt x="802220" y="462280"/>
                  </a:lnTo>
                  <a:lnTo>
                    <a:pt x="800392" y="452361"/>
                  </a:lnTo>
                  <a:lnTo>
                    <a:pt x="798677" y="441960"/>
                  </a:lnTo>
                  <a:lnTo>
                    <a:pt x="802157" y="438150"/>
                  </a:lnTo>
                  <a:lnTo>
                    <a:pt x="805573" y="435610"/>
                  </a:lnTo>
                  <a:lnTo>
                    <a:pt x="809091" y="431800"/>
                  </a:lnTo>
                  <a:lnTo>
                    <a:pt x="811276" y="441960"/>
                  </a:lnTo>
                  <a:lnTo>
                    <a:pt x="813701" y="450850"/>
                  </a:lnTo>
                  <a:lnTo>
                    <a:pt x="816330" y="461010"/>
                  </a:lnTo>
                  <a:lnTo>
                    <a:pt x="819188" y="471170"/>
                  </a:lnTo>
                  <a:lnTo>
                    <a:pt x="819188" y="466331"/>
                  </a:lnTo>
                  <a:lnTo>
                    <a:pt x="817321" y="459740"/>
                  </a:lnTo>
                  <a:lnTo>
                    <a:pt x="814654" y="450850"/>
                  </a:lnTo>
                  <a:lnTo>
                    <a:pt x="812203" y="440690"/>
                  </a:lnTo>
                  <a:lnTo>
                    <a:pt x="810234" y="431800"/>
                  </a:lnTo>
                  <a:lnTo>
                    <a:pt x="809955" y="430530"/>
                  </a:lnTo>
                  <a:lnTo>
                    <a:pt x="812241" y="428053"/>
                  </a:lnTo>
                  <a:lnTo>
                    <a:pt x="816978" y="422910"/>
                  </a:lnTo>
                  <a:lnTo>
                    <a:pt x="820547" y="419100"/>
                  </a:lnTo>
                  <a:lnTo>
                    <a:pt x="823264" y="428993"/>
                  </a:lnTo>
                  <a:lnTo>
                    <a:pt x="823341" y="429260"/>
                  </a:lnTo>
                  <a:lnTo>
                    <a:pt x="826350" y="438150"/>
                  </a:lnTo>
                  <a:lnTo>
                    <a:pt x="829576" y="447040"/>
                  </a:lnTo>
                  <a:lnTo>
                    <a:pt x="832993" y="457200"/>
                  </a:lnTo>
                  <a:lnTo>
                    <a:pt x="832993" y="453186"/>
                  </a:lnTo>
                  <a:lnTo>
                    <a:pt x="830605" y="447040"/>
                  </a:lnTo>
                  <a:lnTo>
                    <a:pt x="827341" y="436880"/>
                  </a:lnTo>
                  <a:lnTo>
                    <a:pt x="824395" y="428307"/>
                  </a:lnTo>
                  <a:lnTo>
                    <a:pt x="821423" y="419100"/>
                  </a:lnTo>
                  <a:lnTo>
                    <a:pt x="824826" y="415480"/>
                  </a:lnTo>
                  <a:lnTo>
                    <a:pt x="828560" y="411480"/>
                  </a:lnTo>
                  <a:lnTo>
                    <a:pt x="832015" y="406565"/>
                  </a:lnTo>
                  <a:lnTo>
                    <a:pt x="832129" y="406400"/>
                  </a:lnTo>
                  <a:lnTo>
                    <a:pt x="835621" y="415480"/>
                  </a:lnTo>
                  <a:lnTo>
                    <a:pt x="839165" y="424180"/>
                  </a:lnTo>
                  <a:lnTo>
                    <a:pt x="842987" y="433095"/>
                  </a:lnTo>
                  <a:lnTo>
                    <a:pt x="846975" y="441960"/>
                  </a:lnTo>
                  <a:lnTo>
                    <a:pt x="846975" y="438264"/>
                  </a:lnTo>
                  <a:lnTo>
                    <a:pt x="844016" y="431800"/>
                  </a:lnTo>
                  <a:lnTo>
                    <a:pt x="840130" y="422910"/>
                  </a:lnTo>
                  <a:lnTo>
                    <a:pt x="836460" y="414020"/>
                  </a:lnTo>
                  <a:lnTo>
                    <a:pt x="833069" y="406565"/>
                  </a:lnTo>
                  <a:lnTo>
                    <a:pt x="832993" y="406400"/>
                  </a:lnTo>
                  <a:lnTo>
                    <a:pt x="835672" y="402590"/>
                  </a:lnTo>
                  <a:lnTo>
                    <a:pt x="836561" y="401320"/>
                  </a:lnTo>
                  <a:lnTo>
                    <a:pt x="840181" y="397510"/>
                  </a:lnTo>
                  <a:lnTo>
                    <a:pt x="843749" y="393700"/>
                  </a:lnTo>
                  <a:lnTo>
                    <a:pt x="847763" y="401320"/>
                  </a:lnTo>
                  <a:lnTo>
                    <a:pt x="851992" y="408940"/>
                  </a:lnTo>
                  <a:lnTo>
                    <a:pt x="856424" y="416560"/>
                  </a:lnTo>
                  <a:lnTo>
                    <a:pt x="861034" y="424180"/>
                  </a:lnTo>
                  <a:lnTo>
                    <a:pt x="861034" y="421170"/>
                  </a:lnTo>
                  <a:lnTo>
                    <a:pt x="857567" y="415480"/>
                  </a:lnTo>
                  <a:lnTo>
                    <a:pt x="852995" y="407670"/>
                  </a:lnTo>
                  <a:lnTo>
                    <a:pt x="848728" y="400050"/>
                  </a:lnTo>
                  <a:lnTo>
                    <a:pt x="845312" y="393700"/>
                  </a:lnTo>
                  <a:lnTo>
                    <a:pt x="844626" y="392430"/>
                  </a:lnTo>
                  <a:lnTo>
                    <a:pt x="846404" y="389890"/>
                  </a:lnTo>
                  <a:lnTo>
                    <a:pt x="848194" y="387350"/>
                  </a:lnTo>
                  <a:lnTo>
                    <a:pt x="851763" y="383540"/>
                  </a:lnTo>
                  <a:lnTo>
                    <a:pt x="855332" y="378460"/>
                  </a:lnTo>
                  <a:lnTo>
                    <a:pt x="859980" y="386080"/>
                  </a:lnTo>
                  <a:lnTo>
                    <a:pt x="864806" y="392430"/>
                  </a:lnTo>
                  <a:lnTo>
                    <a:pt x="869835" y="400050"/>
                  </a:lnTo>
                  <a:lnTo>
                    <a:pt x="875068" y="407670"/>
                  </a:lnTo>
                  <a:lnTo>
                    <a:pt x="875068" y="403847"/>
                  </a:lnTo>
                  <a:lnTo>
                    <a:pt x="870877" y="398780"/>
                  </a:lnTo>
                  <a:lnTo>
                    <a:pt x="865797" y="391160"/>
                  </a:lnTo>
                  <a:lnTo>
                    <a:pt x="860933" y="384835"/>
                  </a:lnTo>
                  <a:lnTo>
                    <a:pt x="856983" y="378460"/>
                  </a:lnTo>
                  <a:lnTo>
                    <a:pt x="856221" y="377240"/>
                  </a:lnTo>
                  <a:lnTo>
                    <a:pt x="857084" y="375920"/>
                  </a:lnTo>
                  <a:lnTo>
                    <a:pt x="857973" y="374650"/>
                  </a:lnTo>
                  <a:lnTo>
                    <a:pt x="859764" y="372110"/>
                  </a:lnTo>
                  <a:lnTo>
                    <a:pt x="863282" y="368300"/>
                  </a:lnTo>
                  <a:lnTo>
                    <a:pt x="866800" y="363220"/>
                  </a:lnTo>
                  <a:lnTo>
                    <a:pt x="872058" y="369570"/>
                  </a:lnTo>
                  <a:lnTo>
                    <a:pt x="877506" y="375920"/>
                  </a:lnTo>
                  <a:lnTo>
                    <a:pt x="883132" y="382270"/>
                  </a:lnTo>
                  <a:lnTo>
                    <a:pt x="888923" y="388620"/>
                  </a:lnTo>
                  <a:lnTo>
                    <a:pt x="888923" y="386194"/>
                  </a:lnTo>
                  <a:lnTo>
                    <a:pt x="884262" y="381114"/>
                  </a:lnTo>
                  <a:lnTo>
                    <a:pt x="878497" y="374650"/>
                  </a:lnTo>
                  <a:lnTo>
                    <a:pt x="872998" y="368300"/>
                  </a:lnTo>
                  <a:lnTo>
                    <a:pt x="868730" y="363220"/>
                  </a:lnTo>
                  <a:lnTo>
                    <a:pt x="867676" y="361950"/>
                  </a:lnTo>
                  <a:lnTo>
                    <a:pt x="869429" y="359410"/>
                  </a:lnTo>
                  <a:lnTo>
                    <a:pt x="871080" y="357022"/>
                  </a:lnTo>
                  <a:lnTo>
                    <a:pt x="878116" y="346710"/>
                  </a:lnTo>
                  <a:lnTo>
                    <a:pt x="884021" y="353110"/>
                  </a:lnTo>
                  <a:lnTo>
                    <a:pt x="889990" y="358140"/>
                  </a:lnTo>
                  <a:lnTo>
                    <a:pt x="896213" y="363220"/>
                  </a:lnTo>
                  <a:lnTo>
                    <a:pt x="902601" y="369570"/>
                  </a:lnTo>
                  <a:lnTo>
                    <a:pt x="902601" y="367296"/>
                  </a:lnTo>
                  <a:lnTo>
                    <a:pt x="897191" y="361950"/>
                  </a:lnTo>
                  <a:lnTo>
                    <a:pt x="890955" y="356870"/>
                  </a:lnTo>
                  <a:lnTo>
                    <a:pt x="884897" y="351802"/>
                  </a:lnTo>
                  <a:lnTo>
                    <a:pt x="880160" y="346710"/>
                  </a:lnTo>
                  <a:lnTo>
                    <a:pt x="878979" y="345440"/>
                  </a:lnTo>
                  <a:lnTo>
                    <a:pt x="879843" y="344170"/>
                  </a:lnTo>
                  <a:lnTo>
                    <a:pt x="882383" y="340398"/>
                  </a:lnTo>
                  <a:lnTo>
                    <a:pt x="885774" y="335280"/>
                  </a:lnTo>
                  <a:lnTo>
                    <a:pt x="889063" y="330238"/>
                  </a:lnTo>
                  <a:lnTo>
                    <a:pt x="908951" y="344170"/>
                  </a:lnTo>
                  <a:lnTo>
                    <a:pt x="916139" y="349415"/>
                  </a:lnTo>
                  <a:lnTo>
                    <a:pt x="916139" y="347433"/>
                  </a:lnTo>
                  <a:lnTo>
                    <a:pt x="903135" y="337845"/>
                  </a:lnTo>
                  <a:lnTo>
                    <a:pt x="891882" y="330238"/>
                  </a:lnTo>
                  <a:lnTo>
                    <a:pt x="889977" y="328955"/>
                  </a:lnTo>
                  <a:lnTo>
                    <a:pt x="890155" y="328612"/>
                  </a:lnTo>
                  <a:lnTo>
                    <a:pt x="890778" y="327660"/>
                  </a:lnTo>
                  <a:lnTo>
                    <a:pt x="896581" y="318770"/>
                  </a:lnTo>
                  <a:lnTo>
                    <a:pt x="899782" y="313690"/>
                  </a:lnTo>
                  <a:lnTo>
                    <a:pt x="913968" y="321310"/>
                  </a:lnTo>
                  <a:lnTo>
                    <a:pt x="921308" y="325120"/>
                  </a:lnTo>
                  <a:lnTo>
                    <a:pt x="928166" y="328612"/>
                  </a:lnTo>
                  <a:lnTo>
                    <a:pt x="928776" y="328955"/>
                  </a:lnTo>
                  <a:lnTo>
                    <a:pt x="928776" y="327152"/>
                  </a:lnTo>
                  <a:lnTo>
                    <a:pt x="914869" y="320040"/>
                  </a:lnTo>
                  <a:lnTo>
                    <a:pt x="907630" y="316230"/>
                  </a:lnTo>
                  <a:lnTo>
                    <a:pt x="902919" y="313690"/>
                  </a:lnTo>
                  <a:lnTo>
                    <a:pt x="900557" y="312420"/>
                  </a:lnTo>
                  <a:lnTo>
                    <a:pt x="901357" y="311150"/>
                  </a:lnTo>
                  <a:lnTo>
                    <a:pt x="903744" y="307365"/>
                  </a:lnTo>
                  <a:lnTo>
                    <a:pt x="906856" y="302361"/>
                  </a:lnTo>
                  <a:lnTo>
                    <a:pt x="909993" y="295910"/>
                  </a:lnTo>
                  <a:lnTo>
                    <a:pt x="917562" y="299720"/>
                  </a:lnTo>
                  <a:lnTo>
                    <a:pt x="939812" y="306920"/>
                  </a:lnTo>
                  <a:lnTo>
                    <a:pt x="941120" y="307365"/>
                  </a:lnTo>
                  <a:lnTo>
                    <a:pt x="941120" y="305777"/>
                  </a:lnTo>
                  <a:lnTo>
                    <a:pt x="926211" y="301015"/>
                  </a:lnTo>
                  <a:lnTo>
                    <a:pt x="918705" y="297332"/>
                  </a:lnTo>
                  <a:lnTo>
                    <a:pt x="918857" y="297332"/>
                  </a:lnTo>
                  <a:lnTo>
                    <a:pt x="914590" y="295910"/>
                  </a:lnTo>
                  <a:lnTo>
                    <a:pt x="910805" y="294640"/>
                  </a:lnTo>
                  <a:lnTo>
                    <a:pt x="916711" y="284645"/>
                  </a:lnTo>
                  <a:lnTo>
                    <a:pt x="919632" y="279577"/>
                  </a:lnTo>
                  <a:lnTo>
                    <a:pt x="919721" y="279412"/>
                  </a:lnTo>
                  <a:lnTo>
                    <a:pt x="936663" y="282041"/>
                  </a:lnTo>
                  <a:lnTo>
                    <a:pt x="936345" y="282041"/>
                  </a:lnTo>
                  <a:lnTo>
                    <a:pt x="953566" y="287223"/>
                  </a:lnTo>
                  <a:lnTo>
                    <a:pt x="953566" y="284467"/>
                  </a:lnTo>
                  <a:lnTo>
                    <a:pt x="945603" y="283273"/>
                  </a:lnTo>
                  <a:lnTo>
                    <a:pt x="945400" y="283273"/>
                  </a:lnTo>
                  <a:lnTo>
                    <a:pt x="937044" y="280746"/>
                  </a:lnTo>
                  <a:lnTo>
                    <a:pt x="937285" y="280746"/>
                  </a:lnTo>
                  <a:lnTo>
                    <a:pt x="928662" y="279412"/>
                  </a:lnTo>
                  <a:lnTo>
                    <a:pt x="920877" y="278193"/>
                  </a:lnTo>
                  <a:lnTo>
                    <a:pt x="920407" y="278193"/>
                  </a:lnTo>
                  <a:lnTo>
                    <a:pt x="920851" y="277215"/>
                  </a:lnTo>
                  <a:lnTo>
                    <a:pt x="920978" y="276948"/>
                  </a:lnTo>
                  <a:lnTo>
                    <a:pt x="923340" y="271780"/>
                  </a:lnTo>
                  <a:lnTo>
                    <a:pt x="926134" y="266738"/>
                  </a:lnTo>
                  <a:lnTo>
                    <a:pt x="928801" y="261620"/>
                  </a:lnTo>
                  <a:lnTo>
                    <a:pt x="937361" y="261620"/>
                  </a:lnTo>
                  <a:lnTo>
                    <a:pt x="963879" y="265430"/>
                  </a:lnTo>
                  <a:lnTo>
                    <a:pt x="963879" y="264045"/>
                  </a:lnTo>
                  <a:lnTo>
                    <a:pt x="946823" y="261620"/>
                  </a:lnTo>
                  <a:lnTo>
                    <a:pt x="938580" y="260426"/>
                  </a:lnTo>
                  <a:lnTo>
                    <a:pt x="929487" y="260426"/>
                  </a:lnTo>
                  <a:lnTo>
                    <a:pt x="932167" y="254000"/>
                  </a:lnTo>
                  <a:lnTo>
                    <a:pt x="934770" y="248920"/>
                  </a:lnTo>
                  <a:lnTo>
                    <a:pt x="937247" y="243865"/>
                  </a:lnTo>
                  <a:lnTo>
                    <a:pt x="974064" y="243865"/>
                  </a:lnTo>
                  <a:lnTo>
                    <a:pt x="974064" y="242570"/>
                  </a:lnTo>
                  <a:lnTo>
                    <a:pt x="937882" y="242570"/>
                  </a:lnTo>
                  <a:lnTo>
                    <a:pt x="940244" y="237769"/>
                  </a:lnTo>
                  <a:lnTo>
                    <a:pt x="940358" y="237528"/>
                  </a:lnTo>
                  <a:lnTo>
                    <a:pt x="942568" y="231419"/>
                  </a:lnTo>
                  <a:lnTo>
                    <a:pt x="944130" y="227672"/>
                  </a:lnTo>
                  <a:lnTo>
                    <a:pt x="944232" y="227431"/>
                  </a:lnTo>
                  <a:lnTo>
                    <a:pt x="944651" y="226428"/>
                  </a:lnTo>
                  <a:lnTo>
                    <a:pt x="944714" y="226275"/>
                  </a:lnTo>
                  <a:lnTo>
                    <a:pt x="944791" y="226110"/>
                  </a:lnTo>
                  <a:lnTo>
                    <a:pt x="953782" y="226110"/>
                  </a:lnTo>
                  <a:lnTo>
                    <a:pt x="963815" y="224790"/>
                  </a:lnTo>
                  <a:lnTo>
                    <a:pt x="973404" y="223520"/>
                  </a:lnTo>
                  <a:lnTo>
                    <a:pt x="983208" y="223520"/>
                  </a:lnTo>
                  <a:lnTo>
                    <a:pt x="983208" y="222262"/>
                  </a:lnTo>
                  <a:lnTo>
                    <a:pt x="973912" y="222262"/>
                  </a:lnTo>
                  <a:lnTo>
                    <a:pt x="964323" y="223520"/>
                  </a:lnTo>
                  <a:lnTo>
                    <a:pt x="954760" y="223520"/>
                  </a:lnTo>
                  <a:lnTo>
                    <a:pt x="945324" y="224790"/>
                  </a:lnTo>
                  <a:lnTo>
                    <a:pt x="947445" y="219748"/>
                  </a:lnTo>
                  <a:lnTo>
                    <a:pt x="949299" y="214909"/>
                  </a:lnTo>
                  <a:lnTo>
                    <a:pt x="949401" y="214642"/>
                  </a:lnTo>
                  <a:lnTo>
                    <a:pt x="951230" y="210820"/>
                  </a:lnTo>
                  <a:lnTo>
                    <a:pt x="960704" y="208343"/>
                  </a:lnTo>
                  <a:lnTo>
                    <a:pt x="960437" y="208343"/>
                  </a:lnTo>
                  <a:lnTo>
                    <a:pt x="970343" y="207073"/>
                  </a:lnTo>
                  <a:lnTo>
                    <a:pt x="970597" y="207073"/>
                  </a:lnTo>
                  <a:lnTo>
                    <a:pt x="980516" y="204546"/>
                  </a:lnTo>
                  <a:lnTo>
                    <a:pt x="980198" y="204546"/>
                  </a:lnTo>
                  <a:lnTo>
                    <a:pt x="990295" y="203288"/>
                  </a:lnTo>
                  <a:lnTo>
                    <a:pt x="990917" y="203288"/>
                  </a:lnTo>
                  <a:lnTo>
                    <a:pt x="990917" y="202006"/>
                  </a:lnTo>
                  <a:lnTo>
                    <a:pt x="980706" y="203288"/>
                  </a:lnTo>
                  <a:lnTo>
                    <a:pt x="981036" y="203288"/>
                  </a:lnTo>
                  <a:lnTo>
                    <a:pt x="971067" y="205803"/>
                  </a:lnTo>
                  <a:lnTo>
                    <a:pt x="970813" y="205803"/>
                  </a:lnTo>
                  <a:lnTo>
                    <a:pt x="960932" y="207073"/>
                  </a:lnTo>
                  <a:lnTo>
                    <a:pt x="961186" y="207073"/>
                  </a:lnTo>
                  <a:lnTo>
                    <a:pt x="951649" y="209550"/>
                  </a:lnTo>
                  <a:lnTo>
                    <a:pt x="953274" y="204914"/>
                  </a:lnTo>
                  <a:lnTo>
                    <a:pt x="954913" y="199847"/>
                  </a:lnTo>
                  <a:lnTo>
                    <a:pt x="956437" y="195719"/>
                  </a:lnTo>
                  <a:lnTo>
                    <a:pt x="956119" y="195719"/>
                  </a:lnTo>
                  <a:lnTo>
                    <a:pt x="959840" y="194310"/>
                  </a:lnTo>
                  <a:lnTo>
                    <a:pt x="966533" y="191770"/>
                  </a:lnTo>
                  <a:lnTo>
                    <a:pt x="976083" y="189382"/>
                  </a:lnTo>
                  <a:lnTo>
                    <a:pt x="975461" y="189382"/>
                  </a:lnTo>
                  <a:lnTo>
                    <a:pt x="986967" y="187960"/>
                  </a:lnTo>
                  <a:lnTo>
                    <a:pt x="997165" y="185470"/>
                  </a:lnTo>
                  <a:lnTo>
                    <a:pt x="997356" y="185470"/>
                  </a:lnTo>
                  <a:lnTo>
                    <a:pt x="997356" y="184264"/>
                  </a:lnTo>
                  <a:lnTo>
                    <a:pt x="987069" y="186766"/>
                  </a:lnTo>
                  <a:lnTo>
                    <a:pt x="986764" y="186766"/>
                  </a:lnTo>
                  <a:lnTo>
                    <a:pt x="977087" y="187960"/>
                  </a:lnTo>
                  <a:lnTo>
                    <a:pt x="966927" y="190500"/>
                  </a:lnTo>
                  <a:lnTo>
                    <a:pt x="956894" y="194310"/>
                  </a:lnTo>
                  <a:lnTo>
                    <a:pt x="958202" y="189636"/>
                  </a:lnTo>
                  <a:lnTo>
                    <a:pt x="958418" y="188925"/>
                  </a:lnTo>
                  <a:lnTo>
                    <a:pt x="959497" y="185737"/>
                  </a:lnTo>
                  <a:lnTo>
                    <a:pt x="959586" y="185470"/>
                  </a:lnTo>
                  <a:lnTo>
                    <a:pt x="960716" y="180340"/>
                  </a:lnTo>
                  <a:lnTo>
                    <a:pt x="961021" y="180340"/>
                  </a:lnTo>
                  <a:lnTo>
                    <a:pt x="961644" y="180111"/>
                  </a:lnTo>
                  <a:lnTo>
                    <a:pt x="961034" y="180263"/>
                  </a:lnTo>
                  <a:lnTo>
                    <a:pt x="962088" y="175298"/>
                  </a:lnTo>
                  <a:lnTo>
                    <a:pt x="962990" y="171526"/>
                  </a:lnTo>
                  <a:lnTo>
                    <a:pt x="963790" y="167830"/>
                  </a:lnTo>
                  <a:lnTo>
                    <a:pt x="963307" y="167830"/>
                  </a:lnTo>
                  <a:lnTo>
                    <a:pt x="967117" y="166433"/>
                  </a:lnTo>
                  <a:lnTo>
                    <a:pt x="1006208" y="152400"/>
                  </a:lnTo>
                  <a:lnTo>
                    <a:pt x="1006208" y="151244"/>
                  </a:lnTo>
                  <a:lnTo>
                    <a:pt x="1006081" y="151244"/>
                  </a:lnTo>
                  <a:lnTo>
                    <a:pt x="963980" y="166370"/>
                  </a:lnTo>
                  <a:lnTo>
                    <a:pt x="964730" y="162623"/>
                  </a:lnTo>
                  <a:lnTo>
                    <a:pt x="965238" y="160489"/>
                  </a:lnTo>
                  <a:lnTo>
                    <a:pt x="965327" y="160134"/>
                  </a:lnTo>
                  <a:lnTo>
                    <a:pt x="965492" y="158940"/>
                  </a:lnTo>
                  <a:lnTo>
                    <a:pt x="965542" y="158419"/>
                  </a:lnTo>
                  <a:lnTo>
                    <a:pt x="965644" y="157670"/>
                  </a:lnTo>
                  <a:lnTo>
                    <a:pt x="965822" y="156210"/>
                  </a:lnTo>
                  <a:lnTo>
                    <a:pt x="968451" y="154940"/>
                  </a:lnTo>
                  <a:lnTo>
                    <a:pt x="986599" y="146227"/>
                  </a:lnTo>
                  <a:lnTo>
                    <a:pt x="976909" y="149694"/>
                  </a:lnTo>
                  <a:lnTo>
                    <a:pt x="976122" y="150012"/>
                  </a:lnTo>
                  <a:lnTo>
                    <a:pt x="965923" y="154940"/>
                  </a:lnTo>
                  <a:lnTo>
                    <a:pt x="966470" y="150012"/>
                  </a:lnTo>
                  <a:lnTo>
                    <a:pt x="966520" y="149529"/>
                  </a:lnTo>
                  <a:lnTo>
                    <a:pt x="966635" y="148590"/>
                  </a:lnTo>
                  <a:lnTo>
                    <a:pt x="966660" y="147320"/>
                  </a:lnTo>
                  <a:lnTo>
                    <a:pt x="966787" y="138430"/>
                  </a:lnTo>
                  <a:lnTo>
                    <a:pt x="966685" y="137160"/>
                  </a:lnTo>
                  <a:lnTo>
                    <a:pt x="966584" y="135890"/>
                  </a:lnTo>
                  <a:lnTo>
                    <a:pt x="966444" y="134620"/>
                  </a:lnTo>
                  <a:lnTo>
                    <a:pt x="966368" y="133350"/>
                  </a:lnTo>
                  <a:lnTo>
                    <a:pt x="966279" y="132080"/>
                  </a:lnTo>
                  <a:lnTo>
                    <a:pt x="965873" y="130810"/>
                  </a:lnTo>
                  <a:lnTo>
                    <a:pt x="965492" y="128968"/>
                  </a:lnTo>
                  <a:lnTo>
                    <a:pt x="965352" y="128270"/>
                  </a:lnTo>
                  <a:lnTo>
                    <a:pt x="967460" y="127000"/>
                  </a:lnTo>
                  <a:lnTo>
                    <a:pt x="987158" y="115150"/>
                  </a:lnTo>
                  <a:lnTo>
                    <a:pt x="975677" y="120650"/>
                  </a:lnTo>
                  <a:lnTo>
                    <a:pt x="965200" y="127000"/>
                  </a:lnTo>
                  <a:lnTo>
                    <a:pt x="964641" y="125730"/>
                  </a:lnTo>
                  <a:lnTo>
                    <a:pt x="963968" y="123291"/>
                  </a:lnTo>
                  <a:lnTo>
                    <a:pt x="963218" y="122161"/>
                  </a:lnTo>
                  <a:lnTo>
                    <a:pt x="963218" y="146050"/>
                  </a:lnTo>
                  <a:lnTo>
                    <a:pt x="952842" y="152400"/>
                  </a:lnTo>
                  <a:lnTo>
                    <a:pt x="963218" y="147320"/>
                  </a:lnTo>
                  <a:lnTo>
                    <a:pt x="963129" y="149529"/>
                  </a:lnTo>
                  <a:lnTo>
                    <a:pt x="963015" y="151244"/>
                  </a:lnTo>
                  <a:lnTo>
                    <a:pt x="962939" y="152400"/>
                  </a:lnTo>
                  <a:lnTo>
                    <a:pt x="962850" y="153670"/>
                  </a:lnTo>
                  <a:lnTo>
                    <a:pt x="962444" y="156019"/>
                  </a:lnTo>
                  <a:lnTo>
                    <a:pt x="962406" y="156210"/>
                  </a:lnTo>
                  <a:lnTo>
                    <a:pt x="952004" y="161328"/>
                  </a:lnTo>
                  <a:lnTo>
                    <a:pt x="942149" y="167449"/>
                  </a:lnTo>
                  <a:lnTo>
                    <a:pt x="961910" y="157670"/>
                  </a:lnTo>
                  <a:lnTo>
                    <a:pt x="962279" y="157670"/>
                  </a:lnTo>
                  <a:lnTo>
                    <a:pt x="962012" y="160134"/>
                  </a:lnTo>
                  <a:lnTo>
                    <a:pt x="961910" y="161150"/>
                  </a:lnTo>
                  <a:lnTo>
                    <a:pt x="961288" y="165100"/>
                  </a:lnTo>
                  <a:lnTo>
                    <a:pt x="960589" y="168490"/>
                  </a:lnTo>
                  <a:lnTo>
                    <a:pt x="960501" y="168973"/>
                  </a:lnTo>
                  <a:lnTo>
                    <a:pt x="960348" y="168973"/>
                  </a:lnTo>
                  <a:lnTo>
                    <a:pt x="957516" y="181800"/>
                  </a:lnTo>
                  <a:lnTo>
                    <a:pt x="957262" y="181800"/>
                  </a:lnTo>
                  <a:lnTo>
                    <a:pt x="956157" y="186766"/>
                  </a:lnTo>
                  <a:lnTo>
                    <a:pt x="954963" y="190500"/>
                  </a:lnTo>
                  <a:lnTo>
                    <a:pt x="953528" y="194310"/>
                  </a:lnTo>
                  <a:lnTo>
                    <a:pt x="943305" y="198259"/>
                  </a:lnTo>
                  <a:lnTo>
                    <a:pt x="943127" y="198259"/>
                  </a:lnTo>
                  <a:lnTo>
                    <a:pt x="933945" y="200660"/>
                  </a:lnTo>
                  <a:lnTo>
                    <a:pt x="915555" y="208026"/>
                  </a:lnTo>
                  <a:lnTo>
                    <a:pt x="923810" y="205803"/>
                  </a:lnTo>
                  <a:lnTo>
                    <a:pt x="924915" y="205397"/>
                  </a:lnTo>
                  <a:lnTo>
                    <a:pt x="933627" y="201930"/>
                  </a:lnTo>
                  <a:lnTo>
                    <a:pt x="942835" y="199517"/>
                  </a:lnTo>
                  <a:lnTo>
                    <a:pt x="943000" y="199517"/>
                  </a:lnTo>
                  <a:lnTo>
                    <a:pt x="952804" y="195719"/>
                  </a:lnTo>
                  <a:lnTo>
                    <a:pt x="953135" y="195719"/>
                  </a:lnTo>
                  <a:lnTo>
                    <a:pt x="951750" y="200660"/>
                  </a:lnTo>
                  <a:lnTo>
                    <a:pt x="950137" y="204546"/>
                  </a:lnTo>
                  <a:lnTo>
                    <a:pt x="948385" y="209664"/>
                  </a:lnTo>
                  <a:lnTo>
                    <a:pt x="947991" y="209664"/>
                  </a:lnTo>
                  <a:lnTo>
                    <a:pt x="947978" y="210820"/>
                  </a:lnTo>
                  <a:lnTo>
                    <a:pt x="946188" y="215900"/>
                  </a:lnTo>
                  <a:lnTo>
                    <a:pt x="944257" y="221094"/>
                  </a:lnTo>
                  <a:lnTo>
                    <a:pt x="942187" y="226110"/>
                  </a:lnTo>
                  <a:lnTo>
                    <a:pt x="941806" y="226110"/>
                  </a:lnTo>
                  <a:lnTo>
                    <a:pt x="914831" y="229895"/>
                  </a:lnTo>
                  <a:lnTo>
                    <a:pt x="906487" y="232308"/>
                  </a:lnTo>
                  <a:lnTo>
                    <a:pt x="940981" y="227431"/>
                  </a:lnTo>
                  <a:lnTo>
                    <a:pt x="941654" y="227431"/>
                  </a:lnTo>
                  <a:lnTo>
                    <a:pt x="939558" y="232410"/>
                  </a:lnTo>
                  <a:lnTo>
                    <a:pt x="937298" y="237528"/>
                  </a:lnTo>
                  <a:lnTo>
                    <a:pt x="934923" y="242570"/>
                  </a:lnTo>
                  <a:lnTo>
                    <a:pt x="934250" y="242570"/>
                  </a:lnTo>
                  <a:lnTo>
                    <a:pt x="934250" y="243865"/>
                  </a:lnTo>
                  <a:lnTo>
                    <a:pt x="931964" y="248716"/>
                  </a:lnTo>
                  <a:lnTo>
                    <a:pt x="929309" y="254000"/>
                  </a:lnTo>
                  <a:lnTo>
                    <a:pt x="926655" y="260362"/>
                  </a:lnTo>
                  <a:lnTo>
                    <a:pt x="918273" y="259080"/>
                  </a:lnTo>
                  <a:lnTo>
                    <a:pt x="901407" y="259080"/>
                  </a:lnTo>
                  <a:lnTo>
                    <a:pt x="909904" y="260426"/>
                  </a:lnTo>
                  <a:lnTo>
                    <a:pt x="918121" y="260426"/>
                  </a:lnTo>
                  <a:lnTo>
                    <a:pt x="925995" y="261620"/>
                  </a:lnTo>
                  <a:lnTo>
                    <a:pt x="923328" y="266738"/>
                  </a:lnTo>
                  <a:lnTo>
                    <a:pt x="920597" y="271780"/>
                  </a:lnTo>
                  <a:lnTo>
                    <a:pt x="917740" y="276860"/>
                  </a:lnTo>
                  <a:lnTo>
                    <a:pt x="917448" y="276821"/>
                  </a:lnTo>
                  <a:lnTo>
                    <a:pt x="917448" y="278193"/>
                  </a:lnTo>
                  <a:lnTo>
                    <a:pt x="916978" y="278193"/>
                  </a:lnTo>
                  <a:lnTo>
                    <a:pt x="914133" y="283273"/>
                  </a:lnTo>
                  <a:lnTo>
                    <a:pt x="911237" y="289610"/>
                  </a:lnTo>
                  <a:lnTo>
                    <a:pt x="908253" y="294640"/>
                  </a:lnTo>
                  <a:lnTo>
                    <a:pt x="907491" y="294386"/>
                  </a:lnTo>
                  <a:lnTo>
                    <a:pt x="907491" y="295910"/>
                  </a:lnTo>
                  <a:lnTo>
                    <a:pt x="904455" y="301015"/>
                  </a:lnTo>
                  <a:lnTo>
                    <a:pt x="898271" y="311150"/>
                  </a:lnTo>
                  <a:lnTo>
                    <a:pt x="897445" y="310692"/>
                  </a:lnTo>
                  <a:lnTo>
                    <a:pt x="897445" y="312420"/>
                  </a:lnTo>
                  <a:lnTo>
                    <a:pt x="894283" y="317512"/>
                  </a:lnTo>
                  <a:lnTo>
                    <a:pt x="891070" y="322580"/>
                  </a:lnTo>
                  <a:lnTo>
                    <a:pt x="887806" y="327660"/>
                  </a:lnTo>
                  <a:lnTo>
                    <a:pt x="886980" y="327152"/>
                  </a:lnTo>
                  <a:lnTo>
                    <a:pt x="886980" y="328955"/>
                  </a:lnTo>
                  <a:lnTo>
                    <a:pt x="883716" y="334010"/>
                  </a:lnTo>
                  <a:lnTo>
                    <a:pt x="876998" y="344170"/>
                  </a:lnTo>
                  <a:lnTo>
                    <a:pt x="876185" y="343446"/>
                  </a:lnTo>
                  <a:lnTo>
                    <a:pt x="876185" y="345440"/>
                  </a:lnTo>
                  <a:lnTo>
                    <a:pt x="872705" y="350672"/>
                  </a:lnTo>
                  <a:lnTo>
                    <a:pt x="869391" y="355600"/>
                  </a:lnTo>
                  <a:lnTo>
                    <a:pt x="865936" y="359410"/>
                  </a:lnTo>
                  <a:lnTo>
                    <a:pt x="865124" y="358597"/>
                  </a:lnTo>
                  <a:lnTo>
                    <a:pt x="865124" y="360680"/>
                  </a:lnTo>
                  <a:lnTo>
                    <a:pt x="858177" y="370840"/>
                  </a:lnTo>
                  <a:lnTo>
                    <a:pt x="854659" y="374650"/>
                  </a:lnTo>
                  <a:lnTo>
                    <a:pt x="853795" y="373418"/>
                  </a:lnTo>
                  <a:lnTo>
                    <a:pt x="853795" y="375920"/>
                  </a:lnTo>
                  <a:lnTo>
                    <a:pt x="851204" y="379730"/>
                  </a:lnTo>
                  <a:lnTo>
                    <a:pt x="850226" y="381114"/>
                  </a:lnTo>
                  <a:lnTo>
                    <a:pt x="846797" y="384835"/>
                  </a:lnTo>
                  <a:lnTo>
                    <a:pt x="843305" y="389890"/>
                  </a:lnTo>
                  <a:lnTo>
                    <a:pt x="842416" y="388112"/>
                  </a:lnTo>
                  <a:lnTo>
                    <a:pt x="842416" y="389890"/>
                  </a:lnTo>
                  <a:lnTo>
                    <a:pt x="838911" y="394970"/>
                  </a:lnTo>
                  <a:lnTo>
                    <a:pt x="831875" y="402590"/>
                  </a:lnTo>
                  <a:lnTo>
                    <a:pt x="831011" y="400532"/>
                  </a:lnTo>
                  <a:lnTo>
                    <a:pt x="831011" y="403860"/>
                  </a:lnTo>
                  <a:lnTo>
                    <a:pt x="823976" y="411480"/>
                  </a:lnTo>
                  <a:lnTo>
                    <a:pt x="820483" y="415302"/>
                  </a:lnTo>
                  <a:lnTo>
                    <a:pt x="819632" y="412343"/>
                  </a:lnTo>
                  <a:lnTo>
                    <a:pt x="819632" y="416560"/>
                  </a:lnTo>
                  <a:lnTo>
                    <a:pt x="809231" y="427990"/>
                  </a:lnTo>
                  <a:lnTo>
                    <a:pt x="808355" y="423354"/>
                  </a:lnTo>
                  <a:lnTo>
                    <a:pt x="808355" y="428053"/>
                  </a:lnTo>
                  <a:lnTo>
                    <a:pt x="804951" y="431800"/>
                  </a:lnTo>
                  <a:lnTo>
                    <a:pt x="801535" y="434340"/>
                  </a:lnTo>
                  <a:lnTo>
                    <a:pt x="798220" y="438150"/>
                  </a:lnTo>
                  <a:lnTo>
                    <a:pt x="797344" y="431660"/>
                  </a:lnTo>
                  <a:lnTo>
                    <a:pt x="797344" y="438150"/>
                  </a:lnTo>
                  <a:lnTo>
                    <a:pt x="793991" y="441960"/>
                  </a:lnTo>
                  <a:lnTo>
                    <a:pt x="790676" y="444500"/>
                  </a:lnTo>
                  <a:lnTo>
                    <a:pt x="787412" y="447040"/>
                  </a:lnTo>
                  <a:lnTo>
                    <a:pt x="787323" y="445782"/>
                  </a:lnTo>
                  <a:lnTo>
                    <a:pt x="787222" y="444500"/>
                  </a:lnTo>
                  <a:lnTo>
                    <a:pt x="787133" y="443230"/>
                  </a:lnTo>
                  <a:lnTo>
                    <a:pt x="787044" y="441960"/>
                  </a:lnTo>
                  <a:lnTo>
                    <a:pt x="786942" y="440690"/>
                  </a:lnTo>
                  <a:lnTo>
                    <a:pt x="786853" y="439420"/>
                  </a:lnTo>
                  <a:lnTo>
                    <a:pt x="786752" y="438150"/>
                  </a:lnTo>
                  <a:lnTo>
                    <a:pt x="786650" y="436676"/>
                  </a:lnTo>
                  <a:lnTo>
                    <a:pt x="786587" y="435216"/>
                  </a:lnTo>
                  <a:lnTo>
                    <a:pt x="786587" y="448310"/>
                  </a:lnTo>
                  <a:lnTo>
                    <a:pt x="783336" y="450850"/>
                  </a:lnTo>
                  <a:lnTo>
                    <a:pt x="780122" y="453390"/>
                  </a:lnTo>
                  <a:lnTo>
                    <a:pt x="777011" y="454660"/>
                  </a:lnTo>
                  <a:lnTo>
                    <a:pt x="777100" y="423621"/>
                  </a:lnTo>
                  <a:lnTo>
                    <a:pt x="777214" y="420370"/>
                  </a:lnTo>
                  <a:lnTo>
                    <a:pt x="777328" y="417652"/>
                  </a:lnTo>
                  <a:lnTo>
                    <a:pt x="777430" y="415480"/>
                  </a:lnTo>
                  <a:lnTo>
                    <a:pt x="777557" y="412750"/>
                  </a:lnTo>
                  <a:lnTo>
                    <a:pt x="777671" y="410248"/>
                  </a:lnTo>
                  <a:lnTo>
                    <a:pt x="780122" y="408940"/>
                  </a:lnTo>
                  <a:lnTo>
                    <a:pt x="782624" y="406400"/>
                  </a:lnTo>
                  <a:lnTo>
                    <a:pt x="785164" y="405130"/>
                  </a:lnTo>
                  <a:lnTo>
                    <a:pt x="785202" y="416560"/>
                  </a:lnTo>
                  <a:lnTo>
                    <a:pt x="785317" y="421665"/>
                  </a:lnTo>
                  <a:lnTo>
                    <a:pt x="785418" y="426732"/>
                  </a:lnTo>
                  <a:lnTo>
                    <a:pt x="785545" y="429260"/>
                  </a:lnTo>
                  <a:lnTo>
                    <a:pt x="785660" y="431800"/>
                  </a:lnTo>
                  <a:lnTo>
                    <a:pt x="785774" y="434340"/>
                  </a:lnTo>
                  <a:lnTo>
                    <a:pt x="785888" y="436676"/>
                  </a:lnTo>
                  <a:lnTo>
                    <a:pt x="785977" y="438150"/>
                  </a:lnTo>
                  <a:lnTo>
                    <a:pt x="786053" y="439420"/>
                  </a:lnTo>
                  <a:lnTo>
                    <a:pt x="786130" y="440690"/>
                  </a:lnTo>
                  <a:lnTo>
                    <a:pt x="786206" y="441960"/>
                  </a:lnTo>
                  <a:lnTo>
                    <a:pt x="786282" y="443230"/>
                  </a:lnTo>
                  <a:lnTo>
                    <a:pt x="786358" y="444500"/>
                  </a:lnTo>
                  <a:lnTo>
                    <a:pt x="786434" y="445782"/>
                  </a:lnTo>
                  <a:lnTo>
                    <a:pt x="786511" y="447040"/>
                  </a:lnTo>
                  <a:lnTo>
                    <a:pt x="786587" y="448310"/>
                  </a:lnTo>
                  <a:lnTo>
                    <a:pt x="786587" y="435216"/>
                  </a:lnTo>
                  <a:lnTo>
                    <a:pt x="786549" y="434340"/>
                  </a:lnTo>
                  <a:lnTo>
                    <a:pt x="786422" y="431800"/>
                  </a:lnTo>
                  <a:lnTo>
                    <a:pt x="786307" y="429260"/>
                  </a:lnTo>
                  <a:lnTo>
                    <a:pt x="785787" y="405130"/>
                  </a:lnTo>
                  <a:lnTo>
                    <a:pt x="785787" y="403860"/>
                  </a:lnTo>
                  <a:lnTo>
                    <a:pt x="788327" y="402590"/>
                  </a:lnTo>
                  <a:lnTo>
                    <a:pt x="790930" y="400050"/>
                  </a:lnTo>
                  <a:lnTo>
                    <a:pt x="793534" y="397510"/>
                  </a:lnTo>
                  <a:lnTo>
                    <a:pt x="793610" y="398780"/>
                  </a:lnTo>
                  <a:lnTo>
                    <a:pt x="793686" y="400050"/>
                  </a:lnTo>
                  <a:lnTo>
                    <a:pt x="793813" y="402082"/>
                  </a:lnTo>
                  <a:lnTo>
                    <a:pt x="793915" y="403860"/>
                  </a:lnTo>
                  <a:lnTo>
                    <a:pt x="794029" y="405841"/>
                  </a:lnTo>
                  <a:lnTo>
                    <a:pt x="794143" y="407670"/>
                  </a:lnTo>
                  <a:lnTo>
                    <a:pt x="794245" y="408940"/>
                  </a:lnTo>
                  <a:lnTo>
                    <a:pt x="794359" y="410248"/>
                  </a:lnTo>
                  <a:lnTo>
                    <a:pt x="794461" y="411480"/>
                  </a:lnTo>
                  <a:lnTo>
                    <a:pt x="794562" y="412750"/>
                  </a:lnTo>
                  <a:lnTo>
                    <a:pt x="794664" y="414020"/>
                  </a:lnTo>
                  <a:lnTo>
                    <a:pt x="794791" y="415480"/>
                  </a:lnTo>
                  <a:lnTo>
                    <a:pt x="794880" y="416560"/>
                  </a:lnTo>
                  <a:lnTo>
                    <a:pt x="794981" y="417830"/>
                  </a:lnTo>
                  <a:lnTo>
                    <a:pt x="796061" y="428053"/>
                  </a:lnTo>
                  <a:lnTo>
                    <a:pt x="797344" y="438150"/>
                  </a:lnTo>
                  <a:lnTo>
                    <a:pt x="797344" y="431660"/>
                  </a:lnTo>
                  <a:lnTo>
                    <a:pt x="797191" y="430530"/>
                  </a:lnTo>
                  <a:lnTo>
                    <a:pt x="796709" y="426732"/>
                  </a:lnTo>
                  <a:lnTo>
                    <a:pt x="795731" y="417830"/>
                  </a:lnTo>
                  <a:lnTo>
                    <a:pt x="795616" y="416560"/>
                  </a:lnTo>
                  <a:lnTo>
                    <a:pt x="795515" y="415480"/>
                  </a:lnTo>
                  <a:lnTo>
                    <a:pt x="795388" y="414020"/>
                  </a:lnTo>
                  <a:lnTo>
                    <a:pt x="795286" y="412750"/>
                  </a:lnTo>
                  <a:lnTo>
                    <a:pt x="795172" y="411480"/>
                  </a:lnTo>
                  <a:lnTo>
                    <a:pt x="795070" y="410248"/>
                  </a:lnTo>
                  <a:lnTo>
                    <a:pt x="794956" y="408940"/>
                  </a:lnTo>
                  <a:lnTo>
                    <a:pt x="794842" y="407670"/>
                  </a:lnTo>
                  <a:lnTo>
                    <a:pt x="794727" y="405841"/>
                  </a:lnTo>
                  <a:lnTo>
                    <a:pt x="794600" y="403860"/>
                  </a:lnTo>
                  <a:lnTo>
                    <a:pt x="794486" y="402082"/>
                  </a:lnTo>
                  <a:lnTo>
                    <a:pt x="794435" y="401320"/>
                  </a:lnTo>
                  <a:lnTo>
                    <a:pt x="794359" y="400050"/>
                  </a:lnTo>
                  <a:lnTo>
                    <a:pt x="794270" y="398780"/>
                  </a:lnTo>
                  <a:lnTo>
                    <a:pt x="794194" y="397510"/>
                  </a:lnTo>
                  <a:lnTo>
                    <a:pt x="798118" y="393700"/>
                  </a:lnTo>
                  <a:lnTo>
                    <a:pt x="802106" y="389890"/>
                  </a:lnTo>
                  <a:lnTo>
                    <a:pt x="804633" y="407670"/>
                  </a:lnTo>
                  <a:lnTo>
                    <a:pt x="804735" y="408355"/>
                  </a:lnTo>
                  <a:lnTo>
                    <a:pt x="804824" y="408940"/>
                  </a:lnTo>
                  <a:lnTo>
                    <a:pt x="808177" y="426732"/>
                  </a:lnTo>
                  <a:lnTo>
                    <a:pt x="808355" y="428053"/>
                  </a:lnTo>
                  <a:lnTo>
                    <a:pt x="808355" y="423354"/>
                  </a:lnTo>
                  <a:lnTo>
                    <a:pt x="807313" y="417830"/>
                  </a:lnTo>
                  <a:lnTo>
                    <a:pt x="804062" y="398780"/>
                  </a:lnTo>
                  <a:lnTo>
                    <a:pt x="802919" y="389890"/>
                  </a:lnTo>
                  <a:lnTo>
                    <a:pt x="802767" y="388620"/>
                  </a:lnTo>
                  <a:lnTo>
                    <a:pt x="805472" y="386080"/>
                  </a:lnTo>
                  <a:lnTo>
                    <a:pt x="808177" y="383540"/>
                  </a:lnTo>
                  <a:lnTo>
                    <a:pt x="810691" y="381114"/>
                  </a:lnTo>
                  <a:lnTo>
                    <a:pt x="810831" y="381114"/>
                  </a:lnTo>
                  <a:lnTo>
                    <a:pt x="812711" y="389890"/>
                  </a:lnTo>
                  <a:lnTo>
                    <a:pt x="814806" y="398780"/>
                  </a:lnTo>
                  <a:lnTo>
                    <a:pt x="817105" y="407670"/>
                  </a:lnTo>
                  <a:lnTo>
                    <a:pt x="819632" y="416560"/>
                  </a:lnTo>
                  <a:lnTo>
                    <a:pt x="819632" y="412343"/>
                  </a:lnTo>
                  <a:lnTo>
                    <a:pt x="817981" y="406565"/>
                  </a:lnTo>
                  <a:lnTo>
                    <a:pt x="815581" y="397510"/>
                  </a:lnTo>
                  <a:lnTo>
                    <a:pt x="813447" y="388620"/>
                  </a:lnTo>
                  <a:lnTo>
                    <a:pt x="811834" y="381114"/>
                  </a:lnTo>
                  <a:lnTo>
                    <a:pt x="811530" y="379730"/>
                  </a:lnTo>
                  <a:lnTo>
                    <a:pt x="814184" y="377240"/>
                  </a:lnTo>
                  <a:lnTo>
                    <a:pt x="816914" y="373405"/>
                  </a:lnTo>
                  <a:lnTo>
                    <a:pt x="819683" y="370840"/>
                  </a:lnTo>
                  <a:lnTo>
                    <a:pt x="822198" y="378460"/>
                  </a:lnTo>
                  <a:lnTo>
                    <a:pt x="824928" y="387350"/>
                  </a:lnTo>
                  <a:lnTo>
                    <a:pt x="827862" y="394970"/>
                  </a:lnTo>
                  <a:lnTo>
                    <a:pt x="831011" y="403860"/>
                  </a:lnTo>
                  <a:lnTo>
                    <a:pt x="831011" y="400532"/>
                  </a:lnTo>
                  <a:lnTo>
                    <a:pt x="828687" y="394970"/>
                  </a:lnTo>
                  <a:lnTo>
                    <a:pt x="825715" y="386080"/>
                  </a:lnTo>
                  <a:lnTo>
                    <a:pt x="822960" y="378460"/>
                  </a:lnTo>
                  <a:lnTo>
                    <a:pt x="820775" y="370840"/>
                  </a:lnTo>
                  <a:lnTo>
                    <a:pt x="820407" y="369570"/>
                  </a:lnTo>
                  <a:lnTo>
                    <a:pt x="823099" y="367030"/>
                  </a:lnTo>
                  <a:lnTo>
                    <a:pt x="828560" y="360680"/>
                  </a:lnTo>
                  <a:lnTo>
                    <a:pt x="831723" y="367030"/>
                  </a:lnTo>
                  <a:lnTo>
                    <a:pt x="835088" y="374650"/>
                  </a:lnTo>
                  <a:lnTo>
                    <a:pt x="838657" y="382270"/>
                  </a:lnTo>
                  <a:lnTo>
                    <a:pt x="842416" y="389890"/>
                  </a:lnTo>
                  <a:lnTo>
                    <a:pt x="842416" y="388112"/>
                  </a:lnTo>
                  <a:lnTo>
                    <a:pt x="839495" y="382270"/>
                  </a:lnTo>
                  <a:lnTo>
                    <a:pt x="835875" y="374650"/>
                  </a:lnTo>
                  <a:lnTo>
                    <a:pt x="832459" y="367030"/>
                  </a:lnTo>
                  <a:lnTo>
                    <a:pt x="829754" y="360680"/>
                  </a:lnTo>
                  <a:lnTo>
                    <a:pt x="829221" y="359410"/>
                  </a:lnTo>
                  <a:lnTo>
                    <a:pt x="830948" y="357022"/>
                  </a:lnTo>
                  <a:lnTo>
                    <a:pt x="831062" y="356870"/>
                  </a:lnTo>
                  <a:lnTo>
                    <a:pt x="831977" y="355600"/>
                  </a:lnTo>
                  <a:lnTo>
                    <a:pt x="834618" y="353110"/>
                  </a:lnTo>
                  <a:lnTo>
                    <a:pt x="837260" y="349415"/>
                  </a:lnTo>
                  <a:lnTo>
                    <a:pt x="837488" y="349415"/>
                  </a:lnTo>
                  <a:lnTo>
                    <a:pt x="841209" y="355600"/>
                  </a:lnTo>
                  <a:lnTo>
                    <a:pt x="845223" y="361950"/>
                  </a:lnTo>
                  <a:lnTo>
                    <a:pt x="849414" y="369570"/>
                  </a:lnTo>
                  <a:lnTo>
                    <a:pt x="853795" y="375920"/>
                  </a:lnTo>
                  <a:lnTo>
                    <a:pt x="853795" y="373418"/>
                  </a:lnTo>
                  <a:lnTo>
                    <a:pt x="850239" y="368300"/>
                  </a:lnTo>
                  <a:lnTo>
                    <a:pt x="845997" y="361950"/>
                  </a:lnTo>
                  <a:lnTo>
                    <a:pt x="841946" y="354330"/>
                  </a:lnTo>
                  <a:lnTo>
                    <a:pt x="838962" y="349415"/>
                  </a:lnTo>
                  <a:lnTo>
                    <a:pt x="838111" y="348005"/>
                  </a:lnTo>
                  <a:lnTo>
                    <a:pt x="838504" y="347408"/>
                  </a:lnTo>
                  <a:lnTo>
                    <a:pt x="839901" y="345440"/>
                  </a:lnTo>
                  <a:lnTo>
                    <a:pt x="843483" y="340398"/>
                  </a:lnTo>
                  <a:lnTo>
                    <a:pt x="846175" y="337845"/>
                  </a:lnTo>
                  <a:lnTo>
                    <a:pt x="850658" y="342950"/>
                  </a:lnTo>
                  <a:lnTo>
                    <a:pt x="855383" y="349415"/>
                  </a:lnTo>
                  <a:lnTo>
                    <a:pt x="860094" y="355600"/>
                  </a:lnTo>
                  <a:lnTo>
                    <a:pt x="865124" y="360680"/>
                  </a:lnTo>
                  <a:lnTo>
                    <a:pt x="865124" y="358597"/>
                  </a:lnTo>
                  <a:lnTo>
                    <a:pt x="860894" y="354330"/>
                  </a:lnTo>
                  <a:lnTo>
                    <a:pt x="856030" y="348005"/>
                  </a:lnTo>
                  <a:lnTo>
                    <a:pt x="851369" y="341680"/>
                  </a:lnTo>
                  <a:lnTo>
                    <a:pt x="848004" y="337845"/>
                  </a:lnTo>
                  <a:lnTo>
                    <a:pt x="846886" y="336562"/>
                  </a:lnTo>
                  <a:lnTo>
                    <a:pt x="847128" y="336181"/>
                  </a:lnTo>
                  <a:lnTo>
                    <a:pt x="848639" y="334010"/>
                  </a:lnTo>
                  <a:lnTo>
                    <a:pt x="852144" y="328955"/>
                  </a:lnTo>
                  <a:lnTo>
                    <a:pt x="854760" y="325120"/>
                  </a:lnTo>
                  <a:lnTo>
                    <a:pt x="859878" y="330238"/>
                  </a:lnTo>
                  <a:lnTo>
                    <a:pt x="865111" y="335280"/>
                  </a:lnTo>
                  <a:lnTo>
                    <a:pt x="870597" y="340398"/>
                  </a:lnTo>
                  <a:lnTo>
                    <a:pt x="876185" y="345440"/>
                  </a:lnTo>
                  <a:lnTo>
                    <a:pt x="876185" y="343446"/>
                  </a:lnTo>
                  <a:lnTo>
                    <a:pt x="871486" y="339229"/>
                  </a:lnTo>
                  <a:lnTo>
                    <a:pt x="865847" y="334010"/>
                  </a:lnTo>
                  <a:lnTo>
                    <a:pt x="860564" y="328955"/>
                  </a:lnTo>
                  <a:lnTo>
                    <a:pt x="856716" y="325120"/>
                  </a:lnTo>
                  <a:lnTo>
                    <a:pt x="855433" y="323850"/>
                  </a:lnTo>
                  <a:lnTo>
                    <a:pt x="856322" y="322580"/>
                  </a:lnTo>
                  <a:lnTo>
                    <a:pt x="858088" y="320040"/>
                  </a:lnTo>
                  <a:lnTo>
                    <a:pt x="863180" y="312420"/>
                  </a:lnTo>
                  <a:lnTo>
                    <a:pt x="880770" y="325120"/>
                  </a:lnTo>
                  <a:lnTo>
                    <a:pt x="886472" y="328612"/>
                  </a:lnTo>
                  <a:lnTo>
                    <a:pt x="886980" y="328955"/>
                  </a:lnTo>
                  <a:lnTo>
                    <a:pt x="886980" y="327152"/>
                  </a:lnTo>
                  <a:lnTo>
                    <a:pt x="875474" y="320040"/>
                  </a:lnTo>
                  <a:lnTo>
                    <a:pt x="865505" y="312420"/>
                  </a:lnTo>
                  <a:lnTo>
                    <a:pt x="863841" y="311150"/>
                  </a:lnTo>
                  <a:lnTo>
                    <a:pt x="864692" y="309880"/>
                  </a:lnTo>
                  <a:lnTo>
                    <a:pt x="866381" y="307365"/>
                  </a:lnTo>
                  <a:lnTo>
                    <a:pt x="871347" y="299720"/>
                  </a:lnTo>
                  <a:lnTo>
                    <a:pt x="877011" y="302018"/>
                  </a:lnTo>
                  <a:lnTo>
                    <a:pt x="877798" y="302361"/>
                  </a:lnTo>
                  <a:lnTo>
                    <a:pt x="884072" y="306070"/>
                  </a:lnTo>
                  <a:lnTo>
                    <a:pt x="890739" y="308648"/>
                  </a:lnTo>
                  <a:lnTo>
                    <a:pt x="897445" y="312420"/>
                  </a:lnTo>
                  <a:lnTo>
                    <a:pt x="897445" y="310692"/>
                  </a:lnTo>
                  <a:lnTo>
                    <a:pt x="891463" y="307365"/>
                  </a:lnTo>
                  <a:lnTo>
                    <a:pt x="884758" y="304800"/>
                  </a:lnTo>
                  <a:lnTo>
                    <a:pt x="878319" y="301015"/>
                  </a:lnTo>
                  <a:lnTo>
                    <a:pt x="875106" y="299720"/>
                  </a:lnTo>
                  <a:lnTo>
                    <a:pt x="872007" y="298475"/>
                  </a:lnTo>
                  <a:lnTo>
                    <a:pt x="872185" y="298069"/>
                  </a:lnTo>
                  <a:lnTo>
                    <a:pt x="872667" y="297332"/>
                  </a:lnTo>
                  <a:lnTo>
                    <a:pt x="874395" y="294640"/>
                  </a:lnTo>
                  <a:lnTo>
                    <a:pt x="876693" y="290969"/>
                  </a:lnTo>
                  <a:lnTo>
                    <a:pt x="876795" y="290830"/>
                  </a:lnTo>
                  <a:lnTo>
                    <a:pt x="879144" y="285750"/>
                  </a:lnTo>
                  <a:lnTo>
                    <a:pt x="892987" y="290830"/>
                  </a:lnTo>
                  <a:lnTo>
                    <a:pt x="907491" y="295910"/>
                  </a:lnTo>
                  <a:lnTo>
                    <a:pt x="907491" y="294386"/>
                  </a:lnTo>
                  <a:lnTo>
                    <a:pt x="893800" y="289610"/>
                  </a:lnTo>
                  <a:lnTo>
                    <a:pt x="887183" y="287223"/>
                  </a:lnTo>
                  <a:lnTo>
                    <a:pt x="887742" y="287223"/>
                  </a:lnTo>
                  <a:lnTo>
                    <a:pt x="879754" y="285750"/>
                  </a:lnTo>
                  <a:lnTo>
                    <a:pt x="880325" y="284645"/>
                  </a:lnTo>
                  <a:lnTo>
                    <a:pt x="880414" y="284480"/>
                  </a:lnTo>
                  <a:lnTo>
                    <a:pt x="884288" y="276948"/>
                  </a:lnTo>
                  <a:lnTo>
                    <a:pt x="886510" y="273088"/>
                  </a:lnTo>
                  <a:lnTo>
                    <a:pt x="886752" y="273088"/>
                  </a:lnTo>
                  <a:lnTo>
                    <a:pt x="917448" y="278193"/>
                  </a:lnTo>
                  <a:lnTo>
                    <a:pt x="917448" y="276821"/>
                  </a:lnTo>
                  <a:lnTo>
                    <a:pt x="887095" y="271780"/>
                  </a:lnTo>
                  <a:lnTo>
                    <a:pt x="889292" y="267970"/>
                  </a:lnTo>
                  <a:lnTo>
                    <a:pt x="891425" y="264160"/>
                  </a:lnTo>
                  <a:lnTo>
                    <a:pt x="893445" y="259245"/>
                  </a:lnTo>
                  <a:lnTo>
                    <a:pt x="893508" y="259080"/>
                  </a:lnTo>
                  <a:lnTo>
                    <a:pt x="894029" y="259080"/>
                  </a:lnTo>
                  <a:lnTo>
                    <a:pt x="896061" y="254000"/>
                  </a:lnTo>
                  <a:lnTo>
                    <a:pt x="898055" y="250190"/>
                  </a:lnTo>
                  <a:lnTo>
                    <a:pt x="899807" y="246634"/>
                  </a:lnTo>
                  <a:lnTo>
                    <a:pt x="899934" y="246392"/>
                  </a:lnTo>
                  <a:lnTo>
                    <a:pt x="907351" y="245249"/>
                  </a:lnTo>
                  <a:lnTo>
                    <a:pt x="915822" y="245249"/>
                  </a:lnTo>
                  <a:lnTo>
                    <a:pt x="925271" y="243865"/>
                  </a:lnTo>
                  <a:lnTo>
                    <a:pt x="934250" y="243865"/>
                  </a:lnTo>
                  <a:lnTo>
                    <a:pt x="934250" y="242570"/>
                  </a:lnTo>
                  <a:lnTo>
                    <a:pt x="926058" y="242570"/>
                  </a:lnTo>
                  <a:lnTo>
                    <a:pt x="917155" y="243865"/>
                  </a:lnTo>
                  <a:lnTo>
                    <a:pt x="908621" y="243865"/>
                  </a:lnTo>
                  <a:lnTo>
                    <a:pt x="900391" y="245110"/>
                  </a:lnTo>
                  <a:lnTo>
                    <a:pt x="902309" y="241363"/>
                  </a:lnTo>
                  <a:lnTo>
                    <a:pt x="904062" y="236270"/>
                  </a:lnTo>
                  <a:lnTo>
                    <a:pt x="905141" y="233705"/>
                  </a:lnTo>
                  <a:lnTo>
                    <a:pt x="905700" y="232410"/>
                  </a:lnTo>
                  <a:lnTo>
                    <a:pt x="906132" y="232359"/>
                  </a:lnTo>
                  <a:lnTo>
                    <a:pt x="907745" y="228600"/>
                  </a:lnTo>
                  <a:lnTo>
                    <a:pt x="909231" y="224790"/>
                  </a:lnTo>
                  <a:lnTo>
                    <a:pt x="910488" y="221284"/>
                  </a:lnTo>
                  <a:lnTo>
                    <a:pt x="910551" y="221094"/>
                  </a:lnTo>
                  <a:lnTo>
                    <a:pt x="910183" y="221094"/>
                  </a:lnTo>
                  <a:lnTo>
                    <a:pt x="915022" y="219748"/>
                  </a:lnTo>
                  <a:lnTo>
                    <a:pt x="947978" y="210820"/>
                  </a:lnTo>
                  <a:lnTo>
                    <a:pt x="947978" y="209677"/>
                  </a:lnTo>
                  <a:lnTo>
                    <a:pt x="910958" y="219722"/>
                  </a:lnTo>
                  <a:lnTo>
                    <a:pt x="912609" y="214909"/>
                  </a:lnTo>
                  <a:lnTo>
                    <a:pt x="913523" y="212191"/>
                  </a:lnTo>
                  <a:lnTo>
                    <a:pt x="914603" y="208343"/>
                  </a:lnTo>
                  <a:lnTo>
                    <a:pt x="914768" y="208343"/>
                  </a:lnTo>
                  <a:lnTo>
                    <a:pt x="914920" y="208343"/>
                  </a:lnTo>
                  <a:lnTo>
                    <a:pt x="915555" y="208026"/>
                  </a:lnTo>
                  <a:lnTo>
                    <a:pt x="914958" y="208191"/>
                  </a:lnTo>
                  <a:lnTo>
                    <a:pt x="915885" y="204914"/>
                  </a:lnTo>
                  <a:lnTo>
                    <a:pt x="916965" y="200660"/>
                  </a:lnTo>
                  <a:lnTo>
                    <a:pt x="917790" y="198259"/>
                  </a:lnTo>
                  <a:lnTo>
                    <a:pt x="917486" y="198259"/>
                  </a:lnTo>
                  <a:lnTo>
                    <a:pt x="921054" y="196850"/>
                  </a:lnTo>
                  <a:lnTo>
                    <a:pt x="927506" y="194310"/>
                  </a:lnTo>
                  <a:lnTo>
                    <a:pt x="936510" y="189636"/>
                  </a:lnTo>
                  <a:lnTo>
                    <a:pt x="918044" y="196850"/>
                  </a:lnTo>
                  <a:lnTo>
                    <a:pt x="918794" y="194665"/>
                  </a:lnTo>
                  <a:lnTo>
                    <a:pt x="918921" y="194310"/>
                  </a:lnTo>
                  <a:lnTo>
                    <a:pt x="919619" y="190500"/>
                  </a:lnTo>
                  <a:lnTo>
                    <a:pt x="920229" y="187960"/>
                  </a:lnTo>
                  <a:lnTo>
                    <a:pt x="920381" y="187960"/>
                  </a:lnTo>
                  <a:lnTo>
                    <a:pt x="930948" y="182499"/>
                  </a:lnTo>
                  <a:lnTo>
                    <a:pt x="935202" y="180340"/>
                  </a:lnTo>
                  <a:lnTo>
                    <a:pt x="930795" y="182499"/>
                  </a:lnTo>
                  <a:lnTo>
                    <a:pt x="920394" y="187883"/>
                  </a:lnTo>
                  <a:lnTo>
                    <a:pt x="920953" y="184150"/>
                  </a:lnTo>
                  <a:lnTo>
                    <a:pt x="921245" y="182499"/>
                  </a:lnTo>
                  <a:lnTo>
                    <a:pt x="921372" y="181800"/>
                  </a:lnTo>
                  <a:lnTo>
                    <a:pt x="921588" y="180340"/>
                  </a:lnTo>
                  <a:lnTo>
                    <a:pt x="921677" y="179717"/>
                  </a:lnTo>
                  <a:lnTo>
                    <a:pt x="921753" y="179133"/>
                  </a:lnTo>
                  <a:lnTo>
                    <a:pt x="923074" y="178396"/>
                  </a:lnTo>
                  <a:lnTo>
                    <a:pt x="924102" y="177876"/>
                  </a:lnTo>
                  <a:lnTo>
                    <a:pt x="931697" y="173990"/>
                  </a:lnTo>
                  <a:lnTo>
                    <a:pt x="941463" y="167830"/>
                  </a:lnTo>
                  <a:lnTo>
                    <a:pt x="921804" y="177812"/>
                  </a:lnTo>
                  <a:lnTo>
                    <a:pt x="922172" y="175298"/>
                  </a:lnTo>
                  <a:lnTo>
                    <a:pt x="922274" y="173990"/>
                  </a:lnTo>
                  <a:lnTo>
                    <a:pt x="922401" y="172351"/>
                  </a:lnTo>
                  <a:lnTo>
                    <a:pt x="922426" y="171526"/>
                  </a:lnTo>
                  <a:lnTo>
                    <a:pt x="924433" y="170180"/>
                  </a:lnTo>
                  <a:lnTo>
                    <a:pt x="942555" y="158750"/>
                  </a:lnTo>
                  <a:lnTo>
                    <a:pt x="952817" y="152400"/>
                  </a:lnTo>
                  <a:lnTo>
                    <a:pt x="945146" y="156210"/>
                  </a:lnTo>
                  <a:lnTo>
                    <a:pt x="942276" y="157670"/>
                  </a:lnTo>
                  <a:lnTo>
                    <a:pt x="922477" y="170180"/>
                  </a:lnTo>
                  <a:lnTo>
                    <a:pt x="922477" y="166433"/>
                  </a:lnTo>
                  <a:lnTo>
                    <a:pt x="922401" y="165100"/>
                  </a:lnTo>
                  <a:lnTo>
                    <a:pt x="922324" y="164033"/>
                  </a:lnTo>
                  <a:lnTo>
                    <a:pt x="922312" y="163855"/>
                  </a:lnTo>
                  <a:lnTo>
                    <a:pt x="922007" y="164033"/>
                  </a:lnTo>
                  <a:lnTo>
                    <a:pt x="922083" y="161150"/>
                  </a:lnTo>
                  <a:lnTo>
                    <a:pt x="921931" y="160489"/>
                  </a:lnTo>
                  <a:lnTo>
                    <a:pt x="921842" y="160134"/>
                  </a:lnTo>
                  <a:lnTo>
                    <a:pt x="921385" y="157670"/>
                  </a:lnTo>
                  <a:lnTo>
                    <a:pt x="921321" y="157518"/>
                  </a:lnTo>
                  <a:lnTo>
                    <a:pt x="931113" y="151244"/>
                  </a:lnTo>
                  <a:lnTo>
                    <a:pt x="932764" y="150012"/>
                  </a:lnTo>
                  <a:lnTo>
                    <a:pt x="940638" y="143967"/>
                  </a:lnTo>
                  <a:lnTo>
                    <a:pt x="931481" y="149694"/>
                  </a:lnTo>
                  <a:lnTo>
                    <a:pt x="931011" y="150012"/>
                  </a:lnTo>
                  <a:lnTo>
                    <a:pt x="921308" y="157480"/>
                  </a:lnTo>
                  <a:lnTo>
                    <a:pt x="920851" y="156210"/>
                  </a:lnTo>
                  <a:lnTo>
                    <a:pt x="920559" y="154940"/>
                  </a:lnTo>
                  <a:lnTo>
                    <a:pt x="920280" y="153670"/>
                  </a:lnTo>
                  <a:lnTo>
                    <a:pt x="919619" y="152400"/>
                  </a:lnTo>
                  <a:lnTo>
                    <a:pt x="929411" y="144780"/>
                  </a:lnTo>
                  <a:lnTo>
                    <a:pt x="939342" y="137160"/>
                  </a:lnTo>
                  <a:lnTo>
                    <a:pt x="938263" y="137845"/>
                  </a:lnTo>
                  <a:lnTo>
                    <a:pt x="929220" y="144780"/>
                  </a:lnTo>
                  <a:lnTo>
                    <a:pt x="919467" y="152400"/>
                  </a:lnTo>
                  <a:lnTo>
                    <a:pt x="919010" y="151587"/>
                  </a:lnTo>
                  <a:lnTo>
                    <a:pt x="919010" y="166433"/>
                  </a:lnTo>
                  <a:lnTo>
                    <a:pt x="918908" y="176530"/>
                  </a:lnTo>
                  <a:lnTo>
                    <a:pt x="918832" y="177546"/>
                  </a:lnTo>
                  <a:lnTo>
                    <a:pt x="918743" y="178396"/>
                  </a:lnTo>
                  <a:lnTo>
                    <a:pt x="918654" y="179133"/>
                  </a:lnTo>
                  <a:lnTo>
                    <a:pt x="918578" y="179717"/>
                  </a:lnTo>
                  <a:lnTo>
                    <a:pt x="918502" y="180340"/>
                  </a:lnTo>
                  <a:lnTo>
                    <a:pt x="908634" y="186766"/>
                  </a:lnTo>
                  <a:lnTo>
                    <a:pt x="910539" y="185737"/>
                  </a:lnTo>
                  <a:lnTo>
                    <a:pt x="918083" y="181800"/>
                  </a:lnTo>
                  <a:lnTo>
                    <a:pt x="918425" y="181800"/>
                  </a:lnTo>
                  <a:lnTo>
                    <a:pt x="918324" y="182499"/>
                  </a:lnTo>
                  <a:lnTo>
                    <a:pt x="918210" y="183261"/>
                  </a:lnTo>
                  <a:lnTo>
                    <a:pt x="918095" y="184150"/>
                  </a:lnTo>
                  <a:lnTo>
                    <a:pt x="917625" y="186766"/>
                  </a:lnTo>
                  <a:lnTo>
                    <a:pt x="917143" y="188925"/>
                  </a:lnTo>
                  <a:lnTo>
                    <a:pt x="917041" y="189382"/>
                  </a:lnTo>
                  <a:lnTo>
                    <a:pt x="916901" y="189382"/>
                  </a:lnTo>
                  <a:lnTo>
                    <a:pt x="916368" y="193040"/>
                  </a:lnTo>
                  <a:lnTo>
                    <a:pt x="915606" y="195719"/>
                  </a:lnTo>
                  <a:lnTo>
                    <a:pt x="914806" y="199517"/>
                  </a:lnTo>
                  <a:lnTo>
                    <a:pt x="914603" y="199517"/>
                  </a:lnTo>
                  <a:lnTo>
                    <a:pt x="913866" y="202933"/>
                  </a:lnTo>
                  <a:lnTo>
                    <a:pt x="913777" y="203288"/>
                  </a:lnTo>
                  <a:lnTo>
                    <a:pt x="912825" y="205803"/>
                  </a:lnTo>
                  <a:lnTo>
                    <a:pt x="911733" y="209664"/>
                  </a:lnTo>
                  <a:lnTo>
                    <a:pt x="911479" y="209664"/>
                  </a:lnTo>
                  <a:lnTo>
                    <a:pt x="909281" y="216979"/>
                  </a:lnTo>
                  <a:lnTo>
                    <a:pt x="907859" y="221094"/>
                  </a:lnTo>
                  <a:lnTo>
                    <a:pt x="907503" y="221094"/>
                  </a:lnTo>
                  <a:lnTo>
                    <a:pt x="906208" y="224790"/>
                  </a:lnTo>
                  <a:lnTo>
                    <a:pt x="904735" y="228600"/>
                  </a:lnTo>
                  <a:lnTo>
                    <a:pt x="903198" y="232410"/>
                  </a:lnTo>
                  <a:lnTo>
                    <a:pt x="894969" y="234848"/>
                  </a:lnTo>
                  <a:lnTo>
                    <a:pt x="902589" y="233705"/>
                  </a:lnTo>
                  <a:lnTo>
                    <a:pt x="902792" y="233705"/>
                  </a:lnTo>
                  <a:lnTo>
                    <a:pt x="899464" y="241363"/>
                  </a:lnTo>
                  <a:lnTo>
                    <a:pt x="897572" y="245249"/>
                  </a:lnTo>
                  <a:lnTo>
                    <a:pt x="897178" y="245249"/>
                  </a:lnTo>
                  <a:lnTo>
                    <a:pt x="897178" y="246392"/>
                  </a:lnTo>
                  <a:lnTo>
                    <a:pt x="893419" y="254000"/>
                  </a:lnTo>
                  <a:lnTo>
                    <a:pt x="891374" y="259080"/>
                  </a:lnTo>
                  <a:lnTo>
                    <a:pt x="890866" y="259080"/>
                  </a:lnTo>
                  <a:lnTo>
                    <a:pt x="888873" y="262890"/>
                  </a:lnTo>
                  <a:lnTo>
                    <a:pt x="886790" y="267970"/>
                  </a:lnTo>
                  <a:lnTo>
                    <a:pt x="884643" y="271780"/>
                  </a:lnTo>
                  <a:lnTo>
                    <a:pt x="877912" y="270586"/>
                  </a:lnTo>
                  <a:lnTo>
                    <a:pt x="870826" y="270586"/>
                  </a:lnTo>
                  <a:lnTo>
                    <a:pt x="876947" y="271780"/>
                  </a:lnTo>
                  <a:lnTo>
                    <a:pt x="884301" y="273088"/>
                  </a:lnTo>
                  <a:lnTo>
                    <a:pt x="884059" y="273088"/>
                  </a:lnTo>
                  <a:lnTo>
                    <a:pt x="881888" y="276948"/>
                  </a:lnTo>
                  <a:lnTo>
                    <a:pt x="877455" y="284480"/>
                  </a:lnTo>
                  <a:lnTo>
                    <a:pt x="876846" y="284365"/>
                  </a:lnTo>
                  <a:lnTo>
                    <a:pt x="876846" y="285750"/>
                  </a:lnTo>
                  <a:lnTo>
                    <a:pt x="874572" y="289610"/>
                  </a:lnTo>
                  <a:lnTo>
                    <a:pt x="872261" y="293370"/>
                  </a:lnTo>
                  <a:lnTo>
                    <a:pt x="869848" y="297180"/>
                  </a:lnTo>
                  <a:lnTo>
                    <a:pt x="857897" y="292100"/>
                  </a:lnTo>
                  <a:lnTo>
                    <a:pt x="852309" y="289610"/>
                  </a:lnTo>
                  <a:lnTo>
                    <a:pt x="847115" y="287223"/>
                  </a:lnTo>
                  <a:lnTo>
                    <a:pt x="846696" y="287223"/>
                  </a:lnTo>
                  <a:lnTo>
                    <a:pt x="851776" y="289610"/>
                  </a:lnTo>
                  <a:lnTo>
                    <a:pt x="857364" y="293370"/>
                  </a:lnTo>
                  <a:lnTo>
                    <a:pt x="863206" y="295910"/>
                  </a:lnTo>
                  <a:lnTo>
                    <a:pt x="868349" y="298069"/>
                  </a:lnTo>
                  <a:lnTo>
                    <a:pt x="869226" y="298475"/>
                  </a:lnTo>
                  <a:lnTo>
                    <a:pt x="866775" y="302361"/>
                  </a:lnTo>
                  <a:lnTo>
                    <a:pt x="861949" y="309880"/>
                  </a:lnTo>
                  <a:lnTo>
                    <a:pt x="861301" y="309448"/>
                  </a:lnTo>
                  <a:lnTo>
                    <a:pt x="861301" y="311150"/>
                  </a:lnTo>
                  <a:lnTo>
                    <a:pt x="858850" y="314960"/>
                  </a:lnTo>
                  <a:lnTo>
                    <a:pt x="853744" y="322580"/>
                  </a:lnTo>
                  <a:lnTo>
                    <a:pt x="853147" y="321957"/>
                  </a:lnTo>
                  <a:lnTo>
                    <a:pt x="853147" y="323850"/>
                  </a:lnTo>
                  <a:lnTo>
                    <a:pt x="850595" y="327660"/>
                  </a:lnTo>
                  <a:lnTo>
                    <a:pt x="845388" y="334010"/>
                  </a:lnTo>
                  <a:lnTo>
                    <a:pt x="844727" y="333222"/>
                  </a:lnTo>
                  <a:lnTo>
                    <a:pt x="844727" y="335280"/>
                  </a:lnTo>
                  <a:lnTo>
                    <a:pt x="842035" y="339229"/>
                  </a:lnTo>
                  <a:lnTo>
                    <a:pt x="839419" y="342950"/>
                  </a:lnTo>
                  <a:lnTo>
                    <a:pt x="836815" y="345440"/>
                  </a:lnTo>
                  <a:lnTo>
                    <a:pt x="836168" y="344297"/>
                  </a:lnTo>
                  <a:lnTo>
                    <a:pt x="836168" y="346710"/>
                  </a:lnTo>
                  <a:lnTo>
                    <a:pt x="833678" y="350278"/>
                  </a:lnTo>
                  <a:lnTo>
                    <a:pt x="833374" y="350672"/>
                  </a:lnTo>
                  <a:lnTo>
                    <a:pt x="828205" y="356870"/>
                  </a:lnTo>
                  <a:lnTo>
                    <a:pt x="827544" y="355155"/>
                  </a:lnTo>
                  <a:lnTo>
                    <a:pt x="827544" y="358140"/>
                  </a:lnTo>
                  <a:lnTo>
                    <a:pt x="824890" y="360680"/>
                  </a:lnTo>
                  <a:lnTo>
                    <a:pt x="822185" y="364490"/>
                  </a:lnTo>
                  <a:lnTo>
                    <a:pt x="819531" y="367030"/>
                  </a:lnTo>
                  <a:lnTo>
                    <a:pt x="818870" y="364807"/>
                  </a:lnTo>
                  <a:lnTo>
                    <a:pt x="818870" y="368300"/>
                  </a:lnTo>
                  <a:lnTo>
                    <a:pt x="813549" y="373405"/>
                  </a:lnTo>
                  <a:lnTo>
                    <a:pt x="810907" y="377202"/>
                  </a:lnTo>
                  <a:lnTo>
                    <a:pt x="810209" y="373316"/>
                  </a:lnTo>
                  <a:lnTo>
                    <a:pt x="810209" y="377240"/>
                  </a:lnTo>
                  <a:lnTo>
                    <a:pt x="807605" y="379730"/>
                  </a:lnTo>
                  <a:lnTo>
                    <a:pt x="805002" y="383540"/>
                  </a:lnTo>
                  <a:lnTo>
                    <a:pt x="802398" y="386080"/>
                  </a:lnTo>
                  <a:lnTo>
                    <a:pt x="801738" y="379310"/>
                  </a:lnTo>
                  <a:lnTo>
                    <a:pt x="801738" y="386080"/>
                  </a:lnTo>
                  <a:lnTo>
                    <a:pt x="796544" y="391160"/>
                  </a:lnTo>
                  <a:lnTo>
                    <a:pt x="793991" y="393700"/>
                  </a:lnTo>
                  <a:lnTo>
                    <a:pt x="793991" y="353110"/>
                  </a:lnTo>
                  <a:lnTo>
                    <a:pt x="795756" y="351802"/>
                  </a:lnTo>
                  <a:lnTo>
                    <a:pt x="799376" y="348005"/>
                  </a:lnTo>
                  <a:lnTo>
                    <a:pt x="799515" y="353110"/>
                  </a:lnTo>
                  <a:lnTo>
                    <a:pt x="799630" y="358140"/>
                  </a:lnTo>
                  <a:lnTo>
                    <a:pt x="799744" y="360260"/>
                  </a:lnTo>
                  <a:lnTo>
                    <a:pt x="799820" y="361950"/>
                  </a:lnTo>
                  <a:lnTo>
                    <a:pt x="799896" y="363220"/>
                  </a:lnTo>
                  <a:lnTo>
                    <a:pt x="799960" y="364490"/>
                  </a:lnTo>
                  <a:lnTo>
                    <a:pt x="800023" y="365798"/>
                  </a:lnTo>
                  <a:lnTo>
                    <a:pt x="800087" y="367030"/>
                  </a:lnTo>
                  <a:lnTo>
                    <a:pt x="800176" y="368300"/>
                  </a:lnTo>
                  <a:lnTo>
                    <a:pt x="800214" y="368871"/>
                  </a:lnTo>
                  <a:lnTo>
                    <a:pt x="800315" y="370306"/>
                  </a:lnTo>
                  <a:lnTo>
                    <a:pt x="800430" y="371906"/>
                  </a:lnTo>
                  <a:lnTo>
                    <a:pt x="800531" y="373405"/>
                  </a:lnTo>
                  <a:lnTo>
                    <a:pt x="800595" y="374345"/>
                  </a:lnTo>
                  <a:lnTo>
                    <a:pt x="800709" y="375920"/>
                  </a:lnTo>
                  <a:lnTo>
                    <a:pt x="800798" y="377240"/>
                  </a:lnTo>
                  <a:lnTo>
                    <a:pt x="801738" y="386080"/>
                  </a:lnTo>
                  <a:lnTo>
                    <a:pt x="801738" y="379310"/>
                  </a:lnTo>
                  <a:lnTo>
                    <a:pt x="801408" y="375920"/>
                  </a:lnTo>
                  <a:lnTo>
                    <a:pt x="801306" y="374650"/>
                  </a:lnTo>
                  <a:lnTo>
                    <a:pt x="801192" y="373405"/>
                  </a:lnTo>
                  <a:lnTo>
                    <a:pt x="801090" y="372110"/>
                  </a:lnTo>
                  <a:lnTo>
                    <a:pt x="800976" y="370840"/>
                  </a:lnTo>
                  <a:lnTo>
                    <a:pt x="800862" y="369570"/>
                  </a:lnTo>
                  <a:lnTo>
                    <a:pt x="800760" y="368300"/>
                  </a:lnTo>
                  <a:lnTo>
                    <a:pt x="800646" y="367030"/>
                  </a:lnTo>
                  <a:lnTo>
                    <a:pt x="800582" y="365798"/>
                  </a:lnTo>
                  <a:lnTo>
                    <a:pt x="800519" y="364490"/>
                  </a:lnTo>
                  <a:lnTo>
                    <a:pt x="800455" y="363220"/>
                  </a:lnTo>
                  <a:lnTo>
                    <a:pt x="800392" y="361950"/>
                  </a:lnTo>
                  <a:lnTo>
                    <a:pt x="800303" y="360260"/>
                  </a:lnTo>
                  <a:lnTo>
                    <a:pt x="800188" y="358140"/>
                  </a:lnTo>
                  <a:lnTo>
                    <a:pt x="800087" y="355600"/>
                  </a:lnTo>
                  <a:lnTo>
                    <a:pt x="799960" y="351561"/>
                  </a:lnTo>
                  <a:lnTo>
                    <a:pt x="799846" y="348005"/>
                  </a:lnTo>
                  <a:lnTo>
                    <a:pt x="801636" y="346710"/>
                  </a:lnTo>
                  <a:lnTo>
                    <a:pt x="802868" y="345440"/>
                  </a:lnTo>
                  <a:lnTo>
                    <a:pt x="805268" y="342950"/>
                  </a:lnTo>
                  <a:lnTo>
                    <a:pt x="806970" y="356654"/>
                  </a:lnTo>
                  <a:lnTo>
                    <a:pt x="807326" y="359410"/>
                  </a:lnTo>
                  <a:lnTo>
                    <a:pt x="808685" y="368300"/>
                  </a:lnTo>
                  <a:lnTo>
                    <a:pt x="810031" y="375920"/>
                  </a:lnTo>
                  <a:lnTo>
                    <a:pt x="810209" y="377240"/>
                  </a:lnTo>
                  <a:lnTo>
                    <a:pt x="810209" y="373316"/>
                  </a:lnTo>
                  <a:lnTo>
                    <a:pt x="809536" y="369570"/>
                  </a:lnTo>
                  <a:lnTo>
                    <a:pt x="809409" y="368871"/>
                  </a:lnTo>
                  <a:lnTo>
                    <a:pt x="809307" y="368300"/>
                  </a:lnTo>
                  <a:lnTo>
                    <a:pt x="807897" y="359410"/>
                  </a:lnTo>
                  <a:lnTo>
                    <a:pt x="806894" y="351802"/>
                  </a:lnTo>
                  <a:lnTo>
                    <a:pt x="806792" y="350977"/>
                  </a:lnTo>
                  <a:lnTo>
                    <a:pt x="805916" y="342950"/>
                  </a:lnTo>
                  <a:lnTo>
                    <a:pt x="805827" y="342138"/>
                  </a:lnTo>
                  <a:lnTo>
                    <a:pt x="805776" y="341680"/>
                  </a:lnTo>
                  <a:lnTo>
                    <a:pt x="807504" y="340398"/>
                  </a:lnTo>
                  <a:lnTo>
                    <a:pt x="808393" y="339229"/>
                  </a:lnTo>
                  <a:lnTo>
                    <a:pt x="809434" y="337845"/>
                  </a:lnTo>
                  <a:lnTo>
                    <a:pt x="811276" y="335280"/>
                  </a:lnTo>
                  <a:lnTo>
                    <a:pt x="812838" y="344170"/>
                  </a:lnTo>
                  <a:lnTo>
                    <a:pt x="814578" y="351561"/>
                  </a:lnTo>
                  <a:lnTo>
                    <a:pt x="816851" y="360260"/>
                  </a:lnTo>
                  <a:lnTo>
                    <a:pt x="818870" y="368300"/>
                  </a:lnTo>
                  <a:lnTo>
                    <a:pt x="818870" y="364807"/>
                  </a:lnTo>
                  <a:lnTo>
                    <a:pt x="817270" y="359410"/>
                  </a:lnTo>
                  <a:lnTo>
                    <a:pt x="815009" y="349669"/>
                  </a:lnTo>
                  <a:lnTo>
                    <a:pt x="813384" y="342950"/>
                  </a:lnTo>
                  <a:lnTo>
                    <a:pt x="812101" y="336994"/>
                  </a:lnTo>
                  <a:lnTo>
                    <a:pt x="812012" y="336562"/>
                  </a:lnTo>
                  <a:lnTo>
                    <a:pt x="811936" y="336181"/>
                  </a:lnTo>
                  <a:lnTo>
                    <a:pt x="811860" y="335864"/>
                  </a:lnTo>
                  <a:lnTo>
                    <a:pt x="811733" y="335280"/>
                  </a:lnTo>
                  <a:lnTo>
                    <a:pt x="814222" y="332740"/>
                  </a:lnTo>
                  <a:lnTo>
                    <a:pt x="815428" y="331508"/>
                  </a:lnTo>
                  <a:lnTo>
                    <a:pt x="817270" y="328955"/>
                  </a:lnTo>
                  <a:lnTo>
                    <a:pt x="819543" y="335280"/>
                  </a:lnTo>
                  <a:lnTo>
                    <a:pt x="821905" y="342607"/>
                  </a:lnTo>
                  <a:lnTo>
                    <a:pt x="824725" y="350672"/>
                  </a:lnTo>
                  <a:lnTo>
                    <a:pt x="827544" y="358140"/>
                  </a:lnTo>
                  <a:lnTo>
                    <a:pt x="827544" y="355155"/>
                  </a:lnTo>
                  <a:lnTo>
                    <a:pt x="825207" y="349059"/>
                  </a:lnTo>
                  <a:lnTo>
                    <a:pt x="822566" y="341680"/>
                  </a:lnTo>
                  <a:lnTo>
                    <a:pt x="820039" y="335280"/>
                  </a:lnTo>
                  <a:lnTo>
                    <a:pt x="818146" y="328955"/>
                  </a:lnTo>
                  <a:lnTo>
                    <a:pt x="817753" y="327660"/>
                  </a:lnTo>
                  <a:lnTo>
                    <a:pt x="820204" y="325120"/>
                  </a:lnTo>
                  <a:lnTo>
                    <a:pt x="821423" y="323850"/>
                  </a:lnTo>
                  <a:lnTo>
                    <a:pt x="823252" y="321310"/>
                  </a:lnTo>
                  <a:lnTo>
                    <a:pt x="826185" y="327660"/>
                  </a:lnTo>
                  <a:lnTo>
                    <a:pt x="829310" y="334010"/>
                  </a:lnTo>
                  <a:lnTo>
                    <a:pt x="832650" y="340398"/>
                  </a:lnTo>
                  <a:lnTo>
                    <a:pt x="836053" y="346519"/>
                  </a:lnTo>
                  <a:lnTo>
                    <a:pt x="836168" y="346710"/>
                  </a:lnTo>
                  <a:lnTo>
                    <a:pt x="836168" y="344297"/>
                  </a:lnTo>
                  <a:lnTo>
                    <a:pt x="833323" y="339229"/>
                  </a:lnTo>
                  <a:lnTo>
                    <a:pt x="829868" y="332740"/>
                  </a:lnTo>
                  <a:lnTo>
                    <a:pt x="826795" y="326605"/>
                  </a:lnTo>
                  <a:lnTo>
                    <a:pt x="824318" y="321310"/>
                  </a:lnTo>
                  <a:lnTo>
                    <a:pt x="823722" y="320040"/>
                  </a:lnTo>
                  <a:lnTo>
                    <a:pt x="824941" y="318770"/>
                  </a:lnTo>
                  <a:lnTo>
                    <a:pt x="827392" y="316230"/>
                  </a:lnTo>
                  <a:lnTo>
                    <a:pt x="829221" y="313690"/>
                  </a:lnTo>
                  <a:lnTo>
                    <a:pt x="832777" y="318770"/>
                  </a:lnTo>
                  <a:lnTo>
                    <a:pt x="836549" y="323850"/>
                  </a:lnTo>
                  <a:lnTo>
                    <a:pt x="840562" y="330238"/>
                  </a:lnTo>
                  <a:lnTo>
                    <a:pt x="844727" y="335280"/>
                  </a:lnTo>
                  <a:lnTo>
                    <a:pt x="844727" y="333222"/>
                  </a:lnTo>
                  <a:lnTo>
                    <a:pt x="841184" y="328955"/>
                  </a:lnTo>
                  <a:lnTo>
                    <a:pt x="837133" y="323850"/>
                  </a:lnTo>
                  <a:lnTo>
                    <a:pt x="833310" y="317512"/>
                  </a:lnTo>
                  <a:lnTo>
                    <a:pt x="830592" y="313690"/>
                  </a:lnTo>
                  <a:lnTo>
                    <a:pt x="829678" y="312420"/>
                  </a:lnTo>
                  <a:lnTo>
                    <a:pt x="830580" y="311150"/>
                  </a:lnTo>
                  <a:lnTo>
                    <a:pt x="835037" y="304800"/>
                  </a:lnTo>
                  <a:lnTo>
                    <a:pt x="839266" y="309880"/>
                  </a:lnTo>
                  <a:lnTo>
                    <a:pt x="843686" y="313690"/>
                  </a:lnTo>
                  <a:lnTo>
                    <a:pt x="848309" y="318770"/>
                  </a:lnTo>
                  <a:lnTo>
                    <a:pt x="853147" y="323850"/>
                  </a:lnTo>
                  <a:lnTo>
                    <a:pt x="853147" y="321957"/>
                  </a:lnTo>
                  <a:lnTo>
                    <a:pt x="848918" y="317512"/>
                  </a:lnTo>
                  <a:lnTo>
                    <a:pt x="844245" y="313690"/>
                  </a:lnTo>
                  <a:lnTo>
                    <a:pt x="839800" y="308648"/>
                  </a:lnTo>
                  <a:lnTo>
                    <a:pt x="835494" y="304800"/>
                  </a:lnTo>
                  <a:lnTo>
                    <a:pt x="836637" y="302361"/>
                  </a:lnTo>
                  <a:lnTo>
                    <a:pt x="837272" y="301015"/>
                  </a:lnTo>
                  <a:lnTo>
                    <a:pt x="840752" y="295910"/>
                  </a:lnTo>
                  <a:lnTo>
                    <a:pt x="847115" y="301015"/>
                  </a:lnTo>
                  <a:lnTo>
                    <a:pt x="861301" y="311150"/>
                  </a:lnTo>
                  <a:lnTo>
                    <a:pt x="861301" y="309448"/>
                  </a:lnTo>
                  <a:lnTo>
                    <a:pt x="854506" y="304800"/>
                  </a:lnTo>
                  <a:lnTo>
                    <a:pt x="847572" y="299720"/>
                  </a:lnTo>
                  <a:lnTo>
                    <a:pt x="841146" y="295910"/>
                  </a:lnTo>
                  <a:lnTo>
                    <a:pt x="842022" y="294640"/>
                  </a:lnTo>
                  <a:lnTo>
                    <a:pt x="842886" y="293370"/>
                  </a:lnTo>
                  <a:lnTo>
                    <a:pt x="846137" y="287223"/>
                  </a:lnTo>
                  <a:lnTo>
                    <a:pt x="846518" y="287223"/>
                  </a:lnTo>
                  <a:lnTo>
                    <a:pt x="847509" y="285750"/>
                  </a:lnTo>
                  <a:lnTo>
                    <a:pt x="851522" y="278193"/>
                  </a:lnTo>
                  <a:lnTo>
                    <a:pt x="851712" y="278193"/>
                  </a:lnTo>
                  <a:lnTo>
                    <a:pt x="857770" y="280746"/>
                  </a:lnTo>
                  <a:lnTo>
                    <a:pt x="857961" y="280746"/>
                  </a:lnTo>
                  <a:lnTo>
                    <a:pt x="870546" y="283273"/>
                  </a:lnTo>
                  <a:lnTo>
                    <a:pt x="870394" y="283273"/>
                  </a:lnTo>
                  <a:lnTo>
                    <a:pt x="876846" y="285750"/>
                  </a:lnTo>
                  <a:lnTo>
                    <a:pt x="876846" y="284365"/>
                  </a:lnTo>
                  <a:lnTo>
                    <a:pt x="871105" y="283273"/>
                  </a:lnTo>
                  <a:lnTo>
                    <a:pt x="870940" y="283273"/>
                  </a:lnTo>
                  <a:lnTo>
                    <a:pt x="864501" y="280746"/>
                  </a:lnTo>
                  <a:lnTo>
                    <a:pt x="864692" y="280746"/>
                  </a:lnTo>
                  <a:lnTo>
                    <a:pt x="852297" y="278193"/>
                  </a:lnTo>
                  <a:lnTo>
                    <a:pt x="851928" y="278193"/>
                  </a:lnTo>
                  <a:lnTo>
                    <a:pt x="853516" y="275640"/>
                  </a:lnTo>
                  <a:lnTo>
                    <a:pt x="855027" y="271780"/>
                  </a:lnTo>
                  <a:lnTo>
                    <a:pt x="856513" y="269303"/>
                  </a:lnTo>
                  <a:lnTo>
                    <a:pt x="856907" y="269303"/>
                  </a:lnTo>
                  <a:lnTo>
                    <a:pt x="859866" y="262890"/>
                  </a:lnTo>
                  <a:lnTo>
                    <a:pt x="861199" y="260426"/>
                  </a:lnTo>
                  <a:lnTo>
                    <a:pt x="861580" y="260426"/>
                  </a:lnTo>
                  <a:lnTo>
                    <a:pt x="867994" y="260426"/>
                  </a:lnTo>
                  <a:lnTo>
                    <a:pt x="875728" y="259080"/>
                  </a:lnTo>
                  <a:lnTo>
                    <a:pt x="868807" y="259080"/>
                  </a:lnTo>
                  <a:lnTo>
                    <a:pt x="861606" y="260362"/>
                  </a:lnTo>
                  <a:lnTo>
                    <a:pt x="862965" y="256705"/>
                  </a:lnTo>
                  <a:lnTo>
                    <a:pt x="863511" y="255587"/>
                  </a:lnTo>
                  <a:lnTo>
                    <a:pt x="864349" y="254000"/>
                  </a:lnTo>
                  <a:lnTo>
                    <a:pt x="865555" y="251587"/>
                  </a:lnTo>
                  <a:lnTo>
                    <a:pt x="864882" y="251587"/>
                  </a:lnTo>
                  <a:lnTo>
                    <a:pt x="873252" y="250190"/>
                  </a:lnTo>
                  <a:lnTo>
                    <a:pt x="897089" y="246392"/>
                  </a:lnTo>
                  <a:lnTo>
                    <a:pt x="897178" y="245249"/>
                  </a:lnTo>
                  <a:lnTo>
                    <a:pt x="896721" y="245249"/>
                  </a:lnTo>
                  <a:lnTo>
                    <a:pt x="865936" y="250190"/>
                  </a:lnTo>
                  <a:lnTo>
                    <a:pt x="867206" y="247662"/>
                  </a:lnTo>
                  <a:lnTo>
                    <a:pt x="868934" y="243865"/>
                  </a:lnTo>
                  <a:lnTo>
                    <a:pt x="869505" y="242570"/>
                  </a:lnTo>
                  <a:lnTo>
                    <a:pt x="873340" y="241363"/>
                  </a:lnTo>
                  <a:lnTo>
                    <a:pt x="893851" y="235064"/>
                  </a:lnTo>
                  <a:lnTo>
                    <a:pt x="885850" y="236270"/>
                  </a:lnTo>
                  <a:lnTo>
                    <a:pt x="886015" y="236270"/>
                  </a:lnTo>
                  <a:lnTo>
                    <a:pt x="869797" y="241312"/>
                  </a:lnTo>
                  <a:lnTo>
                    <a:pt x="870877" y="238760"/>
                  </a:lnTo>
                  <a:lnTo>
                    <a:pt x="871880" y="236270"/>
                  </a:lnTo>
                  <a:lnTo>
                    <a:pt x="872807" y="233705"/>
                  </a:lnTo>
                  <a:lnTo>
                    <a:pt x="872998" y="233705"/>
                  </a:lnTo>
                  <a:lnTo>
                    <a:pt x="873582" y="233451"/>
                  </a:lnTo>
                  <a:lnTo>
                    <a:pt x="873099" y="233591"/>
                  </a:lnTo>
                  <a:lnTo>
                    <a:pt x="873887" y="231419"/>
                  </a:lnTo>
                  <a:lnTo>
                    <a:pt x="874814" y="228600"/>
                  </a:lnTo>
                  <a:lnTo>
                    <a:pt x="875461" y="226428"/>
                  </a:lnTo>
                  <a:lnTo>
                    <a:pt x="875550" y="226110"/>
                  </a:lnTo>
                  <a:lnTo>
                    <a:pt x="875677" y="226110"/>
                  </a:lnTo>
                  <a:lnTo>
                    <a:pt x="876414" y="225691"/>
                  </a:lnTo>
                  <a:lnTo>
                    <a:pt x="875792" y="225958"/>
                  </a:lnTo>
                  <a:lnTo>
                    <a:pt x="877074" y="221284"/>
                  </a:lnTo>
                  <a:lnTo>
                    <a:pt x="877125" y="221094"/>
                  </a:lnTo>
                  <a:lnTo>
                    <a:pt x="878433" y="215900"/>
                  </a:lnTo>
                  <a:lnTo>
                    <a:pt x="878814" y="214909"/>
                  </a:lnTo>
                  <a:lnTo>
                    <a:pt x="878928" y="214642"/>
                  </a:lnTo>
                  <a:lnTo>
                    <a:pt x="879843" y="209664"/>
                  </a:lnTo>
                  <a:lnTo>
                    <a:pt x="880135" y="208343"/>
                  </a:lnTo>
                  <a:lnTo>
                    <a:pt x="880249" y="207073"/>
                  </a:lnTo>
                  <a:lnTo>
                    <a:pt x="880351" y="205803"/>
                  </a:lnTo>
                  <a:lnTo>
                    <a:pt x="880440" y="205397"/>
                  </a:lnTo>
                  <a:lnTo>
                    <a:pt x="880656" y="203288"/>
                  </a:lnTo>
                  <a:lnTo>
                    <a:pt x="880618" y="194310"/>
                  </a:lnTo>
                  <a:lnTo>
                    <a:pt x="880414" y="193040"/>
                  </a:lnTo>
                  <a:lnTo>
                    <a:pt x="880148" y="191770"/>
                  </a:lnTo>
                  <a:lnTo>
                    <a:pt x="879754" y="190500"/>
                  </a:lnTo>
                  <a:lnTo>
                    <a:pt x="879513" y="189636"/>
                  </a:lnTo>
                  <a:lnTo>
                    <a:pt x="879284" y="188925"/>
                  </a:lnTo>
                  <a:lnTo>
                    <a:pt x="878928" y="187960"/>
                  </a:lnTo>
                  <a:lnTo>
                    <a:pt x="878408" y="186766"/>
                  </a:lnTo>
                  <a:lnTo>
                    <a:pt x="877849" y="186766"/>
                  </a:lnTo>
                  <a:lnTo>
                    <a:pt x="877354" y="185737"/>
                  </a:lnTo>
                  <a:lnTo>
                    <a:pt x="877227" y="185470"/>
                  </a:lnTo>
                  <a:lnTo>
                    <a:pt x="878484" y="184150"/>
                  </a:lnTo>
                  <a:lnTo>
                    <a:pt x="889800" y="172885"/>
                  </a:lnTo>
                  <a:lnTo>
                    <a:pt x="888555" y="173990"/>
                  </a:lnTo>
                  <a:lnTo>
                    <a:pt x="885964" y="176530"/>
                  </a:lnTo>
                  <a:lnTo>
                    <a:pt x="877049" y="185420"/>
                  </a:lnTo>
                  <a:lnTo>
                    <a:pt x="876427" y="184150"/>
                  </a:lnTo>
                  <a:lnTo>
                    <a:pt x="874839" y="184150"/>
                  </a:lnTo>
                  <a:lnTo>
                    <a:pt x="875588" y="183261"/>
                  </a:lnTo>
                  <a:lnTo>
                    <a:pt x="883602" y="175298"/>
                  </a:lnTo>
                  <a:lnTo>
                    <a:pt x="892403" y="166433"/>
                  </a:lnTo>
                  <a:lnTo>
                    <a:pt x="901255" y="157670"/>
                  </a:lnTo>
                  <a:lnTo>
                    <a:pt x="902754" y="156210"/>
                  </a:lnTo>
                  <a:lnTo>
                    <a:pt x="899718" y="158940"/>
                  </a:lnTo>
                  <a:lnTo>
                    <a:pt x="892225" y="165100"/>
                  </a:lnTo>
                  <a:lnTo>
                    <a:pt x="883399" y="173990"/>
                  </a:lnTo>
                  <a:lnTo>
                    <a:pt x="874763" y="184048"/>
                  </a:lnTo>
                  <a:lnTo>
                    <a:pt x="873683" y="182499"/>
                  </a:lnTo>
                  <a:lnTo>
                    <a:pt x="872515" y="182499"/>
                  </a:lnTo>
                  <a:lnTo>
                    <a:pt x="880503" y="173990"/>
                  </a:lnTo>
                  <a:lnTo>
                    <a:pt x="889025" y="165100"/>
                  </a:lnTo>
                  <a:lnTo>
                    <a:pt x="897712" y="156210"/>
                  </a:lnTo>
                  <a:lnTo>
                    <a:pt x="906576" y="147320"/>
                  </a:lnTo>
                  <a:lnTo>
                    <a:pt x="907897" y="147320"/>
                  </a:lnTo>
                  <a:lnTo>
                    <a:pt x="909180" y="148590"/>
                  </a:lnTo>
                  <a:lnTo>
                    <a:pt x="910590" y="148590"/>
                  </a:lnTo>
                  <a:lnTo>
                    <a:pt x="911847" y="150012"/>
                  </a:lnTo>
                  <a:lnTo>
                    <a:pt x="912850" y="150012"/>
                  </a:lnTo>
                  <a:lnTo>
                    <a:pt x="913739" y="151244"/>
                  </a:lnTo>
                  <a:lnTo>
                    <a:pt x="913955" y="151244"/>
                  </a:lnTo>
                  <a:lnTo>
                    <a:pt x="914781" y="152400"/>
                  </a:lnTo>
                  <a:lnTo>
                    <a:pt x="915543" y="153670"/>
                  </a:lnTo>
                  <a:lnTo>
                    <a:pt x="916216" y="154940"/>
                  </a:lnTo>
                  <a:lnTo>
                    <a:pt x="907618" y="161772"/>
                  </a:lnTo>
                  <a:lnTo>
                    <a:pt x="906716" y="162623"/>
                  </a:lnTo>
                  <a:lnTo>
                    <a:pt x="916368" y="154940"/>
                  </a:lnTo>
                  <a:lnTo>
                    <a:pt x="916927" y="156019"/>
                  </a:lnTo>
                  <a:lnTo>
                    <a:pt x="917016" y="156210"/>
                  </a:lnTo>
                  <a:lnTo>
                    <a:pt x="917473" y="158419"/>
                  </a:lnTo>
                  <a:lnTo>
                    <a:pt x="917536" y="158750"/>
                  </a:lnTo>
                  <a:lnTo>
                    <a:pt x="918121" y="160134"/>
                  </a:lnTo>
                  <a:lnTo>
                    <a:pt x="918464" y="161150"/>
                  </a:lnTo>
                  <a:lnTo>
                    <a:pt x="918527" y="161556"/>
                  </a:lnTo>
                  <a:lnTo>
                    <a:pt x="918641" y="162623"/>
                  </a:lnTo>
                  <a:lnTo>
                    <a:pt x="918705" y="163283"/>
                  </a:lnTo>
                  <a:lnTo>
                    <a:pt x="918794" y="164033"/>
                  </a:lnTo>
                  <a:lnTo>
                    <a:pt x="918972" y="165100"/>
                  </a:lnTo>
                  <a:lnTo>
                    <a:pt x="909637" y="172351"/>
                  </a:lnTo>
                  <a:lnTo>
                    <a:pt x="911021" y="171526"/>
                  </a:lnTo>
                  <a:lnTo>
                    <a:pt x="918908" y="166433"/>
                  </a:lnTo>
                  <a:lnTo>
                    <a:pt x="919010" y="151587"/>
                  </a:lnTo>
                  <a:lnTo>
                    <a:pt x="918819" y="151244"/>
                  </a:lnTo>
                  <a:lnTo>
                    <a:pt x="918083" y="150012"/>
                  </a:lnTo>
                  <a:lnTo>
                    <a:pt x="917067" y="148590"/>
                  </a:lnTo>
                  <a:lnTo>
                    <a:pt x="916863" y="148590"/>
                  </a:lnTo>
                  <a:lnTo>
                    <a:pt x="915898" y="147320"/>
                  </a:lnTo>
                  <a:lnTo>
                    <a:pt x="914882" y="147320"/>
                  </a:lnTo>
                  <a:lnTo>
                    <a:pt x="913714" y="146050"/>
                  </a:lnTo>
                  <a:lnTo>
                    <a:pt x="923074" y="138430"/>
                  </a:lnTo>
                  <a:lnTo>
                    <a:pt x="932459" y="129667"/>
                  </a:lnTo>
                  <a:lnTo>
                    <a:pt x="933310" y="128968"/>
                  </a:lnTo>
                  <a:lnTo>
                    <a:pt x="942225" y="121920"/>
                  </a:lnTo>
                  <a:lnTo>
                    <a:pt x="951877" y="115646"/>
                  </a:lnTo>
                  <a:lnTo>
                    <a:pt x="953554" y="115646"/>
                  </a:lnTo>
                  <a:lnTo>
                    <a:pt x="954798" y="116840"/>
                  </a:lnTo>
                  <a:lnTo>
                    <a:pt x="956030" y="118110"/>
                  </a:lnTo>
                  <a:lnTo>
                    <a:pt x="936167" y="133350"/>
                  </a:lnTo>
                  <a:lnTo>
                    <a:pt x="926439" y="140970"/>
                  </a:lnTo>
                  <a:lnTo>
                    <a:pt x="921651" y="144780"/>
                  </a:lnTo>
                  <a:lnTo>
                    <a:pt x="922807" y="143967"/>
                  </a:lnTo>
                  <a:lnTo>
                    <a:pt x="946315" y="125730"/>
                  </a:lnTo>
                  <a:lnTo>
                    <a:pt x="956335" y="118110"/>
                  </a:lnTo>
                  <a:lnTo>
                    <a:pt x="957465" y="119380"/>
                  </a:lnTo>
                  <a:lnTo>
                    <a:pt x="958532" y="121920"/>
                  </a:lnTo>
                  <a:lnTo>
                    <a:pt x="959459" y="123291"/>
                  </a:lnTo>
                  <a:lnTo>
                    <a:pt x="959637" y="123291"/>
                  </a:lnTo>
                  <a:lnTo>
                    <a:pt x="960462" y="125730"/>
                  </a:lnTo>
                  <a:lnTo>
                    <a:pt x="961186" y="127000"/>
                  </a:lnTo>
                  <a:lnTo>
                    <a:pt x="961682" y="129552"/>
                  </a:lnTo>
                  <a:lnTo>
                    <a:pt x="961834" y="129667"/>
                  </a:lnTo>
                  <a:lnTo>
                    <a:pt x="962291" y="131622"/>
                  </a:lnTo>
                  <a:lnTo>
                    <a:pt x="962406" y="132080"/>
                  </a:lnTo>
                  <a:lnTo>
                    <a:pt x="962761" y="134620"/>
                  </a:lnTo>
                  <a:lnTo>
                    <a:pt x="962888" y="135890"/>
                  </a:lnTo>
                  <a:lnTo>
                    <a:pt x="963015" y="137160"/>
                  </a:lnTo>
                  <a:lnTo>
                    <a:pt x="952830" y="143370"/>
                  </a:lnTo>
                  <a:lnTo>
                    <a:pt x="953452" y="143090"/>
                  </a:lnTo>
                  <a:lnTo>
                    <a:pt x="963066" y="138430"/>
                  </a:lnTo>
                  <a:lnTo>
                    <a:pt x="963168" y="139700"/>
                  </a:lnTo>
                  <a:lnTo>
                    <a:pt x="963218" y="146050"/>
                  </a:lnTo>
                  <a:lnTo>
                    <a:pt x="963218" y="122161"/>
                  </a:lnTo>
                  <a:lnTo>
                    <a:pt x="963066" y="121920"/>
                  </a:lnTo>
                  <a:lnTo>
                    <a:pt x="964755" y="120650"/>
                  </a:lnTo>
                  <a:lnTo>
                    <a:pt x="972096" y="115150"/>
                  </a:lnTo>
                  <a:lnTo>
                    <a:pt x="971232" y="115646"/>
                  </a:lnTo>
                  <a:lnTo>
                    <a:pt x="962850" y="120650"/>
                  </a:lnTo>
                  <a:lnTo>
                    <a:pt x="961936" y="119380"/>
                  </a:lnTo>
                  <a:lnTo>
                    <a:pt x="960920" y="118110"/>
                  </a:lnTo>
                  <a:lnTo>
                    <a:pt x="959700" y="116840"/>
                  </a:lnTo>
                  <a:lnTo>
                    <a:pt x="969822" y="109283"/>
                  </a:lnTo>
                  <a:lnTo>
                    <a:pt x="1001204" y="90170"/>
                  </a:lnTo>
                  <a:lnTo>
                    <a:pt x="1002690" y="91440"/>
                  </a:lnTo>
                  <a:lnTo>
                    <a:pt x="1003909" y="93980"/>
                  </a:lnTo>
                  <a:lnTo>
                    <a:pt x="1004976" y="95250"/>
                  </a:lnTo>
                  <a:lnTo>
                    <a:pt x="983691" y="107950"/>
                  </a:lnTo>
                  <a:lnTo>
                    <a:pt x="974547" y="113487"/>
                  </a:lnTo>
                  <a:lnTo>
                    <a:pt x="973289" y="114414"/>
                  </a:lnTo>
                  <a:lnTo>
                    <a:pt x="974788" y="113487"/>
                  </a:lnTo>
                  <a:lnTo>
                    <a:pt x="984961" y="107340"/>
                  </a:lnTo>
                  <a:lnTo>
                    <a:pt x="994562" y="102870"/>
                  </a:lnTo>
                  <a:lnTo>
                    <a:pt x="1005166" y="96596"/>
                  </a:lnTo>
                  <a:lnTo>
                    <a:pt x="1005319" y="96596"/>
                  </a:lnTo>
                  <a:lnTo>
                    <a:pt x="1006309" y="99060"/>
                  </a:lnTo>
                  <a:lnTo>
                    <a:pt x="1007173" y="100330"/>
                  </a:lnTo>
                  <a:lnTo>
                    <a:pt x="1007884" y="104203"/>
                  </a:lnTo>
                  <a:lnTo>
                    <a:pt x="1008049" y="104203"/>
                  </a:lnTo>
                  <a:lnTo>
                    <a:pt x="1008710" y="106781"/>
                  </a:lnTo>
                  <a:lnTo>
                    <a:pt x="1009307" y="111760"/>
                  </a:lnTo>
                  <a:lnTo>
                    <a:pt x="1009396" y="113055"/>
                  </a:lnTo>
                  <a:lnTo>
                    <a:pt x="987577" y="123291"/>
                  </a:lnTo>
                  <a:lnTo>
                    <a:pt x="976871" y="129667"/>
                  </a:lnTo>
                  <a:lnTo>
                    <a:pt x="978281" y="128968"/>
                  </a:lnTo>
                  <a:lnTo>
                    <a:pt x="1009269" y="114414"/>
                  </a:lnTo>
                  <a:lnTo>
                    <a:pt x="1009523" y="114414"/>
                  </a:lnTo>
                  <a:lnTo>
                    <a:pt x="1009650" y="115646"/>
                  </a:lnTo>
                  <a:lnTo>
                    <a:pt x="1009726" y="124460"/>
                  </a:lnTo>
                  <a:lnTo>
                    <a:pt x="1009726" y="95948"/>
                  </a:lnTo>
                  <a:lnTo>
                    <a:pt x="1008888" y="93980"/>
                  </a:lnTo>
                  <a:lnTo>
                    <a:pt x="1008646" y="93980"/>
                  </a:lnTo>
                  <a:lnTo>
                    <a:pt x="1007630" y="91681"/>
                  </a:lnTo>
                  <a:lnTo>
                    <a:pt x="1007529" y="91440"/>
                  </a:lnTo>
                  <a:lnTo>
                    <a:pt x="1006259" y="90170"/>
                  </a:lnTo>
                  <a:lnTo>
                    <a:pt x="1004824" y="87630"/>
                  </a:lnTo>
                  <a:lnTo>
                    <a:pt x="1015301" y="82651"/>
                  </a:lnTo>
                  <a:lnTo>
                    <a:pt x="1016292" y="82092"/>
                  </a:lnTo>
                  <a:lnTo>
                    <a:pt x="1026160" y="76288"/>
                  </a:lnTo>
                  <a:lnTo>
                    <a:pt x="1026934" y="75907"/>
                  </a:lnTo>
                  <a:lnTo>
                    <a:pt x="1048169" y="66065"/>
                  </a:lnTo>
                  <a:lnTo>
                    <a:pt x="1049896" y="67310"/>
                  </a:lnTo>
                  <a:lnTo>
                    <a:pt x="1051433" y="69850"/>
                  </a:lnTo>
                  <a:lnTo>
                    <a:pt x="1052703" y="72390"/>
                  </a:lnTo>
                  <a:lnTo>
                    <a:pt x="1019492" y="87630"/>
                  </a:lnTo>
                  <a:lnTo>
                    <a:pt x="1008646" y="93980"/>
                  </a:lnTo>
                  <a:lnTo>
                    <a:pt x="1052855" y="73723"/>
                  </a:lnTo>
                  <a:lnTo>
                    <a:pt x="1053033" y="73723"/>
                  </a:lnTo>
                  <a:lnTo>
                    <a:pt x="1054265" y="76288"/>
                  </a:lnTo>
                  <a:lnTo>
                    <a:pt x="1055243" y="78740"/>
                  </a:lnTo>
                  <a:lnTo>
                    <a:pt x="1056068" y="81280"/>
                  </a:lnTo>
                  <a:lnTo>
                    <a:pt x="1033614" y="91440"/>
                  </a:lnTo>
                  <a:lnTo>
                    <a:pt x="1023327" y="96164"/>
                  </a:lnTo>
                  <a:lnTo>
                    <a:pt x="1022578" y="96596"/>
                  </a:lnTo>
                  <a:lnTo>
                    <a:pt x="1034427" y="91147"/>
                  </a:lnTo>
                  <a:lnTo>
                    <a:pt x="1044994" y="87630"/>
                  </a:lnTo>
                  <a:lnTo>
                    <a:pt x="1056055" y="82651"/>
                  </a:lnTo>
                  <a:lnTo>
                    <a:pt x="1056297" y="82651"/>
                  </a:lnTo>
                  <a:lnTo>
                    <a:pt x="1057033" y="86360"/>
                  </a:lnTo>
                  <a:lnTo>
                    <a:pt x="1057605" y="88900"/>
                  </a:lnTo>
                  <a:lnTo>
                    <a:pt x="1057719" y="90170"/>
                  </a:lnTo>
                  <a:lnTo>
                    <a:pt x="1057808" y="91147"/>
                  </a:lnTo>
                  <a:lnTo>
                    <a:pt x="1057871" y="92748"/>
                  </a:lnTo>
                  <a:lnTo>
                    <a:pt x="1046454" y="97866"/>
                  </a:lnTo>
                  <a:lnTo>
                    <a:pt x="1057998" y="93980"/>
                  </a:lnTo>
                  <a:lnTo>
                    <a:pt x="1057998" y="73571"/>
                  </a:lnTo>
                  <a:lnTo>
                    <a:pt x="1057008" y="71539"/>
                  </a:lnTo>
                  <a:lnTo>
                    <a:pt x="1056792" y="71120"/>
                  </a:lnTo>
                  <a:lnTo>
                    <a:pt x="1056462" y="71120"/>
                  </a:lnTo>
                  <a:lnTo>
                    <a:pt x="1055204" y="68580"/>
                  </a:lnTo>
                  <a:lnTo>
                    <a:pt x="1053680" y="66065"/>
                  </a:lnTo>
                  <a:lnTo>
                    <a:pt x="1052093" y="64846"/>
                  </a:lnTo>
                  <a:lnTo>
                    <a:pt x="1051814" y="64846"/>
                  </a:lnTo>
                  <a:lnTo>
                    <a:pt x="1054773" y="63500"/>
                  </a:lnTo>
                  <a:lnTo>
                    <a:pt x="1074331" y="54610"/>
                  </a:lnTo>
                  <a:lnTo>
                    <a:pt x="1085456" y="50850"/>
                  </a:lnTo>
                  <a:lnTo>
                    <a:pt x="1086739" y="50304"/>
                  </a:lnTo>
                  <a:lnTo>
                    <a:pt x="1097013" y="45720"/>
                  </a:lnTo>
                  <a:lnTo>
                    <a:pt x="1098956" y="48260"/>
                  </a:lnTo>
                  <a:lnTo>
                    <a:pt x="1100658" y="50850"/>
                  </a:lnTo>
                  <a:lnTo>
                    <a:pt x="1102106" y="53340"/>
                  </a:lnTo>
                  <a:lnTo>
                    <a:pt x="1092212" y="56603"/>
                  </a:lnTo>
                  <a:lnTo>
                    <a:pt x="1090206" y="57315"/>
                  </a:lnTo>
                  <a:lnTo>
                    <a:pt x="1079119" y="62230"/>
                  </a:lnTo>
                  <a:lnTo>
                    <a:pt x="1080452" y="61772"/>
                  </a:lnTo>
                  <a:lnTo>
                    <a:pt x="1102474" y="54610"/>
                  </a:lnTo>
                  <a:lnTo>
                    <a:pt x="1103553" y="56603"/>
                  </a:lnTo>
                  <a:lnTo>
                    <a:pt x="1103896" y="57315"/>
                  </a:lnTo>
                  <a:lnTo>
                    <a:pt x="1105014" y="60960"/>
                  </a:lnTo>
                  <a:lnTo>
                    <a:pt x="1105903" y="64604"/>
                  </a:lnTo>
                  <a:lnTo>
                    <a:pt x="1105928" y="64770"/>
                  </a:lnTo>
                  <a:lnTo>
                    <a:pt x="1106716" y="64604"/>
                  </a:lnTo>
                  <a:lnTo>
                    <a:pt x="1105928" y="64782"/>
                  </a:lnTo>
                  <a:lnTo>
                    <a:pt x="1105598" y="64846"/>
                  </a:lnTo>
                  <a:lnTo>
                    <a:pt x="1094308" y="67310"/>
                  </a:lnTo>
                  <a:lnTo>
                    <a:pt x="1082040" y="72694"/>
                  </a:lnTo>
                  <a:lnTo>
                    <a:pt x="1082890" y="72390"/>
                  </a:lnTo>
                  <a:lnTo>
                    <a:pt x="1088669" y="70459"/>
                  </a:lnTo>
                  <a:lnTo>
                    <a:pt x="1105966" y="64846"/>
                  </a:lnTo>
                  <a:lnTo>
                    <a:pt x="1106208" y="64846"/>
                  </a:lnTo>
                  <a:lnTo>
                    <a:pt x="1107973" y="76288"/>
                  </a:lnTo>
                  <a:lnTo>
                    <a:pt x="1108075" y="77470"/>
                  </a:lnTo>
                  <a:lnTo>
                    <a:pt x="1108075" y="56908"/>
                  </a:lnTo>
                  <a:lnTo>
                    <a:pt x="1107757" y="55880"/>
                  </a:lnTo>
                  <a:lnTo>
                    <a:pt x="1107046" y="54610"/>
                  </a:lnTo>
                  <a:lnTo>
                    <a:pt x="1106335" y="53340"/>
                  </a:lnTo>
                  <a:lnTo>
                    <a:pt x="1110221" y="52070"/>
                  </a:lnTo>
                  <a:lnTo>
                    <a:pt x="1117803" y="49593"/>
                  </a:lnTo>
                  <a:lnTo>
                    <a:pt x="1129677" y="45720"/>
                  </a:lnTo>
                  <a:lnTo>
                    <a:pt x="1129423" y="45720"/>
                  </a:lnTo>
                  <a:lnTo>
                    <a:pt x="1118273" y="49390"/>
                  </a:lnTo>
                  <a:lnTo>
                    <a:pt x="1105979" y="52070"/>
                  </a:lnTo>
                  <a:lnTo>
                    <a:pt x="1104404" y="49390"/>
                  </a:lnTo>
                  <a:lnTo>
                    <a:pt x="1102817" y="46990"/>
                  </a:lnTo>
                  <a:lnTo>
                    <a:pt x="1101852" y="45720"/>
                  </a:lnTo>
                  <a:lnTo>
                    <a:pt x="1100886" y="44450"/>
                  </a:lnTo>
                  <a:lnTo>
                    <a:pt x="1112354" y="40640"/>
                  </a:lnTo>
                  <a:lnTo>
                    <a:pt x="1123899" y="38100"/>
                  </a:lnTo>
                  <a:lnTo>
                    <a:pt x="1147178" y="30480"/>
                  </a:lnTo>
                  <a:lnTo>
                    <a:pt x="1148664" y="32245"/>
                  </a:lnTo>
                  <a:lnTo>
                    <a:pt x="1149375" y="33134"/>
                  </a:lnTo>
                  <a:lnTo>
                    <a:pt x="1151216" y="36830"/>
                  </a:lnTo>
                  <a:lnTo>
                    <a:pt x="1152842" y="39370"/>
                  </a:lnTo>
                  <a:lnTo>
                    <a:pt x="1141044" y="41910"/>
                  </a:lnTo>
                  <a:lnTo>
                    <a:pt x="1129944" y="45554"/>
                  </a:lnTo>
                  <a:lnTo>
                    <a:pt x="1153248" y="40640"/>
                  </a:lnTo>
                  <a:lnTo>
                    <a:pt x="1154836" y="43180"/>
                  </a:lnTo>
                  <a:lnTo>
                    <a:pt x="1156017" y="46723"/>
                  </a:lnTo>
                  <a:lnTo>
                    <a:pt x="1157198" y="50850"/>
                  </a:lnTo>
                  <a:lnTo>
                    <a:pt x="1157198" y="38023"/>
                  </a:lnTo>
                  <a:lnTo>
                    <a:pt x="1156817" y="38100"/>
                  </a:lnTo>
                  <a:lnTo>
                    <a:pt x="1155179" y="35560"/>
                  </a:lnTo>
                  <a:lnTo>
                    <a:pt x="1153388" y="33134"/>
                  </a:lnTo>
                  <a:lnTo>
                    <a:pt x="1151166" y="30480"/>
                  </a:lnTo>
                  <a:lnTo>
                    <a:pt x="1154709" y="29324"/>
                  </a:lnTo>
                  <a:lnTo>
                    <a:pt x="1163929" y="26339"/>
                  </a:lnTo>
                  <a:lnTo>
                    <a:pt x="1150594" y="29210"/>
                  </a:lnTo>
                  <a:lnTo>
                    <a:pt x="1148397" y="26720"/>
                  </a:lnTo>
                  <a:lnTo>
                    <a:pt x="1147699" y="26339"/>
                  </a:lnTo>
                  <a:lnTo>
                    <a:pt x="1146619" y="25793"/>
                  </a:lnTo>
                  <a:lnTo>
                    <a:pt x="1146619" y="30480"/>
                  </a:lnTo>
                  <a:lnTo>
                    <a:pt x="1134402" y="33134"/>
                  </a:lnTo>
                  <a:lnTo>
                    <a:pt x="1134592" y="33134"/>
                  </a:lnTo>
                  <a:lnTo>
                    <a:pt x="1100366" y="44450"/>
                  </a:lnTo>
                  <a:lnTo>
                    <a:pt x="1098384" y="41910"/>
                  </a:lnTo>
                  <a:lnTo>
                    <a:pt x="1096505" y="40843"/>
                  </a:lnTo>
                  <a:lnTo>
                    <a:pt x="1096505" y="45720"/>
                  </a:lnTo>
                  <a:lnTo>
                    <a:pt x="1085570" y="49390"/>
                  </a:lnTo>
                  <a:lnTo>
                    <a:pt x="1084999" y="49593"/>
                  </a:lnTo>
                  <a:lnTo>
                    <a:pt x="1073861" y="54610"/>
                  </a:lnTo>
                  <a:lnTo>
                    <a:pt x="1062659" y="58420"/>
                  </a:lnTo>
                  <a:lnTo>
                    <a:pt x="1051534" y="63500"/>
                  </a:lnTo>
                  <a:lnTo>
                    <a:pt x="1049794" y="62230"/>
                  </a:lnTo>
                  <a:lnTo>
                    <a:pt x="1047813" y="60960"/>
                  </a:lnTo>
                  <a:lnTo>
                    <a:pt x="1047762" y="66065"/>
                  </a:lnTo>
                  <a:lnTo>
                    <a:pt x="1015098" y="81280"/>
                  </a:lnTo>
                  <a:lnTo>
                    <a:pt x="1004417" y="87630"/>
                  </a:lnTo>
                  <a:lnTo>
                    <a:pt x="1002931" y="86360"/>
                  </a:lnTo>
                  <a:lnTo>
                    <a:pt x="1001255" y="85090"/>
                  </a:lnTo>
                  <a:lnTo>
                    <a:pt x="1000848" y="84810"/>
                  </a:lnTo>
                  <a:lnTo>
                    <a:pt x="1000848" y="90170"/>
                  </a:lnTo>
                  <a:lnTo>
                    <a:pt x="979893" y="102870"/>
                  </a:lnTo>
                  <a:lnTo>
                    <a:pt x="959383" y="115582"/>
                  </a:lnTo>
                  <a:lnTo>
                    <a:pt x="958278" y="114414"/>
                  </a:lnTo>
                  <a:lnTo>
                    <a:pt x="956868" y="113055"/>
                  </a:lnTo>
                  <a:lnTo>
                    <a:pt x="955281" y="113055"/>
                  </a:lnTo>
                  <a:lnTo>
                    <a:pt x="965276" y="105410"/>
                  </a:lnTo>
                  <a:lnTo>
                    <a:pt x="985507" y="92748"/>
                  </a:lnTo>
                  <a:lnTo>
                    <a:pt x="995895" y="86360"/>
                  </a:lnTo>
                  <a:lnTo>
                    <a:pt x="997737" y="86360"/>
                  </a:lnTo>
                  <a:lnTo>
                    <a:pt x="999363" y="87630"/>
                  </a:lnTo>
                  <a:lnTo>
                    <a:pt x="1000848" y="90170"/>
                  </a:lnTo>
                  <a:lnTo>
                    <a:pt x="1000848" y="84810"/>
                  </a:lnTo>
                  <a:lnTo>
                    <a:pt x="999413" y="83820"/>
                  </a:lnTo>
                  <a:lnTo>
                    <a:pt x="1009904" y="77470"/>
                  </a:lnTo>
                  <a:lnTo>
                    <a:pt x="1020483" y="72390"/>
                  </a:lnTo>
                  <a:lnTo>
                    <a:pt x="1031151" y="66065"/>
                  </a:lnTo>
                  <a:lnTo>
                    <a:pt x="1041984" y="60960"/>
                  </a:lnTo>
                  <a:lnTo>
                    <a:pt x="1044143" y="62230"/>
                  </a:lnTo>
                  <a:lnTo>
                    <a:pt x="1046073" y="63500"/>
                  </a:lnTo>
                  <a:lnTo>
                    <a:pt x="1047000" y="64846"/>
                  </a:lnTo>
                  <a:lnTo>
                    <a:pt x="1047762" y="66065"/>
                  </a:lnTo>
                  <a:lnTo>
                    <a:pt x="1047762" y="60934"/>
                  </a:lnTo>
                  <a:lnTo>
                    <a:pt x="1045603" y="59690"/>
                  </a:lnTo>
                  <a:lnTo>
                    <a:pt x="1078674" y="44450"/>
                  </a:lnTo>
                  <a:lnTo>
                    <a:pt x="1089875" y="40640"/>
                  </a:lnTo>
                  <a:lnTo>
                    <a:pt x="1092314" y="41910"/>
                  </a:lnTo>
                  <a:lnTo>
                    <a:pt x="1094562" y="43180"/>
                  </a:lnTo>
                  <a:lnTo>
                    <a:pt x="1096505" y="45720"/>
                  </a:lnTo>
                  <a:lnTo>
                    <a:pt x="1096505" y="40843"/>
                  </a:lnTo>
                  <a:lnTo>
                    <a:pt x="1096149" y="40640"/>
                  </a:lnTo>
                  <a:lnTo>
                    <a:pt x="1093647" y="39370"/>
                  </a:lnTo>
                  <a:lnTo>
                    <a:pt x="1138872" y="24244"/>
                  </a:lnTo>
                  <a:lnTo>
                    <a:pt x="1139342" y="24244"/>
                  </a:lnTo>
                  <a:lnTo>
                    <a:pt x="1141615" y="26339"/>
                  </a:lnTo>
                  <a:lnTo>
                    <a:pt x="1142060" y="26720"/>
                  </a:lnTo>
                  <a:lnTo>
                    <a:pt x="1144422" y="27940"/>
                  </a:lnTo>
                  <a:lnTo>
                    <a:pt x="1146619" y="30480"/>
                  </a:lnTo>
                  <a:lnTo>
                    <a:pt x="1146619" y="25793"/>
                  </a:lnTo>
                  <a:lnTo>
                    <a:pt x="1145857" y="25400"/>
                  </a:lnTo>
                  <a:lnTo>
                    <a:pt x="1143101" y="22860"/>
                  </a:lnTo>
                  <a:lnTo>
                    <a:pt x="1189710" y="12700"/>
                  </a:lnTo>
                  <a:lnTo>
                    <a:pt x="1192707" y="15240"/>
                  </a:lnTo>
                  <a:lnTo>
                    <a:pt x="1195412" y="16510"/>
                  </a:lnTo>
                  <a:lnTo>
                    <a:pt x="1197762" y="20332"/>
                  </a:lnTo>
                  <a:lnTo>
                    <a:pt x="1196657" y="20447"/>
                  </a:lnTo>
                  <a:lnTo>
                    <a:pt x="1185938" y="21590"/>
                  </a:lnTo>
                  <a:lnTo>
                    <a:pt x="1174699" y="24015"/>
                  </a:lnTo>
                  <a:lnTo>
                    <a:pt x="1186548" y="22860"/>
                  </a:lnTo>
                  <a:lnTo>
                    <a:pt x="1197851" y="20447"/>
                  </a:lnTo>
                  <a:lnTo>
                    <a:pt x="1198549" y="20447"/>
                  </a:lnTo>
                  <a:lnTo>
                    <a:pt x="1200823" y="22860"/>
                  </a:lnTo>
                  <a:lnTo>
                    <a:pt x="1202893" y="26720"/>
                  </a:lnTo>
                  <a:lnTo>
                    <a:pt x="1204734" y="29324"/>
                  </a:lnTo>
                  <a:lnTo>
                    <a:pt x="1204099" y="29324"/>
                  </a:lnTo>
                  <a:lnTo>
                    <a:pt x="1193025" y="31661"/>
                  </a:lnTo>
                  <a:lnTo>
                    <a:pt x="1205052" y="30480"/>
                  </a:lnTo>
                  <a:lnTo>
                    <a:pt x="1206792" y="34290"/>
                  </a:lnTo>
                  <a:lnTo>
                    <a:pt x="1208214" y="38100"/>
                  </a:lnTo>
                  <a:lnTo>
                    <a:pt x="1209332" y="41910"/>
                  </a:lnTo>
                  <a:lnTo>
                    <a:pt x="1209332" y="30784"/>
                  </a:lnTo>
                  <a:lnTo>
                    <a:pt x="1209128" y="30480"/>
                  </a:lnTo>
                  <a:lnTo>
                    <a:pt x="1221193" y="27940"/>
                  </a:lnTo>
                  <a:lnTo>
                    <a:pt x="1220749" y="27940"/>
                  </a:lnTo>
                  <a:lnTo>
                    <a:pt x="1208659" y="29210"/>
                  </a:lnTo>
                  <a:lnTo>
                    <a:pt x="1206893" y="25400"/>
                  </a:lnTo>
                  <a:lnTo>
                    <a:pt x="1204798" y="22860"/>
                  </a:lnTo>
                  <a:lnTo>
                    <a:pt x="1202563" y="20447"/>
                  </a:lnTo>
                  <a:lnTo>
                    <a:pt x="1201851" y="20447"/>
                  </a:lnTo>
                  <a:lnTo>
                    <a:pt x="1203071" y="20193"/>
                  </a:lnTo>
                  <a:lnTo>
                    <a:pt x="1208405" y="19050"/>
                  </a:lnTo>
                  <a:lnTo>
                    <a:pt x="1214361" y="17780"/>
                  </a:lnTo>
                  <a:lnTo>
                    <a:pt x="1213815" y="17780"/>
                  </a:lnTo>
                  <a:lnTo>
                    <a:pt x="1201839" y="19050"/>
                  </a:lnTo>
                  <a:lnTo>
                    <a:pt x="1199400" y="16510"/>
                  </a:lnTo>
                  <a:lnTo>
                    <a:pt x="1196746" y="14020"/>
                  </a:lnTo>
                  <a:lnTo>
                    <a:pt x="1196187" y="13766"/>
                  </a:lnTo>
                  <a:lnTo>
                    <a:pt x="1193685" y="12700"/>
                  </a:lnTo>
                  <a:lnTo>
                    <a:pt x="1205445" y="10160"/>
                  </a:lnTo>
                  <a:lnTo>
                    <a:pt x="1204633" y="10160"/>
                  </a:lnTo>
                  <a:lnTo>
                    <a:pt x="1192860" y="12700"/>
                  </a:lnTo>
                  <a:lnTo>
                    <a:pt x="1189812" y="10160"/>
                  </a:lnTo>
                  <a:lnTo>
                    <a:pt x="1188948" y="9842"/>
                  </a:lnTo>
                  <a:lnTo>
                    <a:pt x="1188948" y="12700"/>
                  </a:lnTo>
                  <a:lnTo>
                    <a:pt x="1142390" y="22860"/>
                  </a:lnTo>
                  <a:lnTo>
                    <a:pt x="1139583" y="21590"/>
                  </a:lnTo>
                  <a:lnTo>
                    <a:pt x="1138770" y="21259"/>
                  </a:lnTo>
                  <a:lnTo>
                    <a:pt x="1138770" y="24244"/>
                  </a:lnTo>
                  <a:lnTo>
                    <a:pt x="1138161" y="24244"/>
                  </a:lnTo>
                  <a:lnTo>
                    <a:pt x="1127048" y="27940"/>
                  </a:lnTo>
                  <a:lnTo>
                    <a:pt x="1115644" y="30480"/>
                  </a:lnTo>
                  <a:lnTo>
                    <a:pt x="1093025" y="38100"/>
                  </a:lnTo>
                  <a:lnTo>
                    <a:pt x="1090523" y="36830"/>
                  </a:lnTo>
                  <a:lnTo>
                    <a:pt x="1089266" y="36830"/>
                  </a:lnTo>
                  <a:lnTo>
                    <a:pt x="1089266" y="40640"/>
                  </a:lnTo>
                  <a:lnTo>
                    <a:pt x="1078103" y="44450"/>
                  </a:lnTo>
                  <a:lnTo>
                    <a:pt x="1067320" y="49390"/>
                  </a:lnTo>
                  <a:lnTo>
                    <a:pt x="1066812" y="49593"/>
                  </a:lnTo>
                  <a:lnTo>
                    <a:pt x="1056017" y="53340"/>
                  </a:lnTo>
                  <a:lnTo>
                    <a:pt x="1045108" y="58420"/>
                  </a:lnTo>
                  <a:lnTo>
                    <a:pt x="1043152" y="57315"/>
                  </a:lnTo>
                  <a:lnTo>
                    <a:pt x="1041438" y="57315"/>
                  </a:lnTo>
                  <a:lnTo>
                    <a:pt x="1041438" y="60960"/>
                  </a:lnTo>
                  <a:lnTo>
                    <a:pt x="1019987" y="71120"/>
                  </a:lnTo>
                  <a:lnTo>
                    <a:pt x="998969" y="83820"/>
                  </a:lnTo>
                  <a:lnTo>
                    <a:pt x="997216" y="82651"/>
                  </a:lnTo>
                  <a:lnTo>
                    <a:pt x="995451" y="81572"/>
                  </a:lnTo>
                  <a:lnTo>
                    <a:pt x="995451" y="85090"/>
                  </a:lnTo>
                  <a:lnTo>
                    <a:pt x="985139" y="91440"/>
                  </a:lnTo>
                  <a:lnTo>
                    <a:pt x="974940" y="99060"/>
                  </a:lnTo>
                  <a:lnTo>
                    <a:pt x="964869" y="105410"/>
                  </a:lnTo>
                  <a:lnTo>
                    <a:pt x="954900" y="113030"/>
                  </a:lnTo>
                  <a:lnTo>
                    <a:pt x="953376" y="111760"/>
                  </a:lnTo>
                  <a:lnTo>
                    <a:pt x="951699" y="110490"/>
                  </a:lnTo>
                  <a:lnTo>
                    <a:pt x="951509" y="110490"/>
                  </a:lnTo>
                  <a:lnTo>
                    <a:pt x="951509" y="114414"/>
                  </a:lnTo>
                  <a:lnTo>
                    <a:pt x="941882" y="121920"/>
                  </a:lnTo>
                  <a:lnTo>
                    <a:pt x="932992" y="128968"/>
                  </a:lnTo>
                  <a:lnTo>
                    <a:pt x="932129" y="129667"/>
                  </a:lnTo>
                  <a:lnTo>
                    <a:pt x="922782" y="138430"/>
                  </a:lnTo>
                  <a:lnTo>
                    <a:pt x="913447" y="146050"/>
                  </a:lnTo>
                  <a:lnTo>
                    <a:pt x="912279" y="144780"/>
                  </a:lnTo>
                  <a:lnTo>
                    <a:pt x="909574" y="144780"/>
                  </a:lnTo>
                  <a:lnTo>
                    <a:pt x="918629" y="135890"/>
                  </a:lnTo>
                  <a:lnTo>
                    <a:pt x="927823" y="128270"/>
                  </a:lnTo>
                  <a:lnTo>
                    <a:pt x="937158" y="120650"/>
                  </a:lnTo>
                  <a:lnTo>
                    <a:pt x="946607" y="113055"/>
                  </a:lnTo>
                  <a:lnTo>
                    <a:pt x="948524" y="113055"/>
                  </a:lnTo>
                  <a:lnTo>
                    <a:pt x="950252" y="114414"/>
                  </a:lnTo>
                  <a:lnTo>
                    <a:pt x="951509" y="114414"/>
                  </a:lnTo>
                  <a:lnTo>
                    <a:pt x="951509" y="110490"/>
                  </a:lnTo>
                  <a:lnTo>
                    <a:pt x="949858" y="110490"/>
                  </a:lnTo>
                  <a:lnTo>
                    <a:pt x="959459" y="104203"/>
                  </a:lnTo>
                  <a:lnTo>
                    <a:pt x="969276" y="96596"/>
                  </a:lnTo>
                  <a:lnTo>
                    <a:pt x="989330" y="83820"/>
                  </a:lnTo>
                  <a:lnTo>
                    <a:pt x="991565" y="83820"/>
                  </a:lnTo>
                  <a:lnTo>
                    <a:pt x="993609" y="85090"/>
                  </a:lnTo>
                  <a:lnTo>
                    <a:pt x="995451" y="85090"/>
                  </a:lnTo>
                  <a:lnTo>
                    <a:pt x="995451" y="81572"/>
                  </a:lnTo>
                  <a:lnTo>
                    <a:pt x="994981" y="81280"/>
                  </a:lnTo>
                  <a:lnTo>
                    <a:pt x="992746" y="81280"/>
                  </a:lnTo>
                  <a:lnTo>
                    <a:pt x="1013282" y="68580"/>
                  </a:lnTo>
                  <a:lnTo>
                    <a:pt x="1034249" y="58420"/>
                  </a:lnTo>
                  <a:lnTo>
                    <a:pt x="1036853" y="58420"/>
                  </a:lnTo>
                  <a:lnTo>
                    <a:pt x="1039241" y="59690"/>
                  </a:lnTo>
                  <a:lnTo>
                    <a:pt x="1041438" y="60960"/>
                  </a:lnTo>
                  <a:lnTo>
                    <a:pt x="1041438" y="57315"/>
                  </a:lnTo>
                  <a:lnTo>
                    <a:pt x="1040803" y="57315"/>
                  </a:lnTo>
                  <a:lnTo>
                    <a:pt x="1037818" y="55880"/>
                  </a:lnTo>
                  <a:lnTo>
                    <a:pt x="1059243" y="45720"/>
                  </a:lnTo>
                  <a:lnTo>
                    <a:pt x="1070089" y="41910"/>
                  </a:lnTo>
                  <a:lnTo>
                    <a:pt x="1081049" y="36830"/>
                  </a:lnTo>
                  <a:lnTo>
                    <a:pt x="1084008" y="38100"/>
                  </a:lnTo>
                  <a:lnTo>
                    <a:pt x="1086764" y="38100"/>
                  </a:lnTo>
                  <a:lnTo>
                    <a:pt x="1089266" y="40640"/>
                  </a:lnTo>
                  <a:lnTo>
                    <a:pt x="1089266" y="36830"/>
                  </a:lnTo>
                  <a:lnTo>
                    <a:pt x="1087729" y="36830"/>
                  </a:lnTo>
                  <a:lnTo>
                    <a:pt x="1084719" y="35560"/>
                  </a:lnTo>
                  <a:lnTo>
                    <a:pt x="1128966" y="20447"/>
                  </a:lnTo>
                  <a:lnTo>
                    <a:pt x="1129677" y="20447"/>
                  </a:lnTo>
                  <a:lnTo>
                    <a:pt x="1132700" y="21590"/>
                  </a:lnTo>
                  <a:lnTo>
                    <a:pt x="1135697" y="22860"/>
                  </a:lnTo>
                  <a:lnTo>
                    <a:pt x="1138770" y="24244"/>
                  </a:lnTo>
                  <a:lnTo>
                    <a:pt x="1138770" y="21259"/>
                  </a:lnTo>
                  <a:lnTo>
                    <a:pt x="1136827" y="20447"/>
                  </a:lnTo>
                  <a:lnTo>
                    <a:pt x="1132827" y="20447"/>
                  </a:lnTo>
                  <a:lnTo>
                    <a:pt x="1144549" y="16510"/>
                  </a:lnTo>
                  <a:lnTo>
                    <a:pt x="1178420" y="9004"/>
                  </a:lnTo>
                  <a:lnTo>
                    <a:pt x="1179283" y="9004"/>
                  </a:lnTo>
                  <a:lnTo>
                    <a:pt x="1182573" y="10160"/>
                  </a:lnTo>
                  <a:lnTo>
                    <a:pt x="1185926" y="11430"/>
                  </a:lnTo>
                  <a:lnTo>
                    <a:pt x="1188948" y="12700"/>
                  </a:lnTo>
                  <a:lnTo>
                    <a:pt x="1188948" y="9842"/>
                  </a:lnTo>
                  <a:lnTo>
                    <a:pt x="1186751" y="9004"/>
                  </a:lnTo>
                  <a:lnTo>
                    <a:pt x="1182243" y="9004"/>
                  </a:lnTo>
                  <a:lnTo>
                    <a:pt x="1194054" y="6413"/>
                  </a:lnTo>
                  <a:lnTo>
                    <a:pt x="1193114" y="6413"/>
                  </a:lnTo>
                  <a:lnTo>
                    <a:pt x="1181849" y="8890"/>
                  </a:lnTo>
                  <a:lnTo>
                    <a:pt x="1178179" y="7620"/>
                  </a:lnTo>
                  <a:lnTo>
                    <a:pt x="1168692" y="7620"/>
                  </a:lnTo>
                  <a:lnTo>
                    <a:pt x="1165961" y="9004"/>
                  </a:lnTo>
                  <a:lnTo>
                    <a:pt x="1177455" y="9004"/>
                  </a:lnTo>
                  <a:lnTo>
                    <a:pt x="1132344" y="19050"/>
                  </a:lnTo>
                  <a:lnTo>
                    <a:pt x="1122324" y="19050"/>
                  </a:lnTo>
                  <a:lnTo>
                    <a:pt x="1116431" y="20447"/>
                  </a:lnTo>
                  <a:lnTo>
                    <a:pt x="1116596" y="20447"/>
                  </a:lnTo>
                  <a:lnTo>
                    <a:pt x="1105090" y="24485"/>
                  </a:lnTo>
                  <a:lnTo>
                    <a:pt x="1106144" y="24244"/>
                  </a:lnTo>
                  <a:lnTo>
                    <a:pt x="1106309" y="24244"/>
                  </a:lnTo>
                  <a:lnTo>
                    <a:pt x="1117295" y="20447"/>
                  </a:lnTo>
                  <a:lnTo>
                    <a:pt x="1128141" y="20447"/>
                  </a:lnTo>
                  <a:lnTo>
                    <a:pt x="1083957" y="35560"/>
                  </a:lnTo>
                  <a:lnTo>
                    <a:pt x="1080947" y="35560"/>
                  </a:lnTo>
                  <a:lnTo>
                    <a:pt x="1077633" y="34290"/>
                  </a:lnTo>
                  <a:lnTo>
                    <a:pt x="1074115" y="35560"/>
                  </a:lnTo>
                  <a:lnTo>
                    <a:pt x="1075626" y="34848"/>
                  </a:lnTo>
                  <a:lnTo>
                    <a:pt x="1069987" y="36830"/>
                  </a:lnTo>
                  <a:lnTo>
                    <a:pt x="1067943" y="37744"/>
                  </a:lnTo>
                  <a:lnTo>
                    <a:pt x="1070495" y="36830"/>
                  </a:lnTo>
                  <a:lnTo>
                    <a:pt x="1080287" y="36830"/>
                  </a:lnTo>
                  <a:lnTo>
                    <a:pt x="1069365" y="41910"/>
                  </a:lnTo>
                  <a:lnTo>
                    <a:pt x="1058532" y="45720"/>
                  </a:lnTo>
                  <a:lnTo>
                    <a:pt x="1037145" y="55880"/>
                  </a:lnTo>
                  <a:lnTo>
                    <a:pt x="1028471" y="55880"/>
                  </a:lnTo>
                  <a:lnTo>
                    <a:pt x="1038186" y="51130"/>
                  </a:lnTo>
                  <a:lnTo>
                    <a:pt x="1036002" y="52070"/>
                  </a:lnTo>
                  <a:lnTo>
                    <a:pt x="1025880" y="56603"/>
                  </a:lnTo>
                  <a:lnTo>
                    <a:pt x="1024699" y="57188"/>
                  </a:lnTo>
                  <a:lnTo>
                    <a:pt x="1024509" y="57315"/>
                  </a:lnTo>
                  <a:lnTo>
                    <a:pt x="1031265" y="57315"/>
                  </a:lnTo>
                  <a:lnTo>
                    <a:pt x="1033576" y="58420"/>
                  </a:lnTo>
                  <a:lnTo>
                    <a:pt x="1012672" y="68580"/>
                  </a:lnTo>
                  <a:lnTo>
                    <a:pt x="992174" y="81280"/>
                  </a:lnTo>
                  <a:lnTo>
                    <a:pt x="989876" y="81280"/>
                  </a:lnTo>
                  <a:lnTo>
                    <a:pt x="987437" y="80010"/>
                  </a:lnTo>
                  <a:lnTo>
                    <a:pt x="984834" y="81280"/>
                  </a:lnTo>
                  <a:lnTo>
                    <a:pt x="996569" y="73723"/>
                  </a:lnTo>
                  <a:lnTo>
                    <a:pt x="995578" y="74244"/>
                  </a:lnTo>
                  <a:lnTo>
                    <a:pt x="994473" y="74930"/>
                  </a:lnTo>
                  <a:lnTo>
                    <a:pt x="983094" y="81521"/>
                  </a:lnTo>
                  <a:lnTo>
                    <a:pt x="981392" y="82651"/>
                  </a:lnTo>
                  <a:lnTo>
                    <a:pt x="986688" y="82651"/>
                  </a:lnTo>
                  <a:lnTo>
                    <a:pt x="988758" y="83820"/>
                  </a:lnTo>
                  <a:lnTo>
                    <a:pt x="978738" y="90170"/>
                  </a:lnTo>
                  <a:lnTo>
                    <a:pt x="959053" y="102870"/>
                  </a:lnTo>
                  <a:lnTo>
                    <a:pt x="949401" y="110490"/>
                  </a:lnTo>
                  <a:lnTo>
                    <a:pt x="943686" y="110490"/>
                  </a:lnTo>
                  <a:lnTo>
                    <a:pt x="940282" y="113055"/>
                  </a:lnTo>
                  <a:lnTo>
                    <a:pt x="946150" y="113055"/>
                  </a:lnTo>
                  <a:lnTo>
                    <a:pt x="936739" y="120650"/>
                  </a:lnTo>
                  <a:lnTo>
                    <a:pt x="927417" y="128270"/>
                  </a:lnTo>
                  <a:lnTo>
                    <a:pt x="918248" y="135890"/>
                  </a:lnTo>
                  <a:lnTo>
                    <a:pt x="909231" y="144780"/>
                  </a:lnTo>
                  <a:lnTo>
                    <a:pt x="903668" y="144780"/>
                  </a:lnTo>
                  <a:lnTo>
                    <a:pt x="901738" y="147320"/>
                  </a:lnTo>
                  <a:lnTo>
                    <a:pt x="906208" y="147320"/>
                  </a:lnTo>
                  <a:lnTo>
                    <a:pt x="897394" y="156210"/>
                  </a:lnTo>
                  <a:lnTo>
                    <a:pt x="888733" y="165100"/>
                  </a:lnTo>
                  <a:lnTo>
                    <a:pt x="880237" y="173990"/>
                  </a:lnTo>
                  <a:lnTo>
                    <a:pt x="872261" y="182499"/>
                  </a:lnTo>
                  <a:lnTo>
                    <a:pt x="868959" y="182499"/>
                  </a:lnTo>
                  <a:lnTo>
                    <a:pt x="868629" y="183261"/>
                  </a:lnTo>
                  <a:lnTo>
                    <a:pt x="868489" y="183261"/>
                  </a:lnTo>
                  <a:lnTo>
                    <a:pt x="866241" y="185470"/>
                  </a:lnTo>
                  <a:lnTo>
                    <a:pt x="869099" y="185470"/>
                  </a:lnTo>
                  <a:lnTo>
                    <a:pt x="864209" y="191770"/>
                  </a:lnTo>
                  <a:lnTo>
                    <a:pt x="865339" y="190500"/>
                  </a:lnTo>
                  <a:lnTo>
                    <a:pt x="869353" y="185470"/>
                  </a:lnTo>
                  <a:lnTo>
                    <a:pt x="870305" y="185470"/>
                  </a:lnTo>
                  <a:lnTo>
                    <a:pt x="871181" y="186766"/>
                  </a:lnTo>
                  <a:lnTo>
                    <a:pt x="872858" y="186766"/>
                  </a:lnTo>
                  <a:lnTo>
                    <a:pt x="873531" y="187960"/>
                  </a:lnTo>
                  <a:lnTo>
                    <a:pt x="874242" y="187960"/>
                  </a:lnTo>
                  <a:lnTo>
                    <a:pt x="874915" y="189382"/>
                  </a:lnTo>
                  <a:lnTo>
                    <a:pt x="875360" y="190500"/>
                  </a:lnTo>
                  <a:lnTo>
                    <a:pt x="875931" y="190500"/>
                  </a:lnTo>
                  <a:lnTo>
                    <a:pt x="876388" y="191770"/>
                  </a:lnTo>
                  <a:lnTo>
                    <a:pt x="876693" y="193040"/>
                  </a:lnTo>
                  <a:lnTo>
                    <a:pt x="877049" y="194310"/>
                  </a:lnTo>
                  <a:lnTo>
                    <a:pt x="877379" y="195719"/>
                  </a:lnTo>
                  <a:lnTo>
                    <a:pt x="877316" y="203530"/>
                  </a:lnTo>
                  <a:lnTo>
                    <a:pt x="870381" y="208343"/>
                  </a:lnTo>
                  <a:lnTo>
                    <a:pt x="868527" y="209664"/>
                  </a:lnTo>
                  <a:lnTo>
                    <a:pt x="859726" y="217170"/>
                  </a:lnTo>
                  <a:lnTo>
                    <a:pt x="851319" y="225691"/>
                  </a:lnTo>
                  <a:lnTo>
                    <a:pt x="852411" y="224790"/>
                  </a:lnTo>
                  <a:lnTo>
                    <a:pt x="859650" y="218478"/>
                  </a:lnTo>
                  <a:lnTo>
                    <a:pt x="868641" y="210820"/>
                  </a:lnTo>
                  <a:lnTo>
                    <a:pt x="877316" y="203581"/>
                  </a:lnTo>
                  <a:lnTo>
                    <a:pt x="877290" y="208343"/>
                  </a:lnTo>
                  <a:lnTo>
                    <a:pt x="877074" y="209664"/>
                  </a:lnTo>
                  <a:lnTo>
                    <a:pt x="876388" y="213360"/>
                  </a:lnTo>
                  <a:lnTo>
                    <a:pt x="867752" y="219494"/>
                  </a:lnTo>
                  <a:lnTo>
                    <a:pt x="876325" y="214642"/>
                  </a:lnTo>
                  <a:lnTo>
                    <a:pt x="876058" y="215506"/>
                  </a:lnTo>
                  <a:lnTo>
                    <a:pt x="875931" y="215900"/>
                  </a:lnTo>
                  <a:lnTo>
                    <a:pt x="875449" y="218478"/>
                  </a:lnTo>
                  <a:lnTo>
                    <a:pt x="875004" y="219494"/>
                  </a:lnTo>
                  <a:lnTo>
                    <a:pt x="874864" y="219748"/>
                  </a:lnTo>
                  <a:lnTo>
                    <a:pt x="866038" y="226110"/>
                  </a:lnTo>
                  <a:lnTo>
                    <a:pt x="874560" y="221094"/>
                  </a:lnTo>
                  <a:lnTo>
                    <a:pt x="874725" y="221094"/>
                  </a:lnTo>
                  <a:lnTo>
                    <a:pt x="873582" y="224790"/>
                  </a:lnTo>
                  <a:lnTo>
                    <a:pt x="872832" y="227431"/>
                  </a:lnTo>
                  <a:lnTo>
                    <a:pt x="872642" y="227431"/>
                  </a:lnTo>
                  <a:lnTo>
                    <a:pt x="871194" y="232410"/>
                  </a:lnTo>
                  <a:lnTo>
                    <a:pt x="870229" y="235064"/>
                  </a:lnTo>
                  <a:lnTo>
                    <a:pt x="870026" y="235064"/>
                  </a:lnTo>
                  <a:lnTo>
                    <a:pt x="869124" y="237528"/>
                  </a:lnTo>
                  <a:lnTo>
                    <a:pt x="868260" y="239801"/>
                  </a:lnTo>
                  <a:lnTo>
                    <a:pt x="867105" y="242570"/>
                  </a:lnTo>
                  <a:lnTo>
                    <a:pt x="858799" y="245249"/>
                  </a:lnTo>
                  <a:lnTo>
                    <a:pt x="858951" y="245249"/>
                  </a:lnTo>
                  <a:lnTo>
                    <a:pt x="851992" y="248716"/>
                  </a:lnTo>
                  <a:lnTo>
                    <a:pt x="866762" y="243865"/>
                  </a:lnTo>
                  <a:lnTo>
                    <a:pt x="864743" y="248716"/>
                  </a:lnTo>
                  <a:lnTo>
                    <a:pt x="863371" y="251587"/>
                  </a:lnTo>
                  <a:lnTo>
                    <a:pt x="863028" y="251587"/>
                  </a:lnTo>
                  <a:lnTo>
                    <a:pt x="862253" y="254000"/>
                  </a:lnTo>
                  <a:lnTo>
                    <a:pt x="861758" y="255447"/>
                  </a:lnTo>
                  <a:lnTo>
                    <a:pt x="860590" y="257810"/>
                  </a:lnTo>
                  <a:lnTo>
                    <a:pt x="859218" y="260426"/>
                  </a:lnTo>
                  <a:lnTo>
                    <a:pt x="858862" y="260426"/>
                  </a:lnTo>
                  <a:lnTo>
                    <a:pt x="857580" y="262890"/>
                  </a:lnTo>
                  <a:lnTo>
                    <a:pt x="854710" y="269240"/>
                  </a:lnTo>
                  <a:lnTo>
                    <a:pt x="854303" y="269189"/>
                  </a:lnTo>
                  <a:lnTo>
                    <a:pt x="851344" y="274497"/>
                  </a:lnTo>
                  <a:lnTo>
                    <a:pt x="849922" y="276860"/>
                  </a:lnTo>
                  <a:lnTo>
                    <a:pt x="835609" y="274497"/>
                  </a:lnTo>
                  <a:lnTo>
                    <a:pt x="835266" y="274497"/>
                  </a:lnTo>
                  <a:lnTo>
                    <a:pt x="831240" y="273761"/>
                  </a:lnTo>
                  <a:lnTo>
                    <a:pt x="835050" y="274497"/>
                  </a:lnTo>
                  <a:lnTo>
                    <a:pt x="834834" y="274497"/>
                  </a:lnTo>
                  <a:lnTo>
                    <a:pt x="841921" y="276948"/>
                  </a:lnTo>
                  <a:lnTo>
                    <a:pt x="842225" y="276948"/>
                  </a:lnTo>
                  <a:lnTo>
                    <a:pt x="849998" y="278193"/>
                  </a:lnTo>
                  <a:lnTo>
                    <a:pt x="849528" y="278193"/>
                  </a:lnTo>
                  <a:lnTo>
                    <a:pt x="847991" y="280746"/>
                  </a:lnTo>
                  <a:lnTo>
                    <a:pt x="844867" y="285750"/>
                  </a:lnTo>
                  <a:lnTo>
                    <a:pt x="837907" y="283273"/>
                  </a:lnTo>
                  <a:lnTo>
                    <a:pt x="836510" y="282740"/>
                  </a:lnTo>
                  <a:lnTo>
                    <a:pt x="844854" y="287223"/>
                  </a:lnTo>
                  <a:lnTo>
                    <a:pt x="844334" y="287223"/>
                  </a:lnTo>
                  <a:lnTo>
                    <a:pt x="842848" y="289610"/>
                  </a:lnTo>
                  <a:lnTo>
                    <a:pt x="841527" y="291617"/>
                  </a:lnTo>
                  <a:lnTo>
                    <a:pt x="839584" y="294640"/>
                  </a:lnTo>
                  <a:lnTo>
                    <a:pt x="839165" y="294309"/>
                  </a:lnTo>
                  <a:lnTo>
                    <a:pt x="839165" y="294640"/>
                  </a:lnTo>
                  <a:lnTo>
                    <a:pt x="834110" y="302260"/>
                  </a:lnTo>
                  <a:lnTo>
                    <a:pt x="828776" y="297332"/>
                  </a:lnTo>
                  <a:lnTo>
                    <a:pt x="823722" y="292100"/>
                  </a:lnTo>
                  <a:lnTo>
                    <a:pt x="821016" y="289077"/>
                  </a:lnTo>
                  <a:lnTo>
                    <a:pt x="821359" y="289610"/>
                  </a:lnTo>
                  <a:lnTo>
                    <a:pt x="823404" y="292100"/>
                  </a:lnTo>
                  <a:lnTo>
                    <a:pt x="828382" y="297332"/>
                  </a:lnTo>
                  <a:lnTo>
                    <a:pt x="833666" y="303530"/>
                  </a:lnTo>
                  <a:lnTo>
                    <a:pt x="831977" y="306070"/>
                  </a:lnTo>
                  <a:lnTo>
                    <a:pt x="828509" y="311150"/>
                  </a:lnTo>
                  <a:lnTo>
                    <a:pt x="828052" y="310400"/>
                  </a:lnTo>
                  <a:lnTo>
                    <a:pt x="828052" y="311150"/>
                  </a:lnTo>
                  <a:lnTo>
                    <a:pt x="826325" y="313690"/>
                  </a:lnTo>
                  <a:lnTo>
                    <a:pt x="822807" y="318770"/>
                  </a:lnTo>
                  <a:lnTo>
                    <a:pt x="820127" y="312420"/>
                  </a:lnTo>
                  <a:lnTo>
                    <a:pt x="817664" y="306070"/>
                  </a:lnTo>
                  <a:lnTo>
                    <a:pt x="815441" y="301015"/>
                  </a:lnTo>
                  <a:lnTo>
                    <a:pt x="813523" y="294982"/>
                  </a:lnTo>
                  <a:lnTo>
                    <a:pt x="813409" y="294640"/>
                  </a:lnTo>
                  <a:lnTo>
                    <a:pt x="813308" y="294982"/>
                  </a:lnTo>
                  <a:lnTo>
                    <a:pt x="815162" y="301015"/>
                  </a:lnTo>
                  <a:lnTo>
                    <a:pt x="817346" y="307365"/>
                  </a:lnTo>
                  <a:lnTo>
                    <a:pt x="819734" y="312420"/>
                  </a:lnTo>
                  <a:lnTo>
                    <a:pt x="822236" y="318503"/>
                  </a:lnTo>
                  <a:lnTo>
                    <a:pt x="822337" y="318770"/>
                  </a:lnTo>
                  <a:lnTo>
                    <a:pt x="820597" y="321310"/>
                  </a:lnTo>
                  <a:lnTo>
                    <a:pt x="818819" y="323850"/>
                  </a:lnTo>
                  <a:lnTo>
                    <a:pt x="817029" y="325120"/>
                  </a:lnTo>
                  <a:lnTo>
                    <a:pt x="816559" y="323634"/>
                  </a:lnTo>
                  <a:lnTo>
                    <a:pt x="816559" y="326415"/>
                  </a:lnTo>
                  <a:lnTo>
                    <a:pt x="812990" y="330238"/>
                  </a:lnTo>
                  <a:lnTo>
                    <a:pt x="811225" y="332740"/>
                  </a:lnTo>
                  <a:lnTo>
                    <a:pt x="810806" y="330301"/>
                  </a:lnTo>
                  <a:lnTo>
                    <a:pt x="810806" y="332740"/>
                  </a:lnTo>
                  <a:lnTo>
                    <a:pt x="809028" y="335280"/>
                  </a:lnTo>
                  <a:lnTo>
                    <a:pt x="805459" y="339115"/>
                  </a:lnTo>
                  <a:lnTo>
                    <a:pt x="805357" y="337604"/>
                  </a:lnTo>
                  <a:lnTo>
                    <a:pt x="805243" y="335864"/>
                  </a:lnTo>
                  <a:lnTo>
                    <a:pt x="805129" y="334302"/>
                  </a:lnTo>
                  <a:lnTo>
                    <a:pt x="805027" y="332740"/>
                  </a:lnTo>
                  <a:lnTo>
                    <a:pt x="804964" y="331838"/>
                  </a:lnTo>
                  <a:lnTo>
                    <a:pt x="804964" y="339229"/>
                  </a:lnTo>
                  <a:lnTo>
                    <a:pt x="803236" y="341680"/>
                  </a:lnTo>
                  <a:lnTo>
                    <a:pt x="799757" y="345440"/>
                  </a:lnTo>
                  <a:lnTo>
                    <a:pt x="799871" y="332740"/>
                  </a:lnTo>
                  <a:lnTo>
                    <a:pt x="799998" y="328612"/>
                  </a:lnTo>
                  <a:lnTo>
                    <a:pt x="800087" y="325831"/>
                  </a:lnTo>
                  <a:lnTo>
                    <a:pt x="800201" y="323850"/>
                  </a:lnTo>
                  <a:lnTo>
                    <a:pt x="800265" y="322580"/>
                  </a:lnTo>
                  <a:lnTo>
                    <a:pt x="800341" y="321310"/>
                  </a:lnTo>
                  <a:lnTo>
                    <a:pt x="800404" y="320040"/>
                  </a:lnTo>
                  <a:lnTo>
                    <a:pt x="800493" y="318503"/>
                  </a:lnTo>
                  <a:lnTo>
                    <a:pt x="800582" y="317119"/>
                  </a:lnTo>
                  <a:lnTo>
                    <a:pt x="800671" y="315785"/>
                  </a:lnTo>
                  <a:lnTo>
                    <a:pt x="800735" y="314960"/>
                  </a:lnTo>
                  <a:lnTo>
                    <a:pt x="800823" y="313690"/>
                  </a:lnTo>
                  <a:lnTo>
                    <a:pt x="800950" y="311873"/>
                  </a:lnTo>
                  <a:lnTo>
                    <a:pt x="801014" y="310908"/>
                  </a:lnTo>
                  <a:lnTo>
                    <a:pt x="801090" y="309880"/>
                  </a:lnTo>
                  <a:lnTo>
                    <a:pt x="800862" y="310908"/>
                  </a:lnTo>
                  <a:lnTo>
                    <a:pt x="800849" y="311150"/>
                  </a:lnTo>
                  <a:lnTo>
                    <a:pt x="800735" y="312420"/>
                  </a:lnTo>
                  <a:lnTo>
                    <a:pt x="800620" y="313690"/>
                  </a:lnTo>
                  <a:lnTo>
                    <a:pt x="800506" y="314960"/>
                  </a:lnTo>
                  <a:lnTo>
                    <a:pt x="800430" y="315785"/>
                  </a:lnTo>
                  <a:lnTo>
                    <a:pt x="800315" y="317119"/>
                  </a:lnTo>
                  <a:lnTo>
                    <a:pt x="800214" y="318503"/>
                  </a:lnTo>
                  <a:lnTo>
                    <a:pt x="800125" y="320040"/>
                  </a:lnTo>
                  <a:lnTo>
                    <a:pt x="800049" y="321310"/>
                  </a:lnTo>
                  <a:lnTo>
                    <a:pt x="799960" y="322580"/>
                  </a:lnTo>
                  <a:lnTo>
                    <a:pt x="799884" y="323850"/>
                  </a:lnTo>
                  <a:lnTo>
                    <a:pt x="799807" y="325120"/>
                  </a:lnTo>
                  <a:lnTo>
                    <a:pt x="799693" y="327660"/>
                  </a:lnTo>
                  <a:lnTo>
                    <a:pt x="799579" y="331508"/>
                  </a:lnTo>
                  <a:lnTo>
                    <a:pt x="799465" y="335280"/>
                  </a:lnTo>
                  <a:lnTo>
                    <a:pt x="799350" y="345440"/>
                  </a:lnTo>
                  <a:lnTo>
                    <a:pt x="797610" y="346710"/>
                  </a:lnTo>
                  <a:lnTo>
                    <a:pt x="796010" y="349059"/>
                  </a:lnTo>
                  <a:lnTo>
                    <a:pt x="795655" y="349415"/>
                  </a:lnTo>
                  <a:lnTo>
                    <a:pt x="794181" y="350532"/>
                  </a:lnTo>
                  <a:lnTo>
                    <a:pt x="794283" y="349059"/>
                  </a:lnTo>
                  <a:lnTo>
                    <a:pt x="794397" y="347408"/>
                  </a:lnTo>
                  <a:lnTo>
                    <a:pt x="794448" y="346519"/>
                  </a:lnTo>
                  <a:lnTo>
                    <a:pt x="794537" y="345198"/>
                  </a:lnTo>
                  <a:lnTo>
                    <a:pt x="794600" y="344170"/>
                  </a:lnTo>
                  <a:lnTo>
                    <a:pt x="794702" y="342607"/>
                  </a:lnTo>
                  <a:lnTo>
                    <a:pt x="794766" y="341680"/>
                  </a:lnTo>
                  <a:lnTo>
                    <a:pt x="794842" y="340398"/>
                  </a:lnTo>
                  <a:lnTo>
                    <a:pt x="794956" y="339229"/>
                  </a:lnTo>
                  <a:lnTo>
                    <a:pt x="795070" y="337845"/>
                  </a:lnTo>
                  <a:lnTo>
                    <a:pt x="795197" y="336562"/>
                  </a:lnTo>
                  <a:lnTo>
                    <a:pt x="795312" y="335280"/>
                  </a:lnTo>
                  <a:lnTo>
                    <a:pt x="795426" y="334010"/>
                  </a:lnTo>
                  <a:lnTo>
                    <a:pt x="795540" y="332740"/>
                  </a:lnTo>
                  <a:lnTo>
                    <a:pt x="795642" y="331508"/>
                  </a:lnTo>
                  <a:lnTo>
                    <a:pt x="795756" y="330238"/>
                  </a:lnTo>
                  <a:lnTo>
                    <a:pt x="796937" y="321310"/>
                  </a:lnTo>
                  <a:lnTo>
                    <a:pt x="798195" y="312420"/>
                  </a:lnTo>
                  <a:lnTo>
                    <a:pt x="798271" y="311873"/>
                  </a:lnTo>
                  <a:lnTo>
                    <a:pt x="798385" y="311150"/>
                  </a:lnTo>
                  <a:lnTo>
                    <a:pt x="801027" y="308648"/>
                  </a:lnTo>
                  <a:lnTo>
                    <a:pt x="803122" y="307365"/>
                  </a:lnTo>
                  <a:lnTo>
                    <a:pt x="803478" y="306920"/>
                  </a:lnTo>
                  <a:lnTo>
                    <a:pt x="804087" y="306070"/>
                  </a:lnTo>
                  <a:lnTo>
                    <a:pt x="804189" y="325120"/>
                  </a:lnTo>
                  <a:lnTo>
                    <a:pt x="804316" y="328168"/>
                  </a:lnTo>
                  <a:lnTo>
                    <a:pt x="804430" y="330923"/>
                  </a:lnTo>
                  <a:lnTo>
                    <a:pt x="804545" y="332740"/>
                  </a:lnTo>
                  <a:lnTo>
                    <a:pt x="804646" y="334010"/>
                  </a:lnTo>
                  <a:lnTo>
                    <a:pt x="804748" y="335280"/>
                  </a:lnTo>
                  <a:lnTo>
                    <a:pt x="804849" y="336562"/>
                  </a:lnTo>
                  <a:lnTo>
                    <a:pt x="804964" y="339229"/>
                  </a:lnTo>
                  <a:lnTo>
                    <a:pt x="804964" y="331838"/>
                  </a:lnTo>
                  <a:lnTo>
                    <a:pt x="804900" y="330923"/>
                  </a:lnTo>
                  <a:lnTo>
                    <a:pt x="804773" y="328955"/>
                  </a:lnTo>
                  <a:lnTo>
                    <a:pt x="804659" y="326605"/>
                  </a:lnTo>
                  <a:lnTo>
                    <a:pt x="804545" y="324637"/>
                  </a:lnTo>
                  <a:lnTo>
                    <a:pt x="804443" y="322580"/>
                  </a:lnTo>
                  <a:lnTo>
                    <a:pt x="804329" y="317119"/>
                  </a:lnTo>
                  <a:lnTo>
                    <a:pt x="804291" y="306070"/>
                  </a:lnTo>
                  <a:lnTo>
                    <a:pt x="805256" y="304800"/>
                  </a:lnTo>
                  <a:lnTo>
                    <a:pt x="807008" y="302361"/>
                  </a:lnTo>
                  <a:lnTo>
                    <a:pt x="807123" y="302729"/>
                  </a:lnTo>
                  <a:lnTo>
                    <a:pt x="807224" y="304101"/>
                  </a:lnTo>
                  <a:lnTo>
                    <a:pt x="807351" y="305727"/>
                  </a:lnTo>
                  <a:lnTo>
                    <a:pt x="807478" y="307365"/>
                  </a:lnTo>
                  <a:lnTo>
                    <a:pt x="807580" y="308648"/>
                  </a:lnTo>
                  <a:lnTo>
                    <a:pt x="807669" y="309880"/>
                  </a:lnTo>
                  <a:lnTo>
                    <a:pt x="808215" y="314960"/>
                  </a:lnTo>
                  <a:lnTo>
                    <a:pt x="808634" y="318503"/>
                  </a:lnTo>
                  <a:lnTo>
                    <a:pt x="809371" y="323850"/>
                  </a:lnTo>
                  <a:lnTo>
                    <a:pt x="809472" y="324637"/>
                  </a:lnTo>
                  <a:lnTo>
                    <a:pt x="810806" y="332740"/>
                  </a:lnTo>
                  <a:lnTo>
                    <a:pt x="810806" y="330301"/>
                  </a:lnTo>
                  <a:lnTo>
                    <a:pt x="810577" y="328955"/>
                  </a:lnTo>
                  <a:lnTo>
                    <a:pt x="810514" y="328612"/>
                  </a:lnTo>
                  <a:lnTo>
                    <a:pt x="810437" y="328168"/>
                  </a:lnTo>
                  <a:lnTo>
                    <a:pt x="810348" y="327660"/>
                  </a:lnTo>
                  <a:lnTo>
                    <a:pt x="810234" y="326961"/>
                  </a:lnTo>
                  <a:lnTo>
                    <a:pt x="810133" y="326415"/>
                  </a:lnTo>
                  <a:lnTo>
                    <a:pt x="810044" y="325831"/>
                  </a:lnTo>
                  <a:lnTo>
                    <a:pt x="809917" y="325120"/>
                  </a:lnTo>
                  <a:lnTo>
                    <a:pt x="808824" y="317512"/>
                  </a:lnTo>
                  <a:lnTo>
                    <a:pt x="808253" y="312420"/>
                  </a:lnTo>
                  <a:lnTo>
                    <a:pt x="808189" y="311873"/>
                  </a:lnTo>
                  <a:lnTo>
                    <a:pt x="808088" y="310908"/>
                  </a:lnTo>
                  <a:lnTo>
                    <a:pt x="807974" y="309880"/>
                  </a:lnTo>
                  <a:lnTo>
                    <a:pt x="807872" y="308648"/>
                  </a:lnTo>
                  <a:lnTo>
                    <a:pt x="807758" y="307365"/>
                  </a:lnTo>
                  <a:lnTo>
                    <a:pt x="807656" y="306070"/>
                  </a:lnTo>
                  <a:lnTo>
                    <a:pt x="807554" y="304800"/>
                  </a:lnTo>
                  <a:lnTo>
                    <a:pt x="807453" y="303530"/>
                  </a:lnTo>
                  <a:lnTo>
                    <a:pt x="807351" y="302361"/>
                  </a:lnTo>
                  <a:lnTo>
                    <a:pt x="807529" y="302018"/>
                  </a:lnTo>
                  <a:lnTo>
                    <a:pt x="808253" y="301015"/>
                  </a:lnTo>
                  <a:lnTo>
                    <a:pt x="809244" y="299720"/>
                  </a:lnTo>
                  <a:lnTo>
                    <a:pt x="810133" y="298475"/>
                  </a:lnTo>
                  <a:lnTo>
                    <a:pt x="810234" y="298932"/>
                  </a:lnTo>
                  <a:lnTo>
                    <a:pt x="810323" y="299478"/>
                  </a:lnTo>
                  <a:lnTo>
                    <a:pt x="810361" y="299720"/>
                  </a:lnTo>
                  <a:lnTo>
                    <a:pt x="810463" y="300329"/>
                  </a:lnTo>
                  <a:lnTo>
                    <a:pt x="810577" y="301015"/>
                  </a:lnTo>
                  <a:lnTo>
                    <a:pt x="810704" y="301739"/>
                  </a:lnTo>
                  <a:lnTo>
                    <a:pt x="810806" y="302361"/>
                  </a:lnTo>
                  <a:lnTo>
                    <a:pt x="810907" y="303009"/>
                  </a:lnTo>
                  <a:lnTo>
                    <a:pt x="810996" y="303530"/>
                  </a:lnTo>
                  <a:lnTo>
                    <a:pt x="811098" y="304101"/>
                  </a:lnTo>
                  <a:lnTo>
                    <a:pt x="811212" y="304800"/>
                  </a:lnTo>
                  <a:lnTo>
                    <a:pt x="811301" y="305371"/>
                  </a:lnTo>
                  <a:lnTo>
                    <a:pt x="811415" y="306070"/>
                  </a:lnTo>
                  <a:lnTo>
                    <a:pt x="812914" y="312420"/>
                  </a:lnTo>
                  <a:lnTo>
                    <a:pt x="814552" y="318503"/>
                  </a:lnTo>
                  <a:lnTo>
                    <a:pt x="816432" y="325831"/>
                  </a:lnTo>
                  <a:lnTo>
                    <a:pt x="816559" y="326415"/>
                  </a:lnTo>
                  <a:lnTo>
                    <a:pt x="816559" y="323634"/>
                  </a:lnTo>
                  <a:lnTo>
                    <a:pt x="815035" y="318770"/>
                  </a:lnTo>
                  <a:lnTo>
                    <a:pt x="813257" y="312420"/>
                  </a:lnTo>
                  <a:lnTo>
                    <a:pt x="810793" y="300329"/>
                  </a:lnTo>
                  <a:lnTo>
                    <a:pt x="810666" y="299720"/>
                  </a:lnTo>
                  <a:lnTo>
                    <a:pt x="810615" y="299478"/>
                  </a:lnTo>
                  <a:lnTo>
                    <a:pt x="810501" y="298932"/>
                  </a:lnTo>
                  <a:lnTo>
                    <a:pt x="810412" y="298475"/>
                  </a:lnTo>
                  <a:lnTo>
                    <a:pt x="812279" y="295910"/>
                  </a:lnTo>
                  <a:lnTo>
                    <a:pt x="813206" y="294640"/>
                  </a:lnTo>
                  <a:lnTo>
                    <a:pt x="813409" y="294640"/>
                  </a:lnTo>
                  <a:lnTo>
                    <a:pt x="814336" y="293370"/>
                  </a:lnTo>
                  <a:lnTo>
                    <a:pt x="816063" y="290969"/>
                  </a:lnTo>
                  <a:lnTo>
                    <a:pt x="816165" y="290830"/>
                  </a:lnTo>
                  <a:lnTo>
                    <a:pt x="819670" y="297332"/>
                  </a:lnTo>
                  <a:lnTo>
                    <a:pt x="823506" y="304800"/>
                  </a:lnTo>
                  <a:lnTo>
                    <a:pt x="828052" y="311150"/>
                  </a:lnTo>
                  <a:lnTo>
                    <a:pt x="828052" y="310400"/>
                  </a:lnTo>
                  <a:lnTo>
                    <a:pt x="823925" y="303530"/>
                  </a:lnTo>
                  <a:lnTo>
                    <a:pt x="819950" y="297332"/>
                  </a:lnTo>
                  <a:lnTo>
                    <a:pt x="819607" y="296735"/>
                  </a:lnTo>
                  <a:lnTo>
                    <a:pt x="816508" y="290969"/>
                  </a:lnTo>
                  <a:lnTo>
                    <a:pt x="816432" y="290830"/>
                  </a:lnTo>
                  <a:lnTo>
                    <a:pt x="817308" y="289610"/>
                  </a:lnTo>
                  <a:lnTo>
                    <a:pt x="819035" y="287223"/>
                  </a:lnTo>
                  <a:lnTo>
                    <a:pt x="819175" y="287223"/>
                  </a:lnTo>
                  <a:lnTo>
                    <a:pt x="820305" y="285750"/>
                  </a:lnTo>
                  <a:lnTo>
                    <a:pt x="821055" y="284645"/>
                  </a:lnTo>
                  <a:lnTo>
                    <a:pt x="821169" y="284480"/>
                  </a:lnTo>
                  <a:lnTo>
                    <a:pt x="821855" y="282448"/>
                  </a:lnTo>
                  <a:lnTo>
                    <a:pt x="822121" y="282054"/>
                  </a:lnTo>
                  <a:lnTo>
                    <a:pt x="825893" y="285750"/>
                  </a:lnTo>
                  <a:lnTo>
                    <a:pt x="827493" y="287223"/>
                  </a:lnTo>
                  <a:lnTo>
                    <a:pt x="832891" y="290830"/>
                  </a:lnTo>
                  <a:lnTo>
                    <a:pt x="839165" y="294640"/>
                  </a:lnTo>
                  <a:lnTo>
                    <a:pt x="839165" y="294309"/>
                  </a:lnTo>
                  <a:lnTo>
                    <a:pt x="833323" y="289610"/>
                  </a:lnTo>
                  <a:lnTo>
                    <a:pt x="827493" y="285750"/>
                  </a:lnTo>
                  <a:lnTo>
                    <a:pt x="822363" y="282041"/>
                  </a:lnTo>
                  <a:lnTo>
                    <a:pt x="822134" y="282041"/>
                  </a:lnTo>
                  <a:lnTo>
                    <a:pt x="821994" y="282041"/>
                  </a:lnTo>
                  <a:lnTo>
                    <a:pt x="821817" y="281774"/>
                  </a:lnTo>
                  <a:lnTo>
                    <a:pt x="821461" y="281381"/>
                  </a:lnTo>
                  <a:lnTo>
                    <a:pt x="822121" y="282041"/>
                  </a:lnTo>
                  <a:lnTo>
                    <a:pt x="821867" y="281774"/>
                  </a:lnTo>
                  <a:lnTo>
                    <a:pt x="821994" y="281774"/>
                  </a:lnTo>
                  <a:lnTo>
                    <a:pt x="822325" y="281774"/>
                  </a:lnTo>
                  <a:lnTo>
                    <a:pt x="822591" y="281381"/>
                  </a:lnTo>
                  <a:lnTo>
                    <a:pt x="823036" y="280746"/>
                  </a:lnTo>
                  <a:lnTo>
                    <a:pt x="824788" y="278193"/>
                  </a:lnTo>
                  <a:lnTo>
                    <a:pt x="825004" y="278193"/>
                  </a:lnTo>
                  <a:lnTo>
                    <a:pt x="826681" y="275640"/>
                  </a:lnTo>
                  <a:lnTo>
                    <a:pt x="827481" y="273088"/>
                  </a:lnTo>
                  <a:lnTo>
                    <a:pt x="827671" y="273088"/>
                  </a:lnTo>
                  <a:lnTo>
                    <a:pt x="828509" y="271780"/>
                  </a:lnTo>
                  <a:lnTo>
                    <a:pt x="830008" y="269303"/>
                  </a:lnTo>
                  <a:lnTo>
                    <a:pt x="830211" y="269303"/>
                  </a:lnTo>
                  <a:lnTo>
                    <a:pt x="854303" y="269303"/>
                  </a:lnTo>
                  <a:lnTo>
                    <a:pt x="846048" y="267970"/>
                  </a:lnTo>
                  <a:lnTo>
                    <a:pt x="837895" y="267970"/>
                  </a:lnTo>
                  <a:lnTo>
                    <a:pt x="830224" y="269240"/>
                  </a:lnTo>
                  <a:lnTo>
                    <a:pt x="830999" y="266738"/>
                  </a:lnTo>
                  <a:lnTo>
                    <a:pt x="831596" y="265658"/>
                  </a:lnTo>
                  <a:lnTo>
                    <a:pt x="831723" y="265430"/>
                  </a:lnTo>
                  <a:lnTo>
                    <a:pt x="832434" y="264160"/>
                  </a:lnTo>
                  <a:lnTo>
                    <a:pt x="832599" y="264160"/>
                  </a:lnTo>
                  <a:lnTo>
                    <a:pt x="845566" y="261620"/>
                  </a:lnTo>
                  <a:lnTo>
                    <a:pt x="845286" y="261620"/>
                  </a:lnTo>
                  <a:lnTo>
                    <a:pt x="832612" y="264134"/>
                  </a:lnTo>
                  <a:lnTo>
                    <a:pt x="834009" y="261620"/>
                  </a:lnTo>
                  <a:lnTo>
                    <a:pt x="834593" y="260426"/>
                  </a:lnTo>
                  <a:lnTo>
                    <a:pt x="834440" y="260426"/>
                  </a:lnTo>
                  <a:lnTo>
                    <a:pt x="838060" y="259080"/>
                  </a:lnTo>
                  <a:lnTo>
                    <a:pt x="848004" y="255447"/>
                  </a:lnTo>
                  <a:lnTo>
                    <a:pt x="847737" y="255447"/>
                  </a:lnTo>
                  <a:lnTo>
                    <a:pt x="840790" y="256705"/>
                  </a:lnTo>
                  <a:lnTo>
                    <a:pt x="841260" y="256705"/>
                  </a:lnTo>
                  <a:lnTo>
                    <a:pt x="834834" y="259080"/>
                  </a:lnTo>
                  <a:lnTo>
                    <a:pt x="835977" y="256705"/>
                  </a:lnTo>
                  <a:lnTo>
                    <a:pt x="836472" y="255587"/>
                  </a:lnTo>
                  <a:lnTo>
                    <a:pt x="836536" y="255447"/>
                  </a:lnTo>
                  <a:lnTo>
                    <a:pt x="836688" y="255447"/>
                  </a:lnTo>
                  <a:lnTo>
                    <a:pt x="836764" y="255270"/>
                  </a:lnTo>
                  <a:lnTo>
                    <a:pt x="839165" y="254000"/>
                  </a:lnTo>
                  <a:lnTo>
                    <a:pt x="836803" y="255181"/>
                  </a:lnTo>
                  <a:lnTo>
                    <a:pt x="837679" y="253123"/>
                  </a:lnTo>
                  <a:lnTo>
                    <a:pt x="838250" y="251587"/>
                  </a:lnTo>
                  <a:lnTo>
                    <a:pt x="838111" y="251587"/>
                  </a:lnTo>
                  <a:lnTo>
                    <a:pt x="840219" y="250190"/>
                  </a:lnTo>
                  <a:lnTo>
                    <a:pt x="845591" y="246634"/>
                  </a:lnTo>
                  <a:lnTo>
                    <a:pt x="838403" y="250190"/>
                  </a:lnTo>
                  <a:lnTo>
                    <a:pt x="838911" y="248920"/>
                  </a:lnTo>
                  <a:lnTo>
                    <a:pt x="839317" y="247662"/>
                  </a:lnTo>
                  <a:lnTo>
                    <a:pt x="839660" y="247662"/>
                  </a:lnTo>
                  <a:lnTo>
                    <a:pt x="841248" y="246392"/>
                  </a:lnTo>
                  <a:lnTo>
                    <a:pt x="847128" y="241719"/>
                  </a:lnTo>
                  <a:lnTo>
                    <a:pt x="839774" y="246392"/>
                  </a:lnTo>
                  <a:lnTo>
                    <a:pt x="840486" y="243865"/>
                  </a:lnTo>
                  <a:lnTo>
                    <a:pt x="840765" y="243865"/>
                  </a:lnTo>
                  <a:lnTo>
                    <a:pt x="848652" y="237769"/>
                  </a:lnTo>
                  <a:lnTo>
                    <a:pt x="840854" y="242570"/>
                  </a:lnTo>
                  <a:lnTo>
                    <a:pt x="841375" y="241363"/>
                  </a:lnTo>
                  <a:lnTo>
                    <a:pt x="841451" y="241058"/>
                  </a:lnTo>
                  <a:lnTo>
                    <a:pt x="841616" y="240030"/>
                  </a:lnTo>
                  <a:lnTo>
                    <a:pt x="841705" y="239801"/>
                  </a:lnTo>
                  <a:lnTo>
                    <a:pt x="841870" y="238760"/>
                  </a:lnTo>
                  <a:lnTo>
                    <a:pt x="841984" y="237769"/>
                  </a:lnTo>
                  <a:lnTo>
                    <a:pt x="842048" y="237172"/>
                  </a:lnTo>
                  <a:lnTo>
                    <a:pt x="842124" y="236270"/>
                  </a:lnTo>
                  <a:lnTo>
                    <a:pt x="842200" y="235851"/>
                  </a:lnTo>
                  <a:lnTo>
                    <a:pt x="842264" y="230898"/>
                  </a:lnTo>
                  <a:lnTo>
                    <a:pt x="842111" y="230289"/>
                  </a:lnTo>
                  <a:lnTo>
                    <a:pt x="842010" y="229895"/>
                  </a:lnTo>
                  <a:lnTo>
                    <a:pt x="841616" y="230289"/>
                  </a:lnTo>
                  <a:lnTo>
                    <a:pt x="841946" y="229895"/>
                  </a:lnTo>
                  <a:lnTo>
                    <a:pt x="841819" y="228600"/>
                  </a:lnTo>
                  <a:lnTo>
                    <a:pt x="841616" y="228600"/>
                  </a:lnTo>
                  <a:lnTo>
                    <a:pt x="841540" y="228193"/>
                  </a:lnTo>
                  <a:lnTo>
                    <a:pt x="841425" y="227431"/>
                  </a:lnTo>
                  <a:lnTo>
                    <a:pt x="840879" y="227431"/>
                  </a:lnTo>
                  <a:lnTo>
                    <a:pt x="840752" y="226961"/>
                  </a:lnTo>
                  <a:lnTo>
                    <a:pt x="840600" y="226428"/>
                  </a:lnTo>
                  <a:lnTo>
                    <a:pt x="840511" y="226110"/>
                  </a:lnTo>
                  <a:lnTo>
                    <a:pt x="839711" y="226961"/>
                  </a:lnTo>
                  <a:lnTo>
                    <a:pt x="840143" y="226428"/>
                  </a:lnTo>
                  <a:lnTo>
                    <a:pt x="840270" y="226275"/>
                  </a:lnTo>
                  <a:lnTo>
                    <a:pt x="840397" y="226110"/>
                  </a:lnTo>
                  <a:lnTo>
                    <a:pt x="839330" y="226110"/>
                  </a:lnTo>
                  <a:lnTo>
                    <a:pt x="846429" y="216979"/>
                  </a:lnTo>
                  <a:lnTo>
                    <a:pt x="846124" y="217170"/>
                  </a:lnTo>
                  <a:lnTo>
                    <a:pt x="839266" y="224790"/>
                  </a:lnTo>
                  <a:lnTo>
                    <a:pt x="836307" y="224790"/>
                  </a:lnTo>
                  <a:lnTo>
                    <a:pt x="834618" y="227431"/>
                  </a:lnTo>
                  <a:lnTo>
                    <a:pt x="833907" y="228600"/>
                  </a:lnTo>
                  <a:lnTo>
                    <a:pt x="837133" y="228600"/>
                  </a:lnTo>
                  <a:lnTo>
                    <a:pt x="837450" y="229895"/>
                  </a:lnTo>
                  <a:lnTo>
                    <a:pt x="838352" y="229895"/>
                  </a:lnTo>
                  <a:lnTo>
                    <a:pt x="838415" y="230289"/>
                  </a:lnTo>
                  <a:lnTo>
                    <a:pt x="838517" y="230898"/>
                  </a:lnTo>
                  <a:lnTo>
                    <a:pt x="838568" y="231190"/>
                  </a:lnTo>
                  <a:lnTo>
                    <a:pt x="838860" y="231190"/>
                  </a:lnTo>
                  <a:lnTo>
                    <a:pt x="839165" y="232410"/>
                  </a:lnTo>
                  <a:lnTo>
                    <a:pt x="839127" y="235254"/>
                  </a:lnTo>
                  <a:lnTo>
                    <a:pt x="838352" y="235851"/>
                  </a:lnTo>
                  <a:lnTo>
                    <a:pt x="834771" y="238760"/>
                  </a:lnTo>
                  <a:lnTo>
                    <a:pt x="830097" y="243865"/>
                  </a:lnTo>
                  <a:lnTo>
                    <a:pt x="825550" y="248920"/>
                  </a:lnTo>
                  <a:lnTo>
                    <a:pt x="820877" y="255447"/>
                  </a:lnTo>
                  <a:lnTo>
                    <a:pt x="822147" y="254000"/>
                  </a:lnTo>
                  <a:lnTo>
                    <a:pt x="825550" y="250190"/>
                  </a:lnTo>
                  <a:lnTo>
                    <a:pt x="830795" y="244398"/>
                  </a:lnTo>
                  <a:lnTo>
                    <a:pt x="834783" y="240030"/>
                  </a:lnTo>
                  <a:lnTo>
                    <a:pt x="839127" y="235331"/>
                  </a:lnTo>
                  <a:lnTo>
                    <a:pt x="839076" y="238988"/>
                  </a:lnTo>
                  <a:lnTo>
                    <a:pt x="831024" y="246392"/>
                  </a:lnTo>
                  <a:lnTo>
                    <a:pt x="822782" y="255447"/>
                  </a:lnTo>
                  <a:lnTo>
                    <a:pt x="824293" y="254000"/>
                  </a:lnTo>
                  <a:lnTo>
                    <a:pt x="831024" y="247662"/>
                  </a:lnTo>
                  <a:lnTo>
                    <a:pt x="839076" y="239026"/>
                  </a:lnTo>
                  <a:lnTo>
                    <a:pt x="839050" y="241363"/>
                  </a:lnTo>
                  <a:lnTo>
                    <a:pt x="838796" y="241363"/>
                  </a:lnTo>
                  <a:lnTo>
                    <a:pt x="832713" y="247662"/>
                  </a:lnTo>
                  <a:lnTo>
                    <a:pt x="838809" y="242570"/>
                  </a:lnTo>
                  <a:lnTo>
                    <a:pt x="838403" y="243865"/>
                  </a:lnTo>
                  <a:lnTo>
                    <a:pt x="837831" y="246164"/>
                  </a:lnTo>
                  <a:lnTo>
                    <a:pt x="837184" y="248716"/>
                  </a:lnTo>
                  <a:lnTo>
                    <a:pt x="837082" y="248920"/>
                  </a:lnTo>
                  <a:lnTo>
                    <a:pt x="836790" y="249910"/>
                  </a:lnTo>
                  <a:lnTo>
                    <a:pt x="836002" y="252336"/>
                  </a:lnTo>
                  <a:lnTo>
                    <a:pt x="834809" y="255447"/>
                  </a:lnTo>
                  <a:lnTo>
                    <a:pt x="834301" y="256705"/>
                  </a:lnTo>
                  <a:lnTo>
                    <a:pt x="834148" y="256705"/>
                  </a:lnTo>
                  <a:lnTo>
                    <a:pt x="833716" y="257810"/>
                  </a:lnTo>
                  <a:lnTo>
                    <a:pt x="833145" y="259080"/>
                  </a:lnTo>
                  <a:lnTo>
                    <a:pt x="832510" y="260426"/>
                  </a:lnTo>
                  <a:lnTo>
                    <a:pt x="832358" y="260426"/>
                  </a:lnTo>
                  <a:lnTo>
                    <a:pt x="831824" y="261620"/>
                  </a:lnTo>
                  <a:lnTo>
                    <a:pt x="830491" y="264160"/>
                  </a:lnTo>
                  <a:lnTo>
                    <a:pt x="822350" y="266674"/>
                  </a:lnTo>
                  <a:lnTo>
                    <a:pt x="830338" y="265430"/>
                  </a:lnTo>
                  <a:lnTo>
                    <a:pt x="829017" y="267970"/>
                  </a:lnTo>
                  <a:lnTo>
                    <a:pt x="828268" y="269303"/>
                  </a:lnTo>
                  <a:lnTo>
                    <a:pt x="828116" y="269303"/>
                  </a:lnTo>
                  <a:lnTo>
                    <a:pt x="826008" y="273050"/>
                  </a:lnTo>
                  <a:lnTo>
                    <a:pt x="819226" y="271780"/>
                  </a:lnTo>
                  <a:lnTo>
                    <a:pt x="825995" y="273088"/>
                  </a:lnTo>
                  <a:lnTo>
                    <a:pt x="825779" y="273088"/>
                  </a:lnTo>
                  <a:lnTo>
                    <a:pt x="823506" y="276860"/>
                  </a:lnTo>
                  <a:lnTo>
                    <a:pt x="817968" y="274497"/>
                  </a:lnTo>
                  <a:lnTo>
                    <a:pt x="818299" y="274497"/>
                  </a:lnTo>
                  <a:lnTo>
                    <a:pt x="812355" y="273088"/>
                  </a:lnTo>
                  <a:lnTo>
                    <a:pt x="807351" y="271780"/>
                  </a:lnTo>
                  <a:lnTo>
                    <a:pt x="812228" y="273088"/>
                  </a:lnTo>
                  <a:lnTo>
                    <a:pt x="817003" y="275386"/>
                  </a:lnTo>
                  <a:lnTo>
                    <a:pt x="817664" y="275640"/>
                  </a:lnTo>
                  <a:lnTo>
                    <a:pt x="823480" y="276898"/>
                  </a:lnTo>
                  <a:lnTo>
                    <a:pt x="823239" y="276948"/>
                  </a:lnTo>
                  <a:lnTo>
                    <a:pt x="822350" y="278447"/>
                  </a:lnTo>
                  <a:lnTo>
                    <a:pt x="820953" y="280670"/>
                  </a:lnTo>
                  <a:lnTo>
                    <a:pt x="815416" y="277901"/>
                  </a:lnTo>
                  <a:lnTo>
                    <a:pt x="820889" y="282041"/>
                  </a:lnTo>
                  <a:lnTo>
                    <a:pt x="820686" y="282041"/>
                  </a:lnTo>
                  <a:lnTo>
                    <a:pt x="818311" y="285750"/>
                  </a:lnTo>
                  <a:lnTo>
                    <a:pt x="818159" y="285750"/>
                  </a:lnTo>
                  <a:lnTo>
                    <a:pt x="815555" y="289560"/>
                  </a:lnTo>
                  <a:lnTo>
                    <a:pt x="813473" y="285750"/>
                  </a:lnTo>
                  <a:lnTo>
                    <a:pt x="814158" y="287223"/>
                  </a:lnTo>
                  <a:lnTo>
                    <a:pt x="815111" y="289077"/>
                  </a:lnTo>
                  <a:lnTo>
                    <a:pt x="815327" y="289610"/>
                  </a:lnTo>
                  <a:lnTo>
                    <a:pt x="810107" y="284645"/>
                  </a:lnTo>
                  <a:lnTo>
                    <a:pt x="810056" y="284480"/>
                  </a:lnTo>
                  <a:lnTo>
                    <a:pt x="809942" y="283972"/>
                  </a:lnTo>
                  <a:lnTo>
                    <a:pt x="809853" y="283578"/>
                  </a:lnTo>
                  <a:lnTo>
                    <a:pt x="809777" y="283273"/>
                  </a:lnTo>
                  <a:lnTo>
                    <a:pt x="809650" y="282740"/>
                  </a:lnTo>
                  <a:lnTo>
                    <a:pt x="809586" y="282448"/>
                  </a:lnTo>
                  <a:lnTo>
                    <a:pt x="809485" y="282041"/>
                  </a:lnTo>
                  <a:lnTo>
                    <a:pt x="809421" y="281774"/>
                  </a:lnTo>
                  <a:lnTo>
                    <a:pt x="809332" y="281381"/>
                  </a:lnTo>
                  <a:lnTo>
                    <a:pt x="809447" y="282448"/>
                  </a:lnTo>
                  <a:lnTo>
                    <a:pt x="809523" y="282740"/>
                  </a:lnTo>
                  <a:lnTo>
                    <a:pt x="809637" y="283273"/>
                  </a:lnTo>
                  <a:lnTo>
                    <a:pt x="809713" y="283578"/>
                  </a:lnTo>
                  <a:lnTo>
                    <a:pt x="809802" y="283972"/>
                  </a:lnTo>
                  <a:lnTo>
                    <a:pt x="809917" y="284480"/>
                  </a:lnTo>
                  <a:lnTo>
                    <a:pt x="810044" y="285038"/>
                  </a:lnTo>
                  <a:lnTo>
                    <a:pt x="810107" y="285318"/>
                  </a:lnTo>
                  <a:lnTo>
                    <a:pt x="810209" y="285750"/>
                  </a:lnTo>
                  <a:lnTo>
                    <a:pt x="812482" y="292963"/>
                  </a:lnTo>
                  <a:lnTo>
                    <a:pt x="812609" y="293370"/>
                  </a:lnTo>
                  <a:lnTo>
                    <a:pt x="810869" y="295910"/>
                  </a:lnTo>
                  <a:lnTo>
                    <a:pt x="810006" y="295910"/>
                  </a:lnTo>
                  <a:lnTo>
                    <a:pt x="809002" y="290969"/>
                  </a:lnTo>
                  <a:lnTo>
                    <a:pt x="809117" y="292544"/>
                  </a:lnTo>
                  <a:lnTo>
                    <a:pt x="809396" y="294640"/>
                  </a:lnTo>
                  <a:lnTo>
                    <a:pt x="809523" y="295554"/>
                  </a:lnTo>
                  <a:lnTo>
                    <a:pt x="809650" y="296506"/>
                  </a:lnTo>
                  <a:lnTo>
                    <a:pt x="809764" y="297332"/>
                  </a:lnTo>
                  <a:lnTo>
                    <a:pt x="809536" y="297332"/>
                  </a:lnTo>
                  <a:lnTo>
                    <a:pt x="808050" y="298475"/>
                  </a:lnTo>
                  <a:lnTo>
                    <a:pt x="807186" y="299720"/>
                  </a:lnTo>
                  <a:lnTo>
                    <a:pt x="807072" y="296735"/>
                  </a:lnTo>
                  <a:lnTo>
                    <a:pt x="806983" y="294640"/>
                  </a:lnTo>
                  <a:lnTo>
                    <a:pt x="806869" y="290830"/>
                  </a:lnTo>
                  <a:lnTo>
                    <a:pt x="806869" y="296214"/>
                  </a:lnTo>
                  <a:lnTo>
                    <a:pt x="806996" y="299720"/>
                  </a:lnTo>
                  <a:lnTo>
                    <a:pt x="805192" y="302361"/>
                  </a:lnTo>
                  <a:lnTo>
                    <a:pt x="804392" y="302361"/>
                  </a:lnTo>
                  <a:lnTo>
                    <a:pt x="804519" y="298475"/>
                  </a:lnTo>
                  <a:lnTo>
                    <a:pt x="804633" y="294640"/>
                  </a:lnTo>
                  <a:lnTo>
                    <a:pt x="804748" y="293370"/>
                  </a:lnTo>
                  <a:lnTo>
                    <a:pt x="804862" y="291909"/>
                  </a:lnTo>
                  <a:lnTo>
                    <a:pt x="804722" y="292100"/>
                  </a:lnTo>
                  <a:lnTo>
                    <a:pt x="804608" y="293370"/>
                  </a:lnTo>
                  <a:lnTo>
                    <a:pt x="804494" y="294640"/>
                  </a:lnTo>
                  <a:lnTo>
                    <a:pt x="804430" y="296506"/>
                  </a:lnTo>
                  <a:lnTo>
                    <a:pt x="804316" y="300050"/>
                  </a:lnTo>
                  <a:lnTo>
                    <a:pt x="804189" y="303530"/>
                  </a:lnTo>
                  <a:lnTo>
                    <a:pt x="803325" y="303530"/>
                  </a:lnTo>
                  <a:lnTo>
                    <a:pt x="801585" y="306070"/>
                  </a:lnTo>
                  <a:lnTo>
                    <a:pt x="801674" y="305371"/>
                  </a:lnTo>
                  <a:lnTo>
                    <a:pt x="801738" y="304800"/>
                  </a:lnTo>
                  <a:lnTo>
                    <a:pt x="801827" y="304101"/>
                  </a:lnTo>
                  <a:lnTo>
                    <a:pt x="801890" y="303530"/>
                  </a:lnTo>
                  <a:lnTo>
                    <a:pt x="801992" y="302729"/>
                  </a:lnTo>
                  <a:lnTo>
                    <a:pt x="802119" y="301739"/>
                  </a:lnTo>
                  <a:lnTo>
                    <a:pt x="802195" y="301015"/>
                  </a:lnTo>
                  <a:lnTo>
                    <a:pt x="802322" y="300050"/>
                  </a:lnTo>
                  <a:lnTo>
                    <a:pt x="802386" y="299478"/>
                  </a:lnTo>
                  <a:lnTo>
                    <a:pt x="802513" y="298475"/>
                  </a:lnTo>
                  <a:lnTo>
                    <a:pt x="802614" y="297561"/>
                  </a:lnTo>
                  <a:lnTo>
                    <a:pt x="802728" y="296735"/>
                  </a:lnTo>
                  <a:lnTo>
                    <a:pt x="802855" y="295910"/>
                  </a:lnTo>
                  <a:lnTo>
                    <a:pt x="802906" y="295554"/>
                  </a:lnTo>
                  <a:lnTo>
                    <a:pt x="802995" y="294982"/>
                  </a:lnTo>
                  <a:lnTo>
                    <a:pt x="802767" y="295554"/>
                  </a:lnTo>
                  <a:lnTo>
                    <a:pt x="802665" y="296214"/>
                  </a:lnTo>
                  <a:lnTo>
                    <a:pt x="802576" y="296735"/>
                  </a:lnTo>
                  <a:lnTo>
                    <a:pt x="802449" y="297561"/>
                  </a:lnTo>
                  <a:lnTo>
                    <a:pt x="802335" y="298475"/>
                  </a:lnTo>
                  <a:lnTo>
                    <a:pt x="802208" y="299478"/>
                  </a:lnTo>
                  <a:lnTo>
                    <a:pt x="802144" y="300050"/>
                  </a:lnTo>
                  <a:lnTo>
                    <a:pt x="802017" y="301015"/>
                  </a:lnTo>
                  <a:lnTo>
                    <a:pt x="801928" y="301739"/>
                  </a:lnTo>
                  <a:lnTo>
                    <a:pt x="801801" y="302729"/>
                  </a:lnTo>
                  <a:lnTo>
                    <a:pt x="801700" y="303530"/>
                  </a:lnTo>
                  <a:lnTo>
                    <a:pt x="801624" y="304101"/>
                  </a:lnTo>
                  <a:lnTo>
                    <a:pt x="801535" y="304800"/>
                  </a:lnTo>
                  <a:lnTo>
                    <a:pt x="801471" y="305371"/>
                  </a:lnTo>
                  <a:lnTo>
                    <a:pt x="801382" y="306070"/>
                  </a:lnTo>
                  <a:lnTo>
                    <a:pt x="800544" y="307365"/>
                  </a:lnTo>
                  <a:lnTo>
                    <a:pt x="798880" y="308610"/>
                  </a:lnTo>
                  <a:lnTo>
                    <a:pt x="799312" y="306070"/>
                  </a:lnTo>
                  <a:lnTo>
                    <a:pt x="799439" y="305371"/>
                  </a:lnTo>
                  <a:lnTo>
                    <a:pt x="799528" y="304800"/>
                  </a:lnTo>
                  <a:lnTo>
                    <a:pt x="799655" y="304101"/>
                  </a:lnTo>
                  <a:lnTo>
                    <a:pt x="799401" y="304800"/>
                  </a:lnTo>
                  <a:lnTo>
                    <a:pt x="798652" y="308648"/>
                  </a:lnTo>
                  <a:lnTo>
                    <a:pt x="798118" y="309486"/>
                  </a:lnTo>
                  <a:lnTo>
                    <a:pt x="798118" y="311150"/>
                  </a:lnTo>
                  <a:lnTo>
                    <a:pt x="796671" y="321310"/>
                  </a:lnTo>
                  <a:lnTo>
                    <a:pt x="795312" y="332740"/>
                  </a:lnTo>
                  <a:lnTo>
                    <a:pt x="794461" y="340398"/>
                  </a:lnTo>
                  <a:lnTo>
                    <a:pt x="794372" y="341680"/>
                  </a:lnTo>
                  <a:lnTo>
                    <a:pt x="794308" y="342607"/>
                  </a:lnTo>
                  <a:lnTo>
                    <a:pt x="794194" y="344170"/>
                  </a:lnTo>
                  <a:lnTo>
                    <a:pt x="794118" y="345198"/>
                  </a:lnTo>
                  <a:lnTo>
                    <a:pt x="794016" y="346519"/>
                  </a:lnTo>
                  <a:lnTo>
                    <a:pt x="793953" y="347408"/>
                  </a:lnTo>
                  <a:lnTo>
                    <a:pt x="793838" y="349059"/>
                  </a:lnTo>
                  <a:lnTo>
                    <a:pt x="793711" y="350672"/>
                  </a:lnTo>
                  <a:lnTo>
                    <a:pt x="793584" y="350672"/>
                  </a:lnTo>
                  <a:lnTo>
                    <a:pt x="793584" y="354330"/>
                  </a:lnTo>
                  <a:lnTo>
                    <a:pt x="793496" y="356654"/>
                  </a:lnTo>
                  <a:lnTo>
                    <a:pt x="793381" y="393700"/>
                  </a:lnTo>
                  <a:lnTo>
                    <a:pt x="790829" y="396240"/>
                  </a:lnTo>
                  <a:lnTo>
                    <a:pt x="788327" y="398780"/>
                  </a:lnTo>
                  <a:lnTo>
                    <a:pt x="785837" y="400050"/>
                  </a:lnTo>
                  <a:lnTo>
                    <a:pt x="785939" y="396240"/>
                  </a:lnTo>
                  <a:lnTo>
                    <a:pt x="786028" y="392430"/>
                  </a:lnTo>
                  <a:lnTo>
                    <a:pt x="786104" y="389890"/>
                  </a:lnTo>
                  <a:lnTo>
                    <a:pt x="786231" y="387350"/>
                  </a:lnTo>
                  <a:lnTo>
                    <a:pt x="786345" y="384835"/>
                  </a:lnTo>
                  <a:lnTo>
                    <a:pt x="786447" y="382866"/>
                  </a:lnTo>
                  <a:lnTo>
                    <a:pt x="786536" y="381114"/>
                  </a:lnTo>
                  <a:lnTo>
                    <a:pt x="786599" y="379730"/>
                  </a:lnTo>
                  <a:lnTo>
                    <a:pt x="786688" y="378460"/>
                  </a:lnTo>
                  <a:lnTo>
                    <a:pt x="786765" y="377240"/>
                  </a:lnTo>
                  <a:lnTo>
                    <a:pt x="786853" y="375920"/>
                  </a:lnTo>
                  <a:lnTo>
                    <a:pt x="786955" y="374345"/>
                  </a:lnTo>
                  <a:lnTo>
                    <a:pt x="787082" y="372427"/>
                  </a:lnTo>
                  <a:lnTo>
                    <a:pt x="787184" y="370840"/>
                  </a:lnTo>
                  <a:lnTo>
                    <a:pt x="787260" y="369570"/>
                  </a:lnTo>
                  <a:lnTo>
                    <a:pt x="787349" y="368300"/>
                  </a:lnTo>
                  <a:lnTo>
                    <a:pt x="787463" y="367030"/>
                  </a:lnTo>
                  <a:lnTo>
                    <a:pt x="787590" y="365798"/>
                  </a:lnTo>
                  <a:lnTo>
                    <a:pt x="787717" y="364490"/>
                  </a:lnTo>
                  <a:lnTo>
                    <a:pt x="787844" y="363220"/>
                  </a:lnTo>
                  <a:lnTo>
                    <a:pt x="787958" y="361950"/>
                  </a:lnTo>
                  <a:lnTo>
                    <a:pt x="788085" y="360680"/>
                  </a:lnTo>
                  <a:lnTo>
                    <a:pt x="788212" y="359410"/>
                  </a:lnTo>
                  <a:lnTo>
                    <a:pt x="788327" y="358140"/>
                  </a:lnTo>
                  <a:lnTo>
                    <a:pt x="790054" y="356870"/>
                  </a:lnTo>
                  <a:lnTo>
                    <a:pt x="793584" y="354330"/>
                  </a:lnTo>
                  <a:lnTo>
                    <a:pt x="793584" y="350672"/>
                  </a:lnTo>
                  <a:lnTo>
                    <a:pt x="790295" y="353110"/>
                  </a:lnTo>
                  <a:lnTo>
                    <a:pt x="788746" y="354330"/>
                  </a:lnTo>
                  <a:lnTo>
                    <a:pt x="790054" y="344170"/>
                  </a:lnTo>
                  <a:lnTo>
                    <a:pt x="791768" y="333057"/>
                  </a:lnTo>
                  <a:lnTo>
                    <a:pt x="793407" y="323850"/>
                  </a:lnTo>
                  <a:lnTo>
                    <a:pt x="795477" y="313690"/>
                  </a:lnTo>
                  <a:lnTo>
                    <a:pt x="797255" y="312420"/>
                  </a:lnTo>
                  <a:lnTo>
                    <a:pt x="798118" y="311150"/>
                  </a:lnTo>
                  <a:lnTo>
                    <a:pt x="798118" y="309486"/>
                  </a:lnTo>
                  <a:lnTo>
                    <a:pt x="797864" y="309880"/>
                  </a:lnTo>
                  <a:lnTo>
                    <a:pt x="797052" y="309880"/>
                  </a:lnTo>
                  <a:lnTo>
                    <a:pt x="796404" y="310743"/>
                  </a:lnTo>
                  <a:lnTo>
                    <a:pt x="796531" y="309880"/>
                  </a:lnTo>
                  <a:lnTo>
                    <a:pt x="797115" y="307365"/>
                  </a:lnTo>
                  <a:lnTo>
                    <a:pt x="796836" y="308013"/>
                  </a:lnTo>
                  <a:lnTo>
                    <a:pt x="796099" y="310908"/>
                  </a:lnTo>
                  <a:lnTo>
                    <a:pt x="796036" y="311150"/>
                  </a:lnTo>
                  <a:lnTo>
                    <a:pt x="795261" y="311150"/>
                  </a:lnTo>
                  <a:lnTo>
                    <a:pt x="795261" y="313690"/>
                  </a:lnTo>
                  <a:lnTo>
                    <a:pt x="793140" y="323850"/>
                  </a:lnTo>
                  <a:lnTo>
                    <a:pt x="791286" y="334010"/>
                  </a:lnTo>
                  <a:lnTo>
                    <a:pt x="789546" y="346519"/>
                  </a:lnTo>
                  <a:lnTo>
                    <a:pt x="788327" y="355600"/>
                  </a:lnTo>
                  <a:lnTo>
                    <a:pt x="787920" y="355917"/>
                  </a:lnTo>
                  <a:lnTo>
                    <a:pt x="787920" y="359410"/>
                  </a:lnTo>
                  <a:lnTo>
                    <a:pt x="787006" y="368300"/>
                  </a:lnTo>
                  <a:lnTo>
                    <a:pt x="786942" y="368871"/>
                  </a:lnTo>
                  <a:lnTo>
                    <a:pt x="786866" y="369570"/>
                  </a:lnTo>
                  <a:lnTo>
                    <a:pt x="786815" y="370306"/>
                  </a:lnTo>
                  <a:lnTo>
                    <a:pt x="786688" y="371906"/>
                  </a:lnTo>
                  <a:lnTo>
                    <a:pt x="786574" y="373405"/>
                  </a:lnTo>
                  <a:lnTo>
                    <a:pt x="786498" y="374345"/>
                  </a:lnTo>
                  <a:lnTo>
                    <a:pt x="786371" y="375920"/>
                  </a:lnTo>
                  <a:lnTo>
                    <a:pt x="786269" y="377240"/>
                  </a:lnTo>
                  <a:lnTo>
                    <a:pt x="786180" y="378460"/>
                  </a:lnTo>
                  <a:lnTo>
                    <a:pt x="786079" y="379730"/>
                  </a:lnTo>
                  <a:lnTo>
                    <a:pt x="786003" y="381114"/>
                  </a:lnTo>
                  <a:lnTo>
                    <a:pt x="785901" y="382866"/>
                  </a:lnTo>
                  <a:lnTo>
                    <a:pt x="785799" y="384835"/>
                  </a:lnTo>
                  <a:lnTo>
                    <a:pt x="785736" y="386080"/>
                  </a:lnTo>
                  <a:lnTo>
                    <a:pt x="785647" y="387731"/>
                  </a:lnTo>
                  <a:lnTo>
                    <a:pt x="785520" y="389890"/>
                  </a:lnTo>
                  <a:lnTo>
                    <a:pt x="785418" y="393700"/>
                  </a:lnTo>
                  <a:lnTo>
                    <a:pt x="785317" y="397510"/>
                  </a:lnTo>
                  <a:lnTo>
                    <a:pt x="785215" y="401320"/>
                  </a:lnTo>
                  <a:lnTo>
                    <a:pt x="782726" y="402590"/>
                  </a:lnTo>
                  <a:lnTo>
                    <a:pt x="780313" y="405130"/>
                  </a:lnTo>
                  <a:lnTo>
                    <a:pt x="777925" y="406400"/>
                  </a:lnTo>
                  <a:lnTo>
                    <a:pt x="778014" y="405130"/>
                  </a:lnTo>
                  <a:lnTo>
                    <a:pt x="778116" y="403860"/>
                  </a:lnTo>
                  <a:lnTo>
                    <a:pt x="778205" y="402590"/>
                  </a:lnTo>
                  <a:lnTo>
                    <a:pt x="778306" y="401320"/>
                  </a:lnTo>
                  <a:lnTo>
                    <a:pt x="778395" y="400050"/>
                  </a:lnTo>
                  <a:lnTo>
                    <a:pt x="778497" y="398780"/>
                  </a:lnTo>
                  <a:lnTo>
                    <a:pt x="778586" y="397510"/>
                  </a:lnTo>
                  <a:lnTo>
                    <a:pt x="778687" y="396240"/>
                  </a:lnTo>
                  <a:lnTo>
                    <a:pt x="778776" y="394970"/>
                  </a:lnTo>
                  <a:lnTo>
                    <a:pt x="780034" y="383540"/>
                  </a:lnTo>
                  <a:lnTo>
                    <a:pt x="780923" y="375920"/>
                  </a:lnTo>
                  <a:lnTo>
                    <a:pt x="781037" y="374942"/>
                  </a:lnTo>
                  <a:lnTo>
                    <a:pt x="781113" y="374345"/>
                  </a:lnTo>
                  <a:lnTo>
                    <a:pt x="781227" y="373405"/>
                  </a:lnTo>
                  <a:lnTo>
                    <a:pt x="782815" y="363220"/>
                  </a:lnTo>
                  <a:lnTo>
                    <a:pt x="784504" y="361950"/>
                  </a:lnTo>
                  <a:lnTo>
                    <a:pt x="787920" y="359410"/>
                  </a:lnTo>
                  <a:lnTo>
                    <a:pt x="787920" y="355917"/>
                  </a:lnTo>
                  <a:lnTo>
                    <a:pt x="785025" y="358140"/>
                  </a:lnTo>
                  <a:lnTo>
                    <a:pt x="783437" y="359410"/>
                  </a:lnTo>
                  <a:lnTo>
                    <a:pt x="784720" y="351802"/>
                  </a:lnTo>
                  <a:lnTo>
                    <a:pt x="784758" y="351561"/>
                  </a:lnTo>
                  <a:lnTo>
                    <a:pt x="784860" y="350977"/>
                  </a:lnTo>
                  <a:lnTo>
                    <a:pt x="784974" y="350278"/>
                  </a:lnTo>
                  <a:lnTo>
                    <a:pt x="785075" y="349669"/>
                  </a:lnTo>
                  <a:lnTo>
                    <a:pt x="785177" y="349059"/>
                  </a:lnTo>
                  <a:lnTo>
                    <a:pt x="785253" y="348640"/>
                  </a:lnTo>
                  <a:lnTo>
                    <a:pt x="785368" y="348005"/>
                  </a:lnTo>
                  <a:lnTo>
                    <a:pt x="789457" y="328955"/>
                  </a:lnTo>
                  <a:lnTo>
                    <a:pt x="789533" y="328612"/>
                  </a:lnTo>
                  <a:lnTo>
                    <a:pt x="789622" y="328168"/>
                  </a:lnTo>
                  <a:lnTo>
                    <a:pt x="789736" y="327660"/>
                  </a:lnTo>
                  <a:lnTo>
                    <a:pt x="789813" y="327317"/>
                  </a:lnTo>
                  <a:lnTo>
                    <a:pt x="789889" y="326961"/>
                  </a:lnTo>
                  <a:lnTo>
                    <a:pt x="790003" y="326415"/>
                  </a:lnTo>
                  <a:lnTo>
                    <a:pt x="792708" y="316230"/>
                  </a:lnTo>
                  <a:lnTo>
                    <a:pt x="793000" y="315785"/>
                  </a:lnTo>
                  <a:lnTo>
                    <a:pt x="793534" y="314960"/>
                  </a:lnTo>
                  <a:lnTo>
                    <a:pt x="794397" y="314960"/>
                  </a:lnTo>
                  <a:lnTo>
                    <a:pt x="795261" y="313690"/>
                  </a:lnTo>
                  <a:lnTo>
                    <a:pt x="795261" y="311150"/>
                  </a:lnTo>
                  <a:lnTo>
                    <a:pt x="794448" y="312420"/>
                  </a:lnTo>
                  <a:lnTo>
                    <a:pt x="793686" y="312420"/>
                  </a:lnTo>
                  <a:lnTo>
                    <a:pt x="795934" y="304800"/>
                  </a:lnTo>
                  <a:lnTo>
                    <a:pt x="797902" y="298475"/>
                  </a:lnTo>
                  <a:lnTo>
                    <a:pt x="797636" y="298932"/>
                  </a:lnTo>
                  <a:lnTo>
                    <a:pt x="795591" y="305371"/>
                  </a:lnTo>
                  <a:lnTo>
                    <a:pt x="793483" y="312420"/>
                  </a:lnTo>
                  <a:lnTo>
                    <a:pt x="792708" y="313690"/>
                  </a:lnTo>
                  <a:lnTo>
                    <a:pt x="792505" y="313690"/>
                  </a:lnTo>
                  <a:lnTo>
                    <a:pt x="792505" y="316230"/>
                  </a:lnTo>
                  <a:lnTo>
                    <a:pt x="789736" y="326415"/>
                  </a:lnTo>
                  <a:lnTo>
                    <a:pt x="785012" y="348005"/>
                  </a:lnTo>
                  <a:lnTo>
                    <a:pt x="783031" y="359410"/>
                  </a:lnTo>
                  <a:lnTo>
                    <a:pt x="782421" y="359905"/>
                  </a:lnTo>
                  <a:lnTo>
                    <a:pt x="782421" y="363220"/>
                  </a:lnTo>
                  <a:lnTo>
                    <a:pt x="780783" y="373405"/>
                  </a:lnTo>
                  <a:lnTo>
                    <a:pt x="779386" y="384835"/>
                  </a:lnTo>
                  <a:lnTo>
                    <a:pt x="778243" y="396240"/>
                  </a:lnTo>
                  <a:lnTo>
                    <a:pt x="778129" y="397510"/>
                  </a:lnTo>
                  <a:lnTo>
                    <a:pt x="778027" y="398780"/>
                  </a:lnTo>
                  <a:lnTo>
                    <a:pt x="777925" y="400050"/>
                  </a:lnTo>
                  <a:lnTo>
                    <a:pt x="777316" y="407670"/>
                  </a:lnTo>
                  <a:lnTo>
                    <a:pt x="777062" y="407809"/>
                  </a:lnTo>
                  <a:lnTo>
                    <a:pt x="777062" y="411480"/>
                  </a:lnTo>
                  <a:lnTo>
                    <a:pt x="776986" y="412750"/>
                  </a:lnTo>
                  <a:lnTo>
                    <a:pt x="776922" y="414020"/>
                  </a:lnTo>
                  <a:lnTo>
                    <a:pt x="776833" y="415480"/>
                  </a:lnTo>
                  <a:lnTo>
                    <a:pt x="776744" y="417068"/>
                  </a:lnTo>
                  <a:lnTo>
                    <a:pt x="776630" y="419100"/>
                  </a:lnTo>
                  <a:lnTo>
                    <a:pt x="776198" y="455930"/>
                  </a:lnTo>
                  <a:lnTo>
                    <a:pt x="773074" y="458470"/>
                  </a:lnTo>
                  <a:lnTo>
                    <a:pt x="769975" y="459740"/>
                  </a:lnTo>
                  <a:lnTo>
                    <a:pt x="767016" y="462280"/>
                  </a:lnTo>
                  <a:lnTo>
                    <a:pt x="767118" y="458470"/>
                  </a:lnTo>
                  <a:lnTo>
                    <a:pt x="767638" y="444500"/>
                  </a:lnTo>
                  <a:lnTo>
                    <a:pt x="767702" y="443230"/>
                  </a:lnTo>
                  <a:lnTo>
                    <a:pt x="767765" y="441960"/>
                  </a:lnTo>
                  <a:lnTo>
                    <a:pt x="767842" y="440690"/>
                  </a:lnTo>
                  <a:lnTo>
                    <a:pt x="767956" y="438454"/>
                  </a:lnTo>
                  <a:lnTo>
                    <a:pt x="768083" y="436676"/>
                  </a:lnTo>
                  <a:lnTo>
                    <a:pt x="768159" y="435610"/>
                  </a:lnTo>
                  <a:lnTo>
                    <a:pt x="768248" y="434340"/>
                  </a:lnTo>
                  <a:lnTo>
                    <a:pt x="768350" y="433095"/>
                  </a:lnTo>
                  <a:lnTo>
                    <a:pt x="768438" y="431800"/>
                  </a:lnTo>
                  <a:lnTo>
                    <a:pt x="768540" y="430530"/>
                  </a:lnTo>
                  <a:lnTo>
                    <a:pt x="768654" y="428993"/>
                  </a:lnTo>
                  <a:lnTo>
                    <a:pt x="768718" y="428053"/>
                  </a:lnTo>
                  <a:lnTo>
                    <a:pt x="768819" y="426732"/>
                  </a:lnTo>
                  <a:lnTo>
                    <a:pt x="768946" y="425450"/>
                  </a:lnTo>
                  <a:lnTo>
                    <a:pt x="769061" y="424180"/>
                  </a:lnTo>
                  <a:lnTo>
                    <a:pt x="769188" y="422910"/>
                  </a:lnTo>
                  <a:lnTo>
                    <a:pt x="769315" y="421665"/>
                  </a:lnTo>
                  <a:lnTo>
                    <a:pt x="769429" y="420370"/>
                  </a:lnTo>
                  <a:lnTo>
                    <a:pt x="769556" y="419100"/>
                  </a:lnTo>
                  <a:lnTo>
                    <a:pt x="769683" y="417830"/>
                  </a:lnTo>
                  <a:lnTo>
                    <a:pt x="769797" y="416560"/>
                  </a:lnTo>
                  <a:lnTo>
                    <a:pt x="769912" y="415480"/>
                  </a:lnTo>
                  <a:lnTo>
                    <a:pt x="769581" y="415480"/>
                  </a:lnTo>
                  <a:lnTo>
                    <a:pt x="772274" y="414020"/>
                  </a:lnTo>
                  <a:lnTo>
                    <a:pt x="777062" y="411480"/>
                  </a:lnTo>
                  <a:lnTo>
                    <a:pt x="777062" y="407809"/>
                  </a:lnTo>
                  <a:lnTo>
                    <a:pt x="772553" y="410248"/>
                  </a:lnTo>
                  <a:lnTo>
                    <a:pt x="770394" y="411480"/>
                  </a:lnTo>
                  <a:lnTo>
                    <a:pt x="771791" y="400050"/>
                  </a:lnTo>
                  <a:lnTo>
                    <a:pt x="773455" y="388620"/>
                  </a:lnTo>
                  <a:lnTo>
                    <a:pt x="775385" y="377240"/>
                  </a:lnTo>
                  <a:lnTo>
                    <a:pt x="777570" y="365798"/>
                  </a:lnTo>
                  <a:lnTo>
                    <a:pt x="779094" y="365798"/>
                  </a:lnTo>
                  <a:lnTo>
                    <a:pt x="780783" y="364490"/>
                  </a:lnTo>
                  <a:lnTo>
                    <a:pt x="782421" y="363220"/>
                  </a:lnTo>
                  <a:lnTo>
                    <a:pt x="782421" y="359905"/>
                  </a:lnTo>
                  <a:lnTo>
                    <a:pt x="781456" y="360680"/>
                  </a:lnTo>
                  <a:lnTo>
                    <a:pt x="779919" y="361950"/>
                  </a:lnTo>
                  <a:lnTo>
                    <a:pt x="778383" y="361950"/>
                  </a:lnTo>
                  <a:lnTo>
                    <a:pt x="779780" y="355600"/>
                  </a:lnTo>
                  <a:lnTo>
                    <a:pt x="779386" y="356654"/>
                  </a:lnTo>
                  <a:lnTo>
                    <a:pt x="778027" y="361950"/>
                  </a:lnTo>
                  <a:lnTo>
                    <a:pt x="777214" y="363220"/>
                  </a:lnTo>
                  <a:lnTo>
                    <a:pt x="777151" y="365798"/>
                  </a:lnTo>
                  <a:lnTo>
                    <a:pt x="774941" y="377240"/>
                  </a:lnTo>
                  <a:lnTo>
                    <a:pt x="772972" y="388620"/>
                  </a:lnTo>
                  <a:lnTo>
                    <a:pt x="771245" y="400050"/>
                  </a:lnTo>
                  <a:lnTo>
                    <a:pt x="769772" y="411480"/>
                  </a:lnTo>
                  <a:lnTo>
                    <a:pt x="769340" y="411721"/>
                  </a:lnTo>
                  <a:lnTo>
                    <a:pt x="769340" y="415480"/>
                  </a:lnTo>
                  <a:lnTo>
                    <a:pt x="769239" y="416560"/>
                  </a:lnTo>
                  <a:lnTo>
                    <a:pt x="769124" y="417830"/>
                  </a:lnTo>
                  <a:lnTo>
                    <a:pt x="769010" y="419100"/>
                  </a:lnTo>
                  <a:lnTo>
                    <a:pt x="768896" y="420370"/>
                  </a:lnTo>
                  <a:lnTo>
                    <a:pt x="768781" y="421665"/>
                  </a:lnTo>
                  <a:lnTo>
                    <a:pt x="768667" y="422910"/>
                  </a:lnTo>
                  <a:lnTo>
                    <a:pt x="768553" y="424180"/>
                  </a:lnTo>
                  <a:lnTo>
                    <a:pt x="768438" y="425450"/>
                  </a:lnTo>
                  <a:lnTo>
                    <a:pt x="768324" y="426732"/>
                  </a:lnTo>
                  <a:lnTo>
                    <a:pt x="768210" y="428053"/>
                  </a:lnTo>
                  <a:lnTo>
                    <a:pt x="768134" y="428993"/>
                  </a:lnTo>
                  <a:lnTo>
                    <a:pt x="768019" y="430530"/>
                  </a:lnTo>
                  <a:lnTo>
                    <a:pt x="767918" y="431800"/>
                  </a:lnTo>
                  <a:lnTo>
                    <a:pt x="767816" y="433095"/>
                  </a:lnTo>
                  <a:lnTo>
                    <a:pt x="767715" y="434340"/>
                  </a:lnTo>
                  <a:lnTo>
                    <a:pt x="767613" y="435610"/>
                  </a:lnTo>
                  <a:lnTo>
                    <a:pt x="767524" y="436676"/>
                  </a:lnTo>
                  <a:lnTo>
                    <a:pt x="767410" y="438150"/>
                  </a:lnTo>
                  <a:lnTo>
                    <a:pt x="767308" y="439420"/>
                  </a:lnTo>
                  <a:lnTo>
                    <a:pt x="767232" y="440690"/>
                  </a:lnTo>
                  <a:lnTo>
                    <a:pt x="767168" y="441960"/>
                  </a:lnTo>
                  <a:lnTo>
                    <a:pt x="767092" y="443230"/>
                  </a:lnTo>
                  <a:lnTo>
                    <a:pt x="767016" y="444500"/>
                  </a:lnTo>
                  <a:lnTo>
                    <a:pt x="766940" y="445782"/>
                  </a:lnTo>
                  <a:lnTo>
                    <a:pt x="766876" y="447040"/>
                  </a:lnTo>
                  <a:lnTo>
                    <a:pt x="766800" y="448310"/>
                  </a:lnTo>
                  <a:lnTo>
                    <a:pt x="766724" y="449580"/>
                  </a:lnTo>
                  <a:lnTo>
                    <a:pt x="766610" y="452120"/>
                  </a:lnTo>
                  <a:lnTo>
                    <a:pt x="766521" y="454660"/>
                  </a:lnTo>
                  <a:lnTo>
                    <a:pt x="766432" y="457200"/>
                  </a:lnTo>
                  <a:lnTo>
                    <a:pt x="766343" y="459740"/>
                  </a:lnTo>
                  <a:lnTo>
                    <a:pt x="766254" y="462280"/>
                  </a:lnTo>
                  <a:lnTo>
                    <a:pt x="763155" y="463550"/>
                  </a:lnTo>
                  <a:lnTo>
                    <a:pt x="760234" y="466090"/>
                  </a:lnTo>
                  <a:lnTo>
                    <a:pt x="757580" y="467360"/>
                  </a:lnTo>
                  <a:lnTo>
                    <a:pt x="757669" y="466090"/>
                  </a:lnTo>
                  <a:lnTo>
                    <a:pt x="757758" y="464820"/>
                  </a:lnTo>
                  <a:lnTo>
                    <a:pt x="757847" y="463550"/>
                  </a:lnTo>
                  <a:lnTo>
                    <a:pt x="757923" y="462280"/>
                  </a:lnTo>
                  <a:lnTo>
                    <a:pt x="758012" y="461010"/>
                  </a:lnTo>
                  <a:lnTo>
                    <a:pt x="758101" y="459740"/>
                  </a:lnTo>
                  <a:lnTo>
                    <a:pt x="758190" y="458470"/>
                  </a:lnTo>
                  <a:lnTo>
                    <a:pt x="758266" y="457200"/>
                  </a:lnTo>
                  <a:lnTo>
                    <a:pt x="758355" y="455930"/>
                  </a:lnTo>
                  <a:lnTo>
                    <a:pt x="758444" y="454660"/>
                  </a:lnTo>
                  <a:lnTo>
                    <a:pt x="758571" y="453390"/>
                  </a:lnTo>
                  <a:lnTo>
                    <a:pt x="758685" y="452120"/>
                  </a:lnTo>
                  <a:lnTo>
                    <a:pt x="758812" y="450850"/>
                  </a:lnTo>
                  <a:lnTo>
                    <a:pt x="758939" y="449580"/>
                  </a:lnTo>
                  <a:lnTo>
                    <a:pt x="759066" y="448310"/>
                  </a:lnTo>
                  <a:lnTo>
                    <a:pt x="759193" y="447040"/>
                  </a:lnTo>
                  <a:lnTo>
                    <a:pt x="759320" y="445782"/>
                  </a:lnTo>
                  <a:lnTo>
                    <a:pt x="759434" y="444500"/>
                  </a:lnTo>
                  <a:lnTo>
                    <a:pt x="759561" y="443230"/>
                  </a:lnTo>
                  <a:lnTo>
                    <a:pt x="761111" y="430530"/>
                  </a:lnTo>
                  <a:lnTo>
                    <a:pt x="762584" y="419100"/>
                  </a:lnTo>
                  <a:lnTo>
                    <a:pt x="763600" y="419100"/>
                  </a:lnTo>
                  <a:lnTo>
                    <a:pt x="765873" y="417830"/>
                  </a:lnTo>
                  <a:lnTo>
                    <a:pt x="768146" y="416560"/>
                  </a:lnTo>
                  <a:lnTo>
                    <a:pt x="769175" y="415480"/>
                  </a:lnTo>
                  <a:lnTo>
                    <a:pt x="769340" y="415480"/>
                  </a:lnTo>
                  <a:lnTo>
                    <a:pt x="769340" y="411721"/>
                  </a:lnTo>
                  <a:lnTo>
                    <a:pt x="767422" y="412750"/>
                  </a:lnTo>
                  <a:lnTo>
                    <a:pt x="766254" y="414020"/>
                  </a:lnTo>
                  <a:lnTo>
                    <a:pt x="765238" y="414020"/>
                  </a:lnTo>
                  <a:lnTo>
                    <a:pt x="764070" y="415480"/>
                  </a:lnTo>
                  <a:lnTo>
                    <a:pt x="763168" y="415480"/>
                  </a:lnTo>
                  <a:lnTo>
                    <a:pt x="765162" y="403860"/>
                  </a:lnTo>
                  <a:lnTo>
                    <a:pt x="770128" y="378460"/>
                  </a:lnTo>
                  <a:lnTo>
                    <a:pt x="769759" y="379730"/>
                  </a:lnTo>
                  <a:lnTo>
                    <a:pt x="766965" y="392430"/>
                  </a:lnTo>
                  <a:lnTo>
                    <a:pt x="764692" y="403860"/>
                  </a:lnTo>
                  <a:lnTo>
                    <a:pt x="762647" y="415480"/>
                  </a:lnTo>
                  <a:lnTo>
                    <a:pt x="762381" y="415480"/>
                  </a:lnTo>
                  <a:lnTo>
                    <a:pt x="762063" y="415683"/>
                  </a:lnTo>
                  <a:lnTo>
                    <a:pt x="762063" y="419100"/>
                  </a:lnTo>
                  <a:lnTo>
                    <a:pt x="760399" y="431800"/>
                  </a:lnTo>
                  <a:lnTo>
                    <a:pt x="758977" y="443230"/>
                  </a:lnTo>
                  <a:lnTo>
                    <a:pt x="757796" y="454660"/>
                  </a:lnTo>
                  <a:lnTo>
                    <a:pt x="757707" y="455930"/>
                  </a:lnTo>
                  <a:lnTo>
                    <a:pt x="757618" y="457200"/>
                  </a:lnTo>
                  <a:lnTo>
                    <a:pt x="757516" y="458470"/>
                  </a:lnTo>
                  <a:lnTo>
                    <a:pt x="757428" y="459740"/>
                  </a:lnTo>
                  <a:lnTo>
                    <a:pt x="757339" y="461010"/>
                  </a:lnTo>
                  <a:lnTo>
                    <a:pt x="757250" y="462280"/>
                  </a:lnTo>
                  <a:lnTo>
                    <a:pt x="757148" y="463550"/>
                  </a:lnTo>
                  <a:lnTo>
                    <a:pt x="757059" y="464820"/>
                  </a:lnTo>
                  <a:lnTo>
                    <a:pt x="756970" y="466090"/>
                  </a:lnTo>
                  <a:lnTo>
                    <a:pt x="756869" y="467360"/>
                  </a:lnTo>
                  <a:lnTo>
                    <a:pt x="756615" y="467487"/>
                  </a:lnTo>
                  <a:lnTo>
                    <a:pt x="756615" y="471170"/>
                  </a:lnTo>
                  <a:lnTo>
                    <a:pt x="756551" y="472440"/>
                  </a:lnTo>
                  <a:lnTo>
                    <a:pt x="756488" y="473710"/>
                  </a:lnTo>
                  <a:lnTo>
                    <a:pt x="756412" y="474980"/>
                  </a:lnTo>
                  <a:lnTo>
                    <a:pt x="756094" y="481330"/>
                  </a:lnTo>
                  <a:lnTo>
                    <a:pt x="756018" y="482600"/>
                  </a:lnTo>
                  <a:lnTo>
                    <a:pt x="755954" y="485140"/>
                  </a:lnTo>
                  <a:lnTo>
                    <a:pt x="755853" y="488950"/>
                  </a:lnTo>
                  <a:lnTo>
                    <a:pt x="755751" y="519430"/>
                  </a:lnTo>
                  <a:lnTo>
                    <a:pt x="752322" y="520700"/>
                  </a:lnTo>
                  <a:lnTo>
                    <a:pt x="749122" y="521970"/>
                  </a:lnTo>
                  <a:lnTo>
                    <a:pt x="746112" y="523240"/>
                  </a:lnTo>
                  <a:lnTo>
                    <a:pt x="746226" y="518160"/>
                  </a:lnTo>
                  <a:lnTo>
                    <a:pt x="746328" y="513080"/>
                  </a:lnTo>
                  <a:lnTo>
                    <a:pt x="746429" y="509270"/>
                  </a:lnTo>
                  <a:lnTo>
                    <a:pt x="746531" y="506730"/>
                  </a:lnTo>
                  <a:lnTo>
                    <a:pt x="746633" y="504190"/>
                  </a:lnTo>
                  <a:lnTo>
                    <a:pt x="746734" y="501650"/>
                  </a:lnTo>
                  <a:lnTo>
                    <a:pt x="746836" y="499110"/>
                  </a:lnTo>
                  <a:lnTo>
                    <a:pt x="746887" y="497840"/>
                  </a:lnTo>
                  <a:lnTo>
                    <a:pt x="746975" y="496570"/>
                  </a:lnTo>
                  <a:lnTo>
                    <a:pt x="747064" y="495300"/>
                  </a:lnTo>
                  <a:lnTo>
                    <a:pt x="747141" y="494030"/>
                  </a:lnTo>
                  <a:lnTo>
                    <a:pt x="747229" y="492760"/>
                  </a:lnTo>
                  <a:lnTo>
                    <a:pt x="747318" y="491490"/>
                  </a:lnTo>
                  <a:lnTo>
                    <a:pt x="747395" y="490220"/>
                  </a:lnTo>
                  <a:lnTo>
                    <a:pt x="747483" y="488950"/>
                  </a:lnTo>
                  <a:lnTo>
                    <a:pt x="747572" y="487527"/>
                  </a:lnTo>
                  <a:lnTo>
                    <a:pt x="747649" y="486410"/>
                  </a:lnTo>
                  <a:lnTo>
                    <a:pt x="747750" y="485140"/>
                  </a:lnTo>
                  <a:lnTo>
                    <a:pt x="747852" y="483870"/>
                  </a:lnTo>
                  <a:lnTo>
                    <a:pt x="748665" y="473710"/>
                  </a:lnTo>
                  <a:lnTo>
                    <a:pt x="751154" y="473710"/>
                  </a:lnTo>
                  <a:lnTo>
                    <a:pt x="753808" y="472440"/>
                  </a:lnTo>
                  <a:lnTo>
                    <a:pt x="756615" y="471170"/>
                  </a:lnTo>
                  <a:lnTo>
                    <a:pt x="756615" y="467487"/>
                  </a:lnTo>
                  <a:lnTo>
                    <a:pt x="754113" y="468630"/>
                  </a:lnTo>
                  <a:lnTo>
                    <a:pt x="751509" y="469900"/>
                  </a:lnTo>
                  <a:lnTo>
                    <a:pt x="749071" y="469900"/>
                  </a:lnTo>
                  <a:lnTo>
                    <a:pt x="750417" y="458470"/>
                  </a:lnTo>
                  <a:lnTo>
                    <a:pt x="752017" y="445782"/>
                  </a:lnTo>
                  <a:lnTo>
                    <a:pt x="755954" y="421665"/>
                  </a:lnTo>
                  <a:lnTo>
                    <a:pt x="757847" y="421665"/>
                  </a:lnTo>
                  <a:lnTo>
                    <a:pt x="759929" y="420370"/>
                  </a:lnTo>
                  <a:lnTo>
                    <a:pt x="762063" y="419100"/>
                  </a:lnTo>
                  <a:lnTo>
                    <a:pt x="762063" y="415683"/>
                  </a:lnTo>
                  <a:lnTo>
                    <a:pt x="760603" y="416560"/>
                  </a:lnTo>
                  <a:lnTo>
                    <a:pt x="758596" y="417830"/>
                  </a:lnTo>
                  <a:lnTo>
                    <a:pt x="756767" y="417830"/>
                  </a:lnTo>
                  <a:lnTo>
                    <a:pt x="761911" y="393700"/>
                  </a:lnTo>
                  <a:lnTo>
                    <a:pt x="764895" y="382270"/>
                  </a:lnTo>
                  <a:lnTo>
                    <a:pt x="768146" y="370840"/>
                  </a:lnTo>
                  <a:lnTo>
                    <a:pt x="769416" y="369570"/>
                  </a:lnTo>
                  <a:lnTo>
                    <a:pt x="770839" y="369570"/>
                  </a:lnTo>
                  <a:lnTo>
                    <a:pt x="772274" y="368300"/>
                  </a:lnTo>
                  <a:lnTo>
                    <a:pt x="770940" y="374345"/>
                  </a:lnTo>
                  <a:lnTo>
                    <a:pt x="770636" y="375920"/>
                  </a:lnTo>
                  <a:lnTo>
                    <a:pt x="770953" y="374942"/>
                  </a:lnTo>
                  <a:lnTo>
                    <a:pt x="772629" y="368300"/>
                  </a:lnTo>
                  <a:lnTo>
                    <a:pt x="774763" y="368300"/>
                  </a:lnTo>
                  <a:lnTo>
                    <a:pt x="776351" y="367030"/>
                  </a:lnTo>
                  <a:lnTo>
                    <a:pt x="777138" y="365798"/>
                  </a:lnTo>
                  <a:lnTo>
                    <a:pt x="777151" y="363220"/>
                  </a:lnTo>
                  <a:lnTo>
                    <a:pt x="775627" y="363220"/>
                  </a:lnTo>
                  <a:lnTo>
                    <a:pt x="774915" y="364490"/>
                  </a:lnTo>
                  <a:lnTo>
                    <a:pt x="773595" y="364490"/>
                  </a:lnTo>
                  <a:lnTo>
                    <a:pt x="776655" y="353110"/>
                  </a:lnTo>
                  <a:lnTo>
                    <a:pt x="780008" y="341680"/>
                  </a:lnTo>
                  <a:lnTo>
                    <a:pt x="783628" y="330238"/>
                  </a:lnTo>
                  <a:lnTo>
                    <a:pt x="787527" y="318770"/>
                  </a:lnTo>
                  <a:lnTo>
                    <a:pt x="788987" y="318770"/>
                  </a:lnTo>
                  <a:lnTo>
                    <a:pt x="789178" y="318503"/>
                  </a:lnTo>
                  <a:lnTo>
                    <a:pt x="789863" y="317512"/>
                  </a:lnTo>
                  <a:lnTo>
                    <a:pt x="790232" y="316230"/>
                  </a:lnTo>
                  <a:lnTo>
                    <a:pt x="790371" y="315785"/>
                  </a:lnTo>
                  <a:lnTo>
                    <a:pt x="790282" y="316230"/>
                  </a:lnTo>
                  <a:lnTo>
                    <a:pt x="790003" y="317119"/>
                  </a:lnTo>
                  <a:lnTo>
                    <a:pt x="790130" y="317119"/>
                  </a:lnTo>
                  <a:lnTo>
                    <a:pt x="790016" y="317512"/>
                  </a:lnTo>
                  <a:lnTo>
                    <a:pt x="791641" y="317512"/>
                  </a:lnTo>
                  <a:lnTo>
                    <a:pt x="792505" y="316230"/>
                  </a:lnTo>
                  <a:lnTo>
                    <a:pt x="792505" y="313690"/>
                  </a:lnTo>
                  <a:lnTo>
                    <a:pt x="791451" y="313690"/>
                  </a:lnTo>
                  <a:lnTo>
                    <a:pt x="791044" y="314960"/>
                  </a:lnTo>
                  <a:lnTo>
                    <a:pt x="788885" y="314960"/>
                  </a:lnTo>
                  <a:lnTo>
                    <a:pt x="792010" y="307365"/>
                  </a:lnTo>
                  <a:lnTo>
                    <a:pt x="794613" y="300329"/>
                  </a:lnTo>
                  <a:lnTo>
                    <a:pt x="794689" y="299923"/>
                  </a:lnTo>
                  <a:lnTo>
                    <a:pt x="794588" y="300050"/>
                  </a:lnTo>
                  <a:lnTo>
                    <a:pt x="791845" y="307365"/>
                  </a:lnTo>
                  <a:lnTo>
                    <a:pt x="788695" y="314960"/>
                  </a:lnTo>
                  <a:lnTo>
                    <a:pt x="788022" y="316230"/>
                  </a:lnTo>
                  <a:lnTo>
                    <a:pt x="787298" y="316230"/>
                  </a:lnTo>
                  <a:lnTo>
                    <a:pt x="787298" y="318782"/>
                  </a:lnTo>
                  <a:lnTo>
                    <a:pt x="783412" y="330238"/>
                  </a:lnTo>
                  <a:lnTo>
                    <a:pt x="779767" y="341680"/>
                  </a:lnTo>
                  <a:lnTo>
                    <a:pt x="776363" y="353110"/>
                  </a:lnTo>
                  <a:lnTo>
                    <a:pt x="773239" y="364490"/>
                  </a:lnTo>
                  <a:lnTo>
                    <a:pt x="771817" y="365798"/>
                  </a:lnTo>
                  <a:lnTo>
                    <a:pt x="770509" y="365798"/>
                  </a:lnTo>
                  <a:lnTo>
                    <a:pt x="769264" y="367030"/>
                  </a:lnTo>
                  <a:lnTo>
                    <a:pt x="772871" y="354330"/>
                  </a:lnTo>
                  <a:lnTo>
                    <a:pt x="776706" y="342950"/>
                  </a:lnTo>
                  <a:lnTo>
                    <a:pt x="780821" y="331508"/>
                  </a:lnTo>
                  <a:lnTo>
                    <a:pt x="782294" y="327660"/>
                  </a:lnTo>
                  <a:lnTo>
                    <a:pt x="781964" y="328168"/>
                  </a:lnTo>
                  <a:lnTo>
                    <a:pt x="780643" y="331508"/>
                  </a:lnTo>
                  <a:lnTo>
                    <a:pt x="776605" y="342607"/>
                  </a:lnTo>
                  <a:lnTo>
                    <a:pt x="772604" y="354330"/>
                  </a:lnTo>
                  <a:lnTo>
                    <a:pt x="768959" y="367030"/>
                  </a:lnTo>
                  <a:lnTo>
                    <a:pt x="767842" y="367030"/>
                  </a:lnTo>
                  <a:lnTo>
                    <a:pt x="767842" y="370840"/>
                  </a:lnTo>
                  <a:lnTo>
                    <a:pt x="764540" y="382270"/>
                  </a:lnTo>
                  <a:lnTo>
                    <a:pt x="761517" y="393700"/>
                  </a:lnTo>
                  <a:lnTo>
                    <a:pt x="756526" y="416560"/>
                  </a:lnTo>
                  <a:lnTo>
                    <a:pt x="756424" y="417068"/>
                  </a:lnTo>
                  <a:lnTo>
                    <a:pt x="756348" y="417398"/>
                  </a:lnTo>
                  <a:lnTo>
                    <a:pt x="756259" y="417830"/>
                  </a:lnTo>
                  <a:lnTo>
                    <a:pt x="755484" y="418376"/>
                  </a:lnTo>
                  <a:lnTo>
                    <a:pt x="755484" y="421665"/>
                  </a:lnTo>
                  <a:lnTo>
                    <a:pt x="752703" y="438150"/>
                  </a:lnTo>
                  <a:lnTo>
                    <a:pt x="751433" y="445782"/>
                  </a:lnTo>
                  <a:lnTo>
                    <a:pt x="749795" y="458470"/>
                  </a:lnTo>
                  <a:lnTo>
                    <a:pt x="748411" y="469900"/>
                  </a:lnTo>
                  <a:lnTo>
                    <a:pt x="748055" y="470090"/>
                  </a:lnTo>
                  <a:lnTo>
                    <a:pt x="748055" y="473710"/>
                  </a:lnTo>
                  <a:lnTo>
                    <a:pt x="747941" y="474980"/>
                  </a:lnTo>
                  <a:lnTo>
                    <a:pt x="747839" y="476250"/>
                  </a:lnTo>
                  <a:lnTo>
                    <a:pt x="747737" y="477520"/>
                  </a:lnTo>
                  <a:lnTo>
                    <a:pt x="747623" y="478790"/>
                  </a:lnTo>
                  <a:lnTo>
                    <a:pt x="747522" y="480060"/>
                  </a:lnTo>
                  <a:lnTo>
                    <a:pt x="747420" y="481330"/>
                  </a:lnTo>
                  <a:lnTo>
                    <a:pt x="747318" y="482600"/>
                  </a:lnTo>
                  <a:lnTo>
                    <a:pt x="747204" y="483870"/>
                  </a:lnTo>
                  <a:lnTo>
                    <a:pt x="747102" y="485140"/>
                  </a:lnTo>
                  <a:lnTo>
                    <a:pt x="747001" y="486410"/>
                  </a:lnTo>
                  <a:lnTo>
                    <a:pt x="746925" y="487527"/>
                  </a:lnTo>
                  <a:lnTo>
                    <a:pt x="746836" y="488950"/>
                  </a:lnTo>
                  <a:lnTo>
                    <a:pt x="746760" y="490220"/>
                  </a:lnTo>
                  <a:lnTo>
                    <a:pt x="746683" y="491490"/>
                  </a:lnTo>
                  <a:lnTo>
                    <a:pt x="746594" y="492760"/>
                  </a:lnTo>
                  <a:lnTo>
                    <a:pt x="746518" y="494030"/>
                  </a:lnTo>
                  <a:lnTo>
                    <a:pt x="746442" y="495300"/>
                  </a:lnTo>
                  <a:lnTo>
                    <a:pt x="746353" y="496570"/>
                  </a:lnTo>
                  <a:lnTo>
                    <a:pt x="746277" y="497840"/>
                  </a:lnTo>
                  <a:lnTo>
                    <a:pt x="746201" y="499110"/>
                  </a:lnTo>
                  <a:lnTo>
                    <a:pt x="746074" y="501650"/>
                  </a:lnTo>
                  <a:lnTo>
                    <a:pt x="745959" y="504190"/>
                  </a:lnTo>
                  <a:lnTo>
                    <a:pt x="745832" y="506730"/>
                  </a:lnTo>
                  <a:lnTo>
                    <a:pt x="745718" y="509270"/>
                  </a:lnTo>
                  <a:lnTo>
                    <a:pt x="745591" y="513080"/>
                  </a:lnTo>
                  <a:lnTo>
                    <a:pt x="745464" y="518160"/>
                  </a:lnTo>
                  <a:lnTo>
                    <a:pt x="745350" y="523240"/>
                  </a:lnTo>
                  <a:lnTo>
                    <a:pt x="742340" y="523240"/>
                  </a:lnTo>
                  <a:lnTo>
                    <a:pt x="739482" y="524510"/>
                  </a:lnTo>
                  <a:lnTo>
                    <a:pt x="736828" y="524510"/>
                  </a:lnTo>
                  <a:lnTo>
                    <a:pt x="736892" y="523240"/>
                  </a:lnTo>
                  <a:lnTo>
                    <a:pt x="736968" y="521970"/>
                  </a:lnTo>
                  <a:lnTo>
                    <a:pt x="737031" y="520700"/>
                  </a:lnTo>
                  <a:lnTo>
                    <a:pt x="737095" y="519430"/>
                  </a:lnTo>
                  <a:lnTo>
                    <a:pt x="737158" y="518160"/>
                  </a:lnTo>
                  <a:lnTo>
                    <a:pt x="737235" y="516890"/>
                  </a:lnTo>
                  <a:lnTo>
                    <a:pt x="737298" y="515620"/>
                  </a:lnTo>
                  <a:lnTo>
                    <a:pt x="737362" y="514350"/>
                  </a:lnTo>
                  <a:lnTo>
                    <a:pt x="737425" y="513080"/>
                  </a:lnTo>
                  <a:lnTo>
                    <a:pt x="737501" y="511810"/>
                  </a:lnTo>
                  <a:lnTo>
                    <a:pt x="738416" y="500380"/>
                  </a:lnTo>
                  <a:lnTo>
                    <a:pt x="738530" y="499110"/>
                  </a:lnTo>
                  <a:lnTo>
                    <a:pt x="738644" y="497840"/>
                  </a:lnTo>
                  <a:lnTo>
                    <a:pt x="738759" y="496570"/>
                  </a:lnTo>
                  <a:lnTo>
                    <a:pt x="738886" y="495300"/>
                  </a:lnTo>
                  <a:lnTo>
                    <a:pt x="739000" y="494030"/>
                  </a:lnTo>
                  <a:lnTo>
                    <a:pt x="739114" y="492760"/>
                  </a:lnTo>
                  <a:lnTo>
                    <a:pt x="739228" y="491490"/>
                  </a:lnTo>
                  <a:lnTo>
                    <a:pt x="739343" y="490220"/>
                  </a:lnTo>
                  <a:lnTo>
                    <a:pt x="739470" y="488950"/>
                  </a:lnTo>
                  <a:lnTo>
                    <a:pt x="739584" y="487680"/>
                  </a:lnTo>
                  <a:lnTo>
                    <a:pt x="741019" y="476250"/>
                  </a:lnTo>
                  <a:lnTo>
                    <a:pt x="743204" y="474980"/>
                  </a:lnTo>
                  <a:lnTo>
                    <a:pt x="745553" y="474980"/>
                  </a:lnTo>
                  <a:lnTo>
                    <a:pt x="748055" y="473710"/>
                  </a:lnTo>
                  <a:lnTo>
                    <a:pt x="748055" y="470090"/>
                  </a:lnTo>
                  <a:lnTo>
                    <a:pt x="746010" y="471170"/>
                  </a:lnTo>
                  <a:lnTo>
                    <a:pt x="741527" y="471170"/>
                  </a:lnTo>
                  <a:lnTo>
                    <a:pt x="743292" y="459740"/>
                  </a:lnTo>
                  <a:lnTo>
                    <a:pt x="745312" y="447040"/>
                  </a:lnTo>
                  <a:lnTo>
                    <a:pt x="750138" y="422910"/>
                  </a:lnTo>
                  <a:lnTo>
                    <a:pt x="753605" y="422910"/>
                  </a:lnTo>
                  <a:lnTo>
                    <a:pt x="755446" y="421665"/>
                  </a:lnTo>
                  <a:lnTo>
                    <a:pt x="755484" y="418376"/>
                  </a:lnTo>
                  <a:lnTo>
                    <a:pt x="754430" y="419100"/>
                  </a:lnTo>
                  <a:lnTo>
                    <a:pt x="751065" y="419100"/>
                  </a:lnTo>
                  <a:lnTo>
                    <a:pt x="755205" y="402590"/>
                  </a:lnTo>
                  <a:lnTo>
                    <a:pt x="757097" y="394970"/>
                  </a:lnTo>
                  <a:lnTo>
                    <a:pt x="760501" y="383540"/>
                  </a:lnTo>
                  <a:lnTo>
                    <a:pt x="764171" y="370840"/>
                  </a:lnTo>
                  <a:lnTo>
                    <a:pt x="767842" y="370840"/>
                  </a:lnTo>
                  <a:lnTo>
                    <a:pt x="767842" y="367030"/>
                  </a:lnTo>
                  <a:lnTo>
                    <a:pt x="765492" y="367030"/>
                  </a:lnTo>
                  <a:lnTo>
                    <a:pt x="769518" y="355600"/>
                  </a:lnTo>
                  <a:lnTo>
                    <a:pt x="773823" y="344170"/>
                  </a:lnTo>
                  <a:lnTo>
                    <a:pt x="778268" y="333057"/>
                  </a:lnTo>
                  <a:lnTo>
                    <a:pt x="783234" y="320040"/>
                  </a:lnTo>
                  <a:lnTo>
                    <a:pt x="785190" y="320040"/>
                  </a:lnTo>
                  <a:lnTo>
                    <a:pt x="785698" y="318770"/>
                  </a:lnTo>
                  <a:lnTo>
                    <a:pt x="785215" y="320040"/>
                  </a:lnTo>
                  <a:lnTo>
                    <a:pt x="785876" y="320040"/>
                  </a:lnTo>
                  <a:lnTo>
                    <a:pt x="787298" y="318782"/>
                  </a:lnTo>
                  <a:lnTo>
                    <a:pt x="787298" y="316230"/>
                  </a:lnTo>
                  <a:lnTo>
                    <a:pt x="786803" y="316230"/>
                  </a:lnTo>
                  <a:lnTo>
                    <a:pt x="787819" y="313690"/>
                  </a:lnTo>
                  <a:lnTo>
                    <a:pt x="787184" y="314960"/>
                  </a:lnTo>
                  <a:lnTo>
                    <a:pt x="786638" y="316230"/>
                  </a:lnTo>
                  <a:lnTo>
                    <a:pt x="781138" y="316230"/>
                  </a:lnTo>
                  <a:lnTo>
                    <a:pt x="780884" y="314960"/>
                  </a:lnTo>
                  <a:lnTo>
                    <a:pt x="780224" y="314960"/>
                  </a:lnTo>
                  <a:lnTo>
                    <a:pt x="780021" y="313690"/>
                  </a:lnTo>
                  <a:lnTo>
                    <a:pt x="779564" y="313690"/>
                  </a:lnTo>
                  <a:lnTo>
                    <a:pt x="779399" y="312420"/>
                  </a:lnTo>
                  <a:lnTo>
                    <a:pt x="779246" y="312420"/>
                  </a:lnTo>
                  <a:lnTo>
                    <a:pt x="779183" y="311873"/>
                  </a:lnTo>
                  <a:lnTo>
                    <a:pt x="779094" y="311150"/>
                  </a:lnTo>
                  <a:lnTo>
                    <a:pt x="776909" y="313690"/>
                  </a:lnTo>
                  <a:lnTo>
                    <a:pt x="777113" y="314960"/>
                  </a:lnTo>
                  <a:lnTo>
                    <a:pt x="777214" y="315785"/>
                  </a:lnTo>
                  <a:lnTo>
                    <a:pt x="777570" y="317119"/>
                  </a:lnTo>
                  <a:lnTo>
                    <a:pt x="777684" y="317512"/>
                  </a:lnTo>
                  <a:lnTo>
                    <a:pt x="777925" y="317512"/>
                  </a:lnTo>
                  <a:lnTo>
                    <a:pt x="778129" y="318503"/>
                  </a:lnTo>
                  <a:lnTo>
                    <a:pt x="778179" y="318770"/>
                  </a:lnTo>
                  <a:lnTo>
                    <a:pt x="778852" y="318770"/>
                  </a:lnTo>
                  <a:lnTo>
                    <a:pt x="779145" y="320040"/>
                  </a:lnTo>
                  <a:lnTo>
                    <a:pt x="783069" y="320040"/>
                  </a:lnTo>
                  <a:lnTo>
                    <a:pt x="778205" y="332740"/>
                  </a:lnTo>
                  <a:lnTo>
                    <a:pt x="773607" y="344170"/>
                  </a:lnTo>
                  <a:lnTo>
                    <a:pt x="769277" y="355600"/>
                  </a:lnTo>
                  <a:lnTo>
                    <a:pt x="765238" y="367030"/>
                  </a:lnTo>
                  <a:lnTo>
                    <a:pt x="763905" y="367030"/>
                  </a:lnTo>
                  <a:lnTo>
                    <a:pt x="763905" y="370840"/>
                  </a:lnTo>
                  <a:lnTo>
                    <a:pt x="760183" y="383540"/>
                  </a:lnTo>
                  <a:lnTo>
                    <a:pt x="756742" y="394970"/>
                  </a:lnTo>
                  <a:lnTo>
                    <a:pt x="750658" y="419100"/>
                  </a:lnTo>
                  <a:lnTo>
                    <a:pt x="749744" y="419100"/>
                  </a:lnTo>
                  <a:lnTo>
                    <a:pt x="749744" y="422910"/>
                  </a:lnTo>
                  <a:lnTo>
                    <a:pt x="744842" y="447040"/>
                  </a:lnTo>
                  <a:lnTo>
                    <a:pt x="742797" y="459740"/>
                  </a:lnTo>
                  <a:lnTo>
                    <a:pt x="741019" y="471170"/>
                  </a:lnTo>
                  <a:lnTo>
                    <a:pt x="740448" y="471170"/>
                  </a:lnTo>
                  <a:lnTo>
                    <a:pt x="740448" y="476250"/>
                  </a:lnTo>
                  <a:lnTo>
                    <a:pt x="739025" y="487527"/>
                  </a:lnTo>
                  <a:lnTo>
                    <a:pt x="739013" y="487680"/>
                  </a:lnTo>
                  <a:lnTo>
                    <a:pt x="738886" y="488950"/>
                  </a:lnTo>
                  <a:lnTo>
                    <a:pt x="738771" y="490220"/>
                  </a:lnTo>
                  <a:lnTo>
                    <a:pt x="738657" y="491490"/>
                  </a:lnTo>
                  <a:lnTo>
                    <a:pt x="738530" y="492760"/>
                  </a:lnTo>
                  <a:lnTo>
                    <a:pt x="738416" y="494030"/>
                  </a:lnTo>
                  <a:lnTo>
                    <a:pt x="738289" y="495300"/>
                  </a:lnTo>
                  <a:lnTo>
                    <a:pt x="738174" y="496570"/>
                  </a:lnTo>
                  <a:lnTo>
                    <a:pt x="738047" y="497840"/>
                  </a:lnTo>
                  <a:lnTo>
                    <a:pt x="737933" y="499110"/>
                  </a:lnTo>
                  <a:lnTo>
                    <a:pt x="737819" y="500380"/>
                  </a:lnTo>
                  <a:lnTo>
                    <a:pt x="737704" y="501650"/>
                  </a:lnTo>
                  <a:lnTo>
                    <a:pt x="737603" y="502920"/>
                  </a:lnTo>
                  <a:lnTo>
                    <a:pt x="737501" y="504190"/>
                  </a:lnTo>
                  <a:lnTo>
                    <a:pt x="737400" y="505460"/>
                  </a:lnTo>
                  <a:lnTo>
                    <a:pt x="737285" y="506730"/>
                  </a:lnTo>
                  <a:lnTo>
                    <a:pt x="737184" y="508000"/>
                  </a:lnTo>
                  <a:lnTo>
                    <a:pt x="737082" y="509270"/>
                  </a:lnTo>
                  <a:lnTo>
                    <a:pt x="736981" y="510540"/>
                  </a:lnTo>
                  <a:lnTo>
                    <a:pt x="736866" y="511810"/>
                  </a:lnTo>
                  <a:lnTo>
                    <a:pt x="736803" y="513080"/>
                  </a:lnTo>
                  <a:lnTo>
                    <a:pt x="736727" y="514350"/>
                  </a:lnTo>
                  <a:lnTo>
                    <a:pt x="736663" y="515620"/>
                  </a:lnTo>
                  <a:lnTo>
                    <a:pt x="736587" y="516890"/>
                  </a:lnTo>
                  <a:lnTo>
                    <a:pt x="736523" y="518160"/>
                  </a:lnTo>
                  <a:lnTo>
                    <a:pt x="736447" y="519430"/>
                  </a:lnTo>
                  <a:lnTo>
                    <a:pt x="736384" y="520700"/>
                  </a:lnTo>
                  <a:lnTo>
                    <a:pt x="736307" y="521970"/>
                  </a:lnTo>
                  <a:lnTo>
                    <a:pt x="736244" y="523240"/>
                  </a:lnTo>
                  <a:lnTo>
                    <a:pt x="736180" y="524510"/>
                  </a:lnTo>
                  <a:lnTo>
                    <a:pt x="736117" y="577850"/>
                  </a:lnTo>
                  <a:lnTo>
                    <a:pt x="727506" y="577850"/>
                  </a:lnTo>
                  <a:lnTo>
                    <a:pt x="727608" y="549706"/>
                  </a:lnTo>
                  <a:lnTo>
                    <a:pt x="727735" y="546100"/>
                  </a:lnTo>
                  <a:lnTo>
                    <a:pt x="727824" y="543560"/>
                  </a:lnTo>
                  <a:lnTo>
                    <a:pt x="727913" y="541020"/>
                  </a:lnTo>
                  <a:lnTo>
                    <a:pt x="727976" y="539750"/>
                  </a:lnTo>
                  <a:lnTo>
                    <a:pt x="728040" y="538480"/>
                  </a:lnTo>
                  <a:lnTo>
                    <a:pt x="728103" y="537210"/>
                  </a:lnTo>
                  <a:lnTo>
                    <a:pt x="728179" y="535940"/>
                  </a:lnTo>
                  <a:lnTo>
                    <a:pt x="728243" y="534670"/>
                  </a:lnTo>
                  <a:lnTo>
                    <a:pt x="728306" y="533400"/>
                  </a:lnTo>
                  <a:lnTo>
                    <a:pt x="728408" y="531355"/>
                  </a:lnTo>
                  <a:lnTo>
                    <a:pt x="728510" y="529590"/>
                  </a:lnTo>
                  <a:lnTo>
                    <a:pt x="728573" y="528320"/>
                  </a:lnTo>
                  <a:lnTo>
                    <a:pt x="730859" y="528320"/>
                  </a:lnTo>
                  <a:lnTo>
                    <a:pt x="733361" y="529590"/>
                  </a:lnTo>
                  <a:lnTo>
                    <a:pt x="736015" y="528320"/>
                  </a:lnTo>
                  <a:lnTo>
                    <a:pt x="736117" y="577850"/>
                  </a:lnTo>
                  <a:lnTo>
                    <a:pt x="736117" y="524510"/>
                  </a:lnTo>
                  <a:lnTo>
                    <a:pt x="728827" y="524510"/>
                  </a:lnTo>
                  <a:lnTo>
                    <a:pt x="728929" y="523240"/>
                  </a:lnTo>
                  <a:lnTo>
                    <a:pt x="729538" y="515620"/>
                  </a:lnTo>
                  <a:lnTo>
                    <a:pt x="729627" y="514350"/>
                  </a:lnTo>
                  <a:lnTo>
                    <a:pt x="729729" y="513080"/>
                  </a:lnTo>
                  <a:lnTo>
                    <a:pt x="729830" y="511810"/>
                  </a:lnTo>
                  <a:lnTo>
                    <a:pt x="730948" y="501650"/>
                  </a:lnTo>
                  <a:lnTo>
                    <a:pt x="732599" y="487680"/>
                  </a:lnTo>
                  <a:lnTo>
                    <a:pt x="734377" y="474980"/>
                  </a:lnTo>
                  <a:lnTo>
                    <a:pt x="736282" y="476250"/>
                  </a:lnTo>
                  <a:lnTo>
                    <a:pt x="740448" y="476250"/>
                  </a:lnTo>
                  <a:lnTo>
                    <a:pt x="740448" y="471170"/>
                  </a:lnTo>
                  <a:lnTo>
                    <a:pt x="735050" y="471170"/>
                  </a:lnTo>
                  <a:lnTo>
                    <a:pt x="739533" y="447040"/>
                  </a:lnTo>
                  <a:lnTo>
                    <a:pt x="745083" y="422910"/>
                  </a:lnTo>
                  <a:lnTo>
                    <a:pt x="749744" y="422910"/>
                  </a:lnTo>
                  <a:lnTo>
                    <a:pt x="749744" y="419100"/>
                  </a:lnTo>
                  <a:lnTo>
                    <a:pt x="746112" y="419100"/>
                  </a:lnTo>
                  <a:lnTo>
                    <a:pt x="749338" y="406565"/>
                  </a:lnTo>
                  <a:lnTo>
                    <a:pt x="752906" y="394970"/>
                  </a:lnTo>
                  <a:lnTo>
                    <a:pt x="756704" y="383540"/>
                  </a:lnTo>
                  <a:lnTo>
                    <a:pt x="760755" y="370840"/>
                  </a:lnTo>
                  <a:lnTo>
                    <a:pt x="763905" y="370840"/>
                  </a:lnTo>
                  <a:lnTo>
                    <a:pt x="763905" y="367030"/>
                  </a:lnTo>
                  <a:lnTo>
                    <a:pt x="762165" y="367030"/>
                  </a:lnTo>
                  <a:lnTo>
                    <a:pt x="766622" y="355600"/>
                  </a:lnTo>
                  <a:lnTo>
                    <a:pt x="771321" y="344170"/>
                  </a:lnTo>
                  <a:lnTo>
                    <a:pt x="776262" y="331508"/>
                  </a:lnTo>
                  <a:lnTo>
                    <a:pt x="779767" y="323850"/>
                  </a:lnTo>
                  <a:lnTo>
                    <a:pt x="779272" y="324637"/>
                  </a:lnTo>
                  <a:lnTo>
                    <a:pt x="776097" y="331508"/>
                  </a:lnTo>
                  <a:lnTo>
                    <a:pt x="771118" y="344170"/>
                  </a:lnTo>
                  <a:lnTo>
                    <a:pt x="766394" y="355600"/>
                  </a:lnTo>
                  <a:lnTo>
                    <a:pt x="761974" y="367030"/>
                  </a:lnTo>
                  <a:lnTo>
                    <a:pt x="760552" y="367030"/>
                  </a:lnTo>
                  <a:lnTo>
                    <a:pt x="760552" y="370840"/>
                  </a:lnTo>
                  <a:lnTo>
                    <a:pt x="756437" y="383540"/>
                  </a:lnTo>
                  <a:lnTo>
                    <a:pt x="752614" y="394970"/>
                  </a:lnTo>
                  <a:lnTo>
                    <a:pt x="749058" y="406400"/>
                  </a:lnTo>
                  <a:lnTo>
                    <a:pt x="745756" y="419100"/>
                  </a:lnTo>
                  <a:lnTo>
                    <a:pt x="744740" y="419100"/>
                  </a:lnTo>
                  <a:lnTo>
                    <a:pt x="744740" y="422910"/>
                  </a:lnTo>
                  <a:lnTo>
                    <a:pt x="741210" y="438150"/>
                  </a:lnTo>
                  <a:lnTo>
                    <a:pt x="739127" y="447040"/>
                  </a:lnTo>
                  <a:lnTo>
                    <a:pt x="736727" y="459740"/>
                  </a:lnTo>
                  <a:lnTo>
                    <a:pt x="734593" y="471170"/>
                  </a:lnTo>
                  <a:lnTo>
                    <a:pt x="733933" y="471170"/>
                  </a:lnTo>
                  <a:lnTo>
                    <a:pt x="733933" y="474980"/>
                  </a:lnTo>
                  <a:lnTo>
                    <a:pt x="732142" y="487527"/>
                  </a:lnTo>
                  <a:lnTo>
                    <a:pt x="730580" y="500380"/>
                  </a:lnTo>
                  <a:lnTo>
                    <a:pt x="729297" y="511810"/>
                  </a:lnTo>
                  <a:lnTo>
                    <a:pt x="729195" y="513080"/>
                  </a:lnTo>
                  <a:lnTo>
                    <a:pt x="729094" y="514350"/>
                  </a:lnTo>
                  <a:lnTo>
                    <a:pt x="728992" y="515620"/>
                  </a:lnTo>
                  <a:lnTo>
                    <a:pt x="728891" y="516890"/>
                  </a:lnTo>
                  <a:lnTo>
                    <a:pt x="728776" y="518160"/>
                  </a:lnTo>
                  <a:lnTo>
                    <a:pt x="728268" y="524510"/>
                  </a:lnTo>
                  <a:lnTo>
                    <a:pt x="728002" y="524510"/>
                  </a:lnTo>
                  <a:lnTo>
                    <a:pt x="728002" y="528320"/>
                  </a:lnTo>
                  <a:lnTo>
                    <a:pt x="727938" y="529590"/>
                  </a:lnTo>
                  <a:lnTo>
                    <a:pt x="727849" y="531355"/>
                  </a:lnTo>
                  <a:lnTo>
                    <a:pt x="727735" y="533400"/>
                  </a:lnTo>
                  <a:lnTo>
                    <a:pt x="727671" y="534670"/>
                  </a:lnTo>
                  <a:lnTo>
                    <a:pt x="727595" y="535940"/>
                  </a:lnTo>
                  <a:lnTo>
                    <a:pt x="727532" y="537210"/>
                  </a:lnTo>
                  <a:lnTo>
                    <a:pt x="727468" y="538480"/>
                  </a:lnTo>
                  <a:lnTo>
                    <a:pt x="727392" y="539750"/>
                  </a:lnTo>
                  <a:lnTo>
                    <a:pt x="727278" y="542290"/>
                  </a:lnTo>
                  <a:lnTo>
                    <a:pt x="727189" y="544830"/>
                  </a:lnTo>
                  <a:lnTo>
                    <a:pt x="727087" y="547370"/>
                  </a:lnTo>
                  <a:lnTo>
                    <a:pt x="726998" y="549706"/>
                  </a:lnTo>
                  <a:lnTo>
                    <a:pt x="726897" y="552450"/>
                  </a:lnTo>
                  <a:lnTo>
                    <a:pt x="726782" y="577850"/>
                  </a:lnTo>
                  <a:lnTo>
                    <a:pt x="724192" y="576580"/>
                  </a:lnTo>
                  <a:lnTo>
                    <a:pt x="721741" y="576580"/>
                  </a:lnTo>
                  <a:lnTo>
                    <a:pt x="719543" y="575310"/>
                  </a:lnTo>
                  <a:lnTo>
                    <a:pt x="719670" y="563880"/>
                  </a:lnTo>
                  <a:lnTo>
                    <a:pt x="719772" y="560070"/>
                  </a:lnTo>
                  <a:lnTo>
                    <a:pt x="719861" y="557530"/>
                  </a:lnTo>
                  <a:lnTo>
                    <a:pt x="719950" y="554990"/>
                  </a:lnTo>
                  <a:lnTo>
                    <a:pt x="720039" y="552450"/>
                  </a:lnTo>
                  <a:lnTo>
                    <a:pt x="720166" y="549706"/>
                  </a:lnTo>
                  <a:lnTo>
                    <a:pt x="720293" y="547370"/>
                  </a:lnTo>
                  <a:lnTo>
                    <a:pt x="720382" y="545820"/>
                  </a:lnTo>
                  <a:lnTo>
                    <a:pt x="720496" y="543560"/>
                  </a:lnTo>
                  <a:lnTo>
                    <a:pt x="720572" y="542290"/>
                  </a:lnTo>
                  <a:lnTo>
                    <a:pt x="720636" y="541020"/>
                  </a:lnTo>
                  <a:lnTo>
                    <a:pt x="720712" y="539750"/>
                  </a:lnTo>
                  <a:lnTo>
                    <a:pt x="720775" y="538480"/>
                  </a:lnTo>
                  <a:lnTo>
                    <a:pt x="720877" y="537210"/>
                  </a:lnTo>
                  <a:lnTo>
                    <a:pt x="720966" y="535940"/>
                  </a:lnTo>
                  <a:lnTo>
                    <a:pt x="721067" y="534670"/>
                  </a:lnTo>
                  <a:lnTo>
                    <a:pt x="721169" y="533400"/>
                  </a:lnTo>
                  <a:lnTo>
                    <a:pt x="721258" y="532130"/>
                  </a:lnTo>
                  <a:lnTo>
                    <a:pt x="721360" y="530860"/>
                  </a:lnTo>
                  <a:lnTo>
                    <a:pt x="721448" y="529590"/>
                  </a:lnTo>
                  <a:lnTo>
                    <a:pt x="721550" y="528320"/>
                  </a:lnTo>
                  <a:lnTo>
                    <a:pt x="721652" y="527050"/>
                  </a:lnTo>
                  <a:lnTo>
                    <a:pt x="721741" y="525780"/>
                  </a:lnTo>
                  <a:lnTo>
                    <a:pt x="723620" y="527050"/>
                  </a:lnTo>
                  <a:lnTo>
                    <a:pt x="725716" y="528320"/>
                  </a:lnTo>
                  <a:lnTo>
                    <a:pt x="728002" y="528320"/>
                  </a:lnTo>
                  <a:lnTo>
                    <a:pt x="728002" y="524510"/>
                  </a:lnTo>
                  <a:lnTo>
                    <a:pt x="726020" y="524510"/>
                  </a:lnTo>
                  <a:lnTo>
                    <a:pt x="723988" y="523240"/>
                  </a:lnTo>
                  <a:lnTo>
                    <a:pt x="722096" y="521970"/>
                  </a:lnTo>
                  <a:lnTo>
                    <a:pt x="723379" y="510540"/>
                  </a:lnTo>
                  <a:lnTo>
                    <a:pt x="724916" y="497840"/>
                  </a:lnTo>
                  <a:lnTo>
                    <a:pt x="726719" y="486410"/>
                  </a:lnTo>
                  <a:lnTo>
                    <a:pt x="728776" y="473710"/>
                  </a:lnTo>
                  <a:lnTo>
                    <a:pt x="730364" y="474980"/>
                  </a:lnTo>
                  <a:lnTo>
                    <a:pt x="733933" y="474980"/>
                  </a:lnTo>
                  <a:lnTo>
                    <a:pt x="733933" y="471170"/>
                  </a:lnTo>
                  <a:lnTo>
                    <a:pt x="731075" y="471170"/>
                  </a:lnTo>
                  <a:lnTo>
                    <a:pt x="729538" y="469900"/>
                  </a:lnTo>
                  <a:lnTo>
                    <a:pt x="731964" y="457200"/>
                  </a:lnTo>
                  <a:lnTo>
                    <a:pt x="737577" y="433095"/>
                  </a:lnTo>
                  <a:lnTo>
                    <a:pt x="740803" y="421665"/>
                  </a:lnTo>
                  <a:lnTo>
                    <a:pt x="741984" y="422910"/>
                  </a:lnTo>
                  <a:lnTo>
                    <a:pt x="744740" y="422910"/>
                  </a:lnTo>
                  <a:lnTo>
                    <a:pt x="744740" y="419100"/>
                  </a:lnTo>
                  <a:lnTo>
                    <a:pt x="744385" y="419100"/>
                  </a:lnTo>
                  <a:lnTo>
                    <a:pt x="743102" y="417830"/>
                  </a:lnTo>
                  <a:lnTo>
                    <a:pt x="741934" y="417830"/>
                  </a:lnTo>
                  <a:lnTo>
                    <a:pt x="745451" y="406565"/>
                  </a:lnTo>
                  <a:lnTo>
                    <a:pt x="749350" y="393700"/>
                  </a:lnTo>
                  <a:lnTo>
                    <a:pt x="753478" y="382270"/>
                  </a:lnTo>
                  <a:lnTo>
                    <a:pt x="757897" y="370840"/>
                  </a:lnTo>
                  <a:lnTo>
                    <a:pt x="760552" y="370840"/>
                  </a:lnTo>
                  <a:lnTo>
                    <a:pt x="760552" y="367030"/>
                  </a:lnTo>
                  <a:lnTo>
                    <a:pt x="759421" y="367030"/>
                  </a:lnTo>
                  <a:lnTo>
                    <a:pt x="759879" y="365798"/>
                  </a:lnTo>
                  <a:lnTo>
                    <a:pt x="764159" y="354330"/>
                  </a:lnTo>
                  <a:lnTo>
                    <a:pt x="765238" y="351802"/>
                  </a:lnTo>
                  <a:lnTo>
                    <a:pt x="765340" y="351561"/>
                  </a:lnTo>
                  <a:lnTo>
                    <a:pt x="765098" y="351802"/>
                  </a:lnTo>
                  <a:lnTo>
                    <a:pt x="763993" y="354330"/>
                  </a:lnTo>
                  <a:lnTo>
                    <a:pt x="759206" y="365798"/>
                  </a:lnTo>
                  <a:lnTo>
                    <a:pt x="757758" y="365798"/>
                  </a:lnTo>
                  <a:lnTo>
                    <a:pt x="757682" y="365645"/>
                  </a:lnTo>
                  <a:lnTo>
                    <a:pt x="757682" y="370840"/>
                  </a:lnTo>
                  <a:lnTo>
                    <a:pt x="753262" y="382270"/>
                  </a:lnTo>
                  <a:lnTo>
                    <a:pt x="749122" y="393700"/>
                  </a:lnTo>
                  <a:lnTo>
                    <a:pt x="745261" y="405130"/>
                  </a:lnTo>
                  <a:lnTo>
                    <a:pt x="741895" y="417068"/>
                  </a:lnTo>
                  <a:lnTo>
                    <a:pt x="741794" y="417398"/>
                  </a:lnTo>
                  <a:lnTo>
                    <a:pt x="741680" y="417830"/>
                  </a:lnTo>
                  <a:lnTo>
                    <a:pt x="740498" y="416560"/>
                  </a:lnTo>
                  <a:lnTo>
                    <a:pt x="740486" y="421665"/>
                  </a:lnTo>
                  <a:lnTo>
                    <a:pt x="737260" y="433095"/>
                  </a:lnTo>
                  <a:lnTo>
                    <a:pt x="731596" y="457200"/>
                  </a:lnTo>
                  <a:lnTo>
                    <a:pt x="729145" y="469900"/>
                  </a:lnTo>
                  <a:lnTo>
                    <a:pt x="728370" y="469239"/>
                  </a:lnTo>
                  <a:lnTo>
                    <a:pt x="728370" y="473710"/>
                  </a:lnTo>
                  <a:lnTo>
                    <a:pt x="726287" y="485140"/>
                  </a:lnTo>
                  <a:lnTo>
                    <a:pt x="724458" y="497840"/>
                  </a:lnTo>
                  <a:lnTo>
                    <a:pt x="722896" y="510540"/>
                  </a:lnTo>
                  <a:lnTo>
                    <a:pt x="721588" y="521970"/>
                  </a:lnTo>
                  <a:lnTo>
                    <a:pt x="721233" y="521728"/>
                  </a:lnTo>
                  <a:lnTo>
                    <a:pt x="721233" y="525780"/>
                  </a:lnTo>
                  <a:lnTo>
                    <a:pt x="721131" y="527050"/>
                  </a:lnTo>
                  <a:lnTo>
                    <a:pt x="721042" y="528320"/>
                  </a:lnTo>
                  <a:lnTo>
                    <a:pt x="720953" y="529590"/>
                  </a:lnTo>
                  <a:lnTo>
                    <a:pt x="720852" y="530860"/>
                  </a:lnTo>
                  <a:lnTo>
                    <a:pt x="720763" y="532130"/>
                  </a:lnTo>
                  <a:lnTo>
                    <a:pt x="720661" y="533400"/>
                  </a:lnTo>
                  <a:lnTo>
                    <a:pt x="720572" y="534670"/>
                  </a:lnTo>
                  <a:lnTo>
                    <a:pt x="720471" y="535940"/>
                  </a:lnTo>
                  <a:lnTo>
                    <a:pt x="720382" y="537210"/>
                  </a:lnTo>
                  <a:lnTo>
                    <a:pt x="720280" y="538480"/>
                  </a:lnTo>
                  <a:lnTo>
                    <a:pt x="720204" y="539750"/>
                  </a:lnTo>
                  <a:lnTo>
                    <a:pt x="720128" y="541020"/>
                  </a:lnTo>
                  <a:lnTo>
                    <a:pt x="720051" y="542290"/>
                  </a:lnTo>
                  <a:lnTo>
                    <a:pt x="719975" y="543560"/>
                  </a:lnTo>
                  <a:lnTo>
                    <a:pt x="719899" y="544830"/>
                  </a:lnTo>
                  <a:lnTo>
                    <a:pt x="719836" y="545820"/>
                  </a:lnTo>
                  <a:lnTo>
                    <a:pt x="719747" y="547370"/>
                  </a:lnTo>
                  <a:lnTo>
                    <a:pt x="719670" y="548640"/>
                  </a:lnTo>
                  <a:lnTo>
                    <a:pt x="719543" y="551180"/>
                  </a:lnTo>
                  <a:lnTo>
                    <a:pt x="719467" y="553720"/>
                  </a:lnTo>
                  <a:lnTo>
                    <a:pt x="719378" y="556260"/>
                  </a:lnTo>
                  <a:lnTo>
                    <a:pt x="719289" y="558800"/>
                  </a:lnTo>
                  <a:lnTo>
                    <a:pt x="719201" y="561340"/>
                  </a:lnTo>
                  <a:lnTo>
                    <a:pt x="719099" y="566420"/>
                  </a:lnTo>
                  <a:lnTo>
                    <a:pt x="718985" y="574040"/>
                  </a:lnTo>
                  <a:lnTo>
                    <a:pt x="716749" y="574040"/>
                  </a:lnTo>
                  <a:lnTo>
                    <a:pt x="714806" y="571500"/>
                  </a:lnTo>
                  <a:lnTo>
                    <a:pt x="713028" y="570230"/>
                  </a:lnTo>
                  <a:lnTo>
                    <a:pt x="713143" y="566420"/>
                  </a:lnTo>
                  <a:lnTo>
                    <a:pt x="713257" y="562610"/>
                  </a:lnTo>
                  <a:lnTo>
                    <a:pt x="713384" y="558800"/>
                  </a:lnTo>
                  <a:lnTo>
                    <a:pt x="713486" y="556260"/>
                  </a:lnTo>
                  <a:lnTo>
                    <a:pt x="713562" y="554990"/>
                  </a:lnTo>
                  <a:lnTo>
                    <a:pt x="713638" y="553720"/>
                  </a:lnTo>
                  <a:lnTo>
                    <a:pt x="713701" y="552450"/>
                  </a:lnTo>
                  <a:lnTo>
                    <a:pt x="713778" y="551180"/>
                  </a:lnTo>
                  <a:lnTo>
                    <a:pt x="713867" y="549706"/>
                  </a:lnTo>
                  <a:lnTo>
                    <a:pt x="713917" y="548640"/>
                  </a:lnTo>
                  <a:lnTo>
                    <a:pt x="713994" y="547370"/>
                  </a:lnTo>
                  <a:lnTo>
                    <a:pt x="714082" y="545820"/>
                  </a:lnTo>
                  <a:lnTo>
                    <a:pt x="714159" y="544830"/>
                  </a:lnTo>
                  <a:lnTo>
                    <a:pt x="714971" y="534670"/>
                  </a:lnTo>
                  <a:lnTo>
                    <a:pt x="715086" y="533400"/>
                  </a:lnTo>
                  <a:lnTo>
                    <a:pt x="715200" y="532130"/>
                  </a:lnTo>
                  <a:lnTo>
                    <a:pt x="715314" y="530860"/>
                  </a:lnTo>
                  <a:lnTo>
                    <a:pt x="715429" y="529590"/>
                  </a:lnTo>
                  <a:lnTo>
                    <a:pt x="715543" y="528320"/>
                  </a:lnTo>
                  <a:lnTo>
                    <a:pt x="715670" y="527050"/>
                  </a:lnTo>
                  <a:lnTo>
                    <a:pt x="715784" y="525780"/>
                  </a:lnTo>
                  <a:lnTo>
                    <a:pt x="715899" y="524510"/>
                  </a:lnTo>
                  <a:lnTo>
                    <a:pt x="716013" y="523240"/>
                  </a:lnTo>
                  <a:lnTo>
                    <a:pt x="716127" y="521970"/>
                  </a:lnTo>
                  <a:lnTo>
                    <a:pt x="717664" y="523240"/>
                  </a:lnTo>
                  <a:lnTo>
                    <a:pt x="719353" y="524510"/>
                  </a:lnTo>
                  <a:lnTo>
                    <a:pt x="721233" y="525780"/>
                  </a:lnTo>
                  <a:lnTo>
                    <a:pt x="721233" y="521728"/>
                  </a:lnTo>
                  <a:lnTo>
                    <a:pt x="719747" y="520700"/>
                  </a:lnTo>
                  <a:lnTo>
                    <a:pt x="718070" y="519430"/>
                  </a:lnTo>
                  <a:lnTo>
                    <a:pt x="724242" y="469900"/>
                  </a:lnTo>
                  <a:lnTo>
                    <a:pt x="725474" y="471170"/>
                  </a:lnTo>
                  <a:lnTo>
                    <a:pt x="726833" y="472440"/>
                  </a:lnTo>
                  <a:lnTo>
                    <a:pt x="728370" y="473710"/>
                  </a:lnTo>
                  <a:lnTo>
                    <a:pt x="728370" y="469239"/>
                  </a:lnTo>
                  <a:lnTo>
                    <a:pt x="727659" y="468630"/>
                  </a:lnTo>
                  <a:lnTo>
                    <a:pt x="726287" y="467360"/>
                  </a:lnTo>
                  <a:lnTo>
                    <a:pt x="725055" y="466090"/>
                  </a:lnTo>
                  <a:lnTo>
                    <a:pt x="727722" y="454660"/>
                  </a:lnTo>
                  <a:lnTo>
                    <a:pt x="730669" y="443230"/>
                  </a:lnTo>
                  <a:lnTo>
                    <a:pt x="733882" y="430530"/>
                  </a:lnTo>
                  <a:lnTo>
                    <a:pt x="737349" y="419100"/>
                  </a:lnTo>
                  <a:lnTo>
                    <a:pt x="738263" y="420370"/>
                  </a:lnTo>
                  <a:lnTo>
                    <a:pt x="739330" y="420370"/>
                  </a:lnTo>
                  <a:lnTo>
                    <a:pt x="740486" y="421665"/>
                  </a:lnTo>
                  <a:lnTo>
                    <a:pt x="740486" y="416560"/>
                  </a:lnTo>
                  <a:lnTo>
                    <a:pt x="739482" y="416560"/>
                  </a:lnTo>
                  <a:lnTo>
                    <a:pt x="738695" y="415480"/>
                  </a:lnTo>
                  <a:lnTo>
                    <a:pt x="738505" y="415480"/>
                  </a:lnTo>
                  <a:lnTo>
                    <a:pt x="742403" y="403860"/>
                  </a:lnTo>
                  <a:lnTo>
                    <a:pt x="746493" y="392430"/>
                  </a:lnTo>
                  <a:lnTo>
                    <a:pt x="750862" y="379730"/>
                  </a:lnTo>
                  <a:lnTo>
                    <a:pt x="755497" y="368300"/>
                  </a:lnTo>
                  <a:lnTo>
                    <a:pt x="756158" y="369570"/>
                  </a:lnTo>
                  <a:lnTo>
                    <a:pt x="756869" y="369570"/>
                  </a:lnTo>
                  <a:lnTo>
                    <a:pt x="757682" y="370840"/>
                  </a:lnTo>
                  <a:lnTo>
                    <a:pt x="757682" y="365645"/>
                  </a:lnTo>
                  <a:lnTo>
                    <a:pt x="757135" y="364490"/>
                  </a:lnTo>
                  <a:lnTo>
                    <a:pt x="756412" y="364490"/>
                  </a:lnTo>
                  <a:lnTo>
                    <a:pt x="755853" y="363220"/>
                  </a:lnTo>
                  <a:lnTo>
                    <a:pt x="755396" y="361950"/>
                  </a:lnTo>
                  <a:lnTo>
                    <a:pt x="754824" y="360680"/>
                  </a:lnTo>
                  <a:lnTo>
                    <a:pt x="754481" y="360680"/>
                  </a:lnTo>
                  <a:lnTo>
                    <a:pt x="754176" y="359410"/>
                  </a:lnTo>
                  <a:lnTo>
                    <a:pt x="753808" y="358140"/>
                  </a:lnTo>
                  <a:lnTo>
                    <a:pt x="753630" y="357022"/>
                  </a:lnTo>
                  <a:lnTo>
                    <a:pt x="753605" y="356870"/>
                  </a:lnTo>
                  <a:lnTo>
                    <a:pt x="753491" y="356654"/>
                  </a:lnTo>
                  <a:lnTo>
                    <a:pt x="753402" y="357022"/>
                  </a:lnTo>
                  <a:lnTo>
                    <a:pt x="751852" y="360260"/>
                  </a:lnTo>
                  <a:lnTo>
                    <a:pt x="751878" y="360680"/>
                  </a:lnTo>
                  <a:lnTo>
                    <a:pt x="752081" y="361950"/>
                  </a:lnTo>
                  <a:lnTo>
                    <a:pt x="752373" y="361950"/>
                  </a:lnTo>
                  <a:lnTo>
                    <a:pt x="749338" y="368871"/>
                  </a:lnTo>
                  <a:lnTo>
                    <a:pt x="748512" y="370840"/>
                  </a:lnTo>
                  <a:lnTo>
                    <a:pt x="748893" y="370306"/>
                  </a:lnTo>
                  <a:lnTo>
                    <a:pt x="752424" y="363220"/>
                  </a:lnTo>
                  <a:lnTo>
                    <a:pt x="752741" y="364490"/>
                  </a:lnTo>
                  <a:lnTo>
                    <a:pt x="753148" y="364490"/>
                  </a:lnTo>
                  <a:lnTo>
                    <a:pt x="753656" y="365798"/>
                  </a:lnTo>
                  <a:lnTo>
                    <a:pt x="754176" y="367030"/>
                  </a:lnTo>
                  <a:lnTo>
                    <a:pt x="754735" y="368300"/>
                  </a:lnTo>
                  <a:lnTo>
                    <a:pt x="755345" y="368300"/>
                  </a:lnTo>
                  <a:lnTo>
                    <a:pt x="750684" y="379730"/>
                  </a:lnTo>
                  <a:lnTo>
                    <a:pt x="746290" y="391160"/>
                  </a:lnTo>
                  <a:lnTo>
                    <a:pt x="742162" y="403860"/>
                  </a:lnTo>
                  <a:lnTo>
                    <a:pt x="738301" y="415302"/>
                  </a:lnTo>
                  <a:lnTo>
                    <a:pt x="737450" y="414020"/>
                  </a:lnTo>
                  <a:lnTo>
                    <a:pt x="736625" y="412750"/>
                  </a:lnTo>
                  <a:lnTo>
                    <a:pt x="735965" y="411480"/>
                  </a:lnTo>
                  <a:lnTo>
                    <a:pt x="740003" y="400050"/>
                  </a:lnTo>
                  <a:lnTo>
                    <a:pt x="744308" y="388620"/>
                  </a:lnTo>
                  <a:lnTo>
                    <a:pt x="745286" y="386080"/>
                  </a:lnTo>
                  <a:lnTo>
                    <a:pt x="744664" y="387350"/>
                  </a:lnTo>
                  <a:lnTo>
                    <a:pt x="744131" y="388620"/>
                  </a:lnTo>
                  <a:lnTo>
                    <a:pt x="739800" y="400050"/>
                  </a:lnTo>
                  <a:lnTo>
                    <a:pt x="735761" y="411480"/>
                  </a:lnTo>
                  <a:lnTo>
                    <a:pt x="735190" y="410387"/>
                  </a:lnTo>
                  <a:lnTo>
                    <a:pt x="734593" y="408940"/>
                  </a:lnTo>
                  <a:lnTo>
                    <a:pt x="734479" y="408355"/>
                  </a:lnTo>
                  <a:lnTo>
                    <a:pt x="734161" y="406565"/>
                  </a:lnTo>
                  <a:lnTo>
                    <a:pt x="733602" y="407670"/>
                  </a:lnTo>
                  <a:lnTo>
                    <a:pt x="733323" y="408355"/>
                  </a:lnTo>
                  <a:lnTo>
                    <a:pt x="734034" y="406565"/>
                  </a:lnTo>
                  <a:lnTo>
                    <a:pt x="734098" y="406400"/>
                  </a:lnTo>
                  <a:lnTo>
                    <a:pt x="733907" y="405841"/>
                  </a:lnTo>
                  <a:lnTo>
                    <a:pt x="733628" y="405130"/>
                  </a:lnTo>
                  <a:lnTo>
                    <a:pt x="733259" y="402590"/>
                  </a:lnTo>
                  <a:lnTo>
                    <a:pt x="733196" y="402082"/>
                  </a:lnTo>
                  <a:lnTo>
                    <a:pt x="731837" y="405841"/>
                  </a:lnTo>
                  <a:lnTo>
                    <a:pt x="731951" y="406565"/>
                  </a:lnTo>
                  <a:lnTo>
                    <a:pt x="732091" y="407670"/>
                  </a:lnTo>
                  <a:lnTo>
                    <a:pt x="732167" y="408355"/>
                  </a:lnTo>
                  <a:lnTo>
                    <a:pt x="732243" y="408940"/>
                  </a:lnTo>
                  <a:lnTo>
                    <a:pt x="732764" y="410248"/>
                  </a:lnTo>
                  <a:lnTo>
                    <a:pt x="732751" y="410387"/>
                  </a:lnTo>
                  <a:lnTo>
                    <a:pt x="733259" y="412750"/>
                  </a:lnTo>
                  <a:lnTo>
                    <a:pt x="733831" y="414020"/>
                  </a:lnTo>
                  <a:lnTo>
                    <a:pt x="734606" y="415480"/>
                  </a:lnTo>
                  <a:lnTo>
                    <a:pt x="735355" y="416560"/>
                  </a:lnTo>
                  <a:lnTo>
                    <a:pt x="736053" y="417652"/>
                  </a:lnTo>
                  <a:lnTo>
                    <a:pt x="737095" y="419100"/>
                  </a:lnTo>
                  <a:lnTo>
                    <a:pt x="733602" y="430530"/>
                  </a:lnTo>
                  <a:lnTo>
                    <a:pt x="730377" y="441960"/>
                  </a:lnTo>
                  <a:lnTo>
                    <a:pt x="727430" y="454660"/>
                  </a:lnTo>
                  <a:lnTo>
                    <a:pt x="724750" y="466090"/>
                  </a:lnTo>
                  <a:lnTo>
                    <a:pt x="723938" y="465226"/>
                  </a:lnTo>
                  <a:lnTo>
                    <a:pt x="723938" y="469900"/>
                  </a:lnTo>
                  <a:lnTo>
                    <a:pt x="719543" y="494030"/>
                  </a:lnTo>
                  <a:lnTo>
                    <a:pt x="717727" y="505460"/>
                  </a:lnTo>
                  <a:lnTo>
                    <a:pt x="716178" y="518160"/>
                  </a:lnTo>
                  <a:lnTo>
                    <a:pt x="715733" y="517766"/>
                  </a:lnTo>
                  <a:lnTo>
                    <a:pt x="715733" y="521970"/>
                  </a:lnTo>
                  <a:lnTo>
                    <a:pt x="714565" y="533400"/>
                  </a:lnTo>
                  <a:lnTo>
                    <a:pt x="714463" y="534670"/>
                  </a:lnTo>
                  <a:lnTo>
                    <a:pt x="713841" y="543560"/>
                  </a:lnTo>
                  <a:lnTo>
                    <a:pt x="713740" y="544830"/>
                  </a:lnTo>
                  <a:lnTo>
                    <a:pt x="713676" y="545820"/>
                  </a:lnTo>
                  <a:lnTo>
                    <a:pt x="713587" y="547370"/>
                  </a:lnTo>
                  <a:lnTo>
                    <a:pt x="713511" y="548640"/>
                  </a:lnTo>
                  <a:lnTo>
                    <a:pt x="713447" y="549706"/>
                  </a:lnTo>
                  <a:lnTo>
                    <a:pt x="713371" y="551180"/>
                  </a:lnTo>
                  <a:lnTo>
                    <a:pt x="713295" y="552450"/>
                  </a:lnTo>
                  <a:lnTo>
                    <a:pt x="713219" y="553720"/>
                  </a:lnTo>
                  <a:lnTo>
                    <a:pt x="713155" y="554990"/>
                  </a:lnTo>
                  <a:lnTo>
                    <a:pt x="713079" y="556260"/>
                  </a:lnTo>
                  <a:lnTo>
                    <a:pt x="712965" y="558800"/>
                  </a:lnTo>
                  <a:lnTo>
                    <a:pt x="712851" y="562610"/>
                  </a:lnTo>
                  <a:lnTo>
                    <a:pt x="712736" y="566420"/>
                  </a:lnTo>
                  <a:lnTo>
                    <a:pt x="712609" y="570230"/>
                  </a:lnTo>
                  <a:lnTo>
                    <a:pt x="710882" y="567690"/>
                  </a:lnTo>
                  <a:lnTo>
                    <a:pt x="709358" y="565150"/>
                  </a:lnTo>
                  <a:lnTo>
                    <a:pt x="708025" y="562610"/>
                  </a:lnTo>
                  <a:lnTo>
                    <a:pt x="708152" y="560070"/>
                  </a:lnTo>
                  <a:lnTo>
                    <a:pt x="708266" y="557530"/>
                  </a:lnTo>
                  <a:lnTo>
                    <a:pt x="708393" y="554990"/>
                  </a:lnTo>
                  <a:lnTo>
                    <a:pt x="708520" y="552450"/>
                  </a:lnTo>
                  <a:lnTo>
                    <a:pt x="708571" y="551180"/>
                  </a:lnTo>
                  <a:lnTo>
                    <a:pt x="708685" y="549706"/>
                  </a:lnTo>
                  <a:lnTo>
                    <a:pt x="708761" y="548640"/>
                  </a:lnTo>
                  <a:lnTo>
                    <a:pt x="708850" y="547370"/>
                  </a:lnTo>
                  <a:lnTo>
                    <a:pt x="708964" y="545820"/>
                  </a:lnTo>
                  <a:lnTo>
                    <a:pt x="709028" y="544830"/>
                  </a:lnTo>
                  <a:lnTo>
                    <a:pt x="709129" y="543560"/>
                  </a:lnTo>
                  <a:lnTo>
                    <a:pt x="709218" y="542290"/>
                  </a:lnTo>
                  <a:lnTo>
                    <a:pt x="709307" y="541020"/>
                  </a:lnTo>
                  <a:lnTo>
                    <a:pt x="709396" y="539750"/>
                  </a:lnTo>
                  <a:lnTo>
                    <a:pt x="709523" y="538480"/>
                  </a:lnTo>
                  <a:lnTo>
                    <a:pt x="709637" y="537210"/>
                  </a:lnTo>
                  <a:lnTo>
                    <a:pt x="709764" y="535940"/>
                  </a:lnTo>
                  <a:lnTo>
                    <a:pt x="709879" y="534670"/>
                  </a:lnTo>
                  <a:lnTo>
                    <a:pt x="710006" y="533400"/>
                  </a:lnTo>
                  <a:lnTo>
                    <a:pt x="710120" y="532130"/>
                  </a:lnTo>
                  <a:lnTo>
                    <a:pt x="710247" y="530860"/>
                  </a:lnTo>
                  <a:lnTo>
                    <a:pt x="710374" y="529590"/>
                  </a:lnTo>
                  <a:lnTo>
                    <a:pt x="710488" y="528320"/>
                  </a:lnTo>
                  <a:lnTo>
                    <a:pt x="711847" y="516890"/>
                  </a:lnTo>
                  <a:lnTo>
                    <a:pt x="712978" y="518160"/>
                  </a:lnTo>
                  <a:lnTo>
                    <a:pt x="714248" y="520700"/>
                  </a:lnTo>
                  <a:lnTo>
                    <a:pt x="715733" y="521970"/>
                  </a:lnTo>
                  <a:lnTo>
                    <a:pt x="715733" y="517766"/>
                  </a:lnTo>
                  <a:lnTo>
                    <a:pt x="714756" y="516890"/>
                  </a:lnTo>
                  <a:lnTo>
                    <a:pt x="713473" y="514350"/>
                  </a:lnTo>
                  <a:lnTo>
                    <a:pt x="720712" y="466090"/>
                  </a:lnTo>
                  <a:lnTo>
                    <a:pt x="721639" y="467360"/>
                  </a:lnTo>
                  <a:lnTo>
                    <a:pt x="722706" y="468630"/>
                  </a:lnTo>
                  <a:lnTo>
                    <a:pt x="723938" y="469900"/>
                  </a:lnTo>
                  <a:lnTo>
                    <a:pt x="723938" y="465226"/>
                  </a:lnTo>
                  <a:lnTo>
                    <a:pt x="723569" y="464820"/>
                  </a:lnTo>
                  <a:lnTo>
                    <a:pt x="722503" y="463550"/>
                  </a:lnTo>
                  <a:lnTo>
                    <a:pt x="721639" y="462280"/>
                  </a:lnTo>
                  <a:lnTo>
                    <a:pt x="721931" y="461010"/>
                  </a:lnTo>
                  <a:lnTo>
                    <a:pt x="724484" y="449580"/>
                  </a:lnTo>
                  <a:lnTo>
                    <a:pt x="727519" y="438454"/>
                  </a:lnTo>
                  <a:lnTo>
                    <a:pt x="730986" y="426732"/>
                  </a:lnTo>
                  <a:lnTo>
                    <a:pt x="732561" y="421665"/>
                  </a:lnTo>
                  <a:lnTo>
                    <a:pt x="732028" y="422910"/>
                  </a:lnTo>
                  <a:lnTo>
                    <a:pt x="730796" y="426732"/>
                  </a:lnTo>
                  <a:lnTo>
                    <a:pt x="727405" y="438150"/>
                  </a:lnTo>
                  <a:lnTo>
                    <a:pt x="724268" y="449580"/>
                  </a:lnTo>
                  <a:lnTo>
                    <a:pt x="721385" y="461010"/>
                  </a:lnTo>
                  <a:lnTo>
                    <a:pt x="720521" y="459740"/>
                  </a:lnTo>
                  <a:lnTo>
                    <a:pt x="720521" y="464820"/>
                  </a:lnTo>
                  <a:lnTo>
                    <a:pt x="717981" y="476250"/>
                  </a:lnTo>
                  <a:lnTo>
                    <a:pt x="715733" y="488950"/>
                  </a:lnTo>
                  <a:lnTo>
                    <a:pt x="713765" y="500380"/>
                  </a:lnTo>
                  <a:lnTo>
                    <a:pt x="712063" y="511810"/>
                  </a:lnTo>
                  <a:lnTo>
                    <a:pt x="711542" y="510590"/>
                  </a:lnTo>
                  <a:lnTo>
                    <a:pt x="711542" y="515620"/>
                  </a:lnTo>
                  <a:lnTo>
                    <a:pt x="710222" y="527050"/>
                  </a:lnTo>
                  <a:lnTo>
                    <a:pt x="710107" y="528320"/>
                  </a:lnTo>
                  <a:lnTo>
                    <a:pt x="710006" y="529590"/>
                  </a:lnTo>
                  <a:lnTo>
                    <a:pt x="709891" y="530860"/>
                  </a:lnTo>
                  <a:lnTo>
                    <a:pt x="709790" y="532130"/>
                  </a:lnTo>
                  <a:lnTo>
                    <a:pt x="709676" y="533400"/>
                  </a:lnTo>
                  <a:lnTo>
                    <a:pt x="709574" y="534670"/>
                  </a:lnTo>
                  <a:lnTo>
                    <a:pt x="709460" y="535940"/>
                  </a:lnTo>
                  <a:lnTo>
                    <a:pt x="709358" y="537210"/>
                  </a:lnTo>
                  <a:lnTo>
                    <a:pt x="709244" y="538480"/>
                  </a:lnTo>
                  <a:lnTo>
                    <a:pt x="709142" y="539750"/>
                  </a:lnTo>
                  <a:lnTo>
                    <a:pt x="709041" y="541020"/>
                  </a:lnTo>
                  <a:lnTo>
                    <a:pt x="708952" y="542290"/>
                  </a:lnTo>
                  <a:lnTo>
                    <a:pt x="708863" y="543560"/>
                  </a:lnTo>
                  <a:lnTo>
                    <a:pt x="708761" y="544830"/>
                  </a:lnTo>
                  <a:lnTo>
                    <a:pt x="708698" y="545820"/>
                  </a:lnTo>
                  <a:lnTo>
                    <a:pt x="708583" y="547370"/>
                  </a:lnTo>
                  <a:lnTo>
                    <a:pt x="708494" y="548640"/>
                  </a:lnTo>
                  <a:lnTo>
                    <a:pt x="708406" y="549706"/>
                  </a:lnTo>
                  <a:lnTo>
                    <a:pt x="708304" y="551180"/>
                  </a:lnTo>
                  <a:lnTo>
                    <a:pt x="708240" y="552450"/>
                  </a:lnTo>
                  <a:lnTo>
                    <a:pt x="708177" y="553720"/>
                  </a:lnTo>
                  <a:lnTo>
                    <a:pt x="708113" y="554990"/>
                  </a:lnTo>
                  <a:lnTo>
                    <a:pt x="708037" y="556260"/>
                  </a:lnTo>
                  <a:lnTo>
                    <a:pt x="707720" y="562610"/>
                  </a:lnTo>
                  <a:lnTo>
                    <a:pt x="706437" y="560070"/>
                  </a:lnTo>
                  <a:lnTo>
                    <a:pt x="705421" y="557530"/>
                  </a:lnTo>
                  <a:lnTo>
                    <a:pt x="704557" y="553720"/>
                  </a:lnTo>
                  <a:lnTo>
                    <a:pt x="704634" y="552450"/>
                  </a:lnTo>
                  <a:lnTo>
                    <a:pt x="704710" y="551180"/>
                  </a:lnTo>
                  <a:lnTo>
                    <a:pt x="704799" y="549706"/>
                  </a:lnTo>
                  <a:lnTo>
                    <a:pt x="704850" y="548640"/>
                  </a:lnTo>
                  <a:lnTo>
                    <a:pt x="704926" y="547370"/>
                  </a:lnTo>
                  <a:lnTo>
                    <a:pt x="705015" y="545820"/>
                  </a:lnTo>
                  <a:lnTo>
                    <a:pt x="705078" y="544830"/>
                  </a:lnTo>
                  <a:lnTo>
                    <a:pt x="705154" y="543560"/>
                  </a:lnTo>
                  <a:lnTo>
                    <a:pt x="705231" y="542290"/>
                  </a:lnTo>
                  <a:lnTo>
                    <a:pt x="705332" y="541020"/>
                  </a:lnTo>
                  <a:lnTo>
                    <a:pt x="705434" y="539750"/>
                  </a:lnTo>
                  <a:lnTo>
                    <a:pt x="705535" y="538480"/>
                  </a:lnTo>
                  <a:lnTo>
                    <a:pt x="705637" y="537210"/>
                  </a:lnTo>
                  <a:lnTo>
                    <a:pt x="705751" y="535940"/>
                  </a:lnTo>
                  <a:lnTo>
                    <a:pt x="705853" y="534670"/>
                  </a:lnTo>
                  <a:lnTo>
                    <a:pt x="705954" y="533400"/>
                  </a:lnTo>
                  <a:lnTo>
                    <a:pt x="706056" y="532130"/>
                  </a:lnTo>
                  <a:lnTo>
                    <a:pt x="706158" y="530860"/>
                  </a:lnTo>
                  <a:lnTo>
                    <a:pt x="707364" y="519430"/>
                  </a:lnTo>
                  <a:lnTo>
                    <a:pt x="708837" y="508000"/>
                  </a:lnTo>
                  <a:lnTo>
                    <a:pt x="709561" y="510540"/>
                  </a:lnTo>
                  <a:lnTo>
                    <a:pt x="710476" y="513080"/>
                  </a:lnTo>
                  <a:lnTo>
                    <a:pt x="711542" y="515620"/>
                  </a:lnTo>
                  <a:lnTo>
                    <a:pt x="711542" y="510590"/>
                  </a:lnTo>
                  <a:lnTo>
                    <a:pt x="710984" y="509270"/>
                  </a:lnTo>
                  <a:lnTo>
                    <a:pt x="710552" y="508000"/>
                  </a:lnTo>
                  <a:lnTo>
                    <a:pt x="710120" y="506730"/>
                  </a:lnTo>
                  <a:lnTo>
                    <a:pt x="709409" y="504190"/>
                  </a:lnTo>
                  <a:lnTo>
                    <a:pt x="711225" y="492760"/>
                  </a:lnTo>
                  <a:lnTo>
                    <a:pt x="713308" y="481330"/>
                  </a:lnTo>
                  <a:lnTo>
                    <a:pt x="715657" y="471170"/>
                  </a:lnTo>
                  <a:lnTo>
                    <a:pt x="718273" y="459740"/>
                  </a:lnTo>
                  <a:lnTo>
                    <a:pt x="718832" y="461010"/>
                  </a:lnTo>
                  <a:lnTo>
                    <a:pt x="719594" y="463550"/>
                  </a:lnTo>
                  <a:lnTo>
                    <a:pt x="720521" y="464820"/>
                  </a:lnTo>
                  <a:lnTo>
                    <a:pt x="720521" y="459740"/>
                  </a:lnTo>
                  <a:lnTo>
                    <a:pt x="719797" y="457200"/>
                  </a:lnTo>
                  <a:lnTo>
                    <a:pt x="719251" y="455930"/>
                  </a:lnTo>
                  <a:lnTo>
                    <a:pt x="719582" y="454660"/>
                  </a:lnTo>
                  <a:lnTo>
                    <a:pt x="722223" y="444500"/>
                  </a:lnTo>
                  <a:lnTo>
                    <a:pt x="724306" y="436880"/>
                  </a:lnTo>
                  <a:lnTo>
                    <a:pt x="724674" y="435610"/>
                  </a:lnTo>
                  <a:lnTo>
                    <a:pt x="724230" y="436676"/>
                  </a:lnTo>
                  <a:lnTo>
                    <a:pt x="723773" y="438150"/>
                  </a:lnTo>
                  <a:lnTo>
                    <a:pt x="722071" y="443230"/>
                  </a:lnTo>
                  <a:lnTo>
                    <a:pt x="719099" y="454660"/>
                  </a:lnTo>
                  <a:lnTo>
                    <a:pt x="718578" y="452361"/>
                  </a:lnTo>
                  <a:lnTo>
                    <a:pt x="718527" y="452120"/>
                  </a:lnTo>
                  <a:lnTo>
                    <a:pt x="718121" y="450850"/>
                  </a:lnTo>
                  <a:lnTo>
                    <a:pt x="717994" y="449580"/>
                  </a:lnTo>
                  <a:lnTo>
                    <a:pt x="717892" y="448551"/>
                  </a:lnTo>
                  <a:lnTo>
                    <a:pt x="717359" y="450850"/>
                  </a:lnTo>
                  <a:lnTo>
                    <a:pt x="717029" y="451942"/>
                  </a:lnTo>
                  <a:lnTo>
                    <a:pt x="716902" y="450850"/>
                  </a:lnTo>
                  <a:lnTo>
                    <a:pt x="714197" y="462280"/>
                  </a:lnTo>
                  <a:lnTo>
                    <a:pt x="710692" y="478790"/>
                  </a:lnTo>
                  <a:lnTo>
                    <a:pt x="711098" y="477520"/>
                  </a:lnTo>
                  <a:lnTo>
                    <a:pt x="716991" y="452399"/>
                  </a:lnTo>
                  <a:lnTo>
                    <a:pt x="717067" y="453390"/>
                  </a:lnTo>
                  <a:lnTo>
                    <a:pt x="717143" y="454660"/>
                  </a:lnTo>
                  <a:lnTo>
                    <a:pt x="717562" y="455930"/>
                  </a:lnTo>
                  <a:lnTo>
                    <a:pt x="718121" y="458470"/>
                  </a:lnTo>
                  <a:lnTo>
                    <a:pt x="715505" y="469900"/>
                  </a:lnTo>
                  <a:lnTo>
                    <a:pt x="713143" y="481330"/>
                  </a:lnTo>
                  <a:lnTo>
                    <a:pt x="711047" y="492760"/>
                  </a:lnTo>
                  <a:lnTo>
                    <a:pt x="709206" y="504190"/>
                  </a:lnTo>
                  <a:lnTo>
                    <a:pt x="708533" y="501650"/>
                  </a:lnTo>
                  <a:lnTo>
                    <a:pt x="707872" y="496570"/>
                  </a:lnTo>
                  <a:lnTo>
                    <a:pt x="707682" y="497840"/>
                  </a:lnTo>
                  <a:lnTo>
                    <a:pt x="707517" y="499110"/>
                  </a:lnTo>
                  <a:lnTo>
                    <a:pt x="707326" y="500265"/>
                  </a:lnTo>
                  <a:lnTo>
                    <a:pt x="707161" y="499110"/>
                  </a:lnTo>
                  <a:lnTo>
                    <a:pt x="705612" y="510540"/>
                  </a:lnTo>
                  <a:lnTo>
                    <a:pt x="704329" y="520700"/>
                  </a:lnTo>
                  <a:lnTo>
                    <a:pt x="704215" y="521970"/>
                  </a:lnTo>
                  <a:lnTo>
                    <a:pt x="704100" y="523240"/>
                  </a:lnTo>
                  <a:lnTo>
                    <a:pt x="703986" y="524510"/>
                  </a:lnTo>
                  <a:lnTo>
                    <a:pt x="703872" y="525780"/>
                  </a:lnTo>
                  <a:lnTo>
                    <a:pt x="703757" y="527050"/>
                  </a:lnTo>
                  <a:lnTo>
                    <a:pt x="703630" y="528320"/>
                  </a:lnTo>
                  <a:lnTo>
                    <a:pt x="703516" y="529590"/>
                  </a:lnTo>
                  <a:lnTo>
                    <a:pt x="703770" y="528320"/>
                  </a:lnTo>
                  <a:lnTo>
                    <a:pt x="707326" y="500583"/>
                  </a:lnTo>
                  <a:lnTo>
                    <a:pt x="707466" y="501650"/>
                  </a:lnTo>
                  <a:lnTo>
                    <a:pt x="707974" y="505460"/>
                  </a:lnTo>
                  <a:lnTo>
                    <a:pt x="708634" y="508000"/>
                  </a:lnTo>
                  <a:lnTo>
                    <a:pt x="707161" y="519430"/>
                  </a:lnTo>
                  <a:lnTo>
                    <a:pt x="705954" y="530860"/>
                  </a:lnTo>
                  <a:lnTo>
                    <a:pt x="705853" y="532130"/>
                  </a:lnTo>
                  <a:lnTo>
                    <a:pt x="705751" y="533400"/>
                  </a:lnTo>
                  <a:lnTo>
                    <a:pt x="705650" y="534670"/>
                  </a:lnTo>
                  <a:lnTo>
                    <a:pt x="705535" y="535940"/>
                  </a:lnTo>
                  <a:lnTo>
                    <a:pt x="705434" y="537210"/>
                  </a:lnTo>
                  <a:lnTo>
                    <a:pt x="705332" y="538480"/>
                  </a:lnTo>
                  <a:lnTo>
                    <a:pt x="705231" y="539750"/>
                  </a:lnTo>
                  <a:lnTo>
                    <a:pt x="705129" y="541020"/>
                  </a:lnTo>
                  <a:lnTo>
                    <a:pt x="705015" y="542290"/>
                  </a:lnTo>
                  <a:lnTo>
                    <a:pt x="704951" y="543560"/>
                  </a:lnTo>
                  <a:lnTo>
                    <a:pt x="704875" y="544830"/>
                  </a:lnTo>
                  <a:lnTo>
                    <a:pt x="704811" y="545820"/>
                  </a:lnTo>
                  <a:lnTo>
                    <a:pt x="704723" y="547370"/>
                  </a:lnTo>
                  <a:lnTo>
                    <a:pt x="704646" y="548640"/>
                  </a:lnTo>
                  <a:lnTo>
                    <a:pt x="704583" y="549706"/>
                  </a:lnTo>
                  <a:lnTo>
                    <a:pt x="704507" y="551180"/>
                  </a:lnTo>
                  <a:lnTo>
                    <a:pt x="704430" y="552450"/>
                  </a:lnTo>
                  <a:lnTo>
                    <a:pt x="704354" y="553720"/>
                  </a:lnTo>
                  <a:lnTo>
                    <a:pt x="703541" y="549910"/>
                  </a:lnTo>
                  <a:lnTo>
                    <a:pt x="702970" y="547370"/>
                  </a:lnTo>
                  <a:lnTo>
                    <a:pt x="702856" y="546100"/>
                  </a:lnTo>
                  <a:lnTo>
                    <a:pt x="702767" y="549910"/>
                  </a:lnTo>
                  <a:lnTo>
                    <a:pt x="703389" y="553720"/>
                  </a:lnTo>
                  <a:lnTo>
                    <a:pt x="704202" y="557530"/>
                  </a:lnTo>
                  <a:lnTo>
                    <a:pt x="704100" y="560070"/>
                  </a:lnTo>
                  <a:lnTo>
                    <a:pt x="703999" y="562610"/>
                  </a:lnTo>
                  <a:lnTo>
                    <a:pt x="703872" y="570230"/>
                  </a:lnTo>
                  <a:lnTo>
                    <a:pt x="704024" y="568960"/>
                  </a:lnTo>
                  <a:lnTo>
                    <a:pt x="704100" y="565150"/>
                  </a:lnTo>
                  <a:lnTo>
                    <a:pt x="704202" y="562610"/>
                  </a:lnTo>
                  <a:lnTo>
                    <a:pt x="704303" y="560070"/>
                  </a:lnTo>
                  <a:lnTo>
                    <a:pt x="704405" y="557530"/>
                  </a:lnTo>
                  <a:lnTo>
                    <a:pt x="705269" y="561340"/>
                  </a:lnTo>
                  <a:lnTo>
                    <a:pt x="706285" y="563880"/>
                  </a:lnTo>
                  <a:lnTo>
                    <a:pt x="707618" y="566420"/>
                  </a:lnTo>
                  <a:lnTo>
                    <a:pt x="707580" y="567690"/>
                  </a:lnTo>
                  <a:lnTo>
                    <a:pt x="707466" y="571500"/>
                  </a:lnTo>
                  <a:lnTo>
                    <a:pt x="707351" y="580390"/>
                  </a:lnTo>
                  <a:lnTo>
                    <a:pt x="707720" y="580390"/>
                  </a:lnTo>
                  <a:lnTo>
                    <a:pt x="707821" y="570230"/>
                  </a:lnTo>
                  <a:lnTo>
                    <a:pt x="707923" y="567690"/>
                  </a:lnTo>
                  <a:lnTo>
                    <a:pt x="709256" y="568960"/>
                  </a:lnTo>
                  <a:lnTo>
                    <a:pt x="710780" y="571500"/>
                  </a:lnTo>
                  <a:lnTo>
                    <a:pt x="712508" y="574040"/>
                  </a:lnTo>
                  <a:lnTo>
                    <a:pt x="712457" y="580390"/>
                  </a:lnTo>
                  <a:lnTo>
                    <a:pt x="712927" y="580390"/>
                  </a:lnTo>
                  <a:lnTo>
                    <a:pt x="712978" y="574040"/>
                  </a:lnTo>
                  <a:lnTo>
                    <a:pt x="714756" y="576580"/>
                  </a:lnTo>
                  <a:lnTo>
                    <a:pt x="716749" y="577850"/>
                  </a:lnTo>
                  <a:lnTo>
                    <a:pt x="718985" y="579120"/>
                  </a:lnTo>
                  <a:lnTo>
                    <a:pt x="719035" y="580390"/>
                  </a:lnTo>
                  <a:lnTo>
                    <a:pt x="719543" y="580390"/>
                  </a:lnTo>
                  <a:lnTo>
                    <a:pt x="719543" y="579120"/>
                  </a:lnTo>
                  <a:lnTo>
                    <a:pt x="721131" y="579120"/>
                  </a:lnTo>
                  <a:lnTo>
                    <a:pt x="722820" y="580390"/>
                  </a:lnTo>
                  <a:lnTo>
                    <a:pt x="744016" y="580390"/>
                  </a:lnTo>
                  <a:lnTo>
                    <a:pt x="747242" y="579120"/>
                  </a:lnTo>
                  <a:lnTo>
                    <a:pt x="747344" y="580390"/>
                  </a:lnTo>
                  <a:lnTo>
                    <a:pt x="748157" y="580390"/>
                  </a:lnTo>
                  <a:lnTo>
                    <a:pt x="748106" y="579120"/>
                  </a:lnTo>
                  <a:lnTo>
                    <a:pt x="751725" y="577850"/>
                  </a:lnTo>
                  <a:lnTo>
                    <a:pt x="755548" y="576580"/>
                  </a:lnTo>
                  <a:lnTo>
                    <a:pt x="759574" y="575310"/>
                  </a:lnTo>
                  <a:lnTo>
                    <a:pt x="760285" y="580390"/>
                  </a:lnTo>
                  <a:lnTo>
                    <a:pt x="761403" y="580390"/>
                  </a:lnTo>
                  <a:lnTo>
                    <a:pt x="761098" y="579120"/>
                  </a:lnTo>
                  <a:lnTo>
                    <a:pt x="760971" y="577850"/>
                  </a:lnTo>
                  <a:lnTo>
                    <a:pt x="760844" y="576580"/>
                  </a:lnTo>
                  <a:lnTo>
                    <a:pt x="760717" y="575310"/>
                  </a:lnTo>
                  <a:lnTo>
                    <a:pt x="760603" y="574040"/>
                  </a:lnTo>
                  <a:lnTo>
                    <a:pt x="762533" y="574040"/>
                  </a:lnTo>
                  <a:lnTo>
                    <a:pt x="766508" y="571500"/>
                  </a:lnTo>
                  <a:lnTo>
                    <a:pt x="768781" y="570230"/>
                  </a:lnTo>
                  <a:lnTo>
                    <a:pt x="773341" y="567690"/>
                  </a:lnTo>
                  <a:lnTo>
                    <a:pt x="774001" y="572770"/>
                  </a:lnTo>
                  <a:lnTo>
                    <a:pt x="774903" y="577519"/>
                  </a:lnTo>
                  <a:lnTo>
                    <a:pt x="775474" y="580390"/>
                  </a:lnTo>
                  <a:lnTo>
                    <a:pt x="776808" y="580390"/>
                  </a:lnTo>
                  <a:lnTo>
                    <a:pt x="775182" y="571500"/>
                  </a:lnTo>
                  <a:lnTo>
                    <a:pt x="774458" y="567690"/>
                  </a:lnTo>
                  <a:lnTo>
                    <a:pt x="778852" y="565150"/>
                  </a:lnTo>
                  <a:lnTo>
                    <a:pt x="780338" y="563880"/>
                  </a:lnTo>
                  <a:lnTo>
                    <a:pt x="783336" y="561340"/>
                  </a:lnTo>
                  <a:lnTo>
                    <a:pt x="787920" y="558800"/>
                  </a:lnTo>
                  <a:lnTo>
                    <a:pt x="789457" y="566420"/>
                  </a:lnTo>
                  <a:lnTo>
                    <a:pt x="791146" y="572770"/>
                  </a:lnTo>
                  <a:lnTo>
                    <a:pt x="792924" y="580390"/>
                  </a:lnTo>
                  <a:lnTo>
                    <a:pt x="794346" y="580390"/>
                  </a:lnTo>
                  <a:lnTo>
                    <a:pt x="792454" y="572770"/>
                  </a:lnTo>
                  <a:lnTo>
                    <a:pt x="790727" y="565150"/>
                  </a:lnTo>
                  <a:lnTo>
                    <a:pt x="789368" y="558800"/>
                  </a:lnTo>
                  <a:lnTo>
                    <a:pt x="789089" y="557530"/>
                  </a:lnTo>
                  <a:lnTo>
                    <a:pt x="793686" y="553720"/>
                  </a:lnTo>
                  <a:lnTo>
                    <a:pt x="798436" y="551180"/>
                  </a:lnTo>
                  <a:lnTo>
                    <a:pt x="803173" y="547370"/>
                  </a:lnTo>
                  <a:lnTo>
                    <a:pt x="805408" y="554990"/>
                  </a:lnTo>
                  <a:lnTo>
                    <a:pt x="807783" y="563880"/>
                  </a:lnTo>
                  <a:lnTo>
                    <a:pt x="810285" y="572770"/>
                  </a:lnTo>
                  <a:lnTo>
                    <a:pt x="812914" y="580390"/>
                  </a:lnTo>
                  <a:lnTo>
                    <a:pt x="814590" y="580390"/>
                  </a:lnTo>
                  <a:lnTo>
                    <a:pt x="811834" y="571500"/>
                  </a:lnTo>
                  <a:lnTo>
                    <a:pt x="809218" y="563880"/>
                  </a:lnTo>
                  <a:lnTo>
                    <a:pt x="806742" y="554990"/>
                  </a:lnTo>
                  <a:lnTo>
                    <a:pt x="804735" y="547370"/>
                  </a:lnTo>
                  <a:lnTo>
                    <a:pt x="804392" y="546100"/>
                  </a:lnTo>
                  <a:lnTo>
                    <a:pt x="809193" y="542290"/>
                  </a:lnTo>
                  <a:lnTo>
                    <a:pt x="814031" y="537210"/>
                  </a:lnTo>
                  <a:lnTo>
                    <a:pt x="818934" y="533400"/>
                  </a:lnTo>
                  <a:lnTo>
                    <a:pt x="822388" y="543560"/>
                  </a:lnTo>
                  <a:lnTo>
                    <a:pt x="826058" y="554990"/>
                  </a:lnTo>
                  <a:lnTo>
                    <a:pt x="829919" y="565150"/>
                  </a:lnTo>
                  <a:lnTo>
                    <a:pt x="833958" y="575310"/>
                  </a:lnTo>
                  <a:lnTo>
                    <a:pt x="828205" y="580390"/>
                  </a:lnTo>
                  <a:lnTo>
                    <a:pt x="834783" y="580390"/>
                  </a:lnTo>
                  <a:lnTo>
                    <a:pt x="835393" y="579120"/>
                  </a:lnTo>
                  <a:lnTo>
                    <a:pt x="835799" y="580390"/>
                  </a:lnTo>
                  <a:lnTo>
                    <a:pt x="837577" y="580390"/>
                  </a:lnTo>
                  <a:lnTo>
                    <a:pt x="837234" y="579120"/>
                  </a:lnTo>
                  <a:lnTo>
                    <a:pt x="836904" y="578116"/>
                  </a:lnTo>
                  <a:lnTo>
                    <a:pt x="836815" y="577850"/>
                  </a:lnTo>
                  <a:lnTo>
                    <a:pt x="841019" y="574040"/>
                  </a:lnTo>
                  <a:lnTo>
                    <a:pt x="848093" y="567690"/>
                  </a:lnTo>
                  <a:lnTo>
                    <a:pt x="853846" y="561340"/>
                  </a:lnTo>
                  <a:lnTo>
                    <a:pt x="856805" y="567690"/>
                  </a:lnTo>
                  <a:lnTo>
                    <a:pt x="859866" y="574040"/>
                  </a:lnTo>
                  <a:lnTo>
                    <a:pt x="863130" y="580390"/>
                  </a:lnTo>
                  <a:lnTo>
                    <a:pt x="865378" y="580390"/>
                  </a:lnTo>
                  <a:lnTo>
                    <a:pt x="861898" y="574040"/>
                  </a:lnTo>
                  <a:lnTo>
                    <a:pt x="858545" y="567690"/>
                  </a:lnTo>
                  <a:lnTo>
                    <a:pt x="855827" y="561340"/>
                  </a:lnTo>
                  <a:lnTo>
                    <a:pt x="855281" y="560070"/>
                  </a:lnTo>
                  <a:lnTo>
                    <a:pt x="858164" y="557530"/>
                  </a:lnTo>
                  <a:lnTo>
                    <a:pt x="861034" y="554990"/>
                  </a:lnTo>
                  <a:lnTo>
                    <a:pt x="866800" y="548640"/>
                  </a:lnTo>
                  <a:lnTo>
                    <a:pt x="872617" y="542290"/>
                  </a:lnTo>
                  <a:lnTo>
                    <a:pt x="877951" y="552450"/>
                  </a:lnTo>
                  <a:lnTo>
                    <a:pt x="883462" y="561340"/>
                  </a:lnTo>
                  <a:lnTo>
                    <a:pt x="889152" y="571500"/>
                  </a:lnTo>
                  <a:lnTo>
                    <a:pt x="894994" y="580390"/>
                  </a:lnTo>
                  <a:lnTo>
                    <a:pt x="899998" y="580390"/>
                  </a:lnTo>
                  <a:lnTo>
                    <a:pt x="901128" y="579120"/>
                  </a:lnTo>
                  <a:lnTo>
                    <a:pt x="904519" y="575310"/>
                  </a:lnTo>
                  <a:lnTo>
                    <a:pt x="909053" y="571500"/>
                  </a:lnTo>
                  <a:lnTo>
                    <a:pt x="913587" y="566420"/>
                  </a:lnTo>
                  <a:lnTo>
                    <a:pt x="918146" y="560070"/>
                  </a:lnTo>
                  <a:lnTo>
                    <a:pt x="922985" y="567690"/>
                  </a:lnTo>
                  <a:lnTo>
                    <a:pt x="927989" y="574040"/>
                  </a:lnTo>
                  <a:lnTo>
                    <a:pt x="933081" y="580390"/>
                  </a:lnTo>
                  <a:lnTo>
                    <a:pt x="936244" y="580390"/>
                  </a:lnTo>
                  <a:lnTo>
                    <a:pt x="932053" y="575310"/>
                  </a:lnTo>
                  <a:lnTo>
                    <a:pt x="927925" y="570230"/>
                  </a:lnTo>
                  <a:lnTo>
                    <a:pt x="923836" y="563880"/>
                  </a:lnTo>
                  <a:lnTo>
                    <a:pt x="920826" y="560070"/>
                  </a:lnTo>
                  <a:lnTo>
                    <a:pt x="919835" y="558800"/>
                  </a:lnTo>
                  <a:lnTo>
                    <a:pt x="921791" y="556260"/>
                  </a:lnTo>
                  <a:lnTo>
                    <a:pt x="924725" y="552450"/>
                  </a:lnTo>
                  <a:lnTo>
                    <a:pt x="929614" y="547370"/>
                  </a:lnTo>
                  <a:lnTo>
                    <a:pt x="934491" y="541020"/>
                  </a:lnTo>
                  <a:lnTo>
                    <a:pt x="939355" y="535940"/>
                  </a:lnTo>
                  <a:lnTo>
                    <a:pt x="946416" y="543560"/>
                  </a:lnTo>
                  <a:lnTo>
                    <a:pt x="953604" y="552450"/>
                  </a:lnTo>
                  <a:lnTo>
                    <a:pt x="960932" y="561340"/>
                  </a:lnTo>
                  <a:lnTo>
                    <a:pt x="968425" y="568960"/>
                  </a:lnTo>
                  <a:lnTo>
                    <a:pt x="958938" y="580390"/>
                  </a:lnTo>
                  <a:lnTo>
                    <a:pt x="963891" y="580390"/>
                  </a:lnTo>
                  <a:lnTo>
                    <a:pt x="966279" y="577850"/>
                  </a:lnTo>
                  <a:lnTo>
                    <a:pt x="968578" y="575310"/>
                  </a:lnTo>
                  <a:lnTo>
                    <a:pt x="970915" y="572770"/>
                  </a:lnTo>
                  <a:lnTo>
                    <a:pt x="978611" y="580390"/>
                  </a:lnTo>
                  <a:lnTo>
                    <a:pt x="982535" y="580390"/>
                  </a:lnTo>
                  <a:lnTo>
                    <a:pt x="979233" y="577850"/>
                  </a:lnTo>
                  <a:lnTo>
                    <a:pt x="974902" y="572770"/>
                  </a:lnTo>
                  <a:lnTo>
                    <a:pt x="972743" y="570230"/>
                  </a:lnTo>
                  <a:lnTo>
                    <a:pt x="974890" y="567690"/>
                  </a:lnTo>
                  <a:lnTo>
                    <a:pt x="978090" y="563880"/>
                  </a:lnTo>
                  <a:lnTo>
                    <a:pt x="983424" y="556260"/>
                  </a:lnTo>
                  <a:lnTo>
                    <a:pt x="994067" y="543560"/>
                  </a:lnTo>
                  <a:lnTo>
                    <a:pt x="1002169" y="551180"/>
                  </a:lnTo>
                  <a:lnTo>
                    <a:pt x="1010386" y="558800"/>
                  </a:lnTo>
                  <a:lnTo>
                    <a:pt x="1018717" y="567690"/>
                  </a:lnTo>
                  <a:lnTo>
                    <a:pt x="1027163" y="575310"/>
                  </a:lnTo>
                  <a:lnTo>
                    <a:pt x="1025677" y="576580"/>
                  </a:lnTo>
                  <a:lnTo>
                    <a:pt x="1022667" y="580390"/>
                  </a:lnTo>
                  <a:lnTo>
                    <a:pt x="1028471" y="580390"/>
                  </a:lnTo>
                  <a:lnTo>
                    <a:pt x="1029246" y="579120"/>
                  </a:lnTo>
                  <a:lnTo>
                    <a:pt x="1030058" y="577850"/>
                  </a:lnTo>
                  <a:lnTo>
                    <a:pt x="1031176" y="579120"/>
                  </a:lnTo>
                  <a:lnTo>
                    <a:pt x="1032256" y="580390"/>
                  </a:lnTo>
                  <a:lnTo>
                    <a:pt x="1038021" y="580390"/>
                  </a:lnTo>
                  <a:lnTo>
                    <a:pt x="1035977" y="579120"/>
                  </a:lnTo>
                  <a:lnTo>
                    <a:pt x="1034630" y="577850"/>
                  </a:lnTo>
                  <a:lnTo>
                    <a:pt x="1031951" y="575310"/>
                  </a:lnTo>
                  <a:lnTo>
                    <a:pt x="1033856" y="572770"/>
                  </a:lnTo>
                  <a:lnTo>
                    <a:pt x="1054747" y="544830"/>
                  </a:lnTo>
                  <a:lnTo>
                    <a:pt x="1072832" y="560070"/>
                  </a:lnTo>
                  <a:lnTo>
                    <a:pt x="1091298" y="575310"/>
                  </a:lnTo>
                  <a:lnTo>
                    <a:pt x="1089825" y="576580"/>
                  </a:lnTo>
                  <a:lnTo>
                    <a:pt x="1088390" y="579120"/>
                  </a:lnTo>
                  <a:lnTo>
                    <a:pt x="1086866" y="580390"/>
                  </a:lnTo>
                  <a:lnTo>
                    <a:pt x="1091857" y="580390"/>
                  </a:lnTo>
                  <a:lnTo>
                    <a:pt x="1094460" y="577850"/>
                  </a:lnTo>
                  <a:lnTo>
                    <a:pt x="1095933" y="579120"/>
                  </a:lnTo>
                  <a:lnTo>
                    <a:pt x="1097419" y="579120"/>
                  </a:lnTo>
                  <a:lnTo>
                    <a:pt x="1098905" y="580390"/>
                  </a:lnTo>
                  <a:lnTo>
                    <a:pt x="1104455" y="580390"/>
                  </a:lnTo>
                  <a:lnTo>
                    <a:pt x="1101750" y="579120"/>
                  </a:lnTo>
                  <a:lnTo>
                    <a:pt x="1100429" y="577850"/>
                  </a:lnTo>
                  <a:lnTo>
                    <a:pt x="1096454" y="574040"/>
                  </a:lnTo>
                  <a:lnTo>
                    <a:pt x="1098448" y="571500"/>
                  </a:lnTo>
                  <a:lnTo>
                    <a:pt x="1102436" y="566420"/>
                  </a:lnTo>
                  <a:lnTo>
                    <a:pt x="1108405" y="557530"/>
                  </a:lnTo>
                  <a:lnTo>
                    <a:pt x="1114323" y="549910"/>
                  </a:lnTo>
                  <a:lnTo>
                    <a:pt x="1120203" y="541020"/>
                  </a:lnTo>
                  <a:lnTo>
                    <a:pt x="1139786" y="554990"/>
                  </a:lnTo>
                  <a:lnTo>
                    <a:pt x="1159675" y="568960"/>
                  </a:lnTo>
                  <a:lnTo>
                    <a:pt x="1156970" y="572770"/>
                  </a:lnTo>
                  <a:lnTo>
                    <a:pt x="1154315" y="576580"/>
                  </a:lnTo>
                  <a:lnTo>
                    <a:pt x="1151610" y="580390"/>
                  </a:lnTo>
                  <a:lnTo>
                    <a:pt x="1156614" y="580390"/>
                  </a:lnTo>
                  <a:lnTo>
                    <a:pt x="1160907" y="575310"/>
                  </a:lnTo>
                  <a:lnTo>
                    <a:pt x="1163040" y="571500"/>
                  </a:lnTo>
                  <a:lnTo>
                    <a:pt x="1171714" y="577850"/>
                  </a:lnTo>
                  <a:lnTo>
                    <a:pt x="1176083" y="580390"/>
                  </a:lnTo>
                  <a:lnTo>
                    <a:pt x="1182573" y="580390"/>
                  </a:lnTo>
                  <a:lnTo>
                    <a:pt x="1168958" y="571500"/>
                  </a:lnTo>
                  <a:lnTo>
                    <a:pt x="1165072" y="568960"/>
                  </a:lnTo>
                  <a:lnTo>
                    <a:pt x="1166825" y="566420"/>
                  </a:lnTo>
                  <a:lnTo>
                    <a:pt x="1171219" y="560070"/>
                  </a:lnTo>
                  <a:lnTo>
                    <a:pt x="1177340" y="549910"/>
                  </a:lnTo>
                  <a:lnTo>
                    <a:pt x="1183424" y="541020"/>
                  </a:lnTo>
                  <a:lnTo>
                    <a:pt x="1189443" y="532130"/>
                  </a:lnTo>
                  <a:lnTo>
                    <a:pt x="1210144" y="544830"/>
                  </a:lnTo>
                  <a:lnTo>
                    <a:pt x="1231061" y="558800"/>
                  </a:lnTo>
                  <a:lnTo>
                    <a:pt x="1227493" y="565150"/>
                  </a:lnTo>
                  <a:lnTo>
                    <a:pt x="1220279" y="575310"/>
                  </a:lnTo>
                  <a:lnTo>
                    <a:pt x="1216621" y="580390"/>
                  </a:lnTo>
                  <a:lnTo>
                    <a:pt x="1221727" y="580390"/>
                  </a:lnTo>
                  <a:lnTo>
                    <a:pt x="1226058" y="574040"/>
                  </a:lnTo>
                  <a:lnTo>
                    <a:pt x="1230299" y="567690"/>
                  </a:lnTo>
                  <a:lnTo>
                    <a:pt x="1234579" y="561340"/>
                  </a:lnTo>
                  <a:lnTo>
                    <a:pt x="1264653" y="580390"/>
                  </a:lnTo>
                  <a:lnTo>
                    <a:pt x="1271993" y="580390"/>
                  </a:lnTo>
                  <a:lnTo>
                    <a:pt x="1245450" y="563880"/>
                  </a:lnTo>
                  <a:lnTo>
                    <a:pt x="1241933" y="561340"/>
                  </a:lnTo>
                  <a:lnTo>
                    <a:pt x="1236662" y="557530"/>
                  </a:lnTo>
                  <a:lnTo>
                    <a:pt x="1237551" y="556260"/>
                  </a:lnTo>
                  <a:lnTo>
                    <a:pt x="1242872" y="548640"/>
                  </a:lnTo>
                  <a:lnTo>
                    <a:pt x="1249019" y="538480"/>
                  </a:lnTo>
                  <a:lnTo>
                    <a:pt x="1255128" y="528320"/>
                  </a:lnTo>
                  <a:lnTo>
                    <a:pt x="1261186" y="519430"/>
                  </a:lnTo>
                  <a:lnTo>
                    <a:pt x="1304226" y="544830"/>
                  </a:lnTo>
                  <a:lnTo>
                    <a:pt x="1293164" y="562610"/>
                  </a:lnTo>
                  <a:lnTo>
                    <a:pt x="1287576" y="571500"/>
                  </a:lnTo>
                  <a:lnTo>
                    <a:pt x="1281938" y="580390"/>
                  </a:lnTo>
                  <a:lnTo>
                    <a:pt x="1286992" y="580390"/>
                  </a:lnTo>
                  <a:lnTo>
                    <a:pt x="1292250" y="572770"/>
                  </a:lnTo>
                  <a:lnTo>
                    <a:pt x="1297495" y="563880"/>
                  </a:lnTo>
                  <a:lnTo>
                    <a:pt x="1302689" y="556260"/>
                  </a:lnTo>
                  <a:lnTo>
                    <a:pt x="1307846" y="547370"/>
                  </a:lnTo>
                  <a:lnTo>
                    <a:pt x="1318666" y="553720"/>
                  </a:lnTo>
                  <a:lnTo>
                    <a:pt x="1351178" y="574040"/>
                  </a:lnTo>
                  <a:lnTo>
                    <a:pt x="1349857" y="576580"/>
                  </a:lnTo>
                  <a:lnTo>
                    <a:pt x="1347114" y="580390"/>
                  </a:lnTo>
                  <a:lnTo>
                    <a:pt x="1352092" y="580390"/>
                  </a:lnTo>
                  <a:lnTo>
                    <a:pt x="1353934" y="577850"/>
                  </a:lnTo>
                  <a:lnTo>
                    <a:pt x="1354797" y="576580"/>
                  </a:lnTo>
                  <a:lnTo>
                    <a:pt x="1361744" y="580390"/>
                  </a:lnTo>
                  <a:lnTo>
                    <a:pt x="1369428" y="580390"/>
                  </a:lnTo>
                  <a:lnTo>
                    <a:pt x="1363218" y="576580"/>
                  </a:lnTo>
                  <a:lnTo>
                    <a:pt x="1356956" y="572770"/>
                  </a:lnTo>
                  <a:lnTo>
                    <a:pt x="1358519" y="570230"/>
                  </a:lnTo>
                  <a:lnTo>
                    <a:pt x="1363205" y="562610"/>
                  </a:lnTo>
                  <a:lnTo>
                    <a:pt x="1370926" y="549910"/>
                  </a:lnTo>
                  <a:lnTo>
                    <a:pt x="1375524" y="542290"/>
                  </a:lnTo>
                  <a:lnTo>
                    <a:pt x="1381569" y="530860"/>
                  </a:lnTo>
                  <a:lnTo>
                    <a:pt x="1392491" y="538480"/>
                  </a:lnTo>
                  <a:lnTo>
                    <a:pt x="1425155" y="557530"/>
                  </a:lnTo>
                  <a:lnTo>
                    <a:pt x="1418551" y="568960"/>
                  </a:lnTo>
                  <a:lnTo>
                    <a:pt x="1411846" y="580390"/>
                  </a:lnTo>
                  <a:lnTo>
                    <a:pt x="1416799" y="580390"/>
                  </a:lnTo>
                  <a:lnTo>
                    <a:pt x="1424863" y="567690"/>
                  </a:lnTo>
                  <a:lnTo>
                    <a:pt x="1428775" y="560070"/>
                  </a:lnTo>
                  <a:lnTo>
                    <a:pt x="1441399" y="567690"/>
                  </a:lnTo>
                  <a:lnTo>
                    <a:pt x="1453972" y="576580"/>
                  </a:lnTo>
                  <a:lnTo>
                    <a:pt x="1461477" y="580390"/>
                  </a:lnTo>
                  <a:lnTo>
                    <a:pt x="1469059" y="580390"/>
                  </a:lnTo>
                  <a:lnTo>
                    <a:pt x="1464792" y="577850"/>
                  </a:lnTo>
                  <a:lnTo>
                    <a:pt x="1460385" y="575310"/>
                  </a:lnTo>
                  <a:lnTo>
                    <a:pt x="1449743" y="568960"/>
                  </a:lnTo>
                  <a:lnTo>
                    <a:pt x="1437182" y="560070"/>
                  </a:lnTo>
                  <a:lnTo>
                    <a:pt x="1430883" y="556260"/>
                  </a:lnTo>
                  <a:lnTo>
                    <a:pt x="1431632" y="554990"/>
                  </a:lnTo>
                  <a:lnTo>
                    <a:pt x="1436890" y="546100"/>
                  </a:lnTo>
                  <a:lnTo>
                    <a:pt x="1442834" y="535940"/>
                  </a:lnTo>
                  <a:lnTo>
                    <a:pt x="1448701" y="524510"/>
                  </a:lnTo>
                  <a:lnTo>
                    <a:pt x="1454480" y="514350"/>
                  </a:lnTo>
                  <a:lnTo>
                    <a:pt x="1473415" y="525780"/>
                  </a:lnTo>
                  <a:lnTo>
                    <a:pt x="1485696" y="533400"/>
                  </a:lnTo>
                  <a:lnTo>
                    <a:pt x="1497418" y="541020"/>
                  </a:lnTo>
                  <a:lnTo>
                    <a:pt x="1492046" y="551180"/>
                  </a:lnTo>
                  <a:lnTo>
                    <a:pt x="1486598" y="561340"/>
                  </a:lnTo>
                  <a:lnTo>
                    <a:pt x="1481061" y="571500"/>
                  </a:lnTo>
                  <a:lnTo>
                    <a:pt x="1475435" y="580390"/>
                  </a:lnTo>
                  <a:lnTo>
                    <a:pt x="1480286" y="580390"/>
                  </a:lnTo>
                  <a:lnTo>
                    <a:pt x="1485531" y="571500"/>
                  </a:lnTo>
                  <a:lnTo>
                    <a:pt x="1490738" y="562610"/>
                  </a:lnTo>
                  <a:lnTo>
                    <a:pt x="1495882" y="552450"/>
                  </a:lnTo>
                  <a:lnTo>
                    <a:pt x="1500936" y="543560"/>
                  </a:lnTo>
                  <a:lnTo>
                    <a:pt x="1502308" y="544830"/>
                  </a:lnTo>
                  <a:lnTo>
                    <a:pt x="1502308" y="543560"/>
                  </a:lnTo>
                  <a:lnTo>
                    <a:pt x="1502308" y="537210"/>
                  </a:lnTo>
                  <a:lnTo>
                    <a:pt x="1502308" y="532130"/>
                  </a:lnTo>
                  <a:lnTo>
                    <a:pt x="1499400" y="537210"/>
                  </a:lnTo>
                  <a:lnTo>
                    <a:pt x="1487627" y="529590"/>
                  </a:lnTo>
                  <a:lnTo>
                    <a:pt x="1475333" y="521970"/>
                  </a:lnTo>
                  <a:lnTo>
                    <a:pt x="1462747" y="514350"/>
                  </a:lnTo>
                  <a:lnTo>
                    <a:pt x="1456423" y="510540"/>
                  </a:lnTo>
                  <a:lnTo>
                    <a:pt x="1457680" y="508000"/>
                  </a:lnTo>
                  <a:lnTo>
                    <a:pt x="1462100" y="499110"/>
                  </a:lnTo>
                  <a:lnTo>
                    <a:pt x="1467700" y="488950"/>
                  </a:lnTo>
                  <a:lnTo>
                    <a:pt x="1473187" y="477520"/>
                  </a:lnTo>
                  <a:lnTo>
                    <a:pt x="1478597" y="467360"/>
                  </a:lnTo>
                  <a:lnTo>
                    <a:pt x="1502308" y="482600"/>
                  </a:lnTo>
                  <a:lnTo>
                    <a:pt x="1502308" y="477520"/>
                  </a:lnTo>
                  <a:lnTo>
                    <a:pt x="1491411" y="469900"/>
                  </a:lnTo>
                  <a:lnTo>
                    <a:pt x="1487017" y="467360"/>
                  </a:lnTo>
                  <a:lnTo>
                    <a:pt x="1480439" y="463550"/>
                  </a:lnTo>
                  <a:lnTo>
                    <a:pt x="1481759" y="461010"/>
                  </a:lnTo>
                  <a:lnTo>
                    <a:pt x="1485709" y="453390"/>
                  </a:lnTo>
                  <a:lnTo>
                    <a:pt x="1490903" y="441960"/>
                  </a:lnTo>
                  <a:lnTo>
                    <a:pt x="1495996" y="431800"/>
                  </a:lnTo>
                  <a:lnTo>
                    <a:pt x="1500987" y="420370"/>
                  </a:lnTo>
                  <a:lnTo>
                    <a:pt x="1501444" y="420370"/>
                  </a:lnTo>
                  <a:lnTo>
                    <a:pt x="1502333" y="421665"/>
                  </a:lnTo>
                  <a:lnTo>
                    <a:pt x="1502308" y="420370"/>
                  </a:lnTo>
                  <a:lnTo>
                    <a:pt x="1502308" y="415480"/>
                  </a:lnTo>
                  <a:lnTo>
                    <a:pt x="1502308" y="407670"/>
                  </a:lnTo>
                  <a:lnTo>
                    <a:pt x="1500124" y="412750"/>
                  </a:lnTo>
                  <a:lnTo>
                    <a:pt x="1498942" y="415302"/>
                  </a:lnTo>
                  <a:lnTo>
                    <a:pt x="1497317" y="414375"/>
                  </a:lnTo>
                  <a:lnTo>
                    <a:pt x="1497317" y="419100"/>
                  </a:lnTo>
                  <a:lnTo>
                    <a:pt x="1492326" y="429260"/>
                  </a:lnTo>
                  <a:lnTo>
                    <a:pt x="1487233" y="439420"/>
                  </a:lnTo>
                  <a:lnTo>
                    <a:pt x="1482039" y="450850"/>
                  </a:lnTo>
                  <a:lnTo>
                    <a:pt x="1476768" y="461010"/>
                  </a:lnTo>
                  <a:lnTo>
                    <a:pt x="1474978" y="459981"/>
                  </a:lnTo>
                  <a:lnTo>
                    <a:pt x="1474978" y="464820"/>
                  </a:lnTo>
                  <a:lnTo>
                    <a:pt x="1469567" y="476250"/>
                  </a:lnTo>
                  <a:lnTo>
                    <a:pt x="1464056" y="486410"/>
                  </a:lnTo>
                  <a:lnTo>
                    <a:pt x="1458468" y="497840"/>
                  </a:lnTo>
                  <a:lnTo>
                    <a:pt x="1452803" y="508000"/>
                  </a:lnTo>
                  <a:lnTo>
                    <a:pt x="1450860" y="506882"/>
                  </a:lnTo>
                  <a:lnTo>
                    <a:pt x="1450860" y="511810"/>
                  </a:lnTo>
                  <a:lnTo>
                    <a:pt x="1445082" y="521970"/>
                  </a:lnTo>
                  <a:lnTo>
                    <a:pt x="1439214" y="533400"/>
                  </a:lnTo>
                  <a:lnTo>
                    <a:pt x="1433245" y="543560"/>
                  </a:lnTo>
                  <a:lnTo>
                    <a:pt x="1427213" y="554990"/>
                  </a:lnTo>
                  <a:lnTo>
                    <a:pt x="1416342" y="547370"/>
                  </a:lnTo>
                  <a:lnTo>
                    <a:pt x="1387983" y="530860"/>
                  </a:lnTo>
                  <a:lnTo>
                    <a:pt x="1383614" y="528320"/>
                  </a:lnTo>
                  <a:lnTo>
                    <a:pt x="1384947" y="525780"/>
                  </a:lnTo>
                  <a:lnTo>
                    <a:pt x="1389583" y="516890"/>
                  </a:lnTo>
                  <a:lnTo>
                    <a:pt x="1395488" y="506730"/>
                  </a:lnTo>
                  <a:lnTo>
                    <a:pt x="1401305" y="496570"/>
                  </a:lnTo>
                  <a:lnTo>
                    <a:pt x="1407007" y="485140"/>
                  </a:lnTo>
                  <a:lnTo>
                    <a:pt x="1428991" y="497840"/>
                  </a:lnTo>
                  <a:lnTo>
                    <a:pt x="1439938" y="505460"/>
                  </a:lnTo>
                  <a:lnTo>
                    <a:pt x="1450860" y="511810"/>
                  </a:lnTo>
                  <a:lnTo>
                    <a:pt x="1450860" y="506882"/>
                  </a:lnTo>
                  <a:lnTo>
                    <a:pt x="1419961" y="488950"/>
                  </a:lnTo>
                  <a:lnTo>
                    <a:pt x="1414449" y="485140"/>
                  </a:lnTo>
                  <a:lnTo>
                    <a:pt x="1408950" y="481330"/>
                  </a:lnTo>
                  <a:lnTo>
                    <a:pt x="1409661" y="480060"/>
                  </a:lnTo>
                  <a:lnTo>
                    <a:pt x="1414576" y="471170"/>
                  </a:lnTo>
                  <a:lnTo>
                    <a:pt x="1420114" y="461010"/>
                  </a:lnTo>
                  <a:lnTo>
                    <a:pt x="1425575" y="449580"/>
                  </a:lnTo>
                  <a:lnTo>
                    <a:pt x="1430934" y="439420"/>
                  </a:lnTo>
                  <a:lnTo>
                    <a:pt x="1474978" y="464820"/>
                  </a:lnTo>
                  <a:lnTo>
                    <a:pt x="1474978" y="459981"/>
                  </a:lnTo>
                  <a:lnTo>
                    <a:pt x="1439354" y="439420"/>
                  </a:lnTo>
                  <a:lnTo>
                    <a:pt x="1432712" y="435610"/>
                  </a:lnTo>
                  <a:lnTo>
                    <a:pt x="1433995" y="433095"/>
                  </a:lnTo>
                  <a:lnTo>
                    <a:pt x="1437932" y="425450"/>
                  </a:lnTo>
                  <a:lnTo>
                    <a:pt x="1443062" y="414020"/>
                  </a:lnTo>
                  <a:lnTo>
                    <a:pt x="1448092" y="403860"/>
                  </a:lnTo>
                  <a:lnTo>
                    <a:pt x="1453007" y="393700"/>
                  </a:lnTo>
                  <a:lnTo>
                    <a:pt x="1464170" y="398780"/>
                  </a:lnTo>
                  <a:lnTo>
                    <a:pt x="1486319" y="411480"/>
                  </a:lnTo>
                  <a:lnTo>
                    <a:pt x="1497317" y="419100"/>
                  </a:lnTo>
                  <a:lnTo>
                    <a:pt x="1497317" y="414375"/>
                  </a:lnTo>
                  <a:lnTo>
                    <a:pt x="1461363" y="393700"/>
                  </a:lnTo>
                  <a:lnTo>
                    <a:pt x="1454683" y="389890"/>
                  </a:lnTo>
                  <a:lnTo>
                    <a:pt x="1455737" y="387350"/>
                  </a:lnTo>
                  <a:lnTo>
                    <a:pt x="1459433" y="378460"/>
                  </a:lnTo>
                  <a:lnTo>
                    <a:pt x="1464017" y="368300"/>
                  </a:lnTo>
                  <a:lnTo>
                    <a:pt x="1468450" y="358140"/>
                  </a:lnTo>
                  <a:lnTo>
                    <a:pt x="1472717" y="348005"/>
                  </a:lnTo>
                  <a:lnTo>
                    <a:pt x="1487576" y="355600"/>
                  </a:lnTo>
                  <a:lnTo>
                    <a:pt x="1494955" y="360680"/>
                  </a:lnTo>
                  <a:lnTo>
                    <a:pt x="1502308" y="364490"/>
                  </a:lnTo>
                  <a:lnTo>
                    <a:pt x="1502308" y="360680"/>
                  </a:lnTo>
                  <a:lnTo>
                    <a:pt x="1495298" y="355600"/>
                  </a:lnTo>
                  <a:lnTo>
                    <a:pt x="1481251" y="348005"/>
                  </a:lnTo>
                  <a:lnTo>
                    <a:pt x="1474165" y="344170"/>
                  </a:lnTo>
                  <a:lnTo>
                    <a:pt x="1474724" y="342950"/>
                  </a:lnTo>
                  <a:lnTo>
                    <a:pt x="1478254" y="335280"/>
                  </a:lnTo>
                  <a:lnTo>
                    <a:pt x="1482166" y="325120"/>
                  </a:lnTo>
                  <a:lnTo>
                    <a:pt x="1485938" y="314960"/>
                  </a:lnTo>
                  <a:lnTo>
                    <a:pt x="1489557" y="306070"/>
                  </a:lnTo>
                  <a:lnTo>
                    <a:pt x="1493888" y="307365"/>
                  </a:lnTo>
                  <a:lnTo>
                    <a:pt x="1502308" y="312420"/>
                  </a:lnTo>
                  <a:lnTo>
                    <a:pt x="1502308" y="308648"/>
                  </a:lnTo>
                  <a:lnTo>
                    <a:pt x="1501419" y="308013"/>
                  </a:lnTo>
                  <a:lnTo>
                    <a:pt x="1498485" y="306070"/>
                  </a:lnTo>
                  <a:lnTo>
                    <a:pt x="1494599" y="304800"/>
                  </a:lnTo>
                  <a:lnTo>
                    <a:pt x="1490903" y="302361"/>
                  </a:lnTo>
                  <a:lnTo>
                    <a:pt x="1490929" y="301739"/>
                  </a:lnTo>
                  <a:lnTo>
                    <a:pt x="1491170" y="301015"/>
                  </a:lnTo>
                  <a:lnTo>
                    <a:pt x="1493812" y="293370"/>
                  </a:lnTo>
                  <a:lnTo>
                    <a:pt x="1496771" y="285750"/>
                  </a:lnTo>
                  <a:lnTo>
                    <a:pt x="1499489" y="277215"/>
                  </a:lnTo>
                  <a:lnTo>
                    <a:pt x="1502283" y="269303"/>
                  </a:lnTo>
                  <a:lnTo>
                    <a:pt x="1502308" y="260426"/>
                  </a:lnTo>
                  <a:lnTo>
                    <a:pt x="1502308" y="255587"/>
                  </a:lnTo>
                  <a:lnTo>
                    <a:pt x="1501889" y="256705"/>
                  </a:lnTo>
                  <a:lnTo>
                    <a:pt x="1501190" y="259080"/>
                  </a:lnTo>
                  <a:lnTo>
                    <a:pt x="1500555" y="260362"/>
                  </a:lnTo>
                  <a:lnTo>
                    <a:pt x="1499603" y="259943"/>
                  </a:lnTo>
                  <a:lnTo>
                    <a:pt x="1499603" y="264160"/>
                  </a:lnTo>
                  <a:lnTo>
                    <a:pt x="1496669" y="273088"/>
                  </a:lnTo>
                  <a:lnTo>
                    <a:pt x="1493126" y="283273"/>
                  </a:lnTo>
                  <a:lnTo>
                    <a:pt x="1490370" y="290830"/>
                  </a:lnTo>
                  <a:lnTo>
                    <a:pt x="1486954" y="300990"/>
                  </a:lnTo>
                  <a:lnTo>
                    <a:pt x="1485798" y="300355"/>
                  </a:lnTo>
                  <a:lnTo>
                    <a:pt x="1485798" y="303530"/>
                  </a:lnTo>
                  <a:lnTo>
                    <a:pt x="1482166" y="313690"/>
                  </a:lnTo>
                  <a:lnTo>
                    <a:pt x="1478394" y="322580"/>
                  </a:lnTo>
                  <a:lnTo>
                    <a:pt x="1474470" y="332740"/>
                  </a:lnTo>
                  <a:lnTo>
                    <a:pt x="1470380" y="342912"/>
                  </a:lnTo>
                  <a:lnTo>
                    <a:pt x="1468958" y="342112"/>
                  </a:lnTo>
                  <a:lnTo>
                    <a:pt x="1468958" y="346710"/>
                  </a:lnTo>
                  <a:lnTo>
                    <a:pt x="1464767" y="356654"/>
                  </a:lnTo>
                  <a:lnTo>
                    <a:pt x="1460246" y="367030"/>
                  </a:lnTo>
                  <a:lnTo>
                    <a:pt x="1455635" y="377240"/>
                  </a:lnTo>
                  <a:lnTo>
                    <a:pt x="1450911" y="387350"/>
                  </a:lnTo>
                  <a:lnTo>
                    <a:pt x="1449285" y="386435"/>
                  </a:lnTo>
                  <a:lnTo>
                    <a:pt x="1449285" y="391160"/>
                  </a:lnTo>
                  <a:lnTo>
                    <a:pt x="1444345" y="401320"/>
                  </a:lnTo>
                  <a:lnTo>
                    <a:pt x="1439303" y="412750"/>
                  </a:lnTo>
                  <a:lnTo>
                    <a:pt x="1434172" y="422910"/>
                  </a:lnTo>
                  <a:lnTo>
                    <a:pt x="1428927" y="433070"/>
                  </a:lnTo>
                  <a:lnTo>
                    <a:pt x="1427213" y="432295"/>
                  </a:lnTo>
                  <a:lnTo>
                    <a:pt x="1427213" y="436880"/>
                  </a:lnTo>
                  <a:lnTo>
                    <a:pt x="1421853" y="448310"/>
                  </a:lnTo>
                  <a:lnTo>
                    <a:pt x="1416392" y="458470"/>
                  </a:lnTo>
                  <a:lnTo>
                    <a:pt x="1410855" y="468630"/>
                  </a:lnTo>
                  <a:lnTo>
                    <a:pt x="1405229" y="480060"/>
                  </a:lnTo>
                  <a:lnTo>
                    <a:pt x="1403337" y="478980"/>
                  </a:lnTo>
                  <a:lnTo>
                    <a:pt x="1403337" y="483870"/>
                  </a:lnTo>
                  <a:lnTo>
                    <a:pt x="1397609" y="494030"/>
                  </a:lnTo>
                  <a:lnTo>
                    <a:pt x="1391793" y="504190"/>
                  </a:lnTo>
                  <a:lnTo>
                    <a:pt x="1385912" y="515620"/>
                  </a:lnTo>
                  <a:lnTo>
                    <a:pt x="1379943" y="525780"/>
                  </a:lnTo>
                  <a:lnTo>
                    <a:pt x="1377899" y="524598"/>
                  </a:lnTo>
                  <a:lnTo>
                    <a:pt x="1377899" y="529590"/>
                  </a:lnTo>
                  <a:lnTo>
                    <a:pt x="1371854" y="539750"/>
                  </a:lnTo>
                  <a:lnTo>
                    <a:pt x="1365859" y="549706"/>
                  </a:lnTo>
                  <a:lnTo>
                    <a:pt x="1359547" y="560070"/>
                  </a:lnTo>
                  <a:lnTo>
                    <a:pt x="1353273" y="570230"/>
                  </a:lnTo>
                  <a:lnTo>
                    <a:pt x="1331607" y="557530"/>
                  </a:lnTo>
                  <a:lnTo>
                    <a:pt x="1315847" y="547370"/>
                  </a:lnTo>
                  <a:lnTo>
                    <a:pt x="1309928" y="543560"/>
                  </a:lnTo>
                  <a:lnTo>
                    <a:pt x="1334096" y="502920"/>
                  </a:lnTo>
                  <a:lnTo>
                    <a:pt x="1366964" y="521970"/>
                  </a:lnTo>
                  <a:lnTo>
                    <a:pt x="1377899" y="529590"/>
                  </a:lnTo>
                  <a:lnTo>
                    <a:pt x="1377899" y="524598"/>
                  </a:lnTo>
                  <a:lnTo>
                    <a:pt x="1358036" y="513080"/>
                  </a:lnTo>
                  <a:lnTo>
                    <a:pt x="1347063" y="505460"/>
                  </a:lnTo>
                  <a:lnTo>
                    <a:pt x="1342682" y="502920"/>
                  </a:lnTo>
                  <a:lnTo>
                    <a:pt x="1336090" y="499110"/>
                  </a:lnTo>
                  <a:lnTo>
                    <a:pt x="1336827" y="497840"/>
                  </a:lnTo>
                  <a:lnTo>
                    <a:pt x="1342669" y="487680"/>
                  </a:lnTo>
                  <a:lnTo>
                    <a:pt x="1347736" y="478790"/>
                  </a:lnTo>
                  <a:lnTo>
                    <a:pt x="1353464" y="468630"/>
                  </a:lnTo>
                  <a:lnTo>
                    <a:pt x="1359090" y="458470"/>
                  </a:lnTo>
                  <a:lnTo>
                    <a:pt x="1403337" y="483870"/>
                  </a:lnTo>
                  <a:lnTo>
                    <a:pt x="1403337" y="478980"/>
                  </a:lnTo>
                  <a:lnTo>
                    <a:pt x="1367586" y="458470"/>
                  </a:lnTo>
                  <a:lnTo>
                    <a:pt x="1360919" y="454660"/>
                  </a:lnTo>
                  <a:lnTo>
                    <a:pt x="1362303" y="452120"/>
                  </a:lnTo>
                  <a:lnTo>
                    <a:pt x="1366456" y="444500"/>
                  </a:lnTo>
                  <a:lnTo>
                    <a:pt x="1371892" y="434340"/>
                  </a:lnTo>
                  <a:lnTo>
                    <a:pt x="1377238" y="422910"/>
                  </a:lnTo>
                  <a:lnTo>
                    <a:pt x="1382483" y="412750"/>
                  </a:lnTo>
                  <a:lnTo>
                    <a:pt x="1404899" y="425450"/>
                  </a:lnTo>
                  <a:lnTo>
                    <a:pt x="1416062" y="430530"/>
                  </a:lnTo>
                  <a:lnTo>
                    <a:pt x="1427213" y="436880"/>
                  </a:lnTo>
                  <a:lnTo>
                    <a:pt x="1427213" y="432295"/>
                  </a:lnTo>
                  <a:lnTo>
                    <a:pt x="1417955" y="428053"/>
                  </a:lnTo>
                  <a:lnTo>
                    <a:pt x="1390954" y="412750"/>
                  </a:lnTo>
                  <a:lnTo>
                    <a:pt x="1384223" y="408940"/>
                  </a:lnTo>
                  <a:lnTo>
                    <a:pt x="1384858" y="407670"/>
                  </a:lnTo>
                  <a:lnTo>
                    <a:pt x="1389367" y="398780"/>
                  </a:lnTo>
                  <a:lnTo>
                    <a:pt x="1394396" y="388620"/>
                  </a:lnTo>
                  <a:lnTo>
                    <a:pt x="1399336" y="378460"/>
                  </a:lnTo>
                  <a:lnTo>
                    <a:pt x="1404162" y="368300"/>
                  </a:lnTo>
                  <a:lnTo>
                    <a:pt x="1415554" y="373405"/>
                  </a:lnTo>
                  <a:lnTo>
                    <a:pt x="1426794" y="379730"/>
                  </a:lnTo>
                  <a:lnTo>
                    <a:pt x="1438109" y="384835"/>
                  </a:lnTo>
                  <a:lnTo>
                    <a:pt x="1449285" y="391160"/>
                  </a:lnTo>
                  <a:lnTo>
                    <a:pt x="1449285" y="386435"/>
                  </a:lnTo>
                  <a:lnTo>
                    <a:pt x="1439887" y="381114"/>
                  </a:lnTo>
                  <a:lnTo>
                    <a:pt x="1428432" y="375920"/>
                  </a:lnTo>
                  <a:lnTo>
                    <a:pt x="1417129" y="369570"/>
                  </a:lnTo>
                  <a:lnTo>
                    <a:pt x="1414297" y="368300"/>
                  </a:lnTo>
                  <a:lnTo>
                    <a:pt x="1405788" y="364490"/>
                  </a:lnTo>
                  <a:lnTo>
                    <a:pt x="1406956" y="361950"/>
                  </a:lnTo>
                  <a:lnTo>
                    <a:pt x="1410449" y="354330"/>
                  </a:lnTo>
                  <a:lnTo>
                    <a:pt x="1414970" y="344170"/>
                  </a:lnTo>
                  <a:lnTo>
                    <a:pt x="1419098" y="334543"/>
                  </a:lnTo>
                  <a:lnTo>
                    <a:pt x="1423543" y="323850"/>
                  </a:lnTo>
                  <a:lnTo>
                    <a:pt x="1446364" y="334010"/>
                  </a:lnTo>
                  <a:lnTo>
                    <a:pt x="1468958" y="346710"/>
                  </a:lnTo>
                  <a:lnTo>
                    <a:pt x="1468958" y="342112"/>
                  </a:lnTo>
                  <a:lnTo>
                    <a:pt x="1459115" y="336562"/>
                  </a:lnTo>
                  <a:lnTo>
                    <a:pt x="1447825" y="331508"/>
                  </a:lnTo>
                  <a:lnTo>
                    <a:pt x="1436357" y="325120"/>
                  </a:lnTo>
                  <a:lnTo>
                    <a:pt x="1433499" y="323850"/>
                  </a:lnTo>
                  <a:lnTo>
                    <a:pt x="1424927" y="320040"/>
                  </a:lnTo>
                  <a:lnTo>
                    <a:pt x="1425409" y="318770"/>
                  </a:lnTo>
                  <a:lnTo>
                    <a:pt x="1428915" y="309880"/>
                  </a:lnTo>
                  <a:lnTo>
                    <a:pt x="1432750" y="301015"/>
                  </a:lnTo>
                  <a:lnTo>
                    <a:pt x="1436395" y="290969"/>
                  </a:lnTo>
                  <a:lnTo>
                    <a:pt x="1439964" y="282041"/>
                  </a:lnTo>
                  <a:lnTo>
                    <a:pt x="1440230" y="282041"/>
                  </a:lnTo>
                  <a:lnTo>
                    <a:pt x="1462989" y="292100"/>
                  </a:lnTo>
                  <a:lnTo>
                    <a:pt x="1474470" y="298475"/>
                  </a:lnTo>
                  <a:lnTo>
                    <a:pt x="1485798" y="303530"/>
                  </a:lnTo>
                  <a:lnTo>
                    <a:pt x="1485798" y="300355"/>
                  </a:lnTo>
                  <a:lnTo>
                    <a:pt x="1475587" y="294640"/>
                  </a:lnTo>
                  <a:lnTo>
                    <a:pt x="1464284" y="289610"/>
                  </a:lnTo>
                  <a:lnTo>
                    <a:pt x="1452803" y="283273"/>
                  </a:lnTo>
                  <a:lnTo>
                    <a:pt x="1450047" y="282041"/>
                  </a:lnTo>
                  <a:lnTo>
                    <a:pt x="1441323" y="278193"/>
                  </a:lnTo>
                  <a:lnTo>
                    <a:pt x="1441259" y="277901"/>
                  </a:lnTo>
                  <a:lnTo>
                    <a:pt x="1441513" y="277215"/>
                  </a:lnTo>
                  <a:lnTo>
                    <a:pt x="1441615" y="276948"/>
                  </a:lnTo>
                  <a:lnTo>
                    <a:pt x="1444485" y="269303"/>
                  </a:lnTo>
                  <a:lnTo>
                    <a:pt x="1447673" y="260426"/>
                  </a:lnTo>
                  <a:lnTo>
                    <a:pt x="1450695" y="251587"/>
                  </a:lnTo>
                  <a:lnTo>
                    <a:pt x="1453616" y="242570"/>
                  </a:lnTo>
                  <a:lnTo>
                    <a:pt x="1488211" y="257810"/>
                  </a:lnTo>
                  <a:lnTo>
                    <a:pt x="1499603" y="264160"/>
                  </a:lnTo>
                  <a:lnTo>
                    <a:pt x="1499603" y="259943"/>
                  </a:lnTo>
                  <a:lnTo>
                    <a:pt x="1460373" y="242570"/>
                  </a:lnTo>
                  <a:lnTo>
                    <a:pt x="1454581" y="240030"/>
                  </a:lnTo>
                  <a:lnTo>
                    <a:pt x="1455267" y="237769"/>
                  </a:lnTo>
                  <a:lnTo>
                    <a:pt x="1455331" y="237528"/>
                  </a:lnTo>
                  <a:lnTo>
                    <a:pt x="1457502" y="230289"/>
                  </a:lnTo>
                  <a:lnTo>
                    <a:pt x="1459738" y="222415"/>
                  </a:lnTo>
                  <a:lnTo>
                    <a:pt x="1462074" y="214909"/>
                  </a:lnTo>
                  <a:lnTo>
                    <a:pt x="1462366" y="213791"/>
                  </a:lnTo>
                  <a:lnTo>
                    <a:pt x="1464297" y="206044"/>
                  </a:lnTo>
                  <a:lnTo>
                    <a:pt x="1464360" y="205803"/>
                  </a:lnTo>
                  <a:lnTo>
                    <a:pt x="1464538" y="205803"/>
                  </a:lnTo>
                  <a:lnTo>
                    <a:pt x="1474152" y="209664"/>
                  </a:lnTo>
                  <a:lnTo>
                    <a:pt x="1483461" y="214642"/>
                  </a:lnTo>
                  <a:lnTo>
                    <a:pt x="1502346" y="222262"/>
                  </a:lnTo>
                  <a:lnTo>
                    <a:pt x="1502308" y="219748"/>
                  </a:lnTo>
                  <a:lnTo>
                    <a:pt x="1501787" y="219494"/>
                  </a:lnTo>
                  <a:lnTo>
                    <a:pt x="1493075" y="215900"/>
                  </a:lnTo>
                  <a:lnTo>
                    <a:pt x="1483804" y="210820"/>
                  </a:lnTo>
                  <a:lnTo>
                    <a:pt x="1471523" y="205803"/>
                  </a:lnTo>
                  <a:lnTo>
                    <a:pt x="1465351" y="203288"/>
                  </a:lnTo>
                  <a:lnTo>
                    <a:pt x="1465122" y="203288"/>
                  </a:lnTo>
                  <a:lnTo>
                    <a:pt x="1465478" y="201930"/>
                  </a:lnTo>
                  <a:lnTo>
                    <a:pt x="1467396" y="194665"/>
                  </a:lnTo>
                  <a:lnTo>
                    <a:pt x="1469034" y="187960"/>
                  </a:lnTo>
                  <a:lnTo>
                    <a:pt x="1470761" y="180340"/>
                  </a:lnTo>
                  <a:lnTo>
                    <a:pt x="1472298" y="172885"/>
                  </a:lnTo>
                  <a:lnTo>
                    <a:pt x="1472336" y="172745"/>
                  </a:lnTo>
                  <a:lnTo>
                    <a:pt x="1479931" y="175298"/>
                  </a:lnTo>
                  <a:lnTo>
                    <a:pt x="1486052" y="178396"/>
                  </a:lnTo>
                  <a:lnTo>
                    <a:pt x="1487538" y="179133"/>
                  </a:lnTo>
                  <a:lnTo>
                    <a:pt x="1495437" y="181800"/>
                  </a:lnTo>
                  <a:lnTo>
                    <a:pt x="1495247" y="181800"/>
                  </a:lnTo>
                  <a:lnTo>
                    <a:pt x="1502410" y="185470"/>
                  </a:lnTo>
                  <a:lnTo>
                    <a:pt x="1502308" y="182499"/>
                  </a:lnTo>
                  <a:lnTo>
                    <a:pt x="1501571" y="182499"/>
                  </a:lnTo>
                  <a:lnTo>
                    <a:pt x="1495094" y="179133"/>
                  </a:lnTo>
                  <a:lnTo>
                    <a:pt x="1487627" y="176530"/>
                  </a:lnTo>
                  <a:lnTo>
                    <a:pt x="1480286" y="172745"/>
                  </a:lnTo>
                  <a:lnTo>
                    <a:pt x="1472831" y="170180"/>
                  </a:lnTo>
                  <a:lnTo>
                    <a:pt x="1473022" y="169138"/>
                  </a:lnTo>
                  <a:lnTo>
                    <a:pt x="1473060" y="168973"/>
                  </a:lnTo>
                  <a:lnTo>
                    <a:pt x="1474381" y="161772"/>
                  </a:lnTo>
                  <a:lnTo>
                    <a:pt x="1475473" y="156210"/>
                  </a:lnTo>
                  <a:lnTo>
                    <a:pt x="1477530" y="142240"/>
                  </a:lnTo>
                  <a:lnTo>
                    <a:pt x="1502308" y="152400"/>
                  </a:lnTo>
                  <a:lnTo>
                    <a:pt x="1502308" y="150012"/>
                  </a:lnTo>
                  <a:lnTo>
                    <a:pt x="1502664" y="150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0" name="object 9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25509" y="4207713"/>
              <a:ext cx="128673" cy="128689"/>
            </a:xfrm>
            <a:prstGeom prst="rect">
              <a:avLst/>
            </a:prstGeom>
          </p:spPr>
        </p:pic>
        <p:sp>
          <p:nvSpPr>
            <p:cNvPr id="91" name="object 91" descr=""/>
            <p:cNvSpPr/>
            <p:nvPr/>
          </p:nvSpPr>
          <p:spPr>
            <a:xfrm>
              <a:off x="4753584" y="4185561"/>
              <a:ext cx="328930" cy="173355"/>
            </a:xfrm>
            <a:custGeom>
              <a:avLst/>
              <a:gdLst/>
              <a:ahLst/>
              <a:cxnLst/>
              <a:rect l="l" t="t" r="r" b="b"/>
              <a:pathLst>
                <a:path w="328929" h="173354">
                  <a:moveTo>
                    <a:pt x="268846" y="129819"/>
                  </a:moveTo>
                  <a:lnTo>
                    <a:pt x="261696" y="127914"/>
                  </a:lnTo>
                  <a:lnTo>
                    <a:pt x="254609" y="126580"/>
                  </a:lnTo>
                  <a:lnTo>
                    <a:pt x="247650" y="125780"/>
                  </a:lnTo>
                  <a:lnTo>
                    <a:pt x="240868" y="125450"/>
                  </a:lnTo>
                  <a:lnTo>
                    <a:pt x="240868" y="150850"/>
                  </a:lnTo>
                  <a:lnTo>
                    <a:pt x="268846" y="129819"/>
                  </a:lnTo>
                  <a:close/>
                </a:path>
                <a:path w="328929" h="173354">
                  <a:moveTo>
                    <a:pt x="275107" y="81889"/>
                  </a:moveTo>
                  <a:lnTo>
                    <a:pt x="274777" y="75704"/>
                  </a:lnTo>
                  <a:lnTo>
                    <a:pt x="274066" y="69977"/>
                  </a:lnTo>
                  <a:lnTo>
                    <a:pt x="273202" y="64858"/>
                  </a:lnTo>
                  <a:lnTo>
                    <a:pt x="272656" y="61607"/>
                  </a:lnTo>
                  <a:lnTo>
                    <a:pt x="272008" y="58496"/>
                  </a:lnTo>
                  <a:lnTo>
                    <a:pt x="271322" y="55562"/>
                  </a:lnTo>
                  <a:lnTo>
                    <a:pt x="263982" y="57518"/>
                  </a:lnTo>
                  <a:lnTo>
                    <a:pt x="256438" y="58966"/>
                  </a:lnTo>
                  <a:lnTo>
                    <a:pt x="248729" y="59893"/>
                  </a:lnTo>
                  <a:lnTo>
                    <a:pt x="240868" y="60299"/>
                  </a:lnTo>
                  <a:lnTo>
                    <a:pt x="240868" y="81889"/>
                  </a:lnTo>
                  <a:lnTo>
                    <a:pt x="275107" y="81889"/>
                  </a:lnTo>
                  <a:close/>
                </a:path>
                <a:path w="328929" h="173354">
                  <a:moveTo>
                    <a:pt x="275323" y="91109"/>
                  </a:moveTo>
                  <a:lnTo>
                    <a:pt x="240868" y="91109"/>
                  </a:lnTo>
                  <a:lnTo>
                    <a:pt x="240868" y="116192"/>
                  </a:lnTo>
                  <a:lnTo>
                    <a:pt x="248767" y="116611"/>
                  </a:lnTo>
                  <a:lnTo>
                    <a:pt x="256527" y="117551"/>
                  </a:lnTo>
                  <a:lnTo>
                    <a:pt x="264096" y="119011"/>
                  </a:lnTo>
                  <a:lnTo>
                    <a:pt x="271475" y="120992"/>
                  </a:lnTo>
                  <a:lnTo>
                    <a:pt x="273177" y="113271"/>
                  </a:lnTo>
                  <a:lnTo>
                    <a:pt x="274345" y="105676"/>
                  </a:lnTo>
                  <a:lnTo>
                    <a:pt x="275043" y="98285"/>
                  </a:lnTo>
                  <a:lnTo>
                    <a:pt x="275323" y="91109"/>
                  </a:lnTo>
                  <a:close/>
                </a:path>
                <a:path w="328929" h="173354">
                  <a:moveTo>
                    <a:pt x="300596" y="91109"/>
                  </a:moveTo>
                  <a:lnTo>
                    <a:pt x="284530" y="91109"/>
                  </a:lnTo>
                  <a:lnTo>
                    <a:pt x="284238" y="99009"/>
                  </a:lnTo>
                  <a:lnTo>
                    <a:pt x="283451" y="107188"/>
                  </a:lnTo>
                  <a:lnTo>
                    <a:pt x="282130" y="115582"/>
                  </a:lnTo>
                  <a:lnTo>
                    <a:pt x="280200" y="124129"/>
                  </a:lnTo>
                  <a:lnTo>
                    <a:pt x="284403" y="125945"/>
                  </a:lnTo>
                  <a:lnTo>
                    <a:pt x="286448" y="126961"/>
                  </a:lnTo>
                  <a:lnTo>
                    <a:pt x="291909" y="119062"/>
                  </a:lnTo>
                  <a:lnTo>
                    <a:pt x="296176" y="110375"/>
                  </a:lnTo>
                  <a:lnTo>
                    <a:pt x="299110" y="101015"/>
                  </a:lnTo>
                  <a:lnTo>
                    <a:pt x="300596" y="91109"/>
                  </a:lnTo>
                  <a:close/>
                </a:path>
                <a:path w="328929" h="173354">
                  <a:moveTo>
                    <a:pt x="328383" y="86499"/>
                  </a:moveTo>
                  <a:lnTo>
                    <a:pt x="321589" y="52832"/>
                  </a:lnTo>
                  <a:lnTo>
                    <a:pt x="309968" y="35610"/>
                  </a:lnTo>
                  <a:lnTo>
                    <a:pt x="309968" y="86499"/>
                  </a:lnTo>
                  <a:lnTo>
                    <a:pt x="304165" y="115176"/>
                  </a:lnTo>
                  <a:lnTo>
                    <a:pt x="288353" y="138607"/>
                  </a:lnTo>
                  <a:lnTo>
                    <a:pt x="264922" y="154419"/>
                  </a:lnTo>
                  <a:lnTo>
                    <a:pt x="236245" y="160223"/>
                  </a:lnTo>
                  <a:lnTo>
                    <a:pt x="207581" y="154419"/>
                  </a:lnTo>
                  <a:lnTo>
                    <a:pt x="184150" y="138607"/>
                  </a:lnTo>
                  <a:lnTo>
                    <a:pt x="168325" y="115176"/>
                  </a:lnTo>
                  <a:lnTo>
                    <a:pt x="162521" y="86499"/>
                  </a:lnTo>
                  <a:lnTo>
                    <a:pt x="168325" y="57835"/>
                  </a:lnTo>
                  <a:lnTo>
                    <a:pt x="184150" y="34391"/>
                  </a:lnTo>
                  <a:lnTo>
                    <a:pt x="207581" y="18580"/>
                  </a:lnTo>
                  <a:lnTo>
                    <a:pt x="236245" y="12776"/>
                  </a:lnTo>
                  <a:lnTo>
                    <a:pt x="264922" y="18580"/>
                  </a:lnTo>
                  <a:lnTo>
                    <a:pt x="288353" y="34391"/>
                  </a:lnTo>
                  <a:lnTo>
                    <a:pt x="304165" y="57835"/>
                  </a:lnTo>
                  <a:lnTo>
                    <a:pt x="309968" y="86499"/>
                  </a:lnTo>
                  <a:lnTo>
                    <a:pt x="309968" y="35610"/>
                  </a:lnTo>
                  <a:lnTo>
                    <a:pt x="303047" y="25336"/>
                  </a:lnTo>
                  <a:lnTo>
                    <a:pt x="284429" y="12776"/>
                  </a:lnTo>
                  <a:lnTo>
                    <a:pt x="275551" y="6794"/>
                  </a:lnTo>
                  <a:lnTo>
                    <a:pt x="241871" y="0"/>
                  </a:lnTo>
                  <a:lnTo>
                    <a:pt x="86499" y="0"/>
                  </a:lnTo>
                  <a:lnTo>
                    <a:pt x="52832" y="6794"/>
                  </a:lnTo>
                  <a:lnTo>
                    <a:pt x="25336" y="25336"/>
                  </a:lnTo>
                  <a:lnTo>
                    <a:pt x="6794" y="52832"/>
                  </a:lnTo>
                  <a:lnTo>
                    <a:pt x="0" y="86499"/>
                  </a:lnTo>
                  <a:lnTo>
                    <a:pt x="6794" y="120167"/>
                  </a:lnTo>
                  <a:lnTo>
                    <a:pt x="25336" y="147662"/>
                  </a:lnTo>
                  <a:lnTo>
                    <a:pt x="52832" y="166204"/>
                  </a:lnTo>
                  <a:lnTo>
                    <a:pt x="86499" y="172999"/>
                  </a:lnTo>
                  <a:lnTo>
                    <a:pt x="241871" y="172999"/>
                  </a:lnTo>
                  <a:lnTo>
                    <a:pt x="275551" y="166204"/>
                  </a:lnTo>
                  <a:lnTo>
                    <a:pt x="284416" y="160223"/>
                  </a:lnTo>
                  <a:lnTo>
                    <a:pt x="303047" y="147662"/>
                  </a:lnTo>
                  <a:lnTo>
                    <a:pt x="321589" y="120167"/>
                  </a:lnTo>
                  <a:lnTo>
                    <a:pt x="328383" y="86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2" name="object 9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6920" y="4194109"/>
              <a:ext cx="155912" cy="155897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4396105" y="2670045"/>
              <a:ext cx="1579880" cy="2171065"/>
            </a:xfrm>
            <a:custGeom>
              <a:avLst/>
              <a:gdLst/>
              <a:ahLst/>
              <a:cxnLst/>
              <a:rect l="l" t="t" r="r" b="b"/>
              <a:pathLst>
                <a:path w="1579879" h="2171065">
                  <a:moveTo>
                    <a:pt x="267538" y="1950085"/>
                  </a:moveTo>
                  <a:lnTo>
                    <a:pt x="201155" y="1950085"/>
                  </a:lnTo>
                  <a:lnTo>
                    <a:pt x="201155" y="2030095"/>
                  </a:lnTo>
                  <a:lnTo>
                    <a:pt x="65887" y="2030095"/>
                  </a:lnTo>
                  <a:lnTo>
                    <a:pt x="65887" y="1950085"/>
                  </a:lnTo>
                  <a:lnTo>
                    <a:pt x="0" y="1950085"/>
                  </a:lnTo>
                  <a:lnTo>
                    <a:pt x="0" y="2030095"/>
                  </a:lnTo>
                  <a:lnTo>
                    <a:pt x="0" y="2082165"/>
                  </a:lnTo>
                  <a:lnTo>
                    <a:pt x="0" y="2167255"/>
                  </a:lnTo>
                  <a:lnTo>
                    <a:pt x="65887" y="2167255"/>
                  </a:lnTo>
                  <a:lnTo>
                    <a:pt x="65887" y="2082165"/>
                  </a:lnTo>
                  <a:lnTo>
                    <a:pt x="201155" y="2082165"/>
                  </a:lnTo>
                  <a:lnTo>
                    <a:pt x="201155" y="2167255"/>
                  </a:lnTo>
                  <a:lnTo>
                    <a:pt x="267538" y="2167255"/>
                  </a:lnTo>
                  <a:lnTo>
                    <a:pt x="267538" y="2082165"/>
                  </a:lnTo>
                  <a:lnTo>
                    <a:pt x="267538" y="2030095"/>
                  </a:lnTo>
                  <a:lnTo>
                    <a:pt x="267538" y="1950085"/>
                  </a:lnTo>
                  <a:close/>
                </a:path>
                <a:path w="1579879" h="2171065">
                  <a:moveTo>
                    <a:pt x="274231" y="1905"/>
                  </a:moveTo>
                  <a:lnTo>
                    <a:pt x="208686" y="1905"/>
                  </a:lnTo>
                  <a:lnTo>
                    <a:pt x="208686" y="80645"/>
                  </a:lnTo>
                  <a:lnTo>
                    <a:pt x="75171" y="80645"/>
                  </a:lnTo>
                  <a:lnTo>
                    <a:pt x="75171" y="1905"/>
                  </a:lnTo>
                  <a:lnTo>
                    <a:pt x="10121" y="1905"/>
                  </a:lnTo>
                  <a:lnTo>
                    <a:pt x="10121" y="80645"/>
                  </a:lnTo>
                  <a:lnTo>
                    <a:pt x="10121" y="132715"/>
                  </a:lnTo>
                  <a:lnTo>
                    <a:pt x="10121" y="216535"/>
                  </a:lnTo>
                  <a:lnTo>
                    <a:pt x="75171" y="216535"/>
                  </a:lnTo>
                  <a:lnTo>
                    <a:pt x="75171" y="132715"/>
                  </a:lnTo>
                  <a:lnTo>
                    <a:pt x="208686" y="132715"/>
                  </a:lnTo>
                  <a:lnTo>
                    <a:pt x="208686" y="216535"/>
                  </a:lnTo>
                  <a:lnTo>
                    <a:pt x="274231" y="216535"/>
                  </a:lnTo>
                  <a:lnTo>
                    <a:pt x="274231" y="132715"/>
                  </a:lnTo>
                  <a:lnTo>
                    <a:pt x="274231" y="80645"/>
                  </a:lnTo>
                  <a:lnTo>
                    <a:pt x="274231" y="1905"/>
                  </a:lnTo>
                  <a:close/>
                </a:path>
                <a:path w="1579879" h="2171065">
                  <a:moveTo>
                    <a:pt x="558139" y="1951583"/>
                  </a:moveTo>
                  <a:lnTo>
                    <a:pt x="492252" y="1951583"/>
                  </a:lnTo>
                  <a:lnTo>
                    <a:pt x="492252" y="2079891"/>
                  </a:lnTo>
                  <a:lnTo>
                    <a:pt x="491464" y="2090369"/>
                  </a:lnTo>
                  <a:lnTo>
                    <a:pt x="456907" y="2116188"/>
                  </a:lnTo>
                  <a:lnTo>
                    <a:pt x="445668" y="2116556"/>
                  </a:lnTo>
                  <a:lnTo>
                    <a:pt x="408012" y="2116556"/>
                  </a:lnTo>
                  <a:lnTo>
                    <a:pt x="363639" y="2107311"/>
                  </a:lnTo>
                  <a:lnTo>
                    <a:pt x="355003" y="2079891"/>
                  </a:lnTo>
                  <a:lnTo>
                    <a:pt x="355003" y="1951583"/>
                  </a:lnTo>
                  <a:lnTo>
                    <a:pt x="288607" y="1951583"/>
                  </a:lnTo>
                  <a:lnTo>
                    <a:pt x="288607" y="2100211"/>
                  </a:lnTo>
                  <a:lnTo>
                    <a:pt x="290626" y="2120684"/>
                  </a:lnTo>
                  <a:lnTo>
                    <a:pt x="320814" y="2160168"/>
                  </a:lnTo>
                  <a:lnTo>
                    <a:pt x="369392" y="2169922"/>
                  </a:lnTo>
                  <a:lnTo>
                    <a:pt x="392658" y="2170569"/>
                  </a:lnTo>
                  <a:lnTo>
                    <a:pt x="466483" y="2170569"/>
                  </a:lnTo>
                  <a:lnTo>
                    <a:pt x="505117" y="2167471"/>
                  </a:lnTo>
                  <a:lnTo>
                    <a:pt x="543369" y="2148611"/>
                  </a:lnTo>
                  <a:lnTo>
                    <a:pt x="558139" y="2100211"/>
                  </a:lnTo>
                  <a:lnTo>
                    <a:pt x="558139" y="1951583"/>
                  </a:lnTo>
                  <a:close/>
                </a:path>
                <a:path w="1579879" h="2171065">
                  <a:moveTo>
                    <a:pt x="561098" y="3429"/>
                  </a:moveTo>
                  <a:lnTo>
                    <a:pt x="496062" y="3429"/>
                  </a:lnTo>
                  <a:lnTo>
                    <a:pt x="496062" y="130111"/>
                  </a:lnTo>
                  <a:lnTo>
                    <a:pt x="495287" y="140436"/>
                  </a:lnTo>
                  <a:lnTo>
                    <a:pt x="461175" y="165925"/>
                  </a:lnTo>
                  <a:lnTo>
                    <a:pt x="450088" y="166293"/>
                  </a:lnTo>
                  <a:lnTo>
                    <a:pt x="412902" y="166293"/>
                  </a:lnTo>
                  <a:lnTo>
                    <a:pt x="369112" y="157162"/>
                  </a:lnTo>
                  <a:lnTo>
                    <a:pt x="360578" y="130111"/>
                  </a:lnTo>
                  <a:lnTo>
                    <a:pt x="360578" y="3429"/>
                  </a:lnTo>
                  <a:lnTo>
                    <a:pt x="295033" y="3429"/>
                  </a:lnTo>
                  <a:lnTo>
                    <a:pt x="295033" y="150152"/>
                  </a:lnTo>
                  <a:lnTo>
                    <a:pt x="297027" y="170370"/>
                  </a:lnTo>
                  <a:lnTo>
                    <a:pt x="326834" y="209334"/>
                  </a:lnTo>
                  <a:lnTo>
                    <a:pt x="374777" y="218973"/>
                  </a:lnTo>
                  <a:lnTo>
                    <a:pt x="397738" y="219608"/>
                  </a:lnTo>
                  <a:lnTo>
                    <a:pt x="470623" y="219608"/>
                  </a:lnTo>
                  <a:lnTo>
                    <a:pt x="508762" y="216560"/>
                  </a:lnTo>
                  <a:lnTo>
                    <a:pt x="546519" y="197942"/>
                  </a:lnTo>
                  <a:lnTo>
                    <a:pt x="561098" y="150152"/>
                  </a:lnTo>
                  <a:lnTo>
                    <a:pt x="561098" y="3429"/>
                  </a:lnTo>
                  <a:close/>
                </a:path>
                <a:path w="1579879" h="2171065">
                  <a:moveTo>
                    <a:pt x="840676" y="153085"/>
                  </a:moveTo>
                  <a:lnTo>
                    <a:pt x="832142" y="109905"/>
                  </a:lnTo>
                  <a:lnTo>
                    <a:pt x="790663" y="85547"/>
                  </a:lnTo>
                  <a:lnTo>
                    <a:pt x="666546" y="81203"/>
                  </a:lnTo>
                  <a:lnTo>
                    <a:pt x="655421" y="79921"/>
                  </a:lnTo>
                  <a:lnTo>
                    <a:pt x="647484" y="76555"/>
                  </a:lnTo>
                  <a:lnTo>
                    <a:pt x="642708" y="71107"/>
                  </a:lnTo>
                  <a:lnTo>
                    <a:pt x="641121" y="63588"/>
                  </a:lnTo>
                  <a:lnTo>
                    <a:pt x="642797" y="56311"/>
                  </a:lnTo>
                  <a:lnTo>
                    <a:pt x="647839" y="51117"/>
                  </a:lnTo>
                  <a:lnTo>
                    <a:pt x="656247" y="47993"/>
                  </a:lnTo>
                  <a:lnTo>
                    <a:pt x="668020" y="46951"/>
                  </a:lnTo>
                  <a:lnTo>
                    <a:pt x="747255" y="46951"/>
                  </a:lnTo>
                  <a:lnTo>
                    <a:pt x="756666" y="48336"/>
                  </a:lnTo>
                  <a:lnTo>
                    <a:pt x="763397" y="52463"/>
                  </a:lnTo>
                  <a:lnTo>
                    <a:pt x="767435" y="59347"/>
                  </a:lnTo>
                  <a:lnTo>
                    <a:pt x="768781" y="68973"/>
                  </a:lnTo>
                  <a:lnTo>
                    <a:pt x="831367" y="68973"/>
                  </a:lnTo>
                  <a:lnTo>
                    <a:pt x="827100" y="29349"/>
                  </a:lnTo>
                  <a:lnTo>
                    <a:pt x="792124" y="2819"/>
                  </a:lnTo>
                  <a:lnTo>
                    <a:pt x="762419" y="0"/>
                  </a:lnTo>
                  <a:lnTo>
                    <a:pt x="659714" y="0"/>
                  </a:lnTo>
                  <a:lnTo>
                    <a:pt x="621436" y="2578"/>
                  </a:lnTo>
                  <a:lnTo>
                    <a:pt x="580351" y="31432"/>
                  </a:lnTo>
                  <a:lnTo>
                    <a:pt x="574598" y="66522"/>
                  </a:lnTo>
                  <a:lnTo>
                    <a:pt x="575551" y="83007"/>
                  </a:lnTo>
                  <a:lnTo>
                    <a:pt x="598043" y="121767"/>
                  </a:lnTo>
                  <a:lnTo>
                    <a:pt x="640143" y="130111"/>
                  </a:lnTo>
                  <a:lnTo>
                    <a:pt x="752792" y="133375"/>
                  </a:lnTo>
                  <a:lnTo>
                    <a:pt x="759802" y="134200"/>
                  </a:lnTo>
                  <a:lnTo>
                    <a:pt x="770229" y="138099"/>
                  </a:lnTo>
                  <a:lnTo>
                    <a:pt x="773658" y="143484"/>
                  </a:lnTo>
                  <a:lnTo>
                    <a:pt x="773658" y="151625"/>
                  </a:lnTo>
                  <a:lnTo>
                    <a:pt x="772287" y="159321"/>
                  </a:lnTo>
                  <a:lnTo>
                    <a:pt x="768159" y="164833"/>
                  </a:lnTo>
                  <a:lnTo>
                    <a:pt x="761288" y="168135"/>
                  </a:lnTo>
                  <a:lnTo>
                    <a:pt x="751662" y="169240"/>
                  </a:lnTo>
                  <a:lnTo>
                    <a:pt x="658393" y="169240"/>
                  </a:lnTo>
                  <a:lnTo>
                    <a:pt x="650900" y="168097"/>
                  </a:lnTo>
                  <a:lnTo>
                    <a:pt x="641769" y="162877"/>
                  </a:lnTo>
                  <a:lnTo>
                    <a:pt x="639165" y="155879"/>
                  </a:lnTo>
                  <a:lnTo>
                    <a:pt x="639165" y="144780"/>
                  </a:lnTo>
                  <a:lnTo>
                    <a:pt x="575094" y="144780"/>
                  </a:lnTo>
                  <a:lnTo>
                    <a:pt x="574433" y="153250"/>
                  </a:lnTo>
                  <a:lnTo>
                    <a:pt x="574116" y="161899"/>
                  </a:lnTo>
                  <a:lnTo>
                    <a:pt x="575767" y="178714"/>
                  </a:lnTo>
                  <a:lnTo>
                    <a:pt x="600532" y="210807"/>
                  </a:lnTo>
                  <a:lnTo>
                    <a:pt x="639953" y="218147"/>
                  </a:lnTo>
                  <a:lnTo>
                    <a:pt x="659218" y="218630"/>
                  </a:lnTo>
                  <a:lnTo>
                    <a:pt x="750189" y="218630"/>
                  </a:lnTo>
                  <a:lnTo>
                    <a:pt x="789800" y="216306"/>
                  </a:lnTo>
                  <a:lnTo>
                    <a:pt x="826084" y="200685"/>
                  </a:lnTo>
                  <a:lnTo>
                    <a:pt x="839050" y="172567"/>
                  </a:lnTo>
                  <a:lnTo>
                    <a:pt x="840676" y="153085"/>
                  </a:lnTo>
                  <a:close/>
                </a:path>
                <a:path w="1579879" h="2171065">
                  <a:moveTo>
                    <a:pt x="841336" y="2103183"/>
                  </a:moveTo>
                  <a:lnTo>
                    <a:pt x="832688" y="2059444"/>
                  </a:lnTo>
                  <a:lnTo>
                    <a:pt x="790676" y="2034755"/>
                  </a:lnTo>
                  <a:lnTo>
                    <a:pt x="664946" y="2030349"/>
                  </a:lnTo>
                  <a:lnTo>
                    <a:pt x="653681" y="2029053"/>
                  </a:lnTo>
                  <a:lnTo>
                    <a:pt x="645629" y="2025650"/>
                  </a:lnTo>
                  <a:lnTo>
                    <a:pt x="640803" y="2020138"/>
                  </a:lnTo>
                  <a:lnTo>
                    <a:pt x="639191" y="2012518"/>
                  </a:lnTo>
                  <a:lnTo>
                    <a:pt x="640892" y="2005152"/>
                  </a:lnTo>
                  <a:lnTo>
                    <a:pt x="645998" y="1999894"/>
                  </a:lnTo>
                  <a:lnTo>
                    <a:pt x="654507" y="1996732"/>
                  </a:lnTo>
                  <a:lnTo>
                    <a:pt x="666432" y="1995678"/>
                  </a:lnTo>
                  <a:lnTo>
                    <a:pt x="746696" y="1995678"/>
                  </a:lnTo>
                  <a:lnTo>
                    <a:pt x="756234" y="1997075"/>
                  </a:lnTo>
                  <a:lnTo>
                    <a:pt x="763041" y="2001253"/>
                  </a:lnTo>
                  <a:lnTo>
                    <a:pt x="767130" y="2008212"/>
                  </a:lnTo>
                  <a:lnTo>
                    <a:pt x="768502" y="2017979"/>
                  </a:lnTo>
                  <a:lnTo>
                    <a:pt x="831913" y="2017979"/>
                  </a:lnTo>
                  <a:lnTo>
                    <a:pt x="827582" y="1977847"/>
                  </a:lnTo>
                  <a:lnTo>
                    <a:pt x="792162" y="1950961"/>
                  </a:lnTo>
                  <a:lnTo>
                    <a:pt x="762050" y="1948116"/>
                  </a:lnTo>
                  <a:lnTo>
                    <a:pt x="658025" y="1948116"/>
                  </a:lnTo>
                  <a:lnTo>
                    <a:pt x="619252" y="1950720"/>
                  </a:lnTo>
                  <a:lnTo>
                    <a:pt x="584911" y="1967471"/>
                  </a:lnTo>
                  <a:lnTo>
                    <a:pt x="571804" y="2015490"/>
                  </a:lnTo>
                  <a:lnTo>
                    <a:pt x="572757" y="2032177"/>
                  </a:lnTo>
                  <a:lnTo>
                    <a:pt x="595553" y="2071446"/>
                  </a:lnTo>
                  <a:lnTo>
                    <a:pt x="638200" y="2079891"/>
                  </a:lnTo>
                  <a:lnTo>
                    <a:pt x="752322" y="2083206"/>
                  </a:lnTo>
                  <a:lnTo>
                    <a:pt x="759421" y="2084031"/>
                  </a:lnTo>
                  <a:lnTo>
                    <a:pt x="769988" y="2087994"/>
                  </a:lnTo>
                  <a:lnTo>
                    <a:pt x="773455" y="2093442"/>
                  </a:lnTo>
                  <a:lnTo>
                    <a:pt x="773455" y="2101710"/>
                  </a:lnTo>
                  <a:lnTo>
                    <a:pt x="772058" y="2109508"/>
                  </a:lnTo>
                  <a:lnTo>
                    <a:pt x="767880" y="2115083"/>
                  </a:lnTo>
                  <a:lnTo>
                    <a:pt x="760907" y="2118423"/>
                  </a:lnTo>
                  <a:lnTo>
                    <a:pt x="751154" y="2119528"/>
                  </a:lnTo>
                  <a:lnTo>
                    <a:pt x="656691" y="2119528"/>
                  </a:lnTo>
                  <a:lnTo>
                    <a:pt x="649097" y="2118385"/>
                  </a:lnTo>
                  <a:lnTo>
                    <a:pt x="639851" y="2113089"/>
                  </a:lnTo>
                  <a:lnTo>
                    <a:pt x="637209" y="2105990"/>
                  </a:lnTo>
                  <a:lnTo>
                    <a:pt x="637209" y="2094763"/>
                  </a:lnTo>
                  <a:lnTo>
                    <a:pt x="572312" y="2094763"/>
                  </a:lnTo>
                  <a:lnTo>
                    <a:pt x="571639" y="2103361"/>
                  </a:lnTo>
                  <a:lnTo>
                    <a:pt x="571309" y="2112099"/>
                  </a:lnTo>
                  <a:lnTo>
                    <a:pt x="572985" y="2129129"/>
                  </a:lnTo>
                  <a:lnTo>
                    <a:pt x="598068" y="2161641"/>
                  </a:lnTo>
                  <a:lnTo>
                    <a:pt x="638009" y="2169083"/>
                  </a:lnTo>
                  <a:lnTo>
                    <a:pt x="657517" y="2169579"/>
                  </a:lnTo>
                  <a:lnTo>
                    <a:pt x="749681" y="2169579"/>
                  </a:lnTo>
                  <a:lnTo>
                    <a:pt x="789813" y="2167229"/>
                  </a:lnTo>
                  <a:lnTo>
                    <a:pt x="826566" y="2151405"/>
                  </a:lnTo>
                  <a:lnTo>
                    <a:pt x="839685" y="2122919"/>
                  </a:lnTo>
                  <a:lnTo>
                    <a:pt x="841336" y="2103183"/>
                  </a:lnTo>
                  <a:close/>
                </a:path>
                <a:path w="1579879" h="2171065">
                  <a:moveTo>
                    <a:pt x="1094003" y="1905"/>
                  </a:moveTo>
                  <a:lnTo>
                    <a:pt x="850430" y="1905"/>
                  </a:lnTo>
                  <a:lnTo>
                    <a:pt x="850430" y="55245"/>
                  </a:lnTo>
                  <a:lnTo>
                    <a:pt x="939927" y="55245"/>
                  </a:lnTo>
                  <a:lnTo>
                    <a:pt x="939927" y="216535"/>
                  </a:lnTo>
                  <a:lnTo>
                    <a:pt x="1004989" y="216535"/>
                  </a:lnTo>
                  <a:lnTo>
                    <a:pt x="1004989" y="55245"/>
                  </a:lnTo>
                  <a:lnTo>
                    <a:pt x="1094003" y="55245"/>
                  </a:lnTo>
                  <a:lnTo>
                    <a:pt x="1094003" y="1905"/>
                  </a:lnTo>
                  <a:close/>
                </a:path>
                <a:path w="1579879" h="2171065">
                  <a:moveTo>
                    <a:pt x="1097940" y="1950085"/>
                  </a:moveTo>
                  <a:lnTo>
                    <a:pt x="851217" y="1950085"/>
                  </a:lnTo>
                  <a:lnTo>
                    <a:pt x="851217" y="2003425"/>
                  </a:lnTo>
                  <a:lnTo>
                    <a:pt x="941870" y="2003425"/>
                  </a:lnTo>
                  <a:lnTo>
                    <a:pt x="941870" y="2167255"/>
                  </a:lnTo>
                  <a:lnTo>
                    <a:pt x="1007783" y="2167255"/>
                  </a:lnTo>
                  <a:lnTo>
                    <a:pt x="1007783" y="2003425"/>
                  </a:lnTo>
                  <a:lnTo>
                    <a:pt x="1097940" y="2003425"/>
                  </a:lnTo>
                  <a:lnTo>
                    <a:pt x="1097940" y="1950085"/>
                  </a:lnTo>
                  <a:close/>
                </a:path>
                <a:path w="1579879" h="2171065">
                  <a:moveTo>
                    <a:pt x="1315732" y="164465"/>
                  </a:moveTo>
                  <a:lnTo>
                    <a:pt x="1173899" y="164465"/>
                  </a:lnTo>
                  <a:lnTo>
                    <a:pt x="1173899" y="1905"/>
                  </a:lnTo>
                  <a:lnTo>
                    <a:pt x="1108367" y="1905"/>
                  </a:lnTo>
                  <a:lnTo>
                    <a:pt x="1108367" y="164465"/>
                  </a:lnTo>
                  <a:lnTo>
                    <a:pt x="1108367" y="216535"/>
                  </a:lnTo>
                  <a:lnTo>
                    <a:pt x="1315732" y="216535"/>
                  </a:lnTo>
                  <a:lnTo>
                    <a:pt x="1315732" y="164465"/>
                  </a:lnTo>
                  <a:close/>
                </a:path>
                <a:path w="1579879" h="2171065">
                  <a:moveTo>
                    <a:pt x="1322552" y="2115185"/>
                  </a:moveTo>
                  <a:lnTo>
                    <a:pt x="1178890" y="2115185"/>
                  </a:lnTo>
                  <a:lnTo>
                    <a:pt x="1178890" y="1950085"/>
                  </a:lnTo>
                  <a:lnTo>
                    <a:pt x="1112494" y="1950085"/>
                  </a:lnTo>
                  <a:lnTo>
                    <a:pt x="1112494" y="2115185"/>
                  </a:lnTo>
                  <a:lnTo>
                    <a:pt x="1112494" y="2167255"/>
                  </a:lnTo>
                  <a:lnTo>
                    <a:pt x="1322552" y="2167255"/>
                  </a:lnTo>
                  <a:lnTo>
                    <a:pt x="1322552" y="2115185"/>
                  </a:lnTo>
                  <a:close/>
                </a:path>
                <a:path w="1579879" h="2171065">
                  <a:moveTo>
                    <a:pt x="1569300" y="164465"/>
                  </a:moveTo>
                  <a:lnTo>
                    <a:pt x="1399095" y="164465"/>
                  </a:lnTo>
                  <a:lnTo>
                    <a:pt x="1399095" y="131445"/>
                  </a:lnTo>
                  <a:lnTo>
                    <a:pt x="1557070" y="131445"/>
                  </a:lnTo>
                  <a:lnTo>
                    <a:pt x="1557070" y="86995"/>
                  </a:lnTo>
                  <a:lnTo>
                    <a:pt x="1399095" y="86995"/>
                  </a:lnTo>
                  <a:lnTo>
                    <a:pt x="1399095" y="55245"/>
                  </a:lnTo>
                  <a:lnTo>
                    <a:pt x="1566849" y="55245"/>
                  </a:lnTo>
                  <a:lnTo>
                    <a:pt x="1566849" y="1905"/>
                  </a:lnTo>
                  <a:lnTo>
                    <a:pt x="1333550" y="1905"/>
                  </a:lnTo>
                  <a:lnTo>
                    <a:pt x="1333550" y="55245"/>
                  </a:lnTo>
                  <a:lnTo>
                    <a:pt x="1333550" y="86995"/>
                  </a:lnTo>
                  <a:lnTo>
                    <a:pt x="1333550" y="131445"/>
                  </a:lnTo>
                  <a:lnTo>
                    <a:pt x="1333550" y="164465"/>
                  </a:lnTo>
                  <a:lnTo>
                    <a:pt x="1333550" y="216535"/>
                  </a:lnTo>
                  <a:lnTo>
                    <a:pt x="1569300" y="216535"/>
                  </a:lnTo>
                  <a:lnTo>
                    <a:pt x="1569300" y="164465"/>
                  </a:lnTo>
                  <a:close/>
                </a:path>
                <a:path w="1579879" h="2171065">
                  <a:moveTo>
                    <a:pt x="1579422" y="2115185"/>
                  </a:moveTo>
                  <a:lnTo>
                    <a:pt x="1406994" y="2115185"/>
                  </a:lnTo>
                  <a:lnTo>
                    <a:pt x="1406994" y="2080895"/>
                  </a:lnTo>
                  <a:lnTo>
                    <a:pt x="1567027" y="2080895"/>
                  </a:lnTo>
                  <a:lnTo>
                    <a:pt x="1567027" y="2036445"/>
                  </a:lnTo>
                  <a:lnTo>
                    <a:pt x="1406994" y="2036445"/>
                  </a:lnTo>
                  <a:lnTo>
                    <a:pt x="1406994" y="2003425"/>
                  </a:lnTo>
                  <a:lnTo>
                    <a:pt x="1576933" y="2003425"/>
                  </a:lnTo>
                  <a:lnTo>
                    <a:pt x="1576933" y="1950085"/>
                  </a:lnTo>
                  <a:lnTo>
                    <a:pt x="1340624" y="1950085"/>
                  </a:lnTo>
                  <a:lnTo>
                    <a:pt x="1340624" y="2003425"/>
                  </a:lnTo>
                  <a:lnTo>
                    <a:pt x="1340624" y="2036445"/>
                  </a:lnTo>
                  <a:lnTo>
                    <a:pt x="1340624" y="2080895"/>
                  </a:lnTo>
                  <a:lnTo>
                    <a:pt x="1340624" y="2115185"/>
                  </a:lnTo>
                  <a:lnTo>
                    <a:pt x="1340624" y="2167255"/>
                  </a:lnTo>
                  <a:lnTo>
                    <a:pt x="1579422" y="2167255"/>
                  </a:lnTo>
                  <a:lnTo>
                    <a:pt x="1579422" y="21151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4" name="object 9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32842" y="3716953"/>
              <a:ext cx="91887" cy="95493"/>
            </a:xfrm>
            <a:prstGeom prst="rect">
              <a:avLst/>
            </a:prstGeom>
          </p:spPr>
        </p:pic>
        <p:pic>
          <p:nvPicPr>
            <p:cNvPr id="95" name="object 9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85390" y="1889118"/>
              <a:ext cx="3606609" cy="4067056"/>
            </a:xfrm>
            <a:prstGeom prst="rect">
              <a:avLst/>
            </a:prstGeom>
          </p:spPr>
        </p:pic>
        <p:pic>
          <p:nvPicPr>
            <p:cNvPr id="96" name="object 9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473799" y="5350219"/>
              <a:ext cx="1212601" cy="95681"/>
            </a:xfrm>
            <a:prstGeom prst="rect">
              <a:avLst/>
            </a:prstGeom>
          </p:spPr>
        </p:pic>
        <p:sp>
          <p:nvSpPr>
            <p:cNvPr id="97" name="object 97" descr=""/>
            <p:cNvSpPr/>
            <p:nvPr/>
          </p:nvSpPr>
          <p:spPr>
            <a:xfrm>
              <a:off x="9689414" y="5389812"/>
              <a:ext cx="13335" cy="16510"/>
            </a:xfrm>
            <a:custGeom>
              <a:avLst/>
              <a:gdLst/>
              <a:ahLst/>
              <a:cxnLst/>
              <a:rect l="l" t="t" r="r" b="b"/>
              <a:pathLst>
                <a:path w="13334" h="16510">
                  <a:moveTo>
                    <a:pt x="7491" y="0"/>
                  </a:moveTo>
                  <a:lnTo>
                    <a:pt x="5435" y="0"/>
                  </a:lnTo>
                  <a:lnTo>
                    <a:pt x="4665" y="104"/>
                  </a:lnTo>
                  <a:lnTo>
                    <a:pt x="464" y="3826"/>
                  </a:lnTo>
                  <a:lnTo>
                    <a:pt x="464" y="5302"/>
                  </a:lnTo>
                  <a:lnTo>
                    <a:pt x="8276" y="9781"/>
                  </a:lnTo>
                  <a:lnTo>
                    <a:pt x="9194" y="10079"/>
                  </a:lnTo>
                  <a:lnTo>
                    <a:pt x="10101" y="10662"/>
                  </a:lnTo>
                  <a:lnTo>
                    <a:pt x="10356" y="11137"/>
                  </a:lnTo>
                  <a:lnTo>
                    <a:pt x="10356" y="12416"/>
                  </a:lnTo>
                  <a:lnTo>
                    <a:pt x="10066" y="13003"/>
                  </a:lnTo>
                  <a:lnTo>
                    <a:pt x="8877" y="14000"/>
                  </a:lnTo>
                  <a:lnTo>
                    <a:pt x="7960" y="14248"/>
                  </a:lnTo>
                  <a:lnTo>
                    <a:pt x="5523" y="14248"/>
                  </a:lnTo>
                  <a:lnTo>
                    <a:pt x="4564" y="13963"/>
                  </a:lnTo>
                  <a:lnTo>
                    <a:pt x="3208" y="12833"/>
                  </a:lnTo>
                  <a:lnTo>
                    <a:pt x="2790" y="12026"/>
                  </a:lnTo>
                  <a:lnTo>
                    <a:pt x="2642" y="10968"/>
                  </a:lnTo>
                  <a:lnTo>
                    <a:pt x="0" y="11393"/>
                  </a:lnTo>
                  <a:lnTo>
                    <a:pt x="306" y="13056"/>
                  </a:lnTo>
                  <a:lnTo>
                    <a:pt x="990" y="14312"/>
                  </a:lnTo>
                  <a:lnTo>
                    <a:pt x="3131" y="16008"/>
                  </a:lnTo>
                  <a:lnTo>
                    <a:pt x="4701" y="16437"/>
                  </a:lnTo>
                  <a:lnTo>
                    <a:pt x="7981" y="16437"/>
                  </a:lnTo>
                  <a:lnTo>
                    <a:pt x="13100" y="12350"/>
                  </a:lnTo>
                  <a:lnTo>
                    <a:pt x="13100" y="10551"/>
                  </a:lnTo>
                  <a:lnTo>
                    <a:pt x="4652" y="5965"/>
                  </a:lnTo>
                  <a:lnTo>
                    <a:pt x="3916" y="5676"/>
                  </a:lnTo>
                  <a:lnTo>
                    <a:pt x="3585" y="5439"/>
                  </a:lnTo>
                  <a:lnTo>
                    <a:pt x="3147" y="4878"/>
                  </a:lnTo>
                  <a:lnTo>
                    <a:pt x="3035" y="4560"/>
                  </a:lnTo>
                  <a:lnTo>
                    <a:pt x="3035" y="3675"/>
                  </a:lnTo>
                  <a:lnTo>
                    <a:pt x="3304" y="3200"/>
                  </a:lnTo>
                  <a:lnTo>
                    <a:pt x="4345" y="2390"/>
                  </a:lnTo>
                  <a:lnTo>
                    <a:pt x="5227" y="2188"/>
                  </a:lnTo>
                  <a:lnTo>
                    <a:pt x="7481" y="2188"/>
                  </a:lnTo>
                  <a:lnTo>
                    <a:pt x="8276" y="2415"/>
                  </a:lnTo>
                  <a:lnTo>
                    <a:pt x="9414" y="3337"/>
                  </a:lnTo>
                  <a:lnTo>
                    <a:pt x="9759" y="3981"/>
                  </a:lnTo>
                  <a:lnTo>
                    <a:pt x="9881" y="4798"/>
                  </a:lnTo>
                  <a:lnTo>
                    <a:pt x="12489" y="4434"/>
                  </a:lnTo>
                  <a:lnTo>
                    <a:pt x="8571" y="176"/>
                  </a:lnTo>
                  <a:lnTo>
                    <a:pt x="74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8" name="object 9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82502" y="4176900"/>
              <a:ext cx="1411199" cy="11223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25309" y="332247"/>
            <a:ext cx="4584065" cy="5348605"/>
            <a:chOff x="225309" y="332247"/>
            <a:chExt cx="4584065" cy="53486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309" y="332247"/>
              <a:ext cx="4583653" cy="458365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4989" y="1629040"/>
              <a:ext cx="1244288" cy="119212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962" y="3699652"/>
              <a:ext cx="1980669" cy="1980669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3000585" y="184979"/>
            <a:ext cx="7691755" cy="5742305"/>
            <a:chOff x="3000585" y="184979"/>
            <a:chExt cx="7691755" cy="5742305"/>
          </a:xfrm>
        </p:grpSpPr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4094" y="184979"/>
              <a:ext cx="5047905" cy="555648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00585" y="1380806"/>
              <a:ext cx="4545849" cy="45458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130" cy="6120130"/>
            <a:chOff x="0" y="0"/>
            <a:chExt cx="10692130" cy="61201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400" y="0"/>
              <a:ext cx="4645014" cy="462655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4088" y="725382"/>
              <a:ext cx="4710333" cy="471033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6853" y="1554560"/>
              <a:ext cx="4535146" cy="456544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123251"/>
              <a:ext cx="3990117" cy="399674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09090" y="53676"/>
              <a:ext cx="1969862" cy="1969862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8980771" y="689433"/>
              <a:ext cx="475615" cy="426720"/>
            </a:xfrm>
            <a:custGeom>
              <a:avLst/>
              <a:gdLst/>
              <a:ahLst/>
              <a:cxnLst/>
              <a:rect l="l" t="t" r="r" b="b"/>
              <a:pathLst>
                <a:path w="475615" h="426719">
                  <a:moveTo>
                    <a:pt x="40835" y="0"/>
                  </a:moveTo>
                  <a:lnTo>
                    <a:pt x="23274" y="0"/>
                  </a:lnTo>
                  <a:lnTo>
                    <a:pt x="14216" y="1818"/>
                  </a:lnTo>
                  <a:lnTo>
                    <a:pt x="6818" y="6779"/>
                  </a:lnTo>
                  <a:lnTo>
                    <a:pt x="1829" y="14139"/>
                  </a:lnTo>
                  <a:lnTo>
                    <a:pt x="0" y="23154"/>
                  </a:lnTo>
                  <a:lnTo>
                    <a:pt x="0" y="424403"/>
                  </a:lnTo>
                  <a:lnTo>
                    <a:pt x="1584" y="425987"/>
                  </a:lnTo>
                  <a:lnTo>
                    <a:pt x="16953" y="425987"/>
                  </a:lnTo>
                  <a:lnTo>
                    <a:pt x="18536" y="424403"/>
                  </a:lnTo>
                  <a:lnTo>
                    <a:pt x="18536" y="22204"/>
                  </a:lnTo>
                  <a:lnTo>
                    <a:pt x="23450" y="17348"/>
                  </a:lnTo>
                  <a:lnTo>
                    <a:pt x="99663" y="17348"/>
                  </a:lnTo>
                  <a:lnTo>
                    <a:pt x="99012" y="14139"/>
                  </a:lnTo>
                  <a:lnTo>
                    <a:pt x="94026" y="6779"/>
                  </a:lnTo>
                  <a:lnTo>
                    <a:pt x="90100" y="4146"/>
                  </a:lnTo>
                  <a:lnTo>
                    <a:pt x="49712" y="4146"/>
                  </a:lnTo>
                  <a:lnTo>
                    <a:pt x="45020" y="1281"/>
                  </a:lnTo>
                  <a:lnTo>
                    <a:pt x="40835" y="0"/>
                  </a:lnTo>
                  <a:close/>
                </a:path>
                <a:path w="475615" h="426719">
                  <a:moveTo>
                    <a:pt x="64663" y="17348"/>
                  </a:moveTo>
                  <a:lnTo>
                    <a:pt x="36181" y="17348"/>
                  </a:lnTo>
                  <a:lnTo>
                    <a:pt x="41094" y="22204"/>
                  </a:lnTo>
                  <a:lnTo>
                    <a:pt x="41094" y="424403"/>
                  </a:lnTo>
                  <a:lnTo>
                    <a:pt x="42682" y="425987"/>
                  </a:lnTo>
                  <a:lnTo>
                    <a:pt x="58166" y="425987"/>
                  </a:lnTo>
                  <a:lnTo>
                    <a:pt x="59749" y="424403"/>
                  </a:lnTo>
                  <a:lnTo>
                    <a:pt x="59749" y="22204"/>
                  </a:lnTo>
                  <a:lnTo>
                    <a:pt x="64663" y="17348"/>
                  </a:lnTo>
                  <a:close/>
                </a:path>
                <a:path w="475615" h="426719">
                  <a:moveTo>
                    <a:pt x="99663" y="17348"/>
                  </a:moveTo>
                  <a:lnTo>
                    <a:pt x="77393" y="17348"/>
                  </a:lnTo>
                  <a:lnTo>
                    <a:pt x="82311" y="22204"/>
                  </a:lnTo>
                  <a:lnTo>
                    <a:pt x="82311" y="424403"/>
                  </a:lnTo>
                  <a:lnTo>
                    <a:pt x="83894" y="425987"/>
                  </a:lnTo>
                  <a:lnTo>
                    <a:pt x="99259" y="425987"/>
                  </a:lnTo>
                  <a:lnTo>
                    <a:pt x="100840" y="424403"/>
                  </a:lnTo>
                  <a:lnTo>
                    <a:pt x="100840" y="23154"/>
                  </a:lnTo>
                  <a:lnTo>
                    <a:pt x="99663" y="17348"/>
                  </a:lnTo>
                  <a:close/>
                </a:path>
                <a:path w="475615" h="426719">
                  <a:moveTo>
                    <a:pt x="77572" y="0"/>
                  </a:moveTo>
                  <a:lnTo>
                    <a:pt x="60012" y="0"/>
                  </a:lnTo>
                  <a:lnTo>
                    <a:pt x="55789" y="1281"/>
                  </a:lnTo>
                  <a:lnTo>
                    <a:pt x="51070" y="4146"/>
                  </a:lnTo>
                  <a:lnTo>
                    <a:pt x="90100" y="4146"/>
                  </a:lnTo>
                  <a:lnTo>
                    <a:pt x="86630" y="1818"/>
                  </a:lnTo>
                  <a:lnTo>
                    <a:pt x="77572" y="0"/>
                  </a:lnTo>
                  <a:close/>
                </a:path>
                <a:path w="475615" h="426719">
                  <a:moveTo>
                    <a:pt x="154727" y="0"/>
                  </a:moveTo>
                  <a:lnTo>
                    <a:pt x="137440" y="0"/>
                  </a:lnTo>
                  <a:lnTo>
                    <a:pt x="128801" y="1417"/>
                  </a:lnTo>
                  <a:lnTo>
                    <a:pt x="122212" y="5527"/>
                  </a:lnTo>
                  <a:lnTo>
                    <a:pt x="118011" y="12114"/>
                  </a:lnTo>
                  <a:lnTo>
                    <a:pt x="116536" y="20962"/>
                  </a:lnTo>
                  <a:lnTo>
                    <a:pt x="116536" y="402360"/>
                  </a:lnTo>
                  <a:lnTo>
                    <a:pt x="118345" y="411671"/>
                  </a:lnTo>
                  <a:lnTo>
                    <a:pt x="123280" y="419276"/>
                  </a:lnTo>
                  <a:lnTo>
                    <a:pt x="130602" y="424404"/>
                  </a:lnTo>
                  <a:lnTo>
                    <a:pt x="139573" y="426285"/>
                  </a:lnTo>
                  <a:lnTo>
                    <a:pt x="152596" y="426285"/>
                  </a:lnTo>
                  <a:lnTo>
                    <a:pt x="161566" y="424404"/>
                  </a:lnTo>
                  <a:lnTo>
                    <a:pt x="168889" y="419276"/>
                  </a:lnTo>
                  <a:lnTo>
                    <a:pt x="173824" y="411671"/>
                  </a:lnTo>
                  <a:lnTo>
                    <a:pt x="174470" y="408344"/>
                  </a:lnTo>
                  <a:lnTo>
                    <a:pt x="139748" y="408344"/>
                  </a:lnTo>
                  <a:lnTo>
                    <a:pt x="134893" y="403368"/>
                  </a:lnTo>
                  <a:lnTo>
                    <a:pt x="134893" y="22917"/>
                  </a:lnTo>
                  <a:lnTo>
                    <a:pt x="139748" y="17171"/>
                  </a:lnTo>
                  <a:lnTo>
                    <a:pt x="175001" y="17171"/>
                  </a:lnTo>
                  <a:lnTo>
                    <a:pt x="174158" y="12114"/>
                  </a:lnTo>
                  <a:lnTo>
                    <a:pt x="169956" y="5527"/>
                  </a:lnTo>
                  <a:lnTo>
                    <a:pt x="163367" y="1417"/>
                  </a:lnTo>
                  <a:lnTo>
                    <a:pt x="154727" y="0"/>
                  </a:lnTo>
                  <a:close/>
                </a:path>
                <a:path w="475615" h="426719">
                  <a:moveTo>
                    <a:pt x="175001" y="17171"/>
                  </a:moveTo>
                  <a:lnTo>
                    <a:pt x="152420" y="17171"/>
                  </a:lnTo>
                  <a:lnTo>
                    <a:pt x="157276" y="22917"/>
                  </a:lnTo>
                  <a:lnTo>
                    <a:pt x="157276" y="403368"/>
                  </a:lnTo>
                  <a:lnTo>
                    <a:pt x="152420" y="408344"/>
                  </a:lnTo>
                  <a:lnTo>
                    <a:pt x="174470" y="408344"/>
                  </a:lnTo>
                  <a:lnTo>
                    <a:pt x="175633" y="402360"/>
                  </a:lnTo>
                  <a:lnTo>
                    <a:pt x="175633" y="20962"/>
                  </a:lnTo>
                  <a:lnTo>
                    <a:pt x="175001" y="17171"/>
                  </a:lnTo>
                  <a:close/>
                </a:path>
                <a:path w="475615" h="426719">
                  <a:moveTo>
                    <a:pt x="233546" y="114"/>
                  </a:moveTo>
                  <a:lnTo>
                    <a:pt x="192972" y="114"/>
                  </a:lnTo>
                  <a:lnTo>
                    <a:pt x="191502" y="1583"/>
                  </a:lnTo>
                  <a:lnTo>
                    <a:pt x="191502" y="424817"/>
                  </a:lnTo>
                  <a:lnTo>
                    <a:pt x="193086" y="426405"/>
                  </a:lnTo>
                  <a:lnTo>
                    <a:pt x="233546" y="426405"/>
                  </a:lnTo>
                  <a:lnTo>
                    <a:pt x="239832" y="424817"/>
                  </a:lnTo>
                  <a:lnTo>
                    <a:pt x="240060" y="424817"/>
                  </a:lnTo>
                  <a:lnTo>
                    <a:pt x="245475" y="420283"/>
                  </a:lnTo>
                  <a:lnTo>
                    <a:pt x="249017" y="413888"/>
                  </a:lnTo>
                  <a:lnTo>
                    <a:pt x="249897" y="408758"/>
                  </a:lnTo>
                  <a:lnTo>
                    <a:pt x="211622" y="408758"/>
                  </a:lnTo>
                  <a:lnTo>
                    <a:pt x="210038" y="407173"/>
                  </a:lnTo>
                  <a:lnTo>
                    <a:pt x="210038" y="20001"/>
                  </a:lnTo>
                  <a:lnTo>
                    <a:pt x="211622" y="18417"/>
                  </a:lnTo>
                  <a:lnTo>
                    <a:pt x="250304" y="18417"/>
                  </a:lnTo>
                  <a:lnTo>
                    <a:pt x="250304" y="8757"/>
                  </a:lnTo>
                  <a:lnTo>
                    <a:pt x="242957" y="1003"/>
                  </a:lnTo>
                  <a:lnTo>
                    <a:pt x="233546" y="114"/>
                  </a:lnTo>
                  <a:close/>
                </a:path>
                <a:path w="475615" h="426719">
                  <a:moveTo>
                    <a:pt x="250304" y="18417"/>
                  </a:moveTo>
                  <a:lnTo>
                    <a:pt x="228154" y="18417"/>
                  </a:lnTo>
                  <a:lnTo>
                    <a:pt x="231710" y="21908"/>
                  </a:lnTo>
                  <a:lnTo>
                    <a:pt x="231710" y="404909"/>
                  </a:lnTo>
                  <a:lnTo>
                    <a:pt x="227804" y="408758"/>
                  </a:lnTo>
                  <a:lnTo>
                    <a:pt x="249897" y="408758"/>
                  </a:lnTo>
                  <a:lnTo>
                    <a:pt x="250304" y="406388"/>
                  </a:lnTo>
                  <a:lnTo>
                    <a:pt x="250304" y="18417"/>
                  </a:lnTo>
                  <a:close/>
                </a:path>
                <a:path w="475615" h="426719">
                  <a:moveTo>
                    <a:pt x="304308" y="0"/>
                  </a:moveTo>
                  <a:lnTo>
                    <a:pt x="287017" y="0"/>
                  </a:lnTo>
                  <a:lnTo>
                    <a:pt x="278380" y="1417"/>
                  </a:lnTo>
                  <a:lnTo>
                    <a:pt x="271791" y="5527"/>
                  </a:lnTo>
                  <a:lnTo>
                    <a:pt x="267588" y="12114"/>
                  </a:lnTo>
                  <a:lnTo>
                    <a:pt x="266111" y="20962"/>
                  </a:lnTo>
                  <a:lnTo>
                    <a:pt x="266111" y="402360"/>
                  </a:lnTo>
                  <a:lnTo>
                    <a:pt x="267920" y="411671"/>
                  </a:lnTo>
                  <a:lnTo>
                    <a:pt x="272855" y="419276"/>
                  </a:lnTo>
                  <a:lnTo>
                    <a:pt x="280177" y="424404"/>
                  </a:lnTo>
                  <a:lnTo>
                    <a:pt x="289148" y="426285"/>
                  </a:lnTo>
                  <a:lnTo>
                    <a:pt x="302181" y="426285"/>
                  </a:lnTo>
                  <a:lnTo>
                    <a:pt x="311150" y="424404"/>
                  </a:lnTo>
                  <a:lnTo>
                    <a:pt x="318471" y="419276"/>
                  </a:lnTo>
                  <a:lnTo>
                    <a:pt x="323405" y="411671"/>
                  </a:lnTo>
                  <a:lnTo>
                    <a:pt x="324051" y="408344"/>
                  </a:lnTo>
                  <a:lnTo>
                    <a:pt x="289328" y="408344"/>
                  </a:lnTo>
                  <a:lnTo>
                    <a:pt x="284472" y="403368"/>
                  </a:lnTo>
                  <a:lnTo>
                    <a:pt x="284472" y="233178"/>
                  </a:lnTo>
                  <a:lnTo>
                    <a:pt x="286056" y="231594"/>
                  </a:lnTo>
                  <a:lnTo>
                    <a:pt x="323568" y="231594"/>
                  </a:lnTo>
                  <a:lnTo>
                    <a:pt x="325153" y="230007"/>
                  </a:lnTo>
                  <a:lnTo>
                    <a:pt x="325153" y="215412"/>
                  </a:lnTo>
                  <a:lnTo>
                    <a:pt x="323568" y="213828"/>
                  </a:lnTo>
                  <a:lnTo>
                    <a:pt x="286056" y="213828"/>
                  </a:lnTo>
                  <a:lnTo>
                    <a:pt x="284472" y="212244"/>
                  </a:lnTo>
                  <a:lnTo>
                    <a:pt x="284472" y="22917"/>
                  </a:lnTo>
                  <a:lnTo>
                    <a:pt x="289328" y="17171"/>
                  </a:lnTo>
                  <a:lnTo>
                    <a:pt x="324581" y="17171"/>
                  </a:lnTo>
                  <a:lnTo>
                    <a:pt x="323737" y="12114"/>
                  </a:lnTo>
                  <a:lnTo>
                    <a:pt x="319534" y="5527"/>
                  </a:lnTo>
                  <a:lnTo>
                    <a:pt x="312945" y="1417"/>
                  </a:lnTo>
                  <a:lnTo>
                    <a:pt x="304308" y="0"/>
                  </a:lnTo>
                  <a:close/>
                </a:path>
                <a:path w="475615" h="426719">
                  <a:moveTo>
                    <a:pt x="323629" y="249831"/>
                  </a:moveTo>
                  <a:lnTo>
                    <a:pt x="308380" y="249831"/>
                  </a:lnTo>
                  <a:lnTo>
                    <a:pt x="306796" y="251416"/>
                  </a:lnTo>
                  <a:lnTo>
                    <a:pt x="306796" y="403368"/>
                  </a:lnTo>
                  <a:lnTo>
                    <a:pt x="301997" y="408344"/>
                  </a:lnTo>
                  <a:lnTo>
                    <a:pt x="324051" y="408344"/>
                  </a:lnTo>
                  <a:lnTo>
                    <a:pt x="325213" y="402360"/>
                  </a:lnTo>
                  <a:lnTo>
                    <a:pt x="325213" y="251416"/>
                  </a:lnTo>
                  <a:lnTo>
                    <a:pt x="323629" y="249831"/>
                  </a:lnTo>
                  <a:close/>
                </a:path>
                <a:path w="475615" h="426719">
                  <a:moveTo>
                    <a:pt x="324581" y="17171"/>
                  </a:moveTo>
                  <a:lnTo>
                    <a:pt x="301997" y="17171"/>
                  </a:lnTo>
                  <a:lnTo>
                    <a:pt x="306796" y="22917"/>
                  </a:lnTo>
                  <a:lnTo>
                    <a:pt x="306796" y="194597"/>
                  </a:lnTo>
                  <a:lnTo>
                    <a:pt x="308380" y="196181"/>
                  </a:lnTo>
                  <a:lnTo>
                    <a:pt x="323629" y="196181"/>
                  </a:lnTo>
                  <a:lnTo>
                    <a:pt x="325213" y="194597"/>
                  </a:lnTo>
                  <a:lnTo>
                    <a:pt x="325213" y="20962"/>
                  </a:lnTo>
                  <a:lnTo>
                    <a:pt x="324581" y="17171"/>
                  </a:lnTo>
                  <a:close/>
                </a:path>
                <a:path w="475615" h="426719">
                  <a:moveTo>
                    <a:pt x="383127" y="114"/>
                  </a:moveTo>
                  <a:lnTo>
                    <a:pt x="342555" y="114"/>
                  </a:lnTo>
                  <a:lnTo>
                    <a:pt x="341078" y="1583"/>
                  </a:lnTo>
                  <a:lnTo>
                    <a:pt x="341078" y="424403"/>
                  </a:lnTo>
                  <a:lnTo>
                    <a:pt x="342670" y="425987"/>
                  </a:lnTo>
                  <a:lnTo>
                    <a:pt x="358030" y="425987"/>
                  </a:lnTo>
                  <a:lnTo>
                    <a:pt x="359615" y="424403"/>
                  </a:lnTo>
                  <a:lnTo>
                    <a:pt x="359615" y="233592"/>
                  </a:lnTo>
                  <a:lnTo>
                    <a:pt x="361199" y="232008"/>
                  </a:lnTo>
                  <a:lnTo>
                    <a:pt x="399884" y="232008"/>
                  </a:lnTo>
                  <a:lnTo>
                    <a:pt x="399884" y="223066"/>
                  </a:lnTo>
                  <a:lnTo>
                    <a:pt x="392363" y="223066"/>
                  </a:lnTo>
                  <a:lnTo>
                    <a:pt x="398670" y="222930"/>
                  </a:lnTo>
                  <a:lnTo>
                    <a:pt x="399884" y="216852"/>
                  </a:lnTo>
                  <a:lnTo>
                    <a:pt x="399884" y="213828"/>
                  </a:lnTo>
                  <a:lnTo>
                    <a:pt x="361199" y="213828"/>
                  </a:lnTo>
                  <a:lnTo>
                    <a:pt x="359615" y="212244"/>
                  </a:lnTo>
                  <a:lnTo>
                    <a:pt x="359615" y="19522"/>
                  </a:lnTo>
                  <a:lnTo>
                    <a:pt x="361199" y="17938"/>
                  </a:lnTo>
                  <a:lnTo>
                    <a:pt x="399884" y="17938"/>
                  </a:lnTo>
                  <a:lnTo>
                    <a:pt x="399884" y="8942"/>
                  </a:lnTo>
                  <a:lnTo>
                    <a:pt x="392540" y="1003"/>
                  </a:lnTo>
                  <a:lnTo>
                    <a:pt x="383127" y="114"/>
                  </a:lnTo>
                  <a:close/>
                </a:path>
                <a:path w="475615" h="426719">
                  <a:moveTo>
                    <a:pt x="399884" y="232008"/>
                  </a:moveTo>
                  <a:lnTo>
                    <a:pt x="377082" y="232008"/>
                  </a:lnTo>
                  <a:lnTo>
                    <a:pt x="381287" y="236213"/>
                  </a:lnTo>
                  <a:lnTo>
                    <a:pt x="381287" y="424403"/>
                  </a:lnTo>
                  <a:lnTo>
                    <a:pt x="382874" y="425987"/>
                  </a:lnTo>
                  <a:lnTo>
                    <a:pt x="398293" y="425987"/>
                  </a:lnTo>
                  <a:lnTo>
                    <a:pt x="399884" y="424403"/>
                  </a:lnTo>
                  <a:lnTo>
                    <a:pt x="399884" y="232008"/>
                  </a:lnTo>
                  <a:close/>
                </a:path>
                <a:path w="475615" h="426719">
                  <a:moveTo>
                    <a:pt x="398670" y="222930"/>
                  </a:moveTo>
                  <a:lnTo>
                    <a:pt x="392363" y="223066"/>
                  </a:lnTo>
                  <a:lnTo>
                    <a:pt x="398642" y="223066"/>
                  </a:lnTo>
                  <a:lnTo>
                    <a:pt x="398670" y="222930"/>
                  </a:lnTo>
                  <a:close/>
                </a:path>
                <a:path w="475615" h="426719">
                  <a:moveTo>
                    <a:pt x="399884" y="222930"/>
                  </a:moveTo>
                  <a:lnTo>
                    <a:pt x="398670" y="222930"/>
                  </a:lnTo>
                  <a:lnTo>
                    <a:pt x="398642" y="223066"/>
                  </a:lnTo>
                  <a:lnTo>
                    <a:pt x="399884" y="223066"/>
                  </a:lnTo>
                  <a:lnTo>
                    <a:pt x="399884" y="222930"/>
                  </a:lnTo>
                  <a:close/>
                </a:path>
                <a:path w="475615" h="426719">
                  <a:moveTo>
                    <a:pt x="399884" y="17938"/>
                  </a:moveTo>
                  <a:lnTo>
                    <a:pt x="377737" y="17938"/>
                  </a:lnTo>
                  <a:lnTo>
                    <a:pt x="381287" y="21494"/>
                  </a:lnTo>
                  <a:lnTo>
                    <a:pt x="381287" y="209919"/>
                  </a:lnTo>
                  <a:lnTo>
                    <a:pt x="377377" y="213828"/>
                  </a:lnTo>
                  <a:lnTo>
                    <a:pt x="399884" y="213828"/>
                  </a:lnTo>
                  <a:lnTo>
                    <a:pt x="399884" y="17938"/>
                  </a:lnTo>
                  <a:close/>
                </a:path>
                <a:path w="475615" h="426719">
                  <a:moveTo>
                    <a:pt x="452048" y="0"/>
                  </a:moveTo>
                  <a:lnTo>
                    <a:pt x="438966" y="0"/>
                  </a:lnTo>
                  <a:lnTo>
                    <a:pt x="429909" y="1818"/>
                  </a:lnTo>
                  <a:lnTo>
                    <a:pt x="422511" y="6779"/>
                  </a:lnTo>
                  <a:lnTo>
                    <a:pt x="417522" y="14139"/>
                  </a:lnTo>
                  <a:lnTo>
                    <a:pt x="415692" y="23154"/>
                  </a:lnTo>
                  <a:lnTo>
                    <a:pt x="415692" y="424403"/>
                  </a:lnTo>
                  <a:lnTo>
                    <a:pt x="417276" y="425987"/>
                  </a:lnTo>
                  <a:lnTo>
                    <a:pt x="432640" y="425987"/>
                  </a:lnTo>
                  <a:lnTo>
                    <a:pt x="434228" y="424403"/>
                  </a:lnTo>
                  <a:lnTo>
                    <a:pt x="434228" y="22204"/>
                  </a:lnTo>
                  <a:lnTo>
                    <a:pt x="439143" y="17348"/>
                  </a:lnTo>
                  <a:lnTo>
                    <a:pt x="474144" y="17348"/>
                  </a:lnTo>
                  <a:lnTo>
                    <a:pt x="473493" y="14139"/>
                  </a:lnTo>
                  <a:lnTo>
                    <a:pt x="468504" y="6779"/>
                  </a:lnTo>
                  <a:lnTo>
                    <a:pt x="461105" y="1818"/>
                  </a:lnTo>
                  <a:lnTo>
                    <a:pt x="452048" y="0"/>
                  </a:lnTo>
                  <a:close/>
                </a:path>
                <a:path w="475615" h="426719">
                  <a:moveTo>
                    <a:pt x="474144" y="17348"/>
                  </a:moveTo>
                  <a:lnTo>
                    <a:pt x="451872" y="17348"/>
                  </a:lnTo>
                  <a:lnTo>
                    <a:pt x="456785" y="22204"/>
                  </a:lnTo>
                  <a:lnTo>
                    <a:pt x="456785" y="424403"/>
                  </a:lnTo>
                  <a:lnTo>
                    <a:pt x="458370" y="425987"/>
                  </a:lnTo>
                  <a:lnTo>
                    <a:pt x="473739" y="425987"/>
                  </a:lnTo>
                  <a:lnTo>
                    <a:pt x="475322" y="424403"/>
                  </a:lnTo>
                  <a:lnTo>
                    <a:pt x="475322" y="23154"/>
                  </a:lnTo>
                  <a:lnTo>
                    <a:pt x="474144" y="173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18740" cy="5022522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888099" y="367160"/>
            <a:ext cx="7804150" cy="5753100"/>
            <a:chOff x="2888099" y="367160"/>
            <a:chExt cx="7804150" cy="57531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3281" y="367160"/>
              <a:ext cx="4553574" cy="4553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8099" y="1481451"/>
              <a:ext cx="4404264" cy="44042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5311" y="2230078"/>
              <a:ext cx="3286688" cy="38899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52130"/>
            <a:ext cx="10450830" cy="5664835"/>
            <a:chOff x="0" y="252130"/>
            <a:chExt cx="10450830" cy="56648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2130"/>
              <a:ext cx="6217077" cy="56643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2848" y="3296455"/>
              <a:ext cx="3048449" cy="20819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3968" y="1606494"/>
              <a:ext cx="2287285" cy="160156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9572" y="978124"/>
              <a:ext cx="2690713" cy="3253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66872" y="150149"/>
            <a:ext cx="10295890" cy="5782945"/>
            <a:chOff x="366872" y="150149"/>
            <a:chExt cx="10295890" cy="5782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1770" y="150149"/>
              <a:ext cx="4250536" cy="425053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4145" y="2085365"/>
              <a:ext cx="3847712" cy="384771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6449" y="1243656"/>
              <a:ext cx="4017859" cy="401785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872" y="728071"/>
              <a:ext cx="3970191" cy="48904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79" y="0"/>
            <a:ext cx="4446333" cy="5303001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2530566" y="0"/>
            <a:ext cx="7959725" cy="6120130"/>
            <a:chOff x="2530566" y="0"/>
            <a:chExt cx="7959725" cy="612013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0589" y="0"/>
              <a:ext cx="4463729" cy="527515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2672" y="2349540"/>
              <a:ext cx="3097328" cy="377045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0566" y="1380255"/>
              <a:ext cx="4558841" cy="45588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454" y="491872"/>
            <a:ext cx="10689590" cy="5486400"/>
            <a:chOff x="2454" y="491872"/>
            <a:chExt cx="10689590" cy="54864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4" y="2643747"/>
              <a:ext cx="3319376" cy="331937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349" y="682931"/>
              <a:ext cx="1932882" cy="193288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5741" y="491872"/>
              <a:ext cx="4755005" cy="475500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5831" y="605600"/>
              <a:ext cx="5206169" cy="53724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5749925" cy="5856605"/>
            <a:chOff x="0" y="0"/>
            <a:chExt cx="5749925" cy="585660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0074" y="0"/>
              <a:ext cx="4879853" cy="554269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13287"/>
              <a:ext cx="3092767" cy="4143081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4260268" y="968465"/>
            <a:ext cx="6209665" cy="5063490"/>
            <a:chOff x="4260268" y="968465"/>
            <a:chExt cx="6209665" cy="506349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0401" y="1878304"/>
              <a:ext cx="2839485" cy="415358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0268" y="968465"/>
              <a:ext cx="4850813" cy="48508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52118"/>
            <a:ext cx="10692130" cy="5899150"/>
            <a:chOff x="0" y="52118"/>
            <a:chExt cx="10692130" cy="58991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118"/>
              <a:ext cx="4922282" cy="500907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0136" y="1233780"/>
              <a:ext cx="4605491" cy="460549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4094" y="184979"/>
              <a:ext cx="5047905" cy="555648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340006"/>
              <a:ext cx="3156891" cy="36111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713" y="176587"/>
            <a:ext cx="4631436" cy="463143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5481" y="98658"/>
            <a:ext cx="5076518" cy="526320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1455199"/>
            <a:ext cx="7585075" cy="4665345"/>
            <a:chOff x="0" y="1455199"/>
            <a:chExt cx="7585075" cy="466534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38255"/>
              <a:ext cx="3515805" cy="428174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94852" y="1455199"/>
              <a:ext cx="4789911" cy="46648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491"/>
            <a:ext cx="10692130" cy="5776595"/>
            <a:chOff x="0" y="43491"/>
            <a:chExt cx="10692130" cy="57765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214" y="157871"/>
              <a:ext cx="4339785" cy="442008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7985989" y="2095370"/>
              <a:ext cx="1109345" cy="581660"/>
            </a:xfrm>
            <a:custGeom>
              <a:avLst/>
              <a:gdLst/>
              <a:ahLst/>
              <a:cxnLst/>
              <a:rect l="l" t="t" r="r" b="b"/>
              <a:pathLst>
                <a:path w="1109345" h="581660">
                  <a:moveTo>
                    <a:pt x="1109319" y="0"/>
                  </a:moveTo>
                  <a:lnTo>
                    <a:pt x="860666" y="0"/>
                  </a:lnTo>
                  <a:lnTo>
                    <a:pt x="860666" y="3810"/>
                  </a:lnTo>
                  <a:lnTo>
                    <a:pt x="859853" y="3810"/>
                  </a:lnTo>
                  <a:lnTo>
                    <a:pt x="859853" y="6350"/>
                  </a:lnTo>
                  <a:lnTo>
                    <a:pt x="859396" y="6350"/>
                  </a:lnTo>
                  <a:lnTo>
                    <a:pt x="859396" y="10160"/>
                  </a:lnTo>
                  <a:lnTo>
                    <a:pt x="1098778" y="10160"/>
                  </a:lnTo>
                  <a:lnTo>
                    <a:pt x="1098778" y="571500"/>
                  </a:lnTo>
                  <a:lnTo>
                    <a:pt x="10553" y="571500"/>
                  </a:lnTo>
                  <a:lnTo>
                    <a:pt x="10553" y="10160"/>
                  </a:lnTo>
                  <a:lnTo>
                    <a:pt x="336257" y="10160"/>
                  </a:lnTo>
                  <a:lnTo>
                    <a:pt x="336257" y="6350"/>
                  </a:lnTo>
                  <a:lnTo>
                    <a:pt x="335889" y="6350"/>
                  </a:lnTo>
                  <a:lnTo>
                    <a:pt x="335889" y="3810"/>
                  </a:lnTo>
                  <a:lnTo>
                    <a:pt x="335318" y="3810"/>
                  </a:lnTo>
                  <a:lnTo>
                    <a:pt x="335318" y="0"/>
                  </a:lnTo>
                  <a:lnTo>
                    <a:pt x="0" y="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0" y="10160"/>
                  </a:lnTo>
                  <a:lnTo>
                    <a:pt x="0" y="571500"/>
                  </a:lnTo>
                  <a:lnTo>
                    <a:pt x="0" y="581660"/>
                  </a:lnTo>
                  <a:lnTo>
                    <a:pt x="1109319" y="581660"/>
                  </a:lnTo>
                  <a:lnTo>
                    <a:pt x="1109319" y="571500"/>
                  </a:lnTo>
                  <a:lnTo>
                    <a:pt x="1109319" y="10160"/>
                  </a:lnTo>
                  <a:lnTo>
                    <a:pt x="1109319" y="6350"/>
                  </a:lnTo>
                  <a:lnTo>
                    <a:pt x="1109319" y="3810"/>
                  </a:lnTo>
                  <a:lnTo>
                    <a:pt x="1109319" y="0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8014182" y="1829513"/>
              <a:ext cx="1041400" cy="817880"/>
            </a:xfrm>
            <a:custGeom>
              <a:avLst/>
              <a:gdLst/>
              <a:ahLst/>
              <a:cxnLst/>
              <a:rect l="l" t="t" r="r" b="b"/>
              <a:pathLst>
                <a:path w="1041400" h="817880">
                  <a:moveTo>
                    <a:pt x="68785" y="478790"/>
                  </a:moveTo>
                  <a:lnTo>
                    <a:pt x="10530" y="478790"/>
                  </a:lnTo>
                  <a:lnTo>
                    <a:pt x="11743" y="480060"/>
                  </a:lnTo>
                  <a:lnTo>
                    <a:pt x="11336" y="481372"/>
                  </a:lnTo>
                  <a:lnTo>
                    <a:pt x="11121" y="482600"/>
                  </a:lnTo>
                  <a:lnTo>
                    <a:pt x="7956" y="486410"/>
                  </a:lnTo>
                  <a:lnTo>
                    <a:pt x="7532" y="490220"/>
                  </a:lnTo>
                  <a:lnTo>
                    <a:pt x="5965" y="500380"/>
                  </a:lnTo>
                  <a:lnTo>
                    <a:pt x="9076" y="504190"/>
                  </a:lnTo>
                  <a:lnTo>
                    <a:pt x="10480" y="510540"/>
                  </a:lnTo>
                  <a:lnTo>
                    <a:pt x="11174" y="511810"/>
                  </a:lnTo>
                  <a:lnTo>
                    <a:pt x="14853" y="513080"/>
                  </a:lnTo>
                  <a:lnTo>
                    <a:pt x="14977" y="515620"/>
                  </a:lnTo>
                  <a:lnTo>
                    <a:pt x="13219" y="521970"/>
                  </a:lnTo>
                  <a:lnTo>
                    <a:pt x="13272" y="526045"/>
                  </a:lnTo>
                  <a:lnTo>
                    <a:pt x="15210" y="532130"/>
                  </a:lnTo>
                  <a:lnTo>
                    <a:pt x="15264" y="534670"/>
                  </a:lnTo>
                  <a:lnTo>
                    <a:pt x="7196" y="561340"/>
                  </a:lnTo>
                  <a:lnTo>
                    <a:pt x="7084" y="562610"/>
                  </a:lnTo>
                  <a:lnTo>
                    <a:pt x="6971" y="563880"/>
                  </a:lnTo>
                  <a:lnTo>
                    <a:pt x="6859" y="565150"/>
                  </a:lnTo>
                  <a:lnTo>
                    <a:pt x="6747" y="566420"/>
                  </a:lnTo>
                  <a:lnTo>
                    <a:pt x="7420" y="568960"/>
                  </a:lnTo>
                  <a:lnTo>
                    <a:pt x="11149" y="572770"/>
                  </a:lnTo>
                  <a:lnTo>
                    <a:pt x="12453" y="574040"/>
                  </a:lnTo>
                  <a:lnTo>
                    <a:pt x="13672" y="579120"/>
                  </a:lnTo>
                  <a:lnTo>
                    <a:pt x="14559" y="579120"/>
                  </a:lnTo>
                  <a:lnTo>
                    <a:pt x="18486" y="584200"/>
                  </a:lnTo>
                  <a:lnTo>
                    <a:pt x="21633" y="586740"/>
                  </a:lnTo>
                  <a:lnTo>
                    <a:pt x="25971" y="590550"/>
                  </a:lnTo>
                  <a:lnTo>
                    <a:pt x="28591" y="594360"/>
                  </a:lnTo>
                  <a:lnTo>
                    <a:pt x="30582" y="598170"/>
                  </a:lnTo>
                  <a:lnTo>
                    <a:pt x="40152" y="612140"/>
                  </a:lnTo>
                  <a:lnTo>
                    <a:pt x="43904" y="617220"/>
                  </a:lnTo>
                  <a:lnTo>
                    <a:pt x="53551" y="629920"/>
                  </a:lnTo>
                  <a:lnTo>
                    <a:pt x="58854" y="637540"/>
                  </a:lnTo>
                  <a:lnTo>
                    <a:pt x="63789" y="645160"/>
                  </a:lnTo>
                  <a:lnTo>
                    <a:pt x="68458" y="654050"/>
                  </a:lnTo>
                  <a:lnTo>
                    <a:pt x="70812" y="659130"/>
                  </a:lnTo>
                  <a:lnTo>
                    <a:pt x="71475" y="662940"/>
                  </a:lnTo>
                  <a:lnTo>
                    <a:pt x="68595" y="675640"/>
                  </a:lnTo>
                  <a:lnTo>
                    <a:pt x="66946" y="681990"/>
                  </a:lnTo>
                  <a:lnTo>
                    <a:pt x="62759" y="697230"/>
                  </a:lnTo>
                  <a:lnTo>
                    <a:pt x="61798" y="704850"/>
                  </a:lnTo>
                  <a:lnTo>
                    <a:pt x="60563" y="716280"/>
                  </a:lnTo>
                  <a:lnTo>
                    <a:pt x="61725" y="720090"/>
                  </a:lnTo>
                  <a:lnTo>
                    <a:pt x="66694" y="725170"/>
                  </a:lnTo>
                  <a:lnTo>
                    <a:pt x="68318" y="726440"/>
                  </a:lnTo>
                  <a:lnTo>
                    <a:pt x="69862" y="728980"/>
                  </a:lnTo>
                  <a:lnTo>
                    <a:pt x="74292" y="736600"/>
                  </a:lnTo>
                  <a:lnTo>
                    <a:pt x="77405" y="742950"/>
                  </a:lnTo>
                  <a:lnTo>
                    <a:pt x="78662" y="750570"/>
                  </a:lnTo>
                  <a:lnTo>
                    <a:pt x="78618" y="755650"/>
                  </a:lnTo>
                  <a:lnTo>
                    <a:pt x="78534" y="756920"/>
                  </a:lnTo>
                  <a:lnTo>
                    <a:pt x="78449" y="758190"/>
                  </a:lnTo>
                  <a:lnTo>
                    <a:pt x="78365" y="759460"/>
                  </a:lnTo>
                  <a:lnTo>
                    <a:pt x="77878" y="762000"/>
                  </a:lnTo>
                  <a:lnTo>
                    <a:pt x="78286" y="765810"/>
                  </a:lnTo>
                  <a:lnTo>
                    <a:pt x="79874" y="775970"/>
                  </a:lnTo>
                  <a:lnTo>
                    <a:pt x="81259" y="783590"/>
                  </a:lnTo>
                  <a:lnTo>
                    <a:pt x="83691" y="797560"/>
                  </a:lnTo>
                  <a:lnTo>
                    <a:pt x="85631" y="811530"/>
                  </a:lnTo>
                  <a:lnTo>
                    <a:pt x="85755" y="812800"/>
                  </a:lnTo>
                  <a:lnTo>
                    <a:pt x="85879" y="814070"/>
                  </a:lnTo>
                  <a:lnTo>
                    <a:pt x="86004" y="815340"/>
                  </a:lnTo>
                  <a:lnTo>
                    <a:pt x="86128" y="816610"/>
                  </a:lnTo>
                  <a:lnTo>
                    <a:pt x="86253" y="817880"/>
                  </a:lnTo>
                  <a:lnTo>
                    <a:pt x="111326" y="817880"/>
                  </a:lnTo>
                  <a:lnTo>
                    <a:pt x="111111" y="816610"/>
                  </a:lnTo>
                  <a:lnTo>
                    <a:pt x="110837" y="814070"/>
                  </a:lnTo>
                  <a:lnTo>
                    <a:pt x="110239" y="810260"/>
                  </a:lnTo>
                  <a:lnTo>
                    <a:pt x="109714" y="808990"/>
                  </a:lnTo>
                  <a:lnTo>
                    <a:pt x="111582" y="806450"/>
                  </a:lnTo>
                  <a:lnTo>
                    <a:pt x="704644" y="806450"/>
                  </a:lnTo>
                  <a:lnTo>
                    <a:pt x="705781" y="805180"/>
                  </a:lnTo>
                  <a:lnTo>
                    <a:pt x="613660" y="805180"/>
                  </a:lnTo>
                  <a:lnTo>
                    <a:pt x="612468" y="803910"/>
                  </a:lnTo>
                  <a:lnTo>
                    <a:pt x="613525" y="802640"/>
                  </a:lnTo>
                  <a:lnTo>
                    <a:pt x="555937" y="802640"/>
                  </a:lnTo>
                  <a:lnTo>
                    <a:pt x="560884" y="797560"/>
                  </a:lnTo>
                  <a:lnTo>
                    <a:pt x="108954" y="797560"/>
                  </a:lnTo>
                  <a:lnTo>
                    <a:pt x="106405" y="793750"/>
                  </a:lnTo>
                  <a:lnTo>
                    <a:pt x="108065" y="788670"/>
                  </a:lnTo>
                  <a:lnTo>
                    <a:pt x="103436" y="787400"/>
                  </a:lnTo>
                  <a:lnTo>
                    <a:pt x="104263" y="784860"/>
                  </a:lnTo>
                  <a:lnTo>
                    <a:pt x="105369" y="782320"/>
                  </a:lnTo>
                  <a:lnTo>
                    <a:pt x="105343" y="778510"/>
                  </a:lnTo>
                  <a:lnTo>
                    <a:pt x="103348" y="777240"/>
                  </a:lnTo>
                  <a:lnTo>
                    <a:pt x="104023" y="774700"/>
                  </a:lnTo>
                  <a:lnTo>
                    <a:pt x="195577" y="774700"/>
                  </a:lnTo>
                  <a:lnTo>
                    <a:pt x="190328" y="764540"/>
                  </a:lnTo>
                  <a:lnTo>
                    <a:pt x="187665" y="756920"/>
                  </a:lnTo>
                  <a:lnTo>
                    <a:pt x="185548" y="749300"/>
                  </a:lnTo>
                  <a:lnTo>
                    <a:pt x="182195" y="737870"/>
                  </a:lnTo>
                  <a:lnTo>
                    <a:pt x="178965" y="726440"/>
                  </a:lnTo>
                  <a:lnTo>
                    <a:pt x="175822" y="713740"/>
                  </a:lnTo>
                  <a:lnTo>
                    <a:pt x="172163" y="699770"/>
                  </a:lnTo>
                  <a:lnTo>
                    <a:pt x="172523" y="697230"/>
                  </a:lnTo>
                  <a:lnTo>
                    <a:pt x="173178" y="693420"/>
                  </a:lnTo>
                  <a:lnTo>
                    <a:pt x="174002" y="692150"/>
                  </a:lnTo>
                  <a:lnTo>
                    <a:pt x="174762" y="689610"/>
                  </a:lnTo>
                  <a:lnTo>
                    <a:pt x="177221" y="683260"/>
                  </a:lnTo>
                  <a:lnTo>
                    <a:pt x="179009" y="676910"/>
                  </a:lnTo>
                  <a:lnTo>
                    <a:pt x="93517" y="676910"/>
                  </a:lnTo>
                  <a:lnTo>
                    <a:pt x="91688" y="671830"/>
                  </a:lnTo>
                  <a:lnTo>
                    <a:pt x="91258" y="669508"/>
                  </a:lnTo>
                  <a:lnTo>
                    <a:pt x="91226" y="669338"/>
                  </a:lnTo>
                  <a:lnTo>
                    <a:pt x="93647" y="668020"/>
                  </a:lnTo>
                  <a:lnTo>
                    <a:pt x="180695" y="668020"/>
                  </a:lnTo>
                  <a:lnTo>
                    <a:pt x="182034" y="661670"/>
                  </a:lnTo>
                  <a:lnTo>
                    <a:pt x="182016" y="660400"/>
                  </a:lnTo>
                  <a:lnTo>
                    <a:pt x="181360" y="654050"/>
                  </a:lnTo>
                  <a:lnTo>
                    <a:pt x="90209" y="654050"/>
                  </a:lnTo>
                  <a:lnTo>
                    <a:pt x="89842" y="652780"/>
                  </a:lnTo>
                  <a:lnTo>
                    <a:pt x="89157" y="651510"/>
                  </a:lnTo>
                  <a:lnTo>
                    <a:pt x="89269" y="646430"/>
                  </a:lnTo>
                  <a:lnTo>
                    <a:pt x="88653" y="643890"/>
                  </a:lnTo>
                  <a:lnTo>
                    <a:pt x="85399" y="642620"/>
                  </a:lnTo>
                  <a:lnTo>
                    <a:pt x="85183" y="641350"/>
                  </a:lnTo>
                  <a:lnTo>
                    <a:pt x="84636" y="640080"/>
                  </a:lnTo>
                  <a:lnTo>
                    <a:pt x="88139" y="638810"/>
                  </a:lnTo>
                  <a:lnTo>
                    <a:pt x="179473" y="638810"/>
                  </a:lnTo>
                  <a:lnTo>
                    <a:pt x="178719" y="633730"/>
                  </a:lnTo>
                  <a:lnTo>
                    <a:pt x="178650" y="629920"/>
                  </a:lnTo>
                  <a:lnTo>
                    <a:pt x="179453" y="626110"/>
                  </a:lnTo>
                  <a:lnTo>
                    <a:pt x="180703" y="615950"/>
                  </a:lnTo>
                  <a:lnTo>
                    <a:pt x="180730" y="607060"/>
                  </a:lnTo>
                  <a:lnTo>
                    <a:pt x="179632" y="596900"/>
                  </a:lnTo>
                  <a:lnTo>
                    <a:pt x="177502" y="588010"/>
                  </a:lnTo>
                  <a:lnTo>
                    <a:pt x="176447" y="584200"/>
                  </a:lnTo>
                  <a:lnTo>
                    <a:pt x="175917" y="580390"/>
                  </a:lnTo>
                  <a:lnTo>
                    <a:pt x="175804" y="577850"/>
                  </a:lnTo>
                  <a:lnTo>
                    <a:pt x="175690" y="575310"/>
                  </a:lnTo>
                  <a:lnTo>
                    <a:pt x="44273" y="575310"/>
                  </a:lnTo>
                  <a:lnTo>
                    <a:pt x="43928" y="574040"/>
                  </a:lnTo>
                  <a:lnTo>
                    <a:pt x="43696" y="574040"/>
                  </a:lnTo>
                  <a:lnTo>
                    <a:pt x="44104" y="572770"/>
                  </a:lnTo>
                  <a:lnTo>
                    <a:pt x="175577" y="572770"/>
                  </a:lnTo>
                  <a:lnTo>
                    <a:pt x="175464" y="570230"/>
                  </a:lnTo>
                  <a:lnTo>
                    <a:pt x="175407" y="568960"/>
                  </a:lnTo>
                  <a:lnTo>
                    <a:pt x="175263" y="567690"/>
                  </a:lnTo>
                  <a:lnTo>
                    <a:pt x="80816" y="567690"/>
                  </a:lnTo>
                  <a:lnTo>
                    <a:pt x="79564" y="565150"/>
                  </a:lnTo>
                  <a:lnTo>
                    <a:pt x="79568" y="563880"/>
                  </a:lnTo>
                  <a:lnTo>
                    <a:pt x="83657" y="560070"/>
                  </a:lnTo>
                  <a:lnTo>
                    <a:pt x="174224" y="560070"/>
                  </a:lnTo>
                  <a:lnTo>
                    <a:pt x="171975" y="551180"/>
                  </a:lnTo>
                  <a:lnTo>
                    <a:pt x="40741" y="551180"/>
                  </a:lnTo>
                  <a:lnTo>
                    <a:pt x="39416" y="548640"/>
                  </a:lnTo>
                  <a:lnTo>
                    <a:pt x="36622" y="547370"/>
                  </a:lnTo>
                  <a:lnTo>
                    <a:pt x="35251" y="546100"/>
                  </a:lnTo>
                  <a:lnTo>
                    <a:pt x="33693" y="544830"/>
                  </a:lnTo>
                  <a:lnTo>
                    <a:pt x="33379" y="542290"/>
                  </a:lnTo>
                  <a:lnTo>
                    <a:pt x="34056" y="538480"/>
                  </a:lnTo>
                  <a:lnTo>
                    <a:pt x="36335" y="535940"/>
                  </a:lnTo>
                  <a:lnTo>
                    <a:pt x="170831" y="535940"/>
                  </a:lnTo>
                  <a:lnTo>
                    <a:pt x="170914" y="534670"/>
                  </a:lnTo>
                  <a:lnTo>
                    <a:pt x="169558" y="528320"/>
                  </a:lnTo>
                  <a:lnTo>
                    <a:pt x="38700" y="528320"/>
                  </a:lnTo>
                  <a:lnTo>
                    <a:pt x="38575" y="527050"/>
                  </a:lnTo>
                  <a:lnTo>
                    <a:pt x="38451" y="525788"/>
                  </a:lnTo>
                  <a:lnTo>
                    <a:pt x="38326" y="524510"/>
                  </a:lnTo>
                  <a:lnTo>
                    <a:pt x="39297" y="523240"/>
                  </a:lnTo>
                  <a:lnTo>
                    <a:pt x="42952" y="521970"/>
                  </a:lnTo>
                  <a:lnTo>
                    <a:pt x="168052" y="521970"/>
                  </a:lnTo>
                  <a:lnTo>
                    <a:pt x="166057" y="515620"/>
                  </a:lnTo>
                  <a:lnTo>
                    <a:pt x="165427" y="511810"/>
                  </a:lnTo>
                  <a:lnTo>
                    <a:pt x="21633" y="511810"/>
                  </a:lnTo>
                  <a:lnTo>
                    <a:pt x="19533" y="510540"/>
                  </a:lnTo>
                  <a:lnTo>
                    <a:pt x="20412" y="508000"/>
                  </a:lnTo>
                  <a:lnTo>
                    <a:pt x="22122" y="506730"/>
                  </a:lnTo>
                  <a:lnTo>
                    <a:pt x="162245" y="506730"/>
                  </a:lnTo>
                  <a:lnTo>
                    <a:pt x="160653" y="504190"/>
                  </a:lnTo>
                  <a:lnTo>
                    <a:pt x="160324" y="501650"/>
                  </a:lnTo>
                  <a:lnTo>
                    <a:pt x="110182" y="501650"/>
                  </a:lnTo>
                  <a:lnTo>
                    <a:pt x="102459" y="497840"/>
                  </a:lnTo>
                  <a:lnTo>
                    <a:pt x="96732" y="496570"/>
                  </a:lnTo>
                  <a:lnTo>
                    <a:pt x="83070" y="492760"/>
                  </a:lnTo>
                  <a:lnTo>
                    <a:pt x="76669" y="488950"/>
                  </a:lnTo>
                  <a:lnTo>
                    <a:pt x="68785" y="478790"/>
                  </a:lnTo>
                  <a:close/>
                </a:path>
                <a:path w="1041400" h="817880">
                  <a:moveTo>
                    <a:pt x="704644" y="806450"/>
                  </a:moveTo>
                  <a:lnTo>
                    <a:pt x="111582" y="806450"/>
                  </a:lnTo>
                  <a:lnTo>
                    <a:pt x="115023" y="808990"/>
                  </a:lnTo>
                  <a:lnTo>
                    <a:pt x="116950" y="811530"/>
                  </a:lnTo>
                  <a:lnTo>
                    <a:pt x="116993" y="817880"/>
                  </a:lnTo>
                  <a:lnTo>
                    <a:pt x="699491" y="817880"/>
                  </a:lnTo>
                  <a:lnTo>
                    <a:pt x="701132" y="816610"/>
                  </a:lnTo>
                  <a:lnTo>
                    <a:pt x="701475" y="815340"/>
                  </a:lnTo>
                  <a:lnTo>
                    <a:pt x="701228" y="814070"/>
                  </a:lnTo>
                  <a:lnTo>
                    <a:pt x="293890" y="814070"/>
                  </a:lnTo>
                  <a:lnTo>
                    <a:pt x="293476" y="812800"/>
                  </a:lnTo>
                  <a:lnTo>
                    <a:pt x="293620" y="812800"/>
                  </a:lnTo>
                  <a:lnTo>
                    <a:pt x="294120" y="811530"/>
                  </a:lnTo>
                  <a:lnTo>
                    <a:pt x="700733" y="811530"/>
                  </a:lnTo>
                  <a:lnTo>
                    <a:pt x="702370" y="808990"/>
                  </a:lnTo>
                  <a:lnTo>
                    <a:pt x="704644" y="806450"/>
                  </a:lnTo>
                  <a:close/>
                </a:path>
                <a:path w="1041400" h="817880">
                  <a:moveTo>
                    <a:pt x="1038915" y="742950"/>
                  </a:moveTo>
                  <a:lnTo>
                    <a:pt x="774785" y="742950"/>
                  </a:lnTo>
                  <a:lnTo>
                    <a:pt x="776715" y="753110"/>
                  </a:lnTo>
                  <a:lnTo>
                    <a:pt x="774997" y="754380"/>
                  </a:lnTo>
                  <a:lnTo>
                    <a:pt x="772665" y="756920"/>
                  </a:lnTo>
                  <a:lnTo>
                    <a:pt x="770014" y="759460"/>
                  </a:lnTo>
                  <a:lnTo>
                    <a:pt x="759733" y="768350"/>
                  </a:lnTo>
                  <a:lnTo>
                    <a:pt x="750223" y="778510"/>
                  </a:lnTo>
                  <a:lnTo>
                    <a:pt x="741304" y="788670"/>
                  </a:lnTo>
                  <a:lnTo>
                    <a:pt x="732795" y="800100"/>
                  </a:lnTo>
                  <a:lnTo>
                    <a:pt x="727977" y="806450"/>
                  </a:lnTo>
                  <a:lnTo>
                    <a:pt x="722866" y="812800"/>
                  </a:lnTo>
                  <a:lnTo>
                    <a:pt x="717642" y="817880"/>
                  </a:lnTo>
                  <a:lnTo>
                    <a:pt x="766484" y="817880"/>
                  </a:lnTo>
                  <a:lnTo>
                    <a:pt x="765997" y="815340"/>
                  </a:lnTo>
                  <a:lnTo>
                    <a:pt x="767567" y="814070"/>
                  </a:lnTo>
                  <a:lnTo>
                    <a:pt x="770026" y="811530"/>
                  </a:lnTo>
                  <a:lnTo>
                    <a:pt x="1036860" y="811530"/>
                  </a:lnTo>
                  <a:lnTo>
                    <a:pt x="1036026" y="807720"/>
                  </a:lnTo>
                  <a:lnTo>
                    <a:pt x="771905" y="807720"/>
                  </a:lnTo>
                  <a:lnTo>
                    <a:pt x="774249" y="802640"/>
                  </a:lnTo>
                  <a:lnTo>
                    <a:pt x="1034544" y="802640"/>
                  </a:lnTo>
                  <a:lnTo>
                    <a:pt x="1034081" y="801370"/>
                  </a:lnTo>
                  <a:lnTo>
                    <a:pt x="777871" y="801370"/>
                  </a:lnTo>
                  <a:lnTo>
                    <a:pt x="775566" y="800100"/>
                  </a:lnTo>
                  <a:lnTo>
                    <a:pt x="778399" y="796290"/>
                  </a:lnTo>
                  <a:lnTo>
                    <a:pt x="1031441" y="796290"/>
                  </a:lnTo>
                  <a:lnTo>
                    <a:pt x="1029726" y="793750"/>
                  </a:lnTo>
                  <a:lnTo>
                    <a:pt x="1027471" y="789940"/>
                  </a:lnTo>
                  <a:lnTo>
                    <a:pt x="791514" y="789940"/>
                  </a:lnTo>
                  <a:lnTo>
                    <a:pt x="785491" y="787400"/>
                  </a:lnTo>
                  <a:lnTo>
                    <a:pt x="786672" y="786130"/>
                  </a:lnTo>
                  <a:lnTo>
                    <a:pt x="787601" y="783590"/>
                  </a:lnTo>
                  <a:lnTo>
                    <a:pt x="790722" y="779780"/>
                  </a:lnTo>
                  <a:lnTo>
                    <a:pt x="792468" y="778510"/>
                  </a:lnTo>
                  <a:lnTo>
                    <a:pt x="793555" y="772160"/>
                  </a:lnTo>
                  <a:lnTo>
                    <a:pt x="795831" y="770890"/>
                  </a:lnTo>
                  <a:lnTo>
                    <a:pt x="1033359" y="770890"/>
                  </a:lnTo>
                  <a:lnTo>
                    <a:pt x="1033467" y="768350"/>
                  </a:lnTo>
                  <a:lnTo>
                    <a:pt x="1033575" y="765810"/>
                  </a:lnTo>
                  <a:lnTo>
                    <a:pt x="810267" y="765810"/>
                  </a:lnTo>
                  <a:lnTo>
                    <a:pt x="810536" y="764540"/>
                  </a:lnTo>
                  <a:lnTo>
                    <a:pt x="810699" y="764540"/>
                  </a:lnTo>
                  <a:lnTo>
                    <a:pt x="813680" y="762000"/>
                  </a:lnTo>
                  <a:lnTo>
                    <a:pt x="814896" y="759460"/>
                  </a:lnTo>
                  <a:lnTo>
                    <a:pt x="819172" y="753110"/>
                  </a:lnTo>
                  <a:lnTo>
                    <a:pt x="823255" y="750570"/>
                  </a:lnTo>
                  <a:lnTo>
                    <a:pt x="786197" y="750570"/>
                  </a:lnTo>
                  <a:lnTo>
                    <a:pt x="786964" y="749300"/>
                  </a:lnTo>
                  <a:lnTo>
                    <a:pt x="788785" y="748030"/>
                  </a:lnTo>
                  <a:lnTo>
                    <a:pt x="1037494" y="748030"/>
                  </a:lnTo>
                  <a:lnTo>
                    <a:pt x="1038583" y="744220"/>
                  </a:lnTo>
                  <a:lnTo>
                    <a:pt x="1038915" y="742950"/>
                  </a:lnTo>
                  <a:close/>
                </a:path>
                <a:path w="1041400" h="817880">
                  <a:moveTo>
                    <a:pt x="1036860" y="811530"/>
                  </a:moveTo>
                  <a:lnTo>
                    <a:pt x="770026" y="811530"/>
                  </a:lnTo>
                  <a:lnTo>
                    <a:pt x="771732" y="816610"/>
                  </a:lnTo>
                  <a:lnTo>
                    <a:pt x="772081" y="817880"/>
                  </a:lnTo>
                  <a:lnTo>
                    <a:pt x="1037520" y="817880"/>
                  </a:lnTo>
                  <a:lnTo>
                    <a:pt x="1036860" y="811530"/>
                  </a:lnTo>
                  <a:close/>
                </a:path>
                <a:path w="1041400" h="817880">
                  <a:moveTo>
                    <a:pt x="723741" y="796290"/>
                  </a:moveTo>
                  <a:lnTo>
                    <a:pt x="722063" y="797560"/>
                  </a:lnTo>
                  <a:lnTo>
                    <a:pt x="720158" y="797560"/>
                  </a:lnTo>
                  <a:lnTo>
                    <a:pt x="719065" y="798830"/>
                  </a:lnTo>
                  <a:lnTo>
                    <a:pt x="715136" y="802640"/>
                  </a:lnTo>
                  <a:lnTo>
                    <a:pt x="711465" y="806450"/>
                  </a:lnTo>
                  <a:lnTo>
                    <a:pt x="707152" y="811530"/>
                  </a:lnTo>
                  <a:lnTo>
                    <a:pt x="706583" y="811530"/>
                  </a:lnTo>
                  <a:lnTo>
                    <a:pt x="706069" y="814070"/>
                  </a:lnTo>
                  <a:lnTo>
                    <a:pt x="705712" y="815340"/>
                  </a:lnTo>
                  <a:lnTo>
                    <a:pt x="707097" y="816610"/>
                  </a:lnTo>
                  <a:lnTo>
                    <a:pt x="708595" y="816610"/>
                  </a:lnTo>
                  <a:lnTo>
                    <a:pt x="711119" y="814070"/>
                  </a:lnTo>
                  <a:lnTo>
                    <a:pt x="712811" y="812800"/>
                  </a:lnTo>
                  <a:lnTo>
                    <a:pt x="715867" y="807720"/>
                  </a:lnTo>
                  <a:lnTo>
                    <a:pt x="718272" y="805180"/>
                  </a:lnTo>
                  <a:lnTo>
                    <a:pt x="723835" y="801370"/>
                  </a:lnTo>
                  <a:lnTo>
                    <a:pt x="725051" y="800100"/>
                  </a:lnTo>
                  <a:lnTo>
                    <a:pt x="723741" y="796290"/>
                  </a:lnTo>
                  <a:close/>
                </a:path>
                <a:path w="1041400" h="817880">
                  <a:moveTo>
                    <a:pt x="700733" y="811530"/>
                  </a:moveTo>
                  <a:lnTo>
                    <a:pt x="294991" y="811530"/>
                  </a:lnTo>
                  <a:lnTo>
                    <a:pt x="295462" y="812800"/>
                  </a:lnTo>
                  <a:lnTo>
                    <a:pt x="296100" y="812800"/>
                  </a:lnTo>
                  <a:lnTo>
                    <a:pt x="295327" y="814070"/>
                  </a:lnTo>
                  <a:lnTo>
                    <a:pt x="701228" y="814070"/>
                  </a:lnTo>
                  <a:lnTo>
                    <a:pt x="700733" y="811530"/>
                  </a:lnTo>
                  <a:close/>
                </a:path>
                <a:path w="1041400" h="817880">
                  <a:moveTo>
                    <a:pt x="1034544" y="802640"/>
                  </a:moveTo>
                  <a:lnTo>
                    <a:pt x="774249" y="802640"/>
                  </a:lnTo>
                  <a:lnTo>
                    <a:pt x="775224" y="806450"/>
                  </a:lnTo>
                  <a:lnTo>
                    <a:pt x="771905" y="807720"/>
                  </a:lnTo>
                  <a:lnTo>
                    <a:pt x="931371" y="807720"/>
                  </a:lnTo>
                  <a:lnTo>
                    <a:pt x="932375" y="803910"/>
                  </a:lnTo>
                  <a:lnTo>
                    <a:pt x="1035007" y="803910"/>
                  </a:lnTo>
                  <a:lnTo>
                    <a:pt x="1034544" y="802640"/>
                  </a:lnTo>
                  <a:close/>
                </a:path>
                <a:path w="1041400" h="817880">
                  <a:moveTo>
                    <a:pt x="1035007" y="803910"/>
                  </a:moveTo>
                  <a:lnTo>
                    <a:pt x="935589" y="803910"/>
                  </a:lnTo>
                  <a:lnTo>
                    <a:pt x="935586" y="806450"/>
                  </a:lnTo>
                  <a:lnTo>
                    <a:pt x="933963" y="806450"/>
                  </a:lnTo>
                  <a:lnTo>
                    <a:pt x="931371" y="807720"/>
                  </a:lnTo>
                  <a:lnTo>
                    <a:pt x="1036026" y="807720"/>
                  </a:lnTo>
                  <a:lnTo>
                    <a:pt x="1035470" y="805180"/>
                  </a:lnTo>
                  <a:lnTo>
                    <a:pt x="1035007" y="803910"/>
                  </a:lnTo>
                  <a:close/>
                </a:path>
                <a:path w="1041400" h="817880">
                  <a:moveTo>
                    <a:pt x="134536" y="782320"/>
                  </a:moveTo>
                  <a:lnTo>
                    <a:pt x="114293" y="782320"/>
                  </a:lnTo>
                  <a:lnTo>
                    <a:pt x="118292" y="783590"/>
                  </a:lnTo>
                  <a:lnTo>
                    <a:pt x="121057" y="786130"/>
                  </a:lnTo>
                  <a:lnTo>
                    <a:pt x="124171" y="787400"/>
                  </a:lnTo>
                  <a:lnTo>
                    <a:pt x="123019" y="789940"/>
                  </a:lnTo>
                  <a:lnTo>
                    <a:pt x="120439" y="792480"/>
                  </a:lnTo>
                  <a:lnTo>
                    <a:pt x="114790" y="793750"/>
                  </a:lnTo>
                  <a:lnTo>
                    <a:pt x="112598" y="793750"/>
                  </a:lnTo>
                  <a:lnTo>
                    <a:pt x="110365" y="796290"/>
                  </a:lnTo>
                  <a:lnTo>
                    <a:pt x="109743" y="797560"/>
                  </a:lnTo>
                  <a:lnTo>
                    <a:pt x="560884" y="797560"/>
                  </a:lnTo>
                  <a:lnTo>
                    <a:pt x="560931" y="798830"/>
                  </a:lnTo>
                  <a:lnTo>
                    <a:pt x="561027" y="801370"/>
                  </a:lnTo>
                  <a:lnTo>
                    <a:pt x="614582" y="801370"/>
                  </a:lnTo>
                  <a:lnTo>
                    <a:pt x="615586" y="802640"/>
                  </a:lnTo>
                  <a:lnTo>
                    <a:pt x="613660" y="805180"/>
                  </a:lnTo>
                  <a:lnTo>
                    <a:pt x="705781" y="805180"/>
                  </a:lnTo>
                  <a:lnTo>
                    <a:pt x="706918" y="803910"/>
                  </a:lnTo>
                  <a:lnTo>
                    <a:pt x="709945" y="800100"/>
                  </a:lnTo>
                  <a:lnTo>
                    <a:pt x="716332" y="796290"/>
                  </a:lnTo>
                  <a:lnTo>
                    <a:pt x="717977" y="793750"/>
                  </a:lnTo>
                  <a:lnTo>
                    <a:pt x="721307" y="791210"/>
                  </a:lnTo>
                  <a:lnTo>
                    <a:pt x="722819" y="789940"/>
                  </a:lnTo>
                  <a:lnTo>
                    <a:pt x="723787" y="788670"/>
                  </a:lnTo>
                  <a:lnTo>
                    <a:pt x="624064" y="788670"/>
                  </a:lnTo>
                  <a:lnTo>
                    <a:pt x="624470" y="787400"/>
                  </a:lnTo>
                  <a:lnTo>
                    <a:pt x="567824" y="787400"/>
                  </a:lnTo>
                  <a:lnTo>
                    <a:pt x="569286" y="786130"/>
                  </a:lnTo>
                  <a:lnTo>
                    <a:pt x="624791" y="786130"/>
                  </a:lnTo>
                  <a:lnTo>
                    <a:pt x="625111" y="784860"/>
                  </a:lnTo>
                  <a:lnTo>
                    <a:pt x="203522" y="784860"/>
                  </a:lnTo>
                  <a:lnTo>
                    <a:pt x="202631" y="783590"/>
                  </a:lnTo>
                  <a:lnTo>
                    <a:pt x="137991" y="783590"/>
                  </a:lnTo>
                  <a:lnTo>
                    <a:pt x="134536" y="782320"/>
                  </a:lnTo>
                  <a:close/>
                </a:path>
                <a:path w="1041400" h="817880">
                  <a:moveTo>
                    <a:pt x="614582" y="801370"/>
                  </a:moveTo>
                  <a:lnTo>
                    <a:pt x="560685" y="801370"/>
                  </a:lnTo>
                  <a:lnTo>
                    <a:pt x="555937" y="802640"/>
                  </a:lnTo>
                  <a:lnTo>
                    <a:pt x="613525" y="802640"/>
                  </a:lnTo>
                  <a:lnTo>
                    <a:pt x="614582" y="801370"/>
                  </a:lnTo>
                  <a:close/>
                </a:path>
                <a:path w="1041400" h="817880">
                  <a:moveTo>
                    <a:pt x="1031441" y="796290"/>
                  </a:moveTo>
                  <a:lnTo>
                    <a:pt x="778399" y="796290"/>
                  </a:lnTo>
                  <a:lnTo>
                    <a:pt x="779199" y="797560"/>
                  </a:lnTo>
                  <a:lnTo>
                    <a:pt x="780110" y="798830"/>
                  </a:lnTo>
                  <a:lnTo>
                    <a:pt x="779329" y="800100"/>
                  </a:lnTo>
                  <a:lnTo>
                    <a:pt x="777871" y="801370"/>
                  </a:lnTo>
                  <a:lnTo>
                    <a:pt x="1034081" y="801370"/>
                  </a:lnTo>
                  <a:lnTo>
                    <a:pt x="1033156" y="798830"/>
                  </a:lnTo>
                  <a:lnTo>
                    <a:pt x="1031441" y="796290"/>
                  </a:lnTo>
                  <a:close/>
                </a:path>
                <a:path w="1041400" h="817880">
                  <a:moveTo>
                    <a:pt x="736553" y="787400"/>
                  </a:moveTo>
                  <a:lnTo>
                    <a:pt x="724755" y="787400"/>
                  </a:lnTo>
                  <a:lnTo>
                    <a:pt x="725699" y="795020"/>
                  </a:lnTo>
                  <a:lnTo>
                    <a:pt x="727593" y="793750"/>
                  </a:lnTo>
                  <a:lnTo>
                    <a:pt x="729115" y="793750"/>
                  </a:lnTo>
                  <a:lnTo>
                    <a:pt x="733442" y="789940"/>
                  </a:lnTo>
                  <a:lnTo>
                    <a:pt x="736553" y="787400"/>
                  </a:lnTo>
                  <a:close/>
                </a:path>
                <a:path w="1041400" h="817880">
                  <a:moveTo>
                    <a:pt x="1033359" y="770890"/>
                  </a:moveTo>
                  <a:lnTo>
                    <a:pt x="805209" y="770890"/>
                  </a:lnTo>
                  <a:lnTo>
                    <a:pt x="806062" y="773430"/>
                  </a:lnTo>
                  <a:lnTo>
                    <a:pt x="804938" y="774700"/>
                  </a:lnTo>
                  <a:lnTo>
                    <a:pt x="802411" y="778510"/>
                  </a:lnTo>
                  <a:lnTo>
                    <a:pt x="798015" y="782320"/>
                  </a:lnTo>
                  <a:lnTo>
                    <a:pt x="793343" y="784860"/>
                  </a:lnTo>
                  <a:lnTo>
                    <a:pt x="791514" y="789940"/>
                  </a:lnTo>
                  <a:lnTo>
                    <a:pt x="1027471" y="789940"/>
                  </a:lnTo>
                  <a:lnTo>
                    <a:pt x="1026720" y="788670"/>
                  </a:lnTo>
                  <a:lnTo>
                    <a:pt x="1026090" y="784860"/>
                  </a:lnTo>
                  <a:lnTo>
                    <a:pt x="1030528" y="778510"/>
                  </a:lnTo>
                  <a:lnTo>
                    <a:pt x="1031364" y="777240"/>
                  </a:lnTo>
                  <a:lnTo>
                    <a:pt x="1032624" y="774700"/>
                  </a:lnTo>
                  <a:lnTo>
                    <a:pt x="1033272" y="772160"/>
                  </a:lnTo>
                  <a:lnTo>
                    <a:pt x="1033359" y="770890"/>
                  </a:lnTo>
                  <a:close/>
                </a:path>
                <a:path w="1041400" h="817880">
                  <a:moveTo>
                    <a:pt x="592291" y="763270"/>
                  </a:moveTo>
                  <a:lnTo>
                    <a:pt x="511351" y="763270"/>
                  </a:lnTo>
                  <a:lnTo>
                    <a:pt x="506455" y="764540"/>
                  </a:lnTo>
                  <a:lnTo>
                    <a:pt x="500292" y="765810"/>
                  </a:lnTo>
                  <a:lnTo>
                    <a:pt x="639296" y="765810"/>
                  </a:lnTo>
                  <a:lnTo>
                    <a:pt x="639180" y="767080"/>
                  </a:lnTo>
                  <a:lnTo>
                    <a:pt x="639065" y="768350"/>
                  </a:lnTo>
                  <a:lnTo>
                    <a:pt x="638949" y="769620"/>
                  </a:lnTo>
                  <a:lnTo>
                    <a:pt x="636991" y="770890"/>
                  </a:lnTo>
                  <a:lnTo>
                    <a:pt x="633859" y="774700"/>
                  </a:lnTo>
                  <a:lnTo>
                    <a:pt x="632743" y="777240"/>
                  </a:lnTo>
                  <a:lnTo>
                    <a:pt x="629018" y="782320"/>
                  </a:lnTo>
                  <a:lnTo>
                    <a:pt x="624060" y="788670"/>
                  </a:lnTo>
                  <a:lnTo>
                    <a:pt x="723787" y="788670"/>
                  </a:lnTo>
                  <a:lnTo>
                    <a:pt x="724755" y="787400"/>
                  </a:lnTo>
                  <a:lnTo>
                    <a:pt x="736553" y="787400"/>
                  </a:lnTo>
                  <a:lnTo>
                    <a:pt x="739479" y="784860"/>
                  </a:lnTo>
                  <a:lnTo>
                    <a:pt x="728381" y="784860"/>
                  </a:lnTo>
                  <a:lnTo>
                    <a:pt x="729176" y="781050"/>
                  </a:lnTo>
                  <a:lnTo>
                    <a:pt x="732593" y="777240"/>
                  </a:lnTo>
                  <a:lnTo>
                    <a:pt x="736574" y="775970"/>
                  </a:lnTo>
                  <a:lnTo>
                    <a:pt x="738239" y="773430"/>
                  </a:lnTo>
                  <a:lnTo>
                    <a:pt x="739696" y="770890"/>
                  </a:lnTo>
                  <a:lnTo>
                    <a:pt x="743220" y="767080"/>
                  </a:lnTo>
                  <a:lnTo>
                    <a:pt x="746646" y="764540"/>
                  </a:lnTo>
                  <a:lnTo>
                    <a:pt x="592189" y="764540"/>
                  </a:lnTo>
                  <a:lnTo>
                    <a:pt x="592291" y="763270"/>
                  </a:lnTo>
                  <a:close/>
                </a:path>
                <a:path w="1041400" h="817880">
                  <a:moveTo>
                    <a:pt x="569286" y="786130"/>
                  </a:moveTo>
                  <a:lnTo>
                    <a:pt x="567824" y="787400"/>
                  </a:lnTo>
                  <a:lnTo>
                    <a:pt x="568799" y="787400"/>
                  </a:lnTo>
                  <a:lnTo>
                    <a:pt x="569286" y="786130"/>
                  </a:lnTo>
                  <a:close/>
                </a:path>
                <a:path w="1041400" h="817880">
                  <a:moveTo>
                    <a:pt x="624791" y="786130"/>
                  </a:moveTo>
                  <a:lnTo>
                    <a:pt x="569286" y="786130"/>
                  </a:lnTo>
                  <a:lnTo>
                    <a:pt x="568799" y="787400"/>
                  </a:lnTo>
                  <a:lnTo>
                    <a:pt x="624470" y="787400"/>
                  </a:lnTo>
                  <a:lnTo>
                    <a:pt x="624791" y="786130"/>
                  </a:lnTo>
                  <a:close/>
                </a:path>
                <a:path w="1041400" h="817880">
                  <a:moveTo>
                    <a:pt x="226011" y="774700"/>
                  </a:moveTo>
                  <a:lnTo>
                    <a:pt x="223935" y="775970"/>
                  </a:lnTo>
                  <a:lnTo>
                    <a:pt x="220597" y="777240"/>
                  </a:lnTo>
                  <a:lnTo>
                    <a:pt x="219434" y="778510"/>
                  </a:lnTo>
                  <a:lnTo>
                    <a:pt x="216561" y="779780"/>
                  </a:lnTo>
                  <a:lnTo>
                    <a:pt x="214946" y="781050"/>
                  </a:lnTo>
                  <a:lnTo>
                    <a:pt x="211435" y="782320"/>
                  </a:lnTo>
                  <a:lnTo>
                    <a:pt x="209376" y="782320"/>
                  </a:lnTo>
                  <a:lnTo>
                    <a:pt x="205435" y="784860"/>
                  </a:lnTo>
                  <a:lnTo>
                    <a:pt x="625111" y="784860"/>
                  </a:lnTo>
                  <a:lnTo>
                    <a:pt x="625390" y="783590"/>
                  </a:lnTo>
                  <a:lnTo>
                    <a:pt x="572015" y="783590"/>
                  </a:lnTo>
                  <a:lnTo>
                    <a:pt x="571892" y="779780"/>
                  </a:lnTo>
                  <a:lnTo>
                    <a:pt x="466625" y="779780"/>
                  </a:lnTo>
                  <a:lnTo>
                    <a:pt x="465293" y="778510"/>
                  </a:lnTo>
                  <a:lnTo>
                    <a:pt x="229792" y="778510"/>
                  </a:lnTo>
                  <a:lnTo>
                    <a:pt x="226011" y="774700"/>
                  </a:lnTo>
                  <a:close/>
                </a:path>
                <a:path w="1041400" h="817880">
                  <a:moveTo>
                    <a:pt x="743411" y="774700"/>
                  </a:moveTo>
                  <a:lnTo>
                    <a:pt x="737510" y="774700"/>
                  </a:lnTo>
                  <a:lnTo>
                    <a:pt x="737172" y="775970"/>
                  </a:lnTo>
                  <a:lnTo>
                    <a:pt x="736513" y="775970"/>
                  </a:lnTo>
                  <a:lnTo>
                    <a:pt x="735844" y="781050"/>
                  </a:lnTo>
                  <a:lnTo>
                    <a:pt x="732993" y="783590"/>
                  </a:lnTo>
                  <a:lnTo>
                    <a:pt x="728381" y="784860"/>
                  </a:lnTo>
                  <a:lnTo>
                    <a:pt x="739479" y="784860"/>
                  </a:lnTo>
                  <a:lnTo>
                    <a:pt x="740942" y="783590"/>
                  </a:lnTo>
                  <a:lnTo>
                    <a:pt x="742248" y="781050"/>
                  </a:lnTo>
                  <a:lnTo>
                    <a:pt x="744804" y="775970"/>
                  </a:lnTo>
                  <a:lnTo>
                    <a:pt x="737172" y="775970"/>
                  </a:lnTo>
                  <a:lnTo>
                    <a:pt x="737510" y="774700"/>
                  </a:lnTo>
                  <a:lnTo>
                    <a:pt x="743411" y="774700"/>
                  </a:lnTo>
                  <a:close/>
                </a:path>
                <a:path w="1041400" h="817880">
                  <a:moveTo>
                    <a:pt x="195577" y="774700"/>
                  </a:moveTo>
                  <a:lnTo>
                    <a:pt x="108004" y="774700"/>
                  </a:lnTo>
                  <a:lnTo>
                    <a:pt x="108785" y="775970"/>
                  </a:lnTo>
                  <a:lnTo>
                    <a:pt x="108701" y="777240"/>
                  </a:lnTo>
                  <a:lnTo>
                    <a:pt x="108617" y="778510"/>
                  </a:lnTo>
                  <a:lnTo>
                    <a:pt x="108532" y="779780"/>
                  </a:lnTo>
                  <a:lnTo>
                    <a:pt x="108448" y="781050"/>
                  </a:lnTo>
                  <a:lnTo>
                    <a:pt x="108364" y="782320"/>
                  </a:lnTo>
                  <a:lnTo>
                    <a:pt x="108807" y="783590"/>
                  </a:lnTo>
                  <a:lnTo>
                    <a:pt x="114293" y="782320"/>
                  </a:lnTo>
                  <a:lnTo>
                    <a:pt x="134536" y="782320"/>
                  </a:lnTo>
                  <a:lnTo>
                    <a:pt x="137628" y="779780"/>
                  </a:lnTo>
                  <a:lnTo>
                    <a:pt x="199957" y="779780"/>
                  </a:lnTo>
                  <a:lnTo>
                    <a:pt x="199066" y="778510"/>
                  </a:lnTo>
                  <a:lnTo>
                    <a:pt x="195577" y="774700"/>
                  </a:lnTo>
                  <a:close/>
                </a:path>
                <a:path w="1041400" h="817880">
                  <a:moveTo>
                    <a:pt x="199957" y="779780"/>
                  </a:moveTo>
                  <a:lnTo>
                    <a:pt x="140026" y="779780"/>
                  </a:lnTo>
                  <a:lnTo>
                    <a:pt x="143356" y="781050"/>
                  </a:lnTo>
                  <a:lnTo>
                    <a:pt x="140469" y="783590"/>
                  </a:lnTo>
                  <a:lnTo>
                    <a:pt x="202631" y="783590"/>
                  </a:lnTo>
                  <a:lnTo>
                    <a:pt x="199957" y="779780"/>
                  </a:lnTo>
                  <a:close/>
                </a:path>
                <a:path w="1041400" h="817880">
                  <a:moveTo>
                    <a:pt x="639296" y="765810"/>
                  </a:moveTo>
                  <a:lnTo>
                    <a:pt x="498842" y="765810"/>
                  </a:lnTo>
                  <a:lnTo>
                    <a:pt x="497034" y="767080"/>
                  </a:lnTo>
                  <a:lnTo>
                    <a:pt x="482090" y="767080"/>
                  </a:lnTo>
                  <a:lnTo>
                    <a:pt x="490032" y="768350"/>
                  </a:lnTo>
                  <a:lnTo>
                    <a:pt x="487439" y="773430"/>
                  </a:lnTo>
                  <a:lnTo>
                    <a:pt x="483124" y="774700"/>
                  </a:lnTo>
                  <a:lnTo>
                    <a:pt x="577138" y="774700"/>
                  </a:lnTo>
                  <a:lnTo>
                    <a:pt x="577721" y="779780"/>
                  </a:lnTo>
                  <a:lnTo>
                    <a:pt x="573848" y="781050"/>
                  </a:lnTo>
                  <a:lnTo>
                    <a:pt x="571978" y="783590"/>
                  </a:lnTo>
                  <a:lnTo>
                    <a:pt x="625390" y="783590"/>
                  </a:lnTo>
                  <a:lnTo>
                    <a:pt x="626228" y="779780"/>
                  </a:lnTo>
                  <a:lnTo>
                    <a:pt x="627016" y="777240"/>
                  </a:lnTo>
                  <a:lnTo>
                    <a:pt x="631559" y="775970"/>
                  </a:lnTo>
                  <a:lnTo>
                    <a:pt x="632106" y="774700"/>
                  </a:lnTo>
                  <a:lnTo>
                    <a:pt x="633056" y="767080"/>
                  </a:lnTo>
                  <a:lnTo>
                    <a:pt x="639296" y="765810"/>
                  </a:lnTo>
                  <a:close/>
                </a:path>
                <a:path w="1041400" h="817880">
                  <a:moveTo>
                    <a:pt x="577138" y="774700"/>
                  </a:moveTo>
                  <a:lnTo>
                    <a:pt x="465427" y="774700"/>
                  </a:lnTo>
                  <a:lnTo>
                    <a:pt x="473248" y="775970"/>
                  </a:lnTo>
                  <a:lnTo>
                    <a:pt x="472485" y="778510"/>
                  </a:lnTo>
                  <a:lnTo>
                    <a:pt x="471139" y="779780"/>
                  </a:lnTo>
                  <a:lnTo>
                    <a:pt x="571892" y="779780"/>
                  </a:lnTo>
                  <a:lnTo>
                    <a:pt x="573656" y="775970"/>
                  </a:lnTo>
                  <a:lnTo>
                    <a:pt x="577138" y="774700"/>
                  </a:lnTo>
                  <a:close/>
                </a:path>
                <a:path w="1041400" h="817880">
                  <a:moveTo>
                    <a:pt x="361199" y="270510"/>
                  </a:moveTo>
                  <a:lnTo>
                    <a:pt x="353283" y="270510"/>
                  </a:lnTo>
                  <a:lnTo>
                    <a:pt x="355273" y="271780"/>
                  </a:lnTo>
                  <a:lnTo>
                    <a:pt x="355605" y="273050"/>
                  </a:lnTo>
                  <a:lnTo>
                    <a:pt x="351248" y="275590"/>
                  </a:lnTo>
                  <a:lnTo>
                    <a:pt x="350377" y="278130"/>
                  </a:lnTo>
                  <a:lnTo>
                    <a:pt x="349895" y="281940"/>
                  </a:lnTo>
                  <a:lnTo>
                    <a:pt x="349100" y="283210"/>
                  </a:lnTo>
                  <a:lnTo>
                    <a:pt x="345417" y="287020"/>
                  </a:lnTo>
                  <a:lnTo>
                    <a:pt x="343731" y="290830"/>
                  </a:lnTo>
                  <a:lnTo>
                    <a:pt x="342381" y="297180"/>
                  </a:lnTo>
                  <a:lnTo>
                    <a:pt x="341910" y="299720"/>
                  </a:lnTo>
                  <a:lnTo>
                    <a:pt x="346616" y="307340"/>
                  </a:lnTo>
                  <a:lnTo>
                    <a:pt x="347987" y="312420"/>
                  </a:lnTo>
                  <a:lnTo>
                    <a:pt x="351309" y="320040"/>
                  </a:lnTo>
                  <a:lnTo>
                    <a:pt x="352365" y="322580"/>
                  </a:lnTo>
                  <a:lnTo>
                    <a:pt x="355471" y="328930"/>
                  </a:lnTo>
                  <a:lnTo>
                    <a:pt x="357077" y="330200"/>
                  </a:lnTo>
                  <a:lnTo>
                    <a:pt x="366469" y="330200"/>
                  </a:lnTo>
                  <a:lnTo>
                    <a:pt x="367513" y="331470"/>
                  </a:lnTo>
                  <a:lnTo>
                    <a:pt x="367427" y="332740"/>
                  </a:lnTo>
                  <a:lnTo>
                    <a:pt x="367341" y="334010"/>
                  </a:lnTo>
                  <a:lnTo>
                    <a:pt x="367254" y="335280"/>
                  </a:lnTo>
                  <a:lnTo>
                    <a:pt x="367168" y="336550"/>
                  </a:lnTo>
                  <a:lnTo>
                    <a:pt x="366811" y="336550"/>
                  </a:lnTo>
                  <a:lnTo>
                    <a:pt x="366268" y="341630"/>
                  </a:lnTo>
                  <a:lnTo>
                    <a:pt x="365469" y="344170"/>
                  </a:lnTo>
                  <a:lnTo>
                    <a:pt x="365520" y="345440"/>
                  </a:lnTo>
                  <a:lnTo>
                    <a:pt x="365624" y="347980"/>
                  </a:lnTo>
                  <a:lnTo>
                    <a:pt x="365727" y="350520"/>
                  </a:lnTo>
                  <a:lnTo>
                    <a:pt x="365830" y="353060"/>
                  </a:lnTo>
                  <a:lnTo>
                    <a:pt x="365933" y="355600"/>
                  </a:lnTo>
                  <a:lnTo>
                    <a:pt x="368280" y="361950"/>
                  </a:lnTo>
                  <a:lnTo>
                    <a:pt x="377831" y="369570"/>
                  </a:lnTo>
                  <a:lnTo>
                    <a:pt x="379073" y="372110"/>
                  </a:lnTo>
                  <a:lnTo>
                    <a:pt x="378963" y="374650"/>
                  </a:lnTo>
                  <a:lnTo>
                    <a:pt x="378853" y="377190"/>
                  </a:lnTo>
                  <a:lnTo>
                    <a:pt x="378743" y="379730"/>
                  </a:lnTo>
                  <a:lnTo>
                    <a:pt x="378633" y="382270"/>
                  </a:lnTo>
                  <a:lnTo>
                    <a:pt x="380801" y="387350"/>
                  </a:lnTo>
                  <a:lnTo>
                    <a:pt x="387875" y="396240"/>
                  </a:lnTo>
                  <a:lnTo>
                    <a:pt x="390730" y="398780"/>
                  </a:lnTo>
                  <a:lnTo>
                    <a:pt x="395867" y="403860"/>
                  </a:lnTo>
                  <a:lnTo>
                    <a:pt x="400789" y="410210"/>
                  </a:lnTo>
                  <a:lnTo>
                    <a:pt x="401666" y="416560"/>
                  </a:lnTo>
                  <a:lnTo>
                    <a:pt x="404774" y="425450"/>
                  </a:lnTo>
                  <a:lnTo>
                    <a:pt x="405043" y="427990"/>
                  </a:lnTo>
                  <a:lnTo>
                    <a:pt x="402466" y="433070"/>
                  </a:lnTo>
                  <a:lnTo>
                    <a:pt x="402851" y="435610"/>
                  </a:lnTo>
                  <a:lnTo>
                    <a:pt x="405630" y="438150"/>
                  </a:lnTo>
                  <a:lnTo>
                    <a:pt x="406797" y="440690"/>
                  </a:lnTo>
                  <a:lnTo>
                    <a:pt x="404813" y="441960"/>
                  </a:lnTo>
                  <a:lnTo>
                    <a:pt x="403153" y="443230"/>
                  </a:lnTo>
                  <a:lnTo>
                    <a:pt x="399992" y="445770"/>
                  </a:lnTo>
                  <a:lnTo>
                    <a:pt x="399241" y="447040"/>
                  </a:lnTo>
                  <a:lnTo>
                    <a:pt x="401786" y="453390"/>
                  </a:lnTo>
                  <a:lnTo>
                    <a:pt x="401722" y="454660"/>
                  </a:lnTo>
                  <a:lnTo>
                    <a:pt x="401658" y="455930"/>
                  </a:lnTo>
                  <a:lnTo>
                    <a:pt x="401594" y="457200"/>
                  </a:lnTo>
                  <a:lnTo>
                    <a:pt x="401530" y="458470"/>
                  </a:lnTo>
                  <a:lnTo>
                    <a:pt x="401466" y="459740"/>
                  </a:lnTo>
                  <a:lnTo>
                    <a:pt x="401402" y="461010"/>
                  </a:lnTo>
                  <a:lnTo>
                    <a:pt x="401338" y="462280"/>
                  </a:lnTo>
                  <a:lnTo>
                    <a:pt x="401274" y="463550"/>
                  </a:lnTo>
                  <a:lnTo>
                    <a:pt x="402012" y="464820"/>
                  </a:lnTo>
                  <a:lnTo>
                    <a:pt x="408279" y="467360"/>
                  </a:lnTo>
                  <a:lnTo>
                    <a:pt x="409627" y="469900"/>
                  </a:lnTo>
                  <a:lnTo>
                    <a:pt x="409547" y="471170"/>
                  </a:lnTo>
                  <a:lnTo>
                    <a:pt x="409467" y="472440"/>
                  </a:lnTo>
                  <a:lnTo>
                    <a:pt x="409387" y="473710"/>
                  </a:lnTo>
                  <a:lnTo>
                    <a:pt x="409307" y="474980"/>
                  </a:lnTo>
                  <a:lnTo>
                    <a:pt x="409227" y="476250"/>
                  </a:lnTo>
                  <a:lnTo>
                    <a:pt x="408398" y="478790"/>
                  </a:lnTo>
                  <a:lnTo>
                    <a:pt x="407877" y="480060"/>
                  </a:lnTo>
                  <a:lnTo>
                    <a:pt x="407955" y="486410"/>
                  </a:lnTo>
                  <a:lnTo>
                    <a:pt x="408287" y="488950"/>
                  </a:lnTo>
                  <a:lnTo>
                    <a:pt x="404254" y="496570"/>
                  </a:lnTo>
                  <a:lnTo>
                    <a:pt x="405749" y="502920"/>
                  </a:lnTo>
                  <a:lnTo>
                    <a:pt x="407027" y="514350"/>
                  </a:lnTo>
                  <a:lnTo>
                    <a:pt x="408385" y="519430"/>
                  </a:lnTo>
                  <a:lnTo>
                    <a:pt x="408499" y="520700"/>
                  </a:lnTo>
                  <a:lnTo>
                    <a:pt x="408614" y="521970"/>
                  </a:lnTo>
                  <a:lnTo>
                    <a:pt x="408728" y="523240"/>
                  </a:lnTo>
                  <a:lnTo>
                    <a:pt x="408843" y="524510"/>
                  </a:lnTo>
                  <a:lnTo>
                    <a:pt x="408958" y="525788"/>
                  </a:lnTo>
                  <a:lnTo>
                    <a:pt x="409072" y="527050"/>
                  </a:lnTo>
                  <a:lnTo>
                    <a:pt x="408496" y="529590"/>
                  </a:lnTo>
                  <a:lnTo>
                    <a:pt x="406167" y="534670"/>
                  </a:lnTo>
                  <a:lnTo>
                    <a:pt x="405292" y="537210"/>
                  </a:lnTo>
                  <a:lnTo>
                    <a:pt x="405238" y="538480"/>
                  </a:lnTo>
                  <a:lnTo>
                    <a:pt x="405119" y="541020"/>
                  </a:lnTo>
                  <a:lnTo>
                    <a:pt x="405055" y="542290"/>
                  </a:lnTo>
                  <a:lnTo>
                    <a:pt x="404990" y="543560"/>
                  </a:lnTo>
                  <a:lnTo>
                    <a:pt x="403330" y="546100"/>
                  </a:lnTo>
                  <a:lnTo>
                    <a:pt x="394787" y="551180"/>
                  </a:lnTo>
                  <a:lnTo>
                    <a:pt x="389708" y="554990"/>
                  </a:lnTo>
                  <a:lnTo>
                    <a:pt x="382939" y="558800"/>
                  </a:lnTo>
                  <a:lnTo>
                    <a:pt x="371001" y="585470"/>
                  </a:lnTo>
                  <a:lnTo>
                    <a:pt x="371042" y="596900"/>
                  </a:lnTo>
                  <a:lnTo>
                    <a:pt x="371165" y="601980"/>
                  </a:lnTo>
                  <a:lnTo>
                    <a:pt x="371275" y="603250"/>
                  </a:lnTo>
                  <a:lnTo>
                    <a:pt x="371385" y="604520"/>
                  </a:lnTo>
                  <a:lnTo>
                    <a:pt x="371495" y="605790"/>
                  </a:lnTo>
                  <a:lnTo>
                    <a:pt x="376316" y="617220"/>
                  </a:lnTo>
                  <a:lnTo>
                    <a:pt x="379185" y="622300"/>
                  </a:lnTo>
                  <a:lnTo>
                    <a:pt x="383965" y="633730"/>
                  </a:lnTo>
                  <a:lnTo>
                    <a:pt x="382695" y="637540"/>
                  </a:lnTo>
                  <a:lnTo>
                    <a:pt x="374375" y="645160"/>
                  </a:lnTo>
                  <a:lnTo>
                    <a:pt x="370357" y="648970"/>
                  </a:lnTo>
                  <a:lnTo>
                    <a:pt x="360948" y="659130"/>
                  </a:lnTo>
                  <a:lnTo>
                    <a:pt x="355296" y="665480"/>
                  </a:lnTo>
                  <a:lnTo>
                    <a:pt x="349704" y="671830"/>
                  </a:lnTo>
                  <a:lnTo>
                    <a:pt x="344178" y="678180"/>
                  </a:lnTo>
                  <a:lnTo>
                    <a:pt x="339599" y="683260"/>
                  </a:lnTo>
                  <a:lnTo>
                    <a:pt x="335034" y="689610"/>
                  </a:lnTo>
                  <a:lnTo>
                    <a:pt x="328551" y="699770"/>
                  </a:lnTo>
                  <a:lnTo>
                    <a:pt x="325440" y="703580"/>
                  </a:lnTo>
                  <a:lnTo>
                    <a:pt x="307472" y="718820"/>
                  </a:lnTo>
                  <a:lnTo>
                    <a:pt x="302965" y="723900"/>
                  </a:lnTo>
                  <a:lnTo>
                    <a:pt x="297872" y="727710"/>
                  </a:lnTo>
                  <a:lnTo>
                    <a:pt x="292133" y="731520"/>
                  </a:lnTo>
                  <a:lnTo>
                    <a:pt x="290661" y="732790"/>
                  </a:lnTo>
                  <a:lnTo>
                    <a:pt x="289015" y="734060"/>
                  </a:lnTo>
                  <a:lnTo>
                    <a:pt x="286503" y="739140"/>
                  </a:lnTo>
                  <a:lnTo>
                    <a:pt x="284375" y="740410"/>
                  </a:lnTo>
                  <a:lnTo>
                    <a:pt x="275681" y="740410"/>
                  </a:lnTo>
                  <a:lnTo>
                    <a:pt x="274490" y="745490"/>
                  </a:lnTo>
                  <a:lnTo>
                    <a:pt x="273726" y="748030"/>
                  </a:lnTo>
                  <a:lnTo>
                    <a:pt x="273608" y="749300"/>
                  </a:lnTo>
                  <a:lnTo>
                    <a:pt x="273490" y="750570"/>
                  </a:lnTo>
                  <a:lnTo>
                    <a:pt x="273372" y="751840"/>
                  </a:lnTo>
                  <a:lnTo>
                    <a:pt x="273254" y="753110"/>
                  </a:lnTo>
                  <a:lnTo>
                    <a:pt x="273136" y="754380"/>
                  </a:lnTo>
                  <a:lnTo>
                    <a:pt x="271454" y="756920"/>
                  </a:lnTo>
                  <a:lnTo>
                    <a:pt x="265389" y="762000"/>
                  </a:lnTo>
                  <a:lnTo>
                    <a:pt x="261710" y="765810"/>
                  </a:lnTo>
                  <a:lnTo>
                    <a:pt x="256075" y="772160"/>
                  </a:lnTo>
                  <a:lnTo>
                    <a:pt x="253451" y="773430"/>
                  </a:lnTo>
                  <a:lnTo>
                    <a:pt x="244138" y="773430"/>
                  </a:lnTo>
                  <a:lnTo>
                    <a:pt x="238946" y="774700"/>
                  </a:lnTo>
                  <a:lnTo>
                    <a:pt x="236369" y="775970"/>
                  </a:lnTo>
                  <a:lnTo>
                    <a:pt x="231700" y="778510"/>
                  </a:lnTo>
                  <a:lnTo>
                    <a:pt x="465293" y="778510"/>
                  </a:lnTo>
                  <a:lnTo>
                    <a:pt x="465382" y="775970"/>
                  </a:lnTo>
                  <a:lnTo>
                    <a:pt x="465427" y="774700"/>
                  </a:lnTo>
                  <a:lnTo>
                    <a:pt x="483124" y="774700"/>
                  </a:lnTo>
                  <a:lnTo>
                    <a:pt x="477277" y="773430"/>
                  </a:lnTo>
                  <a:lnTo>
                    <a:pt x="478652" y="768350"/>
                  </a:lnTo>
                  <a:lnTo>
                    <a:pt x="482090" y="767080"/>
                  </a:lnTo>
                  <a:lnTo>
                    <a:pt x="497034" y="767080"/>
                  </a:lnTo>
                  <a:lnTo>
                    <a:pt x="497711" y="763270"/>
                  </a:lnTo>
                  <a:lnTo>
                    <a:pt x="499713" y="762000"/>
                  </a:lnTo>
                  <a:lnTo>
                    <a:pt x="505663" y="756920"/>
                  </a:lnTo>
                  <a:lnTo>
                    <a:pt x="509689" y="754380"/>
                  </a:lnTo>
                  <a:lnTo>
                    <a:pt x="513637" y="753110"/>
                  </a:lnTo>
                  <a:lnTo>
                    <a:pt x="514667" y="751840"/>
                  </a:lnTo>
                  <a:lnTo>
                    <a:pt x="515225" y="751840"/>
                  </a:lnTo>
                  <a:lnTo>
                    <a:pt x="524960" y="749300"/>
                  </a:lnTo>
                  <a:lnTo>
                    <a:pt x="534599" y="748030"/>
                  </a:lnTo>
                  <a:lnTo>
                    <a:pt x="544138" y="745490"/>
                  </a:lnTo>
                  <a:lnTo>
                    <a:pt x="553572" y="741680"/>
                  </a:lnTo>
                  <a:lnTo>
                    <a:pt x="655812" y="741680"/>
                  </a:lnTo>
                  <a:lnTo>
                    <a:pt x="655810" y="740410"/>
                  </a:lnTo>
                  <a:lnTo>
                    <a:pt x="284375" y="740410"/>
                  </a:lnTo>
                  <a:lnTo>
                    <a:pt x="277575" y="739140"/>
                  </a:lnTo>
                  <a:lnTo>
                    <a:pt x="655808" y="739140"/>
                  </a:lnTo>
                  <a:lnTo>
                    <a:pt x="655804" y="736600"/>
                  </a:lnTo>
                  <a:lnTo>
                    <a:pt x="444784" y="736600"/>
                  </a:lnTo>
                  <a:lnTo>
                    <a:pt x="444881" y="735330"/>
                  </a:lnTo>
                  <a:lnTo>
                    <a:pt x="444978" y="734060"/>
                  </a:lnTo>
                  <a:lnTo>
                    <a:pt x="445075" y="732790"/>
                  </a:lnTo>
                  <a:lnTo>
                    <a:pt x="446270" y="731520"/>
                  </a:lnTo>
                  <a:lnTo>
                    <a:pt x="448495" y="730250"/>
                  </a:lnTo>
                  <a:lnTo>
                    <a:pt x="646682" y="730250"/>
                  </a:lnTo>
                  <a:lnTo>
                    <a:pt x="651399" y="723900"/>
                  </a:lnTo>
                  <a:lnTo>
                    <a:pt x="481417" y="723900"/>
                  </a:lnTo>
                  <a:lnTo>
                    <a:pt x="478530" y="722630"/>
                  </a:lnTo>
                  <a:lnTo>
                    <a:pt x="470250" y="717550"/>
                  </a:lnTo>
                  <a:lnTo>
                    <a:pt x="465822" y="712470"/>
                  </a:lnTo>
                  <a:lnTo>
                    <a:pt x="461883" y="701040"/>
                  </a:lnTo>
                  <a:lnTo>
                    <a:pt x="460119" y="697230"/>
                  </a:lnTo>
                  <a:lnTo>
                    <a:pt x="458182" y="692150"/>
                  </a:lnTo>
                  <a:lnTo>
                    <a:pt x="456897" y="690880"/>
                  </a:lnTo>
                  <a:lnTo>
                    <a:pt x="458853" y="688340"/>
                  </a:lnTo>
                  <a:lnTo>
                    <a:pt x="468676" y="688340"/>
                  </a:lnTo>
                  <a:lnTo>
                    <a:pt x="464407" y="683260"/>
                  </a:lnTo>
                  <a:lnTo>
                    <a:pt x="464517" y="681990"/>
                  </a:lnTo>
                  <a:lnTo>
                    <a:pt x="464626" y="680720"/>
                  </a:lnTo>
                  <a:lnTo>
                    <a:pt x="468162" y="674370"/>
                  </a:lnTo>
                  <a:lnTo>
                    <a:pt x="425780" y="674370"/>
                  </a:lnTo>
                  <a:lnTo>
                    <a:pt x="424446" y="669508"/>
                  </a:lnTo>
                  <a:lnTo>
                    <a:pt x="424400" y="669338"/>
                  </a:lnTo>
                  <a:lnTo>
                    <a:pt x="426780" y="668020"/>
                  </a:lnTo>
                  <a:lnTo>
                    <a:pt x="429174" y="666750"/>
                  </a:lnTo>
                  <a:lnTo>
                    <a:pt x="434783" y="659130"/>
                  </a:lnTo>
                  <a:lnTo>
                    <a:pt x="439233" y="657860"/>
                  </a:lnTo>
                  <a:lnTo>
                    <a:pt x="462888" y="657860"/>
                  </a:lnTo>
                  <a:lnTo>
                    <a:pt x="463878" y="656590"/>
                  </a:lnTo>
                  <a:lnTo>
                    <a:pt x="507503" y="656590"/>
                  </a:lnTo>
                  <a:lnTo>
                    <a:pt x="508802" y="654050"/>
                  </a:lnTo>
                  <a:lnTo>
                    <a:pt x="453524" y="654050"/>
                  </a:lnTo>
                  <a:lnTo>
                    <a:pt x="449968" y="646430"/>
                  </a:lnTo>
                  <a:lnTo>
                    <a:pt x="447589" y="642620"/>
                  </a:lnTo>
                  <a:lnTo>
                    <a:pt x="438560" y="642620"/>
                  </a:lnTo>
                  <a:lnTo>
                    <a:pt x="436662" y="640080"/>
                  </a:lnTo>
                  <a:lnTo>
                    <a:pt x="438607" y="638810"/>
                  </a:lnTo>
                  <a:lnTo>
                    <a:pt x="440795" y="638810"/>
                  </a:lnTo>
                  <a:lnTo>
                    <a:pt x="443185" y="636270"/>
                  </a:lnTo>
                  <a:lnTo>
                    <a:pt x="443452" y="633730"/>
                  </a:lnTo>
                  <a:lnTo>
                    <a:pt x="444333" y="631190"/>
                  </a:lnTo>
                  <a:lnTo>
                    <a:pt x="455926" y="631190"/>
                  </a:lnTo>
                  <a:lnTo>
                    <a:pt x="451782" y="627380"/>
                  </a:lnTo>
                  <a:lnTo>
                    <a:pt x="445435" y="618490"/>
                  </a:lnTo>
                  <a:lnTo>
                    <a:pt x="446101" y="617220"/>
                  </a:lnTo>
                  <a:lnTo>
                    <a:pt x="452873" y="612140"/>
                  </a:lnTo>
                  <a:lnTo>
                    <a:pt x="462668" y="612140"/>
                  </a:lnTo>
                  <a:lnTo>
                    <a:pt x="464328" y="610870"/>
                  </a:lnTo>
                  <a:lnTo>
                    <a:pt x="474806" y="603250"/>
                  </a:lnTo>
                  <a:lnTo>
                    <a:pt x="442588" y="603250"/>
                  </a:lnTo>
                  <a:lnTo>
                    <a:pt x="438779" y="599440"/>
                  </a:lnTo>
                  <a:lnTo>
                    <a:pt x="437565" y="595630"/>
                  </a:lnTo>
                  <a:lnTo>
                    <a:pt x="440571" y="594360"/>
                  </a:lnTo>
                  <a:lnTo>
                    <a:pt x="446535" y="594360"/>
                  </a:lnTo>
                  <a:lnTo>
                    <a:pt x="447769" y="593090"/>
                  </a:lnTo>
                  <a:lnTo>
                    <a:pt x="435096" y="593090"/>
                  </a:lnTo>
                  <a:lnTo>
                    <a:pt x="431313" y="590550"/>
                  </a:lnTo>
                  <a:lnTo>
                    <a:pt x="436824" y="582930"/>
                  </a:lnTo>
                  <a:lnTo>
                    <a:pt x="437245" y="582930"/>
                  </a:lnTo>
                  <a:lnTo>
                    <a:pt x="438016" y="581660"/>
                  </a:lnTo>
                  <a:lnTo>
                    <a:pt x="444387" y="581660"/>
                  </a:lnTo>
                  <a:lnTo>
                    <a:pt x="445383" y="580390"/>
                  </a:lnTo>
                  <a:lnTo>
                    <a:pt x="407953" y="580390"/>
                  </a:lnTo>
                  <a:lnTo>
                    <a:pt x="406642" y="577850"/>
                  </a:lnTo>
                  <a:lnTo>
                    <a:pt x="405508" y="577850"/>
                  </a:lnTo>
                  <a:lnTo>
                    <a:pt x="404745" y="575310"/>
                  </a:lnTo>
                  <a:lnTo>
                    <a:pt x="406927" y="574040"/>
                  </a:lnTo>
                  <a:lnTo>
                    <a:pt x="420156" y="574040"/>
                  </a:lnTo>
                  <a:lnTo>
                    <a:pt x="420894" y="572770"/>
                  </a:lnTo>
                  <a:lnTo>
                    <a:pt x="481050" y="572770"/>
                  </a:lnTo>
                  <a:lnTo>
                    <a:pt x="481385" y="571500"/>
                  </a:lnTo>
                  <a:lnTo>
                    <a:pt x="483591" y="568960"/>
                  </a:lnTo>
                  <a:lnTo>
                    <a:pt x="524757" y="568960"/>
                  </a:lnTo>
                  <a:lnTo>
                    <a:pt x="518264" y="563880"/>
                  </a:lnTo>
                  <a:lnTo>
                    <a:pt x="493455" y="563880"/>
                  </a:lnTo>
                  <a:lnTo>
                    <a:pt x="491431" y="561340"/>
                  </a:lnTo>
                  <a:lnTo>
                    <a:pt x="419385" y="561340"/>
                  </a:lnTo>
                  <a:lnTo>
                    <a:pt x="419601" y="560070"/>
                  </a:lnTo>
                  <a:lnTo>
                    <a:pt x="467280" y="560070"/>
                  </a:lnTo>
                  <a:lnTo>
                    <a:pt x="463313" y="557530"/>
                  </a:lnTo>
                  <a:lnTo>
                    <a:pt x="459595" y="554990"/>
                  </a:lnTo>
                  <a:lnTo>
                    <a:pt x="458096" y="548640"/>
                  </a:lnTo>
                  <a:lnTo>
                    <a:pt x="456984" y="547370"/>
                  </a:lnTo>
                  <a:lnTo>
                    <a:pt x="454378" y="544830"/>
                  </a:lnTo>
                  <a:lnTo>
                    <a:pt x="452823" y="542290"/>
                  </a:lnTo>
                  <a:lnTo>
                    <a:pt x="452099" y="538480"/>
                  </a:lnTo>
                  <a:lnTo>
                    <a:pt x="498975" y="538480"/>
                  </a:lnTo>
                  <a:lnTo>
                    <a:pt x="500853" y="535940"/>
                  </a:lnTo>
                  <a:lnTo>
                    <a:pt x="501232" y="535940"/>
                  </a:lnTo>
                  <a:lnTo>
                    <a:pt x="507485" y="533400"/>
                  </a:lnTo>
                  <a:lnTo>
                    <a:pt x="490402" y="533400"/>
                  </a:lnTo>
                  <a:lnTo>
                    <a:pt x="482058" y="532130"/>
                  </a:lnTo>
                  <a:lnTo>
                    <a:pt x="479256" y="530912"/>
                  </a:lnTo>
                  <a:lnTo>
                    <a:pt x="478057" y="529590"/>
                  </a:lnTo>
                  <a:lnTo>
                    <a:pt x="475902" y="527050"/>
                  </a:lnTo>
                  <a:lnTo>
                    <a:pt x="477744" y="525788"/>
                  </a:lnTo>
                  <a:lnTo>
                    <a:pt x="478970" y="524510"/>
                  </a:lnTo>
                  <a:lnTo>
                    <a:pt x="483944" y="521970"/>
                  </a:lnTo>
                  <a:lnTo>
                    <a:pt x="498312" y="521970"/>
                  </a:lnTo>
                  <a:lnTo>
                    <a:pt x="500068" y="518160"/>
                  </a:lnTo>
                  <a:lnTo>
                    <a:pt x="469479" y="518160"/>
                  </a:lnTo>
                  <a:lnTo>
                    <a:pt x="471407" y="514350"/>
                  </a:lnTo>
                  <a:lnTo>
                    <a:pt x="446638" y="514350"/>
                  </a:lnTo>
                  <a:lnTo>
                    <a:pt x="443236" y="506730"/>
                  </a:lnTo>
                  <a:lnTo>
                    <a:pt x="439820" y="506730"/>
                  </a:lnTo>
                  <a:lnTo>
                    <a:pt x="439686" y="505460"/>
                  </a:lnTo>
                  <a:lnTo>
                    <a:pt x="439369" y="505460"/>
                  </a:lnTo>
                  <a:lnTo>
                    <a:pt x="444488" y="494030"/>
                  </a:lnTo>
                  <a:lnTo>
                    <a:pt x="449456" y="494030"/>
                  </a:lnTo>
                  <a:lnTo>
                    <a:pt x="450396" y="492760"/>
                  </a:lnTo>
                  <a:lnTo>
                    <a:pt x="454788" y="486410"/>
                  </a:lnTo>
                  <a:lnTo>
                    <a:pt x="456606" y="482600"/>
                  </a:lnTo>
                  <a:lnTo>
                    <a:pt x="461531" y="481372"/>
                  </a:lnTo>
                  <a:lnTo>
                    <a:pt x="428129" y="481372"/>
                  </a:lnTo>
                  <a:lnTo>
                    <a:pt x="426265" y="477520"/>
                  </a:lnTo>
                  <a:lnTo>
                    <a:pt x="424361" y="474980"/>
                  </a:lnTo>
                  <a:lnTo>
                    <a:pt x="422036" y="469900"/>
                  </a:lnTo>
                  <a:lnTo>
                    <a:pt x="420970" y="468630"/>
                  </a:lnTo>
                  <a:lnTo>
                    <a:pt x="424595" y="466090"/>
                  </a:lnTo>
                  <a:lnTo>
                    <a:pt x="469274" y="466090"/>
                  </a:lnTo>
                  <a:lnTo>
                    <a:pt x="469720" y="464820"/>
                  </a:lnTo>
                  <a:lnTo>
                    <a:pt x="475477" y="464820"/>
                  </a:lnTo>
                  <a:lnTo>
                    <a:pt x="476678" y="461010"/>
                  </a:lnTo>
                  <a:lnTo>
                    <a:pt x="437061" y="461010"/>
                  </a:lnTo>
                  <a:lnTo>
                    <a:pt x="436392" y="459740"/>
                  </a:lnTo>
                  <a:lnTo>
                    <a:pt x="437145" y="457200"/>
                  </a:lnTo>
                  <a:lnTo>
                    <a:pt x="441915" y="454660"/>
                  </a:lnTo>
                  <a:lnTo>
                    <a:pt x="446051" y="453390"/>
                  </a:lnTo>
                  <a:lnTo>
                    <a:pt x="450691" y="452120"/>
                  </a:lnTo>
                  <a:lnTo>
                    <a:pt x="476775" y="452120"/>
                  </a:lnTo>
                  <a:lnTo>
                    <a:pt x="474347" y="448310"/>
                  </a:lnTo>
                  <a:lnTo>
                    <a:pt x="474148" y="447040"/>
                  </a:lnTo>
                  <a:lnTo>
                    <a:pt x="425916" y="447040"/>
                  </a:lnTo>
                  <a:lnTo>
                    <a:pt x="426018" y="443230"/>
                  </a:lnTo>
                  <a:lnTo>
                    <a:pt x="411145" y="443230"/>
                  </a:lnTo>
                  <a:lnTo>
                    <a:pt x="407412" y="440690"/>
                  </a:lnTo>
                  <a:lnTo>
                    <a:pt x="412308" y="438150"/>
                  </a:lnTo>
                  <a:lnTo>
                    <a:pt x="427518" y="438150"/>
                  </a:lnTo>
                  <a:lnTo>
                    <a:pt x="433350" y="429260"/>
                  </a:lnTo>
                  <a:lnTo>
                    <a:pt x="437102" y="425450"/>
                  </a:lnTo>
                  <a:lnTo>
                    <a:pt x="439757" y="422910"/>
                  </a:lnTo>
                  <a:lnTo>
                    <a:pt x="421934" y="422910"/>
                  </a:lnTo>
                  <a:lnTo>
                    <a:pt x="421290" y="421640"/>
                  </a:lnTo>
                  <a:lnTo>
                    <a:pt x="441084" y="421640"/>
                  </a:lnTo>
                  <a:lnTo>
                    <a:pt x="442412" y="420370"/>
                  </a:lnTo>
                  <a:lnTo>
                    <a:pt x="444712" y="419100"/>
                  </a:lnTo>
                  <a:lnTo>
                    <a:pt x="448279" y="416560"/>
                  </a:lnTo>
                  <a:lnTo>
                    <a:pt x="450141" y="415290"/>
                  </a:lnTo>
                  <a:lnTo>
                    <a:pt x="453165" y="411480"/>
                  </a:lnTo>
                  <a:lnTo>
                    <a:pt x="452301" y="410210"/>
                  </a:lnTo>
                  <a:lnTo>
                    <a:pt x="445140" y="410210"/>
                  </a:lnTo>
                  <a:lnTo>
                    <a:pt x="440874" y="408940"/>
                  </a:lnTo>
                  <a:lnTo>
                    <a:pt x="438489" y="407670"/>
                  </a:lnTo>
                  <a:lnTo>
                    <a:pt x="419840" y="407670"/>
                  </a:lnTo>
                  <a:lnTo>
                    <a:pt x="416987" y="405130"/>
                  </a:lnTo>
                  <a:lnTo>
                    <a:pt x="416326" y="400050"/>
                  </a:lnTo>
                  <a:lnTo>
                    <a:pt x="416581" y="398780"/>
                  </a:lnTo>
                  <a:lnTo>
                    <a:pt x="419267" y="397510"/>
                  </a:lnTo>
                  <a:lnTo>
                    <a:pt x="420340" y="396240"/>
                  </a:lnTo>
                  <a:lnTo>
                    <a:pt x="422917" y="392430"/>
                  </a:lnTo>
                  <a:lnTo>
                    <a:pt x="421337" y="388620"/>
                  </a:lnTo>
                  <a:lnTo>
                    <a:pt x="416081" y="387350"/>
                  </a:lnTo>
                  <a:lnTo>
                    <a:pt x="413049" y="387350"/>
                  </a:lnTo>
                  <a:lnTo>
                    <a:pt x="413334" y="386080"/>
                  </a:lnTo>
                  <a:lnTo>
                    <a:pt x="415066" y="384810"/>
                  </a:lnTo>
                  <a:lnTo>
                    <a:pt x="418011" y="382270"/>
                  </a:lnTo>
                  <a:lnTo>
                    <a:pt x="409968" y="382270"/>
                  </a:lnTo>
                  <a:lnTo>
                    <a:pt x="407164" y="378460"/>
                  </a:lnTo>
                  <a:lnTo>
                    <a:pt x="409411" y="377190"/>
                  </a:lnTo>
                  <a:lnTo>
                    <a:pt x="402113" y="377190"/>
                  </a:lnTo>
                  <a:lnTo>
                    <a:pt x="400281" y="375920"/>
                  </a:lnTo>
                  <a:lnTo>
                    <a:pt x="399305" y="375920"/>
                  </a:lnTo>
                  <a:lnTo>
                    <a:pt x="399312" y="373380"/>
                  </a:lnTo>
                  <a:lnTo>
                    <a:pt x="449019" y="373380"/>
                  </a:lnTo>
                  <a:lnTo>
                    <a:pt x="446725" y="367030"/>
                  </a:lnTo>
                  <a:lnTo>
                    <a:pt x="445320" y="363220"/>
                  </a:lnTo>
                  <a:lnTo>
                    <a:pt x="440018" y="361950"/>
                  </a:lnTo>
                  <a:lnTo>
                    <a:pt x="439265" y="360680"/>
                  </a:lnTo>
                  <a:lnTo>
                    <a:pt x="439388" y="359410"/>
                  </a:lnTo>
                  <a:lnTo>
                    <a:pt x="440212" y="358140"/>
                  </a:lnTo>
                  <a:lnTo>
                    <a:pt x="442757" y="356870"/>
                  </a:lnTo>
                  <a:lnTo>
                    <a:pt x="561136" y="356870"/>
                  </a:lnTo>
                  <a:lnTo>
                    <a:pt x="564131" y="351790"/>
                  </a:lnTo>
                  <a:lnTo>
                    <a:pt x="563187" y="350520"/>
                  </a:lnTo>
                  <a:lnTo>
                    <a:pt x="560430" y="345440"/>
                  </a:lnTo>
                  <a:lnTo>
                    <a:pt x="559196" y="342900"/>
                  </a:lnTo>
                  <a:lnTo>
                    <a:pt x="559979" y="339090"/>
                  </a:lnTo>
                  <a:lnTo>
                    <a:pt x="431932" y="339090"/>
                  </a:lnTo>
                  <a:lnTo>
                    <a:pt x="425653" y="336550"/>
                  </a:lnTo>
                  <a:lnTo>
                    <a:pt x="422244" y="334010"/>
                  </a:lnTo>
                  <a:lnTo>
                    <a:pt x="417878" y="326390"/>
                  </a:lnTo>
                  <a:lnTo>
                    <a:pt x="415963" y="322580"/>
                  </a:lnTo>
                  <a:lnTo>
                    <a:pt x="391396" y="322580"/>
                  </a:lnTo>
                  <a:lnTo>
                    <a:pt x="389787" y="320040"/>
                  </a:lnTo>
                  <a:lnTo>
                    <a:pt x="387893" y="317500"/>
                  </a:lnTo>
                  <a:lnTo>
                    <a:pt x="361116" y="317500"/>
                  </a:lnTo>
                  <a:lnTo>
                    <a:pt x="357804" y="316230"/>
                  </a:lnTo>
                  <a:lnTo>
                    <a:pt x="356656" y="313690"/>
                  </a:lnTo>
                  <a:lnTo>
                    <a:pt x="356783" y="312420"/>
                  </a:lnTo>
                  <a:lnTo>
                    <a:pt x="356910" y="311150"/>
                  </a:lnTo>
                  <a:lnTo>
                    <a:pt x="357036" y="309880"/>
                  </a:lnTo>
                  <a:lnTo>
                    <a:pt x="357163" y="308610"/>
                  </a:lnTo>
                  <a:lnTo>
                    <a:pt x="400961" y="308610"/>
                  </a:lnTo>
                  <a:lnTo>
                    <a:pt x="399672" y="304800"/>
                  </a:lnTo>
                  <a:lnTo>
                    <a:pt x="400133" y="303530"/>
                  </a:lnTo>
                  <a:lnTo>
                    <a:pt x="406034" y="303530"/>
                  </a:lnTo>
                  <a:lnTo>
                    <a:pt x="410235" y="299720"/>
                  </a:lnTo>
                  <a:lnTo>
                    <a:pt x="431633" y="299720"/>
                  </a:lnTo>
                  <a:lnTo>
                    <a:pt x="432159" y="297180"/>
                  </a:lnTo>
                  <a:lnTo>
                    <a:pt x="433656" y="295910"/>
                  </a:lnTo>
                  <a:lnTo>
                    <a:pt x="421057" y="295910"/>
                  </a:lnTo>
                  <a:lnTo>
                    <a:pt x="420268" y="294640"/>
                  </a:lnTo>
                  <a:lnTo>
                    <a:pt x="391302" y="294640"/>
                  </a:lnTo>
                  <a:lnTo>
                    <a:pt x="391565" y="293370"/>
                  </a:lnTo>
                  <a:lnTo>
                    <a:pt x="420743" y="293370"/>
                  </a:lnTo>
                  <a:lnTo>
                    <a:pt x="423296" y="290830"/>
                  </a:lnTo>
                  <a:lnTo>
                    <a:pt x="425462" y="289560"/>
                  </a:lnTo>
                  <a:lnTo>
                    <a:pt x="428313" y="288290"/>
                  </a:lnTo>
                  <a:lnTo>
                    <a:pt x="444604" y="288290"/>
                  </a:lnTo>
                  <a:lnTo>
                    <a:pt x="444478" y="285750"/>
                  </a:lnTo>
                  <a:lnTo>
                    <a:pt x="438678" y="284480"/>
                  </a:lnTo>
                  <a:lnTo>
                    <a:pt x="440194" y="283210"/>
                  </a:lnTo>
                  <a:lnTo>
                    <a:pt x="441396" y="281940"/>
                  </a:lnTo>
                  <a:lnTo>
                    <a:pt x="446890" y="276860"/>
                  </a:lnTo>
                  <a:lnTo>
                    <a:pt x="448323" y="275590"/>
                  </a:lnTo>
                  <a:lnTo>
                    <a:pt x="365029" y="275590"/>
                  </a:lnTo>
                  <a:lnTo>
                    <a:pt x="361199" y="270510"/>
                  </a:lnTo>
                  <a:close/>
                </a:path>
                <a:path w="1041400" h="817880">
                  <a:moveTo>
                    <a:pt x="1037494" y="748030"/>
                  </a:moveTo>
                  <a:lnTo>
                    <a:pt x="827086" y="748030"/>
                  </a:lnTo>
                  <a:lnTo>
                    <a:pt x="827975" y="750570"/>
                  </a:lnTo>
                  <a:lnTo>
                    <a:pt x="826114" y="753110"/>
                  </a:lnTo>
                  <a:lnTo>
                    <a:pt x="823244" y="755650"/>
                  </a:lnTo>
                  <a:lnTo>
                    <a:pt x="821505" y="756920"/>
                  </a:lnTo>
                  <a:lnTo>
                    <a:pt x="817416" y="760730"/>
                  </a:lnTo>
                  <a:lnTo>
                    <a:pt x="814906" y="763270"/>
                  </a:lnTo>
                  <a:lnTo>
                    <a:pt x="811965" y="765810"/>
                  </a:lnTo>
                  <a:lnTo>
                    <a:pt x="1033575" y="765810"/>
                  </a:lnTo>
                  <a:lnTo>
                    <a:pt x="1034054" y="762000"/>
                  </a:lnTo>
                  <a:lnTo>
                    <a:pt x="1036994" y="756920"/>
                  </a:lnTo>
                  <a:lnTo>
                    <a:pt x="1037412" y="755650"/>
                  </a:lnTo>
                  <a:lnTo>
                    <a:pt x="1037306" y="753110"/>
                  </a:lnTo>
                  <a:lnTo>
                    <a:pt x="1037189" y="750570"/>
                  </a:lnTo>
                  <a:lnTo>
                    <a:pt x="1037131" y="749300"/>
                  </a:lnTo>
                  <a:lnTo>
                    <a:pt x="1037494" y="748030"/>
                  </a:lnTo>
                  <a:close/>
                </a:path>
                <a:path w="1041400" h="817880">
                  <a:moveTo>
                    <a:pt x="743758" y="694690"/>
                  </a:moveTo>
                  <a:lnTo>
                    <a:pt x="731729" y="694690"/>
                  </a:lnTo>
                  <a:lnTo>
                    <a:pt x="730291" y="695960"/>
                  </a:lnTo>
                  <a:lnTo>
                    <a:pt x="732991" y="695960"/>
                  </a:lnTo>
                  <a:lnTo>
                    <a:pt x="735934" y="698500"/>
                  </a:lnTo>
                  <a:lnTo>
                    <a:pt x="738450" y="699770"/>
                  </a:lnTo>
                  <a:lnTo>
                    <a:pt x="740898" y="701040"/>
                  </a:lnTo>
                  <a:lnTo>
                    <a:pt x="740282" y="706120"/>
                  </a:lnTo>
                  <a:lnTo>
                    <a:pt x="736452" y="709930"/>
                  </a:lnTo>
                  <a:lnTo>
                    <a:pt x="723355" y="709930"/>
                  </a:lnTo>
                  <a:lnTo>
                    <a:pt x="720980" y="715010"/>
                  </a:lnTo>
                  <a:lnTo>
                    <a:pt x="720133" y="715010"/>
                  </a:lnTo>
                  <a:lnTo>
                    <a:pt x="719806" y="716280"/>
                  </a:lnTo>
                  <a:lnTo>
                    <a:pt x="673056" y="716280"/>
                  </a:lnTo>
                  <a:lnTo>
                    <a:pt x="672703" y="718820"/>
                  </a:lnTo>
                  <a:lnTo>
                    <a:pt x="672746" y="720090"/>
                  </a:lnTo>
                  <a:lnTo>
                    <a:pt x="667772" y="727710"/>
                  </a:lnTo>
                  <a:lnTo>
                    <a:pt x="658432" y="740410"/>
                  </a:lnTo>
                  <a:lnTo>
                    <a:pt x="657386" y="740410"/>
                  </a:lnTo>
                  <a:lnTo>
                    <a:pt x="655812" y="741680"/>
                  </a:lnTo>
                  <a:lnTo>
                    <a:pt x="555077" y="741680"/>
                  </a:lnTo>
                  <a:lnTo>
                    <a:pt x="554436" y="745490"/>
                  </a:lnTo>
                  <a:lnTo>
                    <a:pt x="551851" y="748030"/>
                  </a:lnTo>
                  <a:lnTo>
                    <a:pt x="543323" y="751840"/>
                  </a:lnTo>
                  <a:lnTo>
                    <a:pt x="537578" y="753110"/>
                  </a:lnTo>
                  <a:lnTo>
                    <a:pt x="534945" y="754380"/>
                  </a:lnTo>
                  <a:lnTo>
                    <a:pt x="531097" y="756920"/>
                  </a:lnTo>
                  <a:lnTo>
                    <a:pt x="529264" y="756920"/>
                  </a:lnTo>
                  <a:lnTo>
                    <a:pt x="525277" y="759460"/>
                  </a:lnTo>
                  <a:lnTo>
                    <a:pt x="522975" y="760730"/>
                  </a:lnTo>
                  <a:lnTo>
                    <a:pt x="519325" y="762000"/>
                  </a:lnTo>
                  <a:lnTo>
                    <a:pt x="517893" y="763270"/>
                  </a:lnTo>
                  <a:lnTo>
                    <a:pt x="593115" y="763270"/>
                  </a:lnTo>
                  <a:lnTo>
                    <a:pt x="592801" y="764540"/>
                  </a:lnTo>
                  <a:lnTo>
                    <a:pt x="746646" y="764540"/>
                  </a:lnTo>
                  <a:lnTo>
                    <a:pt x="751786" y="760730"/>
                  </a:lnTo>
                  <a:lnTo>
                    <a:pt x="642999" y="760730"/>
                  </a:lnTo>
                  <a:lnTo>
                    <a:pt x="642066" y="758190"/>
                  </a:lnTo>
                  <a:lnTo>
                    <a:pt x="631545" y="758190"/>
                  </a:lnTo>
                  <a:lnTo>
                    <a:pt x="630392" y="756920"/>
                  </a:lnTo>
                  <a:lnTo>
                    <a:pt x="630396" y="755650"/>
                  </a:lnTo>
                  <a:lnTo>
                    <a:pt x="632246" y="751840"/>
                  </a:lnTo>
                  <a:lnTo>
                    <a:pt x="633831" y="748030"/>
                  </a:lnTo>
                  <a:lnTo>
                    <a:pt x="637905" y="746760"/>
                  </a:lnTo>
                  <a:lnTo>
                    <a:pt x="647306" y="746760"/>
                  </a:lnTo>
                  <a:lnTo>
                    <a:pt x="647485" y="745490"/>
                  </a:lnTo>
                  <a:lnTo>
                    <a:pt x="650455" y="744220"/>
                  </a:lnTo>
                  <a:lnTo>
                    <a:pt x="654757" y="742950"/>
                  </a:lnTo>
                  <a:lnTo>
                    <a:pt x="1038915" y="742950"/>
                  </a:lnTo>
                  <a:lnTo>
                    <a:pt x="1041242" y="734060"/>
                  </a:lnTo>
                  <a:lnTo>
                    <a:pt x="1041134" y="731520"/>
                  </a:lnTo>
                  <a:lnTo>
                    <a:pt x="1041026" y="728980"/>
                  </a:lnTo>
                  <a:lnTo>
                    <a:pt x="1038735" y="722630"/>
                  </a:lnTo>
                  <a:lnTo>
                    <a:pt x="730289" y="722630"/>
                  </a:lnTo>
                  <a:lnTo>
                    <a:pt x="728446" y="720090"/>
                  </a:lnTo>
                  <a:lnTo>
                    <a:pt x="1038206" y="720090"/>
                  </a:lnTo>
                  <a:lnTo>
                    <a:pt x="1038136" y="718820"/>
                  </a:lnTo>
                  <a:lnTo>
                    <a:pt x="1037556" y="715010"/>
                  </a:lnTo>
                  <a:lnTo>
                    <a:pt x="1037488" y="713740"/>
                  </a:lnTo>
                  <a:lnTo>
                    <a:pt x="1036831" y="709930"/>
                  </a:lnTo>
                  <a:lnTo>
                    <a:pt x="729021" y="709930"/>
                  </a:lnTo>
                  <a:lnTo>
                    <a:pt x="725709" y="708660"/>
                  </a:lnTo>
                  <a:lnTo>
                    <a:pt x="1036612" y="708660"/>
                  </a:lnTo>
                  <a:lnTo>
                    <a:pt x="1036173" y="706120"/>
                  </a:lnTo>
                  <a:lnTo>
                    <a:pt x="1036101" y="704850"/>
                  </a:lnTo>
                  <a:lnTo>
                    <a:pt x="1036028" y="703580"/>
                  </a:lnTo>
                  <a:lnTo>
                    <a:pt x="1035956" y="702310"/>
                  </a:lnTo>
                  <a:lnTo>
                    <a:pt x="1035883" y="701040"/>
                  </a:lnTo>
                  <a:lnTo>
                    <a:pt x="1035810" y="699770"/>
                  </a:lnTo>
                  <a:lnTo>
                    <a:pt x="1036043" y="698500"/>
                  </a:lnTo>
                  <a:lnTo>
                    <a:pt x="742284" y="698500"/>
                  </a:lnTo>
                  <a:lnTo>
                    <a:pt x="743367" y="695960"/>
                  </a:lnTo>
                  <a:lnTo>
                    <a:pt x="743758" y="694690"/>
                  </a:lnTo>
                  <a:close/>
                </a:path>
                <a:path w="1041400" h="817880">
                  <a:moveTo>
                    <a:pt x="774785" y="742950"/>
                  </a:moveTo>
                  <a:lnTo>
                    <a:pt x="654757" y="742950"/>
                  </a:lnTo>
                  <a:lnTo>
                    <a:pt x="653069" y="748030"/>
                  </a:lnTo>
                  <a:lnTo>
                    <a:pt x="646286" y="758190"/>
                  </a:lnTo>
                  <a:lnTo>
                    <a:pt x="642999" y="760730"/>
                  </a:lnTo>
                  <a:lnTo>
                    <a:pt x="751786" y="760730"/>
                  </a:lnTo>
                  <a:lnTo>
                    <a:pt x="756926" y="756920"/>
                  </a:lnTo>
                  <a:lnTo>
                    <a:pt x="763172" y="750570"/>
                  </a:lnTo>
                  <a:lnTo>
                    <a:pt x="767617" y="745490"/>
                  </a:lnTo>
                  <a:lnTo>
                    <a:pt x="771491" y="744220"/>
                  </a:lnTo>
                  <a:lnTo>
                    <a:pt x="774785" y="742950"/>
                  </a:lnTo>
                  <a:close/>
                </a:path>
                <a:path w="1041400" h="817880">
                  <a:moveTo>
                    <a:pt x="647306" y="746760"/>
                  </a:moveTo>
                  <a:lnTo>
                    <a:pt x="637905" y="746760"/>
                  </a:lnTo>
                  <a:lnTo>
                    <a:pt x="638978" y="750570"/>
                  </a:lnTo>
                  <a:lnTo>
                    <a:pt x="638888" y="753110"/>
                  </a:lnTo>
                  <a:lnTo>
                    <a:pt x="636598" y="756920"/>
                  </a:lnTo>
                  <a:lnTo>
                    <a:pt x="635321" y="758190"/>
                  </a:lnTo>
                  <a:lnTo>
                    <a:pt x="642066" y="758190"/>
                  </a:lnTo>
                  <a:lnTo>
                    <a:pt x="641600" y="756920"/>
                  </a:lnTo>
                  <a:lnTo>
                    <a:pt x="641783" y="755650"/>
                  </a:lnTo>
                  <a:lnTo>
                    <a:pt x="645552" y="753110"/>
                  </a:lnTo>
                  <a:lnTo>
                    <a:pt x="646590" y="751840"/>
                  </a:lnTo>
                  <a:lnTo>
                    <a:pt x="647306" y="746760"/>
                  </a:lnTo>
                  <a:close/>
                </a:path>
                <a:path w="1041400" h="817880">
                  <a:moveTo>
                    <a:pt x="766876" y="751840"/>
                  </a:moveTo>
                  <a:lnTo>
                    <a:pt x="764388" y="751840"/>
                  </a:lnTo>
                  <a:lnTo>
                    <a:pt x="763596" y="753110"/>
                  </a:lnTo>
                  <a:lnTo>
                    <a:pt x="764449" y="755650"/>
                  </a:lnTo>
                  <a:lnTo>
                    <a:pt x="766484" y="755650"/>
                  </a:lnTo>
                  <a:lnTo>
                    <a:pt x="767405" y="754380"/>
                  </a:lnTo>
                  <a:lnTo>
                    <a:pt x="766876" y="751840"/>
                  </a:lnTo>
                  <a:close/>
                </a:path>
                <a:path w="1041400" h="817880">
                  <a:moveTo>
                    <a:pt x="827086" y="748030"/>
                  </a:moveTo>
                  <a:lnTo>
                    <a:pt x="788785" y="748030"/>
                  </a:lnTo>
                  <a:lnTo>
                    <a:pt x="788004" y="750570"/>
                  </a:lnTo>
                  <a:lnTo>
                    <a:pt x="823255" y="750570"/>
                  </a:lnTo>
                  <a:lnTo>
                    <a:pt x="827086" y="748030"/>
                  </a:lnTo>
                  <a:close/>
                </a:path>
                <a:path w="1041400" h="817880">
                  <a:moveTo>
                    <a:pt x="646682" y="730250"/>
                  </a:moveTo>
                  <a:lnTo>
                    <a:pt x="450540" y="730250"/>
                  </a:lnTo>
                  <a:lnTo>
                    <a:pt x="450482" y="731520"/>
                  </a:lnTo>
                  <a:lnTo>
                    <a:pt x="450839" y="732790"/>
                  </a:lnTo>
                  <a:lnTo>
                    <a:pt x="448934" y="734060"/>
                  </a:lnTo>
                  <a:lnTo>
                    <a:pt x="447170" y="735330"/>
                  </a:lnTo>
                  <a:lnTo>
                    <a:pt x="444784" y="736600"/>
                  </a:lnTo>
                  <a:lnTo>
                    <a:pt x="655804" y="736600"/>
                  </a:lnTo>
                  <a:lnTo>
                    <a:pt x="655800" y="734060"/>
                  </a:lnTo>
                  <a:lnTo>
                    <a:pt x="646445" y="734060"/>
                  </a:lnTo>
                  <a:lnTo>
                    <a:pt x="646524" y="732790"/>
                  </a:lnTo>
                  <a:lnTo>
                    <a:pt x="646603" y="731520"/>
                  </a:lnTo>
                  <a:lnTo>
                    <a:pt x="646682" y="730250"/>
                  </a:lnTo>
                  <a:close/>
                </a:path>
                <a:path w="1041400" h="817880">
                  <a:moveTo>
                    <a:pt x="673041" y="716280"/>
                  </a:moveTo>
                  <a:lnTo>
                    <a:pt x="659458" y="716280"/>
                  </a:lnTo>
                  <a:lnTo>
                    <a:pt x="658411" y="720090"/>
                  </a:lnTo>
                  <a:lnTo>
                    <a:pt x="657633" y="722630"/>
                  </a:lnTo>
                  <a:lnTo>
                    <a:pt x="656132" y="727710"/>
                  </a:lnTo>
                  <a:lnTo>
                    <a:pt x="654765" y="728980"/>
                  </a:lnTo>
                  <a:lnTo>
                    <a:pt x="650373" y="731520"/>
                  </a:lnTo>
                  <a:lnTo>
                    <a:pt x="648454" y="732790"/>
                  </a:lnTo>
                  <a:lnTo>
                    <a:pt x="646445" y="734060"/>
                  </a:lnTo>
                  <a:lnTo>
                    <a:pt x="655800" y="734060"/>
                  </a:lnTo>
                  <a:lnTo>
                    <a:pt x="655798" y="732790"/>
                  </a:lnTo>
                  <a:lnTo>
                    <a:pt x="656658" y="731520"/>
                  </a:lnTo>
                  <a:lnTo>
                    <a:pt x="659276" y="730250"/>
                  </a:lnTo>
                  <a:lnTo>
                    <a:pt x="660424" y="728980"/>
                  </a:lnTo>
                  <a:lnTo>
                    <a:pt x="664585" y="725170"/>
                  </a:lnTo>
                  <a:lnTo>
                    <a:pt x="667515" y="722630"/>
                  </a:lnTo>
                  <a:lnTo>
                    <a:pt x="671365" y="718820"/>
                  </a:lnTo>
                  <a:lnTo>
                    <a:pt x="672156" y="717550"/>
                  </a:lnTo>
                  <a:lnTo>
                    <a:pt x="673041" y="716280"/>
                  </a:lnTo>
                  <a:close/>
                </a:path>
                <a:path w="1041400" h="817880">
                  <a:moveTo>
                    <a:pt x="468676" y="688340"/>
                  </a:moveTo>
                  <a:lnTo>
                    <a:pt x="458853" y="688340"/>
                  </a:lnTo>
                  <a:lnTo>
                    <a:pt x="460574" y="689610"/>
                  </a:lnTo>
                  <a:lnTo>
                    <a:pt x="460865" y="690880"/>
                  </a:lnTo>
                  <a:lnTo>
                    <a:pt x="461852" y="695960"/>
                  </a:lnTo>
                  <a:lnTo>
                    <a:pt x="463547" y="698500"/>
                  </a:lnTo>
                  <a:lnTo>
                    <a:pt x="469033" y="701040"/>
                  </a:lnTo>
                  <a:lnTo>
                    <a:pt x="470113" y="702310"/>
                  </a:lnTo>
                  <a:lnTo>
                    <a:pt x="471820" y="706120"/>
                  </a:lnTo>
                  <a:lnTo>
                    <a:pt x="472644" y="708660"/>
                  </a:lnTo>
                  <a:lnTo>
                    <a:pt x="474171" y="715010"/>
                  </a:lnTo>
                  <a:lnTo>
                    <a:pt x="475654" y="716280"/>
                  </a:lnTo>
                  <a:lnTo>
                    <a:pt x="480542" y="720090"/>
                  </a:lnTo>
                  <a:lnTo>
                    <a:pt x="482908" y="721360"/>
                  </a:lnTo>
                  <a:lnTo>
                    <a:pt x="485334" y="722630"/>
                  </a:lnTo>
                  <a:lnTo>
                    <a:pt x="484696" y="723900"/>
                  </a:lnTo>
                  <a:lnTo>
                    <a:pt x="651399" y="723900"/>
                  </a:lnTo>
                  <a:lnTo>
                    <a:pt x="654229" y="720090"/>
                  </a:lnTo>
                  <a:lnTo>
                    <a:pt x="659458" y="716280"/>
                  </a:lnTo>
                  <a:lnTo>
                    <a:pt x="673041" y="716280"/>
                  </a:lnTo>
                  <a:lnTo>
                    <a:pt x="674018" y="715010"/>
                  </a:lnTo>
                  <a:lnTo>
                    <a:pt x="675054" y="713740"/>
                  </a:lnTo>
                  <a:lnTo>
                    <a:pt x="677030" y="709930"/>
                  </a:lnTo>
                  <a:lnTo>
                    <a:pt x="677108" y="708660"/>
                  </a:lnTo>
                  <a:lnTo>
                    <a:pt x="509555" y="708660"/>
                  </a:lnTo>
                  <a:lnTo>
                    <a:pt x="507056" y="706120"/>
                  </a:lnTo>
                  <a:lnTo>
                    <a:pt x="505641" y="704850"/>
                  </a:lnTo>
                  <a:lnTo>
                    <a:pt x="500655" y="698500"/>
                  </a:lnTo>
                  <a:lnTo>
                    <a:pt x="470758" y="698500"/>
                  </a:lnTo>
                  <a:lnTo>
                    <a:pt x="470326" y="697230"/>
                  </a:lnTo>
                  <a:lnTo>
                    <a:pt x="469720" y="695960"/>
                  </a:lnTo>
                  <a:lnTo>
                    <a:pt x="469797" y="690880"/>
                  </a:lnTo>
                  <a:lnTo>
                    <a:pt x="468676" y="688340"/>
                  </a:lnTo>
                  <a:close/>
                </a:path>
                <a:path w="1041400" h="817880">
                  <a:moveTo>
                    <a:pt x="1038206" y="720090"/>
                  </a:moveTo>
                  <a:lnTo>
                    <a:pt x="730887" y="720090"/>
                  </a:lnTo>
                  <a:lnTo>
                    <a:pt x="732614" y="721360"/>
                  </a:lnTo>
                  <a:lnTo>
                    <a:pt x="730289" y="722630"/>
                  </a:lnTo>
                  <a:lnTo>
                    <a:pt x="1038735" y="722630"/>
                  </a:lnTo>
                  <a:lnTo>
                    <a:pt x="1038277" y="721360"/>
                  </a:lnTo>
                  <a:lnTo>
                    <a:pt x="1038206" y="720090"/>
                  </a:lnTo>
                  <a:close/>
                </a:path>
                <a:path w="1041400" h="817880">
                  <a:moveTo>
                    <a:pt x="744148" y="693420"/>
                  </a:moveTo>
                  <a:lnTo>
                    <a:pt x="693925" y="693420"/>
                  </a:lnTo>
                  <a:lnTo>
                    <a:pt x="696546" y="694690"/>
                  </a:lnTo>
                  <a:lnTo>
                    <a:pt x="696489" y="695960"/>
                  </a:lnTo>
                  <a:lnTo>
                    <a:pt x="695981" y="698500"/>
                  </a:lnTo>
                  <a:lnTo>
                    <a:pt x="691366" y="698500"/>
                  </a:lnTo>
                  <a:lnTo>
                    <a:pt x="689043" y="701040"/>
                  </a:lnTo>
                  <a:lnTo>
                    <a:pt x="682899" y="708660"/>
                  </a:lnTo>
                  <a:lnTo>
                    <a:pt x="679316" y="712470"/>
                  </a:lnTo>
                  <a:lnTo>
                    <a:pt x="675087" y="716280"/>
                  </a:lnTo>
                  <a:lnTo>
                    <a:pt x="719604" y="716280"/>
                  </a:lnTo>
                  <a:lnTo>
                    <a:pt x="714060" y="713740"/>
                  </a:lnTo>
                  <a:lnTo>
                    <a:pt x="707486" y="713740"/>
                  </a:lnTo>
                  <a:lnTo>
                    <a:pt x="702127" y="707390"/>
                  </a:lnTo>
                  <a:lnTo>
                    <a:pt x="701236" y="706120"/>
                  </a:lnTo>
                  <a:lnTo>
                    <a:pt x="699851" y="703580"/>
                  </a:lnTo>
                  <a:lnTo>
                    <a:pt x="713084" y="703580"/>
                  </a:lnTo>
                  <a:lnTo>
                    <a:pt x="713419" y="702310"/>
                  </a:lnTo>
                  <a:lnTo>
                    <a:pt x="730016" y="702310"/>
                  </a:lnTo>
                  <a:lnTo>
                    <a:pt x="728852" y="697230"/>
                  </a:lnTo>
                  <a:lnTo>
                    <a:pt x="730291" y="695960"/>
                  </a:lnTo>
                  <a:lnTo>
                    <a:pt x="732991" y="695960"/>
                  </a:lnTo>
                  <a:lnTo>
                    <a:pt x="731520" y="694690"/>
                  </a:lnTo>
                  <a:lnTo>
                    <a:pt x="743758" y="694690"/>
                  </a:lnTo>
                  <a:lnTo>
                    <a:pt x="744148" y="693420"/>
                  </a:lnTo>
                  <a:close/>
                </a:path>
                <a:path w="1041400" h="817880">
                  <a:moveTo>
                    <a:pt x="527690" y="664210"/>
                  </a:moveTo>
                  <a:lnTo>
                    <a:pt x="508090" y="664210"/>
                  </a:lnTo>
                  <a:lnTo>
                    <a:pt x="512601" y="665480"/>
                  </a:lnTo>
                  <a:lnTo>
                    <a:pt x="515045" y="670560"/>
                  </a:lnTo>
                  <a:lnTo>
                    <a:pt x="513241" y="671830"/>
                  </a:lnTo>
                  <a:lnTo>
                    <a:pt x="511510" y="671830"/>
                  </a:lnTo>
                  <a:lnTo>
                    <a:pt x="508906" y="673100"/>
                  </a:lnTo>
                  <a:lnTo>
                    <a:pt x="501696" y="673100"/>
                  </a:lnTo>
                  <a:lnTo>
                    <a:pt x="499633" y="676910"/>
                  </a:lnTo>
                  <a:lnTo>
                    <a:pt x="501404" y="681990"/>
                  </a:lnTo>
                  <a:lnTo>
                    <a:pt x="501650" y="683260"/>
                  </a:lnTo>
                  <a:lnTo>
                    <a:pt x="505386" y="689610"/>
                  </a:lnTo>
                  <a:lnTo>
                    <a:pt x="508810" y="695960"/>
                  </a:lnTo>
                  <a:lnTo>
                    <a:pt x="512615" y="702310"/>
                  </a:lnTo>
                  <a:lnTo>
                    <a:pt x="513201" y="703580"/>
                  </a:lnTo>
                  <a:lnTo>
                    <a:pt x="513087" y="706120"/>
                  </a:lnTo>
                  <a:lnTo>
                    <a:pt x="512946" y="707390"/>
                  </a:lnTo>
                  <a:lnTo>
                    <a:pt x="511614" y="708660"/>
                  </a:lnTo>
                  <a:lnTo>
                    <a:pt x="677108" y="708660"/>
                  </a:lnTo>
                  <a:lnTo>
                    <a:pt x="677185" y="707390"/>
                  </a:lnTo>
                  <a:lnTo>
                    <a:pt x="675695" y="706120"/>
                  </a:lnTo>
                  <a:lnTo>
                    <a:pt x="669450" y="706120"/>
                  </a:lnTo>
                  <a:lnTo>
                    <a:pt x="670425" y="703580"/>
                  </a:lnTo>
                  <a:lnTo>
                    <a:pt x="588316" y="703580"/>
                  </a:lnTo>
                  <a:lnTo>
                    <a:pt x="588755" y="702310"/>
                  </a:lnTo>
                  <a:lnTo>
                    <a:pt x="589514" y="701040"/>
                  </a:lnTo>
                  <a:lnTo>
                    <a:pt x="589591" y="699770"/>
                  </a:lnTo>
                  <a:lnTo>
                    <a:pt x="589673" y="698500"/>
                  </a:lnTo>
                  <a:lnTo>
                    <a:pt x="589756" y="697230"/>
                  </a:lnTo>
                  <a:lnTo>
                    <a:pt x="570326" y="697230"/>
                  </a:lnTo>
                  <a:lnTo>
                    <a:pt x="568177" y="693420"/>
                  </a:lnTo>
                  <a:lnTo>
                    <a:pt x="565564" y="692150"/>
                  </a:lnTo>
                  <a:lnTo>
                    <a:pt x="559019" y="692150"/>
                  </a:lnTo>
                  <a:lnTo>
                    <a:pt x="558076" y="689610"/>
                  </a:lnTo>
                  <a:lnTo>
                    <a:pt x="558938" y="687070"/>
                  </a:lnTo>
                  <a:lnTo>
                    <a:pt x="547790" y="687070"/>
                  </a:lnTo>
                  <a:lnTo>
                    <a:pt x="546679" y="685800"/>
                  </a:lnTo>
                  <a:lnTo>
                    <a:pt x="547693" y="681990"/>
                  </a:lnTo>
                  <a:lnTo>
                    <a:pt x="545739" y="679450"/>
                  </a:lnTo>
                  <a:lnTo>
                    <a:pt x="534913" y="679450"/>
                  </a:lnTo>
                  <a:lnTo>
                    <a:pt x="534183" y="678180"/>
                  </a:lnTo>
                  <a:lnTo>
                    <a:pt x="534087" y="676910"/>
                  </a:lnTo>
                  <a:lnTo>
                    <a:pt x="533991" y="675640"/>
                  </a:lnTo>
                  <a:lnTo>
                    <a:pt x="547535" y="675640"/>
                  </a:lnTo>
                  <a:lnTo>
                    <a:pt x="550407" y="674370"/>
                  </a:lnTo>
                  <a:lnTo>
                    <a:pt x="551952" y="673100"/>
                  </a:lnTo>
                  <a:lnTo>
                    <a:pt x="558377" y="669338"/>
                  </a:lnTo>
                  <a:lnTo>
                    <a:pt x="597275" y="669338"/>
                  </a:lnTo>
                  <a:lnTo>
                    <a:pt x="596319" y="668020"/>
                  </a:lnTo>
                  <a:lnTo>
                    <a:pt x="531674" y="668020"/>
                  </a:lnTo>
                  <a:lnTo>
                    <a:pt x="527789" y="665480"/>
                  </a:lnTo>
                  <a:lnTo>
                    <a:pt x="527690" y="664210"/>
                  </a:lnTo>
                  <a:close/>
                </a:path>
                <a:path w="1041400" h="817880">
                  <a:moveTo>
                    <a:pt x="713084" y="703580"/>
                  </a:moveTo>
                  <a:lnTo>
                    <a:pt x="705086" y="703580"/>
                  </a:lnTo>
                  <a:lnTo>
                    <a:pt x="708343" y="706120"/>
                  </a:lnTo>
                  <a:lnTo>
                    <a:pt x="712077" y="707390"/>
                  </a:lnTo>
                  <a:lnTo>
                    <a:pt x="713084" y="703580"/>
                  </a:lnTo>
                  <a:close/>
                </a:path>
                <a:path w="1041400" h="817880">
                  <a:moveTo>
                    <a:pt x="674204" y="704850"/>
                  </a:moveTo>
                  <a:lnTo>
                    <a:pt x="672368" y="704850"/>
                  </a:lnTo>
                  <a:lnTo>
                    <a:pt x="670561" y="706120"/>
                  </a:lnTo>
                  <a:lnTo>
                    <a:pt x="675695" y="706120"/>
                  </a:lnTo>
                  <a:lnTo>
                    <a:pt x="674204" y="704850"/>
                  </a:lnTo>
                  <a:close/>
                </a:path>
                <a:path w="1041400" h="817880">
                  <a:moveTo>
                    <a:pt x="730016" y="702310"/>
                  </a:moveTo>
                  <a:lnTo>
                    <a:pt x="713419" y="702310"/>
                  </a:lnTo>
                  <a:lnTo>
                    <a:pt x="716253" y="703580"/>
                  </a:lnTo>
                  <a:lnTo>
                    <a:pt x="719065" y="703580"/>
                  </a:lnTo>
                  <a:lnTo>
                    <a:pt x="720479" y="704850"/>
                  </a:lnTo>
                  <a:lnTo>
                    <a:pt x="727553" y="704850"/>
                  </a:lnTo>
                  <a:lnTo>
                    <a:pt x="730016" y="702310"/>
                  </a:lnTo>
                  <a:close/>
                </a:path>
                <a:path w="1041400" h="817880">
                  <a:moveTo>
                    <a:pt x="581558" y="629920"/>
                  </a:moveTo>
                  <a:lnTo>
                    <a:pt x="580262" y="631190"/>
                  </a:lnTo>
                  <a:lnTo>
                    <a:pt x="579262" y="631190"/>
                  </a:lnTo>
                  <a:lnTo>
                    <a:pt x="579327" y="632460"/>
                  </a:lnTo>
                  <a:lnTo>
                    <a:pt x="579442" y="633730"/>
                  </a:lnTo>
                  <a:lnTo>
                    <a:pt x="580094" y="635000"/>
                  </a:lnTo>
                  <a:lnTo>
                    <a:pt x="581717" y="638810"/>
                  </a:lnTo>
                  <a:lnTo>
                    <a:pt x="583168" y="640080"/>
                  </a:lnTo>
                  <a:lnTo>
                    <a:pt x="585655" y="646430"/>
                  </a:lnTo>
                  <a:lnTo>
                    <a:pt x="588791" y="648970"/>
                  </a:lnTo>
                  <a:lnTo>
                    <a:pt x="595847" y="652780"/>
                  </a:lnTo>
                  <a:lnTo>
                    <a:pt x="599598" y="657860"/>
                  </a:lnTo>
                  <a:lnTo>
                    <a:pt x="602687" y="659130"/>
                  </a:lnTo>
                  <a:lnTo>
                    <a:pt x="608058" y="661670"/>
                  </a:lnTo>
                  <a:lnTo>
                    <a:pt x="609523" y="661670"/>
                  </a:lnTo>
                  <a:lnTo>
                    <a:pt x="610791" y="662940"/>
                  </a:lnTo>
                  <a:lnTo>
                    <a:pt x="611032" y="664210"/>
                  </a:lnTo>
                  <a:lnTo>
                    <a:pt x="609363" y="668020"/>
                  </a:lnTo>
                  <a:lnTo>
                    <a:pt x="608865" y="669338"/>
                  </a:lnTo>
                  <a:lnTo>
                    <a:pt x="614845" y="674370"/>
                  </a:lnTo>
                  <a:lnTo>
                    <a:pt x="616162" y="675640"/>
                  </a:lnTo>
                  <a:lnTo>
                    <a:pt x="617771" y="678180"/>
                  </a:lnTo>
                  <a:lnTo>
                    <a:pt x="616507" y="680720"/>
                  </a:lnTo>
                  <a:lnTo>
                    <a:pt x="613897" y="683260"/>
                  </a:lnTo>
                  <a:lnTo>
                    <a:pt x="609488" y="685800"/>
                  </a:lnTo>
                  <a:lnTo>
                    <a:pt x="607867" y="687070"/>
                  </a:lnTo>
                  <a:lnTo>
                    <a:pt x="601488" y="693420"/>
                  </a:lnTo>
                  <a:lnTo>
                    <a:pt x="596765" y="698500"/>
                  </a:lnTo>
                  <a:lnTo>
                    <a:pt x="591184" y="703580"/>
                  </a:lnTo>
                  <a:lnTo>
                    <a:pt x="670425" y="703580"/>
                  </a:lnTo>
                  <a:lnTo>
                    <a:pt x="672786" y="702310"/>
                  </a:lnTo>
                  <a:lnTo>
                    <a:pt x="681239" y="701040"/>
                  </a:lnTo>
                  <a:lnTo>
                    <a:pt x="686109" y="697230"/>
                  </a:lnTo>
                  <a:lnTo>
                    <a:pt x="692349" y="694690"/>
                  </a:lnTo>
                  <a:lnTo>
                    <a:pt x="693925" y="693420"/>
                  </a:lnTo>
                  <a:lnTo>
                    <a:pt x="1036974" y="693420"/>
                  </a:lnTo>
                  <a:lnTo>
                    <a:pt x="1037906" y="688340"/>
                  </a:lnTo>
                  <a:lnTo>
                    <a:pt x="692122" y="688340"/>
                  </a:lnTo>
                  <a:lnTo>
                    <a:pt x="687781" y="687070"/>
                  </a:lnTo>
                  <a:lnTo>
                    <a:pt x="685401" y="687070"/>
                  </a:lnTo>
                  <a:lnTo>
                    <a:pt x="684129" y="684530"/>
                  </a:lnTo>
                  <a:lnTo>
                    <a:pt x="684904" y="683260"/>
                  </a:lnTo>
                  <a:lnTo>
                    <a:pt x="685595" y="683260"/>
                  </a:lnTo>
                  <a:lnTo>
                    <a:pt x="688432" y="681990"/>
                  </a:lnTo>
                  <a:lnTo>
                    <a:pt x="689486" y="680720"/>
                  </a:lnTo>
                  <a:lnTo>
                    <a:pt x="689640" y="679450"/>
                  </a:lnTo>
                  <a:lnTo>
                    <a:pt x="646294" y="679450"/>
                  </a:lnTo>
                  <a:lnTo>
                    <a:pt x="646411" y="676910"/>
                  </a:lnTo>
                  <a:lnTo>
                    <a:pt x="646470" y="675640"/>
                  </a:lnTo>
                  <a:lnTo>
                    <a:pt x="622466" y="675640"/>
                  </a:lnTo>
                  <a:lnTo>
                    <a:pt x="622040" y="673100"/>
                  </a:lnTo>
                  <a:lnTo>
                    <a:pt x="622123" y="670560"/>
                  </a:lnTo>
                  <a:lnTo>
                    <a:pt x="620449" y="666750"/>
                  </a:lnTo>
                  <a:lnTo>
                    <a:pt x="618685" y="665480"/>
                  </a:lnTo>
                  <a:lnTo>
                    <a:pt x="616723" y="664210"/>
                  </a:lnTo>
                  <a:lnTo>
                    <a:pt x="628528" y="660400"/>
                  </a:lnTo>
                  <a:lnTo>
                    <a:pt x="641045" y="660400"/>
                  </a:lnTo>
                  <a:lnTo>
                    <a:pt x="642542" y="659130"/>
                  </a:lnTo>
                  <a:lnTo>
                    <a:pt x="644149" y="659130"/>
                  </a:lnTo>
                  <a:lnTo>
                    <a:pt x="645772" y="657860"/>
                  </a:lnTo>
                  <a:lnTo>
                    <a:pt x="632336" y="657860"/>
                  </a:lnTo>
                  <a:lnTo>
                    <a:pt x="633027" y="656590"/>
                  </a:lnTo>
                  <a:lnTo>
                    <a:pt x="637575" y="655320"/>
                  </a:lnTo>
                  <a:lnTo>
                    <a:pt x="622468" y="655320"/>
                  </a:lnTo>
                  <a:lnTo>
                    <a:pt x="621054" y="654050"/>
                  </a:lnTo>
                  <a:lnTo>
                    <a:pt x="620331" y="654050"/>
                  </a:lnTo>
                  <a:lnTo>
                    <a:pt x="620392" y="652780"/>
                  </a:lnTo>
                  <a:lnTo>
                    <a:pt x="622209" y="651510"/>
                  </a:lnTo>
                  <a:lnTo>
                    <a:pt x="623730" y="650240"/>
                  </a:lnTo>
                  <a:lnTo>
                    <a:pt x="640942" y="650240"/>
                  </a:lnTo>
                  <a:lnTo>
                    <a:pt x="643234" y="647700"/>
                  </a:lnTo>
                  <a:lnTo>
                    <a:pt x="599807" y="647700"/>
                  </a:lnTo>
                  <a:lnTo>
                    <a:pt x="598845" y="646430"/>
                  </a:lnTo>
                  <a:lnTo>
                    <a:pt x="596776" y="642620"/>
                  </a:lnTo>
                  <a:lnTo>
                    <a:pt x="594969" y="640080"/>
                  </a:lnTo>
                  <a:lnTo>
                    <a:pt x="596207" y="636270"/>
                  </a:lnTo>
                  <a:lnTo>
                    <a:pt x="595281" y="635000"/>
                  </a:lnTo>
                  <a:lnTo>
                    <a:pt x="586261" y="635000"/>
                  </a:lnTo>
                  <a:lnTo>
                    <a:pt x="584407" y="633730"/>
                  </a:lnTo>
                  <a:lnTo>
                    <a:pt x="584024" y="632460"/>
                  </a:lnTo>
                  <a:lnTo>
                    <a:pt x="582717" y="631190"/>
                  </a:lnTo>
                  <a:lnTo>
                    <a:pt x="581558" y="629920"/>
                  </a:lnTo>
                  <a:close/>
                </a:path>
                <a:path w="1041400" h="817880">
                  <a:moveTo>
                    <a:pt x="476003" y="694690"/>
                  </a:moveTo>
                  <a:lnTo>
                    <a:pt x="473933" y="694690"/>
                  </a:lnTo>
                  <a:lnTo>
                    <a:pt x="471812" y="698500"/>
                  </a:lnTo>
                  <a:lnTo>
                    <a:pt x="500655" y="698500"/>
                  </a:lnTo>
                  <a:lnTo>
                    <a:pt x="499658" y="697230"/>
                  </a:lnTo>
                  <a:lnTo>
                    <a:pt x="493344" y="695960"/>
                  </a:lnTo>
                  <a:lnTo>
                    <a:pt x="480946" y="695960"/>
                  </a:lnTo>
                  <a:lnTo>
                    <a:pt x="476003" y="694690"/>
                  </a:lnTo>
                  <a:close/>
                </a:path>
                <a:path w="1041400" h="817880">
                  <a:moveTo>
                    <a:pt x="1036974" y="693420"/>
                  </a:moveTo>
                  <a:lnTo>
                    <a:pt x="744148" y="693420"/>
                  </a:lnTo>
                  <a:lnTo>
                    <a:pt x="747370" y="694690"/>
                  </a:lnTo>
                  <a:lnTo>
                    <a:pt x="746848" y="698500"/>
                  </a:lnTo>
                  <a:lnTo>
                    <a:pt x="1036043" y="698500"/>
                  </a:lnTo>
                  <a:lnTo>
                    <a:pt x="1036974" y="693420"/>
                  </a:lnTo>
                  <a:close/>
                </a:path>
                <a:path w="1041400" h="817880">
                  <a:moveTo>
                    <a:pt x="596083" y="676910"/>
                  </a:moveTo>
                  <a:lnTo>
                    <a:pt x="586077" y="676910"/>
                  </a:lnTo>
                  <a:lnTo>
                    <a:pt x="592201" y="679450"/>
                  </a:lnTo>
                  <a:lnTo>
                    <a:pt x="586835" y="683260"/>
                  </a:lnTo>
                  <a:lnTo>
                    <a:pt x="581619" y="688340"/>
                  </a:lnTo>
                  <a:lnTo>
                    <a:pt x="576226" y="693420"/>
                  </a:lnTo>
                  <a:lnTo>
                    <a:pt x="570326" y="697230"/>
                  </a:lnTo>
                  <a:lnTo>
                    <a:pt x="589756" y="697230"/>
                  </a:lnTo>
                  <a:lnTo>
                    <a:pt x="589838" y="695960"/>
                  </a:lnTo>
                  <a:lnTo>
                    <a:pt x="589921" y="694690"/>
                  </a:lnTo>
                  <a:lnTo>
                    <a:pt x="593662" y="692150"/>
                  </a:lnTo>
                  <a:lnTo>
                    <a:pt x="599742" y="689610"/>
                  </a:lnTo>
                  <a:lnTo>
                    <a:pt x="600952" y="688340"/>
                  </a:lnTo>
                  <a:lnTo>
                    <a:pt x="607021" y="687070"/>
                  </a:lnTo>
                  <a:lnTo>
                    <a:pt x="609166" y="684530"/>
                  </a:lnTo>
                  <a:lnTo>
                    <a:pt x="611572" y="678180"/>
                  </a:lnTo>
                  <a:lnTo>
                    <a:pt x="595419" y="678180"/>
                  </a:lnTo>
                  <a:lnTo>
                    <a:pt x="596083" y="676910"/>
                  </a:lnTo>
                  <a:close/>
                </a:path>
                <a:path w="1041400" h="817880">
                  <a:moveTo>
                    <a:pt x="731729" y="694690"/>
                  </a:moveTo>
                  <a:lnTo>
                    <a:pt x="731520" y="694690"/>
                  </a:lnTo>
                  <a:lnTo>
                    <a:pt x="732991" y="695960"/>
                  </a:lnTo>
                  <a:lnTo>
                    <a:pt x="730291" y="695960"/>
                  </a:lnTo>
                  <a:lnTo>
                    <a:pt x="731729" y="694690"/>
                  </a:lnTo>
                  <a:close/>
                </a:path>
                <a:path w="1041400" h="817880">
                  <a:moveTo>
                    <a:pt x="501181" y="692150"/>
                  </a:moveTo>
                  <a:lnTo>
                    <a:pt x="499381" y="692150"/>
                  </a:lnTo>
                  <a:lnTo>
                    <a:pt x="499731" y="693420"/>
                  </a:lnTo>
                  <a:lnTo>
                    <a:pt x="501681" y="693420"/>
                  </a:lnTo>
                  <a:lnTo>
                    <a:pt x="501181" y="692150"/>
                  </a:lnTo>
                  <a:close/>
                </a:path>
                <a:path w="1041400" h="817880">
                  <a:moveTo>
                    <a:pt x="495367" y="671830"/>
                  </a:moveTo>
                  <a:lnTo>
                    <a:pt x="488599" y="673100"/>
                  </a:lnTo>
                  <a:lnTo>
                    <a:pt x="484668" y="679450"/>
                  </a:lnTo>
                  <a:lnTo>
                    <a:pt x="484078" y="683260"/>
                  </a:lnTo>
                  <a:lnTo>
                    <a:pt x="485226" y="690880"/>
                  </a:lnTo>
                  <a:lnTo>
                    <a:pt x="488081" y="692150"/>
                  </a:lnTo>
                  <a:lnTo>
                    <a:pt x="491191" y="689610"/>
                  </a:lnTo>
                  <a:lnTo>
                    <a:pt x="491897" y="688340"/>
                  </a:lnTo>
                  <a:lnTo>
                    <a:pt x="492714" y="687070"/>
                  </a:lnTo>
                  <a:lnTo>
                    <a:pt x="500005" y="687070"/>
                  </a:lnTo>
                  <a:lnTo>
                    <a:pt x="500270" y="685800"/>
                  </a:lnTo>
                  <a:lnTo>
                    <a:pt x="498863" y="683260"/>
                  </a:lnTo>
                  <a:lnTo>
                    <a:pt x="497258" y="680720"/>
                  </a:lnTo>
                  <a:lnTo>
                    <a:pt x="497325" y="679450"/>
                  </a:lnTo>
                  <a:lnTo>
                    <a:pt x="500040" y="674370"/>
                  </a:lnTo>
                  <a:lnTo>
                    <a:pt x="499270" y="673100"/>
                  </a:lnTo>
                  <a:lnTo>
                    <a:pt x="495367" y="671830"/>
                  </a:lnTo>
                  <a:close/>
                </a:path>
                <a:path w="1041400" h="817880">
                  <a:moveTo>
                    <a:pt x="575748" y="685800"/>
                  </a:moveTo>
                  <a:lnTo>
                    <a:pt x="559368" y="685800"/>
                  </a:lnTo>
                  <a:lnTo>
                    <a:pt x="564833" y="690880"/>
                  </a:lnTo>
                  <a:lnTo>
                    <a:pt x="570381" y="690880"/>
                  </a:lnTo>
                  <a:lnTo>
                    <a:pt x="575748" y="685800"/>
                  </a:lnTo>
                  <a:close/>
                </a:path>
                <a:path w="1041400" h="817880">
                  <a:moveTo>
                    <a:pt x="500005" y="687070"/>
                  </a:moveTo>
                  <a:lnTo>
                    <a:pt x="492714" y="687070"/>
                  </a:lnTo>
                  <a:lnTo>
                    <a:pt x="498596" y="689610"/>
                  </a:lnTo>
                  <a:lnTo>
                    <a:pt x="499741" y="688340"/>
                  </a:lnTo>
                  <a:lnTo>
                    <a:pt x="500005" y="687070"/>
                  </a:lnTo>
                  <a:close/>
                </a:path>
                <a:path w="1041400" h="817880">
                  <a:moveTo>
                    <a:pt x="717140" y="662940"/>
                  </a:moveTo>
                  <a:lnTo>
                    <a:pt x="694566" y="662940"/>
                  </a:lnTo>
                  <a:lnTo>
                    <a:pt x="701172" y="666750"/>
                  </a:lnTo>
                  <a:lnTo>
                    <a:pt x="700535" y="668020"/>
                  </a:lnTo>
                  <a:lnTo>
                    <a:pt x="700251" y="669338"/>
                  </a:lnTo>
                  <a:lnTo>
                    <a:pt x="696654" y="673100"/>
                  </a:lnTo>
                  <a:lnTo>
                    <a:pt x="695182" y="676910"/>
                  </a:lnTo>
                  <a:lnTo>
                    <a:pt x="694596" y="681990"/>
                  </a:lnTo>
                  <a:lnTo>
                    <a:pt x="694484" y="684530"/>
                  </a:lnTo>
                  <a:lnTo>
                    <a:pt x="693468" y="687070"/>
                  </a:lnTo>
                  <a:lnTo>
                    <a:pt x="692122" y="688340"/>
                  </a:lnTo>
                  <a:lnTo>
                    <a:pt x="1037906" y="688340"/>
                  </a:lnTo>
                  <a:lnTo>
                    <a:pt x="1036782" y="681990"/>
                  </a:lnTo>
                  <a:lnTo>
                    <a:pt x="1035971" y="680720"/>
                  </a:lnTo>
                  <a:lnTo>
                    <a:pt x="732524" y="680720"/>
                  </a:lnTo>
                  <a:lnTo>
                    <a:pt x="729712" y="679450"/>
                  </a:lnTo>
                  <a:lnTo>
                    <a:pt x="727245" y="676910"/>
                  </a:lnTo>
                  <a:lnTo>
                    <a:pt x="704409" y="676910"/>
                  </a:lnTo>
                  <a:lnTo>
                    <a:pt x="703296" y="674370"/>
                  </a:lnTo>
                  <a:lnTo>
                    <a:pt x="705698" y="671830"/>
                  </a:lnTo>
                  <a:lnTo>
                    <a:pt x="706666" y="668020"/>
                  </a:lnTo>
                  <a:lnTo>
                    <a:pt x="1025065" y="668020"/>
                  </a:lnTo>
                  <a:lnTo>
                    <a:pt x="1023776" y="666750"/>
                  </a:lnTo>
                  <a:lnTo>
                    <a:pt x="719679" y="666750"/>
                  </a:lnTo>
                  <a:lnTo>
                    <a:pt x="718794" y="665480"/>
                  </a:lnTo>
                  <a:lnTo>
                    <a:pt x="717140" y="662940"/>
                  </a:lnTo>
                  <a:close/>
                </a:path>
                <a:path w="1041400" h="817880">
                  <a:moveTo>
                    <a:pt x="553996" y="675640"/>
                  </a:moveTo>
                  <a:lnTo>
                    <a:pt x="550966" y="678180"/>
                  </a:lnTo>
                  <a:lnTo>
                    <a:pt x="550527" y="681990"/>
                  </a:lnTo>
                  <a:lnTo>
                    <a:pt x="550760" y="683260"/>
                  </a:lnTo>
                  <a:lnTo>
                    <a:pt x="550833" y="684530"/>
                  </a:lnTo>
                  <a:lnTo>
                    <a:pt x="550923" y="685800"/>
                  </a:lnTo>
                  <a:lnTo>
                    <a:pt x="550664" y="687070"/>
                  </a:lnTo>
                  <a:lnTo>
                    <a:pt x="558938" y="687070"/>
                  </a:lnTo>
                  <a:lnTo>
                    <a:pt x="559368" y="685800"/>
                  </a:lnTo>
                  <a:lnTo>
                    <a:pt x="575748" y="685800"/>
                  </a:lnTo>
                  <a:lnTo>
                    <a:pt x="574427" y="683260"/>
                  </a:lnTo>
                  <a:lnTo>
                    <a:pt x="569517" y="683260"/>
                  </a:lnTo>
                  <a:lnTo>
                    <a:pt x="569439" y="681990"/>
                  </a:lnTo>
                  <a:lnTo>
                    <a:pt x="569360" y="680720"/>
                  </a:lnTo>
                  <a:lnTo>
                    <a:pt x="569282" y="679450"/>
                  </a:lnTo>
                  <a:lnTo>
                    <a:pt x="559804" y="679450"/>
                  </a:lnTo>
                  <a:lnTo>
                    <a:pt x="553996" y="675640"/>
                  </a:lnTo>
                  <a:close/>
                </a:path>
                <a:path w="1041400" h="817880">
                  <a:moveTo>
                    <a:pt x="481749" y="673100"/>
                  </a:moveTo>
                  <a:lnTo>
                    <a:pt x="478588" y="675640"/>
                  </a:lnTo>
                  <a:lnTo>
                    <a:pt x="476576" y="678180"/>
                  </a:lnTo>
                  <a:lnTo>
                    <a:pt x="474718" y="681990"/>
                  </a:lnTo>
                  <a:lnTo>
                    <a:pt x="474369" y="681990"/>
                  </a:lnTo>
                  <a:lnTo>
                    <a:pt x="474318" y="685800"/>
                  </a:lnTo>
                  <a:lnTo>
                    <a:pt x="475140" y="685800"/>
                  </a:lnTo>
                  <a:lnTo>
                    <a:pt x="482015" y="684530"/>
                  </a:lnTo>
                  <a:lnTo>
                    <a:pt x="484855" y="678180"/>
                  </a:lnTo>
                  <a:lnTo>
                    <a:pt x="481749" y="673100"/>
                  </a:lnTo>
                  <a:close/>
                </a:path>
                <a:path w="1041400" h="817880">
                  <a:moveTo>
                    <a:pt x="585384" y="678180"/>
                  </a:moveTo>
                  <a:lnTo>
                    <a:pt x="571939" y="678180"/>
                  </a:lnTo>
                  <a:lnTo>
                    <a:pt x="574448" y="679450"/>
                  </a:lnTo>
                  <a:lnTo>
                    <a:pt x="575593" y="679450"/>
                  </a:lnTo>
                  <a:lnTo>
                    <a:pt x="580796" y="681990"/>
                  </a:lnTo>
                  <a:lnTo>
                    <a:pt x="583999" y="680720"/>
                  </a:lnTo>
                  <a:lnTo>
                    <a:pt x="585384" y="678180"/>
                  </a:lnTo>
                  <a:close/>
                </a:path>
                <a:path w="1041400" h="817880">
                  <a:moveTo>
                    <a:pt x="1026403" y="669338"/>
                  </a:moveTo>
                  <a:lnTo>
                    <a:pt x="728835" y="669338"/>
                  </a:lnTo>
                  <a:lnTo>
                    <a:pt x="735214" y="673100"/>
                  </a:lnTo>
                  <a:lnTo>
                    <a:pt x="735418" y="673100"/>
                  </a:lnTo>
                  <a:lnTo>
                    <a:pt x="732524" y="680720"/>
                  </a:lnTo>
                  <a:lnTo>
                    <a:pt x="1035971" y="680720"/>
                  </a:lnTo>
                  <a:lnTo>
                    <a:pt x="1031915" y="674370"/>
                  </a:lnTo>
                  <a:lnTo>
                    <a:pt x="1030220" y="673100"/>
                  </a:lnTo>
                  <a:lnTo>
                    <a:pt x="1026403" y="669338"/>
                  </a:lnTo>
                  <a:close/>
                </a:path>
                <a:path w="1041400" h="817880">
                  <a:moveTo>
                    <a:pt x="546077" y="675640"/>
                  </a:moveTo>
                  <a:lnTo>
                    <a:pt x="533991" y="675640"/>
                  </a:lnTo>
                  <a:lnTo>
                    <a:pt x="538286" y="676910"/>
                  </a:lnTo>
                  <a:lnTo>
                    <a:pt x="537855" y="678180"/>
                  </a:lnTo>
                  <a:lnTo>
                    <a:pt x="537221" y="678180"/>
                  </a:lnTo>
                  <a:lnTo>
                    <a:pt x="536479" y="679450"/>
                  </a:lnTo>
                  <a:lnTo>
                    <a:pt x="545739" y="679450"/>
                  </a:lnTo>
                  <a:lnTo>
                    <a:pt x="544212" y="676910"/>
                  </a:lnTo>
                  <a:lnTo>
                    <a:pt x="546077" y="675640"/>
                  </a:lnTo>
                  <a:close/>
                </a:path>
                <a:path w="1041400" h="817880">
                  <a:moveTo>
                    <a:pt x="597296" y="669338"/>
                  </a:moveTo>
                  <a:lnTo>
                    <a:pt x="561767" y="669338"/>
                  </a:lnTo>
                  <a:lnTo>
                    <a:pt x="565171" y="675640"/>
                  </a:lnTo>
                  <a:lnTo>
                    <a:pt x="562298" y="676910"/>
                  </a:lnTo>
                  <a:lnTo>
                    <a:pt x="559804" y="679450"/>
                  </a:lnTo>
                  <a:lnTo>
                    <a:pt x="569282" y="679450"/>
                  </a:lnTo>
                  <a:lnTo>
                    <a:pt x="569203" y="678180"/>
                  </a:lnTo>
                  <a:lnTo>
                    <a:pt x="585384" y="678180"/>
                  </a:lnTo>
                  <a:lnTo>
                    <a:pt x="586077" y="676910"/>
                  </a:lnTo>
                  <a:lnTo>
                    <a:pt x="596083" y="676910"/>
                  </a:lnTo>
                  <a:lnTo>
                    <a:pt x="596747" y="675640"/>
                  </a:lnTo>
                  <a:lnTo>
                    <a:pt x="602921" y="675640"/>
                  </a:lnTo>
                  <a:lnTo>
                    <a:pt x="602457" y="673100"/>
                  </a:lnTo>
                  <a:lnTo>
                    <a:pt x="604206" y="671830"/>
                  </a:lnTo>
                  <a:lnTo>
                    <a:pt x="604350" y="670560"/>
                  </a:lnTo>
                  <a:lnTo>
                    <a:pt x="598691" y="670560"/>
                  </a:lnTo>
                  <a:lnTo>
                    <a:pt x="597296" y="669338"/>
                  </a:lnTo>
                  <a:close/>
                </a:path>
                <a:path w="1041400" h="817880">
                  <a:moveTo>
                    <a:pt x="674641" y="673100"/>
                  </a:moveTo>
                  <a:lnTo>
                    <a:pt x="652306" y="673100"/>
                  </a:lnTo>
                  <a:lnTo>
                    <a:pt x="653850" y="675640"/>
                  </a:lnTo>
                  <a:lnTo>
                    <a:pt x="652806" y="675640"/>
                  </a:lnTo>
                  <a:lnTo>
                    <a:pt x="650171" y="676910"/>
                  </a:lnTo>
                  <a:lnTo>
                    <a:pt x="648548" y="678180"/>
                  </a:lnTo>
                  <a:lnTo>
                    <a:pt x="646294" y="679450"/>
                  </a:lnTo>
                  <a:lnTo>
                    <a:pt x="689640" y="679450"/>
                  </a:lnTo>
                  <a:lnTo>
                    <a:pt x="689794" y="678180"/>
                  </a:lnTo>
                  <a:lnTo>
                    <a:pt x="676080" y="678180"/>
                  </a:lnTo>
                  <a:lnTo>
                    <a:pt x="672678" y="675640"/>
                  </a:lnTo>
                  <a:lnTo>
                    <a:pt x="672628" y="674370"/>
                  </a:lnTo>
                  <a:lnTo>
                    <a:pt x="674641" y="673100"/>
                  </a:lnTo>
                  <a:close/>
                </a:path>
                <a:path w="1041400" h="817880">
                  <a:moveTo>
                    <a:pt x="609523" y="674370"/>
                  </a:moveTo>
                  <a:lnTo>
                    <a:pt x="604365" y="674370"/>
                  </a:lnTo>
                  <a:lnTo>
                    <a:pt x="602921" y="675640"/>
                  </a:lnTo>
                  <a:lnTo>
                    <a:pt x="599453" y="675640"/>
                  </a:lnTo>
                  <a:lnTo>
                    <a:pt x="599771" y="676910"/>
                  </a:lnTo>
                  <a:lnTo>
                    <a:pt x="595419" y="678180"/>
                  </a:lnTo>
                  <a:lnTo>
                    <a:pt x="611572" y="678180"/>
                  </a:lnTo>
                  <a:lnTo>
                    <a:pt x="611986" y="676910"/>
                  </a:lnTo>
                  <a:lnTo>
                    <a:pt x="609523" y="674370"/>
                  </a:lnTo>
                  <a:close/>
                </a:path>
                <a:path w="1041400" h="817880">
                  <a:moveTo>
                    <a:pt x="700363" y="657860"/>
                  </a:moveTo>
                  <a:lnTo>
                    <a:pt x="694070" y="659130"/>
                  </a:lnTo>
                  <a:lnTo>
                    <a:pt x="692075" y="659130"/>
                  </a:lnTo>
                  <a:lnTo>
                    <a:pt x="692597" y="662940"/>
                  </a:lnTo>
                  <a:lnTo>
                    <a:pt x="690163" y="664210"/>
                  </a:lnTo>
                  <a:lnTo>
                    <a:pt x="684598" y="666750"/>
                  </a:lnTo>
                  <a:lnTo>
                    <a:pt x="679105" y="669338"/>
                  </a:lnTo>
                  <a:lnTo>
                    <a:pt x="679292" y="669338"/>
                  </a:lnTo>
                  <a:lnTo>
                    <a:pt x="679245" y="669508"/>
                  </a:lnTo>
                  <a:lnTo>
                    <a:pt x="679640" y="671830"/>
                  </a:lnTo>
                  <a:lnTo>
                    <a:pt x="677185" y="675640"/>
                  </a:lnTo>
                  <a:lnTo>
                    <a:pt x="676080" y="678180"/>
                  </a:lnTo>
                  <a:lnTo>
                    <a:pt x="689794" y="678180"/>
                  </a:lnTo>
                  <a:lnTo>
                    <a:pt x="689947" y="676910"/>
                  </a:lnTo>
                  <a:lnTo>
                    <a:pt x="690499" y="675640"/>
                  </a:lnTo>
                  <a:lnTo>
                    <a:pt x="694113" y="671830"/>
                  </a:lnTo>
                  <a:lnTo>
                    <a:pt x="695014" y="669508"/>
                  </a:lnTo>
                  <a:lnTo>
                    <a:pt x="695080" y="669338"/>
                  </a:lnTo>
                  <a:lnTo>
                    <a:pt x="694741" y="668020"/>
                  </a:lnTo>
                  <a:lnTo>
                    <a:pt x="694027" y="665480"/>
                  </a:lnTo>
                  <a:lnTo>
                    <a:pt x="694270" y="664210"/>
                  </a:lnTo>
                  <a:lnTo>
                    <a:pt x="694566" y="662940"/>
                  </a:lnTo>
                  <a:lnTo>
                    <a:pt x="717140" y="662940"/>
                  </a:lnTo>
                  <a:lnTo>
                    <a:pt x="715486" y="660400"/>
                  </a:lnTo>
                  <a:lnTo>
                    <a:pt x="705586" y="660400"/>
                  </a:lnTo>
                  <a:lnTo>
                    <a:pt x="700363" y="657860"/>
                  </a:lnTo>
                  <a:close/>
                </a:path>
                <a:path w="1041400" h="817880">
                  <a:moveTo>
                    <a:pt x="180695" y="668020"/>
                  </a:moveTo>
                  <a:lnTo>
                    <a:pt x="93647" y="668020"/>
                  </a:lnTo>
                  <a:lnTo>
                    <a:pt x="96678" y="671830"/>
                  </a:lnTo>
                  <a:lnTo>
                    <a:pt x="97088" y="673100"/>
                  </a:lnTo>
                  <a:lnTo>
                    <a:pt x="95954" y="676910"/>
                  </a:lnTo>
                  <a:lnTo>
                    <a:pt x="179009" y="676910"/>
                  </a:lnTo>
                  <a:lnTo>
                    <a:pt x="180387" y="669508"/>
                  </a:lnTo>
                  <a:lnTo>
                    <a:pt x="180695" y="668020"/>
                  </a:lnTo>
                  <a:close/>
                </a:path>
                <a:path w="1041400" h="817880">
                  <a:moveTo>
                    <a:pt x="1025065" y="668020"/>
                  </a:moveTo>
                  <a:lnTo>
                    <a:pt x="707833" y="668020"/>
                  </a:lnTo>
                  <a:lnTo>
                    <a:pt x="708447" y="669338"/>
                  </a:lnTo>
                  <a:lnTo>
                    <a:pt x="709240" y="670560"/>
                  </a:lnTo>
                  <a:lnTo>
                    <a:pt x="709693" y="673100"/>
                  </a:lnTo>
                  <a:lnTo>
                    <a:pt x="709444" y="674370"/>
                  </a:lnTo>
                  <a:lnTo>
                    <a:pt x="707529" y="675640"/>
                  </a:lnTo>
                  <a:lnTo>
                    <a:pt x="705849" y="676910"/>
                  </a:lnTo>
                  <a:lnTo>
                    <a:pt x="727245" y="676910"/>
                  </a:lnTo>
                  <a:lnTo>
                    <a:pt x="726012" y="675640"/>
                  </a:lnTo>
                  <a:lnTo>
                    <a:pt x="726520" y="671830"/>
                  </a:lnTo>
                  <a:lnTo>
                    <a:pt x="727852" y="670560"/>
                  </a:lnTo>
                  <a:lnTo>
                    <a:pt x="728597" y="669508"/>
                  </a:lnTo>
                  <a:lnTo>
                    <a:pt x="728718" y="669338"/>
                  </a:lnTo>
                  <a:lnTo>
                    <a:pt x="1026403" y="669338"/>
                  </a:lnTo>
                  <a:lnTo>
                    <a:pt x="1025065" y="668020"/>
                  </a:lnTo>
                  <a:close/>
                </a:path>
                <a:path w="1041400" h="817880">
                  <a:moveTo>
                    <a:pt x="654052" y="657860"/>
                  </a:moveTo>
                  <a:lnTo>
                    <a:pt x="645772" y="657860"/>
                  </a:lnTo>
                  <a:lnTo>
                    <a:pt x="647065" y="664210"/>
                  </a:lnTo>
                  <a:lnTo>
                    <a:pt x="646506" y="665480"/>
                  </a:lnTo>
                  <a:lnTo>
                    <a:pt x="641337" y="666750"/>
                  </a:lnTo>
                  <a:lnTo>
                    <a:pt x="640750" y="666750"/>
                  </a:lnTo>
                  <a:lnTo>
                    <a:pt x="635729" y="669338"/>
                  </a:lnTo>
                  <a:lnTo>
                    <a:pt x="631430" y="671830"/>
                  </a:lnTo>
                  <a:lnTo>
                    <a:pt x="625641" y="674370"/>
                  </a:lnTo>
                  <a:lnTo>
                    <a:pt x="624142" y="674370"/>
                  </a:lnTo>
                  <a:lnTo>
                    <a:pt x="622466" y="675640"/>
                  </a:lnTo>
                  <a:lnTo>
                    <a:pt x="646470" y="675640"/>
                  </a:lnTo>
                  <a:lnTo>
                    <a:pt x="648022" y="674370"/>
                  </a:lnTo>
                  <a:lnTo>
                    <a:pt x="650660" y="673100"/>
                  </a:lnTo>
                  <a:lnTo>
                    <a:pt x="674641" y="673100"/>
                  </a:lnTo>
                  <a:lnTo>
                    <a:pt x="676653" y="671830"/>
                  </a:lnTo>
                  <a:lnTo>
                    <a:pt x="669024" y="671830"/>
                  </a:lnTo>
                  <a:lnTo>
                    <a:pt x="668045" y="670560"/>
                  </a:lnTo>
                  <a:lnTo>
                    <a:pt x="666882" y="670560"/>
                  </a:lnTo>
                  <a:lnTo>
                    <a:pt x="665186" y="668020"/>
                  </a:lnTo>
                  <a:lnTo>
                    <a:pt x="665488" y="666750"/>
                  </a:lnTo>
                  <a:lnTo>
                    <a:pt x="668210" y="664210"/>
                  </a:lnTo>
                  <a:lnTo>
                    <a:pt x="669672" y="662940"/>
                  </a:lnTo>
                  <a:lnTo>
                    <a:pt x="671389" y="660400"/>
                  </a:lnTo>
                  <a:lnTo>
                    <a:pt x="655510" y="660400"/>
                  </a:lnTo>
                  <a:lnTo>
                    <a:pt x="653558" y="659130"/>
                  </a:lnTo>
                  <a:lnTo>
                    <a:pt x="654052" y="657860"/>
                  </a:lnTo>
                  <a:close/>
                </a:path>
                <a:path w="1041400" h="817880">
                  <a:moveTo>
                    <a:pt x="462888" y="657860"/>
                  </a:moveTo>
                  <a:lnTo>
                    <a:pt x="443840" y="657860"/>
                  </a:lnTo>
                  <a:lnTo>
                    <a:pt x="444384" y="659130"/>
                  </a:lnTo>
                  <a:lnTo>
                    <a:pt x="425780" y="674370"/>
                  </a:lnTo>
                  <a:lnTo>
                    <a:pt x="468162" y="674370"/>
                  </a:lnTo>
                  <a:lnTo>
                    <a:pt x="469332" y="671830"/>
                  </a:lnTo>
                  <a:lnTo>
                    <a:pt x="457175" y="671830"/>
                  </a:lnTo>
                  <a:lnTo>
                    <a:pt x="457056" y="666750"/>
                  </a:lnTo>
                  <a:lnTo>
                    <a:pt x="457668" y="664210"/>
                  </a:lnTo>
                  <a:lnTo>
                    <a:pt x="462413" y="660400"/>
                  </a:lnTo>
                  <a:lnTo>
                    <a:pt x="462888" y="657860"/>
                  </a:lnTo>
                  <a:close/>
                </a:path>
                <a:path w="1041400" h="817880">
                  <a:moveTo>
                    <a:pt x="507503" y="656590"/>
                  </a:moveTo>
                  <a:lnTo>
                    <a:pt x="465941" y="656590"/>
                  </a:lnTo>
                  <a:lnTo>
                    <a:pt x="467183" y="657860"/>
                  </a:lnTo>
                  <a:lnTo>
                    <a:pt x="468119" y="661670"/>
                  </a:lnTo>
                  <a:lnTo>
                    <a:pt x="466488" y="661670"/>
                  </a:lnTo>
                  <a:lnTo>
                    <a:pt x="464004" y="664210"/>
                  </a:lnTo>
                  <a:lnTo>
                    <a:pt x="462866" y="665480"/>
                  </a:lnTo>
                  <a:lnTo>
                    <a:pt x="459092" y="669338"/>
                  </a:lnTo>
                  <a:lnTo>
                    <a:pt x="457175" y="671830"/>
                  </a:lnTo>
                  <a:lnTo>
                    <a:pt x="469332" y="671830"/>
                  </a:lnTo>
                  <a:lnTo>
                    <a:pt x="471553" y="664210"/>
                  </a:lnTo>
                  <a:lnTo>
                    <a:pt x="527690" y="664210"/>
                  </a:lnTo>
                  <a:lnTo>
                    <a:pt x="527591" y="662940"/>
                  </a:lnTo>
                  <a:lnTo>
                    <a:pt x="532029" y="660400"/>
                  </a:lnTo>
                  <a:lnTo>
                    <a:pt x="516139" y="660400"/>
                  </a:lnTo>
                  <a:lnTo>
                    <a:pt x="513515" y="659130"/>
                  </a:lnTo>
                  <a:lnTo>
                    <a:pt x="508327" y="657860"/>
                  </a:lnTo>
                  <a:lnTo>
                    <a:pt x="507503" y="656590"/>
                  </a:lnTo>
                  <a:close/>
                </a:path>
                <a:path w="1041400" h="817880">
                  <a:moveTo>
                    <a:pt x="678971" y="665480"/>
                  </a:moveTo>
                  <a:lnTo>
                    <a:pt x="673204" y="665480"/>
                  </a:lnTo>
                  <a:lnTo>
                    <a:pt x="671410" y="666750"/>
                  </a:lnTo>
                  <a:lnTo>
                    <a:pt x="670212" y="670560"/>
                  </a:lnTo>
                  <a:lnTo>
                    <a:pt x="669766" y="671830"/>
                  </a:lnTo>
                  <a:lnTo>
                    <a:pt x="676653" y="671830"/>
                  </a:lnTo>
                  <a:lnTo>
                    <a:pt x="679178" y="669338"/>
                  </a:lnTo>
                  <a:lnTo>
                    <a:pt x="679658" y="668020"/>
                  </a:lnTo>
                  <a:lnTo>
                    <a:pt x="680011" y="666750"/>
                  </a:lnTo>
                  <a:lnTo>
                    <a:pt x="678971" y="665480"/>
                  </a:lnTo>
                  <a:close/>
                </a:path>
                <a:path w="1041400" h="817880">
                  <a:moveTo>
                    <a:pt x="508090" y="664210"/>
                  </a:moveTo>
                  <a:lnTo>
                    <a:pt x="472177" y="664210"/>
                  </a:lnTo>
                  <a:lnTo>
                    <a:pt x="477867" y="668020"/>
                  </a:lnTo>
                  <a:lnTo>
                    <a:pt x="479950" y="669338"/>
                  </a:lnTo>
                  <a:lnTo>
                    <a:pt x="482241" y="670560"/>
                  </a:lnTo>
                  <a:lnTo>
                    <a:pt x="485212" y="668020"/>
                  </a:lnTo>
                  <a:lnTo>
                    <a:pt x="499921" y="668020"/>
                  </a:lnTo>
                  <a:lnTo>
                    <a:pt x="501746" y="666750"/>
                  </a:lnTo>
                  <a:lnTo>
                    <a:pt x="508090" y="664210"/>
                  </a:lnTo>
                  <a:close/>
                </a:path>
                <a:path w="1041400" h="817880">
                  <a:moveTo>
                    <a:pt x="499921" y="668020"/>
                  </a:moveTo>
                  <a:lnTo>
                    <a:pt x="488181" y="668020"/>
                  </a:lnTo>
                  <a:lnTo>
                    <a:pt x="493636" y="670560"/>
                  </a:lnTo>
                  <a:lnTo>
                    <a:pt x="495943" y="670560"/>
                  </a:lnTo>
                  <a:lnTo>
                    <a:pt x="499921" y="668020"/>
                  </a:lnTo>
                  <a:close/>
                </a:path>
                <a:path w="1041400" h="817880">
                  <a:moveTo>
                    <a:pt x="604638" y="668020"/>
                  </a:moveTo>
                  <a:lnTo>
                    <a:pt x="600754" y="668020"/>
                  </a:lnTo>
                  <a:lnTo>
                    <a:pt x="599795" y="669338"/>
                  </a:lnTo>
                  <a:lnTo>
                    <a:pt x="598691" y="670560"/>
                  </a:lnTo>
                  <a:lnTo>
                    <a:pt x="604350" y="670560"/>
                  </a:lnTo>
                  <a:lnTo>
                    <a:pt x="604638" y="668020"/>
                  </a:lnTo>
                  <a:close/>
                </a:path>
                <a:path w="1041400" h="817880">
                  <a:moveTo>
                    <a:pt x="564610" y="646430"/>
                  </a:moveTo>
                  <a:lnTo>
                    <a:pt x="547289" y="646430"/>
                  </a:lnTo>
                  <a:lnTo>
                    <a:pt x="548939" y="648970"/>
                  </a:lnTo>
                  <a:lnTo>
                    <a:pt x="546174" y="648970"/>
                  </a:lnTo>
                  <a:lnTo>
                    <a:pt x="543622" y="650240"/>
                  </a:lnTo>
                  <a:lnTo>
                    <a:pt x="538535" y="651510"/>
                  </a:lnTo>
                  <a:lnTo>
                    <a:pt x="533142" y="651510"/>
                  </a:lnTo>
                  <a:lnTo>
                    <a:pt x="533213" y="652780"/>
                  </a:lnTo>
                  <a:lnTo>
                    <a:pt x="533284" y="654050"/>
                  </a:lnTo>
                  <a:lnTo>
                    <a:pt x="533355" y="655320"/>
                  </a:lnTo>
                  <a:lnTo>
                    <a:pt x="533426" y="656590"/>
                  </a:lnTo>
                  <a:lnTo>
                    <a:pt x="538714" y="659130"/>
                  </a:lnTo>
                  <a:lnTo>
                    <a:pt x="539972" y="662940"/>
                  </a:lnTo>
                  <a:lnTo>
                    <a:pt x="535630" y="666750"/>
                  </a:lnTo>
                  <a:lnTo>
                    <a:pt x="531674" y="668020"/>
                  </a:lnTo>
                  <a:lnTo>
                    <a:pt x="596319" y="668020"/>
                  </a:lnTo>
                  <a:lnTo>
                    <a:pt x="596814" y="665480"/>
                  </a:lnTo>
                  <a:lnTo>
                    <a:pt x="569311" y="665480"/>
                  </a:lnTo>
                  <a:lnTo>
                    <a:pt x="566226" y="662940"/>
                  </a:lnTo>
                  <a:lnTo>
                    <a:pt x="566136" y="661670"/>
                  </a:lnTo>
                  <a:lnTo>
                    <a:pt x="568797" y="657860"/>
                  </a:lnTo>
                  <a:lnTo>
                    <a:pt x="561896" y="657860"/>
                  </a:lnTo>
                  <a:lnTo>
                    <a:pt x="558580" y="655320"/>
                  </a:lnTo>
                  <a:lnTo>
                    <a:pt x="553172" y="650240"/>
                  </a:lnTo>
                  <a:lnTo>
                    <a:pt x="564610" y="646430"/>
                  </a:lnTo>
                  <a:close/>
                </a:path>
                <a:path w="1041400" h="817880">
                  <a:moveTo>
                    <a:pt x="603677" y="666750"/>
                  </a:moveTo>
                  <a:lnTo>
                    <a:pt x="601967" y="666750"/>
                  </a:lnTo>
                  <a:lnTo>
                    <a:pt x="600941" y="668020"/>
                  </a:lnTo>
                  <a:lnTo>
                    <a:pt x="603980" y="668020"/>
                  </a:lnTo>
                  <a:lnTo>
                    <a:pt x="603677" y="666750"/>
                  </a:lnTo>
                  <a:close/>
                </a:path>
                <a:path w="1041400" h="817880">
                  <a:moveTo>
                    <a:pt x="641045" y="660400"/>
                  </a:moveTo>
                  <a:lnTo>
                    <a:pt x="628528" y="660400"/>
                  </a:lnTo>
                  <a:lnTo>
                    <a:pt x="630148" y="666750"/>
                  </a:lnTo>
                  <a:lnTo>
                    <a:pt x="632120" y="666750"/>
                  </a:lnTo>
                  <a:lnTo>
                    <a:pt x="638133" y="662940"/>
                  </a:lnTo>
                  <a:lnTo>
                    <a:pt x="639547" y="661670"/>
                  </a:lnTo>
                  <a:lnTo>
                    <a:pt x="641045" y="660400"/>
                  </a:lnTo>
                  <a:close/>
                </a:path>
                <a:path w="1041400" h="817880">
                  <a:moveTo>
                    <a:pt x="1013561" y="638810"/>
                  </a:moveTo>
                  <a:lnTo>
                    <a:pt x="705827" y="638810"/>
                  </a:lnTo>
                  <a:lnTo>
                    <a:pt x="707529" y="640080"/>
                  </a:lnTo>
                  <a:lnTo>
                    <a:pt x="709287" y="640080"/>
                  </a:lnTo>
                  <a:lnTo>
                    <a:pt x="713312" y="642620"/>
                  </a:lnTo>
                  <a:lnTo>
                    <a:pt x="713113" y="643890"/>
                  </a:lnTo>
                  <a:lnTo>
                    <a:pt x="709668" y="646430"/>
                  </a:lnTo>
                  <a:lnTo>
                    <a:pt x="709089" y="647700"/>
                  </a:lnTo>
                  <a:lnTo>
                    <a:pt x="708383" y="647700"/>
                  </a:lnTo>
                  <a:lnTo>
                    <a:pt x="709117" y="648970"/>
                  </a:lnTo>
                  <a:lnTo>
                    <a:pt x="709758" y="650240"/>
                  </a:lnTo>
                  <a:lnTo>
                    <a:pt x="715054" y="651510"/>
                  </a:lnTo>
                  <a:lnTo>
                    <a:pt x="718506" y="654050"/>
                  </a:lnTo>
                  <a:lnTo>
                    <a:pt x="724338" y="659130"/>
                  </a:lnTo>
                  <a:lnTo>
                    <a:pt x="725911" y="660400"/>
                  </a:lnTo>
                  <a:lnTo>
                    <a:pt x="725975" y="661670"/>
                  </a:lnTo>
                  <a:lnTo>
                    <a:pt x="726102" y="664210"/>
                  </a:lnTo>
                  <a:lnTo>
                    <a:pt x="720562" y="665480"/>
                  </a:lnTo>
                  <a:lnTo>
                    <a:pt x="719679" y="666750"/>
                  </a:lnTo>
                  <a:lnTo>
                    <a:pt x="1023776" y="666750"/>
                  </a:lnTo>
                  <a:lnTo>
                    <a:pt x="1019106" y="661670"/>
                  </a:lnTo>
                  <a:lnTo>
                    <a:pt x="1018988" y="655320"/>
                  </a:lnTo>
                  <a:lnTo>
                    <a:pt x="1018941" y="652780"/>
                  </a:lnTo>
                  <a:lnTo>
                    <a:pt x="731172" y="652780"/>
                  </a:lnTo>
                  <a:lnTo>
                    <a:pt x="728529" y="651510"/>
                  </a:lnTo>
                  <a:lnTo>
                    <a:pt x="731172" y="648970"/>
                  </a:lnTo>
                  <a:lnTo>
                    <a:pt x="1017428" y="648970"/>
                  </a:lnTo>
                  <a:lnTo>
                    <a:pt x="1013561" y="638810"/>
                  </a:lnTo>
                  <a:close/>
                </a:path>
                <a:path w="1041400" h="817880">
                  <a:moveTo>
                    <a:pt x="583196" y="654050"/>
                  </a:moveTo>
                  <a:lnTo>
                    <a:pt x="578128" y="654050"/>
                  </a:lnTo>
                  <a:lnTo>
                    <a:pt x="573318" y="659130"/>
                  </a:lnTo>
                  <a:lnTo>
                    <a:pt x="572331" y="660400"/>
                  </a:lnTo>
                  <a:lnTo>
                    <a:pt x="570122" y="664210"/>
                  </a:lnTo>
                  <a:lnTo>
                    <a:pt x="569311" y="665480"/>
                  </a:lnTo>
                  <a:lnTo>
                    <a:pt x="596814" y="665480"/>
                  </a:lnTo>
                  <a:lnTo>
                    <a:pt x="597308" y="662940"/>
                  </a:lnTo>
                  <a:lnTo>
                    <a:pt x="593686" y="660400"/>
                  </a:lnTo>
                  <a:lnTo>
                    <a:pt x="589669" y="657860"/>
                  </a:lnTo>
                  <a:lnTo>
                    <a:pt x="588330" y="657860"/>
                  </a:lnTo>
                  <a:lnTo>
                    <a:pt x="583196" y="654050"/>
                  </a:lnTo>
                  <a:close/>
                </a:path>
                <a:path w="1041400" h="817880">
                  <a:moveTo>
                    <a:pt x="637387" y="627380"/>
                  </a:moveTo>
                  <a:lnTo>
                    <a:pt x="635908" y="627380"/>
                  </a:lnTo>
                  <a:lnTo>
                    <a:pt x="629489" y="631190"/>
                  </a:lnTo>
                  <a:lnTo>
                    <a:pt x="622833" y="633730"/>
                  </a:lnTo>
                  <a:lnTo>
                    <a:pt x="615608" y="640080"/>
                  </a:lnTo>
                  <a:lnTo>
                    <a:pt x="613048" y="642620"/>
                  </a:lnTo>
                  <a:lnTo>
                    <a:pt x="651910" y="642620"/>
                  </a:lnTo>
                  <a:lnTo>
                    <a:pt x="654998" y="643890"/>
                  </a:lnTo>
                  <a:lnTo>
                    <a:pt x="657677" y="648970"/>
                  </a:lnTo>
                  <a:lnTo>
                    <a:pt x="650088" y="651510"/>
                  </a:lnTo>
                  <a:lnTo>
                    <a:pt x="643935" y="652780"/>
                  </a:lnTo>
                  <a:lnTo>
                    <a:pt x="641884" y="652780"/>
                  </a:lnTo>
                  <a:lnTo>
                    <a:pt x="637823" y="656590"/>
                  </a:lnTo>
                  <a:lnTo>
                    <a:pt x="634989" y="657860"/>
                  </a:lnTo>
                  <a:lnTo>
                    <a:pt x="676188" y="657860"/>
                  </a:lnTo>
                  <a:lnTo>
                    <a:pt x="680116" y="661670"/>
                  </a:lnTo>
                  <a:lnTo>
                    <a:pt x="681617" y="661670"/>
                  </a:lnTo>
                  <a:lnTo>
                    <a:pt x="686009" y="659130"/>
                  </a:lnTo>
                  <a:lnTo>
                    <a:pt x="692237" y="655320"/>
                  </a:lnTo>
                  <a:lnTo>
                    <a:pt x="676965" y="655320"/>
                  </a:lnTo>
                  <a:lnTo>
                    <a:pt x="675860" y="654050"/>
                  </a:lnTo>
                  <a:lnTo>
                    <a:pt x="672992" y="651510"/>
                  </a:lnTo>
                  <a:lnTo>
                    <a:pt x="673067" y="650240"/>
                  </a:lnTo>
                  <a:lnTo>
                    <a:pt x="673143" y="648970"/>
                  </a:lnTo>
                  <a:lnTo>
                    <a:pt x="674262" y="646430"/>
                  </a:lnTo>
                  <a:lnTo>
                    <a:pt x="674787" y="646430"/>
                  </a:lnTo>
                  <a:lnTo>
                    <a:pt x="676145" y="643890"/>
                  </a:lnTo>
                  <a:lnTo>
                    <a:pt x="676055" y="641350"/>
                  </a:lnTo>
                  <a:lnTo>
                    <a:pt x="670425" y="637540"/>
                  </a:lnTo>
                  <a:lnTo>
                    <a:pt x="668908" y="633730"/>
                  </a:lnTo>
                  <a:lnTo>
                    <a:pt x="666391" y="631190"/>
                  </a:lnTo>
                  <a:lnTo>
                    <a:pt x="638382" y="631190"/>
                  </a:lnTo>
                  <a:lnTo>
                    <a:pt x="637387" y="627380"/>
                  </a:lnTo>
                  <a:close/>
                </a:path>
                <a:path w="1041400" h="817880">
                  <a:moveTo>
                    <a:pt x="527537" y="654050"/>
                  </a:moveTo>
                  <a:lnTo>
                    <a:pt x="525222" y="654050"/>
                  </a:lnTo>
                  <a:lnTo>
                    <a:pt x="524733" y="655320"/>
                  </a:lnTo>
                  <a:lnTo>
                    <a:pt x="524200" y="656590"/>
                  </a:lnTo>
                  <a:lnTo>
                    <a:pt x="523800" y="656590"/>
                  </a:lnTo>
                  <a:lnTo>
                    <a:pt x="522504" y="660400"/>
                  </a:lnTo>
                  <a:lnTo>
                    <a:pt x="532029" y="660400"/>
                  </a:lnTo>
                  <a:lnTo>
                    <a:pt x="528880" y="655320"/>
                  </a:lnTo>
                  <a:lnTo>
                    <a:pt x="527537" y="654050"/>
                  </a:lnTo>
                  <a:close/>
                </a:path>
                <a:path w="1041400" h="817880">
                  <a:moveTo>
                    <a:pt x="673107" y="657860"/>
                  </a:moveTo>
                  <a:lnTo>
                    <a:pt x="654052" y="657860"/>
                  </a:lnTo>
                  <a:lnTo>
                    <a:pt x="656252" y="659130"/>
                  </a:lnTo>
                  <a:lnTo>
                    <a:pt x="655510" y="660400"/>
                  </a:lnTo>
                  <a:lnTo>
                    <a:pt x="671389" y="660400"/>
                  </a:lnTo>
                  <a:lnTo>
                    <a:pt x="673107" y="657860"/>
                  </a:lnTo>
                  <a:close/>
                </a:path>
                <a:path w="1041400" h="817880">
                  <a:moveTo>
                    <a:pt x="523066" y="622300"/>
                  </a:moveTo>
                  <a:lnTo>
                    <a:pt x="521798" y="627380"/>
                  </a:lnTo>
                  <a:lnTo>
                    <a:pt x="523293" y="629920"/>
                  </a:lnTo>
                  <a:lnTo>
                    <a:pt x="530010" y="631190"/>
                  </a:lnTo>
                  <a:lnTo>
                    <a:pt x="532231" y="631190"/>
                  </a:lnTo>
                  <a:lnTo>
                    <a:pt x="533599" y="633730"/>
                  </a:lnTo>
                  <a:lnTo>
                    <a:pt x="527724" y="637540"/>
                  </a:lnTo>
                  <a:lnTo>
                    <a:pt x="531954" y="642620"/>
                  </a:lnTo>
                  <a:lnTo>
                    <a:pt x="535859" y="646430"/>
                  </a:lnTo>
                  <a:lnTo>
                    <a:pt x="564610" y="646430"/>
                  </a:lnTo>
                  <a:lnTo>
                    <a:pt x="566122" y="650240"/>
                  </a:lnTo>
                  <a:lnTo>
                    <a:pt x="565495" y="654050"/>
                  </a:lnTo>
                  <a:lnTo>
                    <a:pt x="565387" y="655320"/>
                  </a:lnTo>
                  <a:lnTo>
                    <a:pt x="565279" y="656590"/>
                  </a:lnTo>
                  <a:lnTo>
                    <a:pt x="565171" y="657860"/>
                  </a:lnTo>
                  <a:lnTo>
                    <a:pt x="568797" y="657860"/>
                  </a:lnTo>
                  <a:lnTo>
                    <a:pt x="568918" y="655320"/>
                  </a:lnTo>
                  <a:lnTo>
                    <a:pt x="568985" y="654050"/>
                  </a:lnTo>
                  <a:lnTo>
                    <a:pt x="569052" y="652780"/>
                  </a:lnTo>
                  <a:lnTo>
                    <a:pt x="571540" y="651510"/>
                  </a:lnTo>
                  <a:lnTo>
                    <a:pt x="576310" y="648970"/>
                  </a:lnTo>
                  <a:lnTo>
                    <a:pt x="578222" y="648970"/>
                  </a:lnTo>
                  <a:lnTo>
                    <a:pt x="583265" y="647700"/>
                  </a:lnTo>
                  <a:lnTo>
                    <a:pt x="583592" y="646430"/>
                  </a:lnTo>
                  <a:lnTo>
                    <a:pt x="580910" y="642620"/>
                  </a:lnTo>
                  <a:lnTo>
                    <a:pt x="579921" y="640080"/>
                  </a:lnTo>
                  <a:lnTo>
                    <a:pt x="579160" y="637540"/>
                  </a:lnTo>
                  <a:lnTo>
                    <a:pt x="542613" y="637540"/>
                  </a:lnTo>
                  <a:lnTo>
                    <a:pt x="539089" y="633730"/>
                  </a:lnTo>
                  <a:lnTo>
                    <a:pt x="538791" y="632460"/>
                  </a:lnTo>
                  <a:lnTo>
                    <a:pt x="541552" y="628650"/>
                  </a:lnTo>
                  <a:lnTo>
                    <a:pt x="542168" y="627380"/>
                  </a:lnTo>
                  <a:lnTo>
                    <a:pt x="541455" y="623570"/>
                  </a:lnTo>
                  <a:lnTo>
                    <a:pt x="524743" y="623570"/>
                  </a:lnTo>
                  <a:lnTo>
                    <a:pt x="523066" y="622300"/>
                  </a:lnTo>
                  <a:close/>
                </a:path>
                <a:path w="1041400" h="817880">
                  <a:moveTo>
                    <a:pt x="640942" y="650240"/>
                  </a:moveTo>
                  <a:lnTo>
                    <a:pt x="625115" y="650240"/>
                  </a:lnTo>
                  <a:lnTo>
                    <a:pt x="626080" y="651510"/>
                  </a:lnTo>
                  <a:lnTo>
                    <a:pt x="625086" y="652780"/>
                  </a:lnTo>
                  <a:lnTo>
                    <a:pt x="624269" y="654050"/>
                  </a:lnTo>
                  <a:lnTo>
                    <a:pt x="622468" y="655320"/>
                  </a:lnTo>
                  <a:lnTo>
                    <a:pt x="637575" y="655320"/>
                  </a:lnTo>
                  <a:lnTo>
                    <a:pt x="639796" y="651510"/>
                  </a:lnTo>
                  <a:lnTo>
                    <a:pt x="640942" y="650240"/>
                  </a:lnTo>
                  <a:close/>
                </a:path>
                <a:path w="1041400" h="817880">
                  <a:moveTo>
                    <a:pt x="685638" y="643890"/>
                  </a:moveTo>
                  <a:lnTo>
                    <a:pt x="684317" y="643890"/>
                  </a:lnTo>
                  <a:lnTo>
                    <a:pt x="682150" y="645160"/>
                  </a:lnTo>
                  <a:lnTo>
                    <a:pt x="682038" y="651510"/>
                  </a:lnTo>
                  <a:lnTo>
                    <a:pt x="680962" y="654050"/>
                  </a:lnTo>
                  <a:lnTo>
                    <a:pt x="676965" y="655320"/>
                  </a:lnTo>
                  <a:lnTo>
                    <a:pt x="692237" y="655320"/>
                  </a:lnTo>
                  <a:lnTo>
                    <a:pt x="694314" y="654050"/>
                  </a:lnTo>
                  <a:lnTo>
                    <a:pt x="696456" y="652780"/>
                  </a:lnTo>
                  <a:lnTo>
                    <a:pt x="701907" y="651510"/>
                  </a:lnTo>
                  <a:lnTo>
                    <a:pt x="702508" y="651510"/>
                  </a:lnTo>
                  <a:lnTo>
                    <a:pt x="702587" y="650240"/>
                  </a:lnTo>
                  <a:lnTo>
                    <a:pt x="691311" y="650240"/>
                  </a:lnTo>
                  <a:lnTo>
                    <a:pt x="688385" y="648970"/>
                  </a:lnTo>
                  <a:lnTo>
                    <a:pt x="685638" y="643890"/>
                  </a:lnTo>
                  <a:close/>
                </a:path>
                <a:path w="1041400" h="817880">
                  <a:moveTo>
                    <a:pt x="179473" y="638810"/>
                  </a:moveTo>
                  <a:lnTo>
                    <a:pt x="88139" y="638810"/>
                  </a:lnTo>
                  <a:lnTo>
                    <a:pt x="90619" y="640080"/>
                  </a:lnTo>
                  <a:lnTo>
                    <a:pt x="93337" y="642620"/>
                  </a:lnTo>
                  <a:lnTo>
                    <a:pt x="93719" y="643890"/>
                  </a:lnTo>
                  <a:lnTo>
                    <a:pt x="91563" y="646430"/>
                  </a:lnTo>
                  <a:lnTo>
                    <a:pt x="92124" y="650240"/>
                  </a:lnTo>
                  <a:lnTo>
                    <a:pt x="91782" y="652780"/>
                  </a:lnTo>
                  <a:lnTo>
                    <a:pt x="91433" y="652780"/>
                  </a:lnTo>
                  <a:lnTo>
                    <a:pt x="91227" y="654050"/>
                  </a:lnTo>
                  <a:lnTo>
                    <a:pt x="181360" y="654050"/>
                  </a:lnTo>
                  <a:lnTo>
                    <a:pt x="180414" y="645160"/>
                  </a:lnTo>
                  <a:lnTo>
                    <a:pt x="179473" y="638810"/>
                  </a:lnTo>
                  <a:close/>
                </a:path>
                <a:path w="1041400" h="817880">
                  <a:moveTo>
                    <a:pt x="455926" y="631190"/>
                  </a:moveTo>
                  <a:lnTo>
                    <a:pt x="444333" y="631190"/>
                  </a:lnTo>
                  <a:lnTo>
                    <a:pt x="447926" y="633730"/>
                  </a:lnTo>
                  <a:lnTo>
                    <a:pt x="450155" y="636270"/>
                  </a:lnTo>
                  <a:lnTo>
                    <a:pt x="451778" y="641350"/>
                  </a:lnTo>
                  <a:lnTo>
                    <a:pt x="452099" y="642620"/>
                  </a:lnTo>
                  <a:lnTo>
                    <a:pt x="455512" y="646430"/>
                  </a:lnTo>
                  <a:lnTo>
                    <a:pt x="456228" y="648970"/>
                  </a:lnTo>
                  <a:lnTo>
                    <a:pt x="457337" y="652780"/>
                  </a:lnTo>
                  <a:lnTo>
                    <a:pt x="453524" y="654050"/>
                  </a:lnTo>
                  <a:lnTo>
                    <a:pt x="508802" y="654050"/>
                  </a:lnTo>
                  <a:lnTo>
                    <a:pt x="510101" y="651510"/>
                  </a:lnTo>
                  <a:lnTo>
                    <a:pt x="482771" y="651510"/>
                  </a:lnTo>
                  <a:lnTo>
                    <a:pt x="485265" y="645160"/>
                  </a:lnTo>
                  <a:lnTo>
                    <a:pt x="495540" y="645160"/>
                  </a:lnTo>
                  <a:lnTo>
                    <a:pt x="490924" y="643890"/>
                  </a:lnTo>
                  <a:lnTo>
                    <a:pt x="489737" y="642620"/>
                  </a:lnTo>
                  <a:lnTo>
                    <a:pt x="490086" y="641350"/>
                  </a:lnTo>
                  <a:lnTo>
                    <a:pt x="483228" y="641350"/>
                  </a:lnTo>
                  <a:lnTo>
                    <a:pt x="479369" y="637540"/>
                  </a:lnTo>
                  <a:lnTo>
                    <a:pt x="460541" y="637540"/>
                  </a:lnTo>
                  <a:lnTo>
                    <a:pt x="455926" y="631190"/>
                  </a:lnTo>
                  <a:close/>
                </a:path>
                <a:path w="1041400" h="817880">
                  <a:moveTo>
                    <a:pt x="1017428" y="648970"/>
                  </a:moveTo>
                  <a:lnTo>
                    <a:pt x="731172" y="648970"/>
                  </a:lnTo>
                  <a:lnTo>
                    <a:pt x="731172" y="652780"/>
                  </a:lnTo>
                  <a:lnTo>
                    <a:pt x="1018941" y="652780"/>
                  </a:lnTo>
                  <a:lnTo>
                    <a:pt x="1018311" y="651510"/>
                  </a:lnTo>
                  <a:lnTo>
                    <a:pt x="1017911" y="650240"/>
                  </a:lnTo>
                  <a:lnTo>
                    <a:pt x="1017428" y="648970"/>
                  </a:lnTo>
                  <a:close/>
                </a:path>
                <a:path w="1041400" h="817880">
                  <a:moveTo>
                    <a:pt x="495540" y="645160"/>
                  </a:moveTo>
                  <a:lnTo>
                    <a:pt x="485265" y="645160"/>
                  </a:lnTo>
                  <a:lnTo>
                    <a:pt x="487987" y="646430"/>
                  </a:lnTo>
                  <a:lnTo>
                    <a:pt x="489223" y="647700"/>
                  </a:lnTo>
                  <a:lnTo>
                    <a:pt x="487779" y="651510"/>
                  </a:lnTo>
                  <a:lnTo>
                    <a:pt x="496404" y="651510"/>
                  </a:lnTo>
                  <a:lnTo>
                    <a:pt x="496220" y="650240"/>
                  </a:lnTo>
                  <a:lnTo>
                    <a:pt x="495886" y="650240"/>
                  </a:lnTo>
                  <a:lnTo>
                    <a:pt x="495947" y="648970"/>
                  </a:lnTo>
                  <a:lnTo>
                    <a:pt x="496216" y="646430"/>
                  </a:lnTo>
                  <a:lnTo>
                    <a:pt x="495540" y="645160"/>
                  </a:lnTo>
                  <a:close/>
                </a:path>
                <a:path w="1041400" h="817880">
                  <a:moveTo>
                    <a:pt x="519343" y="632460"/>
                  </a:moveTo>
                  <a:lnTo>
                    <a:pt x="502615" y="632460"/>
                  </a:lnTo>
                  <a:lnTo>
                    <a:pt x="506239" y="633730"/>
                  </a:lnTo>
                  <a:lnTo>
                    <a:pt x="506639" y="636270"/>
                  </a:lnTo>
                  <a:lnTo>
                    <a:pt x="507719" y="638810"/>
                  </a:lnTo>
                  <a:lnTo>
                    <a:pt x="510876" y="638810"/>
                  </a:lnTo>
                  <a:lnTo>
                    <a:pt x="511524" y="641350"/>
                  </a:lnTo>
                  <a:lnTo>
                    <a:pt x="510660" y="641350"/>
                  </a:lnTo>
                  <a:lnTo>
                    <a:pt x="508036" y="642620"/>
                  </a:lnTo>
                  <a:lnTo>
                    <a:pt x="502582" y="642620"/>
                  </a:lnTo>
                  <a:lnTo>
                    <a:pt x="500980" y="643890"/>
                  </a:lnTo>
                  <a:lnTo>
                    <a:pt x="500307" y="648970"/>
                  </a:lnTo>
                  <a:lnTo>
                    <a:pt x="499438" y="651510"/>
                  </a:lnTo>
                  <a:lnTo>
                    <a:pt x="510101" y="651510"/>
                  </a:lnTo>
                  <a:lnTo>
                    <a:pt x="510750" y="650240"/>
                  </a:lnTo>
                  <a:lnTo>
                    <a:pt x="512305" y="645160"/>
                  </a:lnTo>
                  <a:lnTo>
                    <a:pt x="520603" y="642620"/>
                  </a:lnTo>
                  <a:lnTo>
                    <a:pt x="523383" y="640080"/>
                  </a:lnTo>
                  <a:lnTo>
                    <a:pt x="526903" y="637540"/>
                  </a:lnTo>
                  <a:lnTo>
                    <a:pt x="525100" y="636270"/>
                  </a:lnTo>
                  <a:lnTo>
                    <a:pt x="523941" y="636270"/>
                  </a:lnTo>
                  <a:lnTo>
                    <a:pt x="520146" y="633730"/>
                  </a:lnTo>
                  <a:lnTo>
                    <a:pt x="519343" y="632460"/>
                  </a:lnTo>
                  <a:close/>
                </a:path>
                <a:path w="1041400" h="817880">
                  <a:moveTo>
                    <a:pt x="704855" y="642620"/>
                  </a:moveTo>
                  <a:lnTo>
                    <a:pt x="696240" y="642620"/>
                  </a:lnTo>
                  <a:lnTo>
                    <a:pt x="700020" y="646430"/>
                  </a:lnTo>
                  <a:lnTo>
                    <a:pt x="697979" y="647700"/>
                  </a:lnTo>
                  <a:lnTo>
                    <a:pt x="696409" y="648970"/>
                  </a:lnTo>
                  <a:lnTo>
                    <a:pt x="691311" y="650240"/>
                  </a:lnTo>
                  <a:lnTo>
                    <a:pt x="702587" y="650240"/>
                  </a:lnTo>
                  <a:lnTo>
                    <a:pt x="702666" y="648970"/>
                  </a:lnTo>
                  <a:lnTo>
                    <a:pt x="702745" y="647700"/>
                  </a:lnTo>
                  <a:lnTo>
                    <a:pt x="702555" y="646430"/>
                  </a:lnTo>
                  <a:lnTo>
                    <a:pt x="702724" y="646430"/>
                  </a:lnTo>
                  <a:lnTo>
                    <a:pt x="706334" y="645160"/>
                  </a:lnTo>
                  <a:lnTo>
                    <a:pt x="704855" y="642620"/>
                  </a:lnTo>
                  <a:close/>
                </a:path>
                <a:path w="1041400" h="817880">
                  <a:moveTo>
                    <a:pt x="522991" y="646430"/>
                  </a:moveTo>
                  <a:lnTo>
                    <a:pt x="522051" y="648970"/>
                  </a:lnTo>
                  <a:lnTo>
                    <a:pt x="524916" y="648970"/>
                  </a:lnTo>
                  <a:lnTo>
                    <a:pt x="522991" y="646430"/>
                  </a:lnTo>
                  <a:close/>
                </a:path>
                <a:path w="1041400" h="817880">
                  <a:moveTo>
                    <a:pt x="607410" y="641350"/>
                  </a:moveTo>
                  <a:lnTo>
                    <a:pt x="606574" y="643890"/>
                  </a:lnTo>
                  <a:lnTo>
                    <a:pt x="605408" y="646430"/>
                  </a:lnTo>
                  <a:lnTo>
                    <a:pt x="604123" y="647700"/>
                  </a:lnTo>
                  <a:lnTo>
                    <a:pt x="643234" y="647700"/>
                  </a:lnTo>
                  <a:lnTo>
                    <a:pt x="645041" y="645160"/>
                  </a:lnTo>
                  <a:lnTo>
                    <a:pt x="651910" y="642620"/>
                  </a:lnTo>
                  <a:lnTo>
                    <a:pt x="613048" y="642620"/>
                  </a:lnTo>
                  <a:lnTo>
                    <a:pt x="607410" y="641350"/>
                  </a:lnTo>
                  <a:close/>
                </a:path>
                <a:path w="1041400" h="817880">
                  <a:moveTo>
                    <a:pt x="692100" y="613410"/>
                  </a:moveTo>
                  <a:lnTo>
                    <a:pt x="688054" y="613410"/>
                  </a:lnTo>
                  <a:lnTo>
                    <a:pt x="683298" y="621030"/>
                  </a:lnTo>
                  <a:lnTo>
                    <a:pt x="690512" y="627380"/>
                  </a:lnTo>
                  <a:lnTo>
                    <a:pt x="686761" y="632460"/>
                  </a:lnTo>
                  <a:lnTo>
                    <a:pt x="691046" y="635000"/>
                  </a:lnTo>
                  <a:lnTo>
                    <a:pt x="687834" y="638810"/>
                  </a:lnTo>
                  <a:lnTo>
                    <a:pt x="687893" y="640080"/>
                  </a:lnTo>
                  <a:lnTo>
                    <a:pt x="688011" y="642620"/>
                  </a:lnTo>
                  <a:lnTo>
                    <a:pt x="691509" y="645160"/>
                  </a:lnTo>
                  <a:lnTo>
                    <a:pt x="696240" y="642620"/>
                  </a:lnTo>
                  <a:lnTo>
                    <a:pt x="704855" y="642620"/>
                  </a:lnTo>
                  <a:lnTo>
                    <a:pt x="705827" y="638810"/>
                  </a:lnTo>
                  <a:lnTo>
                    <a:pt x="1013561" y="638810"/>
                  </a:lnTo>
                  <a:lnTo>
                    <a:pt x="1009933" y="631190"/>
                  </a:lnTo>
                  <a:lnTo>
                    <a:pt x="704415" y="631190"/>
                  </a:lnTo>
                  <a:lnTo>
                    <a:pt x="701925" y="629920"/>
                  </a:lnTo>
                  <a:lnTo>
                    <a:pt x="699815" y="628650"/>
                  </a:lnTo>
                  <a:lnTo>
                    <a:pt x="699808" y="624840"/>
                  </a:lnTo>
                  <a:lnTo>
                    <a:pt x="701719" y="622300"/>
                  </a:lnTo>
                  <a:lnTo>
                    <a:pt x="1004941" y="622300"/>
                  </a:lnTo>
                  <a:lnTo>
                    <a:pt x="1001763" y="617220"/>
                  </a:lnTo>
                  <a:lnTo>
                    <a:pt x="701960" y="617220"/>
                  </a:lnTo>
                  <a:lnTo>
                    <a:pt x="700427" y="615950"/>
                  </a:lnTo>
                  <a:lnTo>
                    <a:pt x="692100" y="613410"/>
                  </a:lnTo>
                  <a:close/>
                </a:path>
                <a:path w="1041400" h="817880">
                  <a:moveTo>
                    <a:pt x="445471" y="640080"/>
                  </a:moveTo>
                  <a:lnTo>
                    <a:pt x="440355" y="642620"/>
                  </a:lnTo>
                  <a:lnTo>
                    <a:pt x="447589" y="642620"/>
                  </a:lnTo>
                  <a:lnTo>
                    <a:pt x="446796" y="641350"/>
                  </a:lnTo>
                  <a:lnTo>
                    <a:pt x="445471" y="640080"/>
                  </a:lnTo>
                  <a:close/>
                </a:path>
                <a:path w="1041400" h="817880">
                  <a:moveTo>
                    <a:pt x="484023" y="638810"/>
                  </a:moveTo>
                  <a:lnTo>
                    <a:pt x="484110" y="640080"/>
                  </a:lnTo>
                  <a:lnTo>
                    <a:pt x="484196" y="641350"/>
                  </a:lnTo>
                  <a:lnTo>
                    <a:pt x="490086" y="641350"/>
                  </a:lnTo>
                  <a:lnTo>
                    <a:pt x="490435" y="640080"/>
                  </a:lnTo>
                  <a:lnTo>
                    <a:pt x="488455" y="640080"/>
                  </a:lnTo>
                  <a:lnTo>
                    <a:pt x="484023" y="638810"/>
                  </a:lnTo>
                  <a:close/>
                </a:path>
                <a:path w="1041400" h="817880">
                  <a:moveTo>
                    <a:pt x="498203" y="636270"/>
                  </a:moveTo>
                  <a:lnTo>
                    <a:pt x="487213" y="636270"/>
                  </a:lnTo>
                  <a:lnTo>
                    <a:pt x="488455" y="640080"/>
                  </a:lnTo>
                  <a:lnTo>
                    <a:pt x="491752" y="640080"/>
                  </a:lnTo>
                  <a:lnTo>
                    <a:pt x="494474" y="638810"/>
                  </a:lnTo>
                  <a:lnTo>
                    <a:pt x="496444" y="637540"/>
                  </a:lnTo>
                  <a:lnTo>
                    <a:pt x="498203" y="636270"/>
                  </a:lnTo>
                  <a:close/>
                </a:path>
                <a:path w="1041400" h="817880">
                  <a:moveTo>
                    <a:pt x="462668" y="612140"/>
                  </a:moveTo>
                  <a:lnTo>
                    <a:pt x="452873" y="612140"/>
                  </a:lnTo>
                  <a:lnTo>
                    <a:pt x="455598" y="613410"/>
                  </a:lnTo>
                  <a:lnTo>
                    <a:pt x="458528" y="618490"/>
                  </a:lnTo>
                  <a:lnTo>
                    <a:pt x="459011" y="619760"/>
                  </a:lnTo>
                  <a:lnTo>
                    <a:pt x="457048" y="626110"/>
                  </a:lnTo>
                  <a:lnTo>
                    <a:pt x="457823" y="629920"/>
                  </a:lnTo>
                  <a:lnTo>
                    <a:pt x="462032" y="635000"/>
                  </a:lnTo>
                  <a:lnTo>
                    <a:pt x="463349" y="635000"/>
                  </a:lnTo>
                  <a:lnTo>
                    <a:pt x="462413" y="637540"/>
                  </a:lnTo>
                  <a:lnTo>
                    <a:pt x="474602" y="637540"/>
                  </a:lnTo>
                  <a:lnTo>
                    <a:pt x="470038" y="631190"/>
                  </a:lnTo>
                  <a:lnTo>
                    <a:pt x="466881" y="627380"/>
                  </a:lnTo>
                  <a:lnTo>
                    <a:pt x="462625" y="622300"/>
                  </a:lnTo>
                  <a:lnTo>
                    <a:pt x="462553" y="621030"/>
                  </a:lnTo>
                  <a:lnTo>
                    <a:pt x="462481" y="619760"/>
                  </a:lnTo>
                  <a:lnTo>
                    <a:pt x="463384" y="615950"/>
                  </a:lnTo>
                  <a:lnTo>
                    <a:pt x="462852" y="614680"/>
                  </a:lnTo>
                  <a:lnTo>
                    <a:pt x="462760" y="613410"/>
                  </a:lnTo>
                  <a:lnTo>
                    <a:pt x="462668" y="612140"/>
                  </a:lnTo>
                  <a:close/>
                </a:path>
                <a:path w="1041400" h="817880">
                  <a:moveTo>
                    <a:pt x="483872" y="595630"/>
                  </a:moveTo>
                  <a:lnTo>
                    <a:pt x="478811" y="603250"/>
                  </a:lnTo>
                  <a:lnTo>
                    <a:pt x="474157" y="605790"/>
                  </a:lnTo>
                  <a:lnTo>
                    <a:pt x="471683" y="612140"/>
                  </a:lnTo>
                  <a:lnTo>
                    <a:pt x="470315" y="613410"/>
                  </a:lnTo>
                  <a:lnTo>
                    <a:pt x="467100" y="615950"/>
                  </a:lnTo>
                  <a:lnTo>
                    <a:pt x="467036" y="617220"/>
                  </a:lnTo>
                  <a:lnTo>
                    <a:pt x="471086" y="619760"/>
                  </a:lnTo>
                  <a:lnTo>
                    <a:pt x="472993" y="621030"/>
                  </a:lnTo>
                  <a:lnTo>
                    <a:pt x="488246" y="621030"/>
                  </a:lnTo>
                  <a:lnTo>
                    <a:pt x="487796" y="624840"/>
                  </a:lnTo>
                  <a:lnTo>
                    <a:pt x="486126" y="626110"/>
                  </a:lnTo>
                  <a:lnTo>
                    <a:pt x="473631" y="626110"/>
                  </a:lnTo>
                  <a:lnTo>
                    <a:pt x="478948" y="636270"/>
                  </a:lnTo>
                  <a:lnTo>
                    <a:pt x="476464" y="637540"/>
                  </a:lnTo>
                  <a:lnTo>
                    <a:pt x="479369" y="637540"/>
                  </a:lnTo>
                  <a:lnTo>
                    <a:pt x="487213" y="636270"/>
                  </a:lnTo>
                  <a:lnTo>
                    <a:pt x="498203" y="636270"/>
                  </a:lnTo>
                  <a:lnTo>
                    <a:pt x="501722" y="633730"/>
                  </a:lnTo>
                  <a:lnTo>
                    <a:pt x="502615" y="632460"/>
                  </a:lnTo>
                  <a:lnTo>
                    <a:pt x="519343" y="632460"/>
                  </a:lnTo>
                  <a:lnTo>
                    <a:pt x="520236" y="623570"/>
                  </a:lnTo>
                  <a:lnTo>
                    <a:pt x="509559" y="623570"/>
                  </a:lnTo>
                  <a:lnTo>
                    <a:pt x="507053" y="622300"/>
                  </a:lnTo>
                  <a:lnTo>
                    <a:pt x="507042" y="621030"/>
                  </a:lnTo>
                  <a:lnTo>
                    <a:pt x="509306" y="618490"/>
                  </a:lnTo>
                  <a:lnTo>
                    <a:pt x="508406" y="615950"/>
                  </a:lnTo>
                  <a:lnTo>
                    <a:pt x="505753" y="612140"/>
                  </a:lnTo>
                  <a:lnTo>
                    <a:pt x="504846" y="610870"/>
                  </a:lnTo>
                  <a:lnTo>
                    <a:pt x="502114" y="608330"/>
                  </a:lnTo>
                  <a:lnTo>
                    <a:pt x="502048" y="605790"/>
                  </a:lnTo>
                  <a:lnTo>
                    <a:pt x="503647" y="603250"/>
                  </a:lnTo>
                  <a:lnTo>
                    <a:pt x="490402" y="603250"/>
                  </a:lnTo>
                  <a:lnTo>
                    <a:pt x="489510" y="600710"/>
                  </a:lnTo>
                  <a:lnTo>
                    <a:pt x="486313" y="596900"/>
                  </a:lnTo>
                  <a:lnTo>
                    <a:pt x="483872" y="595630"/>
                  </a:lnTo>
                  <a:close/>
                </a:path>
                <a:path w="1041400" h="817880">
                  <a:moveTo>
                    <a:pt x="561845" y="623570"/>
                  </a:moveTo>
                  <a:lnTo>
                    <a:pt x="559897" y="623570"/>
                  </a:lnTo>
                  <a:lnTo>
                    <a:pt x="554749" y="624840"/>
                  </a:lnTo>
                  <a:lnTo>
                    <a:pt x="552340" y="627380"/>
                  </a:lnTo>
                  <a:lnTo>
                    <a:pt x="549440" y="632460"/>
                  </a:lnTo>
                  <a:lnTo>
                    <a:pt x="548690" y="633730"/>
                  </a:lnTo>
                  <a:lnTo>
                    <a:pt x="545292" y="637540"/>
                  </a:lnTo>
                  <a:lnTo>
                    <a:pt x="579160" y="637540"/>
                  </a:lnTo>
                  <a:lnTo>
                    <a:pt x="578779" y="636270"/>
                  </a:lnTo>
                  <a:lnTo>
                    <a:pt x="577926" y="636270"/>
                  </a:lnTo>
                  <a:lnTo>
                    <a:pt x="575698" y="635000"/>
                  </a:lnTo>
                  <a:lnTo>
                    <a:pt x="558688" y="635000"/>
                  </a:lnTo>
                  <a:lnTo>
                    <a:pt x="557568" y="633730"/>
                  </a:lnTo>
                  <a:lnTo>
                    <a:pt x="559386" y="631190"/>
                  </a:lnTo>
                  <a:lnTo>
                    <a:pt x="560517" y="629920"/>
                  </a:lnTo>
                  <a:lnTo>
                    <a:pt x="562834" y="627380"/>
                  </a:lnTo>
                  <a:lnTo>
                    <a:pt x="563876" y="626110"/>
                  </a:lnTo>
                  <a:lnTo>
                    <a:pt x="561845" y="623570"/>
                  </a:lnTo>
                  <a:close/>
                </a:path>
                <a:path w="1041400" h="817880">
                  <a:moveTo>
                    <a:pt x="571507" y="631190"/>
                  </a:moveTo>
                  <a:lnTo>
                    <a:pt x="568609" y="632460"/>
                  </a:lnTo>
                  <a:lnTo>
                    <a:pt x="564127" y="635000"/>
                  </a:lnTo>
                  <a:lnTo>
                    <a:pt x="574939" y="635000"/>
                  </a:lnTo>
                  <a:lnTo>
                    <a:pt x="571507" y="631190"/>
                  </a:lnTo>
                  <a:close/>
                </a:path>
                <a:path w="1041400" h="817880">
                  <a:moveTo>
                    <a:pt x="585619" y="622300"/>
                  </a:moveTo>
                  <a:lnTo>
                    <a:pt x="583463" y="623570"/>
                  </a:lnTo>
                  <a:lnTo>
                    <a:pt x="582808" y="626110"/>
                  </a:lnTo>
                  <a:lnTo>
                    <a:pt x="583243" y="627380"/>
                  </a:lnTo>
                  <a:lnTo>
                    <a:pt x="586577" y="629920"/>
                  </a:lnTo>
                  <a:lnTo>
                    <a:pt x="587582" y="629920"/>
                  </a:lnTo>
                  <a:lnTo>
                    <a:pt x="589666" y="631190"/>
                  </a:lnTo>
                  <a:lnTo>
                    <a:pt x="590001" y="632460"/>
                  </a:lnTo>
                  <a:lnTo>
                    <a:pt x="587916" y="635000"/>
                  </a:lnTo>
                  <a:lnTo>
                    <a:pt x="595281" y="635000"/>
                  </a:lnTo>
                  <a:lnTo>
                    <a:pt x="593427" y="632460"/>
                  </a:lnTo>
                  <a:lnTo>
                    <a:pt x="592909" y="627380"/>
                  </a:lnTo>
                  <a:lnTo>
                    <a:pt x="585619" y="622300"/>
                  </a:lnTo>
                  <a:close/>
                </a:path>
                <a:path w="1041400" h="817880">
                  <a:moveTo>
                    <a:pt x="679222" y="624840"/>
                  </a:moveTo>
                  <a:lnTo>
                    <a:pt x="671300" y="624840"/>
                  </a:lnTo>
                  <a:lnTo>
                    <a:pt x="672548" y="628650"/>
                  </a:lnTo>
                  <a:lnTo>
                    <a:pt x="674006" y="632460"/>
                  </a:lnTo>
                  <a:lnTo>
                    <a:pt x="676174" y="632460"/>
                  </a:lnTo>
                  <a:lnTo>
                    <a:pt x="681480" y="628650"/>
                  </a:lnTo>
                  <a:lnTo>
                    <a:pt x="679222" y="624840"/>
                  </a:lnTo>
                  <a:close/>
                </a:path>
                <a:path w="1041400" h="817880">
                  <a:moveTo>
                    <a:pt x="578293" y="603250"/>
                  </a:moveTo>
                  <a:lnTo>
                    <a:pt x="569178" y="603250"/>
                  </a:lnTo>
                  <a:lnTo>
                    <a:pt x="569146" y="608330"/>
                  </a:lnTo>
                  <a:lnTo>
                    <a:pt x="570708" y="608330"/>
                  </a:lnTo>
                  <a:lnTo>
                    <a:pt x="578891" y="609600"/>
                  </a:lnTo>
                  <a:lnTo>
                    <a:pt x="585468" y="613410"/>
                  </a:lnTo>
                  <a:lnTo>
                    <a:pt x="595062" y="618490"/>
                  </a:lnTo>
                  <a:lnTo>
                    <a:pt x="597071" y="621030"/>
                  </a:lnTo>
                  <a:lnTo>
                    <a:pt x="599213" y="626110"/>
                  </a:lnTo>
                  <a:lnTo>
                    <a:pt x="601204" y="627380"/>
                  </a:lnTo>
                  <a:lnTo>
                    <a:pt x="606085" y="628650"/>
                  </a:lnTo>
                  <a:lnTo>
                    <a:pt x="608224" y="629920"/>
                  </a:lnTo>
                  <a:lnTo>
                    <a:pt x="610826" y="631190"/>
                  </a:lnTo>
                  <a:lnTo>
                    <a:pt x="613109" y="628650"/>
                  </a:lnTo>
                  <a:lnTo>
                    <a:pt x="617192" y="628650"/>
                  </a:lnTo>
                  <a:lnTo>
                    <a:pt x="620237" y="624840"/>
                  </a:lnTo>
                  <a:lnTo>
                    <a:pt x="610189" y="624840"/>
                  </a:lnTo>
                  <a:lnTo>
                    <a:pt x="606986" y="618490"/>
                  </a:lnTo>
                  <a:lnTo>
                    <a:pt x="604490" y="617220"/>
                  </a:lnTo>
                  <a:lnTo>
                    <a:pt x="596423" y="612140"/>
                  </a:lnTo>
                  <a:lnTo>
                    <a:pt x="587733" y="605790"/>
                  </a:lnTo>
                  <a:lnTo>
                    <a:pt x="581000" y="604520"/>
                  </a:lnTo>
                  <a:lnTo>
                    <a:pt x="578293" y="603250"/>
                  </a:lnTo>
                  <a:close/>
                </a:path>
                <a:path w="1041400" h="817880">
                  <a:moveTo>
                    <a:pt x="657720" y="626110"/>
                  </a:moveTo>
                  <a:lnTo>
                    <a:pt x="650466" y="628650"/>
                  </a:lnTo>
                  <a:lnTo>
                    <a:pt x="647993" y="628650"/>
                  </a:lnTo>
                  <a:lnTo>
                    <a:pt x="643252" y="629920"/>
                  </a:lnTo>
                  <a:lnTo>
                    <a:pt x="640927" y="629920"/>
                  </a:lnTo>
                  <a:lnTo>
                    <a:pt x="638382" y="631190"/>
                  </a:lnTo>
                  <a:lnTo>
                    <a:pt x="666391" y="631190"/>
                  </a:lnTo>
                  <a:lnTo>
                    <a:pt x="662616" y="627380"/>
                  </a:lnTo>
                  <a:lnTo>
                    <a:pt x="657720" y="626110"/>
                  </a:lnTo>
                  <a:close/>
                </a:path>
                <a:path w="1041400" h="817880">
                  <a:moveTo>
                    <a:pt x="1004941" y="622300"/>
                  </a:moveTo>
                  <a:lnTo>
                    <a:pt x="705981" y="622300"/>
                  </a:lnTo>
                  <a:lnTo>
                    <a:pt x="707825" y="623570"/>
                  </a:lnTo>
                  <a:lnTo>
                    <a:pt x="707821" y="629920"/>
                  </a:lnTo>
                  <a:lnTo>
                    <a:pt x="706716" y="631190"/>
                  </a:lnTo>
                  <a:lnTo>
                    <a:pt x="1009933" y="631190"/>
                  </a:lnTo>
                  <a:lnTo>
                    <a:pt x="1008119" y="627380"/>
                  </a:lnTo>
                  <a:lnTo>
                    <a:pt x="1004941" y="622300"/>
                  </a:lnTo>
                  <a:close/>
                </a:path>
                <a:path w="1041400" h="817880">
                  <a:moveTo>
                    <a:pt x="692100" y="608330"/>
                  </a:moveTo>
                  <a:lnTo>
                    <a:pt x="645218" y="608330"/>
                  </a:lnTo>
                  <a:lnTo>
                    <a:pt x="650120" y="610870"/>
                  </a:lnTo>
                  <a:lnTo>
                    <a:pt x="651309" y="612140"/>
                  </a:lnTo>
                  <a:lnTo>
                    <a:pt x="655167" y="612140"/>
                  </a:lnTo>
                  <a:lnTo>
                    <a:pt x="656572" y="613410"/>
                  </a:lnTo>
                  <a:lnTo>
                    <a:pt x="656986" y="615950"/>
                  </a:lnTo>
                  <a:lnTo>
                    <a:pt x="657562" y="617220"/>
                  </a:lnTo>
                  <a:lnTo>
                    <a:pt x="660549" y="619760"/>
                  </a:lnTo>
                  <a:lnTo>
                    <a:pt x="663102" y="622300"/>
                  </a:lnTo>
                  <a:lnTo>
                    <a:pt x="666051" y="626110"/>
                  </a:lnTo>
                  <a:lnTo>
                    <a:pt x="668808" y="624840"/>
                  </a:lnTo>
                  <a:lnTo>
                    <a:pt x="679222" y="624840"/>
                  </a:lnTo>
                  <a:lnTo>
                    <a:pt x="674705" y="617220"/>
                  </a:lnTo>
                  <a:lnTo>
                    <a:pt x="676749" y="614680"/>
                  </a:lnTo>
                  <a:lnTo>
                    <a:pt x="686121" y="614680"/>
                  </a:lnTo>
                  <a:lnTo>
                    <a:pt x="686226" y="613410"/>
                  </a:lnTo>
                  <a:lnTo>
                    <a:pt x="686331" y="612140"/>
                  </a:lnTo>
                  <a:lnTo>
                    <a:pt x="686436" y="610870"/>
                  </a:lnTo>
                  <a:lnTo>
                    <a:pt x="686541" y="609600"/>
                  </a:lnTo>
                  <a:lnTo>
                    <a:pt x="692100" y="608330"/>
                  </a:lnTo>
                  <a:close/>
                </a:path>
                <a:path w="1041400" h="817880">
                  <a:moveTo>
                    <a:pt x="517726" y="622300"/>
                  </a:moveTo>
                  <a:lnTo>
                    <a:pt x="509559" y="623570"/>
                  </a:lnTo>
                  <a:lnTo>
                    <a:pt x="520236" y="623570"/>
                  </a:lnTo>
                  <a:lnTo>
                    <a:pt x="517726" y="622300"/>
                  </a:lnTo>
                  <a:close/>
                </a:path>
                <a:path w="1041400" h="817880">
                  <a:moveTo>
                    <a:pt x="523652" y="609600"/>
                  </a:moveTo>
                  <a:lnTo>
                    <a:pt x="521496" y="609600"/>
                  </a:lnTo>
                  <a:lnTo>
                    <a:pt x="521395" y="613410"/>
                  </a:lnTo>
                  <a:lnTo>
                    <a:pt x="522212" y="614680"/>
                  </a:lnTo>
                  <a:lnTo>
                    <a:pt x="528236" y="615950"/>
                  </a:lnTo>
                  <a:lnTo>
                    <a:pt x="531169" y="618490"/>
                  </a:lnTo>
                  <a:lnTo>
                    <a:pt x="531260" y="619760"/>
                  </a:lnTo>
                  <a:lnTo>
                    <a:pt x="531350" y="621030"/>
                  </a:lnTo>
                  <a:lnTo>
                    <a:pt x="531440" y="622300"/>
                  </a:lnTo>
                  <a:lnTo>
                    <a:pt x="530179" y="623570"/>
                  </a:lnTo>
                  <a:lnTo>
                    <a:pt x="541455" y="623570"/>
                  </a:lnTo>
                  <a:lnTo>
                    <a:pt x="543996" y="619760"/>
                  </a:lnTo>
                  <a:lnTo>
                    <a:pt x="544363" y="617220"/>
                  </a:lnTo>
                  <a:lnTo>
                    <a:pt x="542816" y="614680"/>
                  </a:lnTo>
                  <a:lnTo>
                    <a:pt x="533279" y="614680"/>
                  </a:lnTo>
                  <a:lnTo>
                    <a:pt x="529052" y="612140"/>
                  </a:lnTo>
                  <a:lnTo>
                    <a:pt x="523652" y="609600"/>
                  </a:lnTo>
                  <a:close/>
                </a:path>
                <a:path w="1041400" h="817880">
                  <a:moveTo>
                    <a:pt x="992555" y="604520"/>
                  </a:moveTo>
                  <a:lnTo>
                    <a:pt x="629972" y="604520"/>
                  </a:lnTo>
                  <a:lnTo>
                    <a:pt x="630027" y="605790"/>
                  </a:lnTo>
                  <a:lnTo>
                    <a:pt x="630137" y="608330"/>
                  </a:lnTo>
                  <a:lnTo>
                    <a:pt x="632617" y="612140"/>
                  </a:lnTo>
                  <a:lnTo>
                    <a:pt x="632607" y="613410"/>
                  </a:lnTo>
                  <a:lnTo>
                    <a:pt x="629895" y="615950"/>
                  </a:lnTo>
                  <a:lnTo>
                    <a:pt x="629218" y="617220"/>
                  </a:lnTo>
                  <a:lnTo>
                    <a:pt x="627992" y="619760"/>
                  </a:lnTo>
                  <a:lnTo>
                    <a:pt x="630821" y="619760"/>
                  </a:lnTo>
                  <a:lnTo>
                    <a:pt x="634544" y="618490"/>
                  </a:lnTo>
                  <a:lnTo>
                    <a:pt x="637319" y="618490"/>
                  </a:lnTo>
                  <a:lnTo>
                    <a:pt x="641653" y="617220"/>
                  </a:lnTo>
                  <a:lnTo>
                    <a:pt x="642449" y="615950"/>
                  </a:lnTo>
                  <a:lnTo>
                    <a:pt x="642567" y="614680"/>
                  </a:lnTo>
                  <a:lnTo>
                    <a:pt x="642684" y="613410"/>
                  </a:lnTo>
                  <a:lnTo>
                    <a:pt x="642801" y="612140"/>
                  </a:lnTo>
                  <a:lnTo>
                    <a:pt x="642919" y="610870"/>
                  </a:lnTo>
                  <a:lnTo>
                    <a:pt x="643036" y="609600"/>
                  </a:lnTo>
                  <a:lnTo>
                    <a:pt x="645218" y="608330"/>
                  </a:lnTo>
                  <a:lnTo>
                    <a:pt x="693097" y="608330"/>
                  </a:lnTo>
                  <a:lnTo>
                    <a:pt x="698781" y="607060"/>
                  </a:lnTo>
                  <a:lnTo>
                    <a:pt x="994676" y="607060"/>
                  </a:lnTo>
                  <a:lnTo>
                    <a:pt x="992555" y="604520"/>
                  </a:lnTo>
                  <a:close/>
                </a:path>
                <a:path w="1041400" h="817880">
                  <a:moveTo>
                    <a:pt x="522866" y="590550"/>
                  </a:moveTo>
                  <a:lnTo>
                    <a:pt x="515391" y="590550"/>
                  </a:lnTo>
                  <a:lnTo>
                    <a:pt x="516553" y="591820"/>
                  </a:lnTo>
                  <a:lnTo>
                    <a:pt x="518419" y="594360"/>
                  </a:lnTo>
                  <a:lnTo>
                    <a:pt x="519098" y="595630"/>
                  </a:lnTo>
                  <a:lnTo>
                    <a:pt x="524134" y="603250"/>
                  </a:lnTo>
                  <a:lnTo>
                    <a:pt x="529188" y="607060"/>
                  </a:lnTo>
                  <a:lnTo>
                    <a:pt x="535306" y="608330"/>
                  </a:lnTo>
                  <a:lnTo>
                    <a:pt x="546451" y="608330"/>
                  </a:lnTo>
                  <a:lnTo>
                    <a:pt x="549338" y="610870"/>
                  </a:lnTo>
                  <a:lnTo>
                    <a:pt x="553352" y="617220"/>
                  </a:lnTo>
                  <a:lnTo>
                    <a:pt x="556477" y="615950"/>
                  </a:lnTo>
                  <a:lnTo>
                    <a:pt x="562946" y="612140"/>
                  </a:lnTo>
                  <a:lnTo>
                    <a:pt x="564203" y="610870"/>
                  </a:lnTo>
                  <a:lnTo>
                    <a:pt x="565859" y="609600"/>
                  </a:lnTo>
                  <a:lnTo>
                    <a:pt x="563803" y="608330"/>
                  </a:lnTo>
                  <a:lnTo>
                    <a:pt x="560923" y="607060"/>
                  </a:lnTo>
                  <a:lnTo>
                    <a:pt x="562971" y="603250"/>
                  </a:lnTo>
                  <a:lnTo>
                    <a:pt x="578293" y="603250"/>
                  </a:lnTo>
                  <a:lnTo>
                    <a:pt x="576036" y="600710"/>
                  </a:lnTo>
                  <a:lnTo>
                    <a:pt x="574939" y="599440"/>
                  </a:lnTo>
                  <a:lnTo>
                    <a:pt x="529398" y="599440"/>
                  </a:lnTo>
                  <a:lnTo>
                    <a:pt x="527630" y="596900"/>
                  </a:lnTo>
                  <a:lnTo>
                    <a:pt x="526478" y="596900"/>
                  </a:lnTo>
                  <a:lnTo>
                    <a:pt x="524496" y="593090"/>
                  </a:lnTo>
                  <a:lnTo>
                    <a:pt x="523336" y="591820"/>
                  </a:lnTo>
                  <a:lnTo>
                    <a:pt x="522866" y="590550"/>
                  </a:lnTo>
                  <a:close/>
                </a:path>
                <a:path w="1041400" h="817880">
                  <a:moveTo>
                    <a:pt x="684406" y="614680"/>
                  </a:moveTo>
                  <a:lnTo>
                    <a:pt x="676749" y="614680"/>
                  </a:lnTo>
                  <a:lnTo>
                    <a:pt x="678834" y="617220"/>
                  </a:lnTo>
                  <a:lnTo>
                    <a:pt x="682571" y="615950"/>
                  </a:lnTo>
                  <a:lnTo>
                    <a:pt x="684406" y="614680"/>
                  </a:lnTo>
                  <a:close/>
                </a:path>
                <a:path w="1041400" h="817880">
                  <a:moveTo>
                    <a:pt x="994676" y="607060"/>
                  </a:moveTo>
                  <a:lnTo>
                    <a:pt x="698781" y="607060"/>
                  </a:lnTo>
                  <a:lnTo>
                    <a:pt x="704391" y="609600"/>
                  </a:lnTo>
                  <a:lnTo>
                    <a:pt x="707040" y="615950"/>
                  </a:lnTo>
                  <a:lnTo>
                    <a:pt x="706018" y="617220"/>
                  </a:lnTo>
                  <a:lnTo>
                    <a:pt x="1001763" y="617220"/>
                  </a:lnTo>
                  <a:lnTo>
                    <a:pt x="994676" y="607060"/>
                  </a:lnTo>
                  <a:close/>
                </a:path>
                <a:path w="1041400" h="817880">
                  <a:moveTo>
                    <a:pt x="965935" y="586740"/>
                  </a:moveTo>
                  <a:lnTo>
                    <a:pt x="575993" y="586740"/>
                  </a:lnTo>
                  <a:lnTo>
                    <a:pt x="579507" y="589280"/>
                  </a:lnTo>
                  <a:lnTo>
                    <a:pt x="582599" y="590550"/>
                  </a:lnTo>
                  <a:lnTo>
                    <a:pt x="588035" y="593090"/>
                  </a:lnTo>
                  <a:lnTo>
                    <a:pt x="586879" y="595630"/>
                  </a:lnTo>
                  <a:lnTo>
                    <a:pt x="585994" y="598170"/>
                  </a:lnTo>
                  <a:lnTo>
                    <a:pt x="594047" y="603250"/>
                  </a:lnTo>
                  <a:lnTo>
                    <a:pt x="598741" y="605790"/>
                  </a:lnTo>
                  <a:lnTo>
                    <a:pt x="599386" y="607060"/>
                  </a:lnTo>
                  <a:lnTo>
                    <a:pt x="603778" y="609600"/>
                  </a:lnTo>
                  <a:lnTo>
                    <a:pt x="607439" y="612140"/>
                  </a:lnTo>
                  <a:lnTo>
                    <a:pt x="612565" y="615950"/>
                  </a:lnTo>
                  <a:lnTo>
                    <a:pt x="614217" y="615950"/>
                  </a:lnTo>
                  <a:lnTo>
                    <a:pt x="617184" y="613410"/>
                  </a:lnTo>
                  <a:lnTo>
                    <a:pt x="616756" y="612140"/>
                  </a:lnTo>
                  <a:lnTo>
                    <a:pt x="615200" y="608330"/>
                  </a:lnTo>
                  <a:lnTo>
                    <a:pt x="613324" y="605790"/>
                  </a:lnTo>
                  <a:lnTo>
                    <a:pt x="608548" y="604520"/>
                  </a:lnTo>
                  <a:lnTo>
                    <a:pt x="606421" y="604520"/>
                  </a:lnTo>
                  <a:lnTo>
                    <a:pt x="603939" y="603250"/>
                  </a:lnTo>
                  <a:lnTo>
                    <a:pt x="606388" y="599440"/>
                  </a:lnTo>
                  <a:lnTo>
                    <a:pt x="607155" y="598170"/>
                  </a:lnTo>
                  <a:lnTo>
                    <a:pt x="606870" y="595630"/>
                  </a:lnTo>
                  <a:lnTo>
                    <a:pt x="607176" y="593090"/>
                  </a:lnTo>
                  <a:lnTo>
                    <a:pt x="613169" y="590550"/>
                  </a:lnTo>
                  <a:lnTo>
                    <a:pt x="616960" y="590550"/>
                  </a:lnTo>
                  <a:lnTo>
                    <a:pt x="622145" y="589280"/>
                  </a:lnTo>
                  <a:lnTo>
                    <a:pt x="972998" y="589280"/>
                  </a:lnTo>
                  <a:lnTo>
                    <a:pt x="969279" y="588010"/>
                  </a:lnTo>
                  <a:lnTo>
                    <a:pt x="965935" y="586740"/>
                  </a:lnTo>
                  <a:close/>
                </a:path>
                <a:path w="1041400" h="817880">
                  <a:moveTo>
                    <a:pt x="542042" y="613410"/>
                  </a:moveTo>
                  <a:lnTo>
                    <a:pt x="540090" y="613410"/>
                  </a:lnTo>
                  <a:lnTo>
                    <a:pt x="533279" y="614680"/>
                  </a:lnTo>
                  <a:lnTo>
                    <a:pt x="542816" y="614680"/>
                  </a:lnTo>
                  <a:lnTo>
                    <a:pt x="542042" y="613410"/>
                  </a:lnTo>
                  <a:close/>
                </a:path>
                <a:path w="1041400" h="817880">
                  <a:moveTo>
                    <a:pt x="511737" y="579120"/>
                  </a:moveTo>
                  <a:lnTo>
                    <a:pt x="507532" y="580390"/>
                  </a:lnTo>
                  <a:lnTo>
                    <a:pt x="501830" y="581660"/>
                  </a:lnTo>
                  <a:lnTo>
                    <a:pt x="501675" y="582930"/>
                  </a:lnTo>
                  <a:lnTo>
                    <a:pt x="504079" y="585470"/>
                  </a:lnTo>
                  <a:lnTo>
                    <a:pt x="505487" y="586740"/>
                  </a:lnTo>
                  <a:lnTo>
                    <a:pt x="508845" y="590550"/>
                  </a:lnTo>
                  <a:lnTo>
                    <a:pt x="508233" y="591820"/>
                  </a:lnTo>
                  <a:lnTo>
                    <a:pt x="506790" y="594360"/>
                  </a:lnTo>
                  <a:lnTo>
                    <a:pt x="500007" y="595630"/>
                  </a:lnTo>
                  <a:lnTo>
                    <a:pt x="495569" y="598170"/>
                  </a:lnTo>
                  <a:lnTo>
                    <a:pt x="492988" y="603250"/>
                  </a:lnTo>
                  <a:lnTo>
                    <a:pt x="503647" y="603250"/>
                  </a:lnTo>
                  <a:lnTo>
                    <a:pt x="509904" y="607060"/>
                  </a:lnTo>
                  <a:lnTo>
                    <a:pt x="514965" y="601980"/>
                  </a:lnTo>
                  <a:lnTo>
                    <a:pt x="513645" y="596900"/>
                  </a:lnTo>
                  <a:lnTo>
                    <a:pt x="513523" y="595630"/>
                  </a:lnTo>
                  <a:lnTo>
                    <a:pt x="513401" y="594360"/>
                  </a:lnTo>
                  <a:lnTo>
                    <a:pt x="513280" y="593090"/>
                  </a:lnTo>
                  <a:lnTo>
                    <a:pt x="513158" y="591820"/>
                  </a:lnTo>
                  <a:lnTo>
                    <a:pt x="513036" y="590550"/>
                  </a:lnTo>
                  <a:lnTo>
                    <a:pt x="522866" y="590550"/>
                  </a:lnTo>
                  <a:lnTo>
                    <a:pt x="520985" y="585470"/>
                  </a:lnTo>
                  <a:lnTo>
                    <a:pt x="518350" y="582930"/>
                  </a:lnTo>
                  <a:lnTo>
                    <a:pt x="511737" y="579120"/>
                  </a:lnTo>
                  <a:close/>
                </a:path>
                <a:path w="1041400" h="817880">
                  <a:moveTo>
                    <a:pt x="972998" y="589280"/>
                  </a:moveTo>
                  <a:lnTo>
                    <a:pt x="622145" y="589280"/>
                  </a:lnTo>
                  <a:lnTo>
                    <a:pt x="623463" y="590550"/>
                  </a:lnTo>
                  <a:lnTo>
                    <a:pt x="623131" y="591820"/>
                  </a:lnTo>
                  <a:lnTo>
                    <a:pt x="622052" y="593090"/>
                  </a:lnTo>
                  <a:lnTo>
                    <a:pt x="619629" y="594360"/>
                  </a:lnTo>
                  <a:lnTo>
                    <a:pt x="617912" y="594360"/>
                  </a:lnTo>
                  <a:lnTo>
                    <a:pt x="615899" y="595630"/>
                  </a:lnTo>
                  <a:lnTo>
                    <a:pt x="617559" y="598170"/>
                  </a:lnTo>
                  <a:lnTo>
                    <a:pt x="618865" y="600710"/>
                  </a:lnTo>
                  <a:lnTo>
                    <a:pt x="621774" y="604520"/>
                  </a:lnTo>
                  <a:lnTo>
                    <a:pt x="623859" y="605790"/>
                  </a:lnTo>
                  <a:lnTo>
                    <a:pt x="629972" y="604520"/>
                  </a:lnTo>
                  <a:lnTo>
                    <a:pt x="992555" y="604520"/>
                  </a:lnTo>
                  <a:lnTo>
                    <a:pt x="989374" y="600710"/>
                  </a:lnTo>
                  <a:lnTo>
                    <a:pt x="983401" y="595630"/>
                  </a:lnTo>
                  <a:lnTo>
                    <a:pt x="976717" y="590550"/>
                  </a:lnTo>
                  <a:lnTo>
                    <a:pt x="972998" y="589280"/>
                  </a:lnTo>
                  <a:close/>
                </a:path>
                <a:path w="1041400" h="817880">
                  <a:moveTo>
                    <a:pt x="456102" y="590550"/>
                  </a:moveTo>
                  <a:lnTo>
                    <a:pt x="455900" y="590550"/>
                  </a:lnTo>
                  <a:lnTo>
                    <a:pt x="452492" y="593090"/>
                  </a:lnTo>
                  <a:lnTo>
                    <a:pt x="452387" y="596900"/>
                  </a:lnTo>
                  <a:lnTo>
                    <a:pt x="450879" y="599440"/>
                  </a:lnTo>
                  <a:lnTo>
                    <a:pt x="446321" y="599440"/>
                  </a:lnTo>
                  <a:lnTo>
                    <a:pt x="444574" y="601980"/>
                  </a:lnTo>
                  <a:lnTo>
                    <a:pt x="442588" y="603250"/>
                  </a:lnTo>
                  <a:lnTo>
                    <a:pt x="474806" y="603250"/>
                  </a:lnTo>
                  <a:lnTo>
                    <a:pt x="475517" y="600710"/>
                  </a:lnTo>
                  <a:lnTo>
                    <a:pt x="465109" y="600710"/>
                  </a:lnTo>
                  <a:lnTo>
                    <a:pt x="464083" y="598170"/>
                  </a:lnTo>
                  <a:lnTo>
                    <a:pt x="465211" y="596900"/>
                  </a:lnTo>
                  <a:lnTo>
                    <a:pt x="468080" y="595630"/>
                  </a:lnTo>
                  <a:lnTo>
                    <a:pt x="469606" y="595630"/>
                  </a:lnTo>
                  <a:lnTo>
                    <a:pt x="471418" y="594360"/>
                  </a:lnTo>
                  <a:lnTo>
                    <a:pt x="457056" y="594360"/>
                  </a:lnTo>
                  <a:lnTo>
                    <a:pt x="456746" y="593090"/>
                  </a:lnTo>
                  <a:lnTo>
                    <a:pt x="456167" y="591820"/>
                  </a:lnTo>
                  <a:lnTo>
                    <a:pt x="456102" y="590550"/>
                  </a:lnTo>
                  <a:close/>
                </a:path>
                <a:path w="1041400" h="817880">
                  <a:moveTo>
                    <a:pt x="474530" y="599440"/>
                  </a:moveTo>
                  <a:lnTo>
                    <a:pt x="469952" y="599440"/>
                  </a:lnTo>
                  <a:lnTo>
                    <a:pt x="467554" y="600710"/>
                  </a:lnTo>
                  <a:lnTo>
                    <a:pt x="475517" y="600710"/>
                  </a:lnTo>
                  <a:lnTo>
                    <a:pt x="474530" y="599440"/>
                  </a:lnTo>
                  <a:close/>
                </a:path>
                <a:path w="1041400" h="817880">
                  <a:moveTo>
                    <a:pt x="531403" y="568960"/>
                  </a:moveTo>
                  <a:lnTo>
                    <a:pt x="497657" y="568960"/>
                  </a:lnTo>
                  <a:lnTo>
                    <a:pt x="498636" y="572770"/>
                  </a:lnTo>
                  <a:lnTo>
                    <a:pt x="501261" y="574040"/>
                  </a:lnTo>
                  <a:lnTo>
                    <a:pt x="506556" y="574040"/>
                  </a:lnTo>
                  <a:lnTo>
                    <a:pt x="508486" y="575310"/>
                  </a:lnTo>
                  <a:lnTo>
                    <a:pt x="514494" y="576580"/>
                  </a:lnTo>
                  <a:lnTo>
                    <a:pt x="519092" y="576580"/>
                  </a:lnTo>
                  <a:lnTo>
                    <a:pt x="521849" y="580390"/>
                  </a:lnTo>
                  <a:lnTo>
                    <a:pt x="527321" y="581660"/>
                  </a:lnTo>
                  <a:lnTo>
                    <a:pt x="528016" y="585470"/>
                  </a:lnTo>
                  <a:lnTo>
                    <a:pt x="529107" y="590550"/>
                  </a:lnTo>
                  <a:lnTo>
                    <a:pt x="529722" y="593090"/>
                  </a:lnTo>
                  <a:lnTo>
                    <a:pt x="530043" y="595630"/>
                  </a:lnTo>
                  <a:lnTo>
                    <a:pt x="529678" y="596900"/>
                  </a:lnTo>
                  <a:lnTo>
                    <a:pt x="529398" y="599440"/>
                  </a:lnTo>
                  <a:lnTo>
                    <a:pt x="573764" y="599440"/>
                  </a:lnTo>
                  <a:lnTo>
                    <a:pt x="574635" y="596900"/>
                  </a:lnTo>
                  <a:lnTo>
                    <a:pt x="575798" y="595630"/>
                  </a:lnTo>
                  <a:lnTo>
                    <a:pt x="576566" y="591820"/>
                  </a:lnTo>
                  <a:lnTo>
                    <a:pt x="576122" y="589280"/>
                  </a:lnTo>
                  <a:lnTo>
                    <a:pt x="576058" y="588010"/>
                  </a:lnTo>
                  <a:lnTo>
                    <a:pt x="575993" y="586740"/>
                  </a:lnTo>
                  <a:lnTo>
                    <a:pt x="965935" y="586740"/>
                  </a:lnTo>
                  <a:lnTo>
                    <a:pt x="959248" y="584200"/>
                  </a:lnTo>
                  <a:lnTo>
                    <a:pt x="550558" y="584200"/>
                  </a:lnTo>
                  <a:lnTo>
                    <a:pt x="546657" y="581660"/>
                  </a:lnTo>
                  <a:lnTo>
                    <a:pt x="540280" y="581660"/>
                  </a:lnTo>
                  <a:lnTo>
                    <a:pt x="536648" y="579120"/>
                  </a:lnTo>
                  <a:lnTo>
                    <a:pt x="533920" y="576580"/>
                  </a:lnTo>
                  <a:lnTo>
                    <a:pt x="530914" y="575310"/>
                  </a:lnTo>
                  <a:lnTo>
                    <a:pt x="530932" y="574040"/>
                  </a:lnTo>
                  <a:lnTo>
                    <a:pt x="531770" y="572770"/>
                  </a:lnTo>
                  <a:lnTo>
                    <a:pt x="533358" y="572770"/>
                  </a:lnTo>
                  <a:lnTo>
                    <a:pt x="531403" y="568960"/>
                  </a:lnTo>
                  <a:close/>
                </a:path>
                <a:path w="1041400" h="817880">
                  <a:moveTo>
                    <a:pt x="446535" y="594360"/>
                  </a:moveTo>
                  <a:lnTo>
                    <a:pt x="440571" y="594360"/>
                  </a:lnTo>
                  <a:lnTo>
                    <a:pt x="444068" y="596900"/>
                  </a:lnTo>
                  <a:lnTo>
                    <a:pt x="446535" y="594360"/>
                  </a:lnTo>
                  <a:close/>
                </a:path>
                <a:path w="1041400" h="817880">
                  <a:moveTo>
                    <a:pt x="467827" y="588010"/>
                  </a:moveTo>
                  <a:lnTo>
                    <a:pt x="463384" y="589280"/>
                  </a:lnTo>
                  <a:lnTo>
                    <a:pt x="462474" y="590550"/>
                  </a:lnTo>
                  <a:lnTo>
                    <a:pt x="461142" y="591820"/>
                  </a:lnTo>
                  <a:lnTo>
                    <a:pt x="460969" y="593090"/>
                  </a:lnTo>
                  <a:lnTo>
                    <a:pt x="459587" y="594360"/>
                  </a:lnTo>
                  <a:lnTo>
                    <a:pt x="471418" y="594360"/>
                  </a:lnTo>
                  <a:lnTo>
                    <a:pt x="475042" y="591820"/>
                  </a:lnTo>
                  <a:lnTo>
                    <a:pt x="475071" y="589280"/>
                  </a:lnTo>
                  <a:lnTo>
                    <a:pt x="471398" y="589280"/>
                  </a:lnTo>
                  <a:lnTo>
                    <a:pt x="467827" y="588010"/>
                  </a:lnTo>
                  <a:close/>
                </a:path>
                <a:path w="1041400" h="817880">
                  <a:moveTo>
                    <a:pt x="464522" y="572770"/>
                  </a:moveTo>
                  <a:lnTo>
                    <a:pt x="422258" y="572770"/>
                  </a:lnTo>
                  <a:lnTo>
                    <a:pt x="423785" y="574040"/>
                  </a:lnTo>
                  <a:lnTo>
                    <a:pt x="424171" y="575310"/>
                  </a:lnTo>
                  <a:lnTo>
                    <a:pt x="423771" y="576580"/>
                  </a:lnTo>
                  <a:lnTo>
                    <a:pt x="422626" y="577850"/>
                  </a:lnTo>
                  <a:lnTo>
                    <a:pt x="447376" y="577850"/>
                  </a:lnTo>
                  <a:lnTo>
                    <a:pt x="450263" y="579120"/>
                  </a:lnTo>
                  <a:lnTo>
                    <a:pt x="453255" y="579120"/>
                  </a:lnTo>
                  <a:lnTo>
                    <a:pt x="447563" y="584200"/>
                  </a:lnTo>
                  <a:lnTo>
                    <a:pt x="442981" y="590550"/>
                  </a:lnTo>
                  <a:lnTo>
                    <a:pt x="435096" y="593090"/>
                  </a:lnTo>
                  <a:lnTo>
                    <a:pt x="447769" y="593090"/>
                  </a:lnTo>
                  <a:lnTo>
                    <a:pt x="449003" y="591820"/>
                  </a:lnTo>
                  <a:lnTo>
                    <a:pt x="451631" y="589280"/>
                  </a:lnTo>
                  <a:lnTo>
                    <a:pt x="455698" y="584200"/>
                  </a:lnTo>
                  <a:lnTo>
                    <a:pt x="456923" y="581660"/>
                  </a:lnTo>
                  <a:lnTo>
                    <a:pt x="455451" y="577850"/>
                  </a:lnTo>
                  <a:lnTo>
                    <a:pt x="460865" y="575310"/>
                  </a:lnTo>
                  <a:lnTo>
                    <a:pt x="464522" y="572770"/>
                  </a:lnTo>
                  <a:close/>
                </a:path>
                <a:path w="1041400" h="817880">
                  <a:moveTo>
                    <a:pt x="481050" y="572770"/>
                  </a:moveTo>
                  <a:lnTo>
                    <a:pt x="464522" y="572770"/>
                  </a:lnTo>
                  <a:lnTo>
                    <a:pt x="464198" y="575310"/>
                  </a:lnTo>
                  <a:lnTo>
                    <a:pt x="464216" y="576580"/>
                  </a:lnTo>
                  <a:lnTo>
                    <a:pt x="463586" y="577850"/>
                  </a:lnTo>
                  <a:lnTo>
                    <a:pt x="462845" y="577850"/>
                  </a:lnTo>
                  <a:lnTo>
                    <a:pt x="460649" y="580390"/>
                  </a:lnTo>
                  <a:lnTo>
                    <a:pt x="460714" y="581660"/>
                  </a:lnTo>
                  <a:lnTo>
                    <a:pt x="461902" y="585470"/>
                  </a:lnTo>
                  <a:lnTo>
                    <a:pt x="466730" y="585470"/>
                  </a:lnTo>
                  <a:lnTo>
                    <a:pt x="469739" y="584200"/>
                  </a:lnTo>
                  <a:lnTo>
                    <a:pt x="469633" y="579120"/>
                  </a:lnTo>
                  <a:lnTo>
                    <a:pt x="469609" y="577850"/>
                  </a:lnTo>
                  <a:lnTo>
                    <a:pt x="472518" y="576580"/>
                  </a:lnTo>
                  <a:lnTo>
                    <a:pt x="477547" y="576580"/>
                  </a:lnTo>
                  <a:lnTo>
                    <a:pt x="478819" y="575310"/>
                  </a:lnTo>
                  <a:lnTo>
                    <a:pt x="480715" y="574040"/>
                  </a:lnTo>
                  <a:lnTo>
                    <a:pt x="481050" y="572770"/>
                  </a:lnTo>
                  <a:close/>
                </a:path>
                <a:path w="1041400" h="817880">
                  <a:moveTo>
                    <a:pt x="596606" y="561340"/>
                  </a:moveTo>
                  <a:lnTo>
                    <a:pt x="581605" y="561340"/>
                  </a:lnTo>
                  <a:lnTo>
                    <a:pt x="582980" y="566420"/>
                  </a:lnTo>
                  <a:lnTo>
                    <a:pt x="584791" y="570230"/>
                  </a:lnTo>
                  <a:lnTo>
                    <a:pt x="589191" y="572770"/>
                  </a:lnTo>
                  <a:lnTo>
                    <a:pt x="589406" y="574040"/>
                  </a:lnTo>
                  <a:lnTo>
                    <a:pt x="590205" y="576580"/>
                  </a:lnTo>
                  <a:lnTo>
                    <a:pt x="560938" y="576580"/>
                  </a:lnTo>
                  <a:lnTo>
                    <a:pt x="560279" y="577850"/>
                  </a:lnTo>
                  <a:lnTo>
                    <a:pt x="560175" y="579120"/>
                  </a:lnTo>
                  <a:lnTo>
                    <a:pt x="560805" y="584200"/>
                  </a:lnTo>
                  <a:lnTo>
                    <a:pt x="959248" y="584200"/>
                  </a:lnTo>
                  <a:lnTo>
                    <a:pt x="942531" y="577850"/>
                  </a:lnTo>
                  <a:lnTo>
                    <a:pt x="915257" y="570230"/>
                  </a:lnTo>
                  <a:lnTo>
                    <a:pt x="658340" y="570230"/>
                  </a:lnTo>
                  <a:lnTo>
                    <a:pt x="657180" y="567690"/>
                  </a:lnTo>
                  <a:lnTo>
                    <a:pt x="906403" y="567690"/>
                  </a:lnTo>
                  <a:lnTo>
                    <a:pt x="900769" y="565150"/>
                  </a:lnTo>
                  <a:lnTo>
                    <a:pt x="598978" y="565150"/>
                  </a:lnTo>
                  <a:lnTo>
                    <a:pt x="597736" y="562610"/>
                  </a:lnTo>
                  <a:lnTo>
                    <a:pt x="596606" y="561340"/>
                  </a:lnTo>
                  <a:close/>
                </a:path>
                <a:path w="1041400" h="817880">
                  <a:moveTo>
                    <a:pt x="444387" y="581660"/>
                  </a:moveTo>
                  <a:lnTo>
                    <a:pt x="438016" y="581660"/>
                  </a:lnTo>
                  <a:lnTo>
                    <a:pt x="441313" y="582930"/>
                  </a:lnTo>
                  <a:lnTo>
                    <a:pt x="443391" y="582930"/>
                  </a:lnTo>
                  <a:lnTo>
                    <a:pt x="444387" y="581660"/>
                  </a:lnTo>
                  <a:close/>
                </a:path>
                <a:path w="1041400" h="817880">
                  <a:moveTo>
                    <a:pt x="420156" y="574040"/>
                  </a:moveTo>
                  <a:lnTo>
                    <a:pt x="409849" y="574040"/>
                  </a:lnTo>
                  <a:lnTo>
                    <a:pt x="410382" y="575310"/>
                  </a:lnTo>
                  <a:lnTo>
                    <a:pt x="409896" y="577850"/>
                  </a:lnTo>
                  <a:lnTo>
                    <a:pt x="408953" y="579120"/>
                  </a:lnTo>
                  <a:lnTo>
                    <a:pt x="407953" y="580390"/>
                  </a:lnTo>
                  <a:lnTo>
                    <a:pt x="445383" y="580390"/>
                  </a:lnTo>
                  <a:lnTo>
                    <a:pt x="447376" y="577850"/>
                  </a:lnTo>
                  <a:lnTo>
                    <a:pt x="420156" y="577850"/>
                  </a:lnTo>
                  <a:lnTo>
                    <a:pt x="419983" y="576580"/>
                  </a:lnTo>
                  <a:lnTo>
                    <a:pt x="419558" y="575310"/>
                  </a:lnTo>
                  <a:lnTo>
                    <a:pt x="420156" y="574040"/>
                  </a:lnTo>
                  <a:close/>
                </a:path>
                <a:path w="1041400" h="817880">
                  <a:moveTo>
                    <a:pt x="574203" y="541020"/>
                  </a:moveTo>
                  <a:lnTo>
                    <a:pt x="571540" y="541020"/>
                  </a:lnTo>
                  <a:lnTo>
                    <a:pt x="568206" y="547370"/>
                  </a:lnTo>
                  <a:lnTo>
                    <a:pt x="566831" y="551180"/>
                  </a:lnTo>
                  <a:lnTo>
                    <a:pt x="565067" y="557530"/>
                  </a:lnTo>
                  <a:lnTo>
                    <a:pt x="565377" y="560070"/>
                  </a:lnTo>
                  <a:lnTo>
                    <a:pt x="568530" y="562610"/>
                  </a:lnTo>
                  <a:lnTo>
                    <a:pt x="568893" y="565150"/>
                  </a:lnTo>
                  <a:lnTo>
                    <a:pt x="565318" y="567690"/>
                  </a:lnTo>
                  <a:lnTo>
                    <a:pt x="563544" y="571500"/>
                  </a:lnTo>
                  <a:lnTo>
                    <a:pt x="562169" y="576580"/>
                  </a:lnTo>
                  <a:lnTo>
                    <a:pt x="590205" y="576580"/>
                  </a:lnTo>
                  <a:lnTo>
                    <a:pt x="580367" y="575310"/>
                  </a:lnTo>
                  <a:lnTo>
                    <a:pt x="576767" y="568960"/>
                  </a:lnTo>
                  <a:lnTo>
                    <a:pt x="581605" y="561340"/>
                  </a:lnTo>
                  <a:lnTo>
                    <a:pt x="596606" y="561340"/>
                  </a:lnTo>
                  <a:lnTo>
                    <a:pt x="596120" y="560070"/>
                  </a:lnTo>
                  <a:lnTo>
                    <a:pt x="581926" y="560070"/>
                  </a:lnTo>
                  <a:lnTo>
                    <a:pt x="580861" y="557530"/>
                  </a:lnTo>
                  <a:lnTo>
                    <a:pt x="580292" y="554990"/>
                  </a:lnTo>
                  <a:lnTo>
                    <a:pt x="580406" y="553720"/>
                  </a:lnTo>
                  <a:lnTo>
                    <a:pt x="580520" y="552450"/>
                  </a:lnTo>
                  <a:lnTo>
                    <a:pt x="580635" y="551180"/>
                  </a:lnTo>
                  <a:lnTo>
                    <a:pt x="580749" y="549910"/>
                  </a:lnTo>
                  <a:lnTo>
                    <a:pt x="580863" y="548640"/>
                  </a:lnTo>
                  <a:lnTo>
                    <a:pt x="579089" y="546100"/>
                  </a:lnTo>
                  <a:lnTo>
                    <a:pt x="574203" y="541020"/>
                  </a:lnTo>
                  <a:close/>
                </a:path>
                <a:path w="1041400" h="817880">
                  <a:moveTo>
                    <a:pt x="175577" y="572770"/>
                  </a:moveTo>
                  <a:lnTo>
                    <a:pt x="44820" y="572770"/>
                  </a:lnTo>
                  <a:lnTo>
                    <a:pt x="45144" y="574040"/>
                  </a:lnTo>
                  <a:lnTo>
                    <a:pt x="44907" y="574040"/>
                  </a:lnTo>
                  <a:lnTo>
                    <a:pt x="44273" y="575310"/>
                  </a:lnTo>
                  <a:lnTo>
                    <a:pt x="175690" y="575310"/>
                  </a:lnTo>
                  <a:lnTo>
                    <a:pt x="175577" y="572770"/>
                  </a:lnTo>
                  <a:close/>
                </a:path>
                <a:path w="1041400" h="817880">
                  <a:moveTo>
                    <a:pt x="495806" y="568960"/>
                  </a:moveTo>
                  <a:lnTo>
                    <a:pt x="485049" y="568960"/>
                  </a:lnTo>
                  <a:lnTo>
                    <a:pt x="488081" y="571500"/>
                  </a:lnTo>
                  <a:lnTo>
                    <a:pt x="489225" y="572770"/>
                  </a:lnTo>
                  <a:lnTo>
                    <a:pt x="492937" y="571500"/>
                  </a:lnTo>
                  <a:lnTo>
                    <a:pt x="494115" y="570230"/>
                  </a:lnTo>
                  <a:lnTo>
                    <a:pt x="495806" y="568960"/>
                  </a:lnTo>
                  <a:close/>
                </a:path>
                <a:path w="1041400" h="817880">
                  <a:moveTo>
                    <a:pt x="540846" y="568960"/>
                  </a:moveTo>
                  <a:lnTo>
                    <a:pt x="538661" y="570230"/>
                  </a:lnTo>
                  <a:lnTo>
                    <a:pt x="542549" y="570230"/>
                  </a:lnTo>
                  <a:lnTo>
                    <a:pt x="540846" y="568960"/>
                  </a:lnTo>
                  <a:close/>
                </a:path>
                <a:path w="1041400" h="817880">
                  <a:moveTo>
                    <a:pt x="906403" y="567690"/>
                  </a:moveTo>
                  <a:lnTo>
                    <a:pt x="658300" y="567690"/>
                  </a:lnTo>
                  <a:lnTo>
                    <a:pt x="658624" y="568960"/>
                  </a:lnTo>
                  <a:lnTo>
                    <a:pt x="658969" y="568960"/>
                  </a:lnTo>
                  <a:lnTo>
                    <a:pt x="658340" y="570230"/>
                  </a:lnTo>
                  <a:lnTo>
                    <a:pt x="915257" y="570230"/>
                  </a:lnTo>
                  <a:lnTo>
                    <a:pt x="906403" y="567690"/>
                  </a:lnTo>
                  <a:close/>
                </a:path>
                <a:path w="1041400" h="817880">
                  <a:moveTo>
                    <a:pt x="174224" y="560070"/>
                  </a:moveTo>
                  <a:lnTo>
                    <a:pt x="86565" y="560070"/>
                  </a:lnTo>
                  <a:lnTo>
                    <a:pt x="90782" y="561340"/>
                  </a:lnTo>
                  <a:lnTo>
                    <a:pt x="80816" y="567690"/>
                  </a:lnTo>
                  <a:lnTo>
                    <a:pt x="175263" y="567690"/>
                  </a:lnTo>
                  <a:lnTo>
                    <a:pt x="174546" y="561340"/>
                  </a:lnTo>
                  <a:lnTo>
                    <a:pt x="174224" y="560070"/>
                  </a:lnTo>
                  <a:close/>
                </a:path>
                <a:path w="1041400" h="817880">
                  <a:moveTo>
                    <a:pt x="554151" y="547370"/>
                  </a:moveTo>
                  <a:lnTo>
                    <a:pt x="538960" y="547370"/>
                  </a:lnTo>
                  <a:lnTo>
                    <a:pt x="541436" y="549910"/>
                  </a:lnTo>
                  <a:lnTo>
                    <a:pt x="541325" y="552450"/>
                  </a:lnTo>
                  <a:lnTo>
                    <a:pt x="541220" y="557530"/>
                  </a:lnTo>
                  <a:lnTo>
                    <a:pt x="543586" y="562610"/>
                  </a:lnTo>
                  <a:lnTo>
                    <a:pt x="546685" y="565150"/>
                  </a:lnTo>
                  <a:lnTo>
                    <a:pt x="551426" y="567690"/>
                  </a:lnTo>
                  <a:lnTo>
                    <a:pt x="553190" y="567690"/>
                  </a:lnTo>
                  <a:lnTo>
                    <a:pt x="553759" y="563880"/>
                  </a:lnTo>
                  <a:lnTo>
                    <a:pt x="554655" y="561340"/>
                  </a:lnTo>
                  <a:lnTo>
                    <a:pt x="554764" y="557530"/>
                  </a:lnTo>
                  <a:lnTo>
                    <a:pt x="554843" y="553720"/>
                  </a:lnTo>
                  <a:lnTo>
                    <a:pt x="554371" y="549910"/>
                  </a:lnTo>
                  <a:lnTo>
                    <a:pt x="554261" y="548640"/>
                  </a:lnTo>
                  <a:lnTo>
                    <a:pt x="554151" y="547370"/>
                  </a:lnTo>
                  <a:close/>
                </a:path>
                <a:path w="1041400" h="817880">
                  <a:moveTo>
                    <a:pt x="613883" y="556260"/>
                  </a:moveTo>
                  <a:lnTo>
                    <a:pt x="598457" y="556260"/>
                  </a:lnTo>
                  <a:lnTo>
                    <a:pt x="601066" y="557530"/>
                  </a:lnTo>
                  <a:lnTo>
                    <a:pt x="602514" y="560070"/>
                  </a:lnTo>
                  <a:lnTo>
                    <a:pt x="601355" y="562610"/>
                  </a:lnTo>
                  <a:lnTo>
                    <a:pt x="600246" y="563880"/>
                  </a:lnTo>
                  <a:lnTo>
                    <a:pt x="598978" y="565150"/>
                  </a:lnTo>
                  <a:lnTo>
                    <a:pt x="900769" y="565150"/>
                  </a:lnTo>
                  <a:lnTo>
                    <a:pt x="897953" y="563880"/>
                  </a:lnTo>
                  <a:lnTo>
                    <a:pt x="889792" y="558800"/>
                  </a:lnTo>
                  <a:lnTo>
                    <a:pt x="645509" y="558800"/>
                  </a:lnTo>
                  <a:lnTo>
                    <a:pt x="643404" y="557530"/>
                  </a:lnTo>
                  <a:lnTo>
                    <a:pt x="614733" y="557530"/>
                  </a:lnTo>
                  <a:lnTo>
                    <a:pt x="613883" y="556260"/>
                  </a:lnTo>
                  <a:close/>
                </a:path>
                <a:path w="1041400" h="817880">
                  <a:moveTo>
                    <a:pt x="467280" y="560070"/>
                  </a:moveTo>
                  <a:lnTo>
                    <a:pt x="419601" y="560070"/>
                  </a:lnTo>
                  <a:lnTo>
                    <a:pt x="420088" y="561340"/>
                  </a:lnTo>
                  <a:lnTo>
                    <a:pt x="469263" y="561340"/>
                  </a:lnTo>
                  <a:lnTo>
                    <a:pt x="467280" y="560070"/>
                  </a:lnTo>
                  <a:close/>
                </a:path>
                <a:path w="1041400" h="817880">
                  <a:moveTo>
                    <a:pt x="486371" y="554990"/>
                  </a:moveTo>
                  <a:lnTo>
                    <a:pt x="481015" y="556260"/>
                  </a:lnTo>
                  <a:lnTo>
                    <a:pt x="475362" y="557530"/>
                  </a:lnTo>
                  <a:lnTo>
                    <a:pt x="474818" y="557530"/>
                  </a:lnTo>
                  <a:lnTo>
                    <a:pt x="471747" y="558800"/>
                  </a:lnTo>
                  <a:lnTo>
                    <a:pt x="469263" y="561340"/>
                  </a:lnTo>
                  <a:lnTo>
                    <a:pt x="491431" y="561340"/>
                  </a:lnTo>
                  <a:lnTo>
                    <a:pt x="486371" y="554990"/>
                  </a:lnTo>
                  <a:close/>
                </a:path>
                <a:path w="1041400" h="817880">
                  <a:moveTo>
                    <a:pt x="495710" y="544830"/>
                  </a:moveTo>
                  <a:lnTo>
                    <a:pt x="478123" y="544830"/>
                  </a:lnTo>
                  <a:lnTo>
                    <a:pt x="480406" y="548640"/>
                  </a:lnTo>
                  <a:lnTo>
                    <a:pt x="483642" y="549910"/>
                  </a:lnTo>
                  <a:lnTo>
                    <a:pt x="491465" y="549910"/>
                  </a:lnTo>
                  <a:lnTo>
                    <a:pt x="494950" y="553720"/>
                  </a:lnTo>
                  <a:lnTo>
                    <a:pt x="504000" y="553720"/>
                  </a:lnTo>
                  <a:lnTo>
                    <a:pt x="508241" y="554990"/>
                  </a:lnTo>
                  <a:lnTo>
                    <a:pt x="512820" y="561340"/>
                  </a:lnTo>
                  <a:lnTo>
                    <a:pt x="514555" y="561340"/>
                  </a:lnTo>
                  <a:lnTo>
                    <a:pt x="517773" y="558800"/>
                  </a:lnTo>
                  <a:lnTo>
                    <a:pt x="524416" y="552450"/>
                  </a:lnTo>
                  <a:lnTo>
                    <a:pt x="528534" y="549910"/>
                  </a:lnTo>
                  <a:lnTo>
                    <a:pt x="533747" y="548640"/>
                  </a:lnTo>
                  <a:lnTo>
                    <a:pt x="507737" y="548640"/>
                  </a:lnTo>
                  <a:lnTo>
                    <a:pt x="505387" y="546100"/>
                  </a:lnTo>
                  <a:lnTo>
                    <a:pt x="496714" y="546100"/>
                  </a:lnTo>
                  <a:lnTo>
                    <a:pt x="495710" y="544830"/>
                  </a:lnTo>
                  <a:close/>
                </a:path>
                <a:path w="1041400" h="817880">
                  <a:moveTo>
                    <a:pt x="592244" y="544830"/>
                  </a:moveTo>
                  <a:lnTo>
                    <a:pt x="590605" y="548640"/>
                  </a:lnTo>
                  <a:lnTo>
                    <a:pt x="587087" y="557530"/>
                  </a:lnTo>
                  <a:lnTo>
                    <a:pt x="586912" y="557530"/>
                  </a:lnTo>
                  <a:lnTo>
                    <a:pt x="581926" y="560070"/>
                  </a:lnTo>
                  <a:lnTo>
                    <a:pt x="596120" y="560070"/>
                  </a:lnTo>
                  <a:lnTo>
                    <a:pt x="595635" y="558800"/>
                  </a:lnTo>
                  <a:lnTo>
                    <a:pt x="595923" y="557530"/>
                  </a:lnTo>
                  <a:lnTo>
                    <a:pt x="595915" y="556260"/>
                  </a:lnTo>
                  <a:lnTo>
                    <a:pt x="613883" y="556260"/>
                  </a:lnTo>
                  <a:lnTo>
                    <a:pt x="612184" y="553720"/>
                  </a:lnTo>
                  <a:lnTo>
                    <a:pt x="610687" y="552450"/>
                  </a:lnTo>
                  <a:lnTo>
                    <a:pt x="609210" y="552450"/>
                  </a:lnTo>
                  <a:lnTo>
                    <a:pt x="607698" y="551180"/>
                  </a:lnTo>
                  <a:lnTo>
                    <a:pt x="604602" y="551180"/>
                  </a:lnTo>
                  <a:lnTo>
                    <a:pt x="602446" y="548640"/>
                  </a:lnTo>
                  <a:lnTo>
                    <a:pt x="601835" y="546100"/>
                  </a:lnTo>
                  <a:lnTo>
                    <a:pt x="597063" y="546100"/>
                  </a:lnTo>
                  <a:lnTo>
                    <a:pt x="592244" y="544830"/>
                  </a:lnTo>
                  <a:close/>
                </a:path>
                <a:path w="1041400" h="817880">
                  <a:moveTo>
                    <a:pt x="657529" y="554990"/>
                  </a:moveTo>
                  <a:lnTo>
                    <a:pt x="652227" y="554990"/>
                  </a:lnTo>
                  <a:lnTo>
                    <a:pt x="645509" y="558800"/>
                  </a:lnTo>
                  <a:lnTo>
                    <a:pt x="889792" y="558800"/>
                  </a:lnTo>
                  <a:lnTo>
                    <a:pt x="884470" y="556260"/>
                  </a:lnTo>
                  <a:lnTo>
                    <a:pt x="666612" y="556260"/>
                  </a:lnTo>
                  <a:lnTo>
                    <a:pt x="657529" y="554990"/>
                  </a:lnTo>
                  <a:close/>
                </a:path>
                <a:path w="1041400" h="817880">
                  <a:moveTo>
                    <a:pt x="632803" y="553720"/>
                  </a:moveTo>
                  <a:lnTo>
                    <a:pt x="626320" y="553720"/>
                  </a:lnTo>
                  <a:lnTo>
                    <a:pt x="619733" y="554990"/>
                  </a:lnTo>
                  <a:lnTo>
                    <a:pt x="615384" y="557530"/>
                  </a:lnTo>
                  <a:lnTo>
                    <a:pt x="643404" y="557530"/>
                  </a:lnTo>
                  <a:lnTo>
                    <a:pt x="639195" y="554990"/>
                  </a:lnTo>
                  <a:lnTo>
                    <a:pt x="632803" y="553720"/>
                  </a:lnTo>
                  <a:close/>
                </a:path>
                <a:path w="1041400" h="817880">
                  <a:moveTo>
                    <a:pt x="708751" y="547370"/>
                  </a:moveTo>
                  <a:lnTo>
                    <a:pt x="657759" y="547370"/>
                  </a:lnTo>
                  <a:lnTo>
                    <a:pt x="662767" y="548640"/>
                  </a:lnTo>
                  <a:lnTo>
                    <a:pt x="671357" y="548640"/>
                  </a:lnTo>
                  <a:lnTo>
                    <a:pt x="673304" y="549910"/>
                  </a:lnTo>
                  <a:lnTo>
                    <a:pt x="674463" y="552450"/>
                  </a:lnTo>
                  <a:lnTo>
                    <a:pt x="672462" y="553720"/>
                  </a:lnTo>
                  <a:lnTo>
                    <a:pt x="670629" y="554990"/>
                  </a:lnTo>
                  <a:lnTo>
                    <a:pt x="667811" y="556260"/>
                  </a:lnTo>
                  <a:lnTo>
                    <a:pt x="884470" y="556260"/>
                  </a:lnTo>
                  <a:lnTo>
                    <a:pt x="881809" y="554990"/>
                  </a:lnTo>
                  <a:lnTo>
                    <a:pt x="880215" y="553720"/>
                  </a:lnTo>
                  <a:lnTo>
                    <a:pt x="879254" y="552450"/>
                  </a:lnTo>
                  <a:lnTo>
                    <a:pt x="879248" y="551180"/>
                  </a:lnTo>
                  <a:lnTo>
                    <a:pt x="713384" y="551180"/>
                  </a:lnTo>
                  <a:lnTo>
                    <a:pt x="710900" y="549910"/>
                  </a:lnTo>
                  <a:lnTo>
                    <a:pt x="709283" y="548640"/>
                  </a:lnTo>
                  <a:lnTo>
                    <a:pt x="708751" y="547370"/>
                  </a:lnTo>
                  <a:close/>
                </a:path>
                <a:path w="1041400" h="817880">
                  <a:moveTo>
                    <a:pt x="595419" y="478790"/>
                  </a:moveTo>
                  <a:lnTo>
                    <a:pt x="588280" y="478790"/>
                  </a:lnTo>
                  <a:lnTo>
                    <a:pt x="585713" y="483870"/>
                  </a:lnTo>
                  <a:lnTo>
                    <a:pt x="585853" y="483870"/>
                  </a:lnTo>
                  <a:lnTo>
                    <a:pt x="591041" y="487680"/>
                  </a:lnTo>
                  <a:lnTo>
                    <a:pt x="592319" y="487680"/>
                  </a:lnTo>
                  <a:lnTo>
                    <a:pt x="592427" y="488950"/>
                  </a:lnTo>
                  <a:lnTo>
                    <a:pt x="592535" y="490220"/>
                  </a:lnTo>
                  <a:lnTo>
                    <a:pt x="592642" y="491490"/>
                  </a:lnTo>
                  <a:lnTo>
                    <a:pt x="592750" y="492760"/>
                  </a:lnTo>
                  <a:lnTo>
                    <a:pt x="594406" y="494030"/>
                  </a:lnTo>
                  <a:lnTo>
                    <a:pt x="597093" y="497840"/>
                  </a:lnTo>
                  <a:lnTo>
                    <a:pt x="598277" y="497840"/>
                  </a:lnTo>
                  <a:lnTo>
                    <a:pt x="597456" y="500380"/>
                  </a:lnTo>
                  <a:lnTo>
                    <a:pt x="590382" y="500380"/>
                  </a:lnTo>
                  <a:lnTo>
                    <a:pt x="591585" y="505460"/>
                  </a:lnTo>
                  <a:lnTo>
                    <a:pt x="592334" y="508000"/>
                  </a:lnTo>
                  <a:lnTo>
                    <a:pt x="594100" y="511810"/>
                  </a:lnTo>
                  <a:lnTo>
                    <a:pt x="593598" y="513080"/>
                  </a:lnTo>
                  <a:lnTo>
                    <a:pt x="587531" y="515620"/>
                  </a:lnTo>
                  <a:lnTo>
                    <a:pt x="587405" y="516890"/>
                  </a:lnTo>
                  <a:lnTo>
                    <a:pt x="587279" y="518160"/>
                  </a:lnTo>
                  <a:lnTo>
                    <a:pt x="587154" y="519430"/>
                  </a:lnTo>
                  <a:lnTo>
                    <a:pt x="594184" y="524510"/>
                  </a:lnTo>
                  <a:lnTo>
                    <a:pt x="596221" y="527050"/>
                  </a:lnTo>
                  <a:lnTo>
                    <a:pt x="599940" y="532130"/>
                  </a:lnTo>
                  <a:lnTo>
                    <a:pt x="601327" y="534670"/>
                  </a:lnTo>
                  <a:lnTo>
                    <a:pt x="601390" y="535940"/>
                  </a:lnTo>
                  <a:lnTo>
                    <a:pt x="601516" y="538480"/>
                  </a:lnTo>
                  <a:lnTo>
                    <a:pt x="601643" y="541020"/>
                  </a:lnTo>
                  <a:lnTo>
                    <a:pt x="603134" y="543560"/>
                  </a:lnTo>
                  <a:lnTo>
                    <a:pt x="609404" y="544830"/>
                  </a:lnTo>
                  <a:lnTo>
                    <a:pt x="611391" y="547370"/>
                  </a:lnTo>
                  <a:lnTo>
                    <a:pt x="611454" y="548640"/>
                  </a:lnTo>
                  <a:lnTo>
                    <a:pt x="611579" y="551180"/>
                  </a:lnTo>
                  <a:lnTo>
                    <a:pt x="611964" y="552450"/>
                  </a:lnTo>
                  <a:lnTo>
                    <a:pt x="612184" y="553720"/>
                  </a:lnTo>
                  <a:lnTo>
                    <a:pt x="614301" y="552450"/>
                  </a:lnTo>
                  <a:lnTo>
                    <a:pt x="616572" y="552450"/>
                  </a:lnTo>
                  <a:lnTo>
                    <a:pt x="618577" y="549910"/>
                  </a:lnTo>
                  <a:lnTo>
                    <a:pt x="620158" y="548640"/>
                  </a:lnTo>
                  <a:lnTo>
                    <a:pt x="624748" y="547370"/>
                  </a:lnTo>
                  <a:lnTo>
                    <a:pt x="628235" y="547370"/>
                  </a:lnTo>
                  <a:lnTo>
                    <a:pt x="634036" y="546100"/>
                  </a:lnTo>
                  <a:lnTo>
                    <a:pt x="641021" y="546100"/>
                  </a:lnTo>
                  <a:lnTo>
                    <a:pt x="640695" y="544830"/>
                  </a:lnTo>
                  <a:lnTo>
                    <a:pt x="619617" y="544830"/>
                  </a:lnTo>
                  <a:lnTo>
                    <a:pt x="615488" y="542290"/>
                  </a:lnTo>
                  <a:lnTo>
                    <a:pt x="610952" y="532130"/>
                  </a:lnTo>
                  <a:lnTo>
                    <a:pt x="609382" y="529590"/>
                  </a:lnTo>
                  <a:lnTo>
                    <a:pt x="604537" y="524510"/>
                  </a:lnTo>
                  <a:lnTo>
                    <a:pt x="603079" y="521970"/>
                  </a:lnTo>
                  <a:lnTo>
                    <a:pt x="605059" y="516890"/>
                  </a:lnTo>
                  <a:lnTo>
                    <a:pt x="604934" y="515620"/>
                  </a:lnTo>
                  <a:lnTo>
                    <a:pt x="604809" y="514350"/>
                  </a:lnTo>
                  <a:lnTo>
                    <a:pt x="604685" y="513080"/>
                  </a:lnTo>
                  <a:lnTo>
                    <a:pt x="605210" y="510540"/>
                  </a:lnTo>
                  <a:lnTo>
                    <a:pt x="610085" y="506730"/>
                  </a:lnTo>
                  <a:lnTo>
                    <a:pt x="610377" y="504190"/>
                  </a:lnTo>
                  <a:lnTo>
                    <a:pt x="608252" y="500380"/>
                  </a:lnTo>
                  <a:lnTo>
                    <a:pt x="595426" y="500380"/>
                  </a:lnTo>
                  <a:lnTo>
                    <a:pt x="591430" y="499110"/>
                  </a:lnTo>
                  <a:lnTo>
                    <a:pt x="607543" y="499110"/>
                  </a:lnTo>
                  <a:lnTo>
                    <a:pt x="606319" y="497840"/>
                  </a:lnTo>
                  <a:lnTo>
                    <a:pt x="603597" y="494030"/>
                  </a:lnTo>
                  <a:lnTo>
                    <a:pt x="602024" y="491490"/>
                  </a:lnTo>
                  <a:lnTo>
                    <a:pt x="601906" y="488950"/>
                  </a:lnTo>
                  <a:lnTo>
                    <a:pt x="603511" y="487680"/>
                  </a:lnTo>
                  <a:lnTo>
                    <a:pt x="606164" y="486410"/>
                  </a:lnTo>
                  <a:lnTo>
                    <a:pt x="598385" y="486410"/>
                  </a:lnTo>
                  <a:lnTo>
                    <a:pt x="596692" y="485140"/>
                  </a:lnTo>
                  <a:lnTo>
                    <a:pt x="594018" y="483870"/>
                  </a:lnTo>
                  <a:lnTo>
                    <a:pt x="593240" y="481372"/>
                  </a:lnTo>
                  <a:lnTo>
                    <a:pt x="593670" y="480816"/>
                  </a:lnTo>
                  <a:lnTo>
                    <a:pt x="595419" y="478790"/>
                  </a:lnTo>
                  <a:close/>
                </a:path>
                <a:path w="1041400" h="817880">
                  <a:moveTo>
                    <a:pt x="498975" y="538480"/>
                  </a:moveTo>
                  <a:lnTo>
                    <a:pt x="452099" y="538480"/>
                  </a:lnTo>
                  <a:lnTo>
                    <a:pt x="455227" y="539750"/>
                  </a:lnTo>
                  <a:lnTo>
                    <a:pt x="456865" y="542290"/>
                  </a:lnTo>
                  <a:lnTo>
                    <a:pt x="464907" y="548640"/>
                  </a:lnTo>
                  <a:lnTo>
                    <a:pt x="469163" y="552450"/>
                  </a:lnTo>
                  <a:lnTo>
                    <a:pt x="476009" y="552450"/>
                  </a:lnTo>
                  <a:lnTo>
                    <a:pt x="476082" y="551180"/>
                  </a:lnTo>
                  <a:lnTo>
                    <a:pt x="476156" y="549910"/>
                  </a:lnTo>
                  <a:lnTo>
                    <a:pt x="476229" y="548640"/>
                  </a:lnTo>
                  <a:lnTo>
                    <a:pt x="476302" y="547370"/>
                  </a:lnTo>
                  <a:lnTo>
                    <a:pt x="476543" y="546100"/>
                  </a:lnTo>
                  <a:lnTo>
                    <a:pt x="476698" y="544830"/>
                  </a:lnTo>
                  <a:lnTo>
                    <a:pt x="495710" y="544830"/>
                  </a:lnTo>
                  <a:lnTo>
                    <a:pt x="495983" y="543560"/>
                  </a:lnTo>
                  <a:lnTo>
                    <a:pt x="497560" y="539750"/>
                  </a:lnTo>
                  <a:lnTo>
                    <a:pt x="498975" y="538480"/>
                  </a:lnTo>
                  <a:close/>
                </a:path>
                <a:path w="1041400" h="817880">
                  <a:moveTo>
                    <a:pt x="170831" y="535940"/>
                  </a:moveTo>
                  <a:lnTo>
                    <a:pt x="36335" y="535940"/>
                  </a:lnTo>
                  <a:lnTo>
                    <a:pt x="36907" y="537210"/>
                  </a:lnTo>
                  <a:lnTo>
                    <a:pt x="37541" y="538480"/>
                  </a:lnTo>
                  <a:lnTo>
                    <a:pt x="37627" y="541020"/>
                  </a:lnTo>
                  <a:lnTo>
                    <a:pt x="37713" y="543560"/>
                  </a:lnTo>
                  <a:lnTo>
                    <a:pt x="38563" y="546100"/>
                  </a:lnTo>
                  <a:lnTo>
                    <a:pt x="42872" y="548640"/>
                  </a:lnTo>
                  <a:lnTo>
                    <a:pt x="40741" y="551180"/>
                  </a:lnTo>
                  <a:lnTo>
                    <a:pt x="171975" y="551180"/>
                  </a:lnTo>
                  <a:lnTo>
                    <a:pt x="171011" y="547370"/>
                  </a:lnTo>
                  <a:lnTo>
                    <a:pt x="170421" y="542290"/>
                  </a:lnTo>
                  <a:lnTo>
                    <a:pt x="170503" y="541020"/>
                  </a:lnTo>
                  <a:lnTo>
                    <a:pt x="170585" y="539750"/>
                  </a:lnTo>
                  <a:lnTo>
                    <a:pt x="170667" y="538480"/>
                  </a:lnTo>
                  <a:lnTo>
                    <a:pt x="170749" y="537210"/>
                  </a:lnTo>
                  <a:lnTo>
                    <a:pt x="170831" y="535940"/>
                  </a:lnTo>
                  <a:close/>
                </a:path>
                <a:path w="1041400" h="817880">
                  <a:moveTo>
                    <a:pt x="682689" y="525788"/>
                  </a:moveTo>
                  <a:lnTo>
                    <a:pt x="678688" y="525788"/>
                  </a:lnTo>
                  <a:lnTo>
                    <a:pt x="677750" y="527050"/>
                  </a:lnTo>
                  <a:lnTo>
                    <a:pt x="677546" y="528320"/>
                  </a:lnTo>
                  <a:lnTo>
                    <a:pt x="679601" y="533400"/>
                  </a:lnTo>
                  <a:lnTo>
                    <a:pt x="683054" y="534670"/>
                  </a:lnTo>
                  <a:lnTo>
                    <a:pt x="707050" y="534670"/>
                  </a:lnTo>
                  <a:lnTo>
                    <a:pt x="712519" y="535940"/>
                  </a:lnTo>
                  <a:lnTo>
                    <a:pt x="713665" y="537210"/>
                  </a:lnTo>
                  <a:lnTo>
                    <a:pt x="711353" y="544830"/>
                  </a:lnTo>
                  <a:lnTo>
                    <a:pt x="712022" y="548640"/>
                  </a:lnTo>
                  <a:lnTo>
                    <a:pt x="716673" y="551180"/>
                  </a:lnTo>
                  <a:lnTo>
                    <a:pt x="879248" y="551180"/>
                  </a:lnTo>
                  <a:lnTo>
                    <a:pt x="879133" y="539750"/>
                  </a:lnTo>
                  <a:lnTo>
                    <a:pt x="879063" y="538480"/>
                  </a:lnTo>
                  <a:lnTo>
                    <a:pt x="878993" y="537210"/>
                  </a:lnTo>
                  <a:lnTo>
                    <a:pt x="878923" y="535940"/>
                  </a:lnTo>
                  <a:lnTo>
                    <a:pt x="878853" y="534670"/>
                  </a:lnTo>
                  <a:lnTo>
                    <a:pt x="878783" y="533400"/>
                  </a:lnTo>
                  <a:lnTo>
                    <a:pt x="878713" y="532130"/>
                  </a:lnTo>
                  <a:lnTo>
                    <a:pt x="878646" y="530912"/>
                  </a:lnTo>
                  <a:lnTo>
                    <a:pt x="691479" y="530912"/>
                  </a:lnTo>
                  <a:lnTo>
                    <a:pt x="684249" y="527050"/>
                  </a:lnTo>
                  <a:lnTo>
                    <a:pt x="682689" y="525788"/>
                  </a:lnTo>
                  <a:close/>
                </a:path>
                <a:path w="1041400" h="817880">
                  <a:moveTo>
                    <a:pt x="641021" y="546100"/>
                  </a:moveTo>
                  <a:lnTo>
                    <a:pt x="636074" y="546100"/>
                  </a:lnTo>
                  <a:lnTo>
                    <a:pt x="638867" y="548640"/>
                  </a:lnTo>
                  <a:lnTo>
                    <a:pt x="640195" y="549910"/>
                  </a:lnTo>
                  <a:lnTo>
                    <a:pt x="641847" y="548640"/>
                  </a:lnTo>
                  <a:lnTo>
                    <a:pt x="641347" y="547370"/>
                  </a:lnTo>
                  <a:lnTo>
                    <a:pt x="641021" y="546100"/>
                  </a:lnTo>
                  <a:close/>
                </a:path>
                <a:path w="1041400" h="817880">
                  <a:moveTo>
                    <a:pt x="553932" y="544830"/>
                  </a:moveTo>
                  <a:lnTo>
                    <a:pt x="512726" y="544830"/>
                  </a:lnTo>
                  <a:lnTo>
                    <a:pt x="509151" y="548640"/>
                  </a:lnTo>
                  <a:lnTo>
                    <a:pt x="533747" y="548640"/>
                  </a:lnTo>
                  <a:lnTo>
                    <a:pt x="538960" y="547370"/>
                  </a:lnTo>
                  <a:lnTo>
                    <a:pt x="554151" y="547370"/>
                  </a:lnTo>
                  <a:lnTo>
                    <a:pt x="554041" y="546100"/>
                  </a:lnTo>
                  <a:lnTo>
                    <a:pt x="553932" y="544830"/>
                  </a:lnTo>
                  <a:close/>
                </a:path>
                <a:path w="1041400" h="817880">
                  <a:moveTo>
                    <a:pt x="696478" y="542290"/>
                  </a:moveTo>
                  <a:lnTo>
                    <a:pt x="649876" y="542290"/>
                  </a:lnTo>
                  <a:lnTo>
                    <a:pt x="651078" y="543560"/>
                  </a:lnTo>
                  <a:lnTo>
                    <a:pt x="651827" y="546100"/>
                  </a:lnTo>
                  <a:lnTo>
                    <a:pt x="655102" y="548640"/>
                  </a:lnTo>
                  <a:lnTo>
                    <a:pt x="657759" y="547370"/>
                  </a:lnTo>
                  <a:lnTo>
                    <a:pt x="708751" y="547370"/>
                  </a:lnTo>
                  <a:lnTo>
                    <a:pt x="707156" y="543560"/>
                  </a:lnTo>
                  <a:lnTo>
                    <a:pt x="700869" y="543560"/>
                  </a:lnTo>
                  <a:lnTo>
                    <a:pt x="696478" y="542290"/>
                  </a:lnTo>
                  <a:close/>
                </a:path>
                <a:path w="1041400" h="817880">
                  <a:moveTo>
                    <a:pt x="503414" y="543560"/>
                  </a:moveTo>
                  <a:lnTo>
                    <a:pt x="502124" y="544830"/>
                  </a:lnTo>
                  <a:lnTo>
                    <a:pt x="500753" y="546100"/>
                  </a:lnTo>
                  <a:lnTo>
                    <a:pt x="505387" y="546100"/>
                  </a:lnTo>
                  <a:lnTo>
                    <a:pt x="504212" y="544830"/>
                  </a:lnTo>
                  <a:lnTo>
                    <a:pt x="503906" y="544830"/>
                  </a:lnTo>
                  <a:lnTo>
                    <a:pt x="503414" y="543560"/>
                  </a:lnTo>
                  <a:close/>
                </a:path>
                <a:path w="1041400" h="817880">
                  <a:moveTo>
                    <a:pt x="597931" y="541020"/>
                  </a:moveTo>
                  <a:lnTo>
                    <a:pt x="594724" y="541020"/>
                  </a:lnTo>
                  <a:lnTo>
                    <a:pt x="597628" y="544830"/>
                  </a:lnTo>
                  <a:lnTo>
                    <a:pt x="597063" y="546100"/>
                  </a:lnTo>
                  <a:lnTo>
                    <a:pt x="601835" y="546100"/>
                  </a:lnTo>
                  <a:lnTo>
                    <a:pt x="600919" y="542290"/>
                  </a:lnTo>
                  <a:lnTo>
                    <a:pt x="597931" y="541020"/>
                  </a:lnTo>
                  <a:close/>
                </a:path>
                <a:path w="1041400" h="817880">
                  <a:moveTo>
                    <a:pt x="537559" y="533400"/>
                  </a:moveTo>
                  <a:lnTo>
                    <a:pt x="526105" y="533400"/>
                  </a:lnTo>
                  <a:lnTo>
                    <a:pt x="518911" y="537210"/>
                  </a:lnTo>
                  <a:lnTo>
                    <a:pt x="512993" y="544830"/>
                  </a:lnTo>
                  <a:lnTo>
                    <a:pt x="553525" y="544830"/>
                  </a:lnTo>
                  <a:lnTo>
                    <a:pt x="549118" y="538480"/>
                  </a:lnTo>
                  <a:lnTo>
                    <a:pt x="544874" y="534670"/>
                  </a:lnTo>
                  <a:lnTo>
                    <a:pt x="537559" y="533400"/>
                  </a:lnTo>
                  <a:close/>
                </a:path>
                <a:path w="1041400" h="817880">
                  <a:moveTo>
                    <a:pt x="639665" y="541020"/>
                  </a:moveTo>
                  <a:lnTo>
                    <a:pt x="632729" y="542290"/>
                  </a:lnTo>
                  <a:lnTo>
                    <a:pt x="619617" y="544830"/>
                  </a:lnTo>
                  <a:lnTo>
                    <a:pt x="640695" y="544830"/>
                  </a:lnTo>
                  <a:lnTo>
                    <a:pt x="640044" y="542290"/>
                  </a:lnTo>
                  <a:lnTo>
                    <a:pt x="639665" y="541020"/>
                  </a:lnTo>
                  <a:close/>
                </a:path>
                <a:path w="1041400" h="817880">
                  <a:moveTo>
                    <a:pt x="655714" y="528320"/>
                  </a:moveTo>
                  <a:lnTo>
                    <a:pt x="653432" y="528320"/>
                  </a:lnTo>
                  <a:lnTo>
                    <a:pt x="648562" y="530912"/>
                  </a:lnTo>
                  <a:lnTo>
                    <a:pt x="645566" y="532130"/>
                  </a:lnTo>
                  <a:lnTo>
                    <a:pt x="641884" y="532130"/>
                  </a:lnTo>
                  <a:lnTo>
                    <a:pt x="641319" y="533400"/>
                  </a:lnTo>
                  <a:lnTo>
                    <a:pt x="640591" y="533400"/>
                  </a:lnTo>
                  <a:lnTo>
                    <a:pt x="640706" y="534670"/>
                  </a:lnTo>
                  <a:lnTo>
                    <a:pt x="640821" y="535940"/>
                  </a:lnTo>
                  <a:lnTo>
                    <a:pt x="641005" y="537210"/>
                  </a:lnTo>
                  <a:lnTo>
                    <a:pt x="641826" y="542290"/>
                  </a:lnTo>
                  <a:lnTo>
                    <a:pt x="642985" y="543560"/>
                  </a:lnTo>
                  <a:lnTo>
                    <a:pt x="647799" y="542290"/>
                  </a:lnTo>
                  <a:lnTo>
                    <a:pt x="696478" y="542290"/>
                  </a:lnTo>
                  <a:lnTo>
                    <a:pt x="678913" y="537210"/>
                  </a:lnTo>
                  <a:lnTo>
                    <a:pt x="668124" y="537210"/>
                  </a:lnTo>
                  <a:lnTo>
                    <a:pt x="663070" y="534670"/>
                  </a:lnTo>
                  <a:lnTo>
                    <a:pt x="657543" y="533400"/>
                  </a:lnTo>
                  <a:lnTo>
                    <a:pt x="657543" y="530912"/>
                  </a:lnTo>
                  <a:lnTo>
                    <a:pt x="656629" y="529590"/>
                  </a:lnTo>
                  <a:lnTo>
                    <a:pt x="655714" y="528320"/>
                  </a:lnTo>
                  <a:close/>
                </a:path>
                <a:path w="1041400" h="817880">
                  <a:moveTo>
                    <a:pt x="707050" y="534670"/>
                  </a:moveTo>
                  <a:lnTo>
                    <a:pt x="691546" y="534670"/>
                  </a:lnTo>
                  <a:lnTo>
                    <a:pt x="695286" y="535940"/>
                  </a:lnTo>
                  <a:lnTo>
                    <a:pt x="700020" y="539750"/>
                  </a:lnTo>
                  <a:lnTo>
                    <a:pt x="700650" y="541020"/>
                  </a:lnTo>
                  <a:lnTo>
                    <a:pt x="701507" y="542290"/>
                  </a:lnTo>
                  <a:lnTo>
                    <a:pt x="700869" y="543560"/>
                  </a:lnTo>
                  <a:lnTo>
                    <a:pt x="707156" y="543560"/>
                  </a:lnTo>
                  <a:lnTo>
                    <a:pt x="707050" y="534670"/>
                  </a:lnTo>
                  <a:close/>
                </a:path>
                <a:path w="1041400" h="817880">
                  <a:moveTo>
                    <a:pt x="577270" y="529590"/>
                  </a:moveTo>
                  <a:lnTo>
                    <a:pt x="573634" y="532130"/>
                  </a:lnTo>
                  <a:lnTo>
                    <a:pt x="574099" y="535940"/>
                  </a:lnTo>
                  <a:lnTo>
                    <a:pt x="578373" y="538480"/>
                  </a:lnTo>
                  <a:lnTo>
                    <a:pt x="580518" y="534670"/>
                  </a:lnTo>
                  <a:lnTo>
                    <a:pt x="580404" y="533400"/>
                  </a:lnTo>
                  <a:lnTo>
                    <a:pt x="580290" y="532130"/>
                  </a:lnTo>
                  <a:lnTo>
                    <a:pt x="580181" y="530912"/>
                  </a:lnTo>
                  <a:lnTo>
                    <a:pt x="577270" y="529590"/>
                  </a:lnTo>
                  <a:close/>
                </a:path>
                <a:path w="1041400" h="817880">
                  <a:moveTo>
                    <a:pt x="517284" y="530912"/>
                  </a:moveTo>
                  <a:lnTo>
                    <a:pt x="510686" y="533400"/>
                  </a:lnTo>
                  <a:lnTo>
                    <a:pt x="510437" y="533400"/>
                  </a:lnTo>
                  <a:lnTo>
                    <a:pt x="510541" y="534670"/>
                  </a:lnTo>
                  <a:lnTo>
                    <a:pt x="510646" y="535940"/>
                  </a:lnTo>
                  <a:lnTo>
                    <a:pt x="510750" y="537210"/>
                  </a:lnTo>
                  <a:lnTo>
                    <a:pt x="513727" y="535940"/>
                  </a:lnTo>
                  <a:lnTo>
                    <a:pt x="515419" y="533400"/>
                  </a:lnTo>
                  <a:lnTo>
                    <a:pt x="517284" y="530912"/>
                  </a:lnTo>
                  <a:close/>
                </a:path>
                <a:path w="1041400" h="817880">
                  <a:moveTo>
                    <a:pt x="674522" y="535940"/>
                  </a:moveTo>
                  <a:lnTo>
                    <a:pt x="673657" y="535940"/>
                  </a:lnTo>
                  <a:lnTo>
                    <a:pt x="668124" y="537210"/>
                  </a:lnTo>
                  <a:lnTo>
                    <a:pt x="678913" y="537210"/>
                  </a:lnTo>
                  <a:lnTo>
                    <a:pt x="674522" y="535940"/>
                  </a:lnTo>
                  <a:close/>
                </a:path>
                <a:path w="1041400" h="817880">
                  <a:moveTo>
                    <a:pt x="619019" y="481372"/>
                  </a:moveTo>
                  <a:lnTo>
                    <a:pt x="618889" y="481372"/>
                  </a:lnTo>
                  <a:lnTo>
                    <a:pt x="616756" y="482600"/>
                  </a:lnTo>
                  <a:lnTo>
                    <a:pt x="615981" y="485140"/>
                  </a:lnTo>
                  <a:lnTo>
                    <a:pt x="616932" y="488950"/>
                  </a:lnTo>
                  <a:lnTo>
                    <a:pt x="618199" y="490220"/>
                  </a:lnTo>
                  <a:lnTo>
                    <a:pt x="619593" y="494030"/>
                  </a:lnTo>
                  <a:lnTo>
                    <a:pt x="617808" y="495300"/>
                  </a:lnTo>
                  <a:lnTo>
                    <a:pt x="615936" y="497840"/>
                  </a:lnTo>
                  <a:lnTo>
                    <a:pt x="613991" y="499110"/>
                  </a:lnTo>
                  <a:lnTo>
                    <a:pt x="612616" y="500380"/>
                  </a:lnTo>
                  <a:lnTo>
                    <a:pt x="611986" y="502920"/>
                  </a:lnTo>
                  <a:lnTo>
                    <a:pt x="614578" y="509270"/>
                  </a:lnTo>
                  <a:lnTo>
                    <a:pt x="614564" y="514350"/>
                  </a:lnTo>
                  <a:lnTo>
                    <a:pt x="613516" y="523240"/>
                  </a:lnTo>
                  <a:lnTo>
                    <a:pt x="613026" y="525788"/>
                  </a:lnTo>
                  <a:lnTo>
                    <a:pt x="612975" y="527050"/>
                  </a:lnTo>
                  <a:lnTo>
                    <a:pt x="612873" y="529590"/>
                  </a:lnTo>
                  <a:lnTo>
                    <a:pt x="612771" y="532130"/>
                  </a:lnTo>
                  <a:lnTo>
                    <a:pt x="618002" y="535940"/>
                  </a:lnTo>
                  <a:lnTo>
                    <a:pt x="623618" y="534670"/>
                  </a:lnTo>
                  <a:lnTo>
                    <a:pt x="624599" y="533400"/>
                  </a:lnTo>
                  <a:lnTo>
                    <a:pt x="622851" y="527050"/>
                  </a:lnTo>
                  <a:lnTo>
                    <a:pt x="622767" y="525788"/>
                  </a:lnTo>
                  <a:lnTo>
                    <a:pt x="622683" y="524510"/>
                  </a:lnTo>
                  <a:lnTo>
                    <a:pt x="622599" y="523240"/>
                  </a:lnTo>
                  <a:lnTo>
                    <a:pt x="622515" y="521970"/>
                  </a:lnTo>
                  <a:lnTo>
                    <a:pt x="618944" y="516890"/>
                  </a:lnTo>
                  <a:lnTo>
                    <a:pt x="618404" y="515620"/>
                  </a:lnTo>
                  <a:lnTo>
                    <a:pt x="618308" y="514350"/>
                  </a:lnTo>
                  <a:lnTo>
                    <a:pt x="618212" y="513080"/>
                  </a:lnTo>
                  <a:lnTo>
                    <a:pt x="618116" y="511810"/>
                  </a:lnTo>
                  <a:lnTo>
                    <a:pt x="618002" y="502920"/>
                  </a:lnTo>
                  <a:lnTo>
                    <a:pt x="618426" y="500380"/>
                  </a:lnTo>
                  <a:lnTo>
                    <a:pt x="620759" y="499110"/>
                  </a:lnTo>
                  <a:lnTo>
                    <a:pt x="621792" y="497840"/>
                  </a:lnTo>
                  <a:lnTo>
                    <a:pt x="621706" y="496570"/>
                  </a:lnTo>
                  <a:lnTo>
                    <a:pt x="621621" y="495300"/>
                  </a:lnTo>
                  <a:lnTo>
                    <a:pt x="621536" y="494030"/>
                  </a:lnTo>
                  <a:lnTo>
                    <a:pt x="623881" y="487680"/>
                  </a:lnTo>
                  <a:lnTo>
                    <a:pt x="623192" y="485140"/>
                  </a:lnTo>
                  <a:lnTo>
                    <a:pt x="620694" y="482600"/>
                  </a:lnTo>
                  <a:lnTo>
                    <a:pt x="619019" y="481372"/>
                  </a:lnTo>
                  <a:close/>
                </a:path>
                <a:path w="1041400" h="817880">
                  <a:moveTo>
                    <a:pt x="498312" y="521970"/>
                  </a:moveTo>
                  <a:lnTo>
                    <a:pt x="486050" y="521970"/>
                  </a:lnTo>
                  <a:lnTo>
                    <a:pt x="490716" y="528320"/>
                  </a:lnTo>
                  <a:lnTo>
                    <a:pt x="493348" y="528320"/>
                  </a:lnTo>
                  <a:lnTo>
                    <a:pt x="499270" y="529590"/>
                  </a:lnTo>
                  <a:lnTo>
                    <a:pt x="501940" y="529590"/>
                  </a:lnTo>
                  <a:lnTo>
                    <a:pt x="504879" y="532130"/>
                  </a:lnTo>
                  <a:lnTo>
                    <a:pt x="502766" y="532130"/>
                  </a:lnTo>
                  <a:lnTo>
                    <a:pt x="501235" y="533400"/>
                  </a:lnTo>
                  <a:lnTo>
                    <a:pt x="507485" y="533400"/>
                  </a:lnTo>
                  <a:lnTo>
                    <a:pt x="509656" y="527050"/>
                  </a:lnTo>
                  <a:lnTo>
                    <a:pt x="514653" y="523240"/>
                  </a:lnTo>
                  <a:lnTo>
                    <a:pt x="499958" y="523240"/>
                  </a:lnTo>
                  <a:lnTo>
                    <a:pt x="498312" y="521970"/>
                  </a:lnTo>
                  <a:close/>
                </a:path>
                <a:path w="1041400" h="817880">
                  <a:moveTo>
                    <a:pt x="544655" y="528320"/>
                  </a:moveTo>
                  <a:lnTo>
                    <a:pt x="532015" y="528320"/>
                  </a:lnTo>
                  <a:lnTo>
                    <a:pt x="536517" y="530912"/>
                  </a:lnTo>
                  <a:lnTo>
                    <a:pt x="537953" y="530912"/>
                  </a:lnTo>
                  <a:lnTo>
                    <a:pt x="540986" y="532130"/>
                  </a:lnTo>
                  <a:lnTo>
                    <a:pt x="542827" y="533400"/>
                  </a:lnTo>
                  <a:lnTo>
                    <a:pt x="545037" y="529590"/>
                  </a:lnTo>
                  <a:lnTo>
                    <a:pt x="544655" y="528320"/>
                  </a:lnTo>
                  <a:close/>
                </a:path>
                <a:path w="1041400" h="817880">
                  <a:moveTo>
                    <a:pt x="563825" y="529590"/>
                  </a:moveTo>
                  <a:lnTo>
                    <a:pt x="560261" y="529590"/>
                  </a:lnTo>
                  <a:lnTo>
                    <a:pt x="563123" y="533400"/>
                  </a:lnTo>
                  <a:lnTo>
                    <a:pt x="563825" y="529590"/>
                  </a:lnTo>
                  <a:close/>
                </a:path>
                <a:path w="1041400" h="817880">
                  <a:moveTo>
                    <a:pt x="540724" y="523240"/>
                  </a:moveTo>
                  <a:lnTo>
                    <a:pt x="537778" y="523240"/>
                  </a:lnTo>
                  <a:lnTo>
                    <a:pt x="532749" y="524510"/>
                  </a:lnTo>
                  <a:lnTo>
                    <a:pt x="523864" y="524510"/>
                  </a:lnTo>
                  <a:lnTo>
                    <a:pt x="520381" y="527050"/>
                  </a:lnTo>
                  <a:lnTo>
                    <a:pt x="517391" y="530912"/>
                  </a:lnTo>
                  <a:lnTo>
                    <a:pt x="519998" y="530912"/>
                  </a:lnTo>
                  <a:lnTo>
                    <a:pt x="522918" y="529590"/>
                  </a:lnTo>
                  <a:lnTo>
                    <a:pt x="528923" y="528320"/>
                  </a:lnTo>
                  <a:lnTo>
                    <a:pt x="544655" y="528320"/>
                  </a:lnTo>
                  <a:lnTo>
                    <a:pt x="544273" y="527050"/>
                  </a:lnTo>
                  <a:lnTo>
                    <a:pt x="540724" y="523240"/>
                  </a:lnTo>
                  <a:close/>
                </a:path>
                <a:path w="1041400" h="817880">
                  <a:moveTo>
                    <a:pt x="878155" y="519430"/>
                  </a:moveTo>
                  <a:lnTo>
                    <a:pt x="691258" y="519430"/>
                  </a:lnTo>
                  <a:lnTo>
                    <a:pt x="693813" y="520700"/>
                  </a:lnTo>
                  <a:lnTo>
                    <a:pt x="694541" y="521970"/>
                  </a:lnTo>
                  <a:lnTo>
                    <a:pt x="692441" y="530912"/>
                  </a:lnTo>
                  <a:lnTo>
                    <a:pt x="878646" y="530912"/>
                  </a:lnTo>
                  <a:lnTo>
                    <a:pt x="878573" y="529590"/>
                  </a:lnTo>
                  <a:lnTo>
                    <a:pt x="877802" y="523240"/>
                  </a:lnTo>
                  <a:lnTo>
                    <a:pt x="877920" y="521970"/>
                  </a:lnTo>
                  <a:lnTo>
                    <a:pt x="878037" y="520700"/>
                  </a:lnTo>
                  <a:lnTo>
                    <a:pt x="878155" y="519430"/>
                  </a:lnTo>
                  <a:close/>
                </a:path>
                <a:path w="1041400" h="817880">
                  <a:moveTo>
                    <a:pt x="636592" y="477520"/>
                  </a:moveTo>
                  <a:lnTo>
                    <a:pt x="626825" y="477520"/>
                  </a:lnTo>
                  <a:lnTo>
                    <a:pt x="626760" y="478790"/>
                  </a:lnTo>
                  <a:lnTo>
                    <a:pt x="626526" y="480060"/>
                  </a:lnTo>
                  <a:lnTo>
                    <a:pt x="627833" y="485140"/>
                  </a:lnTo>
                  <a:lnTo>
                    <a:pt x="631235" y="499110"/>
                  </a:lnTo>
                  <a:lnTo>
                    <a:pt x="627941" y="502920"/>
                  </a:lnTo>
                  <a:lnTo>
                    <a:pt x="627625" y="504190"/>
                  </a:lnTo>
                  <a:lnTo>
                    <a:pt x="627694" y="505460"/>
                  </a:lnTo>
                  <a:lnTo>
                    <a:pt x="627763" y="506730"/>
                  </a:lnTo>
                  <a:lnTo>
                    <a:pt x="627832" y="508000"/>
                  </a:lnTo>
                  <a:lnTo>
                    <a:pt x="627901" y="509270"/>
                  </a:lnTo>
                  <a:lnTo>
                    <a:pt x="627578" y="510540"/>
                  </a:lnTo>
                  <a:lnTo>
                    <a:pt x="623808" y="511810"/>
                  </a:lnTo>
                  <a:lnTo>
                    <a:pt x="623506" y="513080"/>
                  </a:lnTo>
                  <a:lnTo>
                    <a:pt x="623532" y="514350"/>
                  </a:lnTo>
                  <a:lnTo>
                    <a:pt x="623657" y="518160"/>
                  </a:lnTo>
                  <a:lnTo>
                    <a:pt x="623730" y="519430"/>
                  </a:lnTo>
                  <a:lnTo>
                    <a:pt x="622832" y="525788"/>
                  </a:lnTo>
                  <a:lnTo>
                    <a:pt x="625598" y="528320"/>
                  </a:lnTo>
                  <a:lnTo>
                    <a:pt x="631551" y="529590"/>
                  </a:lnTo>
                  <a:lnTo>
                    <a:pt x="634500" y="528320"/>
                  </a:lnTo>
                  <a:lnTo>
                    <a:pt x="635796" y="524510"/>
                  </a:lnTo>
                  <a:lnTo>
                    <a:pt x="636800" y="521970"/>
                  </a:lnTo>
                  <a:lnTo>
                    <a:pt x="653663" y="521970"/>
                  </a:lnTo>
                  <a:lnTo>
                    <a:pt x="656903" y="518160"/>
                  </a:lnTo>
                  <a:lnTo>
                    <a:pt x="654725" y="514350"/>
                  </a:lnTo>
                  <a:lnTo>
                    <a:pt x="653555" y="513080"/>
                  </a:lnTo>
                  <a:lnTo>
                    <a:pt x="650675" y="509270"/>
                  </a:lnTo>
                  <a:lnTo>
                    <a:pt x="650552" y="508000"/>
                  </a:lnTo>
                  <a:lnTo>
                    <a:pt x="651650" y="505460"/>
                  </a:lnTo>
                  <a:lnTo>
                    <a:pt x="673722" y="505460"/>
                  </a:lnTo>
                  <a:lnTo>
                    <a:pt x="666583" y="504190"/>
                  </a:lnTo>
                  <a:lnTo>
                    <a:pt x="663869" y="500380"/>
                  </a:lnTo>
                  <a:lnTo>
                    <a:pt x="665294" y="499110"/>
                  </a:lnTo>
                  <a:lnTo>
                    <a:pt x="666824" y="499110"/>
                  </a:lnTo>
                  <a:lnTo>
                    <a:pt x="669183" y="496570"/>
                  </a:lnTo>
                  <a:lnTo>
                    <a:pt x="669996" y="495300"/>
                  </a:lnTo>
                  <a:lnTo>
                    <a:pt x="671108" y="494030"/>
                  </a:lnTo>
                  <a:lnTo>
                    <a:pt x="673726" y="494030"/>
                  </a:lnTo>
                  <a:lnTo>
                    <a:pt x="678376" y="492760"/>
                  </a:lnTo>
                  <a:lnTo>
                    <a:pt x="878285" y="492760"/>
                  </a:lnTo>
                  <a:lnTo>
                    <a:pt x="878353" y="491490"/>
                  </a:lnTo>
                  <a:lnTo>
                    <a:pt x="692014" y="491490"/>
                  </a:lnTo>
                  <a:lnTo>
                    <a:pt x="691570" y="490220"/>
                  </a:lnTo>
                  <a:lnTo>
                    <a:pt x="640293" y="490220"/>
                  </a:lnTo>
                  <a:lnTo>
                    <a:pt x="637679" y="488950"/>
                  </a:lnTo>
                  <a:lnTo>
                    <a:pt x="637171" y="487680"/>
                  </a:lnTo>
                  <a:lnTo>
                    <a:pt x="637948" y="485140"/>
                  </a:lnTo>
                  <a:lnTo>
                    <a:pt x="644806" y="485140"/>
                  </a:lnTo>
                  <a:lnTo>
                    <a:pt x="642082" y="483870"/>
                  </a:lnTo>
                  <a:lnTo>
                    <a:pt x="636592" y="477520"/>
                  </a:lnTo>
                  <a:close/>
                </a:path>
                <a:path w="1041400" h="817880">
                  <a:moveTo>
                    <a:pt x="878285" y="492760"/>
                  </a:moveTo>
                  <a:lnTo>
                    <a:pt x="678376" y="492760"/>
                  </a:lnTo>
                  <a:lnTo>
                    <a:pt x="680152" y="494030"/>
                  </a:lnTo>
                  <a:lnTo>
                    <a:pt x="679310" y="500380"/>
                  </a:lnTo>
                  <a:lnTo>
                    <a:pt x="678874" y="501650"/>
                  </a:lnTo>
                  <a:lnTo>
                    <a:pt x="678463" y="504190"/>
                  </a:lnTo>
                  <a:lnTo>
                    <a:pt x="673722" y="505460"/>
                  </a:lnTo>
                  <a:lnTo>
                    <a:pt x="651650" y="505460"/>
                  </a:lnTo>
                  <a:lnTo>
                    <a:pt x="654998" y="506730"/>
                  </a:lnTo>
                  <a:lnTo>
                    <a:pt x="657447" y="509270"/>
                  </a:lnTo>
                  <a:lnTo>
                    <a:pt x="660626" y="511810"/>
                  </a:lnTo>
                  <a:lnTo>
                    <a:pt x="660424" y="513080"/>
                  </a:lnTo>
                  <a:lnTo>
                    <a:pt x="659350" y="515620"/>
                  </a:lnTo>
                  <a:lnTo>
                    <a:pt x="658836" y="518160"/>
                  </a:lnTo>
                  <a:lnTo>
                    <a:pt x="661589" y="519430"/>
                  </a:lnTo>
                  <a:lnTo>
                    <a:pt x="661714" y="520700"/>
                  </a:lnTo>
                  <a:lnTo>
                    <a:pt x="661744" y="523240"/>
                  </a:lnTo>
                  <a:lnTo>
                    <a:pt x="661583" y="524510"/>
                  </a:lnTo>
                  <a:lnTo>
                    <a:pt x="660960" y="527050"/>
                  </a:lnTo>
                  <a:lnTo>
                    <a:pt x="660398" y="529590"/>
                  </a:lnTo>
                  <a:lnTo>
                    <a:pt x="664996" y="529590"/>
                  </a:lnTo>
                  <a:lnTo>
                    <a:pt x="669038" y="528320"/>
                  </a:lnTo>
                  <a:lnTo>
                    <a:pt x="673028" y="525788"/>
                  </a:lnTo>
                  <a:lnTo>
                    <a:pt x="673329" y="523240"/>
                  </a:lnTo>
                  <a:lnTo>
                    <a:pt x="673398" y="520700"/>
                  </a:lnTo>
                  <a:lnTo>
                    <a:pt x="674071" y="520700"/>
                  </a:lnTo>
                  <a:lnTo>
                    <a:pt x="679928" y="519430"/>
                  </a:lnTo>
                  <a:lnTo>
                    <a:pt x="878155" y="519430"/>
                  </a:lnTo>
                  <a:lnTo>
                    <a:pt x="878273" y="518160"/>
                  </a:lnTo>
                  <a:lnTo>
                    <a:pt x="878391" y="516890"/>
                  </a:lnTo>
                  <a:lnTo>
                    <a:pt x="878508" y="515620"/>
                  </a:lnTo>
                  <a:lnTo>
                    <a:pt x="878626" y="514350"/>
                  </a:lnTo>
                  <a:lnTo>
                    <a:pt x="878744" y="513080"/>
                  </a:lnTo>
                  <a:lnTo>
                    <a:pt x="878861" y="511810"/>
                  </a:lnTo>
                  <a:lnTo>
                    <a:pt x="878979" y="510540"/>
                  </a:lnTo>
                  <a:lnTo>
                    <a:pt x="878257" y="504190"/>
                  </a:lnTo>
                  <a:lnTo>
                    <a:pt x="878285" y="492760"/>
                  </a:lnTo>
                  <a:close/>
                </a:path>
                <a:path w="1041400" h="817880">
                  <a:moveTo>
                    <a:pt x="168052" y="521970"/>
                  </a:moveTo>
                  <a:lnTo>
                    <a:pt x="42952" y="521970"/>
                  </a:lnTo>
                  <a:lnTo>
                    <a:pt x="43517" y="525788"/>
                  </a:lnTo>
                  <a:lnTo>
                    <a:pt x="42840" y="527050"/>
                  </a:lnTo>
                  <a:lnTo>
                    <a:pt x="38700" y="528320"/>
                  </a:lnTo>
                  <a:lnTo>
                    <a:pt x="169558" y="528320"/>
                  </a:lnTo>
                  <a:lnTo>
                    <a:pt x="169073" y="526045"/>
                  </a:lnTo>
                  <a:lnTo>
                    <a:pt x="168052" y="521970"/>
                  </a:lnTo>
                  <a:close/>
                </a:path>
                <a:path w="1041400" h="817880">
                  <a:moveTo>
                    <a:pt x="653663" y="521970"/>
                  </a:moveTo>
                  <a:lnTo>
                    <a:pt x="636800" y="521970"/>
                  </a:lnTo>
                  <a:lnTo>
                    <a:pt x="645127" y="525788"/>
                  </a:lnTo>
                  <a:lnTo>
                    <a:pt x="652583" y="523240"/>
                  </a:lnTo>
                  <a:lnTo>
                    <a:pt x="653663" y="521970"/>
                  </a:lnTo>
                  <a:close/>
                </a:path>
                <a:path w="1041400" h="817880">
                  <a:moveTo>
                    <a:pt x="514948" y="516890"/>
                  </a:moveTo>
                  <a:lnTo>
                    <a:pt x="512892" y="516890"/>
                  </a:lnTo>
                  <a:lnTo>
                    <a:pt x="508414" y="519430"/>
                  </a:lnTo>
                  <a:lnTo>
                    <a:pt x="501357" y="521970"/>
                  </a:lnTo>
                  <a:lnTo>
                    <a:pt x="499958" y="523240"/>
                  </a:lnTo>
                  <a:lnTo>
                    <a:pt x="514653" y="523240"/>
                  </a:lnTo>
                  <a:lnTo>
                    <a:pt x="516082" y="521970"/>
                  </a:lnTo>
                  <a:lnTo>
                    <a:pt x="517392" y="520700"/>
                  </a:lnTo>
                  <a:lnTo>
                    <a:pt x="514948" y="516890"/>
                  </a:lnTo>
                  <a:close/>
                </a:path>
                <a:path w="1041400" h="817880">
                  <a:moveTo>
                    <a:pt x="493395" y="509270"/>
                  </a:moveTo>
                  <a:lnTo>
                    <a:pt x="475487" y="509270"/>
                  </a:lnTo>
                  <a:lnTo>
                    <a:pt x="478401" y="510540"/>
                  </a:lnTo>
                  <a:lnTo>
                    <a:pt x="480369" y="514350"/>
                  </a:lnTo>
                  <a:lnTo>
                    <a:pt x="479941" y="515620"/>
                  </a:lnTo>
                  <a:lnTo>
                    <a:pt x="475999" y="518160"/>
                  </a:lnTo>
                  <a:lnTo>
                    <a:pt x="500068" y="518160"/>
                  </a:lnTo>
                  <a:lnTo>
                    <a:pt x="492808" y="514350"/>
                  </a:lnTo>
                  <a:lnTo>
                    <a:pt x="493395" y="509270"/>
                  </a:lnTo>
                  <a:close/>
                </a:path>
                <a:path w="1041400" h="817880">
                  <a:moveTo>
                    <a:pt x="538520" y="514350"/>
                  </a:moveTo>
                  <a:lnTo>
                    <a:pt x="531540" y="514350"/>
                  </a:lnTo>
                  <a:lnTo>
                    <a:pt x="531627" y="516890"/>
                  </a:lnTo>
                  <a:lnTo>
                    <a:pt x="532317" y="518160"/>
                  </a:lnTo>
                  <a:lnTo>
                    <a:pt x="539327" y="518160"/>
                  </a:lnTo>
                  <a:lnTo>
                    <a:pt x="540882" y="515620"/>
                  </a:lnTo>
                  <a:lnTo>
                    <a:pt x="538520" y="514350"/>
                  </a:lnTo>
                  <a:close/>
                </a:path>
                <a:path w="1041400" h="817880">
                  <a:moveTo>
                    <a:pt x="536601" y="506730"/>
                  </a:moveTo>
                  <a:lnTo>
                    <a:pt x="530381" y="506730"/>
                  </a:lnTo>
                  <a:lnTo>
                    <a:pt x="527749" y="508000"/>
                  </a:lnTo>
                  <a:lnTo>
                    <a:pt x="523768" y="509270"/>
                  </a:lnTo>
                  <a:lnTo>
                    <a:pt x="522328" y="510540"/>
                  </a:lnTo>
                  <a:lnTo>
                    <a:pt x="520675" y="513080"/>
                  </a:lnTo>
                  <a:lnTo>
                    <a:pt x="520618" y="514350"/>
                  </a:lnTo>
                  <a:lnTo>
                    <a:pt x="521557" y="515620"/>
                  </a:lnTo>
                  <a:lnTo>
                    <a:pt x="526446" y="515620"/>
                  </a:lnTo>
                  <a:lnTo>
                    <a:pt x="528654" y="514350"/>
                  </a:lnTo>
                  <a:lnTo>
                    <a:pt x="538520" y="514350"/>
                  </a:lnTo>
                  <a:lnTo>
                    <a:pt x="536285" y="511810"/>
                  </a:lnTo>
                  <a:lnTo>
                    <a:pt x="536389" y="510540"/>
                  </a:lnTo>
                  <a:lnTo>
                    <a:pt x="536493" y="509270"/>
                  </a:lnTo>
                  <a:lnTo>
                    <a:pt x="536601" y="506730"/>
                  </a:lnTo>
                  <a:close/>
                </a:path>
                <a:path w="1041400" h="817880">
                  <a:moveTo>
                    <a:pt x="557618" y="513080"/>
                  </a:moveTo>
                  <a:lnTo>
                    <a:pt x="552758" y="513080"/>
                  </a:lnTo>
                  <a:lnTo>
                    <a:pt x="556017" y="515620"/>
                  </a:lnTo>
                  <a:lnTo>
                    <a:pt x="557618" y="513080"/>
                  </a:lnTo>
                  <a:close/>
                </a:path>
                <a:path w="1041400" h="817880">
                  <a:moveTo>
                    <a:pt x="462236" y="499110"/>
                  </a:moveTo>
                  <a:lnTo>
                    <a:pt x="460145" y="500380"/>
                  </a:lnTo>
                  <a:lnTo>
                    <a:pt x="458176" y="501650"/>
                  </a:lnTo>
                  <a:lnTo>
                    <a:pt x="456526" y="505460"/>
                  </a:lnTo>
                  <a:lnTo>
                    <a:pt x="455390" y="506730"/>
                  </a:lnTo>
                  <a:lnTo>
                    <a:pt x="451224" y="506730"/>
                  </a:lnTo>
                  <a:lnTo>
                    <a:pt x="450188" y="509270"/>
                  </a:lnTo>
                  <a:lnTo>
                    <a:pt x="448387" y="511810"/>
                  </a:lnTo>
                  <a:lnTo>
                    <a:pt x="447735" y="513080"/>
                  </a:lnTo>
                  <a:lnTo>
                    <a:pt x="446638" y="514350"/>
                  </a:lnTo>
                  <a:lnTo>
                    <a:pt x="471407" y="514350"/>
                  </a:lnTo>
                  <a:lnTo>
                    <a:pt x="473335" y="510540"/>
                  </a:lnTo>
                  <a:lnTo>
                    <a:pt x="467572" y="510540"/>
                  </a:lnTo>
                  <a:lnTo>
                    <a:pt x="465109" y="505460"/>
                  </a:lnTo>
                  <a:lnTo>
                    <a:pt x="463759" y="501650"/>
                  </a:lnTo>
                  <a:lnTo>
                    <a:pt x="462236" y="499110"/>
                  </a:lnTo>
                  <a:close/>
                </a:path>
                <a:path w="1041400" h="817880">
                  <a:moveTo>
                    <a:pt x="579662" y="495300"/>
                  </a:moveTo>
                  <a:lnTo>
                    <a:pt x="577706" y="497840"/>
                  </a:lnTo>
                  <a:lnTo>
                    <a:pt x="576083" y="499110"/>
                  </a:lnTo>
                  <a:lnTo>
                    <a:pt x="574956" y="500380"/>
                  </a:lnTo>
                  <a:lnTo>
                    <a:pt x="572757" y="502920"/>
                  </a:lnTo>
                  <a:lnTo>
                    <a:pt x="573552" y="506730"/>
                  </a:lnTo>
                  <a:lnTo>
                    <a:pt x="578793" y="509270"/>
                  </a:lnTo>
                  <a:lnTo>
                    <a:pt x="580694" y="511810"/>
                  </a:lnTo>
                  <a:lnTo>
                    <a:pt x="583661" y="513080"/>
                  </a:lnTo>
                  <a:lnTo>
                    <a:pt x="585892" y="513080"/>
                  </a:lnTo>
                  <a:lnTo>
                    <a:pt x="586026" y="511810"/>
                  </a:lnTo>
                  <a:lnTo>
                    <a:pt x="586522" y="510540"/>
                  </a:lnTo>
                  <a:lnTo>
                    <a:pt x="585198" y="506730"/>
                  </a:lnTo>
                  <a:lnTo>
                    <a:pt x="583967" y="504190"/>
                  </a:lnTo>
                  <a:lnTo>
                    <a:pt x="581976" y="499110"/>
                  </a:lnTo>
                  <a:lnTo>
                    <a:pt x="580953" y="497840"/>
                  </a:lnTo>
                  <a:lnTo>
                    <a:pt x="579662" y="495300"/>
                  </a:lnTo>
                  <a:close/>
                </a:path>
                <a:path w="1041400" h="817880">
                  <a:moveTo>
                    <a:pt x="162245" y="506730"/>
                  </a:moveTo>
                  <a:lnTo>
                    <a:pt x="26687" y="506730"/>
                  </a:lnTo>
                  <a:lnTo>
                    <a:pt x="26777" y="508000"/>
                  </a:lnTo>
                  <a:lnTo>
                    <a:pt x="26867" y="509270"/>
                  </a:lnTo>
                  <a:lnTo>
                    <a:pt x="26957" y="510540"/>
                  </a:lnTo>
                  <a:lnTo>
                    <a:pt x="26543" y="511810"/>
                  </a:lnTo>
                  <a:lnTo>
                    <a:pt x="165427" y="511810"/>
                  </a:lnTo>
                  <a:lnTo>
                    <a:pt x="162245" y="506730"/>
                  </a:lnTo>
                  <a:close/>
                </a:path>
                <a:path w="1041400" h="817880">
                  <a:moveTo>
                    <a:pt x="541505" y="497840"/>
                  </a:moveTo>
                  <a:lnTo>
                    <a:pt x="538773" y="499110"/>
                  </a:lnTo>
                  <a:lnTo>
                    <a:pt x="536338" y="502920"/>
                  </a:lnTo>
                  <a:lnTo>
                    <a:pt x="538546" y="504190"/>
                  </a:lnTo>
                  <a:lnTo>
                    <a:pt x="548104" y="504190"/>
                  </a:lnTo>
                  <a:lnTo>
                    <a:pt x="554169" y="505460"/>
                  </a:lnTo>
                  <a:lnTo>
                    <a:pt x="562104" y="511810"/>
                  </a:lnTo>
                  <a:lnTo>
                    <a:pt x="568426" y="511810"/>
                  </a:lnTo>
                  <a:lnTo>
                    <a:pt x="568418" y="510540"/>
                  </a:lnTo>
                  <a:lnTo>
                    <a:pt x="568584" y="509270"/>
                  </a:lnTo>
                  <a:lnTo>
                    <a:pt x="568397" y="509270"/>
                  </a:lnTo>
                  <a:lnTo>
                    <a:pt x="566762" y="504190"/>
                  </a:lnTo>
                  <a:lnTo>
                    <a:pt x="562730" y="500380"/>
                  </a:lnTo>
                  <a:lnTo>
                    <a:pt x="553305" y="499110"/>
                  </a:lnTo>
                  <a:lnTo>
                    <a:pt x="549234" y="499110"/>
                  </a:lnTo>
                  <a:lnTo>
                    <a:pt x="541505" y="497840"/>
                  </a:lnTo>
                  <a:close/>
                </a:path>
                <a:path w="1041400" h="817880">
                  <a:moveTo>
                    <a:pt x="484786" y="467360"/>
                  </a:moveTo>
                  <a:lnTo>
                    <a:pt x="480128" y="469900"/>
                  </a:lnTo>
                  <a:lnTo>
                    <a:pt x="480852" y="472440"/>
                  </a:lnTo>
                  <a:lnTo>
                    <a:pt x="480726" y="473710"/>
                  </a:lnTo>
                  <a:lnTo>
                    <a:pt x="480600" y="474980"/>
                  </a:lnTo>
                  <a:lnTo>
                    <a:pt x="480474" y="476250"/>
                  </a:lnTo>
                  <a:lnTo>
                    <a:pt x="477785" y="477520"/>
                  </a:lnTo>
                  <a:lnTo>
                    <a:pt x="475568" y="478790"/>
                  </a:lnTo>
                  <a:lnTo>
                    <a:pt x="469404" y="478790"/>
                  </a:lnTo>
                  <a:lnTo>
                    <a:pt x="469224" y="480060"/>
                  </a:lnTo>
                  <a:lnTo>
                    <a:pt x="469117" y="480816"/>
                  </a:lnTo>
                  <a:lnTo>
                    <a:pt x="469038" y="481372"/>
                  </a:lnTo>
                  <a:lnTo>
                    <a:pt x="468957" y="483870"/>
                  </a:lnTo>
                  <a:lnTo>
                    <a:pt x="469555" y="487680"/>
                  </a:lnTo>
                  <a:lnTo>
                    <a:pt x="470185" y="488950"/>
                  </a:lnTo>
                  <a:lnTo>
                    <a:pt x="472781" y="492760"/>
                  </a:lnTo>
                  <a:lnTo>
                    <a:pt x="472824" y="494030"/>
                  </a:lnTo>
                  <a:lnTo>
                    <a:pt x="472911" y="496570"/>
                  </a:lnTo>
                  <a:lnTo>
                    <a:pt x="468843" y="502920"/>
                  </a:lnTo>
                  <a:lnTo>
                    <a:pt x="470085" y="506730"/>
                  </a:lnTo>
                  <a:lnTo>
                    <a:pt x="471089" y="509270"/>
                  </a:lnTo>
                  <a:lnTo>
                    <a:pt x="468986" y="510540"/>
                  </a:lnTo>
                  <a:lnTo>
                    <a:pt x="473335" y="510540"/>
                  </a:lnTo>
                  <a:lnTo>
                    <a:pt x="475487" y="509270"/>
                  </a:lnTo>
                  <a:lnTo>
                    <a:pt x="493395" y="509270"/>
                  </a:lnTo>
                  <a:lnTo>
                    <a:pt x="496750" y="506730"/>
                  </a:lnTo>
                  <a:lnTo>
                    <a:pt x="499626" y="504190"/>
                  </a:lnTo>
                  <a:lnTo>
                    <a:pt x="496832" y="500380"/>
                  </a:lnTo>
                  <a:lnTo>
                    <a:pt x="497498" y="499110"/>
                  </a:lnTo>
                  <a:lnTo>
                    <a:pt x="503453" y="497840"/>
                  </a:lnTo>
                  <a:lnTo>
                    <a:pt x="505440" y="496570"/>
                  </a:lnTo>
                  <a:lnTo>
                    <a:pt x="516717" y="496570"/>
                  </a:lnTo>
                  <a:lnTo>
                    <a:pt x="516716" y="495300"/>
                  </a:lnTo>
                  <a:lnTo>
                    <a:pt x="515160" y="494030"/>
                  </a:lnTo>
                  <a:lnTo>
                    <a:pt x="479541" y="494030"/>
                  </a:lnTo>
                  <a:lnTo>
                    <a:pt x="476712" y="492760"/>
                  </a:lnTo>
                  <a:lnTo>
                    <a:pt x="476975" y="490220"/>
                  </a:lnTo>
                  <a:lnTo>
                    <a:pt x="477897" y="488950"/>
                  </a:lnTo>
                  <a:lnTo>
                    <a:pt x="493452" y="488950"/>
                  </a:lnTo>
                  <a:lnTo>
                    <a:pt x="491864" y="487680"/>
                  </a:lnTo>
                  <a:lnTo>
                    <a:pt x="490575" y="487680"/>
                  </a:lnTo>
                  <a:lnTo>
                    <a:pt x="487196" y="485140"/>
                  </a:lnTo>
                  <a:lnTo>
                    <a:pt x="487288" y="483870"/>
                  </a:lnTo>
                  <a:lnTo>
                    <a:pt x="487381" y="482600"/>
                  </a:lnTo>
                  <a:lnTo>
                    <a:pt x="487471" y="481372"/>
                  </a:lnTo>
                  <a:lnTo>
                    <a:pt x="487566" y="480060"/>
                  </a:lnTo>
                  <a:lnTo>
                    <a:pt x="487659" y="478790"/>
                  </a:lnTo>
                  <a:lnTo>
                    <a:pt x="475568" y="478790"/>
                  </a:lnTo>
                  <a:lnTo>
                    <a:pt x="470664" y="477520"/>
                  </a:lnTo>
                  <a:lnTo>
                    <a:pt x="509591" y="477520"/>
                  </a:lnTo>
                  <a:lnTo>
                    <a:pt x="514897" y="476250"/>
                  </a:lnTo>
                  <a:lnTo>
                    <a:pt x="487221" y="476250"/>
                  </a:lnTo>
                  <a:lnTo>
                    <a:pt x="485446" y="471170"/>
                  </a:lnTo>
                  <a:lnTo>
                    <a:pt x="485194" y="469900"/>
                  </a:lnTo>
                  <a:lnTo>
                    <a:pt x="484786" y="467360"/>
                  </a:lnTo>
                  <a:close/>
                </a:path>
                <a:path w="1041400" h="817880">
                  <a:moveTo>
                    <a:pt x="516717" y="496570"/>
                  </a:moveTo>
                  <a:lnTo>
                    <a:pt x="505440" y="496570"/>
                  </a:lnTo>
                  <a:lnTo>
                    <a:pt x="507485" y="500380"/>
                  </a:lnTo>
                  <a:lnTo>
                    <a:pt x="505962" y="501650"/>
                  </a:lnTo>
                  <a:lnTo>
                    <a:pt x="504069" y="502920"/>
                  </a:lnTo>
                  <a:lnTo>
                    <a:pt x="503769" y="504190"/>
                  </a:lnTo>
                  <a:lnTo>
                    <a:pt x="502862" y="504190"/>
                  </a:lnTo>
                  <a:lnTo>
                    <a:pt x="506848" y="505460"/>
                  </a:lnTo>
                  <a:lnTo>
                    <a:pt x="515707" y="505460"/>
                  </a:lnTo>
                  <a:lnTo>
                    <a:pt x="516726" y="504190"/>
                  </a:lnTo>
                  <a:lnTo>
                    <a:pt x="516717" y="496570"/>
                  </a:lnTo>
                  <a:close/>
                </a:path>
                <a:path w="1041400" h="817880">
                  <a:moveTo>
                    <a:pt x="144011" y="472440"/>
                  </a:moveTo>
                  <a:lnTo>
                    <a:pt x="138784" y="472440"/>
                  </a:lnTo>
                  <a:lnTo>
                    <a:pt x="127732" y="473710"/>
                  </a:lnTo>
                  <a:lnTo>
                    <a:pt x="123308" y="476250"/>
                  </a:lnTo>
                  <a:lnTo>
                    <a:pt x="119736" y="482600"/>
                  </a:lnTo>
                  <a:lnTo>
                    <a:pt x="118893" y="485140"/>
                  </a:lnTo>
                  <a:lnTo>
                    <a:pt x="116356" y="490220"/>
                  </a:lnTo>
                  <a:lnTo>
                    <a:pt x="114700" y="494030"/>
                  </a:lnTo>
                  <a:lnTo>
                    <a:pt x="111535" y="501650"/>
                  </a:lnTo>
                  <a:lnTo>
                    <a:pt x="160324" y="501650"/>
                  </a:lnTo>
                  <a:lnTo>
                    <a:pt x="159829" y="497840"/>
                  </a:lnTo>
                  <a:lnTo>
                    <a:pt x="159954" y="496570"/>
                  </a:lnTo>
                  <a:lnTo>
                    <a:pt x="160078" y="495300"/>
                  </a:lnTo>
                  <a:lnTo>
                    <a:pt x="160203" y="494030"/>
                  </a:lnTo>
                  <a:lnTo>
                    <a:pt x="160328" y="492760"/>
                  </a:lnTo>
                  <a:lnTo>
                    <a:pt x="160452" y="491490"/>
                  </a:lnTo>
                  <a:lnTo>
                    <a:pt x="160577" y="490220"/>
                  </a:lnTo>
                  <a:lnTo>
                    <a:pt x="160702" y="488950"/>
                  </a:lnTo>
                  <a:lnTo>
                    <a:pt x="160827" y="487680"/>
                  </a:lnTo>
                  <a:lnTo>
                    <a:pt x="160951" y="486410"/>
                  </a:lnTo>
                  <a:lnTo>
                    <a:pt x="161076" y="485140"/>
                  </a:lnTo>
                  <a:lnTo>
                    <a:pt x="161201" y="483870"/>
                  </a:lnTo>
                  <a:lnTo>
                    <a:pt x="156909" y="477520"/>
                  </a:lnTo>
                  <a:lnTo>
                    <a:pt x="144011" y="472440"/>
                  </a:lnTo>
                  <a:close/>
                </a:path>
                <a:path w="1041400" h="817880">
                  <a:moveTo>
                    <a:pt x="449456" y="494030"/>
                  </a:moveTo>
                  <a:lnTo>
                    <a:pt x="444488" y="494030"/>
                  </a:lnTo>
                  <a:lnTo>
                    <a:pt x="448517" y="495300"/>
                  </a:lnTo>
                  <a:lnTo>
                    <a:pt x="449456" y="494030"/>
                  </a:lnTo>
                  <a:close/>
                </a:path>
                <a:path w="1041400" h="817880">
                  <a:moveTo>
                    <a:pt x="509591" y="477520"/>
                  </a:moveTo>
                  <a:lnTo>
                    <a:pt x="492761" y="477520"/>
                  </a:lnTo>
                  <a:lnTo>
                    <a:pt x="495249" y="478790"/>
                  </a:lnTo>
                  <a:lnTo>
                    <a:pt x="496087" y="480060"/>
                  </a:lnTo>
                  <a:lnTo>
                    <a:pt x="494943" y="483870"/>
                  </a:lnTo>
                  <a:lnTo>
                    <a:pt x="494287" y="486410"/>
                  </a:lnTo>
                  <a:lnTo>
                    <a:pt x="493452" y="488950"/>
                  </a:lnTo>
                  <a:lnTo>
                    <a:pt x="479908" y="488950"/>
                  </a:lnTo>
                  <a:lnTo>
                    <a:pt x="481749" y="490220"/>
                  </a:lnTo>
                  <a:lnTo>
                    <a:pt x="484035" y="491490"/>
                  </a:lnTo>
                  <a:lnTo>
                    <a:pt x="484694" y="492760"/>
                  </a:lnTo>
                  <a:lnTo>
                    <a:pt x="484449" y="494030"/>
                  </a:lnTo>
                  <a:lnTo>
                    <a:pt x="513482" y="494030"/>
                  </a:lnTo>
                  <a:lnTo>
                    <a:pt x="508763" y="492760"/>
                  </a:lnTo>
                  <a:lnTo>
                    <a:pt x="508388" y="491490"/>
                  </a:lnTo>
                  <a:lnTo>
                    <a:pt x="509605" y="486410"/>
                  </a:lnTo>
                  <a:lnTo>
                    <a:pt x="509645" y="483870"/>
                  </a:lnTo>
                  <a:lnTo>
                    <a:pt x="509134" y="478790"/>
                  </a:lnTo>
                  <a:lnTo>
                    <a:pt x="509591" y="477520"/>
                  </a:lnTo>
                  <a:close/>
                </a:path>
                <a:path w="1041400" h="817880">
                  <a:moveTo>
                    <a:pt x="579336" y="481372"/>
                  </a:moveTo>
                  <a:lnTo>
                    <a:pt x="571735" y="481372"/>
                  </a:lnTo>
                  <a:lnTo>
                    <a:pt x="574711" y="482600"/>
                  </a:lnTo>
                  <a:lnTo>
                    <a:pt x="577714" y="487680"/>
                  </a:lnTo>
                  <a:lnTo>
                    <a:pt x="579020" y="488950"/>
                  </a:lnTo>
                  <a:lnTo>
                    <a:pt x="581033" y="491490"/>
                  </a:lnTo>
                  <a:lnTo>
                    <a:pt x="582013" y="491490"/>
                  </a:lnTo>
                  <a:lnTo>
                    <a:pt x="583330" y="492760"/>
                  </a:lnTo>
                  <a:lnTo>
                    <a:pt x="584705" y="487680"/>
                  </a:lnTo>
                  <a:lnTo>
                    <a:pt x="583308" y="483870"/>
                  </a:lnTo>
                  <a:lnTo>
                    <a:pt x="579336" y="481372"/>
                  </a:lnTo>
                  <a:close/>
                </a:path>
                <a:path w="1041400" h="817880">
                  <a:moveTo>
                    <a:pt x="708005" y="463550"/>
                  </a:moveTo>
                  <a:lnTo>
                    <a:pt x="690952" y="463550"/>
                  </a:lnTo>
                  <a:lnTo>
                    <a:pt x="693968" y="466090"/>
                  </a:lnTo>
                  <a:lnTo>
                    <a:pt x="697212" y="472440"/>
                  </a:lnTo>
                  <a:lnTo>
                    <a:pt x="697798" y="473710"/>
                  </a:lnTo>
                  <a:lnTo>
                    <a:pt x="700326" y="478790"/>
                  </a:lnTo>
                  <a:lnTo>
                    <a:pt x="699617" y="480060"/>
                  </a:lnTo>
                  <a:lnTo>
                    <a:pt x="694833" y="481372"/>
                  </a:lnTo>
                  <a:lnTo>
                    <a:pt x="693323" y="481372"/>
                  </a:lnTo>
                  <a:lnTo>
                    <a:pt x="693907" y="482600"/>
                  </a:lnTo>
                  <a:lnTo>
                    <a:pt x="694343" y="483870"/>
                  </a:lnTo>
                  <a:lnTo>
                    <a:pt x="695512" y="486410"/>
                  </a:lnTo>
                  <a:lnTo>
                    <a:pt x="696489" y="486410"/>
                  </a:lnTo>
                  <a:lnTo>
                    <a:pt x="697475" y="490220"/>
                  </a:lnTo>
                  <a:lnTo>
                    <a:pt x="696017" y="491490"/>
                  </a:lnTo>
                  <a:lnTo>
                    <a:pt x="878353" y="491490"/>
                  </a:lnTo>
                  <a:lnTo>
                    <a:pt x="878422" y="490220"/>
                  </a:lnTo>
                  <a:lnTo>
                    <a:pt x="878979" y="487680"/>
                  </a:lnTo>
                  <a:lnTo>
                    <a:pt x="878858" y="486410"/>
                  </a:lnTo>
                  <a:lnTo>
                    <a:pt x="878737" y="485140"/>
                  </a:lnTo>
                  <a:lnTo>
                    <a:pt x="878616" y="483870"/>
                  </a:lnTo>
                  <a:lnTo>
                    <a:pt x="878495" y="482600"/>
                  </a:lnTo>
                  <a:lnTo>
                    <a:pt x="878378" y="481372"/>
                  </a:lnTo>
                  <a:lnTo>
                    <a:pt x="878253" y="480060"/>
                  </a:lnTo>
                  <a:lnTo>
                    <a:pt x="878132" y="478790"/>
                  </a:lnTo>
                  <a:lnTo>
                    <a:pt x="878011" y="477520"/>
                  </a:lnTo>
                  <a:lnTo>
                    <a:pt x="879801" y="471170"/>
                  </a:lnTo>
                  <a:lnTo>
                    <a:pt x="882123" y="466090"/>
                  </a:lnTo>
                  <a:lnTo>
                    <a:pt x="709615" y="466090"/>
                  </a:lnTo>
                  <a:lnTo>
                    <a:pt x="708005" y="463550"/>
                  </a:lnTo>
                  <a:close/>
                </a:path>
                <a:path w="1041400" h="817880">
                  <a:moveTo>
                    <a:pt x="644806" y="485140"/>
                  </a:moveTo>
                  <a:lnTo>
                    <a:pt x="637948" y="485140"/>
                  </a:lnTo>
                  <a:lnTo>
                    <a:pt x="640648" y="486410"/>
                  </a:lnTo>
                  <a:lnTo>
                    <a:pt x="641516" y="487680"/>
                  </a:lnTo>
                  <a:lnTo>
                    <a:pt x="640293" y="490220"/>
                  </a:lnTo>
                  <a:lnTo>
                    <a:pt x="691570" y="490220"/>
                  </a:lnTo>
                  <a:lnTo>
                    <a:pt x="690239" y="486410"/>
                  </a:lnTo>
                  <a:lnTo>
                    <a:pt x="650146" y="486410"/>
                  </a:lnTo>
                  <a:lnTo>
                    <a:pt x="644806" y="485140"/>
                  </a:lnTo>
                  <a:close/>
                </a:path>
                <a:path w="1041400" h="817880">
                  <a:moveTo>
                    <a:pt x="605380" y="481372"/>
                  </a:moveTo>
                  <a:lnTo>
                    <a:pt x="601802" y="481372"/>
                  </a:lnTo>
                  <a:lnTo>
                    <a:pt x="600776" y="483870"/>
                  </a:lnTo>
                  <a:lnTo>
                    <a:pt x="600631" y="485140"/>
                  </a:lnTo>
                  <a:lnTo>
                    <a:pt x="600163" y="486410"/>
                  </a:lnTo>
                  <a:lnTo>
                    <a:pt x="606164" y="486410"/>
                  </a:lnTo>
                  <a:lnTo>
                    <a:pt x="607035" y="485140"/>
                  </a:lnTo>
                  <a:lnTo>
                    <a:pt x="605380" y="481372"/>
                  </a:lnTo>
                  <a:close/>
                </a:path>
                <a:path w="1041400" h="817880">
                  <a:moveTo>
                    <a:pt x="648061" y="457200"/>
                  </a:moveTo>
                  <a:lnTo>
                    <a:pt x="642153" y="457200"/>
                  </a:lnTo>
                  <a:lnTo>
                    <a:pt x="643158" y="459740"/>
                  </a:lnTo>
                  <a:lnTo>
                    <a:pt x="644043" y="461010"/>
                  </a:lnTo>
                  <a:lnTo>
                    <a:pt x="644170" y="462280"/>
                  </a:lnTo>
                  <a:lnTo>
                    <a:pt x="644297" y="463550"/>
                  </a:lnTo>
                  <a:lnTo>
                    <a:pt x="644423" y="464820"/>
                  </a:lnTo>
                  <a:lnTo>
                    <a:pt x="644550" y="466090"/>
                  </a:lnTo>
                  <a:lnTo>
                    <a:pt x="644677" y="467360"/>
                  </a:lnTo>
                  <a:lnTo>
                    <a:pt x="653436" y="467360"/>
                  </a:lnTo>
                  <a:lnTo>
                    <a:pt x="652691" y="473710"/>
                  </a:lnTo>
                  <a:lnTo>
                    <a:pt x="653721" y="477520"/>
                  </a:lnTo>
                  <a:lnTo>
                    <a:pt x="655322" y="482600"/>
                  </a:lnTo>
                  <a:lnTo>
                    <a:pt x="655049" y="483870"/>
                  </a:lnTo>
                  <a:lnTo>
                    <a:pt x="655049" y="485140"/>
                  </a:lnTo>
                  <a:lnTo>
                    <a:pt x="650146" y="486410"/>
                  </a:lnTo>
                  <a:lnTo>
                    <a:pt x="690239" y="486410"/>
                  </a:lnTo>
                  <a:lnTo>
                    <a:pt x="687445" y="482600"/>
                  </a:lnTo>
                  <a:lnTo>
                    <a:pt x="687564" y="480060"/>
                  </a:lnTo>
                  <a:lnTo>
                    <a:pt x="667203" y="480060"/>
                  </a:lnTo>
                  <a:lnTo>
                    <a:pt x="664362" y="469900"/>
                  </a:lnTo>
                  <a:lnTo>
                    <a:pt x="668963" y="467360"/>
                  </a:lnTo>
                  <a:lnTo>
                    <a:pt x="667480" y="464820"/>
                  </a:lnTo>
                  <a:lnTo>
                    <a:pt x="666195" y="463550"/>
                  </a:lnTo>
                  <a:lnTo>
                    <a:pt x="651553" y="463550"/>
                  </a:lnTo>
                  <a:lnTo>
                    <a:pt x="649084" y="461010"/>
                  </a:lnTo>
                  <a:lnTo>
                    <a:pt x="646258" y="458470"/>
                  </a:lnTo>
                  <a:lnTo>
                    <a:pt x="647345" y="458470"/>
                  </a:lnTo>
                  <a:lnTo>
                    <a:pt x="648061" y="457200"/>
                  </a:lnTo>
                  <a:close/>
                </a:path>
                <a:path w="1041400" h="817880">
                  <a:moveTo>
                    <a:pt x="566146" y="473710"/>
                  </a:moveTo>
                  <a:lnTo>
                    <a:pt x="562622" y="476250"/>
                  </a:lnTo>
                  <a:lnTo>
                    <a:pt x="562622" y="483870"/>
                  </a:lnTo>
                  <a:lnTo>
                    <a:pt x="563595" y="483870"/>
                  </a:lnTo>
                  <a:lnTo>
                    <a:pt x="564912" y="485140"/>
                  </a:lnTo>
                  <a:lnTo>
                    <a:pt x="566341" y="482600"/>
                  </a:lnTo>
                  <a:lnTo>
                    <a:pt x="567560" y="481372"/>
                  </a:lnTo>
                  <a:lnTo>
                    <a:pt x="577404" y="481372"/>
                  </a:lnTo>
                  <a:lnTo>
                    <a:pt x="575924" y="480060"/>
                  </a:lnTo>
                  <a:lnTo>
                    <a:pt x="572494" y="474980"/>
                  </a:lnTo>
                  <a:lnTo>
                    <a:pt x="566146" y="473710"/>
                  </a:lnTo>
                  <a:close/>
                </a:path>
                <a:path w="1041400" h="817880">
                  <a:moveTo>
                    <a:pt x="401984" y="471170"/>
                  </a:moveTo>
                  <a:lnTo>
                    <a:pt x="400306" y="473710"/>
                  </a:lnTo>
                  <a:lnTo>
                    <a:pt x="400424" y="476250"/>
                  </a:lnTo>
                  <a:lnTo>
                    <a:pt x="401703" y="481372"/>
                  </a:lnTo>
                  <a:lnTo>
                    <a:pt x="402139" y="483870"/>
                  </a:lnTo>
                  <a:lnTo>
                    <a:pt x="406314" y="483870"/>
                  </a:lnTo>
                  <a:lnTo>
                    <a:pt x="407001" y="482600"/>
                  </a:lnTo>
                  <a:lnTo>
                    <a:pt x="407628" y="480816"/>
                  </a:lnTo>
                  <a:lnTo>
                    <a:pt x="406058" y="477520"/>
                  </a:lnTo>
                  <a:lnTo>
                    <a:pt x="404492" y="473710"/>
                  </a:lnTo>
                  <a:lnTo>
                    <a:pt x="404107" y="472440"/>
                  </a:lnTo>
                  <a:lnTo>
                    <a:pt x="401984" y="471170"/>
                  </a:lnTo>
                  <a:close/>
                </a:path>
                <a:path w="1041400" h="817880">
                  <a:moveTo>
                    <a:pt x="605293" y="462280"/>
                  </a:moveTo>
                  <a:lnTo>
                    <a:pt x="586310" y="462280"/>
                  </a:lnTo>
                  <a:lnTo>
                    <a:pt x="587264" y="463550"/>
                  </a:lnTo>
                  <a:lnTo>
                    <a:pt x="588330" y="463550"/>
                  </a:lnTo>
                  <a:lnTo>
                    <a:pt x="595242" y="466090"/>
                  </a:lnTo>
                  <a:lnTo>
                    <a:pt x="599897" y="469900"/>
                  </a:lnTo>
                  <a:lnTo>
                    <a:pt x="605844" y="480060"/>
                  </a:lnTo>
                  <a:lnTo>
                    <a:pt x="609048" y="482600"/>
                  </a:lnTo>
                  <a:lnTo>
                    <a:pt x="613540" y="483870"/>
                  </a:lnTo>
                  <a:lnTo>
                    <a:pt x="614470" y="474980"/>
                  </a:lnTo>
                  <a:lnTo>
                    <a:pt x="611248" y="468630"/>
                  </a:lnTo>
                  <a:lnTo>
                    <a:pt x="605293" y="462280"/>
                  </a:lnTo>
                  <a:close/>
                </a:path>
                <a:path w="1041400" h="817880">
                  <a:moveTo>
                    <a:pt x="16061" y="453390"/>
                  </a:moveTo>
                  <a:lnTo>
                    <a:pt x="9245" y="453390"/>
                  </a:lnTo>
                  <a:lnTo>
                    <a:pt x="14591" y="457200"/>
                  </a:lnTo>
                  <a:lnTo>
                    <a:pt x="12942" y="458470"/>
                  </a:lnTo>
                  <a:lnTo>
                    <a:pt x="11600" y="461010"/>
                  </a:lnTo>
                  <a:lnTo>
                    <a:pt x="5699" y="466090"/>
                  </a:lnTo>
                  <a:lnTo>
                    <a:pt x="3737" y="471170"/>
                  </a:lnTo>
                  <a:lnTo>
                    <a:pt x="2495" y="478790"/>
                  </a:lnTo>
                  <a:lnTo>
                    <a:pt x="2480" y="481372"/>
                  </a:lnTo>
                  <a:lnTo>
                    <a:pt x="4165" y="482600"/>
                  </a:lnTo>
                  <a:lnTo>
                    <a:pt x="5825" y="481372"/>
                  </a:lnTo>
                  <a:lnTo>
                    <a:pt x="7399" y="480060"/>
                  </a:lnTo>
                  <a:lnTo>
                    <a:pt x="10530" y="478790"/>
                  </a:lnTo>
                  <a:lnTo>
                    <a:pt x="68785" y="478790"/>
                  </a:lnTo>
                  <a:lnTo>
                    <a:pt x="65704" y="476250"/>
                  </a:lnTo>
                  <a:lnTo>
                    <a:pt x="55915" y="469900"/>
                  </a:lnTo>
                  <a:lnTo>
                    <a:pt x="55807" y="466090"/>
                  </a:lnTo>
                  <a:lnTo>
                    <a:pt x="55772" y="464820"/>
                  </a:lnTo>
                  <a:lnTo>
                    <a:pt x="63724" y="458470"/>
                  </a:lnTo>
                  <a:lnTo>
                    <a:pt x="66701" y="455930"/>
                  </a:lnTo>
                  <a:lnTo>
                    <a:pt x="15646" y="455930"/>
                  </a:lnTo>
                  <a:lnTo>
                    <a:pt x="16061" y="453390"/>
                  </a:lnTo>
                  <a:close/>
                </a:path>
                <a:path w="1041400" h="817880">
                  <a:moveTo>
                    <a:pt x="407894" y="480060"/>
                  </a:moveTo>
                  <a:lnTo>
                    <a:pt x="407628" y="480816"/>
                  </a:lnTo>
                  <a:lnTo>
                    <a:pt x="407893" y="481372"/>
                  </a:lnTo>
                  <a:lnTo>
                    <a:pt x="407894" y="480060"/>
                  </a:lnTo>
                  <a:close/>
                </a:path>
                <a:path w="1041400" h="817880">
                  <a:moveTo>
                    <a:pt x="469274" y="466090"/>
                  </a:moveTo>
                  <a:lnTo>
                    <a:pt x="424595" y="466090"/>
                  </a:lnTo>
                  <a:lnTo>
                    <a:pt x="426024" y="467360"/>
                  </a:lnTo>
                  <a:lnTo>
                    <a:pt x="427781" y="471170"/>
                  </a:lnTo>
                  <a:lnTo>
                    <a:pt x="429787" y="478790"/>
                  </a:lnTo>
                  <a:lnTo>
                    <a:pt x="429206" y="480060"/>
                  </a:lnTo>
                  <a:lnTo>
                    <a:pt x="429099" y="480816"/>
                  </a:lnTo>
                  <a:lnTo>
                    <a:pt x="429021" y="481372"/>
                  </a:lnTo>
                  <a:lnTo>
                    <a:pt x="461673" y="481372"/>
                  </a:lnTo>
                  <a:lnTo>
                    <a:pt x="462535" y="480060"/>
                  </a:lnTo>
                  <a:lnTo>
                    <a:pt x="463111" y="476250"/>
                  </a:lnTo>
                  <a:lnTo>
                    <a:pt x="465213" y="473710"/>
                  </a:lnTo>
                  <a:lnTo>
                    <a:pt x="468529" y="469900"/>
                  </a:lnTo>
                  <a:lnTo>
                    <a:pt x="468828" y="467360"/>
                  </a:lnTo>
                  <a:lnTo>
                    <a:pt x="469274" y="466090"/>
                  </a:lnTo>
                  <a:close/>
                </a:path>
                <a:path w="1041400" h="817880">
                  <a:moveTo>
                    <a:pt x="681031" y="459740"/>
                  </a:moveTo>
                  <a:lnTo>
                    <a:pt x="680321" y="461010"/>
                  </a:lnTo>
                  <a:lnTo>
                    <a:pt x="679834" y="461010"/>
                  </a:lnTo>
                  <a:lnTo>
                    <a:pt x="676581" y="464820"/>
                  </a:lnTo>
                  <a:lnTo>
                    <a:pt x="676137" y="467360"/>
                  </a:lnTo>
                  <a:lnTo>
                    <a:pt x="678957" y="474980"/>
                  </a:lnTo>
                  <a:lnTo>
                    <a:pt x="678572" y="474980"/>
                  </a:lnTo>
                  <a:lnTo>
                    <a:pt x="672134" y="477520"/>
                  </a:lnTo>
                  <a:lnTo>
                    <a:pt x="669938" y="478790"/>
                  </a:lnTo>
                  <a:lnTo>
                    <a:pt x="667203" y="480060"/>
                  </a:lnTo>
                  <a:lnTo>
                    <a:pt x="687564" y="480060"/>
                  </a:lnTo>
                  <a:lnTo>
                    <a:pt x="687682" y="477520"/>
                  </a:lnTo>
                  <a:lnTo>
                    <a:pt x="687800" y="474980"/>
                  </a:lnTo>
                  <a:lnTo>
                    <a:pt x="687859" y="473710"/>
                  </a:lnTo>
                  <a:lnTo>
                    <a:pt x="685746" y="469900"/>
                  </a:lnTo>
                  <a:lnTo>
                    <a:pt x="686582" y="464820"/>
                  </a:lnTo>
                  <a:lnTo>
                    <a:pt x="684803" y="463550"/>
                  </a:lnTo>
                  <a:lnTo>
                    <a:pt x="683119" y="462280"/>
                  </a:lnTo>
                  <a:lnTo>
                    <a:pt x="682297" y="461010"/>
                  </a:lnTo>
                  <a:lnTo>
                    <a:pt x="681031" y="459740"/>
                  </a:lnTo>
                  <a:close/>
                </a:path>
                <a:path w="1041400" h="817880">
                  <a:moveTo>
                    <a:pt x="548319" y="472440"/>
                  </a:moveTo>
                  <a:lnTo>
                    <a:pt x="520254" y="472440"/>
                  </a:lnTo>
                  <a:lnTo>
                    <a:pt x="524225" y="474980"/>
                  </a:lnTo>
                  <a:lnTo>
                    <a:pt x="529851" y="477520"/>
                  </a:lnTo>
                  <a:lnTo>
                    <a:pt x="534607" y="478790"/>
                  </a:lnTo>
                  <a:lnTo>
                    <a:pt x="542276" y="477520"/>
                  </a:lnTo>
                  <a:lnTo>
                    <a:pt x="544734" y="476250"/>
                  </a:lnTo>
                  <a:lnTo>
                    <a:pt x="548319" y="472440"/>
                  </a:lnTo>
                  <a:close/>
                </a:path>
                <a:path w="1041400" h="817880">
                  <a:moveTo>
                    <a:pt x="593223" y="473710"/>
                  </a:moveTo>
                  <a:lnTo>
                    <a:pt x="586414" y="473710"/>
                  </a:lnTo>
                  <a:lnTo>
                    <a:pt x="588463" y="478790"/>
                  </a:lnTo>
                  <a:lnTo>
                    <a:pt x="596869" y="478790"/>
                  </a:lnTo>
                  <a:lnTo>
                    <a:pt x="595415" y="476250"/>
                  </a:lnTo>
                  <a:lnTo>
                    <a:pt x="594579" y="474980"/>
                  </a:lnTo>
                  <a:lnTo>
                    <a:pt x="593223" y="473710"/>
                  </a:lnTo>
                  <a:close/>
                </a:path>
                <a:path w="1041400" h="817880">
                  <a:moveTo>
                    <a:pt x="617684" y="473710"/>
                  </a:moveTo>
                  <a:lnTo>
                    <a:pt x="617015" y="476250"/>
                  </a:lnTo>
                  <a:lnTo>
                    <a:pt x="617853" y="477520"/>
                  </a:lnTo>
                  <a:lnTo>
                    <a:pt x="620129" y="478790"/>
                  </a:lnTo>
                  <a:lnTo>
                    <a:pt x="622515" y="476250"/>
                  </a:lnTo>
                  <a:lnTo>
                    <a:pt x="621893" y="474980"/>
                  </a:lnTo>
                  <a:lnTo>
                    <a:pt x="617684" y="473710"/>
                  </a:lnTo>
                  <a:close/>
                </a:path>
                <a:path w="1041400" h="817880">
                  <a:moveTo>
                    <a:pt x="522254" y="410210"/>
                  </a:moveTo>
                  <a:lnTo>
                    <a:pt x="482512" y="410210"/>
                  </a:lnTo>
                  <a:lnTo>
                    <a:pt x="483883" y="411480"/>
                  </a:lnTo>
                  <a:lnTo>
                    <a:pt x="485298" y="419100"/>
                  </a:lnTo>
                  <a:lnTo>
                    <a:pt x="484070" y="429260"/>
                  </a:lnTo>
                  <a:lnTo>
                    <a:pt x="487879" y="433070"/>
                  </a:lnTo>
                  <a:lnTo>
                    <a:pt x="487469" y="435610"/>
                  </a:lnTo>
                  <a:lnTo>
                    <a:pt x="485661" y="436880"/>
                  </a:lnTo>
                  <a:lnTo>
                    <a:pt x="484845" y="438150"/>
                  </a:lnTo>
                  <a:lnTo>
                    <a:pt x="481417" y="443230"/>
                  </a:lnTo>
                  <a:lnTo>
                    <a:pt x="481540" y="445770"/>
                  </a:lnTo>
                  <a:lnTo>
                    <a:pt x="484931" y="448310"/>
                  </a:lnTo>
                  <a:lnTo>
                    <a:pt x="485371" y="449580"/>
                  </a:lnTo>
                  <a:lnTo>
                    <a:pt x="488549" y="450850"/>
                  </a:lnTo>
                  <a:lnTo>
                    <a:pt x="489344" y="454660"/>
                  </a:lnTo>
                  <a:lnTo>
                    <a:pt x="488377" y="458470"/>
                  </a:lnTo>
                  <a:lnTo>
                    <a:pt x="488232" y="459740"/>
                  </a:lnTo>
                  <a:lnTo>
                    <a:pt x="488506" y="461010"/>
                  </a:lnTo>
                  <a:lnTo>
                    <a:pt x="488895" y="462280"/>
                  </a:lnTo>
                  <a:lnTo>
                    <a:pt x="491468" y="464820"/>
                  </a:lnTo>
                  <a:lnTo>
                    <a:pt x="493600" y="467360"/>
                  </a:lnTo>
                  <a:lnTo>
                    <a:pt x="495893" y="469900"/>
                  </a:lnTo>
                  <a:lnTo>
                    <a:pt x="494601" y="472440"/>
                  </a:lnTo>
                  <a:lnTo>
                    <a:pt x="493902" y="473710"/>
                  </a:lnTo>
                  <a:lnTo>
                    <a:pt x="490465" y="476250"/>
                  </a:lnTo>
                  <a:lnTo>
                    <a:pt x="516625" y="476250"/>
                  </a:lnTo>
                  <a:lnTo>
                    <a:pt x="518829" y="472440"/>
                  </a:lnTo>
                  <a:lnTo>
                    <a:pt x="548319" y="472440"/>
                  </a:lnTo>
                  <a:lnTo>
                    <a:pt x="550117" y="469900"/>
                  </a:lnTo>
                  <a:lnTo>
                    <a:pt x="552690" y="468630"/>
                  </a:lnTo>
                  <a:lnTo>
                    <a:pt x="553688" y="467360"/>
                  </a:lnTo>
                  <a:lnTo>
                    <a:pt x="559645" y="466090"/>
                  </a:lnTo>
                  <a:lnTo>
                    <a:pt x="564675" y="466090"/>
                  </a:lnTo>
                  <a:lnTo>
                    <a:pt x="570842" y="464820"/>
                  </a:lnTo>
                  <a:lnTo>
                    <a:pt x="574330" y="463550"/>
                  </a:lnTo>
                  <a:lnTo>
                    <a:pt x="574664" y="462280"/>
                  </a:lnTo>
                  <a:lnTo>
                    <a:pt x="533487" y="462280"/>
                  </a:lnTo>
                  <a:lnTo>
                    <a:pt x="533159" y="461010"/>
                  </a:lnTo>
                  <a:lnTo>
                    <a:pt x="574073" y="461010"/>
                  </a:lnTo>
                  <a:lnTo>
                    <a:pt x="571116" y="454660"/>
                  </a:lnTo>
                  <a:lnTo>
                    <a:pt x="505490" y="454660"/>
                  </a:lnTo>
                  <a:lnTo>
                    <a:pt x="502401" y="453390"/>
                  </a:lnTo>
                  <a:lnTo>
                    <a:pt x="498783" y="452120"/>
                  </a:lnTo>
                  <a:lnTo>
                    <a:pt x="498212" y="450850"/>
                  </a:lnTo>
                  <a:lnTo>
                    <a:pt x="496822" y="448310"/>
                  </a:lnTo>
                  <a:lnTo>
                    <a:pt x="495802" y="445770"/>
                  </a:lnTo>
                  <a:lnTo>
                    <a:pt x="494719" y="441960"/>
                  </a:lnTo>
                  <a:lnTo>
                    <a:pt x="504223" y="441960"/>
                  </a:lnTo>
                  <a:lnTo>
                    <a:pt x="503557" y="439420"/>
                  </a:lnTo>
                  <a:lnTo>
                    <a:pt x="525567" y="439420"/>
                  </a:lnTo>
                  <a:lnTo>
                    <a:pt x="526735" y="438150"/>
                  </a:lnTo>
                  <a:lnTo>
                    <a:pt x="499040" y="438150"/>
                  </a:lnTo>
                  <a:lnTo>
                    <a:pt x="497492" y="436880"/>
                  </a:lnTo>
                  <a:lnTo>
                    <a:pt x="496984" y="435610"/>
                  </a:lnTo>
                  <a:lnTo>
                    <a:pt x="497804" y="434340"/>
                  </a:lnTo>
                  <a:lnTo>
                    <a:pt x="569192" y="434340"/>
                  </a:lnTo>
                  <a:lnTo>
                    <a:pt x="570287" y="433070"/>
                  </a:lnTo>
                  <a:lnTo>
                    <a:pt x="571223" y="431800"/>
                  </a:lnTo>
                  <a:lnTo>
                    <a:pt x="539409" y="431800"/>
                  </a:lnTo>
                  <a:lnTo>
                    <a:pt x="535900" y="426720"/>
                  </a:lnTo>
                  <a:lnTo>
                    <a:pt x="534633" y="426720"/>
                  </a:lnTo>
                  <a:lnTo>
                    <a:pt x="530698" y="424180"/>
                  </a:lnTo>
                  <a:lnTo>
                    <a:pt x="530679" y="422910"/>
                  </a:lnTo>
                  <a:lnTo>
                    <a:pt x="492549" y="422910"/>
                  </a:lnTo>
                  <a:lnTo>
                    <a:pt x="489150" y="420370"/>
                  </a:lnTo>
                  <a:lnTo>
                    <a:pt x="489172" y="419100"/>
                  </a:lnTo>
                  <a:lnTo>
                    <a:pt x="492851" y="416560"/>
                  </a:lnTo>
                  <a:lnTo>
                    <a:pt x="534827" y="416560"/>
                  </a:lnTo>
                  <a:lnTo>
                    <a:pt x="534884" y="415290"/>
                  </a:lnTo>
                  <a:lnTo>
                    <a:pt x="535522" y="412750"/>
                  </a:lnTo>
                  <a:lnTo>
                    <a:pt x="524902" y="412750"/>
                  </a:lnTo>
                  <a:lnTo>
                    <a:pt x="522469" y="411480"/>
                  </a:lnTo>
                  <a:lnTo>
                    <a:pt x="522254" y="410210"/>
                  </a:lnTo>
                  <a:close/>
                </a:path>
                <a:path w="1041400" h="817880">
                  <a:moveTo>
                    <a:pt x="590511" y="471170"/>
                  </a:moveTo>
                  <a:lnTo>
                    <a:pt x="581508" y="471170"/>
                  </a:lnTo>
                  <a:lnTo>
                    <a:pt x="577609" y="473710"/>
                  </a:lnTo>
                  <a:lnTo>
                    <a:pt x="580861" y="476250"/>
                  </a:lnTo>
                  <a:lnTo>
                    <a:pt x="586414" y="473710"/>
                  </a:lnTo>
                  <a:lnTo>
                    <a:pt x="593223" y="473710"/>
                  </a:lnTo>
                  <a:lnTo>
                    <a:pt x="590511" y="471170"/>
                  </a:lnTo>
                  <a:close/>
                </a:path>
                <a:path w="1041400" h="817880">
                  <a:moveTo>
                    <a:pt x="610285" y="434340"/>
                  </a:moveTo>
                  <a:lnTo>
                    <a:pt x="586789" y="434340"/>
                  </a:lnTo>
                  <a:lnTo>
                    <a:pt x="588046" y="435610"/>
                  </a:lnTo>
                  <a:lnTo>
                    <a:pt x="588672" y="439420"/>
                  </a:lnTo>
                  <a:lnTo>
                    <a:pt x="589893" y="439420"/>
                  </a:lnTo>
                  <a:lnTo>
                    <a:pt x="591459" y="440690"/>
                  </a:lnTo>
                  <a:lnTo>
                    <a:pt x="593186" y="441960"/>
                  </a:lnTo>
                  <a:lnTo>
                    <a:pt x="593478" y="443230"/>
                  </a:lnTo>
                  <a:lnTo>
                    <a:pt x="593424" y="444500"/>
                  </a:lnTo>
                  <a:lnTo>
                    <a:pt x="591469" y="445770"/>
                  </a:lnTo>
                  <a:lnTo>
                    <a:pt x="581350" y="445770"/>
                  </a:lnTo>
                  <a:lnTo>
                    <a:pt x="576004" y="447040"/>
                  </a:lnTo>
                  <a:lnTo>
                    <a:pt x="575190" y="448310"/>
                  </a:lnTo>
                  <a:lnTo>
                    <a:pt x="573175" y="449580"/>
                  </a:lnTo>
                  <a:lnTo>
                    <a:pt x="573189" y="450850"/>
                  </a:lnTo>
                  <a:lnTo>
                    <a:pt x="575979" y="453390"/>
                  </a:lnTo>
                  <a:lnTo>
                    <a:pt x="584107" y="453390"/>
                  </a:lnTo>
                  <a:lnTo>
                    <a:pt x="588769" y="454660"/>
                  </a:lnTo>
                  <a:lnTo>
                    <a:pt x="593349" y="454660"/>
                  </a:lnTo>
                  <a:lnTo>
                    <a:pt x="600160" y="457200"/>
                  </a:lnTo>
                  <a:lnTo>
                    <a:pt x="602957" y="457200"/>
                  </a:lnTo>
                  <a:lnTo>
                    <a:pt x="610852" y="458470"/>
                  </a:lnTo>
                  <a:lnTo>
                    <a:pt x="615255" y="459740"/>
                  </a:lnTo>
                  <a:lnTo>
                    <a:pt x="619996" y="466090"/>
                  </a:lnTo>
                  <a:lnTo>
                    <a:pt x="622044" y="468630"/>
                  </a:lnTo>
                  <a:lnTo>
                    <a:pt x="625845" y="471170"/>
                  </a:lnTo>
                  <a:lnTo>
                    <a:pt x="628078" y="471170"/>
                  </a:lnTo>
                  <a:lnTo>
                    <a:pt x="631591" y="468630"/>
                  </a:lnTo>
                  <a:lnTo>
                    <a:pt x="631494" y="466090"/>
                  </a:lnTo>
                  <a:lnTo>
                    <a:pt x="629766" y="459740"/>
                  </a:lnTo>
                  <a:lnTo>
                    <a:pt x="627462" y="455930"/>
                  </a:lnTo>
                  <a:lnTo>
                    <a:pt x="620831" y="453390"/>
                  </a:lnTo>
                  <a:lnTo>
                    <a:pt x="618700" y="452120"/>
                  </a:lnTo>
                  <a:lnTo>
                    <a:pt x="617482" y="450850"/>
                  </a:lnTo>
                  <a:lnTo>
                    <a:pt x="619380" y="445770"/>
                  </a:lnTo>
                  <a:lnTo>
                    <a:pt x="591469" y="445770"/>
                  </a:lnTo>
                  <a:lnTo>
                    <a:pt x="585763" y="444500"/>
                  </a:lnTo>
                  <a:lnTo>
                    <a:pt x="641930" y="444500"/>
                  </a:lnTo>
                  <a:lnTo>
                    <a:pt x="644108" y="441960"/>
                  </a:lnTo>
                  <a:lnTo>
                    <a:pt x="641005" y="439420"/>
                  </a:lnTo>
                  <a:lnTo>
                    <a:pt x="637189" y="438150"/>
                  </a:lnTo>
                  <a:lnTo>
                    <a:pt x="633251" y="436880"/>
                  </a:lnTo>
                  <a:lnTo>
                    <a:pt x="611132" y="436880"/>
                  </a:lnTo>
                  <a:lnTo>
                    <a:pt x="610285" y="434340"/>
                  </a:lnTo>
                  <a:close/>
                </a:path>
                <a:path w="1041400" h="817880">
                  <a:moveTo>
                    <a:pt x="475477" y="464820"/>
                  </a:moveTo>
                  <a:lnTo>
                    <a:pt x="469720" y="464820"/>
                  </a:lnTo>
                  <a:lnTo>
                    <a:pt x="473674" y="466090"/>
                  </a:lnTo>
                  <a:lnTo>
                    <a:pt x="474333" y="466090"/>
                  </a:lnTo>
                  <a:lnTo>
                    <a:pt x="475477" y="464820"/>
                  </a:lnTo>
                  <a:close/>
                </a:path>
                <a:path w="1041400" h="817880">
                  <a:moveTo>
                    <a:pt x="667537" y="430530"/>
                  </a:moveTo>
                  <a:lnTo>
                    <a:pt x="665294" y="430530"/>
                  </a:lnTo>
                  <a:lnTo>
                    <a:pt x="665294" y="434340"/>
                  </a:lnTo>
                  <a:lnTo>
                    <a:pt x="662959" y="435610"/>
                  </a:lnTo>
                  <a:lnTo>
                    <a:pt x="660539" y="435610"/>
                  </a:lnTo>
                  <a:lnTo>
                    <a:pt x="656038" y="436880"/>
                  </a:lnTo>
                  <a:lnTo>
                    <a:pt x="651823" y="439420"/>
                  </a:lnTo>
                  <a:lnTo>
                    <a:pt x="653703" y="440690"/>
                  </a:lnTo>
                  <a:lnTo>
                    <a:pt x="655308" y="443230"/>
                  </a:lnTo>
                  <a:lnTo>
                    <a:pt x="658249" y="445770"/>
                  </a:lnTo>
                  <a:lnTo>
                    <a:pt x="659725" y="445770"/>
                  </a:lnTo>
                  <a:lnTo>
                    <a:pt x="665525" y="447040"/>
                  </a:lnTo>
                  <a:lnTo>
                    <a:pt x="670017" y="448310"/>
                  </a:lnTo>
                  <a:lnTo>
                    <a:pt x="676214" y="449580"/>
                  </a:lnTo>
                  <a:lnTo>
                    <a:pt x="677866" y="450850"/>
                  </a:lnTo>
                  <a:lnTo>
                    <a:pt x="681027" y="452120"/>
                  </a:lnTo>
                  <a:lnTo>
                    <a:pt x="682381" y="453390"/>
                  </a:lnTo>
                  <a:lnTo>
                    <a:pt x="686931" y="455930"/>
                  </a:lnTo>
                  <a:lnTo>
                    <a:pt x="688972" y="458470"/>
                  </a:lnTo>
                  <a:lnTo>
                    <a:pt x="690112" y="463550"/>
                  </a:lnTo>
                  <a:lnTo>
                    <a:pt x="710896" y="463550"/>
                  </a:lnTo>
                  <a:lnTo>
                    <a:pt x="710619" y="464820"/>
                  </a:lnTo>
                  <a:lnTo>
                    <a:pt x="710031" y="464820"/>
                  </a:lnTo>
                  <a:lnTo>
                    <a:pt x="709615" y="466090"/>
                  </a:lnTo>
                  <a:lnTo>
                    <a:pt x="882123" y="466090"/>
                  </a:lnTo>
                  <a:lnTo>
                    <a:pt x="883865" y="462280"/>
                  </a:lnTo>
                  <a:lnTo>
                    <a:pt x="885117" y="459740"/>
                  </a:lnTo>
                  <a:lnTo>
                    <a:pt x="886832" y="454660"/>
                  </a:lnTo>
                  <a:lnTo>
                    <a:pt x="887534" y="453390"/>
                  </a:lnTo>
                  <a:lnTo>
                    <a:pt x="704599" y="453390"/>
                  </a:lnTo>
                  <a:lnTo>
                    <a:pt x="700841" y="449580"/>
                  </a:lnTo>
                  <a:lnTo>
                    <a:pt x="701654" y="448310"/>
                  </a:lnTo>
                  <a:lnTo>
                    <a:pt x="689620" y="448310"/>
                  </a:lnTo>
                  <a:lnTo>
                    <a:pt x="676033" y="440690"/>
                  </a:lnTo>
                  <a:lnTo>
                    <a:pt x="678060" y="438150"/>
                  </a:lnTo>
                  <a:lnTo>
                    <a:pt x="886740" y="438150"/>
                  </a:lnTo>
                  <a:lnTo>
                    <a:pt x="884999" y="434340"/>
                  </a:lnTo>
                  <a:lnTo>
                    <a:pt x="884797" y="433070"/>
                  </a:lnTo>
                  <a:lnTo>
                    <a:pt x="672411" y="433070"/>
                  </a:lnTo>
                  <a:lnTo>
                    <a:pt x="670101" y="431800"/>
                  </a:lnTo>
                  <a:lnTo>
                    <a:pt x="667537" y="430530"/>
                  </a:lnTo>
                  <a:close/>
                </a:path>
                <a:path w="1041400" h="817880">
                  <a:moveTo>
                    <a:pt x="657947" y="457200"/>
                  </a:moveTo>
                  <a:lnTo>
                    <a:pt x="656856" y="458470"/>
                  </a:lnTo>
                  <a:lnTo>
                    <a:pt x="655712" y="462280"/>
                  </a:lnTo>
                  <a:lnTo>
                    <a:pt x="655298" y="462280"/>
                  </a:lnTo>
                  <a:lnTo>
                    <a:pt x="651553" y="463550"/>
                  </a:lnTo>
                  <a:lnTo>
                    <a:pt x="666195" y="463550"/>
                  </a:lnTo>
                  <a:lnTo>
                    <a:pt x="663804" y="459740"/>
                  </a:lnTo>
                  <a:lnTo>
                    <a:pt x="662631" y="458470"/>
                  </a:lnTo>
                  <a:lnTo>
                    <a:pt x="657947" y="457200"/>
                  </a:lnTo>
                  <a:close/>
                </a:path>
                <a:path w="1041400" h="817880">
                  <a:moveTo>
                    <a:pt x="574073" y="461010"/>
                  </a:moveTo>
                  <a:lnTo>
                    <a:pt x="534248" y="461010"/>
                  </a:lnTo>
                  <a:lnTo>
                    <a:pt x="533487" y="462280"/>
                  </a:lnTo>
                  <a:lnTo>
                    <a:pt x="574664" y="462280"/>
                  </a:lnTo>
                  <a:lnTo>
                    <a:pt x="574073" y="461010"/>
                  </a:lnTo>
                  <a:close/>
                </a:path>
                <a:path w="1041400" h="817880">
                  <a:moveTo>
                    <a:pt x="590908" y="457200"/>
                  </a:moveTo>
                  <a:lnTo>
                    <a:pt x="588780" y="458470"/>
                  </a:lnTo>
                  <a:lnTo>
                    <a:pt x="586371" y="458470"/>
                  </a:lnTo>
                  <a:lnTo>
                    <a:pt x="585745" y="461010"/>
                  </a:lnTo>
                  <a:lnTo>
                    <a:pt x="584672" y="462280"/>
                  </a:lnTo>
                  <a:lnTo>
                    <a:pt x="604062" y="462280"/>
                  </a:lnTo>
                  <a:lnTo>
                    <a:pt x="599130" y="461010"/>
                  </a:lnTo>
                  <a:lnTo>
                    <a:pt x="595339" y="461010"/>
                  </a:lnTo>
                  <a:lnTo>
                    <a:pt x="590908" y="457200"/>
                  </a:lnTo>
                  <a:close/>
                </a:path>
                <a:path w="1041400" h="817880">
                  <a:moveTo>
                    <a:pt x="53468" y="393700"/>
                  </a:moveTo>
                  <a:lnTo>
                    <a:pt x="22029" y="393700"/>
                  </a:lnTo>
                  <a:lnTo>
                    <a:pt x="23922" y="396240"/>
                  </a:lnTo>
                  <a:lnTo>
                    <a:pt x="18817" y="406400"/>
                  </a:lnTo>
                  <a:lnTo>
                    <a:pt x="16423" y="411480"/>
                  </a:lnTo>
                  <a:lnTo>
                    <a:pt x="12715" y="420370"/>
                  </a:lnTo>
                  <a:lnTo>
                    <a:pt x="12645" y="421640"/>
                  </a:lnTo>
                  <a:lnTo>
                    <a:pt x="12576" y="422910"/>
                  </a:lnTo>
                  <a:lnTo>
                    <a:pt x="12506" y="424180"/>
                  </a:lnTo>
                  <a:lnTo>
                    <a:pt x="15375" y="431800"/>
                  </a:lnTo>
                  <a:lnTo>
                    <a:pt x="12989" y="436880"/>
                  </a:lnTo>
                  <a:lnTo>
                    <a:pt x="7247" y="439420"/>
                  </a:lnTo>
                  <a:lnTo>
                    <a:pt x="5900" y="440690"/>
                  </a:lnTo>
                  <a:lnTo>
                    <a:pt x="5274" y="445770"/>
                  </a:lnTo>
                  <a:lnTo>
                    <a:pt x="3928" y="447040"/>
                  </a:lnTo>
                  <a:lnTo>
                    <a:pt x="612" y="452120"/>
                  </a:lnTo>
                  <a:lnTo>
                    <a:pt x="0" y="455930"/>
                  </a:lnTo>
                  <a:lnTo>
                    <a:pt x="1783" y="459740"/>
                  </a:lnTo>
                  <a:lnTo>
                    <a:pt x="2599" y="461010"/>
                  </a:lnTo>
                  <a:lnTo>
                    <a:pt x="6311" y="461010"/>
                  </a:lnTo>
                  <a:lnTo>
                    <a:pt x="7153" y="459740"/>
                  </a:lnTo>
                  <a:lnTo>
                    <a:pt x="8025" y="457200"/>
                  </a:lnTo>
                  <a:lnTo>
                    <a:pt x="8608" y="454660"/>
                  </a:lnTo>
                  <a:lnTo>
                    <a:pt x="9245" y="453390"/>
                  </a:lnTo>
                  <a:lnTo>
                    <a:pt x="16061" y="453390"/>
                  </a:lnTo>
                  <a:lnTo>
                    <a:pt x="16268" y="452120"/>
                  </a:lnTo>
                  <a:lnTo>
                    <a:pt x="70607" y="452120"/>
                  </a:lnTo>
                  <a:lnTo>
                    <a:pt x="71748" y="450850"/>
                  </a:lnTo>
                  <a:lnTo>
                    <a:pt x="9792" y="450850"/>
                  </a:lnTo>
                  <a:lnTo>
                    <a:pt x="8180" y="449580"/>
                  </a:lnTo>
                  <a:lnTo>
                    <a:pt x="7762" y="448310"/>
                  </a:lnTo>
                  <a:lnTo>
                    <a:pt x="8021" y="447040"/>
                  </a:lnTo>
                  <a:lnTo>
                    <a:pt x="74774" y="447040"/>
                  </a:lnTo>
                  <a:lnTo>
                    <a:pt x="77009" y="443230"/>
                  </a:lnTo>
                  <a:lnTo>
                    <a:pt x="78519" y="436880"/>
                  </a:lnTo>
                  <a:lnTo>
                    <a:pt x="78581" y="434340"/>
                  </a:lnTo>
                  <a:lnTo>
                    <a:pt x="22763" y="434340"/>
                  </a:lnTo>
                  <a:lnTo>
                    <a:pt x="20589" y="433070"/>
                  </a:lnTo>
                  <a:lnTo>
                    <a:pt x="20358" y="431800"/>
                  </a:lnTo>
                  <a:lnTo>
                    <a:pt x="22054" y="429260"/>
                  </a:lnTo>
                  <a:lnTo>
                    <a:pt x="50342" y="429260"/>
                  </a:lnTo>
                  <a:lnTo>
                    <a:pt x="46055" y="426720"/>
                  </a:lnTo>
                  <a:lnTo>
                    <a:pt x="45949" y="425450"/>
                  </a:lnTo>
                  <a:lnTo>
                    <a:pt x="45843" y="424180"/>
                  </a:lnTo>
                  <a:lnTo>
                    <a:pt x="46775" y="417830"/>
                  </a:lnTo>
                  <a:lnTo>
                    <a:pt x="47240" y="414020"/>
                  </a:lnTo>
                  <a:lnTo>
                    <a:pt x="47321" y="412750"/>
                  </a:lnTo>
                  <a:lnTo>
                    <a:pt x="47401" y="411480"/>
                  </a:lnTo>
                  <a:lnTo>
                    <a:pt x="47482" y="410210"/>
                  </a:lnTo>
                  <a:lnTo>
                    <a:pt x="47563" y="408940"/>
                  </a:lnTo>
                  <a:lnTo>
                    <a:pt x="47644" y="407670"/>
                  </a:lnTo>
                  <a:lnTo>
                    <a:pt x="47725" y="406400"/>
                  </a:lnTo>
                  <a:lnTo>
                    <a:pt x="48223" y="403860"/>
                  </a:lnTo>
                  <a:lnTo>
                    <a:pt x="49500" y="402590"/>
                  </a:lnTo>
                  <a:lnTo>
                    <a:pt x="53468" y="393700"/>
                  </a:lnTo>
                  <a:close/>
                </a:path>
                <a:path w="1041400" h="817880">
                  <a:moveTo>
                    <a:pt x="476775" y="452120"/>
                  </a:moveTo>
                  <a:lnTo>
                    <a:pt x="452127" y="452120"/>
                  </a:lnTo>
                  <a:lnTo>
                    <a:pt x="452657" y="453390"/>
                  </a:lnTo>
                  <a:lnTo>
                    <a:pt x="451314" y="454660"/>
                  </a:lnTo>
                  <a:lnTo>
                    <a:pt x="450126" y="455930"/>
                  </a:lnTo>
                  <a:lnTo>
                    <a:pt x="445828" y="458470"/>
                  </a:lnTo>
                  <a:lnTo>
                    <a:pt x="442883" y="459740"/>
                  </a:lnTo>
                  <a:lnTo>
                    <a:pt x="438725" y="461010"/>
                  </a:lnTo>
                  <a:lnTo>
                    <a:pt x="476678" y="461010"/>
                  </a:lnTo>
                  <a:lnTo>
                    <a:pt x="477079" y="459740"/>
                  </a:lnTo>
                  <a:lnTo>
                    <a:pt x="479204" y="455930"/>
                  </a:lnTo>
                  <a:lnTo>
                    <a:pt x="476775" y="452120"/>
                  </a:lnTo>
                  <a:close/>
                </a:path>
                <a:path w="1041400" h="817880">
                  <a:moveTo>
                    <a:pt x="654015" y="450850"/>
                  </a:moveTo>
                  <a:lnTo>
                    <a:pt x="652316" y="450850"/>
                  </a:lnTo>
                  <a:lnTo>
                    <a:pt x="647651" y="453390"/>
                  </a:lnTo>
                  <a:lnTo>
                    <a:pt x="644565" y="454660"/>
                  </a:lnTo>
                  <a:lnTo>
                    <a:pt x="641135" y="455930"/>
                  </a:lnTo>
                  <a:lnTo>
                    <a:pt x="641657" y="457200"/>
                  </a:lnTo>
                  <a:lnTo>
                    <a:pt x="655341" y="457200"/>
                  </a:lnTo>
                  <a:lnTo>
                    <a:pt x="655952" y="453390"/>
                  </a:lnTo>
                  <a:lnTo>
                    <a:pt x="655704" y="452120"/>
                  </a:lnTo>
                  <a:lnTo>
                    <a:pt x="654015" y="450850"/>
                  </a:lnTo>
                  <a:close/>
                </a:path>
                <a:path w="1041400" h="817880">
                  <a:moveTo>
                    <a:pt x="70607" y="452120"/>
                  </a:moveTo>
                  <a:lnTo>
                    <a:pt x="19329" y="452120"/>
                  </a:lnTo>
                  <a:lnTo>
                    <a:pt x="19861" y="453390"/>
                  </a:lnTo>
                  <a:lnTo>
                    <a:pt x="15646" y="455930"/>
                  </a:lnTo>
                  <a:lnTo>
                    <a:pt x="66701" y="455930"/>
                  </a:lnTo>
                  <a:lnTo>
                    <a:pt x="69466" y="453390"/>
                  </a:lnTo>
                  <a:lnTo>
                    <a:pt x="70607" y="452120"/>
                  </a:lnTo>
                  <a:close/>
                </a:path>
                <a:path w="1041400" h="817880">
                  <a:moveTo>
                    <a:pt x="517273" y="447040"/>
                  </a:moveTo>
                  <a:lnTo>
                    <a:pt x="511657" y="447040"/>
                  </a:lnTo>
                  <a:lnTo>
                    <a:pt x="509397" y="448310"/>
                  </a:lnTo>
                  <a:lnTo>
                    <a:pt x="508824" y="453390"/>
                  </a:lnTo>
                  <a:lnTo>
                    <a:pt x="505490" y="454660"/>
                  </a:lnTo>
                  <a:lnTo>
                    <a:pt x="515552" y="454660"/>
                  </a:lnTo>
                  <a:lnTo>
                    <a:pt x="517528" y="452120"/>
                  </a:lnTo>
                  <a:lnTo>
                    <a:pt x="518634" y="450850"/>
                  </a:lnTo>
                  <a:lnTo>
                    <a:pt x="519070" y="449580"/>
                  </a:lnTo>
                  <a:lnTo>
                    <a:pt x="518490" y="448310"/>
                  </a:lnTo>
                  <a:lnTo>
                    <a:pt x="517273" y="447040"/>
                  </a:lnTo>
                  <a:close/>
                </a:path>
                <a:path w="1041400" h="817880">
                  <a:moveTo>
                    <a:pt x="566366" y="443230"/>
                  </a:moveTo>
                  <a:lnTo>
                    <a:pt x="539266" y="443230"/>
                  </a:lnTo>
                  <a:lnTo>
                    <a:pt x="542290" y="444500"/>
                  </a:lnTo>
                  <a:lnTo>
                    <a:pt x="537250" y="448310"/>
                  </a:lnTo>
                  <a:lnTo>
                    <a:pt x="529880" y="452120"/>
                  </a:lnTo>
                  <a:lnTo>
                    <a:pt x="522029" y="454660"/>
                  </a:lnTo>
                  <a:lnTo>
                    <a:pt x="571116" y="454660"/>
                  </a:lnTo>
                  <a:lnTo>
                    <a:pt x="568750" y="449580"/>
                  </a:lnTo>
                  <a:lnTo>
                    <a:pt x="566366" y="443230"/>
                  </a:lnTo>
                  <a:close/>
                </a:path>
                <a:path w="1041400" h="817880">
                  <a:moveTo>
                    <a:pt x="886740" y="438150"/>
                  </a:moveTo>
                  <a:lnTo>
                    <a:pt x="678060" y="438150"/>
                  </a:lnTo>
                  <a:lnTo>
                    <a:pt x="680281" y="439420"/>
                  </a:lnTo>
                  <a:lnTo>
                    <a:pt x="684910" y="440690"/>
                  </a:lnTo>
                  <a:lnTo>
                    <a:pt x="688886" y="445770"/>
                  </a:lnTo>
                  <a:lnTo>
                    <a:pt x="689620" y="448310"/>
                  </a:lnTo>
                  <a:lnTo>
                    <a:pt x="703458" y="448310"/>
                  </a:lnTo>
                  <a:lnTo>
                    <a:pt x="705172" y="449580"/>
                  </a:lnTo>
                  <a:lnTo>
                    <a:pt x="704599" y="453390"/>
                  </a:lnTo>
                  <a:lnTo>
                    <a:pt x="887534" y="453390"/>
                  </a:lnTo>
                  <a:lnTo>
                    <a:pt x="887616" y="450850"/>
                  </a:lnTo>
                  <a:lnTo>
                    <a:pt x="887680" y="449580"/>
                  </a:lnTo>
                  <a:lnTo>
                    <a:pt x="887744" y="448310"/>
                  </a:lnTo>
                  <a:lnTo>
                    <a:pt x="887808" y="447040"/>
                  </a:lnTo>
                  <a:lnTo>
                    <a:pt x="887901" y="440690"/>
                  </a:lnTo>
                  <a:lnTo>
                    <a:pt x="886740" y="438150"/>
                  </a:lnTo>
                  <a:close/>
                </a:path>
                <a:path w="1041400" h="817880">
                  <a:moveTo>
                    <a:pt x="74774" y="447040"/>
                  </a:moveTo>
                  <a:lnTo>
                    <a:pt x="10271" y="447040"/>
                  </a:lnTo>
                  <a:lnTo>
                    <a:pt x="9792" y="450850"/>
                  </a:lnTo>
                  <a:lnTo>
                    <a:pt x="71748" y="450850"/>
                  </a:lnTo>
                  <a:lnTo>
                    <a:pt x="74030" y="448310"/>
                  </a:lnTo>
                  <a:lnTo>
                    <a:pt x="74774" y="447040"/>
                  </a:lnTo>
                  <a:close/>
                </a:path>
                <a:path w="1041400" h="817880">
                  <a:moveTo>
                    <a:pt x="639061" y="444500"/>
                  </a:moveTo>
                  <a:lnTo>
                    <a:pt x="624366" y="444500"/>
                  </a:lnTo>
                  <a:lnTo>
                    <a:pt x="625561" y="448310"/>
                  </a:lnTo>
                  <a:lnTo>
                    <a:pt x="628798" y="449580"/>
                  </a:lnTo>
                  <a:lnTo>
                    <a:pt x="631490" y="448310"/>
                  </a:lnTo>
                  <a:lnTo>
                    <a:pt x="633957" y="447040"/>
                  </a:lnTo>
                  <a:lnTo>
                    <a:pt x="639061" y="444500"/>
                  </a:lnTo>
                  <a:close/>
                </a:path>
                <a:path w="1041400" h="817880">
                  <a:moveTo>
                    <a:pt x="520797" y="406400"/>
                  </a:moveTo>
                  <a:lnTo>
                    <a:pt x="467165" y="406400"/>
                  </a:lnTo>
                  <a:lnTo>
                    <a:pt x="469033" y="407670"/>
                  </a:lnTo>
                  <a:lnTo>
                    <a:pt x="469908" y="408940"/>
                  </a:lnTo>
                  <a:lnTo>
                    <a:pt x="474775" y="411480"/>
                  </a:lnTo>
                  <a:lnTo>
                    <a:pt x="474649" y="420370"/>
                  </a:lnTo>
                  <a:lnTo>
                    <a:pt x="472803" y="421640"/>
                  </a:lnTo>
                  <a:lnTo>
                    <a:pt x="468763" y="422910"/>
                  </a:lnTo>
                  <a:lnTo>
                    <a:pt x="467191" y="422910"/>
                  </a:lnTo>
                  <a:lnTo>
                    <a:pt x="463590" y="424180"/>
                  </a:lnTo>
                  <a:lnTo>
                    <a:pt x="454270" y="424180"/>
                  </a:lnTo>
                  <a:lnTo>
                    <a:pt x="447815" y="427990"/>
                  </a:lnTo>
                  <a:lnTo>
                    <a:pt x="437426" y="436880"/>
                  </a:lnTo>
                  <a:lnTo>
                    <a:pt x="433056" y="440690"/>
                  </a:lnTo>
                  <a:lnTo>
                    <a:pt x="428003" y="445770"/>
                  </a:lnTo>
                  <a:lnTo>
                    <a:pt x="427173" y="445770"/>
                  </a:lnTo>
                  <a:lnTo>
                    <a:pt x="425916" y="447040"/>
                  </a:lnTo>
                  <a:lnTo>
                    <a:pt x="474148" y="447040"/>
                  </a:lnTo>
                  <a:lnTo>
                    <a:pt x="473749" y="444500"/>
                  </a:lnTo>
                  <a:lnTo>
                    <a:pt x="475917" y="436880"/>
                  </a:lnTo>
                  <a:lnTo>
                    <a:pt x="475985" y="435610"/>
                  </a:lnTo>
                  <a:lnTo>
                    <a:pt x="476053" y="434340"/>
                  </a:lnTo>
                  <a:lnTo>
                    <a:pt x="476121" y="433070"/>
                  </a:lnTo>
                  <a:lnTo>
                    <a:pt x="478144" y="429260"/>
                  </a:lnTo>
                  <a:lnTo>
                    <a:pt x="477799" y="427990"/>
                  </a:lnTo>
                  <a:lnTo>
                    <a:pt x="476413" y="424180"/>
                  </a:lnTo>
                  <a:lnTo>
                    <a:pt x="476686" y="421640"/>
                  </a:lnTo>
                  <a:lnTo>
                    <a:pt x="478505" y="416560"/>
                  </a:lnTo>
                  <a:lnTo>
                    <a:pt x="479645" y="411480"/>
                  </a:lnTo>
                  <a:lnTo>
                    <a:pt x="479794" y="410210"/>
                  </a:lnTo>
                  <a:lnTo>
                    <a:pt x="522254" y="410210"/>
                  </a:lnTo>
                  <a:lnTo>
                    <a:pt x="522039" y="408940"/>
                  </a:lnTo>
                  <a:lnTo>
                    <a:pt x="520797" y="406400"/>
                  </a:lnTo>
                  <a:close/>
                </a:path>
                <a:path w="1041400" h="817880">
                  <a:moveTo>
                    <a:pt x="504223" y="441960"/>
                  </a:moveTo>
                  <a:lnTo>
                    <a:pt x="494719" y="441960"/>
                  </a:lnTo>
                  <a:lnTo>
                    <a:pt x="504889" y="444500"/>
                  </a:lnTo>
                  <a:lnTo>
                    <a:pt x="504223" y="441960"/>
                  </a:lnTo>
                  <a:close/>
                </a:path>
                <a:path w="1041400" h="817880">
                  <a:moveTo>
                    <a:pt x="569192" y="434340"/>
                  </a:moveTo>
                  <a:lnTo>
                    <a:pt x="530381" y="434340"/>
                  </a:lnTo>
                  <a:lnTo>
                    <a:pt x="534034" y="436880"/>
                  </a:lnTo>
                  <a:lnTo>
                    <a:pt x="532757" y="440690"/>
                  </a:lnTo>
                  <a:lnTo>
                    <a:pt x="535078" y="444500"/>
                  </a:lnTo>
                  <a:lnTo>
                    <a:pt x="539266" y="443230"/>
                  </a:lnTo>
                  <a:lnTo>
                    <a:pt x="566366" y="443230"/>
                  </a:lnTo>
                  <a:lnTo>
                    <a:pt x="565412" y="440690"/>
                  </a:lnTo>
                  <a:lnTo>
                    <a:pt x="564815" y="439420"/>
                  </a:lnTo>
                  <a:lnTo>
                    <a:pt x="569192" y="434340"/>
                  </a:lnTo>
                  <a:close/>
                </a:path>
                <a:path w="1041400" h="817880">
                  <a:moveTo>
                    <a:pt x="427518" y="438150"/>
                  </a:moveTo>
                  <a:lnTo>
                    <a:pt x="412308" y="438150"/>
                  </a:lnTo>
                  <a:lnTo>
                    <a:pt x="411145" y="443230"/>
                  </a:lnTo>
                  <a:lnTo>
                    <a:pt x="426018" y="443230"/>
                  </a:lnTo>
                  <a:lnTo>
                    <a:pt x="426053" y="441960"/>
                  </a:lnTo>
                  <a:lnTo>
                    <a:pt x="427518" y="438150"/>
                  </a:lnTo>
                  <a:close/>
                </a:path>
                <a:path w="1041400" h="817880">
                  <a:moveTo>
                    <a:pt x="577541" y="440690"/>
                  </a:moveTo>
                  <a:lnTo>
                    <a:pt x="571766" y="440690"/>
                  </a:lnTo>
                  <a:lnTo>
                    <a:pt x="573570" y="441960"/>
                  </a:lnTo>
                  <a:lnTo>
                    <a:pt x="575280" y="441960"/>
                  </a:lnTo>
                  <a:lnTo>
                    <a:pt x="577541" y="440690"/>
                  </a:lnTo>
                  <a:close/>
                </a:path>
                <a:path w="1041400" h="817880">
                  <a:moveTo>
                    <a:pt x="530381" y="434340"/>
                  </a:moveTo>
                  <a:lnTo>
                    <a:pt x="497804" y="434340"/>
                  </a:lnTo>
                  <a:lnTo>
                    <a:pt x="501440" y="438150"/>
                  </a:lnTo>
                  <a:lnTo>
                    <a:pt x="526735" y="438150"/>
                  </a:lnTo>
                  <a:lnTo>
                    <a:pt x="527608" y="436880"/>
                  </a:lnTo>
                  <a:lnTo>
                    <a:pt x="530381" y="434340"/>
                  </a:lnTo>
                  <a:close/>
                </a:path>
                <a:path w="1041400" h="817880">
                  <a:moveTo>
                    <a:pt x="609437" y="431800"/>
                  </a:moveTo>
                  <a:lnTo>
                    <a:pt x="571223" y="431800"/>
                  </a:lnTo>
                  <a:lnTo>
                    <a:pt x="578010" y="435610"/>
                  </a:lnTo>
                  <a:lnTo>
                    <a:pt x="579899" y="436880"/>
                  </a:lnTo>
                  <a:lnTo>
                    <a:pt x="582354" y="435610"/>
                  </a:lnTo>
                  <a:lnTo>
                    <a:pt x="582919" y="435610"/>
                  </a:lnTo>
                  <a:lnTo>
                    <a:pt x="586789" y="434340"/>
                  </a:lnTo>
                  <a:lnTo>
                    <a:pt x="610285" y="434340"/>
                  </a:lnTo>
                  <a:lnTo>
                    <a:pt x="609437" y="431800"/>
                  </a:lnTo>
                  <a:close/>
                </a:path>
                <a:path w="1041400" h="817880">
                  <a:moveTo>
                    <a:pt x="539148" y="392430"/>
                  </a:moveTo>
                  <a:lnTo>
                    <a:pt x="530208" y="392430"/>
                  </a:lnTo>
                  <a:lnTo>
                    <a:pt x="533020" y="394970"/>
                  </a:lnTo>
                  <a:lnTo>
                    <a:pt x="534021" y="396240"/>
                  </a:lnTo>
                  <a:lnTo>
                    <a:pt x="535979" y="401320"/>
                  </a:lnTo>
                  <a:lnTo>
                    <a:pt x="539583" y="402590"/>
                  </a:lnTo>
                  <a:lnTo>
                    <a:pt x="542970" y="408940"/>
                  </a:lnTo>
                  <a:lnTo>
                    <a:pt x="543873" y="412750"/>
                  </a:lnTo>
                  <a:lnTo>
                    <a:pt x="548863" y="415290"/>
                  </a:lnTo>
                  <a:lnTo>
                    <a:pt x="549353" y="416560"/>
                  </a:lnTo>
                  <a:lnTo>
                    <a:pt x="549367" y="429260"/>
                  </a:lnTo>
                  <a:lnTo>
                    <a:pt x="548737" y="430530"/>
                  </a:lnTo>
                  <a:lnTo>
                    <a:pt x="542441" y="431800"/>
                  </a:lnTo>
                  <a:lnTo>
                    <a:pt x="613556" y="431800"/>
                  </a:lnTo>
                  <a:lnTo>
                    <a:pt x="614664" y="436880"/>
                  </a:lnTo>
                  <a:lnTo>
                    <a:pt x="633251" y="436880"/>
                  </a:lnTo>
                  <a:lnTo>
                    <a:pt x="633700" y="435610"/>
                  </a:lnTo>
                  <a:lnTo>
                    <a:pt x="639644" y="435610"/>
                  </a:lnTo>
                  <a:lnTo>
                    <a:pt x="641603" y="433070"/>
                  </a:lnTo>
                  <a:lnTo>
                    <a:pt x="624758" y="433070"/>
                  </a:lnTo>
                  <a:lnTo>
                    <a:pt x="622965" y="430530"/>
                  </a:lnTo>
                  <a:lnTo>
                    <a:pt x="598813" y="430530"/>
                  </a:lnTo>
                  <a:lnTo>
                    <a:pt x="595444" y="429260"/>
                  </a:lnTo>
                  <a:lnTo>
                    <a:pt x="598904" y="427990"/>
                  </a:lnTo>
                  <a:lnTo>
                    <a:pt x="621173" y="427990"/>
                  </a:lnTo>
                  <a:lnTo>
                    <a:pt x="620276" y="426720"/>
                  </a:lnTo>
                  <a:lnTo>
                    <a:pt x="616878" y="425450"/>
                  </a:lnTo>
                  <a:lnTo>
                    <a:pt x="578628" y="425450"/>
                  </a:lnTo>
                  <a:lnTo>
                    <a:pt x="572569" y="422910"/>
                  </a:lnTo>
                  <a:lnTo>
                    <a:pt x="566056" y="415290"/>
                  </a:lnTo>
                  <a:lnTo>
                    <a:pt x="561600" y="411480"/>
                  </a:lnTo>
                  <a:lnTo>
                    <a:pt x="560762" y="403860"/>
                  </a:lnTo>
                  <a:lnTo>
                    <a:pt x="560106" y="402590"/>
                  </a:lnTo>
                  <a:lnTo>
                    <a:pt x="556107" y="400050"/>
                  </a:lnTo>
                  <a:lnTo>
                    <a:pt x="542625" y="400050"/>
                  </a:lnTo>
                  <a:lnTo>
                    <a:pt x="539148" y="392430"/>
                  </a:lnTo>
                  <a:close/>
                </a:path>
                <a:path w="1041400" h="817880">
                  <a:moveTo>
                    <a:pt x="73779" y="420370"/>
                  </a:moveTo>
                  <a:lnTo>
                    <a:pt x="62496" y="422910"/>
                  </a:lnTo>
                  <a:lnTo>
                    <a:pt x="58348" y="425450"/>
                  </a:lnTo>
                  <a:lnTo>
                    <a:pt x="52542" y="429260"/>
                  </a:lnTo>
                  <a:lnTo>
                    <a:pt x="22054" y="429260"/>
                  </a:lnTo>
                  <a:lnTo>
                    <a:pt x="23648" y="430530"/>
                  </a:lnTo>
                  <a:lnTo>
                    <a:pt x="25167" y="430530"/>
                  </a:lnTo>
                  <a:lnTo>
                    <a:pt x="25200" y="431800"/>
                  </a:lnTo>
                  <a:lnTo>
                    <a:pt x="24246" y="433070"/>
                  </a:lnTo>
                  <a:lnTo>
                    <a:pt x="22763" y="434340"/>
                  </a:lnTo>
                  <a:lnTo>
                    <a:pt x="78581" y="434340"/>
                  </a:lnTo>
                  <a:lnTo>
                    <a:pt x="78517" y="427990"/>
                  </a:lnTo>
                  <a:lnTo>
                    <a:pt x="78439" y="426720"/>
                  </a:lnTo>
                  <a:lnTo>
                    <a:pt x="78360" y="425450"/>
                  </a:lnTo>
                  <a:lnTo>
                    <a:pt x="78281" y="424180"/>
                  </a:lnTo>
                  <a:lnTo>
                    <a:pt x="78202" y="422910"/>
                  </a:lnTo>
                  <a:lnTo>
                    <a:pt x="73779" y="420370"/>
                  </a:lnTo>
                  <a:close/>
                </a:path>
                <a:path w="1041400" h="817880">
                  <a:moveTo>
                    <a:pt x="647971" y="430530"/>
                  </a:moveTo>
                  <a:lnTo>
                    <a:pt x="629946" y="430530"/>
                  </a:lnTo>
                  <a:lnTo>
                    <a:pt x="626040" y="433070"/>
                  </a:lnTo>
                  <a:lnTo>
                    <a:pt x="641603" y="433070"/>
                  </a:lnTo>
                  <a:lnTo>
                    <a:pt x="642583" y="431800"/>
                  </a:lnTo>
                  <a:lnTo>
                    <a:pt x="647039" y="431800"/>
                  </a:lnTo>
                  <a:lnTo>
                    <a:pt x="647971" y="430530"/>
                  </a:lnTo>
                  <a:close/>
                </a:path>
                <a:path w="1041400" h="817880">
                  <a:moveTo>
                    <a:pt x="647039" y="431800"/>
                  </a:moveTo>
                  <a:lnTo>
                    <a:pt x="642583" y="431800"/>
                  </a:lnTo>
                  <a:lnTo>
                    <a:pt x="644620" y="433070"/>
                  </a:lnTo>
                  <a:lnTo>
                    <a:pt x="647039" y="431800"/>
                  </a:lnTo>
                  <a:close/>
                </a:path>
                <a:path w="1041400" h="817880">
                  <a:moveTo>
                    <a:pt x="832810" y="427990"/>
                  </a:moveTo>
                  <a:lnTo>
                    <a:pt x="671429" y="427990"/>
                  </a:lnTo>
                  <a:lnTo>
                    <a:pt x="674024" y="429260"/>
                  </a:lnTo>
                  <a:lnTo>
                    <a:pt x="675739" y="431800"/>
                  </a:lnTo>
                  <a:lnTo>
                    <a:pt x="672411" y="433070"/>
                  </a:lnTo>
                  <a:lnTo>
                    <a:pt x="884797" y="433070"/>
                  </a:lnTo>
                  <a:lnTo>
                    <a:pt x="884903" y="429260"/>
                  </a:lnTo>
                  <a:lnTo>
                    <a:pt x="833263" y="429260"/>
                  </a:lnTo>
                  <a:lnTo>
                    <a:pt x="832810" y="427990"/>
                  </a:lnTo>
                  <a:close/>
                </a:path>
                <a:path w="1041400" h="817880">
                  <a:moveTo>
                    <a:pt x="657871" y="417830"/>
                  </a:moveTo>
                  <a:lnTo>
                    <a:pt x="656097" y="419100"/>
                  </a:lnTo>
                  <a:lnTo>
                    <a:pt x="654272" y="421640"/>
                  </a:lnTo>
                  <a:lnTo>
                    <a:pt x="655701" y="422910"/>
                  </a:lnTo>
                  <a:lnTo>
                    <a:pt x="657296" y="424180"/>
                  </a:lnTo>
                  <a:lnTo>
                    <a:pt x="659434" y="426720"/>
                  </a:lnTo>
                  <a:lnTo>
                    <a:pt x="660445" y="430530"/>
                  </a:lnTo>
                  <a:lnTo>
                    <a:pt x="661656" y="431800"/>
                  </a:lnTo>
                  <a:lnTo>
                    <a:pt x="665294" y="430530"/>
                  </a:lnTo>
                  <a:lnTo>
                    <a:pt x="667537" y="430530"/>
                  </a:lnTo>
                  <a:lnTo>
                    <a:pt x="667332" y="429260"/>
                  </a:lnTo>
                  <a:lnTo>
                    <a:pt x="667642" y="427990"/>
                  </a:lnTo>
                  <a:lnTo>
                    <a:pt x="832810" y="427990"/>
                  </a:lnTo>
                  <a:lnTo>
                    <a:pt x="832788" y="426720"/>
                  </a:lnTo>
                  <a:lnTo>
                    <a:pt x="674554" y="426720"/>
                  </a:lnTo>
                  <a:lnTo>
                    <a:pt x="669521" y="425450"/>
                  </a:lnTo>
                  <a:lnTo>
                    <a:pt x="665510" y="420370"/>
                  </a:lnTo>
                  <a:lnTo>
                    <a:pt x="662851" y="420370"/>
                  </a:lnTo>
                  <a:lnTo>
                    <a:pt x="657871" y="417830"/>
                  </a:lnTo>
                  <a:close/>
                </a:path>
                <a:path w="1041400" h="817880">
                  <a:moveTo>
                    <a:pt x="621173" y="427990"/>
                  </a:moveTo>
                  <a:lnTo>
                    <a:pt x="601380" y="427990"/>
                  </a:lnTo>
                  <a:lnTo>
                    <a:pt x="604379" y="429260"/>
                  </a:lnTo>
                  <a:lnTo>
                    <a:pt x="601282" y="430530"/>
                  </a:lnTo>
                  <a:lnTo>
                    <a:pt x="622965" y="430530"/>
                  </a:lnTo>
                  <a:lnTo>
                    <a:pt x="621173" y="427990"/>
                  </a:lnTo>
                  <a:close/>
                </a:path>
                <a:path w="1041400" h="817880">
                  <a:moveTo>
                    <a:pt x="645887" y="426720"/>
                  </a:moveTo>
                  <a:lnTo>
                    <a:pt x="634396" y="426720"/>
                  </a:lnTo>
                  <a:lnTo>
                    <a:pt x="632870" y="427990"/>
                  </a:lnTo>
                  <a:lnTo>
                    <a:pt x="630982" y="430530"/>
                  </a:lnTo>
                  <a:lnTo>
                    <a:pt x="648980" y="430530"/>
                  </a:lnTo>
                  <a:lnTo>
                    <a:pt x="648209" y="429260"/>
                  </a:lnTo>
                  <a:lnTo>
                    <a:pt x="647604" y="427990"/>
                  </a:lnTo>
                  <a:lnTo>
                    <a:pt x="645887" y="426720"/>
                  </a:lnTo>
                  <a:close/>
                </a:path>
                <a:path w="1041400" h="817880">
                  <a:moveTo>
                    <a:pt x="842482" y="415290"/>
                  </a:moveTo>
                  <a:lnTo>
                    <a:pt x="822741" y="415290"/>
                  </a:lnTo>
                  <a:lnTo>
                    <a:pt x="823489" y="416560"/>
                  </a:lnTo>
                  <a:lnTo>
                    <a:pt x="820771" y="422910"/>
                  </a:lnTo>
                  <a:lnTo>
                    <a:pt x="836809" y="422910"/>
                  </a:lnTo>
                  <a:lnTo>
                    <a:pt x="840096" y="424180"/>
                  </a:lnTo>
                  <a:lnTo>
                    <a:pt x="839301" y="427990"/>
                  </a:lnTo>
                  <a:lnTo>
                    <a:pt x="837407" y="429260"/>
                  </a:lnTo>
                  <a:lnTo>
                    <a:pt x="868234" y="429260"/>
                  </a:lnTo>
                  <a:lnTo>
                    <a:pt x="868337" y="427990"/>
                  </a:lnTo>
                  <a:lnTo>
                    <a:pt x="868439" y="426720"/>
                  </a:lnTo>
                  <a:lnTo>
                    <a:pt x="868875" y="425450"/>
                  </a:lnTo>
                  <a:lnTo>
                    <a:pt x="873086" y="424180"/>
                  </a:lnTo>
                  <a:lnTo>
                    <a:pt x="884956" y="424180"/>
                  </a:lnTo>
                  <a:lnTo>
                    <a:pt x="884841" y="421640"/>
                  </a:lnTo>
                  <a:lnTo>
                    <a:pt x="884783" y="420370"/>
                  </a:lnTo>
                  <a:lnTo>
                    <a:pt x="882608" y="416560"/>
                  </a:lnTo>
                  <a:lnTo>
                    <a:pt x="843196" y="416560"/>
                  </a:lnTo>
                  <a:lnTo>
                    <a:pt x="842482" y="415290"/>
                  </a:lnTo>
                  <a:close/>
                </a:path>
                <a:path w="1041400" h="817880">
                  <a:moveTo>
                    <a:pt x="884956" y="424180"/>
                  </a:moveTo>
                  <a:lnTo>
                    <a:pt x="873086" y="424180"/>
                  </a:lnTo>
                  <a:lnTo>
                    <a:pt x="874195" y="426720"/>
                  </a:lnTo>
                  <a:lnTo>
                    <a:pt x="875341" y="427990"/>
                  </a:lnTo>
                  <a:lnTo>
                    <a:pt x="868234" y="429260"/>
                  </a:lnTo>
                  <a:lnTo>
                    <a:pt x="884903" y="429260"/>
                  </a:lnTo>
                  <a:lnTo>
                    <a:pt x="884956" y="424180"/>
                  </a:lnTo>
                  <a:close/>
                </a:path>
                <a:path w="1041400" h="817880">
                  <a:moveTo>
                    <a:pt x="778475" y="421640"/>
                  </a:moveTo>
                  <a:lnTo>
                    <a:pt x="676887" y="421640"/>
                  </a:lnTo>
                  <a:lnTo>
                    <a:pt x="677873" y="424180"/>
                  </a:lnTo>
                  <a:lnTo>
                    <a:pt x="674554" y="426720"/>
                  </a:lnTo>
                  <a:lnTo>
                    <a:pt x="777302" y="426720"/>
                  </a:lnTo>
                  <a:lnTo>
                    <a:pt x="775876" y="425450"/>
                  </a:lnTo>
                  <a:lnTo>
                    <a:pt x="775785" y="424180"/>
                  </a:lnTo>
                  <a:lnTo>
                    <a:pt x="775695" y="422910"/>
                  </a:lnTo>
                  <a:lnTo>
                    <a:pt x="778475" y="421640"/>
                  </a:lnTo>
                  <a:close/>
                </a:path>
                <a:path w="1041400" h="817880">
                  <a:moveTo>
                    <a:pt x="795478" y="420370"/>
                  </a:moveTo>
                  <a:lnTo>
                    <a:pt x="759067" y="420370"/>
                  </a:lnTo>
                  <a:lnTo>
                    <a:pt x="759208" y="421640"/>
                  </a:lnTo>
                  <a:lnTo>
                    <a:pt x="781218" y="421640"/>
                  </a:lnTo>
                  <a:lnTo>
                    <a:pt x="784332" y="422910"/>
                  </a:lnTo>
                  <a:lnTo>
                    <a:pt x="783385" y="425450"/>
                  </a:lnTo>
                  <a:lnTo>
                    <a:pt x="781985" y="426720"/>
                  </a:lnTo>
                  <a:lnTo>
                    <a:pt x="832788" y="426720"/>
                  </a:lnTo>
                  <a:lnTo>
                    <a:pt x="834833" y="424180"/>
                  </a:lnTo>
                  <a:lnTo>
                    <a:pt x="797843" y="424180"/>
                  </a:lnTo>
                  <a:lnTo>
                    <a:pt x="796759" y="421640"/>
                  </a:lnTo>
                  <a:lnTo>
                    <a:pt x="795478" y="420370"/>
                  </a:lnTo>
                  <a:close/>
                </a:path>
                <a:path w="1041400" h="817880">
                  <a:moveTo>
                    <a:pt x="541043" y="420370"/>
                  </a:moveTo>
                  <a:lnTo>
                    <a:pt x="534046" y="420370"/>
                  </a:lnTo>
                  <a:lnTo>
                    <a:pt x="534452" y="421640"/>
                  </a:lnTo>
                  <a:lnTo>
                    <a:pt x="535180" y="424180"/>
                  </a:lnTo>
                  <a:lnTo>
                    <a:pt x="535914" y="425450"/>
                  </a:lnTo>
                  <a:lnTo>
                    <a:pt x="539644" y="424180"/>
                  </a:lnTo>
                  <a:lnTo>
                    <a:pt x="540832" y="422910"/>
                  </a:lnTo>
                  <a:lnTo>
                    <a:pt x="540937" y="421640"/>
                  </a:lnTo>
                  <a:lnTo>
                    <a:pt x="541043" y="420370"/>
                  </a:lnTo>
                  <a:close/>
                </a:path>
                <a:path w="1041400" h="817880">
                  <a:moveTo>
                    <a:pt x="568448" y="407670"/>
                  </a:moveTo>
                  <a:lnTo>
                    <a:pt x="567818" y="411480"/>
                  </a:lnTo>
                  <a:lnTo>
                    <a:pt x="567961" y="411480"/>
                  </a:lnTo>
                  <a:lnTo>
                    <a:pt x="573279" y="412750"/>
                  </a:lnTo>
                  <a:lnTo>
                    <a:pt x="574643" y="414020"/>
                  </a:lnTo>
                  <a:lnTo>
                    <a:pt x="577941" y="419100"/>
                  </a:lnTo>
                  <a:lnTo>
                    <a:pt x="580094" y="421640"/>
                  </a:lnTo>
                  <a:lnTo>
                    <a:pt x="582286" y="425450"/>
                  </a:lnTo>
                  <a:lnTo>
                    <a:pt x="616878" y="425450"/>
                  </a:lnTo>
                  <a:lnTo>
                    <a:pt x="606751" y="424180"/>
                  </a:lnTo>
                  <a:lnTo>
                    <a:pt x="600819" y="421640"/>
                  </a:lnTo>
                  <a:lnTo>
                    <a:pt x="592999" y="420370"/>
                  </a:lnTo>
                  <a:lnTo>
                    <a:pt x="591290" y="419100"/>
                  </a:lnTo>
                  <a:lnTo>
                    <a:pt x="589194" y="417830"/>
                  </a:lnTo>
                  <a:lnTo>
                    <a:pt x="592913" y="414020"/>
                  </a:lnTo>
                  <a:lnTo>
                    <a:pt x="601459" y="414020"/>
                  </a:lnTo>
                  <a:lnTo>
                    <a:pt x="601260" y="412750"/>
                  </a:lnTo>
                  <a:lnTo>
                    <a:pt x="594457" y="412750"/>
                  </a:lnTo>
                  <a:lnTo>
                    <a:pt x="591769" y="410210"/>
                  </a:lnTo>
                  <a:lnTo>
                    <a:pt x="572325" y="410210"/>
                  </a:lnTo>
                  <a:lnTo>
                    <a:pt x="568448" y="407670"/>
                  </a:lnTo>
                  <a:close/>
                </a:path>
                <a:path w="1041400" h="817880">
                  <a:moveTo>
                    <a:pt x="836809" y="422910"/>
                  </a:moveTo>
                  <a:lnTo>
                    <a:pt x="798614" y="422910"/>
                  </a:lnTo>
                  <a:lnTo>
                    <a:pt x="798228" y="424180"/>
                  </a:lnTo>
                  <a:lnTo>
                    <a:pt x="834833" y="424180"/>
                  </a:lnTo>
                  <a:lnTo>
                    <a:pt x="836809" y="422910"/>
                  </a:lnTo>
                  <a:close/>
                </a:path>
                <a:path w="1041400" h="817880">
                  <a:moveTo>
                    <a:pt x="441084" y="421640"/>
                  </a:moveTo>
                  <a:lnTo>
                    <a:pt x="424019" y="421640"/>
                  </a:lnTo>
                  <a:lnTo>
                    <a:pt x="421934" y="422910"/>
                  </a:lnTo>
                  <a:lnTo>
                    <a:pt x="439757" y="422910"/>
                  </a:lnTo>
                  <a:lnTo>
                    <a:pt x="441084" y="421640"/>
                  </a:lnTo>
                  <a:close/>
                </a:path>
                <a:path w="1041400" h="817880">
                  <a:moveTo>
                    <a:pt x="534827" y="416560"/>
                  </a:moveTo>
                  <a:lnTo>
                    <a:pt x="492851" y="416560"/>
                  </a:lnTo>
                  <a:lnTo>
                    <a:pt x="492743" y="419100"/>
                  </a:lnTo>
                  <a:lnTo>
                    <a:pt x="492653" y="420370"/>
                  </a:lnTo>
                  <a:lnTo>
                    <a:pt x="492549" y="422910"/>
                  </a:lnTo>
                  <a:lnTo>
                    <a:pt x="530679" y="422910"/>
                  </a:lnTo>
                  <a:lnTo>
                    <a:pt x="533664" y="420370"/>
                  </a:lnTo>
                  <a:lnTo>
                    <a:pt x="541043" y="420370"/>
                  </a:lnTo>
                  <a:lnTo>
                    <a:pt x="541149" y="419100"/>
                  </a:lnTo>
                  <a:lnTo>
                    <a:pt x="540468" y="417830"/>
                  </a:lnTo>
                  <a:lnTo>
                    <a:pt x="534643" y="417830"/>
                  </a:lnTo>
                  <a:lnTo>
                    <a:pt x="534827" y="416560"/>
                  </a:lnTo>
                  <a:close/>
                </a:path>
                <a:path w="1041400" h="817880">
                  <a:moveTo>
                    <a:pt x="638766" y="419100"/>
                  </a:moveTo>
                  <a:lnTo>
                    <a:pt x="642769" y="421640"/>
                  </a:lnTo>
                  <a:lnTo>
                    <a:pt x="646758" y="422910"/>
                  </a:lnTo>
                  <a:lnTo>
                    <a:pt x="650707" y="421640"/>
                  </a:lnTo>
                  <a:lnTo>
                    <a:pt x="649376" y="420370"/>
                  </a:lnTo>
                  <a:lnTo>
                    <a:pt x="642485" y="420370"/>
                  </a:lnTo>
                  <a:lnTo>
                    <a:pt x="638766" y="419100"/>
                  </a:lnTo>
                  <a:close/>
                </a:path>
                <a:path w="1041400" h="817880">
                  <a:moveTo>
                    <a:pt x="811123" y="415290"/>
                  </a:moveTo>
                  <a:lnTo>
                    <a:pt x="799611" y="415290"/>
                  </a:lnTo>
                  <a:lnTo>
                    <a:pt x="801022" y="417830"/>
                  </a:lnTo>
                  <a:lnTo>
                    <a:pt x="799895" y="421640"/>
                  </a:lnTo>
                  <a:lnTo>
                    <a:pt x="799395" y="422910"/>
                  </a:lnTo>
                  <a:lnTo>
                    <a:pt x="820771" y="422910"/>
                  </a:lnTo>
                  <a:lnTo>
                    <a:pt x="816690" y="421640"/>
                  </a:lnTo>
                  <a:lnTo>
                    <a:pt x="813034" y="420370"/>
                  </a:lnTo>
                  <a:lnTo>
                    <a:pt x="809136" y="417830"/>
                  </a:lnTo>
                  <a:lnTo>
                    <a:pt x="811123" y="415290"/>
                  </a:lnTo>
                  <a:close/>
                </a:path>
                <a:path w="1041400" h="817880">
                  <a:moveTo>
                    <a:pt x="846306" y="407670"/>
                  </a:moveTo>
                  <a:lnTo>
                    <a:pt x="819050" y="407670"/>
                  </a:lnTo>
                  <a:lnTo>
                    <a:pt x="818493" y="410210"/>
                  </a:lnTo>
                  <a:lnTo>
                    <a:pt x="816390" y="410210"/>
                  </a:lnTo>
                  <a:lnTo>
                    <a:pt x="813680" y="411480"/>
                  </a:lnTo>
                  <a:lnTo>
                    <a:pt x="663707" y="411480"/>
                  </a:lnTo>
                  <a:lnTo>
                    <a:pt x="665971" y="412750"/>
                  </a:lnTo>
                  <a:lnTo>
                    <a:pt x="667621" y="419100"/>
                  </a:lnTo>
                  <a:lnTo>
                    <a:pt x="669370" y="420370"/>
                  </a:lnTo>
                  <a:lnTo>
                    <a:pt x="674514" y="421640"/>
                  </a:lnTo>
                  <a:lnTo>
                    <a:pt x="701100" y="421640"/>
                  </a:lnTo>
                  <a:lnTo>
                    <a:pt x="703591" y="419100"/>
                  </a:lnTo>
                  <a:lnTo>
                    <a:pt x="794985" y="419100"/>
                  </a:lnTo>
                  <a:lnTo>
                    <a:pt x="793998" y="416560"/>
                  </a:lnTo>
                  <a:lnTo>
                    <a:pt x="795013" y="415290"/>
                  </a:lnTo>
                  <a:lnTo>
                    <a:pt x="842482" y="415290"/>
                  </a:lnTo>
                  <a:lnTo>
                    <a:pt x="840341" y="411480"/>
                  </a:lnTo>
                  <a:lnTo>
                    <a:pt x="846306" y="407670"/>
                  </a:lnTo>
                  <a:close/>
                </a:path>
                <a:path w="1041400" h="817880">
                  <a:moveTo>
                    <a:pt x="794985" y="419100"/>
                  </a:moveTo>
                  <a:lnTo>
                    <a:pt x="705125" y="419100"/>
                  </a:lnTo>
                  <a:lnTo>
                    <a:pt x="706558" y="420370"/>
                  </a:lnTo>
                  <a:lnTo>
                    <a:pt x="706403" y="421640"/>
                  </a:lnTo>
                  <a:lnTo>
                    <a:pt x="758315" y="421640"/>
                  </a:lnTo>
                  <a:lnTo>
                    <a:pt x="758405" y="420370"/>
                  </a:lnTo>
                  <a:lnTo>
                    <a:pt x="795478" y="420370"/>
                  </a:lnTo>
                  <a:lnTo>
                    <a:pt x="794985" y="419100"/>
                  </a:lnTo>
                  <a:close/>
                </a:path>
                <a:path w="1041400" h="817880">
                  <a:moveTo>
                    <a:pt x="759067" y="420370"/>
                  </a:moveTo>
                  <a:lnTo>
                    <a:pt x="758405" y="420370"/>
                  </a:lnTo>
                  <a:lnTo>
                    <a:pt x="758394" y="421640"/>
                  </a:lnTo>
                  <a:lnTo>
                    <a:pt x="758808" y="421640"/>
                  </a:lnTo>
                  <a:lnTo>
                    <a:pt x="759067" y="420370"/>
                  </a:lnTo>
                  <a:close/>
                </a:path>
                <a:path w="1041400" h="817880">
                  <a:moveTo>
                    <a:pt x="646715" y="417830"/>
                  </a:moveTo>
                  <a:lnTo>
                    <a:pt x="642485" y="420370"/>
                  </a:lnTo>
                  <a:lnTo>
                    <a:pt x="649376" y="420370"/>
                  </a:lnTo>
                  <a:lnTo>
                    <a:pt x="646715" y="417830"/>
                  </a:lnTo>
                  <a:close/>
                </a:path>
                <a:path w="1041400" h="817880">
                  <a:moveTo>
                    <a:pt x="504747" y="397510"/>
                  </a:moveTo>
                  <a:lnTo>
                    <a:pt x="456606" y="397510"/>
                  </a:lnTo>
                  <a:lnTo>
                    <a:pt x="457784" y="398780"/>
                  </a:lnTo>
                  <a:lnTo>
                    <a:pt x="457657" y="405130"/>
                  </a:lnTo>
                  <a:lnTo>
                    <a:pt x="457563" y="407670"/>
                  </a:lnTo>
                  <a:lnTo>
                    <a:pt x="457437" y="411480"/>
                  </a:lnTo>
                  <a:lnTo>
                    <a:pt x="457337" y="415290"/>
                  </a:lnTo>
                  <a:lnTo>
                    <a:pt x="458665" y="416560"/>
                  </a:lnTo>
                  <a:lnTo>
                    <a:pt x="464210" y="417830"/>
                  </a:lnTo>
                  <a:lnTo>
                    <a:pt x="467165" y="406400"/>
                  </a:lnTo>
                  <a:lnTo>
                    <a:pt x="523660" y="406400"/>
                  </a:lnTo>
                  <a:lnTo>
                    <a:pt x="527645" y="405130"/>
                  </a:lnTo>
                  <a:lnTo>
                    <a:pt x="508637" y="405130"/>
                  </a:lnTo>
                  <a:lnTo>
                    <a:pt x="506067" y="401320"/>
                  </a:lnTo>
                  <a:lnTo>
                    <a:pt x="505386" y="400050"/>
                  </a:lnTo>
                  <a:lnTo>
                    <a:pt x="504747" y="397510"/>
                  </a:lnTo>
                  <a:close/>
                </a:path>
                <a:path w="1041400" h="817880">
                  <a:moveTo>
                    <a:pt x="601459" y="414020"/>
                  </a:moveTo>
                  <a:lnTo>
                    <a:pt x="592913" y="414020"/>
                  </a:lnTo>
                  <a:lnTo>
                    <a:pt x="597801" y="416560"/>
                  </a:lnTo>
                  <a:lnTo>
                    <a:pt x="601459" y="414020"/>
                  </a:lnTo>
                  <a:close/>
                </a:path>
                <a:path w="1041400" h="817880">
                  <a:moveTo>
                    <a:pt x="822741" y="415290"/>
                  </a:moveTo>
                  <a:lnTo>
                    <a:pt x="811123" y="415290"/>
                  </a:lnTo>
                  <a:lnTo>
                    <a:pt x="813705" y="416560"/>
                  </a:lnTo>
                  <a:lnTo>
                    <a:pt x="818208" y="416560"/>
                  </a:lnTo>
                  <a:lnTo>
                    <a:pt x="822741" y="415290"/>
                  </a:lnTo>
                  <a:close/>
                </a:path>
                <a:path w="1041400" h="817880">
                  <a:moveTo>
                    <a:pt x="881002" y="407670"/>
                  </a:moveTo>
                  <a:lnTo>
                    <a:pt x="849096" y="407670"/>
                  </a:lnTo>
                  <a:lnTo>
                    <a:pt x="852267" y="410210"/>
                  </a:lnTo>
                  <a:lnTo>
                    <a:pt x="848239" y="416560"/>
                  </a:lnTo>
                  <a:lnTo>
                    <a:pt x="882608" y="416560"/>
                  </a:lnTo>
                  <a:lnTo>
                    <a:pt x="881157" y="414020"/>
                  </a:lnTo>
                  <a:lnTo>
                    <a:pt x="881053" y="410210"/>
                  </a:lnTo>
                  <a:lnTo>
                    <a:pt x="881002" y="407670"/>
                  </a:lnTo>
                  <a:close/>
                </a:path>
                <a:path w="1041400" h="817880">
                  <a:moveTo>
                    <a:pt x="533157" y="403860"/>
                  </a:moveTo>
                  <a:lnTo>
                    <a:pt x="530500" y="405130"/>
                  </a:lnTo>
                  <a:lnTo>
                    <a:pt x="528116" y="407670"/>
                  </a:lnTo>
                  <a:lnTo>
                    <a:pt x="527584" y="410210"/>
                  </a:lnTo>
                  <a:lnTo>
                    <a:pt x="526342" y="411480"/>
                  </a:lnTo>
                  <a:lnTo>
                    <a:pt x="525636" y="412750"/>
                  </a:lnTo>
                  <a:lnTo>
                    <a:pt x="535522" y="412750"/>
                  </a:lnTo>
                  <a:lnTo>
                    <a:pt x="536209" y="411480"/>
                  </a:lnTo>
                  <a:lnTo>
                    <a:pt x="537411" y="407670"/>
                  </a:lnTo>
                  <a:lnTo>
                    <a:pt x="536774" y="406400"/>
                  </a:lnTo>
                  <a:lnTo>
                    <a:pt x="533157" y="403860"/>
                  </a:lnTo>
                  <a:close/>
                </a:path>
                <a:path w="1041400" h="817880">
                  <a:moveTo>
                    <a:pt x="600862" y="410210"/>
                  </a:moveTo>
                  <a:lnTo>
                    <a:pt x="600328" y="410210"/>
                  </a:lnTo>
                  <a:lnTo>
                    <a:pt x="595566" y="412750"/>
                  </a:lnTo>
                  <a:lnTo>
                    <a:pt x="601260" y="412750"/>
                  </a:lnTo>
                  <a:lnTo>
                    <a:pt x="600862" y="410210"/>
                  </a:lnTo>
                  <a:close/>
                </a:path>
                <a:path w="1041400" h="817880">
                  <a:moveTo>
                    <a:pt x="635876" y="407670"/>
                  </a:moveTo>
                  <a:lnTo>
                    <a:pt x="621940" y="407670"/>
                  </a:lnTo>
                  <a:lnTo>
                    <a:pt x="630105" y="411480"/>
                  </a:lnTo>
                  <a:lnTo>
                    <a:pt x="633874" y="410210"/>
                  </a:lnTo>
                  <a:lnTo>
                    <a:pt x="635876" y="407670"/>
                  </a:lnTo>
                  <a:close/>
                </a:path>
                <a:path w="1041400" h="817880">
                  <a:moveTo>
                    <a:pt x="878249" y="405130"/>
                  </a:moveTo>
                  <a:lnTo>
                    <a:pt x="637877" y="405130"/>
                  </a:lnTo>
                  <a:lnTo>
                    <a:pt x="642758" y="406400"/>
                  </a:lnTo>
                  <a:lnTo>
                    <a:pt x="647985" y="406400"/>
                  </a:lnTo>
                  <a:lnTo>
                    <a:pt x="655096" y="410210"/>
                  </a:lnTo>
                  <a:lnTo>
                    <a:pt x="657771" y="411480"/>
                  </a:lnTo>
                  <a:lnTo>
                    <a:pt x="813680" y="411480"/>
                  </a:lnTo>
                  <a:lnTo>
                    <a:pt x="814767" y="408940"/>
                  </a:lnTo>
                  <a:lnTo>
                    <a:pt x="816286" y="407670"/>
                  </a:lnTo>
                  <a:lnTo>
                    <a:pt x="881002" y="407670"/>
                  </a:lnTo>
                  <a:lnTo>
                    <a:pt x="878249" y="405130"/>
                  </a:lnTo>
                  <a:close/>
                </a:path>
                <a:path w="1041400" h="817880">
                  <a:moveTo>
                    <a:pt x="575155" y="402590"/>
                  </a:moveTo>
                  <a:lnTo>
                    <a:pt x="572325" y="410210"/>
                  </a:lnTo>
                  <a:lnTo>
                    <a:pt x="591769" y="410210"/>
                  </a:lnTo>
                  <a:lnTo>
                    <a:pt x="587736" y="406400"/>
                  </a:lnTo>
                  <a:lnTo>
                    <a:pt x="582001" y="403860"/>
                  </a:lnTo>
                  <a:lnTo>
                    <a:pt x="575155" y="402590"/>
                  </a:lnTo>
                  <a:close/>
                </a:path>
                <a:path w="1041400" h="817880">
                  <a:moveTo>
                    <a:pt x="624140" y="398780"/>
                  </a:moveTo>
                  <a:lnTo>
                    <a:pt x="604235" y="398780"/>
                  </a:lnTo>
                  <a:lnTo>
                    <a:pt x="606121" y="400050"/>
                  </a:lnTo>
                  <a:lnTo>
                    <a:pt x="606054" y="401320"/>
                  </a:lnTo>
                  <a:lnTo>
                    <a:pt x="605988" y="402590"/>
                  </a:lnTo>
                  <a:lnTo>
                    <a:pt x="605921" y="403860"/>
                  </a:lnTo>
                  <a:lnTo>
                    <a:pt x="605854" y="405130"/>
                  </a:lnTo>
                  <a:lnTo>
                    <a:pt x="605740" y="406400"/>
                  </a:lnTo>
                  <a:lnTo>
                    <a:pt x="605617" y="407670"/>
                  </a:lnTo>
                  <a:lnTo>
                    <a:pt x="608915" y="408940"/>
                  </a:lnTo>
                  <a:lnTo>
                    <a:pt x="612490" y="408940"/>
                  </a:lnTo>
                  <a:lnTo>
                    <a:pt x="619189" y="407670"/>
                  </a:lnTo>
                  <a:lnTo>
                    <a:pt x="635876" y="407670"/>
                  </a:lnTo>
                  <a:lnTo>
                    <a:pt x="637877" y="405130"/>
                  </a:lnTo>
                  <a:lnTo>
                    <a:pt x="878249" y="405130"/>
                  </a:lnTo>
                  <a:lnTo>
                    <a:pt x="876558" y="403860"/>
                  </a:lnTo>
                  <a:lnTo>
                    <a:pt x="853768" y="403860"/>
                  </a:lnTo>
                  <a:lnTo>
                    <a:pt x="850557" y="402590"/>
                  </a:lnTo>
                  <a:lnTo>
                    <a:pt x="643629" y="402590"/>
                  </a:lnTo>
                  <a:lnTo>
                    <a:pt x="641578" y="401320"/>
                  </a:lnTo>
                  <a:lnTo>
                    <a:pt x="639652" y="401320"/>
                  </a:lnTo>
                  <a:lnTo>
                    <a:pt x="637292" y="400050"/>
                  </a:lnTo>
                  <a:lnTo>
                    <a:pt x="626375" y="400050"/>
                  </a:lnTo>
                  <a:lnTo>
                    <a:pt x="624140" y="398780"/>
                  </a:lnTo>
                  <a:close/>
                </a:path>
                <a:path w="1041400" h="817880">
                  <a:moveTo>
                    <a:pt x="426867" y="402590"/>
                  </a:moveTo>
                  <a:lnTo>
                    <a:pt x="424465" y="407670"/>
                  </a:lnTo>
                  <a:lnTo>
                    <a:pt x="431932" y="407670"/>
                  </a:lnTo>
                  <a:lnTo>
                    <a:pt x="430672" y="406400"/>
                  </a:lnTo>
                  <a:lnTo>
                    <a:pt x="429051" y="403860"/>
                  </a:lnTo>
                  <a:lnTo>
                    <a:pt x="428019" y="403860"/>
                  </a:lnTo>
                  <a:lnTo>
                    <a:pt x="426867" y="402590"/>
                  </a:lnTo>
                  <a:close/>
                </a:path>
                <a:path w="1041400" h="817880">
                  <a:moveTo>
                    <a:pt x="436104" y="406400"/>
                  </a:moveTo>
                  <a:lnTo>
                    <a:pt x="434952" y="406400"/>
                  </a:lnTo>
                  <a:lnTo>
                    <a:pt x="431932" y="407670"/>
                  </a:lnTo>
                  <a:lnTo>
                    <a:pt x="438489" y="407670"/>
                  </a:lnTo>
                  <a:lnTo>
                    <a:pt x="436104" y="406400"/>
                  </a:lnTo>
                  <a:close/>
                </a:path>
                <a:path w="1041400" h="817880">
                  <a:moveTo>
                    <a:pt x="525889" y="393700"/>
                  </a:moveTo>
                  <a:lnTo>
                    <a:pt x="520567" y="394970"/>
                  </a:lnTo>
                  <a:lnTo>
                    <a:pt x="517414" y="397510"/>
                  </a:lnTo>
                  <a:lnTo>
                    <a:pt x="515797" y="397510"/>
                  </a:lnTo>
                  <a:lnTo>
                    <a:pt x="513364" y="400050"/>
                  </a:lnTo>
                  <a:lnTo>
                    <a:pt x="512403" y="401320"/>
                  </a:lnTo>
                  <a:lnTo>
                    <a:pt x="510127" y="405130"/>
                  </a:lnTo>
                  <a:lnTo>
                    <a:pt x="527645" y="405130"/>
                  </a:lnTo>
                  <a:lnTo>
                    <a:pt x="529103" y="403860"/>
                  </a:lnTo>
                  <a:lnTo>
                    <a:pt x="530111" y="398780"/>
                  </a:lnTo>
                  <a:lnTo>
                    <a:pt x="528980" y="396240"/>
                  </a:lnTo>
                  <a:lnTo>
                    <a:pt x="525889" y="393700"/>
                  </a:lnTo>
                  <a:close/>
                </a:path>
                <a:path w="1041400" h="817880">
                  <a:moveTo>
                    <a:pt x="580659" y="383540"/>
                  </a:moveTo>
                  <a:lnTo>
                    <a:pt x="579831" y="383540"/>
                  </a:lnTo>
                  <a:lnTo>
                    <a:pt x="578120" y="391160"/>
                  </a:lnTo>
                  <a:lnTo>
                    <a:pt x="581296" y="391160"/>
                  </a:lnTo>
                  <a:lnTo>
                    <a:pt x="583319" y="392430"/>
                  </a:lnTo>
                  <a:lnTo>
                    <a:pt x="585649" y="394970"/>
                  </a:lnTo>
                  <a:lnTo>
                    <a:pt x="583463" y="397510"/>
                  </a:lnTo>
                  <a:lnTo>
                    <a:pt x="583618" y="397510"/>
                  </a:lnTo>
                  <a:lnTo>
                    <a:pt x="588830" y="403860"/>
                  </a:lnTo>
                  <a:lnTo>
                    <a:pt x="592895" y="405130"/>
                  </a:lnTo>
                  <a:lnTo>
                    <a:pt x="604235" y="398780"/>
                  </a:lnTo>
                  <a:lnTo>
                    <a:pt x="621573" y="398780"/>
                  </a:lnTo>
                  <a:lnTo>
                    <a:pt x="620739" y="396240"/>
                  </a:lnTo>
                  <a:lnTo>
                    <a:pt x="591433" y="396240"/>
                  </a:lnTo>
                  <a:lnTo>
                    <a:pt x="590217" y="394970"/>
                  </a:lnTo>
                  <a:lnTo>
                    <a:pt x="589770" y="391160"/>
                  </a:lnTo>
                  <a:lnTo>
                    <a:pt x="589881" y="388620"/>
                  </a:lnTo>
                  <a:lnTo>
                    <a:pt x="595454" y="387350"/>
                  </a:lnTo>
                  <a:lnTo>
                    <a:pt x="594689" y="386080"/>
                  </a:lnTo>
                  <a:lnTo>
                    <a:pt x="585979" y="386080"/>
                  </a:lnTo>
                  <a:lnTo>
                    <a:pt x="580659" y="383540"/>
                  </a:lnTo>
                  <a:close/>
                </a:path>
                <a:path w="1041400" h="817880">
                  <a:moveTo>
                    <a:pt x="504428" y="396240"/>
                  </a:moveTo>
                  <a:lnTo>
                    <a:pt x="435211" y="396240"/>
                  </a:lnTo>
                  <a:lnTo>
                    <a:pt x="442329" y="403860"/>
                  </a:lnTo>
                  <a:lnTo>
                    <a:pt x="442962" y="401320"/>
                  </a:lnTo>
                  <a:lnTo>
                    <a:pt x="443318" y="400050"/>
                  </a:lnTo>
                  <a:lnTo>
                    <a:pt x="444409" y="397510"/>
                  </a:lnTo>
                  <a:lnTo>
                    <a:pt x="504747" y="397510"/>
                  </a:lnTo>
                  <a:lnTo>
                    <a:pt x="504428" y="396240"/>
                  </a:lnTo>
                  <a:close/>
                </a:path>
                <a:path w="1041400" h="817880">
                  <a:moveTo>
                    <a:pt x="860576" y="392430"/>
                  </a:moveTo>
                  <a:lnTo>
                    <a:pt x="845485" y="392430"/>
                  </a:lnTo>
                  <a:lnTo>
                    <a:pt x="852736" y="393700"/>
                  </a:lnTo>
                  <a:lnTo>
                    <a:pt x="858492" y="398780"/>
                  </a:lnTo>
                  <a:lnTo>
                    <a:pt x="856994" y="402590"/>
                  </a:lnTo>
                  <a:lnTo>
                    <a:pt x="853768" y="403860"/>
                  </a:lnTo>
                  <a:lnTo>
                    <a:pt x="876558" y="403860"/>
                  </a:lnTo>
                  <a:lnTo>
                    <a:pt x="873177" y="401320"/>
                  </a:lnTo>
                  <a:lnTo>
                    <a:pt x="871575" y="400050"/>
                  </a:lnTo>
                  <a:lnTo>
                    <a:pt x="867730" y="394970"/>
                  </a:lnTo>
                  <a:lnTo>
                    <a:pt x="864478" y="393700"/>
                  </a:lnTo>
                  <a:lnTo>
                    <a:pt x="860576" y="392430"/>
                  </a:lnTo>
                  <a:close/>
                </a:path>
                <a:path w="1041400" h="817880">
                  <a:moveTo>
                    <a:pt x="838592" y="353060"/>
                  </a:moveTo>
                  <a:lnTo>
                    <a:pt x="735995" y="353060"/>
                  </a:lnTo>
                  <a:lnTo>
                    <a:pt x="734853" y="356870"/>
                  </a:lnTo>
                  <a:lnTo>
                    <a:pt x="736240" y="359410"/>
                  </a:lnTo>
                  <a:lnTo>
                    <a:pt x="739148" y="361950"/>
                  </a:lnTo>
                  <a:lnTo>
                    <a:pt x="735304" y="363220"/>
                  </a:lnTo>
                  <a:lnTo>
                    <a:pt x="756191" y="363220"/>
                  </a:lnTo>
                  <a:lnTo>
                    <a:pt x="758221" y="364490"/>
                  </a:lnTo>
                  <a:lnTo>
                    <a:pt x="761041" y="368300"/>
                  </a:lnTo>
                  <a:lnTo>
                    <a:pt x="762048" y="369570"/>
                  </a:lnTo>
                  <a:lnTo>
                    <a:pt x="765083" y="374650"/>
                  </a:lnTo>
                  <a:lnTo>
                    <a:pt x="767422" y="379730"/>
                  </a:lnTo>
                  <a:lnTo>
                    <a:pt x="770108" y="384810"/>
                  </a:lnTo>
                  <a:lnTo>
                    <a:pt x="770004" y="389890"/>
                  </a:lnTo>
                  <a:lnTo>
                    <a:pt x="775520" y="391160"/>
                  </a:lnTo>
                  <a:lnTo>
                    <a:pt x="777024" y="396240"/>
                  </a:lnTo>
                  <a:lnTo>
                    <a:pt x="781193" y="400050"/>
                  </a:lnTo>
                  <a:lnTo>
                    <a:pt x="776872" y="401320"/>
                  </a:lnTo>
                  <a:lnTo>
                    <a:pt x="643572" y="401320"/>
                  </a:lnTo>
                  <a:lnTo>
                    <a:pt x="643629" y="402590"/>
                  </a:lnTo>
                  <a:lnTo>
                    <a:pt x="811764" y="402590"/>
                  </a:lnTo>
                  <a:lnTo>
                    <a:pt x="812463" y="397510"/>
                  </a:lnTo>
                  <a:lnTo>
                    <a:pt x="814514" y="396240"/>
                  </a:lnTo>
                  <a:lnTo>
                    <a:pt x="842046" y="396240"/>
                  </a:lnTo>
                  <a:lnTo>
                    <a:pt x="845485" y="392430"/>
                  </a:lnTo>
                  <a:lnTo>
                    <a:pt x="860576" y="392430"/>
                  </a:lnTo>
                  <a:lnTo>
                    <a:pt x="856674" y="391160"/>
                  </a:lnTo>
                  <a:lnTo>
                    <a:pt x="853513" y="388620"/>
                  </a:lnTo>
                  <a:lnTo>
                    <a:pt x="791175" y="388620"/>
                  </a:lnTo>
                  <a:lnTo>
                    <a:pt x="786925" y="386080"/>
                  </a:lnTo>
                  <a:lnTo>
                    <a:pt x="784494" y="383540"/>
                  </a:lnTo>
                  <a:lnTo>
                    <a:pt x="781996" y="382270"/>
                  </a:lnTo>
                  <a:lnTo>
                    <a:pt x="782449" y="381000"/>
                  </a:lnTo>
                  <a:lnTo>
                    <a:pt x="814757" y="381000"/>
                  </a:lnTo>
                  <a:lnTo>
                    <a:pt x="814341" y="379730"/>
                  </a:lnTo>
                  <a:lnTo>
                    <a:pt x="813546" y="378460"/>
                  </a:lnTo>
                  <a:lnTo>
                    <a:pt x="812916" y="377190"/>
                  </a:lnTo>
                  <a:lnTo>
                    <a:pt x="813172" y="375920"/>
                  </a:lnTo>
                  <a:lnTo>
                    <a:pt x="814374" y="374650"/>
                  </a:lnTo>
                  <a:lnTo>
                    <a:pt x="846407" y="374650"/>
                  </a:lnTo>
                  <a:lnTo>
                    <a:pt x="844956" y="373380"/>
                  </a:lnTo>
                  <a:lnTo>
                    <a:pt x="777690" y="373380"/>
                  </a:lnTo>
                  <a:lnTo>
                    <a:pt x="774692" y="372110"/>
                  </a:lnTo>
                  <a:lnTo>
                    <a:pt x="773939" y="370840"/>
                  </a:lnTo>
                  <a:lnTo>
                    <a:pt x="774663" y="368300"/>
                  </a:lnTo>
                  <a:lnTo>
                    <a:pt x="775674" y="367030"/>
                  </a:lnTo>
                  <a:lnTo>
                    <a:pt x="776578" y="365760"/>
                  </a:lnTo>
                  <a:lnTo>
                    <a:pt x="854898" y="365760"/>
                  </a:lnTo>
                  <a:lnTo>
                    <a:pt x="854789" y="364490"/>
                  </a:lnTo>
                  <a:lnTo>
                    <a:pt x="854680" y="363220"/>
                  </a:lnTo>
                  <a:lnTo>
                    <a:pt x="844920" y="356870"/>
                  </a:lnTo>
                  <a:lnTo>
                    <a:pt x="838592" y="353060"/>
                  </a:lnTo>
                  <a:close/>
                </a:path>
                <a:path w="1041400" h="817880">
                  <a:moveTo>
                    <a:pt x="842046" y="396240"/>
                  </a:moveTo>
                  <a:lnTo>
                    <a:pt x="818140" y="396240"/>
                  </a:lnTo>
                  <a:lnTo>
                    <a:pt x="816256" y="398780"/>
                  </a:lnTo>
                  <a:lnTo>
                    <a:pt x="814820" y="401320"/>
                  </a:lnTo>
                  <a:lnTo>
                    <a:pt x="811764" y="402590"/>
                  </a:lnTo>
                  <a:lnTo>
                    <a:pt x="850557" y="402590"/>
                  </a:lnTo>
                  <a:lnTo>
                    <a:pt x="847346" y="401320"/>
                  </a:lnTo>
                  <a:lnTo>
                    <a:pt x="844312" y="400050"/>
                  </a:lnTo>
                  <a:lnTo>
                    <a:pt x="840900" y="397510"/>
                  </a:lnTo>
                  <a:lnTo>
                    <a:pt x="842046" y="396240"/>
                  </a:lnTo>
                  <a:close/>
                </a:path>
                <a:path w="1041400" h="817880">
                  <a:moveTo>
                    <a:pt x="650351" y="387350"/>
                  </a:moveTo>
                  <a:lnTo>
                    <a:pt x="631090" y="387350"/>
                  </a:lnTo>
                  <a:lnTo>
                    <a:pt x="634893" y="394970"/>
                  </a:lnTo>
                  <a:lnTo>
                    <a:pt x="638338" y="398780"/>
                  </a:lnTo>
                  <a:lnTo>
                    <a:pt x="642827" y="401320"/>
                  </a:lnTo>
                  <a:lnTo>
                    <a:pt x="776872" y="401320"/>
                  </a:lnTo>
                  <a:lnTo>
                    <a:pt x="774111" y="400050"/>
                  </a:lnTo>
                  <a:lnTo>
                    <a:pt x="770721" y="396240"/>
                  </a:lnTo>
                  <a:lnTo>
                    <a:pt x="769325" y="393700"/>
                  </a:lnTo>
                  <a:lnTo>
                    <a:pt x="642438" y="393700"/>
                  </a:lnTo>
                  <a:lnTo>
                    <a:pt x="640599" y="392430"/>
                  </a:lnTo>
                  <a:lnTo>
                    <a:pt x="639742" y="391160"/>
                  </a:lnTo>
                  <a:lnTo>
                    <a:pt x="638766" y="389890"/>
                  </a:lnTo>
                  <a:lnTo>
                    <a:pt x="639220" y="388620"/>
                  </a:lnTo>
                  <a:lnTo>
                    <a:pt x="650574" y="388620"/>
                  </a:lnTo>
                  <a:lnTo>
                    <a:pt x="650351" y="387350"/>
                  </a:lnTo>
                  <a:close/>
                </a:path>
                <a:path w="1041400" h="817880">
                  <a:moveTo>
                    <a:pt x="561136" y="356870"/>
                  </a:moveTo>
                  <a:lnTo>
                    <a:pt x="444773" y="356870"/>
                  </a:lnTo>
                  <a:lnTo>
                    <a:pt x="447826" y="360680"/>
                  </a:lnTo>
                  <a:lnTo>
                    <a:pt x="449554" y="363220"/>
                  </a:lnTo>
                  <a:lnTo>
                    <a:pt x="453216" y="372110"/>
                  </a:lnTo>
                  <a:lnTo>
                    <a:pt x="457135" y="377190"/>
                  </a:lnTo>
                  <a:lnTo>
                    <a:pt x="464599" y="381000"/>
                  </a:lnTo>
                  <a:lnTo>
                    <a:pt x="464972" y="382270"/>
                  </a:lnTo>
                  <a:lnTo>
                    <a:pt x="465448" y="382270"/>
                  </a:lnTo>
                  <a:lnTo>
                    <a:pt x="465354" y="383540"/>
                  </a:lnTo>
                  <a:lnTo>
                    <a:pt x="459670" y="383540"/>
                  </a:lnTo>
                  <a:lnTo>
                    <a:pt x="456862" y="384810"/>
                  </a:lnTo>
                  <a:lnTo>
                    <a:pt x="451206" y="386080"/>
                  </a:lnTo>
                  <a:lnTo>
                    <a:pt x="448373" y="386080"/>
                  </a:lnTo>
                  <a:lnTo>
                    <a:pt x="442918" y="387350"/>
                  </a:lnTo>
                  <a:lnTo>
                    <a:pt x="440679" y="387350"/>
                  </a:lnTo>
                  <a:lnTo>
                    <a:pt x="437116" y="389890"/>
                  </a:lnTo>
                  <a:lnTo>
                    <a:pt x="435503" y="389890"/>
                  </a:lnTo>
                  <a:lnTo>
                    <a:pt x="430499" y="393700"/>
                  </a:lnTo>
                  <a:lnTo>
                    <a:pt x="430157" y="396240"/>
                  </a:lnTo>
                  <a:lnTo>
                    <a:pt x="433574" y="400050"/>
                  </a:lnTo>
                  <a:lnTo>
                    <a:pt x="435211" y="396240"/>
                  </a:lnTo>
                  <a:lnTo>
                    <a:pt x="504428" y="396240"/>
                  </a:lnTo>
                  <a:lnTo>
                    <a:pt x="504108" y="394970"/>
                  </a:lnTo>
                  <a:lnTo>
                    <a:pt x="503565" y="391160"/>
                  </a:lnTo>
                  <a:lnTo>
                    <a:pt x="502776" y="387350"/>
                  </a:lnTo>
                  <a:lnTo>
                    <a:pt x="502682" y="386080"/>
                  </a:lnTo>
                  <a:lnTo>
                    <a:pt x="504944" y="384810"/>
                  </a:lnTo>
                  <a:lnTo>
                    <a:pt x="506895" y="382270"/>
                  </a:lnTo>
                  <a:lnTo>
                    <a:pt x="511114" y="379730"/>
                  </a:lnTo>
                  <a:lnTo>
                    <a:pt x="513396" y="378460"/>
                  </a:lnTo>
                  <a:lnTo>
                    <a:pt x="527420" y="378460"/>
                  </a:lnTo>
                  <a:lnTo>
                    <a:pt x="526637" y="377190"/>
                  </a:lnTo>
                  <a:lnTo>
                    <a:pt x="526083" y="375920"/>
                  </a:lnTo>
                  <a:lnTo>
                    <a:pt x="526853" y="374650"/>
                  </a:lnTo>
                  <a:lnTo>
                    <a:pt x="528034" y="373380"/>
                  </a:lnTo>
                  <a:lnTo>
                    <a:pt x="552352" y="373380"/>
                  </a:lnTo>
                  <a:lnTo>
                    <a:pt x="554749" y="370840"/>
                  </a:lnTo>
                  <a:lnTo>
                    <a:pt x="570444" y="370840"/>
                  </a:lnTo>
                  <a:lnTo>
                    <a:pt x="569912" y="369570"/>
                  </a:lnTo>
                  <a:lnTo>
                    <a:pt x="562436" y="361950"/>
                  </a:lnTo>
                  <a:lnTo>
                    <a:pt x="560387" y="358140"/>
                  </a:lnTo>
                  <a:lnTo>
                    <a:pt x="561136" y="356870"/>
                  </a:lnTo>
                  <a:close/>
                </a:path>
                <a:path w="1041400" h="817880">
                  <a:moveTo>
                    <a:pt x="545986" y="373380"/>
                  </a:moveTo>
                  <a:lnTo>
                    <a:pt x="532223" y="373380"/>
                  </a:lnTo>
                  <a:lnTo>
                    <a:pt x="535219" y="375920"/>
                  </a:lnTo>
                  <a:lnTo>
                    <a:pt x="535158" y="377190"/>
                  </a:lnTo>
                  <a:lnTo>
                    <a:pt x="535036" y="379730"/>
                  </a:lnTo>
                  <a:lnTo>
                    <a:pt x="534913" y="382270"/>
                  </a:lnTo>
                  <a:lnTo>
                    <a:pt x="536195" y="383540"/>
                  </a:lnTo>
                  <a:lnTo>
                    <a:pt x="540435" y="384810"/>
                  </a:lnTo>
                  <a:lnTo>
                    <a:pt x="543013" y="384810"/>
                  </a:lnTo>
                  <a:lnTo>
                    <a:pt x="544907" y="387350"/>
                  </a:lnTo>
                  <a:lnTo>
                    <a:pt x="542653" y="389890"/>
                  </a:lnTo>
                  <a:lnTo>
                    <a:pt x="542992" y="392430"/>
                  </a:lnTo>
                  <a:lnTo>
                    <a:pt x="545252" y="397510"/>
                  </a:lnTo>
                  <a:lnTo>
                    <a:pt x="545174" y="398780"/>
                  </a:lnTo>
                  <a:lnTo>
                    <a:pt x="545486" y="400050"/>
                  </a:lnTo>
                  <a:lnTo>
                    <a:pt x="556107" y="400050"/>
                  </a:lnTo>
                  <a:lnTo>
                    <a:pt x="555189" y="396240"/>
                  </a:lnTo>
                  <a:lnTo>
                    <a:pt x="552844" y="389890"/>
                  </a:lnTo>
                  <a:lnTo>
                    <a:pt x="551549" y="387350"/>
                  </a:lnTo>
                  <a:lnTo>
                    <a:pt x="548759" y="382270"/>
                  </a:lnTo>
                  <a:lnTo>
                    <a:pt x="546750" y="378460"/>
                  </a:lnTo>
                  <a:lnTo>
                    <a:pt x="545986" y="373380"/>
                  </a:lnTo>
                  <a:close/>
                </a:path>
                <a:path w="1041400" h="817880">
                  <a:moveTo>
                    <a:pt x="631908" y="397510"/>
                  </a:moveTo>
                  <a:lnTo>
                    <a:pt x="626375" y="400050"/>
                  </a:lnTo>
                  <a:lnTo>
                    <a:pt x="637292" y="400050"/>
                  </a:lnTo>
                  <a:lnTo>
                    <a:pt x="634932" y="398780"/>
                  </a:lnTo>
                  <a:lnTo>
                    <a:pt x="631908" y="397510"/>
                  </a:lnTo>
                  <a:close/>
                </a:path>
                <a:path w="1041400" h="817880">
                  <a:moveTo>
                    <a:pt x="20239" y="383540"/>
                  </a:moveTo>
                  <a:lnTo>
                    <a:pt x="16650" y="387350"/>
                  </a:lnTo>
                  <a:lnTo>
                    <a:pt x="14659" y="392430"/>
                  </a:lnTo>
                  <a:lnTo>
                    <a:pt x="14557" y="394970"/>
                  </a:lnTo>
                  <a:lnTo>
                    <a:pt x="14455" y="397510"/>
                  </a:lnTo>
                  <a:lnTo>
                    <a:pt x="22029" y="393700"/>
                  </a:lnTo>
                  <a:lnTo>
                    <a:pt x="53468" y="393700"/>
                  </a:lnTo>
                  <a:lnTo>
                    <a:pt x="53840" y="392430"/>
                  </a:lnTo>
                  <a:lnTo>
                    <a:pt x="23267" y="392430"/>
                  </a:lnTo>
                  <a:lnTo>
                    <a:pt x="22345" y="388620"/>
                  </a:lnTo>
                  <a:lnTo>
                    <a:pt x="22965" y="386080"/>
                  </a:lnTo>
                  <a:lnTo>
                    <a:pt x="20239" y="383540"/>
                  </a:lnTo>
                  <a:close/>
                </a:path>
                <a:path w="1041400" h="817880">
                  <a:moveTo>
                    <a:pt x="570444" y="370840"/>
                  </a:moveTo>
                  <a:lnTo>
                    <a:pt x="556301" y="370840"/>
                  </a:lnTo>
                  <a:lnTo>
                    <a:pt x="560128" y="374650"/>
                  </a:lnTo>
                  <a:lnTo>
                    <a:pt x="562151" y="377190"/>
                  </a:lnTo>
                  <a:lnTo>
                    <a:pt x="564570" y="381000"/>
                  </a:lnTo>
                  <a:lnTo>
                    <a:pt x="560531" y="383540"/>
                  </a:lnTo>
                  <a:lnTo>
                    <a:pt x="560459" y="387350"/>
                  </a:lnTo>
                  <a:lnTo>
                    <a:pt x="563299" y="391160"/>
                  </a:lnTo>
                  <a:lnTo>
                    <a:pt x="568905" y="392430"/>
                  </a:lnTo>
                  <a:lnTo>
                    <a:pt x="570369" y="393700"/>
                  </a:lnTo>
                  <a:lnTo>
                    <a:pt x="573675" y="396240"/>
                  </a:lnTo>
                  <a:lnTo>
                    <a:pt x="575892" y="396240"/>
                  </a:lnTo>
                  <a:lnTo>
                    <a:pt x="578797" y="394970"/>
                  </a:lnTo>
                  <a:lnTo>
                    <a:pt x="578110" y="391160"/>
                  </a:lnTo>
                  <a:lnTo>
                    <a:pt x="578081" y="388620"/>
                  </a:lnTo>
                  <a:lnTo>
                    <a:pt x="576007" y="388620"/>
                  </a:lnTo>
                  <a:lnTo>
                    <a:pt x="571411" y="386080"/>
                  </a:lnTo>
                  <a:lnTo>
                    <a:pt x="570697" y="383540"/>
                  </a:lnTo>
                  <a:lnTo>
                    <a:pt x="572041" y="374650"/>
                  </a:lnTo>
                  <a:lnTo>
                    <a:pt x="570444" y="370840"/>
                  </a:lnTo>
                  <a:close/>
                </a:path>
                <a:path w="1041400" h="817880">
                  <a:moveTo>
                    <a:pt x="618110" y="391160"/>
                  </a:moveTo>
                  <a:lnTo>
                    <a:pt x="605830" y="393700"/>
                  </a:lnTo>
                  <a:lnTo>
                    <a:pt x="591433" y="396240"/>
                  </a:lnTo>
                  <a:lnTo>
                    <a:pt x="620739" y="396240"/>
                  </a:lnTo>
                  <a:lnTo>
                    <a:pt x="619488" y="392430"/>
                  </a:lnTo>
                  <a:lnTo>
                    <a:pt x="618110" y="391160"/>
                  </a:lnTo>
                  <a:close/>
                </a:path>
                <a:path w="1041400" h="817880">
                  <a:moveTo>
                    <a:pt x="527420" y="378460"/>
                  </a:moveTo>
                  <a:lnTo>
                    <a:pt x="513396" y="378460"/>
                  </a:lnTo>
                  <a:lnTo>
                    <a:pt x="515927" y="381000"/>
                  </a:lnTo>
                  <a:lnTo>
                    <a:pt x="515650" y="382270"/>
                  </a:lnTo>
                  <a:lnTo>
                    <a:pt x="515395" y="382270"/>
                  </a:lnTo>
                  <a:lnTo>
                    <a:pt x="513861" y="386080"/>
                  </a:lnTo>
                  <a:lnTo>
                    <a:pt x="514502" y="387350"/>
                  </a:lnTo>
                  <a:lnTo>
                    <a:pt x="517695" y="388620"/>
                  </a:lnTo>
                  <a:lnTo>
                    <a:pt x="522100" y="388620"/>
                  </a:lnTo>
                  <a:lnTo>
                    <a:pt x="524686" y="389890"/>
                  </a:lnTo>
                  <a:lnTo>
                    <a:pt x="525999" y="392430"/>
                  </a:lnTo>
                  <a:lnTo>
                    <a:pt x="528063" y="393700"/>
                  </a:lnTo>
                  <a:lnTo>
                    <a:pt x="530208" y="392430"/>
                  </a:lnTo>
                  <a:lnTo>
                    <a:pt x="539148" y="392430"/>
                  </a:lnTo>
                  <a:lnTo>
                    <a:pt x="537718" y="389890"/>
                  </a:lnTo>
                  <a:lnTo>
                    <a:pt x="535216" y="384810"/>
                  </a:lnTo>
                  <a:lnTo>
                    <a:pt x="533416" y="382270"/>
                  </a:lnTo>
                  <a:lnTo>
                    <a:pt x="529456" y="379730"/>
                  </a:lnTo>
                  <a:lnTo>
                    <a:pt x="528203" y="379730"/>
                  </a:lnTo>
                  <a:lnTo>
                    <a:pt x="527420" y="378460"/>
                  </a:lnTo>
                  <a:close/>
                </a:path>
                <a:path w="1041400" h="817880">
                  <a:moveTo>
                    <a:pt x="759240" y="384810"/>
                  </a:moveTo>
                  <a:lnTo>
                    <a:pt x="621540" y="384810"/>
                  </a:lnTo>
                  <a:lnTo>
                    <a:pt x="625712" y="387350"/>
                  </a:lnTo>
                  <a:lnTo>
                    <a:pt x="650988" y="387350"/>
                  </a:lnTo>
                  <a:lnTo>
                    <a:pt x="650805" y="388620"/>
                  </a:lnTo>
                  <a:lnTo>
                    <a:pt x="643709" y="388620"/>
                  </a:lnTo>
                  <a:lnTo>
                    <a:pt x="645066" y="389890"/>
                  </a:lnTo>
                  <a:lnTo>
                    <a:pt x="645419" y="391160"/>
                  </a:lnTo>
                  <a:lnTo>
                    <a:pt x="645034" y="392430"/>
                  </a:lnTo>
                  <a:lnTo>
                    <a:pt x="643976" y="393700"/>
                  </a:lnTo>
                  <a:lnTo>
                    <a:pt x="759322" y="393700"/>
                  </a:lnTo>
                  <a:lnTo>
                    <a:pt x="755870" y="389890"/>
                  </a:lnTo>
                  <a:lnTo>
                    <a:pt x="759240" y="384810"/>
                  </a:lnTo>
                  <a:close/>
                </a:path>
                <a:path w="1041400" h="817880">
                  <a:moveTo>
                    <a:pt x="763866" y="388620"/>
                  </a:moveTo>
                  <a:lnTo>
                    <a:pt x="762242" y="388620"/>
                  </a:lnTo>
                  <a:lnTo>
                    <a:pt x="760843" y="391160"/>
                  </a:lnTo>
                  <a:lnTo>
                    <a:pt x="760166" y="392430"/>
                  </a:lnTo>
                  <a:lnTo>
                    <a:pt x="759322" y="393700"/>
                  </a:lnTo>
                  <a:lnTo>
                    <a:pt x="769325" y="393700"/>
                  </a:lnTo>
                  <a:lnTo>
                    <a:pt x="767930" y="391160"/>
                  </a:lnTo>
                  <a:lnTo>
                    <a:pt x="766833" y="391160"/>
                  </a:lnTo>
                  <a:lnTo>
                    <a:pt x="763866" y="388620"/>
                  </a:lnTo>
                  <a:close/>
                </a:path>
                <a:path w="1041400" h="817880">
                  <a:moveTo>
                    <a:pt x="43826" y="368300"/>
                  </a:moveTo>
                  <a:lnTo>
                    <a:pt x="31356" y="368300"/>
                  </a:lnTo>
                  <a:lnTo>
                    <a:pt x="32937" y="369570"/>
                  </a:lnTo>
                  <a:lnTo>
                    <a:pt x="35406" y="374650"/>
                  </a:lnTo>
                  <a:lnTo>
                    <a:pt x="23267" y="392430"/>
                  </a:lnTo>
                  <a:lnTo>
                    <a:pt x="53840" y="392430"/>
                  </a:lnTo>
                  <a:lnTo>
                    <a:pt x="56074" y="384810"/>
                  </a:lnTo>
                  <a:lnTo>
                    <a:pt x="57349" y="375920"/>
                  </a:lnTo>
                  <a:lnTo>
                    <a:pt x="57339" y="372110"/>
                  </a:lnTo>
                  <a:lnTo>
                    <a:pt x="47244" y="372110"/>
                  </a:lnTo>
                  <a:lnTo>
                    <a:pt x="43826" y="368300"/>
                  </a:lnTo>
                  <a:close/>
                </a:path>
                <a:path w="1041400" h="817880">
                  <a:moveTo>
                    <a:pt x="618480" y="386080"/>
                  </a:moveTo>
                  <a:lnTo>
                    <a:pt x="607522" y="386080"/>
                  </a:lnTo>
                  <a:lnTo>
                    <a:pt x="612360" y="388620"/>
                  </a:lnTo>
                  <a:lnTo>
                    <a:pt x="618480" y="386080"/>
                  </a:lnTo>
                  <a:close/>
                </a:path>
                <a:path w="1041400" h="817880">
                  <a:moveTo>
                    <a:pt x="814757" y="381000"/>
                  </a:moveTo>
                  <a:lnTo>
                    <a:pt x="790931" y="381000"/>
                  </a:lnTo>
                  <a:lnTo>
                    <a:pt x="793692" y="386080"/>
                  </a:lnTo>
                  <a:lnTo>
                    <a:pt x="792796" y="388620"/>
                  </a:lnTo>
                  <a:lnTo>
                    <a:pt x="853513" y="388620"/>
                  </a:lnTo>
                  <a:lnTo>
                    <a:pt x="847562" y="386080"/>
                  </a:lnTo>
                  <a:lnTo>
                    <a:pt x="846209" y="382270"/>
                  </a:lnTo>
                  <a:lnTo>
                    <a:pt x="815173" y="382270"/>
                  </a:lnTo>
                  <a:lnTo>
                    <a:pt x="814757" y="381000"/>
                  </a:lnTo>
                  <a:close/>
                </a:path>
                <a:path w="1041400" h="817880">
                  <a:moveTo>
                    <a:pt x="585084" y="336550"/>
                  </a:moveTo>
                  <a:lnTo>
                    <a:pt x="561611" y="336550"/>
                  </a:lnTo>
                  <a:lnTo>
                    <a:pt x="566533" y="337820"/>
                  </a:lnTo>
                  <a:lnTo>
                    <a:pt x="570838" y="341630"/>
                  </a:lnTo>
                  <a:lnTo>
                    <a:pt x="574539" y="342900"/>
                  </a:lnTo>
                  <a:lnTo>
                    <a:pt x="580370" y="345440"/>
                  </a:lnTo>
                  <a:lnTo>
                    <a:pt x="581487" y="346710"/>
                  </a:lnTo>
                  <a:lnTo>
                    <a:pt x="581033" y="350520"/>
                  </a:lnTo>
                  <a:lnTo>
                    <a:pt x="582451" y="350520"/>
                  </a:lnTo>
                  <a:lnTo>
                    <a:pt x="586171" y="354330"/>
                  </a:lnTo>
                  <a:lnTo>
                    <a:pt x="588549" y="356870"/>
                  </a:lnTo>
                  <a:lnTo>
                    <a:pt x="592499" y="361950"/>
                  </a:lnTo>
                  <a:lnTo>
                    <a:pt x="593319" y="364490"/>
                  </a:lnTo>
                  <a:lnTo>
                    <a:pt x="591106" y="370840"/>
                  </a:lnTo>
                  <a:lnTo>
                    <a:pt x="591786" y="373380"/>
                  </a:lnTo>
                  <a:lnTo>
                    <a:pt x="589313" y="378460"/>
                  </a:lnTo>
                  <a:lnTo>
                    <a:pt x="591469" y="381000"/>
                  </a:lnTo>
                  <a:lnTo>
                    <a:pt x="596362" y="383540"/>
                  </a:lnTo>
                  <a:lnTo>
                    <a:pt x="599090" y="383540"/>
                  </a:lnTo>
                  <a:lnTo>
                    <a:pt x="601042" y="387350"/>
                  </a:lnTo>
                  <a:lnTo>
                    <a:pt x="602763" y="387350"/>
                  </a:lnTo>
                  <a:lnTo>
                    <a:pt x="607522" y="386080"/>
                  </a:lnTo>
                  <a:lnTo>
                    <a:pt x="618480" y="386080"/>
                  </a:lnTo>
                  <a:lnTo>
                    <a:pt x="621540" y="384810"/>
                  </a:lnTo>
                  <a:lnTo>
                    <a:pt x="759240" y="384810"/>
                  </a:lnTo>
                  <a:lnTo>
                    <a:pt x="756425" y="382270"/>
                  </a:lnTo>
                  <a:lnTo>
                    <a:pt x="760075" y="378460"/>
                  </a:lnTo>
                  <a:lnTo>
                    <a:pt x="760075" y="377190"/>
                  </a:lnTo>
                  <a:lnTo>
                    <a:pt x="754989" y="369570"/>
                  </a:lnTo>
                  <a:lnTo>
                    <a:pt x="752069" y="367030"/>
                  </a:lnTo>
                  <a:lnTo>
                    <a:pt x="747176" y="364490"/>
                  </a:lnTo>
                  <a:lnTo>
                    <a:pt x="745912" y="364490"/>
                  </a:lnTo>
                  <a:lnTo>
                    <a:pt x="744915" y="363220"/>
                  </a:lnTo>
                  <a:lnTo>
                    <a:pt x="735304" y="363220"/>
                  </a:lnTo>
                  <a:lnTo>
                    <a:pt x="732643" y="360680"/>
                  </a:lnTo>
                  <a:lnTo>
                    <a:pt x="719982" y="360680"/>
                  </a:lnTo>
                  <a:lnTo>
                    <a:pt x="722022" y="358140"/>
                  </a:lnTo>
                  <a:lnTo>
                    <a:pt x="682279" y="358140"/>
                  </a:lnTo>
                  <a:lnTo>
                    <a:pt x="682881" y="355600"/>
                  </a:lnTo>
                  <a:lnTo>
                    <a:pt x="684803" y="354330"/>
                  </a:lnTo>
                  <a:lnTo>
                    <a:pt x="687143" y="353060"/>
                  </a:lnTo>
                  <a:lnTo>
                    <a:pt x="838592" y="353060"/>
                  </a:lnTo>
                  <a:lnTo>
                    <a:pt x="835165" y="351790"/>
                  </a:lnTo>
                  <a:lnTo>
                    <a:pt x="718751" y="351790"/>
                  </a:lnTo>
                  <a:lnTo>
                    <a:pt x="713891" y="347980"/>
                  </a:lnTo>
                  <a:lnTo>
                    <a:pt x="599785" y="347980"/>
                  </a:lnTo>
                  <a:lnTo>
                    <a:pt x="591693" y="344170"/>
                  </a:lnTo>
                  <a:lnTo>
                    <a:pt x="586412" y="337820"/>
                  </a:lnTo>
                  <a:lnTo>
                    <a:pt x="585084" y="336550"/>
                  </a:lnTo>
                  <a:close/>
                </a:path>
                <a:path w="1041400" h="817880">
                  <a:moveTo>
                    <a:pt x="590767" y="382270"/>
                  </a:moveTo>
                  <a:lnTo>
                    <a:pt x="586667" y="383540"/>
                  </a:lnTo>
                  <a:lnTo>
                    <a:pt x="585979" y="386080"/>
                  </a:lnTo>
                  <a:lnTo>
                    <a:pt x="594689" y="386080"/>
                  </a:lnTo>
                  <a:lnTo>
                    <a:pt x="593158" y="383540"/>
                  </a:lnTo>
                  <a:lnTo>
                    <a:pt x="590767" y="382270"/>
                  </a:lnTo>
                  <a:close/>
                </a:path>
                <a:path w="1041400" h="817880">
                  <a:moveTo>
                    <a:pt x="573045" y="359410"/>
                  </a:moveTo>
                  <a:lnTo>
                    <a:pt x="568285" y="359410"/>
                  </a:lnTo>
                  <a:lnTo>
                    <a:pt x="567194" y="360680"/>
                  </a:lnTo>
                  <a:lnTo>
                    <a:pt x="568081" y="364490"/>
                  </a:lnTo>
                  <a:lnTo>
                    <a:pt x="568905" y="365760"/>
                  </a:lnTo>
                  <a:lnTo>
                    <a:pt x="572728" y="368300"/>
                  </a:lnTo>
                  <a:lnTo>
                    <a:pt x="574247" y="370840"/>
                  </a:lnTo>
                  <a:lnTo>
                    <a:pt x="574366" y="372110"/>
                  </a:lnTo>
                  <a:lnTo>
                    <a:pt x="574485" y="373380"/>
                  </a:lnTo>
                  <a:lnTo>
                    <a:pt x="574605" y="374650"/>
                  </a:lnTo>
                  <a:lnTo>
                    <a:pt x="582336" y="383540"/>
                  </a:lnTo>
                  <a:lnTo>
                    <a:pt x="583053" y="382270"/>
                  </a:lnTo>
                  <a:lnTo>
                    <a:pt x="583902" y="382270"/>
                  </a:lnTo>
                  <a:lnTo>
                    <a:pt x="582837" y="379730"/>
                  </a:lnTo>
                  <a:lnTo>
                    <a:pt x="581685" y="377190"/>
                  </a:lnTo>
                  <a:lnTo>
                    <a:pt x="580947" y="374650"/>
                  </a:lnTo>
                  <a:lnTo>
                    <a:pt x="579913" y="372110"/>
                  </a:lnTo>
                  <a:lnTo>
                    <a:pt x="581188" y="370840"/>
                  </a:lnTo>
                  <a:lnTo>
                    <a:pt x="589147" y="370840"/>
                  </a:lnTo>
                  <a:lnTo>
                    <a:pt x="589026" y="369570"/>
                  </a:lnTo>
                  <a:lnTo>
                    <a:pt x="588905" y="368300"/>
                  </a:lnTo>
                  <a:lnTo>
                    <a:pt x="588784" y="367030"/>
                  </a:lnTo>
                  <a:lnTo>
                    <a:pt x="588662" y="365760"/>
                  </a:lnTo>
                  <a:lnTo>
                    <a:pt x="588541" y="364490"/>
                  </a:lnTo>
                  <a:lnTo>
                    <a:pt x="588420" y="363220"/>
                  </a:lnTo>
                  <a:lnTo>
                    <a:pt x="585806" y="360680"/>
                  </a:lnTo>
                  <a:lnTo>
                    <a:pt x="575309" y="360680"/>
                  </a:lnTo>
                  <a:lnTo>
                    <a:pt x="573045" y="359410"/>
                  </a:lnTo>
                  <a:close/>
                </a:path>
                <a:path w="1041400" h="817880">
                  <a:moveTo>
                    <a:pt x="46808" y="350520"/>
                  </a:moveTo>
                  <a:lnTo>
                    <a:pt x="38729" y="353060"/>
                  </a:lnTo>
                  <a:lnTo>
                    <a:pt x="36677" y="354330"/>
                  </a:lnTo>
                  <a:lnTo>
                    <a:pt x="36632" y="355600"/>
                  </a:lnTo>
                  <a:lnTo>
                    <a:pt x="36543" y="358140"/>
                  </a:lnTo>
                  <a:lnTo>
                    <a:pt x="36454" y="360680"/>
                  </a:lnTo>
                  <a:lnTo>
                    <a:pt x="35180" y="360680"/>
                  </a:lnTo>
                  <a:lnTo>
                    <a:pt x="32266" y="361950"/>
                  </a:lnTo>
                  <a:lnTo>
                    <a:pt x="27388" y="361950"/>
                  </a:lnTo>
                  <a:lnTo>
                    <a:pt x="25377" y="363220"/>
                  </a:lnTo>
                  <a:lnTo>
                    <a:pt x="21327" y="368300"/>
                  </a:lnTo>
                  <a:lnTo>
                    <a:pt x="19886" y="373380"/>
                  </a:lnTo>
                  <a:lnTo>
                    <a:pt x="19946" y="374650"/>
                  </a:lnTo>
                  <a:lnTo>
                    <a:pt x="20065" y="377190"/>
                  </a:lnTo>
                  <a:lnTo>
                    <a:pt x="20185" y="379730"/>
                  </a:lnTo>
                  <a:lnTo>
                    <a:pt x="20704" y="381000"/>
                  </a:lnTo>
                  <a:lnTo>
                    <a:pt x="21046" y="382270"/>
                  </a:lnTo>
                  <a:lnTo>
                    <a:pt x="25106" y="379730"/>
                  </a:lnTo>
                  <a:lnTo>
                    <a:pt x="26968" y="375920"/>
                  </a:lnTo>
                  <a:lnTo>
                    <a:pt x="28073" y="370840"/>
                  </a:lnTo>
                  <a:lnTo>
                    <a:pt x="29397" y="368300"/>
                  </a:lnTo>
                  <a:lnTo>
                    <a:pt x="43826" y="368300"/>
                  </a:lnTo>
                  <a:lnTo>
                    <a:pt x="38129" y="361950"/>
                  </a:lnTo>
                  <a:lnTo>
                    <a:pt x="32266" y="361950"/>
                  </a:lnTo>
                  <a:lnTo>
                    <a:pt x="30565" y="360680"/>
                  </a:lnTo>
                  <a:lnTo>
                    <a:pt x="36990" y="360680"/>
                  </a:lnTo>
                  <a:lnTo>
                    <a:pt x="40147" y="359410"/>
                  </a:lnTo>
                  <a:lnTo>
                    <a:pt x="41742" y="358140"/>
                  </a:lnTo>
                  <a:lnTo>
                    <a:pt x="54859" y="358140"/>
                  </a:lnTo>
                  <a:lnTo>
                    <a:pt x="50638" y="351790"/>
                  </a:lnTo>
                  <a:lnTo>
                    <a:pt x="46808" y="350520"/>
                  </a:lnTo>
                  <a:close/>
                </a:path>
                <a:path w="1041400" h="817880">
                  <a:moveTo>
                    <a:pt x="422067" y="377190"/>
                  </a:moveTo>
                  <a:lnTo>
                    <a:pt x="411393" y="377190"/>
                  </a:lnTo>
                  <a:lnTo>
                    <a:pt x="413640" y="378460"/>
                  </a:lnTo>
                  <a:lnTo>
                    <a:pt x="411224" y="382270"/>
                  </a:lnTo>
                  <a:lnTo>
                    <a:pt x="420170" y="382270"/>
                  </a:lnTo>
                  <a:lnTo>
                    <a:pt x="420794" y="378460"/>
                  </a:lnTo>
                  <a:lnTo>
                    <a:pt x="422067" y="377190"/>
                  </a:lnTo>
                  <a:close/>
                </a:path>
                <a:path w="1041400" h="817880">
                  <a:moveTo>
                    <a:pt x="449937" y="375920"/>
                  </a:moveTo>
                  <a:lnTo>
                    <a:pt x="436147" y="375920"/>
                  </a:lnTo>
                  <a:lnTo>
                    <a:pt x="437840" y="377190"/>
                  </a:lnTo>
                  <a:lnTo>
                    <a:pt x="438664" y="381000"/>
                  </a:lnTo>
                  <a:lnTo>
                    <a:pt x="440028" y="382270"/>
                  </a:lnTo>
                  <a:lnTo>
                    <a:pt x="441627" y="381000"/>
                  </a:lnTo>
                  <a:lnTo>
                    <a:pt x="447488" y="381000"/>
                  </a:lnTo>
                  <a:lnTo>
                    <a:pt x="450396" y="377190"/>
                  </a:lnTo>
                  <a:lnTo>
                    <a:pt x="449937" y="375920"/>
                  </a:lnTo>
                  <a:close/>
                </a:path>
                <a:path w="1041400" h="817880">
                  <a:moveTo>
                    <a:pt x="846407" y="374650"/>
                  </a:moveTo>
                  <a:lnTo>
                    <a:pt x="815634" y="374650"/>
                  </a:lnTo>
                  <a:lnTo>
                    <a:pt x="818809" y="375920"/>
                  </a:lnTo>
                  <a:lnTo>
                    <a:pt x="818507" y="378460"/>
                  </a:lnTo>
                  <a:lnTo>
                    <a:pt x="815173" y="382270"/>
                  </a:lnTo>
                  <a:lnTo>
                    <a:pt x="831820" y="382270"/>
                  </a:lnTo>
                  <a:lnTo>
                    <a:pt x="831085" y="378460"/>
                  </a:lnTo>
                  <a:lnTo>
                    <a:pt x="831791" y="377190"/>
                  </a:lnTo>
                  <a:lnTo>
                    <a:pt x="835049" y="375920"/>
                  </a:lnTo>
                  <a:lnTo>
                    <a:pt x="847858" y="375920"/>
                  </a:lnTo>
                  <a:lnTo>
                    <a:pt x="846407" y="374650"/>
                  </a:lnTo>
                  <a:close/>
                </a:path>
                <a:path w="1041400" h="817880">
                  <a:moveTo>
                    <a:pt x="847858" y="375920"/>
                  </a:moveTo>
                  <a:lnTo>
                    <a:pt x="835049" y="375920"/>
                  </a:lnTo>
                  <a:lnTo>
                    <a:pt x="837713" y="382270"/>
                  </a:lnTo>
                  <a:lnTo>
                    <a:pt x="846209" y="382270"/>
                  </a:lnTo>
                  <a:lnTo>
                    <a:pt x="848596" y="377190"/>
                  </a:lnTo>
                  <a:lnTo>
                    <a:pt x="847858" y="375920"/>
                  </a:lnTo>
                  <a:close/>
                </a:path>
                <a:path w="1041400" h="817880">
                  <a:moveTo>
                    <a:pt x="449019" y="373380"/>
                  </a:moveTo>
                  <a:lnTo>
                    <a:pt x="401199" y="373380"/>
                  </a:lnTo>
                  <a:lnTo>
                    <a:pt x="401821" y="374650"/>
                  </a:lnTo>
                  <a:lnTo>
                    <a:pt x="402113" y="377190"/>
                  </a:lnTo>
                  <a:lnTo>
                    <a:pt x="426651" y="377190"/>
                  </a:lnTo>
                  <a:lnTo>
                    <a:pt x="430423" y="375920"/>
                  </a:lnTo>
                  <a:lnTo>
                    <a:pt x="449937" y="375920"/>
                  </a:lnTo>
                  <a:lnTo>
                    <a:pt x="449019" y="373380"/>
                  </a:lnTo>
                  <a:close/>
                </a:path>
                <a:path w="1041400" h="817880">
                  <a:moveTo>
                    <a:pt x="854898" y="365760"/>
                  </a:moveTo>
                  <a:lnTo>
                    <a:pt x="776578" y="365760"/>
                  </a:lnTo>
                  <a:lnTo>
                    <a:pt x="779804" y="367030"/>
                  </a:lnTo>
                  <a:lnTo>
                    <a:pt x="781744" y="369570"/>
                  </a:lnTo>
                  <a:lnTo>
                    <a:pt x="782961" y="372110"/>
                  </a:lnTo>
                  <a:lnTo>
                    <a:pt x="780239" y="373380"/>
                  </a:lnTo>
                  <a:lnTo>
                    <a:pt x="844812" y="373380"/>
                  </a:lnTo>
                  <a:lnTo>
                    <a:pt x="844377" y="372110"/>
                  </a:lnTo>
                  <a:lnTo>
                    <a:pt x="851674" y="372110"/>
                  </a:lnTo>
                  <a:lnTo>
                    <a:pt x="855007" y="367030"/>
                  </a:lnTo>
                  <a:lnTo>
                    <a:pt x="854898" y="365760"/>
                  </a:lnTo>
                  <a:close/>
                </a:path>
                <a:path w="1041400" h="817880">
                  <a:moveTo>
                    <a:pt x="851674" y="372110"/>
                  </a:moveTo>
                  <a:lnTo>
                    <a:pt x="846832" y="372110"/>
                  </a:lnTo>
                  <a:lnTo>
                    <a:pt x="850183" y="373380"/>
                  </a:lnTo>
                  <a:lnTo>
                    <a:pt x="851674" y="372110"/>
                  </a:lnTo>
                  <a:close/>
                </a:path>
                <a:path w="1041400" h="817880">
                  <a:moveTo>
                    <a:pt x="54859" y="358140"/>
                  </a:moveTo>
                  <a:lnTo>
                    <a:pt x="41742" y="358140"/>
                  </a:lnTo>
                  <a:lnTo>
                    <a:pt x="45523" y="363220"/>
                  </a:lnTo>
                  <a:lnTo>
                    <a:pt x="47481" y="367030"/>
                  </a:lnTo>
                  <a:lnTo>
                    <a:pt x="48078" y="372110"/>
                  </a:lnTo>
                  <a:lnTo>
                    <a:pt x="57339" y="372110"/>
                  </a:lnTo>
                  <a:lnTo>
                    <a:pt x="57231" y="365760"/>
                  </a:lnTo>
                  <a:lnTo>
                    <a:pt x="57136" y="364490"/>
                  </a:lnTo>
                  <a:lnTo>
                    <a:pt x="57042" y="363220"/>
                  </a:lnTo>
                  <a:lnTo>
                    <a:pt x="55703" y="359410"/>
                  </a:lnTo>
                  <a:lnTo>
                    <a:pt x="54859" y="358140"/>
                  </a:lnTo>
                  <a:close/>
                </a:path>
                <a:path w="1041400" h="817880">
                  <a:moveTo>
                    <a:pt x="589147" y="370840"/>
                  </a:moveTo>
                  <a:lnTo>
                    <a:pt x="581188" y="370840"/>
                  </a:lnTo>
                  <a:lnTo>
                    <a:pt x="587319" y="372110"/>
                  </a:lnTo>
                  <a:lnTo>
                    <a:pt x="589147" y="370840"/>
                  </a:lnTo>
                  <a:close/>
                </a:path>
                <a:path w="1041400" h="817880">
                  <a:moveTo>
                    <a:pt x="756191" y="363220"/>
                  </a:moveTo>
                  <a:lnTo>
                    <a:pt x="746770" y="363220"/>
                  </a:lnTo>
                  <a:lnTo>
                    <a:pt x="749391" y="364490"/>
                  </a:lnTo>
                  <a:lnTo>
                    <a:pt x="751424" y="365760"/>
                  </a:lnTo>
                  <a:lnTo>
                    <a:pt x="756191" y="363220"/>
                  </a:lnTo>
                  <a:close/>
                </a:path>
                <a:path w="1041400" h="817880">
                  <a:moveTo>
                    <a:pt x="577922" y="358140"/>
                  </a:moveTo>
                  <a:lnTo>
                    <a:pt x="575309" y="360680"/>
                  </a:lnTo>
                  <a:lnTo>
                    <a:pt x="585806" y="360680"/>
                  </a:lnTo>
                  <a:lnTo>
                    <a:pt x="584499" y="359410"/>
                  </a:lnTo>
                  <a:lnTo>
                    <a:pt x="577922" y="358140"/>
                  </a:lnTo>
                  <a:close/>
                </a:path>
                <a:path w="1041400" h="817880">
                  <a:moveTo>
                    <a:pt x="729767" y="353060"/>
                  </a:moveTo>
                  <a:lnTo>
                    <a:pt x="687143" y="353060"/>
                  </a:lnTo>
                  <a:lnTo>
                    <a:pt x="687092" y="356870"/>
                  </a:lnTo>
                  <a:lnTo>
                    <a:pt x="686388" y="358140"/>
                  </a:lnTo>
                  <a:lnTo>
                    <a:pt x="722022" y="358140"/>
                  </a:lnTo>
                  <a:lnTo>
                    <a:pt x="723042" y="356870"/>
                  </a:lnTo>
                  <a:lnTo>
                    <a:pt x="729767" y="353060"/>
                  </a:lnTo>
                  <a:close/>
                </a:path>
                <a:path w="1041400" h="817880">
                  <a:moveTo>
                    <a:pt x="785561" y="307340"/>
                  </a:moveTo>
                  <a:lnTo>
                    <a:pt x="754642" y="307340"/>
                  </a:lnTo>
                  <a:lnTo>
                    <a:pt x="759045" y="308610"/>
                  </a:lnTo>
                  <a:lnTo>
                    <a:pt x="759903" y="309880"/>
                  </a:lnTo>
                  <a:lnTo>
                    <a:pt x="760716" y="314960"/>
                  </a:lnTo>
                  <a:lnTo>
                    <a:pt x="757401" y="318770"/>
                  </a:lnTo>
                  <a:lnTo>
                    <a:pt x="737971" y="318770"/>
                  </a:lnTo>
                  <a:lnTo>
                    <a:pt x="739009" y="321310"/>
                  </a:lnTo>
                  <a:lnTo>
                    <a:pt x="737979" y="322580"/>
                  </a:lnTo>
                  <a:lnTo>
                    <a:pt x="732636" y="326390"/>
                  </a:lnTo>
                  <a:lnTo>
                    <a:pt x="730124" y="328930"/>
                  </a:lnTo>
                  <a:lnTo>
                    <a:pt x="728003" y="334010"/>
                  </a:lnTo>
                  <a:lnTo>
                    <a:pt x="726887" y="335280"/>
                  </a:lnTo>
                  <a:lnTo>
                    <a:pt x="725587" y="337820"/>
                  </a:lnTo>
                  <a:lnTo>
                    <a:pt x="725069" y="340360"/>
                  </a:lnTo>
                  <a:lnTo>
                    <a:pt x="723856" y="342900"/>
                  </a:lnTo>
                  <a:lnTo>
                    <a:pt x="723755" y="344170"/>
                  </a:lnTo>
                  <a:lnTo>
                    <a:pt x="723654" y="345440"/>
                  </a:lnTo>
                  <a:lnTo>
                    <a:pt x="720001" y="350520"/>
                  </a:lnTo>
                  <a:lnTo>
                    <a:pt x="718751" y="351790"/>
                  </a:lnTo>
                  <a:lnTo>
                    <a:pt x="785632" y="351790"/>
                  </a:lnTo>
                  <a:lnTo>
                    <a:pt x="779109" y="349250"/>
                  </a:lnTo>
                  <a:lnTo>
                    <a:pt x="774832" y="346710"/>
                  </a:lnTo>
                  <a:lnTo>
                    <a:pt x="772990" y="344170"/>
                  </a:lnTo>
                  <a:lnTo>
                    <a:pt x="753696" y="344170"/>
                  </a:lnTo>
                  <a:lnTo>
                    <a:pt x="752119" y="342900"/>
                  </a:lnTo>
                  <a:lnTo>
                    <a:pt x="752019" y="341630"/>
                  </a:lnTo>
                  <a:lnTo>
                    <a:pt x="752486" y="341630"/>
                  </a:lnTo>
                  <a:lnTo>
                    <a:pt x="753390" y="340360"/>
                  </a:lnTo>
                  <a:lnTo>
                    <a:pt x="770228" y="340360"/>
                  </a:lnTo>
                  <a:lnTo>
                    <a:pt x="764763" y="335280"/>
                  </a:lnTo>
                  <a:lnTo>
                    <a:pt x="749228" y="335280"/>
                  </a:lnTo>
                  <a:lnTo>
                    <a:pt x="748123" y="334010"/>
                  </a:lnTo>
                  <a:lnTo>
                    <a:pt x="747533" y="328930"/>
                  </a:lnTo>
                  <a:lnTo>
                    <a:pt x="754470" y="327660"/>
                  </a:lnTo>
                  <a:lnTo>
                    <a:pt x="756490" y="320040"/>
                  </a:lnTo>
                  <a:lnTo>
                    <a:pt x="768874" y="320040"/>
                  </a:lnTo>
                  <a:lnTo>
                    <a:pt x="767991" y="317500"/>
                  </a:lnTo>
                  <a:lnTo>
                    <a:pt x="767948" y="316230"/>
                  </a:lnTo>
                  <a:lnTo>
                    <a:pt x="767654" y="313690"/>
                  </a:lnTo>
                  <a:lnTo>
                    <a:pt x="786006" y="313690"/>
                  </a:lnTo>
                  <a:lnTo>
                    <a:pt x="783925" y="308610"/>
                  </a:lnTo>
                  <a:lnTo>
                    <a:pt x="785561" y="307340"/>
                  </a:lnTo>
                  <a:close/>
                </a:path>
                <a:path w="1041400" h="817880">
                  <a:moveTo>
                    <a:pt x="761940" y="326390"/>
                  </a:moveTo>
                  <a:lnTo>
                    <a:pt x="758711" y="327660"/>
                  </a:lnTo>
                  <a:lnTo>
                    <a:pt x="755241" y="327660"/>
                  </a:lnTo>
                  <a:lnTo>
                    <a:pt x="755723" y="328930"/>
                  </a:lnTo>
                  <a:lnTo>
                    <a:pt x="761616" y="332740"/>
                  </a:lnTo>
                  <a:lnTo>
                    <a:pt x="767240" y="335280"/>
                  </a:lnTo>
                  <a:lnTo>
                    <a:pt x="774321" y="339090"/>
                  </a:lnTo>
                  <a:lnTo>
                    <a:pt x="789174" y="347980"/>
                  </a:lnTo>
                  <a:lnTo>
                    <a:pt x="793516" y="350520"/>
                  </a:lnTo>
                  <a:lnTo>
                    <a:pt x="791997" y="351790"/>
                  </a:lnTo>
                  <a:lnTo>
                    <a:pt x="835165" y="351790"/>
                  </a:lnTo>
                  <a:lnTo>
                    <a:pt x="824882" y="347980"/>
                  </a:lnTo>
                  <a:lnTo>
                    <a:pt x="819951" y="342900"/>
                  </a:lnTo>
                  <a:lnTo>
                    <a:pt x="812351" y="336550"/>
                  </a:lnTo>
                  <a:lnTo>
                    <a:pt x="812726" y="335280"/>
                  </a:lnTo>
                  <a:lnTo>
                    <a:pt x="814772" y="331470"/>
                  </a:lnTo>
                  <a:lnTo>
                    <a:pt x="774468" y="331470"/>
                  </a:lnTo>
                  <a:lnTo>
                    <a:pt x="770685" y="330200"/>
                  </a:lnTo>
                  <a:lnTo>
                    <a:pt x="767920" y="327660"/>
                  </a:lnTo>
                  <a:lnTo>
                    <a:pt x="761940" y="326390"/>
                  </a:lnTo>
                  <a:close/>
                </a:path>
                <a:path w="1041400" h="817880">
                  <a:moveTo>
                    <a:pt x="590097" y="297180"/>
                  </a:moveTo>
                  <a:lnTo>
                    <a:pt x="588700" y="297180"/>
                  </a:lnTo>
                  <a:lnTo>
                    <a:pt x="587107" y="300990"/>
                  </a:lnTo>
                  <a:lnTo>
                    <a:pt x="586339" y="302260"/>
                  </a:lnTo>
                  <a:lnTo>
                    <a:pt x="585468" y="304800"/>
                  </a:lnTo>
                  <a:lnTo>
                    <a:pt x="588690" y="308610"/>
                  </a:lnTo>
                  <a:lnTo>
                    <a:pt x="592146" y="311150"/>
                  </a:lnTo>
                  <a:lnTo>
                    <a:pt x="597603" y="318770"/>
                  </a:lnTo>
                  <a:lnTo>
                    <a:pt x="600163" y="321310"/>
                  </a:lnTo>
                  <a:lnTo>
                    <a:pt x="604608" y="323850"/>
                  </a:lnTo>
                  <a:lnTo>
                    <a:pt x="606888" y="325191"/>
                  </a:lnTo>
                  <a:lnTo>
                    <a:pt x="608890" y="327660"/>
                  </a:lnTo>
                  <a:lnTo>
                    <a:pt x="609455" y="332740"/>
                  </a:lnTo>
                  <a:lnTo>
                    <a:pt x="610361" y="334010"/>
                  </a:lnTo>
                  <a:lnTo>
                    <a:pt x="611968" y="337820"/>
                  </a:lnTo>
                  <a:lnTo>
                    <a:pt x="612443" y="339090"/>
                  </a:lnTo>
                  <a:lnTo>
                    <a:pt x="610016" y="340360"/>
                  </a:lnTo>
                  <a:lnTo>
                    <a:pt x="607547" y="340360"/>
                  </a:lnTo>
                  <a:lnTo>
                    <a:pt x="604739" y="344170"/>
                  </a:lnTo>
                  <a:lnTo>
                    <a:pt x="604379" y="346710"/>
                  </a:lnTo>
                  <a:lnTo>
                    <a:pt x="603515" y="347980"/>
                  </a:lnTo>
                  <a:lnTo>
                    <a:pt x="636167" y="347980"/>
                  </a:lnTo>
                  <a:lnTo>
                    <a:pt x="633784" y="346710"/>
                  </a:lnTo>
                  <a:lnTo>
                    <a:pt x="633441" y="345440"/>
                  </a:lnTo>
                  <a:lnTo>
                    <a:pt x="635674" y="341630"/>
                  </a:lnTo>
                  <a:lnTo>
                    <a:pt x="636948" y="339090"/>
                  </a:lnTo>
                  <a:lnTo>
                    <a:pt x="642823" y="331470"/>
                  </a:lnTo>
                  <a:lnTo>
                    <a:pt x="642939" y="330200"/>
                  </a:lnTo>
                  <a:lnTo>
                    <a:pt x="643056" y="328930"/>
                  </a:lnTo>
                  <a:lnTo>
                    <a:pt x="643172" y="327660"/>
                  </a:lnTo>
                  <a:lnTo>
                    <a:pt x="639496" y="321310"/>
                  </a:lnTo>
                  <a:lnTo>
                    <a:pt x="610732" y="321310"/>
                  </a:lnTo>
                  <a:lnTo>
                    <a:pt x="609729" y="320040"/>
                  </a:lnTo>
                  <a:lnTo>
                    <a:pt x="606445" y="314960"/>
                  </a:lnTo>
                  <a:lnTo>
                    <a:pt x="604851" y="311150"/>
                  </a:lnTo>
                  <a:lnTo>
                    <a:pt x="604930" y="309880"/>
                  </a:lnTo>
                  <a:lnTo>
                    <a:pt x="605009" y="308610"/>
                  </a:lnTo>
                  <a:lnTo>
                    <a:pt x="605088" y="307340"/>
                  </a:lnTo>
                  <a:lnTo>
                    <a:pt x="605167" y="306070"/>
                  </a:lnTo>
                  <a:lnTo>
                    <a:pt x="605246" y="304800"/>
                  </a:lnTo>
                  <a:lnTo>
                    <a:pt x="605326" y="303530"/>
                  </a:lnTo>
                  <a:lnTo>
                    <a:pt x="605405" y="302260"/>
                  </a:lnTo>
                  <a:lnTo>
                    <a:pt x="606550" y="300990"/>
                  </a:lnTo>
                  <a:lnTo>
                    <a:pt x="613422" y="298450"/>
                  </a:lnTo>
                  <a:lnTo>
                    <a:pt x="592711" y="298450"/>
                  </a:lnTo>
                  <a:lnTo>
                    <a:pt x="590097" y="297180"/>
                  </a:lnTo>
                  <a:close/>
                </a:path>
                <a:path w="1041400" h="817880">
                  <a:moveTo>
                    <a:pt x="663379" y="337820"/>
                  </a:moveTo>
                  <a:lnTo>
                    <a:pt x="653634" y="337820"/>
                  </a:lnTo>
                  <a:lnTo>
                    <a:pt x="650326" y="339090"/>
                  </a:lnTo>
                  <a:lnTo>
                    <a:pt x="643672" y="342900"/>
                  </a:lnTo>
                  <a:lnTo>
                    <a:pt x="636167" y="347980"/>
                  </a:lnTo>
                  <a:lnTo>
                    <a:pt x="713891" y="347980"/>
                  </a:lnTo>
                  <a:lnTo>
                    <a:pt x="712562" y="346710"/>
                  </a:lnTo>
                  <a:lnTo>
                    <a:pt x="679316" y="346710"/>
                  </a:lnTo>
                  <a:lnTo>
                    <a:pt x="676192" y="345440"/>
                  </a:lnTo>
                  <a:lnTo>
                    <a:pt x="676469" y="344170"/>
                  </a:lnTo>
                  <a:lnTo>
                    <a:pt x="676516" y="342900"/>
                  </a:lnTo>
                  <a:lnTo>
                    <a:pt x="677081" y="341630"/>
                  </a:lnTo>
                  <a:lnTo>
                    <a:pt x="677939" y="339090"/>
                  </a:lnTo>
                  <a:lnTo>
                    <a:pt x="668514" y="339090"/>
                  </a:lnTo>
                  <a:lnTo>
                    <a:pt x="663379" y="337820"/>
                  </a:lnTo>
                  <a:close/>
                </a:path>
                <a:path w="1041400" h="817880">
                  <a:moveTo>
                    <a:pt x="692205" y="293370"/>
                  </a:moveTo>
                  <a:lnTo>
                    <a:pt x="681001" y="293370"/>
                  </a:lnTo>
                  <a:lnTo>
                    <a:pt x="682261" y="294640"/>
                  </a:lnTo>
                  <a:lnTo>
                    <a:pt x="685018" y="299720"/>
                  </a:lnTo>
                  <a:lnTo>
                    <a:pt x="686560" y="302260"/>
                  </a:lnTo>
                  <a:lnTo>
                    <a:pt x="685491" y="308610"/>
                  </a:lnTo>
                  <a:lnTo>
                    <a:pt x="685479" y="312420"/>
                  </a:lnTo>
                  <a:lnTo>
                    <a:pt x="688662" y="318770"/>
                  </a:lnTo>
                  <a:lnTo>
                    <a:pt x="688654" y="321310"/>
                  </a:lnTo>
                  <a:lnTo>
                    <a:pt x="686304" y="326390"/>
                  </a:lnTo>
                  <a:lnTo>
                    <a:pt x="685887" y="330200"/>
                  </a:lnTo>
                  <a:lnTo>
                    <a:pt x="685786" y="337820"/>
                  </a:lnTo>
                  <a:lnTo>
                    <a:pt x="684375" y="340360"/>
                  </a:lnTo>
                  <a:lnTo>
                    <a:pt x="681045" y="345440"/>
                  </a:lnTo>
                  <a:lnTo>
                    <a:pt x="679316" y="346710"/>
                  </a:lnTo>
                  <a:lnTo>
                    <a:pt x="712562" y="346710"/>
                  </a:lnTo>
                  <a:lnTo>
                    <a:pt x="710684" y="345440"/>
                  </a:lnTo>
                  <a:lnTo>
                    <a:pt x="711925" y="344170"/>
                  </a:lnTo>
                  <a:lnTo>
                    <a:pt x="690866" y="344170"/>
                  </a:lnTo>
                  <a:lnTo>
                    <a:pt x="690434" y="342900"/>
                  </a:lnTo>
                  <a:lnTo>
                    <a:pt x="690761" y="340360"/>
                  </a:lnTo>
                  <a:lnTo>
                    <a:pt x="692802" y="339090"/>
                  </a:lnTo>
                  <a:lnTo>
                    <a:pt x="718088" y="339090"/>
                  </a:lnTo>
                  <a:lnTo>
                    <a:pt x="719617" y="335280"/>
                  </a:lnTo>
                  <a:lnTo>
                    <a:pt x="692553" y="335280"/>
                  </a:lnTo>
                  <a:lnTo>
                    <a:pt x="694098" y="328930"/>
                  </a:lnTo>
                  <a:lnTo>
                    <a:pt x="694187" y="326390"/>
                  </a:lnTo>
                  <a:lnTo>
                    <a:pt x="694229" y="325191"/>
                  </a:lnTo>
                  <a:lnTo>
                    <a:pt x="693753" y="323850"/>
                  </a:lnTo>
                  <a:lnTo>
                    <a:pt x="692320" y="320040"/>
                  </a:lnTo>
                  <a:lnTo>
                    <a:pt x="692838" y="317500"/>
                  </a:lnTo>
                  <a:lnTo>
                    <a:pt x="692838" y="316230"/>
                  </a:lnTo>
                  <a:lnTo>
                    <a:pt x="710321" y="316230"/>
                  </a:lnTo>
                  <a:lnTo>
                    <a:pt x="711428" y="313690"/>
                  </a:lnTo>
                  <a:lnTo>
                    <a:pt x="711414" y="312420"/>
                  </a:lnTo>
                  <a:lnTo>
                    <a:pt x="710665" y="311150"/>
                  </a:lnTo>
                  <a:lnTo>
                    <a:pt x="692532" y="311150"/>
                  </a:lnTo>
                  <a:lnTo>
                    <a:pt x="690822" y="307340"/>
                  </a:lnTo>
                  <a:lnTo>
                    <a:pt x="690876" y="304800"/>
                  </a:lnTo>
                  <a:lnTo>
                    <a:pt x="692129" y="298450"/>
                  </a:lnTo>
                  <a:lnTo>
                    <a:pt x="692244" y="297180"/>
                  </a:lnTo>
                  <a:lnTo>
                    <a:pt x="692359" y="295910"/>
                  </a:lnTo>
                  <a:lnTo>
                    <a:pt x="692475" y="294640"/>
                  </a:lnTo>
                  <a:lnTo>
                    <a:pt x="692205" y="293370"/>
                  </a:lnTo>
                  <a:close/>
                </a:path>
                <a:path w="1041400" h="817880">
                  <a:moveTo>
                    <a:pt x="718088" y="339090"/>
                  </a:moveTo>
                  <a:lnTo>
                    <a:pt x="692802" y="339090"/>
                  </a:lnTo>
                  <a:lnTo>
                    <a:pt x="695189" y="342900"/>
                  </a:lnTo>
                  <a:lnTo>
                    <a:pt x="694851" y="342900"/>
                  </a:lnTo>
                  <a:lnTo>
                    <a:pt x="690866" y="344170"/>
                  </a:lnTo>
                  <a:lnTo>
                    <a:pt x="712786" y="344170"/>
                  </a:lnTo>
                  <a:lnTo>
                    <a:pt x="716951" y="341630"/>
                  </a:lnTo>
                  <a:lnTo>
                    <a:pt x="718088" y="339090"/>
                  </a:lnTo>
                  <a:close/>
                </a:path>
                <a:path w="1041400" h="817880">
                  <a:moveTo>
                    <a:pt x="770228" y="340360"/>
                  </a:moveTo>
                  <a:lnTo>
                    <a:pt x="753390" y="340360"/>
                  </a:lnTo>
                  <a:lnTo>
                    <a:pt x="754956" y="341630"/>
                  </a:lnTo>
                  <a:lnTo>
                    <a:pt x="755741" y="341630"/>
                  </a:lnTo>
                  <a:lnTo>
                    <a:pt x="756605" y="342900"/>
                  </a:lnTo>
                  <a:lnTo>
                    <a:pt x="756159" y="344170"/>
                  </a:lnTo>
                  <a:lnTo>
                    <a:pt x="772990" y="344170"/>
                  </a:lnTo>
                  <a:lnTo>
                    <a:pt x="770228" y="340360"/>
                  </a:lnTo>
                  <a:close/>
                </a:path>
                <a:path w="1041400" h="817880">
                  <a:moveTo>
                    <a:pt x="488401" y="294640"/>
                  </a:moveTo>
                  <a:lnTo>
                    <a:pt x="478825" y="294640"/>
                  </a:lnTo>
                  <a:lnTo>
                    <a:pt x="460592" y="306070"/>
                  </a:lnTo>
                  <a:lnTo>
                    <a:pt x="457823" y="309880"/>
                  </a:lnTo>
                  <a:lnTo>
                    <a:pt x="455771" y="318770"/>
                  </a:lnTo>
                  <a:lnTo>
                    <a:pt x="454691" y="322580"/>
                  </a:lnTo>
                  <a:lnTo>
                    <a:pt x="453179" y="327660"/>
                  </a:lnTo>
                  <a:lnTo>
                    <a:pt x="452527" y="328930"/>
                  </a:lnTo>
                  <a:lnTo>
                    <a:pt x="448600" y="332740"/>
                  </a:lnTo>
                  <a:lnTo>
                    <a:pt x="445400" y="335280"/>
                  </a:lnTo>
                  <a:lnTo>
                    <a:pt x="437073" y="335280"/>
                  </a:lnTo>
                  <a:lnTo>
                    <a:pt x="433908" y="339090"/>
                  </a:lnTo>
                  <a:lnTo>
                    <a:pt x="559979" y="339090"/>
                  </a:lnTo>
                  <a:lnTo>
                    <a:pt x="560240" y="337820"/>
                  </a:lnTo>
                  <a:lnTo>
                    <a:pt x="561611" y="336550"/>
                  </a:lnTo>
                  <a:lnTo>
                    <a:pt x="585084" y="336550"/>
                  </a:lnTo>
                  <a:lnTo>
                    <a:pt x="583756" y="335280"/>
                  </a:lnTo>
                  <a:lnTo>
                    <a:pt x="445400" y="335280"/>
                  </a:lnTo>
                  <a:lnTo>
                    <a:pt x="439005" y="334010"/>
                  </a:lnTo>
                  <a:lnTo>
                    <a:pt x="582428" y="334010"/>
                  </a:lnTo>
                  <a:lnTo>
                    <a:pt x="578445" y="330200"/>
                  </a:lnTo>
                  <a:lnTo>
                    <a:pt x="577335" y="326390"/>
                  </a:lnTo>
                  <a:lnTo>
                    <a:pt x="577976" y="321310"/>
                  </a:lnTo>
                  <a:lnTo>
                    <a:pt x="577919" y="318770"/>
                  </a:lnTo>
                  <a:lnTo>
                    <a:pt x="575453" y="311150"/>
                  </a:lnTo>
                  <a:lnTo>
                    <a:pt x="575456" y="309880"/>
                  </a:lnTo>
                  <a:lnTo>
                    <a:pt x="485802" y="309880"/>
                  </a:lnTo>
                  <a:lnTo>
                    <a:pt x="484743" y="308610"/>
                  </a:lnTo>
                  <a:lnTo>
                    <a:pt x="480265" y="303530"/>
                  </a:lnTo>
                  <a:lnTo>
                    <a:pt x="477867" y="302260"/>
                  </a:lnTo>
                  <a:lnTo>
                    <a:pt x="479009" y="299720"/>
                  </a:lnTo>
                  <a:lnTo>
                    <a:pt x="480852" y="298450"/>
                  </a:lnTo>
                  <a:lnTo>
                    <a:pt x="486958" y="298450"/>
                  </a:lnTo>
                  <a:lnTo>
                    <a:pt x="489143" y="297180"/>
                  </a:lnTo>
                  <a:lnTo>
                    <a:pt x="488401" y="294640"/>
                  </a:lnTo>
                  <a:close/>
                </a:path>
                <a:path w="1041400" h="817880">
                  <a:moveTo>
                    <a:pt x="680634" y="323850"/>
                  </a:moveTo>
                  <a:lnTo>
                    <a:pt x="670886" y="323850"/>
                  </a:lnTo>
                  <a:lnTo>
                    <a:pt x="671202" y="326390"/>
                  </a:lnTo>
                  <a:lnTo>
                    <a:pt x="671720" y="327660"/>
                  </a:lnTo>
                  <a:lnTo>
                    <a:pt x="671597" y="328930"/>
                  </a:lnTo>
                  <a:lnTo>
                    <a:pt x="671473" y="330200"/>
                  </a:lnTo>
                  <a:lnTo>
                    <a:pt x="671349" y="331470"/>
                  </a:lnTo>
                  <a:lnTo>
                    <a:pt x="670615" y="334010"/>
                  </a:lnTo>
                  <a:lnTo>
                    <a:pt x="669787" y="337820"/>
                  </a:lnTo>
                  <a:lnTo>
                    <a:pt x="668514" y="339090"/>
                  </a:lnTo>
                  <a:lnTo>
                    <a:pt x="677939" y="339090"/>
                  </a:lnTo>
                  <a:lnTo>
                    <a:pt x="679226" y="335280"/>
                  </a:lnTo>
                  <a:lnTo>
                    <a:pt x="680384" y="328930"/>
                  </a:lnTo>
                  <a:lnTo>
                    <a:pt x="680509" y="326390"/>
                  </a:lnTo>
                  <a:lnTo>
                    <a:pt x="680634" y="323850"/>
                  </a:lnTo>
                  <a:close/>
                </a:path>
                <a:path w="1041400" h="817880">
                  <a:moveTo>
                    <a:pt x="709736" y="330200"/>
                  </a:moveTo>
                  <a:lnTo>
                    <a:pt x="706097" y="334010"/>
                  </a:lnTo>
                  <a:lnTo>
                    <a:pt x="704711" y="334010"/>
                  </a:lnTo>
                  <a:lnTo>
                    <a:pt x="700387" y="335280"/>
                  </a:lnTo>
                  <a:lnTo>
                    <a:pt x="719617" y="335280"/>
                  </a:lnTo>
                  <a:lnTo>
                    <a:pt x="720126" y="334010"/>
                  </a:lnTo>
                  <a:lnTo>
                    <a:pt x="719632" y="332740"/>
                  </a:lnTo>
                  <a:lnTo>
                    <a:pt x="715994" y="331470"/>
                  </a:lnTo>
                  <a:lnTo>
                    <a:pt x="713930" y="331470"/>
                  </a:lnTo>
                  <a:lnTo>
                    <a:pt x="709736" y="330200"/>
                  </a:lnTo>
                  <a:close/>
                </a:path>
                <a:path w="1041400" h="817880">
                  <a:moveTo>
                    <a:pt x="775760" y="316230"/>
                  </a:moveTo>
                  <a:lnTo>
                    <a:pt x="774559" y="316230"/>
                  </a:lnTo>
                  <a:lnTo>
                    <a:pt x="774526" y="317500"/>
                  </a:lnTo>
                  <a:lnTo>
                    <a:pt x="771470" y="320040"/>
                  </a:lnTo>
                  <a:lnTo>
                    <a:pt x="770970" y="322580"/>
                  </a:lnTo>
                  <a:lnTo>
                    <a:pt x="773348" y="327660"/>
                  </a:lnTo>
                  <a:lnTo>
                    <a:pt x="773650" y="328930"/>
                  </a:lnTo>
                  <a:lnTo>
                    <a:pt x="774468" y="331470"/>
                  </a:lnTo>
                  <a:lnTo>
                    <a:pt x="814772" y="331470"/>
                  </a:lnTo>
                  <a:lnTo>
                    <a:pt x="815454" y="330200"/>
                  </a:lnTo>
                  <a:lnTo>
                    <a:pt x="816808" y="328930"/>
                  </a:lnTo>
                  <a:lnTo>
                    <a:pt x="817716" y="322580"/>
                  </a:lnTo>
                  <a:lnTo>
                    <a:pt x="782600" y="322580"/>
                  </a:lnTo>
                  <a:lnTo>
                    <a:pt x="781089" y="321310"/>
                  </a:lnTo>
                  <a:lnTo>
                    <a:pt x="778807" y="320040"/>
                  </a:lnTo>
                  <a:lnTo>
                    <a:pt x="777690" y="318770"/>
                  </a:lnTo>
                  <a:lnTo>
                    <a:pt x="775760" y="316230"/>
                  </a:lnTo>
                  <a:close/>
                </a:path>
                <a:path w="1041400" h="817880">
                  <a:moveTo>
                    <a:pt x="813361" y="300990"/>
                  </a:moveTo>
                  <a:lnTo>
                    <a:pt x="733425" y="300990"/>
                  </a:lnTo>
                  <a:lnTo>
                    <a:pt x="738270" y="303530"/>
                  </a:lnTo>
                  <a:lnTo>
                    <a:pt x="738235" y="304800"/>
                  </a:lnTo>
                  <a:lnTo>
                    <a:pt x="738130" y="308610"/>
                  </a:lnTo>
                  <a:lnTo>
                    <a:pt x="736409" y="309880"/>
                  </a:lnTo>
                  <a:lnTo>
                    <a:pt x="725112" y="313690"/>
                  </a:lnTo>
                  <a:lnTo>
                    <a:pt x="718959" y="316230"/>
                  </a:lnTo>
                  <a:lnTo>
                    <a:pt x="715015" y="323850"/>
                  </a:lnTo>
                  <a:lnTo>
                    <a:pt x="714984" y="325191"/>
                  </a:lnTo>
                  <a:lnTo>
                    <a:pt x="720580" y="327660"/>
                  </a:lnTo>
                  <a:lnTo>
                    <a:pt x="724183" y="326390"/>
                  </a:lnTo>
                  <a:lnTo>
                    <a:pt x="728193" y="321310"/>
                  </a:lnTo>
                  <a:lnTo>
                    <a:pt x="728579" y="320040"/>
                  </a:lnTo>
                  <a:lnTo>
                    <a:pt x="731366" y="316230"/>
                  </a:lnTo>
                  <a:lnTo>
                    <a:pt x="739667" y="316230"/>
                  </a:lnTo>
                  <a:lnTo>
                    <a:pt x="739286" y="313690"/>
                  </a:lnTo>
                  <a:lnTo>
                    <a:pt x="740355" y="312420"/>
                  </a:lnTo>
                  <a:lnTo>
                    <a:pt x="743797" y="312420"/>
                  </a:lnTo>
                  <a:lnTo>
                    <a:pt x="745251" y="311150"/>
                  </a:lnTo>
                  <a:lnTo>
                    <a:pt x="749762" y="311150"/>
                  </a:lnTo>
                  <a:lnTo>
                    <a:pt x="752152" y="307340"/>
                  </a:lnTo>
                  <a:lnTo>
                    <a:pt x="785561" y="307340"/>
                  </a:lnTo>
                  <a:lnTo>
                    <a:pt x="787198" y="306070"/>
                  </a:lnTo>
                  <a:lnTo>
                    <a:pt x="815379" y="306070"/>
                  </a:lnTo>
                  <a:lnTo>
                    <a:pt x="814180" y="302260"/>
                  </a:lnTo>
                  <a:lnTo>
                    <a:pt x="813361" y="300990"/>
                  </a:lnTo>
                  <a:close/>
                </a:path>
                <a:path w="1041400" h="817880">
                  <a:moveTo>
                    <a:pt x="673484" y="302260"/>
                  </a:moveTo>
                  <a:lnTo>
                    <a:pt x="659182" y="302260"/>
                  </a:lnTo>
                  <a:lnTo>
                    <a:pt x="652763" y="303530"/>
                  </a:lnTo>
                  <a:lnTo>
                    <a:pt x="644861" y="304800"/>
                  </a:lnTo>
                  <a:lnTo>
                    <a:pt x="643425" y="304800"/>
                  </a:lnTo>
                  <a:lnTo>
                    <a:pt x="639335" y="307340"/>
                  </a:lnTo>
                  <a:lnTo>
                    <a:pt x="638978" y="309880"/>
                  </a:lnTo>
                  <a:lnTo>
                    <a:pt x="642823" y="312420"/>
                  </a:lnTo>
                  <a:lnTo>
                    <a:pt x="644584" y="313690"/>
                  </a:lnTo>
                  <a:lnTo>
                    <a:pt x="653465" y="314960"/>
                  </a:lnTo>
                  <a:lnTo>
                    <a:pt x="659564" y="317500"/>
                  </a:lnTo>
                  <a:lnTo>
                    <a:pt x="664970" y="323850"/>
                  </a:lnTo>
                  <a:lnTo>
                    <a:pt x="666155" y="325191"/>
                  </a:lnTo>
                  <a:lnTo>
                    <a:pt x="667912" y="326390"/>
                  </a:lnTo>
                  <a:lnTo>
                    <a:pt x="670886" y="323850"/>
                  </a:lnTo>
                  <a:lnTo>
                    <a:pt x="680634" y="323850"/>
                  </a:lnTo>
                  <a:lnTo>
                    <a:pt x="680558" y="314960"/>
                  </a:lnTo>
                  <a:lnTo>
                    <a:pt x="680476" y="313690"/>
                  </a:lnTo>
                  <a:lnTo>
                    <a:pt x="680394" y="312420"/>
                  </a:lnTo>
                  <a:lnTo>
                    <a:pt x="680312" y="311150"/>
                  </a:lnTo>
                  <a:lnTo>
                    <a:pt x="680230" y="309880"/>
                  </a:lnTo>
                  <a:lnTo>
                    <a:pt x="680148" y="308610"/>
                  </a:lnTo>
                  <a:lnTo>
                    <a:pt x="680065" y="307340"/>
                  </a:lnTo>
                  <a:lnTo>
                    <a:pt x="673484" y="302260"/>
                  </a:lnTo>
                  <a:close/>
                </a:path>
                <a:path w="1041400" h="817880">
                  <a:moveTo>
                    <a:pt x="710321" y="316230"/>
                  </a:moveTo>
                  <a:lnTo>
                    <a:pt x="696694" y="316230"/>
                  </a:lnTo>
                  <a:lnTo>
                    <a:pt x="697539" y="317500"/>
                  </a:lnTo>
                  <a:lnTo>
                    <a:pt x="697447" y="320040"/>
                  </a:lnTo>
                  <a:lnTo>
                    <a:pt x="697327" y="323850"/>
                  </a:lnTo>
                  <a:lnTo>
                    <a:pt x="698521" y="325191"/>
                  </a:lnTo>
                  <a:lnTo>
                    <a:pt x="698229" y="325191"/>
                  </a:lnTo>
                  <a:lnTo>
                    <a:pt x="706622" y="322580"/>
                  </a:lnTo>
                  <a:lnTo>
                    <a:pt x="709214" y="318770"/>
                  </a:lnTo>
                  <a:lnTo>
                    <a:pt x="710321" y="316230"/>
                  </a:lnTo>
                  <a:close/>
                </a:path>
                <a:path w="1041400" h="817880">
                  <a:moveTo>
                    <a:pt x="768874" y="320040"/>
                  </a:moveTo>
                  <a:lnTo>
                    <a:pt x="756490" y="320040"/>
                  </a:lnTo>
                  <a:lnTo>
                    <a:pt x="758394" y="321310"/>
                  </a:lnTo>
                  <a:lnTo>
                    <a:pt x="759942" y="322580"/>
                  </a:lnTo>
                  <a:lnTo>
                    <a:pt x="763195" y="325191"/>
                  </a:lnTo>
                  <a:lnTo>
                    <a:pt x="764766" y="325191"/>
                  </a:lnTo>
                  <a:lnTo>
                    <a:pt x="768845" y="322580"/>
                  </a:lnTo>
                  <a:lnTo>
                    <a:pt x="768874" y="320040"/>
                  </a:lnTo>
                  <a:close/>
                </a:path>
                <a:path w="1041400" h="817880">
                  <a:moveTo>
                    <a:pt x="408719" y="304800"/>
                  </a:moveTo>
                  <a:lnTo>
                    <a:pt x="406717" y="304800"/>
                  </a:lnTo>
                  <a:lnTo>
                    <a:pt x="403153" y="307340"/>
                  </a:lnTo>
                  <a:lnTo>
                    <a:pt x="402106" y="308610"/>
                  </a:lnTo>
                  <a:lnTo>
                    <a:pt x="389729" y="308610"/>
                  </a:lnTo>
                  <a:lnTo>
                    <a:pt x="391507" y="312420"/>
                  </a:lnTo>
                  <a:lnTo>
                    <a:pt x="393603" y="317500"/>
                  </a:lnTo>
                  <a:lnTo>
                    <a:pt x="392526" y="322580"/>
                  </a:lnTo>
                  <a:lnTo>
                    <a:pt x="415963" y="322580"/>
                  </a:lnTo>
                  <a:lnTo>
                    <a:pt x="412229" y="314960"/>
                  </a:lnTo>
                  <a:lnTo>
                    <a:pt x="410080" y="312420"/>
                  </a:lnTo>
                  <a:lnTo>
                    <a:pt x="408719" y="304800"/>
                  </a:lnTo>
                  <a:close/>
                </a:path>
                <a:path w="1041400" h="817880">
                  <a:moveTo>
                    <a:pt x="817837" y="314960"/>
                  </a:moveTo>
                  <a:lnTo>
                    <a:pt x="781874" y="314960"/>
                  </a:lnTo>
                  <a:lnTo>
                    <a:pt x="782831" y="316230"/>
                  </a:lnTo>
                  <a:lnTo>
                    <a:pt x="784433" y="316230"/>
                  </a:lnTo>
                  <a:lnTo>
                    <a:pt x="784498" y="317500"/>
                  </a:lnTo>
                  <a:lnTo>
                    <a:pt x="784645" y="318770"/>
                  </a:lnTo>
                  <a:lnTo>
                    <a:pt x="784282" y="320040"/>
                  </a:lnTo>
                  <a:lnTo>
                    <a:pt x="782600" y="322580"/>
                  </a:lnTo>
                  <a:lnTo>
                    <a:pt x="817716" y="322580"/>
                  </a:lnTo>
                  <a:lnTo>
                    <a:pt x="818079" y="320040"/>
                  </a:lnTo>
                  <a:lnTo>
                    <a:pt x="817958" y="317500"/>
                  </a:lnTo>
                  <a:lnTo>
                    <a:pt x="817837" y="314960"/>
                  </a:lnTo>
                  <a:close/>
                </a:path>
                <a:path w="1041400" h="817880">
                  <a:moveTo>
                    <a:pt x="612302" y="311150"/>
                  </a:moveTo>
                  <a:lnTo>
                    <a:pt x="608497" y="313690"/>
                  </a:lnTo>
                  <a:lnTo>
                    <a:pt x="613984" y="317500"/>
                  </a:lnTo>
                  <a:lnTo>
                    <a:pt x="611482" y="321310"/>
                  </a:lnTo>
                  <a:lnTo>
                    <a:pt x="639496" y="321310"/>
                  </a:lnTo>
                  <a:lnTo>
                    <a:pt x="636555" y="316230"/>
                  </a:lnTo>
                  <a:lnTo>
                    <a:pt x="635886" y="313690"/>
                  </a:lnTo>
                  <a:lnTo>
                    <a:pt x="618783" y="313690"/>
                  </a:lnTo>
                  <a:lnTo>
                    <a:pt x="612302" y="311150"/>
                  </a:lnTo>
                  <a:close/>
                </a:path>
                <a:path w="1041400" h="817880">
                  <a:moveTo>
                    <a:pt x="742457" y="316230"/>
                  </a:moveTo>
                  <a:lnTo>
                    <a:pt x="731847" y="316230"/>
                  </a:lnTo>
                  <a:lnTo>
                    <a:pt x="736301" y="317500"/>
                  </a:lnTo>
                  <a:lnTo>
                    <a:pt x="737161" y="318770"/>
                  </a:lnTo>
                  <a:lnTo>
                    <a:pt x="746291" y="318770"/>
                  </a:lnTo>
                  <a:lnTo>
                    <a:pt x="745045" y="317500"/>
                  </a:lnTo>
                  <a:lnTo>
                    <a:pt x="742457" y="316230"/>
                  </a:lnTo>
                  <a:close/>
                </a:path>
                <a:path w="1041400" h="817880">
                  <a:moveTo>
                    <a:pt x="751222" y="317500"/>
                  </a:moveTo>
                  <a:lnTo>
                    <a:pt x="749272" y="318770"/>
                  </a:lnTo>
                  <a:lnTo>
                    <a:pt x="757401" y="318770"/>
                  </a:lnTo>
                  <a:lnTo>
                    <a:pt x="751222" y="317500"/>
                  </a:lnTo>
                  <a:close/>
                </a:path>
                <a:path w="1041400" h="817880">
                  <a:moveTo>
                    <a:pt x="389729" y="308610"/>
                  </a:moveTo>
                  <a:lnTo>
                    <a:pt x="357163" y="308610"/>
                  </a:lnTo>
                  <a:lnTo>
                    <a:pt x="360285" y="309880"/>
                  </a:lnTo>
                  <a:lnTo>
                    <a:pt x="361638" y="312420"/>
                  </a:lnTo>
                  <a:lnTo>
                    <a:pt x="363618" y="314960"/>
                  </a:lnTo>
                  <a:lnTo>
                    <a:pt x="363434" y="316230"/>
                  </a:lnTo>
                  <a:lnTo>
                    <a:pt x="362351" y="317500"/>
                  </a:lnTo>
                  <a:lnTo>
                    <a:pt x="387893" y="317500"/>
                  </a:lnTo>
                  <a:lnTo>
                    <a:pt x="385611" y="311150"/>
                  </a:lnTo>
                  <a:lnTo>
                    <a:pt x="387101" y="309880"/>
                  </a:lnTo>
                  <a:lnTo>
                    <a:pt x="389729" y="308610"/>
                  </a:lnTo>
                  <a:close/>
                </a:path>
                <a:path w="1041400" h="817880">
                  <a:moveTo>
                    <a:pt x="815379" y="306070"/>
                  </a:moveTo>
                  <a:lnTo>
                    <a:pt x="787198" y="306070"/>
                  </a:lnTo>
                  <a:lnTo>
                    <a:pt x="789084" y="307340"/>
                  </a:lnTo>
                  <a:lnTo>
                    <a:pt x="790455" y="308610"/>
                  </a:lnTo>
                  <a:lnTo>
                    <a:pt x="789387" y="311150"/>
                  </a:lnTo>
                  <a:lnTo>
                    <a:pt x="787727" y="312420"/>
                  </a:lnTo>
                  <a:lnTo>
                    <a:pt x="786006" y="313690"/>
                  </a:lnTo>
                  <a:lnTo>
                    <a:pt x="767654" y="313690"/>
                  </a:lnTo>
                  <a:lnTo>
                    <a:pt x="774835" y="316230"/>
                  </a:lnTo>
                  <a:lnTo>
                    <a:pt x="778522" y="316230"/>
                  </a:lnTo>
                  <a:lnTo>
                    <a:pt x="780214" y="314960"/>
                  </a:lnTo>
                  <a:lnTo>
                    <a:pt x="817837" y="314960"/>
                  </a:lnTo>
                  <a:lnTo>
                    <a:pt x="817777" y="313690"/>
                  </a:lnTo>
                  <a:lnTo>
                    <a:pt x="815379" y="306070"/>
                  </a:lnTo>
                  <a:close/>
                </a:path>
                <a:path w="1041400" h="817880">
                  <a:moveTo>
                    <a:pt x="629653" y="295910"/>
                  </a:moveTo>
                  <a:lnTo>
                    <a:pt x="622037" y="295910"/>
                  </a:lnTo>
                  <a:lnTo>
                    <a:pt x="622706" y="297180"/>
                  </a:lnTo>
                  <a:lnTo>
                    <a:pt x="618632" y="303530"/>
                  </a:lnTo>
                  <a:lnTo>
                    <a:pt x="622468" y="306070"/>
                  </a:lnTo>
                  <a:lnTo>
                    <a:pt x="620661" y="312420"/>
                  </a:lnTo>
                  <a:lnTo>
                    <a:pt x="618783" y="313690"/>
                  </a:lnTo>
                  <a:lnTo>
                    <a:pt x="635886" y="313690"/>
                  </a:lnTo>
                  <a:lnTo>
                    <a:pt x="638514" y="308610"/>
                  </a:lnTo>
                  <a:lnTo>
                    <a:pt x="638547" y="307340"/>
                  </a:lnTo>
                  <a:lnTo>
                    <a:pt x="639024" y="304800"/>
                  </a:lnTo>
                  <a:lnTo>
                    <a:pt x="628190" y="304800"/>
                  </a:lnTo>
                  <a:lnTo>
                    <a:pt x="625237" y="303530"/>
                  </a:lnTo>
                  <a:lnTo>
                    <a:pt x="625363" y="302260"/>
                  </a:lnTo>
                  <a:lnTo>
                    <a:pt x="625525" y="302260"/>
                  </a:lnTo>
                  <a:lnTo>
                    <a:pt x="629083" y="298450"/>
                  </a:lnTo>
                  <a:lnTo>
                    <a:pt x="629653" y="295910"/>
                  </a:lnTo>
                  <a:close/>
                </a:path>
                <a:path w="1041400" h="817880">
                  <a:moveTo>
                    <a:pt x="699455" y="292100"/>
                  </a:moveTo>
                  <a:lnTo>
                    <a:pt x="695333" y="295910"/>
                  </a:lnTo>
                  <a:lnTo>
                    <a:pt x="694682" y="298450"/>
                  </a:lnTo>
                  <a:lnTo>
                    <a:pt x="694757" y="299720"/>
                  </a:lnTo>
                  <a:lnTo>
                    <a:pt x="694833" y="300990"/>
                  </a:lnTo>
                  <a:lnTo>
                    <a:pt x="694908" y="302260"/>
                  </a:lnTo>
                  <a:lnTo>
                    <a:pt x="695243" y="303530"/>
                  </a:lnTo>
                  <a:lnTo>
                    <a:pt x="695322" y="304800"/>
                  </a:lnTo>
                  <a:lnTo>
                    <a:pt x="695391" y="306070"/>
                  </a:lnTo>
                  <a:lnTo>
                    <a:pt x="695459" y="307340"/>
                  </a:lnTo>
                  <a:lnTo>
                    <a:pt x="694743" y="309880"/>
                  </a:lnTo>
                  <a:lnTo>
                    <a:pt x="692532" y="311150"/>
                  </a:lnTo>
                  <a:lnTo>
                    <a:pt x="710665" y="311150"/>
                  </a:lnTo>
                  <a:lnTo>
                    <a:pt x="709168" y="308610"/>
                  </a:lnTo>
                  <a:lnTo>
                    <a:pt x="710211" y="306070"/>
                  </a:lnTo>
                  <a:lnTo>
                    <a:pt x="712519" y="300990"/>
                  </a:lnTo>
                  <a:lnTo>
                    <a:pt x="714283" y="298450"/>
                  </a:lnTo>
                  <a:lnTo>
                    <a:pt x="704916" y="298450"/>
                  </a:lnTo>
                  <a:lnTo>
                    <a:pt x="704042" y="297180"/>
                  </a:lnTo>
                  <a:lnTo>
                    <a:pt x="700783" y="293370"/>
                  </a:lnTo>
                  <a:lnTo>
                    <a:pt x="699455" y="292100"/>
                  </a:lnTo>
                  <a:close/>
                </a:path>
                <a:path w="1041400" h="817880">
                  <a:moveTo>
                    <a:pt x="537800" y="295910"/>
                  </a:moveTo>
                  <a:lnTo>
                    <a:pt x="531788" y="295910"/>
                  </a:lnTo>
                  <a:lnTo>
                    <a:pt x="520575" y="298450"/>
                  </a:lnTo>
                  <a:lnTo>
                    <a:pt x="515632" y="298450"/>
                  </a:lnTo>
                  <a:lnTo>
                    <a:pt x="506589" y="299720"/>
                  </a:lnTo>
                  <a:lnTo>
                    <a:pt x="502629" y="299720"/>
                  </a:lnTo>
                  <a:lnTo>
                    <a:pt x="496224" y="304800"/>
                  </a:lnTo>
                  <a:lnTo>
                    <a:pt x="493318" y="306070"/>
                  </a:lnTo>
                  <a:lnTo>
                    <a:pt x="488909" y="308610"/>
                  </a:lnTo>
                  <a:lnTo>
                    <a:pt x="487300" y="309880"/>
                  </a:lnTo>
                  <a:lnTo>
                    <a:pt x="575456" y="309880"/>
                  </a:lnTo>
                  <a:lnTo>
                    <a:pt x="575463" y="306070"/>
                  </a:lnTo>
                  <a:lnTo>
                    <a:pt x="576387" y="303530"/>
                  </a:lnTo>
                  <a:lnTo>
                    <a:pt x="554948" y="303530"/>
                  </a:lnTo>
                  <a:lnTo>
                    <a:pt x="549993" y="300990"/>
                  </a:lnTo>
                  <a:lnTo>
                    <a:pt x="546710" y="299720"/>
                  </a:lnTo>
                  <a:lnTo>
                    <a:pt x="537800" y="295910"/>
                  </a:lnTo>
                  <a:close/>
                </a:path>
                <a:path w="1041400" h="817880">
                  <a:moveTo>
                    <a:pt x="431633" y="299720"/>
                  </a:moveTo>
                  <a:lnTo>
                    <a:pt x="411048" y="299720"/>
                  </a:lnTo>
                  <a:lnTo>
                    <a:pt x="415433" y="302260"/>
                  </a:lnTo>
                  <a:lnTo>
                    <a:pt x="416513" y="303530"/>
                  </a:lnTo>
                  <a:lnTo>
                    <a:pt x="422360" y="307340"/>
                  </a:lnTo>
                  <a:lnTo>
                    <a:pt x="430582" y="304800"/>
                  </a:lnTo>
                  <a:lnTo>
                    <a:pt x="431633" y="299720"/>
                  </a:lnTo>
                  <a:close/>
                </a:path>
                <a:path w="1041400" h="817880">
                  <a:moveTo>
                    <a:pt x="662303" y="270510"/>
                  </a:moveTo>
                  <a:lnTo>
                    <a:pt x="657241" y="271780"/>
                  </a:lnTo>
                  <a:lnTo>
                    <a:pt x="650589" y="278130"/>
                  </a:lnTo>
                  <a:lnTo>
                    <a:pt x="647860" y="280670"/>
                  </a:lnTo>
                  <a:lnTo>
                    <a:pt x="641523" y="285750"/>
                  </a:lnTo>
                  <a:lnTo>
                    <a:pt x="638578" y="288290"/>
                  </a:lnTo>
                  <a:lnTo>
                    <a:pt x="635450" y="295910"/>
                  </a:lnTo>
                  <a:lnTo>
                    <a:pt x="633881" y="298450"/>
                  </a:lnTo>
                  <a:lnTo>
                    <a:pt x="630464" y="303530"/>
                  </a:lnTo>
                  <a:lnTo>
                    <a:pt x="628190" y="304800"/>
                  </a:lnTo>
                  <a:lnTo>
                    <a:pt x="639024" y="304800"/>
                  </a:lnTo>
                  <a:lnTo>
                    <a:pt x="639263" y="303530"/>
                  </a:lnTo>
                  <a:lnTo>
                    <a:pt x="639630" y="300990"/>
                  </a:lnTo>
                  <a:lnTo>
                    <a:pt x="640591" y="295910"/>
                  </a:lnTo>
                  <a:lnTo>
                    <a:pt x="642322" y="293370"/>
                  </a:lnTo>
                  <a:lnTo>
                    <a:pt x="642887" y="292100"/>
                  </a:lnTo>
                  <a:lnTo>
                    <a:pt x="647504" y="288290"/>
                  </a:lnTo>
                  <a:lnTo>
                    <a:pt x="651492" y="285750"/>
                  </a:lnTo>
                  <a:lnTo>
                    <a:pt x="655920" y="283210"/>
                  </a:lnTo>
                  <a:lnTo>
                    <a:pt x="702454" y="283210"/>
                  </a:lnTo>
                  <a:lnTo>
                    <a:pt x="704582" y="281940"/>
                  </a:lnTo>
                  <a:lnTo>
                    <a:pt x="705942" y="280670"/>
                  </a:lnTo>
                  <a:lnTo>
                    <a:pt x="690617" y="280670"/>
                  </a:lnTo>
                  <a:lnTo>
                    <a:pt x="683011" y="278130"/>
                  </a:lnTo>
                  <a:lnTo>
                    <a:pt x="679616" y="276860"/>
                  </a:lnTo>
                  <a:lnTo>
                    <a:pt x="679096" y="275590"/>
                  </a:lnTo>
                  <a:lnTo>
                    <a:pt x="678435" y="275590"/>
                  </a:lnTo>
                  <a:lnTo>
                    <a:pt x="678988" y="274320"/>
                  </a:lnTo>
                  <a:lnTo>
                    <a:pt x="699439" y="274320"/>
                  </a:lnTo>
                  <a:lnTo>
                    <a:pt x="698652" y="273050"/>
                  </a:lnTo>
                  <a:lnTo>
                    <a:pt x="669493" y="273050"/>
                  </a:lnTo>
                  <a:lnTo>
                    <a:pt x="662303" y="270510"/>
                  </a:lnTo>
                  <a:close/>
                </a:path>
                <a:path w="1041400" h="817880">
                  <a:moveTo>
                    <a:pt x="574434" y="289560"/>
                  </a:moveTo>
                  <a:lnTo>
                    <a:pt x="569959" y="289560"/>
                  </a:lnTo>
                  <a:lnTo>
                    <a:pt x="568405" y="294640"/>
                  </a:lnTo>
                  <a:lnTo>
                    <a:pt x="567957" y="294640"/>
                  </a:lnTo>
                  <a:lnTo>
                    <a:pt x="566625" y="298450"/>
                  </a:lnTo>
                  <a:lnTo>
                    <a:pt x="564998" y="299720"/>
                  </a:lnTo>
                  <a:lnTo>
                    <a:pt x="560833" y="299720"/>
                  </a:lnTo>
                  <a:lnTo>
                    <a:pt x="559261" y="300990"/>
                  </a:lnTo>
                  <a:lnTo>
                    <a:pt x="556420" y="302260"/>
                  </a:lnTo>
                  <a:lnTo>
                    <a:pt x="554948" y="303530"/>
                  </a:lnTo>
                  <a:lnTo>
                    <a:pt x="576387" y="303530"/>
                  </a:lnTo>
                  <a:lnTo>
                    <a:pt x="578236" y="298450"/>
                  </a:lnTo>
                  <a:lnTo>
                    <a:pt x="578119" y="297180"/>
                  </a:lnTo>
                  <a:lnTo>
                    <a:pt x="578002" y="295910"/>
                  </a:lnTo>
                  <a:lnTo>
                    <a:pt x="574434" y="289560"/>
                  </a:lnTo>
                  <a:close/>
                </a:path>
                <a:path w="1041400" h="817880">
                  <a:moveTo>
                    <a:pt x="733075" y="288290"/>
                  </a:moveTo>
                  <a:lnTo>
                    <a:pt x="730195" y="289560"/>
                  </a:lnTo>
                  <a:lnTo>
                    <a:pt x="728140" y="290830"/>
                  </a:lnTo>
                  <a:lnTo>
                    <a:pt x="728014" y="292100"/>
                  </a:lnTo>
                  <a:lnTo>
                    <a:pt x="727888" y="293370"/>
                  </a:lnTo>
                  <a:lnTo>
                    <a:pt x="727762" y="294640"/>
                  </a:lnTo>
                  <a:lnTo>
                    <a:pt x="727636" y="295910"/>
                  </a:lnTo>
                  <a:lnTo>
                    <a:pt x="727510" y="297180"/>
                  </a:lnTo>
                  <a:lnTo>
                    <a:pt x="726231" y="298450"/>
                  </a:lnTo>
                  <a:lnTo>
                    <a:pt x="724788" y="300990"/>
                  </a:lnTo>
                  <a:lnTo>
                    <a:pt x="724000" y="302260"/>
                  </a:lnTo>
                  <a:lnTo>
                    <a:pt x="722636" y="303530"/>
                  </a:lnTo>
                  <a:lnTo>
                    <a:pt x="728503" y="303530"/>
                  </a:lnTo>
                  <a:lnTo>
                    <a:pt x="733425" y="300990"/>
                  </a:lnTo>
                  <a:lnTo>
                    <a:pt x="813361" y="300990"/>
                  </a:lnTo>
                  <a:lnTo>
                    <a:pt x="810903" y="297180"/>
                  </a:lnTo>
                  <a:lnTo>
                    <a:pt x="805856" y="293370"/>
                  </a:lnTo>
                  <a:lnTo>
                    <a:pt x="734421" y="293370"/>
                  </a:lnTo>
                  <a:lnTo>
                    <a:pt x="733442" y="289560"/>
                  </a:lnTo>
                  <a:lnTo>
                    <a:pt x="733075" y="288290"/>
                  </a:lnTo>
                  <a:close/>
                </a:path>
                <a:path w="1041400" h="817880">
                  <a:moveTo>
                    <a:pt x="696878" y="283210"/>
                  </a:moveTo>
                  <a:lnTo>
                    <a:pt x="657256" y="283210"/>
                  </a:lnTo>
                  <a:lnTo>
                    <a:pt x="658263" y="284480"/>
                  </a:lnTo>
                  <a:lnTo>
                    <a:pt x="657343" y="285750"/>
                  </a:lnTo>
                  <a:lnTo>
                    <a:pt x="650697" y="287020"/>
                  </a:lnTo>
                  <a:lnTo>
                    <a:pt x="650441" y="288290"/>
                  </a:lnTo>
                  <a:lnTo>
                    <a:pt x="651150" y="294640"/>
                  </a:lnTo>
                  <a:lnTo>
                    <a:pt x="651226" y="295910"/>
                  </a:lnTo>
                  <a:lnTo>
                    <a:pt x="651784" y="299720"/>
                  </a:lnTo>
                  <a:lnTo>
                    <a:pt x="653213" y="300990"/>
                  </a:lnTo>
                  <a:lnTo>
                    <a:pt x="657180" y="302260"/>
                  </a:lnTo>
                  <a:lnTo>
                    <a:pt x="657929" y="299720"/>
                  </a:lnTo>
                  <a:lnTo>
                    <a:pt x="659488" y="297180"/>
                  </a:lnTo>
                  <a:lnTo>
                    <a:pt x="660060" y="297180"/>
                  </a:lnTo>
                  <a:lnTo>
                    <a:pt x="660852" y="295910"/>
                  </a:lnTo>
                  <a:lnTo>
                    <a:pt x="677070" y="295910"/>
                  </a:lnTo>
                  <a:lnTo>
                    <a:pt x="679035" y="294640"/>
                  </a:lnTo>
                  <a:lnTo>
                    <a:pt x="661205" y="294640"/>
                  </a:lnTo>
                  <a:lnTo>
                    <a:pt x="659693" y="290830"/>
                  </a:lnTo>
                  <a:lnTo>
                    <a:pt x="662835" y="289560"/>
                  </a:lnTo>
                  <a:lnTo>
                    <a:pt x="691398" y="289560"/>
                  </a:lnTo>
                  <a:lnTo>
                    <a:pt x="691906" y="288290"/>
                  </a:lnTo>
                  <a:lnTo>
                    <a:pt x="694527" y="284480"/>
                  </a:lnTo>
                  <a:lnTo>
                    <a:pt x="696878" y="283210"/>
                  </a:lnTo>
                  <a:close/>
                </a:path>
                <a:path w="1041400" h="817880">
                  <a:moveTo>
                    <a:pt x="741298" y="260350"/>
                  </a:moveTo>
                  <a:lnTo>
                    <a:pt x="728701" y="260350"/>
                  </a:lnTo>
                  <a:lnTo>
                    <a:pt x="730779" y="264160"/>
                  </a:lnTo>
                  <a:lnTo>
                    <a:pt x="729435" y="269240"/>
                  </a:lnTo>
                  <a:lnTo>
                    <a:pt x="726188" y="274320"/>
                  </a:lnTo>
                  <a:lnTo>
                    <a:pt x="720961" y="279400"/>
                  </a:lnTo>
                  <a:lnTo>
                    <a:pt x="717552" y="283210"/>
                  </a:lnTo>
                  <a:lnTo>
                    <a:pt x="713559" y="288290"/>
                  </a:lnTo>
                  <a:lnTo>
                    <a:pt x="713127" y="289560"/>
                  </a:lnTo>
                  <a:lnTo>
                    <a:pt x="713027" y="290830"/>
                  </a:lnTo>
                  <a:lnTo>
                    <a:pt x="712703" y="293370"/>
                  </a:lnTo>
                  <a:lnTo>
                    <a:pt x="710453" y="295910"/>
                  </a:lnTo>
                  <a:lnTo>
                    <a:pt x="704916" y="298450"/>
                  </a:lnTo>
                  <a:lnTo>
                    <a:pt x="714283" y="298450"/>
                  </a:lnTo>
                  <a:lnTo>
                    <a:pt x="720825" y="299720"/>
                  </a:lnTo>
                  <a:lnTo>
                    <a:pt x="722322" y="298450"/>
                  </a:lnTo>
                  <a:lnTo>
                    <a:pt x="723806" y="288290"/>
                  </a:lnTo>
                  <a:lnTo>
                    <a:pt x="728254" y="284480"/>
                  </a:lnTo>
                  <a:lnTo>
                    <a:pt x="735412" y="281940"/>
                  </a:lnTo>
                  <a:lnTo>
                    <a:pt x="736244" y="281940"/>
                  </a:lnTo>
                  <a:lnTo>
                    <a:pt x="738530" y="276860"/>
                  </a:lnTo>
                  <a:lnTo>
                    <a:pt x="743645" y="276860"/>
                  </a:lnTo>
                  <a:lnTo>
                    <a:pt x="747033" y="274320"/>
                  </a:lnTo>
                  <a:lnTo>
                    <a:pt x="796748" y="274320"/>
                  </a:lnTo>
                  <a:lnTo>
                    <a:pt x="796165" y="273050"/>
                  </a:lnTo>
                  <a:lnTo>
                    <a:pt x="791128" y="267970"/>
                  </a:lnTo>
                  <a:lnTo>
                    <a:pt x="751550" y="267970"/>
                  </a:lnTo>
                  <a:lnTo>
                    <a:pt x="747166" y="266700"/>
                  </a:lnTo>
                  <a:lnTo>
                    <a:pt x="738245" y="266700"/>
                  </a:lnTo>
                  <a:lnTo>
                    <a:pt x="738230" y="262890"/>
                  </a:lnTo>
                  <a:lnTo>
                    <a:pt x="740092" y="261620"/>
                  </a:lnTo>
                  <a:lnTo>
                    <a:pt x="741298" y="260350"/>
                  </a:lnTo>
                  <a:close/>
                </a:path>
                <a:path w="1041400" h="817880">
                  <a:moveTo>
                    <a:pt x="632962" y="283210"/>
                  </a:moveTo>
                  <a:lnTo>
                    <a:pt x="601916" y="283210"/>
                  </a:lnTo>
                  <a:lnTo>
                    <a:pt x="594573" y="284480"/>
                  </a:lnTo>
                  <a:lnTo>
                    <a:pt x="592711" y="285750"/>
                  </a:lnTo>
                  <a:lnTo>
                    <a:pt x="590980" y="288290"/>
                  </a:lnTo>
                  <a:lnTo>
                    <a:pt x="592683" y="289560"/>
                  </a:lnTo>
                  <a:lnTo>
                    <a:pt x="595213" y="290830"/>
                  </a:lnTo>
                  <a:lnTo>
                    <a:pt x="596492" y="292100"/>
                  </a:lnTo>
                  <a:lnTo>
                    <a:pt x="598813" y="294640"/>
                  </a:lnTo>
                  <a:lnTo>
                    <a:pt x="598918" y="297180"/>
                  </a:lnTo>
                  <a:lnTo>
                    <a:pt x="596844" y="298450"/>
                  </a:lnTo>
                  <a:lnTo>
                    <a:pt x="613422" y="298450"/>
                  </a:lnTo>
                  <a:lnTo>
                    <a:pt x="622037" y="295910"/>
                  </a:lnTo>
                  <a:lnTo>
                    <a:pt x="629653" y="295910"/>
                  </a:lnTo>
                  <a:lnTo>
                    <a:pt x="629939" y="294640"/>
                  </a:lnTo>
                  <a:lnTo>
                    <a:pt x="628743" y="288290"/>
                  </a:lnTo>
                  <a:lnTo>
                    <a:pt x="629493" y="285750"/>
                  </a:lnTo>
                  <a:lnTo>
                    <a:pt x="632962" y="283210"/>
                  </a:lnTo>
                  <a:close/>
                </a:path>
                <a:path w="1041400" h="817880">
                  <a:moveTo>
                    <a:pt x="670345" y="295910"/>
                  </a:moveTo>
                  <a:lnTo>
                    <a:pt x="660852" y="295910"/>
                  </a:lnTo>
                  <a:lnTo>
                    <a:pt x="663743" y="297180"/>
                  </a:lnTo>
                  <a:lnTo>
                    <a:pt x="666730" y="297180"/>
                  </a:lnTo>
                  <a:lnTo>
                    <a:pt x="670345" y="295910"/>
                  </a:lnTo>
                  <a:close/>
                </a:path>
                <a:path w="1041400" h="817880">
                  <a:moveTo>
                    <a:pt x="444604" y="288290"/>
                  </a:moveTo>
                  <a:lnTo>
                    <a:pt x="428313" y="288290"/>
                  </a:lnTo>
                  <a:lnTo>
                    <a:pt x="426143" y="295910"/>
                  </a:lnTo>
                  <a:lnTo>
                    <a:pt x="433656" y="295910"/>
                  </a:lnTo>
                  <a:lnTo>
                    <a:pt x="437810" y="293370"/>
                  </a:lnTo>
                  <a:lnTo>
                    <a:pt x="439686" y="292100"/>
                  </a:lnTo>
                  <a:lnTo>
                    <a:pt x="444604" y="288290"/>
                  </a:lnTo>
                  <a:close/>
                </a:path>
                <a:path w="1041400" h="817880">
                  <a:moveTo>
                    <a:pt x="465354" y="289560"/>
                  </a:moveTo>
                  <a:lnTo>
                    <a:pt x="464134" y="292100"/>
                  </a:lnTo>
                  <a:lnTo>
                    <a:pt x="464475" y="294640"/>
                  </a:lnTo>
                  <a:lnTo>
                    <a:pt x="465228" y="295910"/>
                  </a:lnTo>
                  <a:lnTo>
                    <a:pt x="467499" y="294640"/>
                  </a:lnTo>
                  <a:lnTo>
                    <a:pt x="468188" y="293370"/>
                  </a:lnTo>
                  <a:lnTo>
                    <a:pt x="469412" y="292100"/>
                  </a:lnTo>
                  <a:lnTo>
                    <a:pt x="468176" y="292100"/>
                  </a:lnTo>
                  <a:lnTo>
                    <a:pt x="467485" y="290830"/>
                  </a:lnTo>
                  <a:lnTo>
                    <a:pt x="466578" y="290830"/>
                  </a:lnTo>
                  <a:lnTo>
                    <a:pt x="465354" y="289560"/>
                  </a:lnTo>
                  <a:close/>
                </a:path>
                <a:path w="1041400" h="817880">
                  <a:moveTo>
                    <a:pt x="420743" y="293370"/>
                  </a:moveTo>
                  <a:lnTo>
                    <a:pt x="392224" y="293370"/>
                  </a:lnTo>
                  <a:lnTo>
                    <a:pt x="392245" y="294640"/>
                  </a:lnTo>
                  <a:lnTo>
                    <a:pt x="420268" y="294640"/>
                  </a:lnTo>
                  <a:lnTo>
                    <a:pt x="420743" y="293370"/>
                  </a:lnTo>
                  <a:close/>
                </a:path>
                <a:path w="1041400" h="817880">
                  <a:moveTo>
                    <a:pt x="691398" y="289560"/>
                  </a:moveTo>
                  <a:lnTo>
                    <a:pt x="662835" y="289560"/>
                  </a:lnTo>
                  <a:lnTo>
                    <a:pt x="661205" y="294640"/>
                  </a:lnTo>
                  <a:lnTo>
                    <a:pt x="679035" y="294640"/>
                  </a:lnTo>
                  <a:lnTo>
                    <a:pt x="681001" y="293370"/>
                  </a:lnTo>
                  <a:lnTo>
                    <a:pt x="692205" y="293370"/>
                  </a:lnTo>
                  <a:lnTo>
                    <a:pt x="691398" y="289560"/>
                  </a:lnTo>
                  <a:close/>
                </a:path>
                <a:path w="1041400" h="817880">
                  <a:moveTo>
                    <a:pt x="477072" y="274320"/>
                  </a:moveTo>
                  <a:lnTo>
                    <a:pt x="455310" y="274320"/>
                  </a:lnTo>
                  <a:lnTo>
                    <a:pt x="450691" y="276860"/>
                  </a:lnTo>
                  <a:lnTo>
                    <a:pt x="450602" y="279400"/>
                  </a:lnTo>
                  <a:lnTo>
                    <a:pt x="454097" y="281940"/>
                  </a:lnTo>
                  <a:lnTo>
                    <a:pt x="455019" y="281940"/>
                  </a:lnTo>
                  <a:lnTo>
                    <a:pt x="456210" y="283210"/>
                  </a:lnTo>
                  <a:lnTo>
                    <a:pt x="454913" y="284480"/>
                  </a:lnTo>
                  <a:lnTo>
                    <a:pt x="453475" y="285750"/>
                  </a:lnTo>
                  <a:lnTo>
                    <a:pt x="452351" y="288290"/>
                  </a:lnTo>
                  <a:lnTo>
                    <a:pt x="452182" y="289560"/>
                  </a:lnTo>
                  <a:lnTo>
                    <a:pt x="452923" y="292100"/>
                  </a:lnTo>
                  <a:lnTo>
                    <a:pt x="454572" y="293370"/>
                  </a:lnTo>
                  <a:lnTo>
                    <a:pt x="457460" y="293370"/>
                  </a:lnTo>
                  <a:lnTo>
                    <a:pt x="458176" y="292100"/>
                  </a:lnTo>
                  <a:lnTo>
                    <a:pt x="458896" y="288290"/>
                  </a:lnTo>
                  <a:lnTo>
                    <a:pt x="459187" y="287020"/>
                  </a:lnTo>
                  <a:lnTo>
                    <a:pt x="459306" y="285750"/>
                  </a:lnTo>
                  <a:lnTo>
                    <a:pt x="459425" y="284480"/>
                  </a:lnTo>
                  <a:lnTo>
                    <a:pt x="459543" y="283210"/>
                  </a:lnTo>
                  <a:lnTo>
                    <a:pt x="459662" y="281940"/>
                  </a:lnTo>
                  <a:lnTo>
                    <a:pt x="461222" y="280670"/>
                  </a:lnTo>
                  <a:lnTo>
                    <a:pt x="477777" y="280670"/>
                  </a:lnTo>
                  <a:lnTo>
                    <a:pt x="477512" y="278130"/>
                  </a:lnTo>
                  <a:lnTo>
                    <a:pt x="477295" y="276860"/>
                  </a:lnTo>
                  <a:lnTo>
                    <a:pt x="477184" y="275590"/>
                  </a:lnTo>
                  <a:lnTo>
                    <a:pt x="477072" y="274320"/>
                  </a:lnTo>
                  <a:close/>
                </a:path>
                <a:path w="1041400" h="817880">
                  <a:moveTo>
                    <a:pt x="804950" y="292100"/>
                  </a:moveTo>
                  <a:lnTo>
                    <a:pt x="740312" y="292100"/>
                  </a:lnTo>
                  <a:lnTo>
                    <a:pt x="735895" y="293370"/>
                  </a:lnTo>
                  <a:lnTo>
                    <a:pt x="805856" y="293370"/>
                  </a:lnTo>
                  <a:lnTo>
                    <a:pt x="804950" y="292100"/>
                  </a:lnTo>
                  <a:close/>
                </a:path>
                <a:path w="1041400" h="817880">
                  <a:moveTo>
                    <a:pt x="796748" y="274320"/>
                  </a:moveTo>
                  <a:lnTo>
                    <a:pt x="747033" y="274320"/>
                  </a:lnTo>
                  <a:lnTo>
                    <a:pt x="745780" y="276860"/>
                  </a:lnTo>
                  <a:lnTo>
                    <a:pt x="744415" y="280670"/>
                  </a:lnTo>
                  <a:lnTo>
                    <a:pt x="742598" y="284480"/>
                  </a:lnTo>
                  <a:lnTo>
                    <a:pt x="742914" y="287020"/>
                  </a:lnTo>
                  <a:lnTo>
                    <a:pt x="746503" y="289560"/>
                  </a:lnTo>
                  <a:lnTo>
                    <a:pt x="746716" y="290830"/>
                  </a:lnTo>
                  <a:lnTo>
                    <a:pt x="745912" y="292100"/>
                  </a:lnTo>
                  <a:lnTo>
                    <a:pt x="804042" y="292100"/>
                  </a:lnTo>
                  <a:lnTo>
                    <a:pt x="804384" y="290830"/>
                  </a:lnTo>
                  <a:lnTo>
                    <a:pt x="785848" y="290830"/>
                  </a:lnTo>
                  <a:lnTo>
                    <a:pt x="781513" y="287020"/>
                  </a:lnTo>
                  <a:lnTo>
                    <a:pt x="779555" y="285750"/>
                  </a:lnTo>
                  <a:lnTo>
                    <a:pt x="751028" y="285750"/>
                  </a:lnTo>
                  <a:lnTo>
                    <a:pt x="750135" y="281940"/>
                  </a:lnTo>
                  <a:lnTo>
                    <a:pt x="750590" y="280670"/>
                  </a:lnTo>
                  <a:lnTo>
                    <a:pt x="754921" y="279400"/>
                  </a:lnTo>
                  <a:lnTo>
                    <a:pt x="798549" y="279400"/>
                  </a:lnTo>
                  <a:lnTo>
                    <a:pt x="797915" y="276860"/>
                  </a:lnTo>
                  <a:lnTo>
                    <a:pt x="796748" y="274320"/>
                  </a:lnTo>
                  <a:close/>
                </a:path>
                <a:path w="1041400" h="817880">
                  <a:moveTo>
                    <a:pt x="798866" y="280670"/>
                  </a:moveTo>
                  <a:lnTo>
                    <a:pt x="778255" y="280670"/>
                  </a:lnTo>
                  <a:lnTo>
                    <a:pt x="782427" y="284480"/>
                  </a:lnTo>
                  <a:lnTo>
                    <a:pt x="784368" y="287020"/>
                  </a:lnTo>
                  <a:lnTo>
                    <a:pt x="786377" y="289560"/>
                  </a:lnTo>
                  <a:lnTo>
                    <a:pt x="785848" y="290830"/>
                  </a:lnTo>
                  <a:lnTo>
                    <a:pt x="804546" y="290830"/>
                  </a:lnTo>
                  <a:lnTo>
                    <a:pt x="806800" y="287020"/>
                  </a:lnTo>
                  <a:lnTo>
                    <a:pt x="806321" y="284480"/>
                  </a:lnTo>
                  <a:lnTo>
                    <a:pt x="800125" y="283210"/>
                  </a:lnTo>
                  <a:lnTo>
                    <a:pt x="799183" y="281940"/>
                  </a:lnTo>
                  <a:lnTo>
                    <a:pt x="798866" y="280670"/>
                  </a:lnTo>
                  <a:close/>
                </a:path>
                <a:path w="1041400" h="817880">
                  <a:moveTo>
                    <a:pt x="475740" y="265430"/>
                  </a:moveTo>
                  <a:lnTo>
                    <a:pt x="459705" y="265430"/>
                  </a:lnTo>
                  <a:lnTo>
                    <a:pt x="463360" y="266700"/>
                  </a:lnTo>
                  <a:lnTo>
                    <a:pt x="466730" y="271780"/>
                  </a:lnTo>
                  <a:lnTo>
                    <a:pt x="466178" y="271780"/>
                  </a:lnTo>
                  <a:lnTo>
                    <a:pt x="465674" y="273050"/>
                  </a:lnTo>
                  <a:lnTo>
                    <a:pt x="461102" y="273050"/>
                  </a:lnTo>
                  <a:lnTo>
                    <a:pt x="457262" y="274320"/>
                  </a:lnTo>
                  <a:lnTo>
                    <a:pt x="482998" y="274320"/>
                  </a:lnTo>
                  <a:lnTo>
                    <a:pt x="487455" y="278130"/>
                  </a:lnTo>
                  <a:lnTo>
                    <a:pt x="491688" y="278130"/>
                  </a:lnTo>
                  <a:lnTo>
                    <a:pt x="493106" y="280670"/>
                  </a:lnTo>
                  <a:lnTo>
                    <a:pt x="493751" y="281940"/>
                  </a:lnTo>
                  <a:lnTo>
                    <a:pt x="499313" y="285750"/>
                  </a:lnTo>
                  <a:lnTo>
                    <a:pt x="503683" y="288290"/>
                  </a:lnTo>
                  <a:lnTo>
                    <a:pt x="510170" y="284480"/>
                  </a:lnTo>
                  <a:lnTo>
                    <a:pt x="533086" y="284480"/>
                  </a:lnTo>
                  <a:lnTo>
                    <a:pt x="533198" y="279400"/>
                  </a:lnTo>
                  <a:lnTo>
                    <a:pt x="533273" y="278130"/>
                  </a:lnTo>
                  <a:lnTo>
                    <a:pt x="533347" y="276860"/>
                  </a:lnTo>
                  <a:lnTo>
                    <a:pt x="532560" y="269240"/>
                  </a:lnTo>
                  <a:lnTo>
                    <a:pt x="483786" y="269240"/>
                  </a:lnTo>
                  <a:lnTo>
                    <a:pt x="479225" y="267970"/>
                  </a:lnTo>
                  <a:lnTo>
                    <a:pt x="475740" y="265430"/>
                  </a:lnTo>
                  <a:close/>
                </a:path>
                <a:path w="1041400" h="817880">
                  <a:moveTo>
                    <a:pt x="533086" y="284480"/>
                  </a:moveTo>
                  <a:lnTo>
                    <a:pt x="524783" y="284480"/>
                  </a:lnTo>
                  <a:lnTo>
                    <a:pt x="527137" y="288290"/>
                  </a:lnTo>
                  <a:lnTo>
                    <a:pt x="528897" y="288290"/>
                  </a:lnTo>
                  <a:lnTo>
                    <a:pt x="532188" y="287020"/>
                  </a:lnTo>
                  <a:lnTo>
                    <a:pt x="533073" y="285750"/>
                  </a:lnTo>
                  <a:lnTo>
                    <a:pt x="533086" y="284480"/>
                  </a:lnTo>
                  <a:close/>
                </a:path>
                <a:path w="1041400" h="817880">
                  <a:moveTo>
                    <a:pt x="798549" y="279400"/>
                  </a:moveTo>
                  <a:lnTo>
                    <a:pt x="756361" y="279400"/>
                  </a:lnTo>
                  <a:lnTo>
                    <a:pt x="758005" y="283210"/>
                  </a:lnTo>
                  <a:lnTo>
                    <a:pt x="754214" y="285750"/>
                  </a:lnTo>
                  <a:lnTo>
                    <a:pt x="779555" y="285750"/>
                  </a:lnTo>
                  <a:lnTo>
                    <a:pt x="777596" y="284480"/>
                  </a:lnTo>
                  <a:lnTo>
                    <a:pt x="775569" y="283210"/>
                  </a:lnTo>
                  <a:lnTo>
                    <a:pt x="769867" y="283210"/>
                  </a:lnTo>
                  <a:lnTo>
                    <a:pt x="765079" y="281940"/>
                  </a:lnTo>
                  <a:lnTo>
                    <a:pt x="765256" y="280670"/>
                  </a:lnTo>
                  <a:lnTo>
                    <a:pt x="798866" y="280670"/>
                  </a:lnTo>
                  <a:lnTo>
                    <a:pt x="798549" y="279400"/>
                  </a:lnTo>
                  <a:close/>
                </a:path>
                <a:path w="1041400" h="817880">
                  <a:moveTo>
                    <a:pt x="634817" y="267970"/>
                  </a:moveTo>
                  <a:lnTo>
                    <a:pt x="632632" y="267970"/>
                  </a:lnTo>
                  <a:lnTo>
                    <a:pt x="628088" y="270510"/>
                  </a:lnTo>
                  <a:lnTo>
                    <a:pt x="621177" y="273050"/>
                  </a:lnTo>
                  <a:lnTo>
                    <a:pt x="619660" y="274320"/>
                  </a:lnTo>
                  <a:lnTo>
                    <a:pt x="618858" y="280670"/>
                  </a:lnTo>
                  <a:lnTo>
                    <a:pt x="616741" y="281940"/>
                  </a:lnTo>
                  <a:lnTo>
                    <a:pt x="607867" y="283210"/>
                  </a:lnTo>
                  <a:lnTo>
                    <a:pt x="634846" y="283210"/>
                  </a:lnTo>
                  <a:lnTo>
                    <a:pt x="642528" y="278130"/>
                  </a:lnTo>
                  <a:lnTo>
                    <a:pt x="647813" y="274320"/>
                  </a:lnTo>
                  <a:lnTo>
                    <a:pt x="651466" y="269240"/>
                  </a:lnTo>
                  <a:lnTo>
                    <a:pt x="639267" y="269240"/>
                  </a:lnTo>
                  <a:lnTo>
                    <a:pt x="634817" y="267970"/>
                  </a:lnTo>
                  <a:close/>
                </a:path>
                <a:path w="1041400" h="817880">
                  <a:moveTo>
                    <a:pt x="777039" y="280670"/>
                  </a:moveTo>
                  <a:lnTo>
                    <a:pt x="765256" y="280670"/>
                  </a:lnTo>
                  <a:lnTo>
                    <a:pt x="770155" y="281940"/>
                  </a:lnTo>
                  <a:lnTo>
                    <a:pt x="769867" y="283210"/>
                  </a:lnTo>
                  <a:lnTo>
                    <a:pt x="775569" y="283210"/>
                  </a:lnTo>
                  <a:lnTo>
                    <a:pt x="773543" y="281940"/>
                  </a:lnTo>
                  <a:lnTo>
                    <a:pt x="777039" y="280670"/>
                  </a:lnTo>
                  <a:close/>
                </a:path>
                <a:path w="1041400" h="817880">
                  <a:moveTo>
                    <a:pt x="477777" y="280670"/>
                  </a:moveTo>
                  <a:lnTo>
                    <a:pt x="467939" y="280670"/>
                  </a:lnTo>
                  <a:lnTo>
                    <a:pt x="471377" y="281940"/>
                  </a:lnTo>
                  <a:lnTo>
                    <a:pt x="476888" y="281940"/>
                  </a:lnTo>
                  <a:lnTo>
                    <a:pt x="477777" y="280670"/>
                  </a:lnTo>
                  <a:close/>
                </a:path>
                <a:path w="1041400" h="817880">
                  <a:moveTo>
                    <a:pt x="699439" y="274320"/>
                  </a:moveTo>
                  <a:lnTo>
                    <a:pt x="678988" y="274320"/>
                  </a:lnTo>
                  <a:lnTo>
                    <a:pt x="692644" y="275590"/>
                  </a:lnTo>
                  <a:lnTo>
                    <a:pt x="691870" y="279400"/>
                  </a:lnTo>
                  <a:lnTo>
                    <a:pt x="690617" y="280670"/>
                  </a:lnTo>
                  <a:lnTo>
                    <a:pt x="705942" y="280670"/>
                  </a:lnTo>
                  <a:lnTo>
                    <a:pt x="705596" y="278130"/>
                  </a:lnTo>
                  <a:lnTo>
                    <a:pt x="704113" y="276860"/>
                  </a:lnTo>
                  <a:lnTo>
                    <a:pt x="700225" y="275590"/>
                  </a:lnTo>
                  <a:lnTo>
                    <a:pt x="699439" y="274320"/>
                  </a:lnTo>
                  <a:close/>
                </a:path>
                <a:path w="1041400" h="817880">
                  <a:moveTo>
                    <a:pt x="471657" y="264160"/>
                  </a:moveTo>
                  <a:lnTo>
                    <a:pt x="363928" y="264160"/>
                  </a:lnTo>
                  <a:lnTo>
                    <a:pt x="367938" y="266700"/>
                  </a:lnTo>
                  <a:lnTo>
                    <a:pt x="368575" y="271780"/>
                  </a:lnTo>
                  <a:lnTo>
                    <a:pt x="365029" y="275590"/>
                  </a:lnTo>
                  <a:lnTo>
                    <a:pt x="448323" y="275590"/>
                  </a:lnTo>
                  <a:lnTo>
                    <a:pt x="459705" y="265430"/>
                  </a:lnTo>
                  <a:lnTo>
                    <a:pt x="475740" y="265430"/>
                  </a:lnTo>
                  <a:lnTo>
                    <a:pt x="471657" y="264160"/>
                  </a:lnTo>
                  <a:close/>
                </a:path>
                <a:path w="1041400" h="817880">
                  <a:moveTo>
                    <a:pt x="342569" y="196850"/>
                  </a:moveTo>
                  <a:lnTo>
                    <a:pt x="339599" y="198120"/>
                  </a:lnTo>
                  <a:lnTo>
                    <a:pt x="338753" y="199390"/>
                  </a:lnTo>
                  <a:lnTo>
                    <a:pt x="337935" y="204470"/>
                  </a:lnTo>
                  <a:lnTo>
                    <a:pt x="337809" y="205740"/>
                  </a:lnTo>
                  <a:lnTo>
                    <a:pt x="336975" y="210820"/>
                  </a:lnTo>
                  <a:lnTo>
                    <a:pt x="336596" y="210820"/>
                  </a:lnTo>
                  <a:lnTo>
                    <a:pt x="328021" y="212090"/>
                  </a:lnTo>
                  <a:lnTo>
                    <a:pt x="325883" y="213360"/>
                  </a:lnTo>
                  <a:lnTo>
                    <a:pt x="324652" y="219710"/>
                  </a:lnTo>
                  <a:lnTo>
                    <a:pt x="324742" y="222250"/>
                  </a:lnTo>
                  <a:lnTo>
                    <a:pt x="321581" y="231140"/>
                  </a:lnTo>
                  <a:lnTo>
                    <a:pt x="324584" y="236220"/>
                  </a:lnTo>
                  <a:lnTo>
                    <a:pt x="326833" y="243840"/>
                  </a:lnTo>
                  <a:lnTo>
                    <a:pt x="327921" y="243840"/>
                  </a:lnTo>
                  <a:lnTo>
                    <a:pt x="331977" y="247650"/>
                  </a:lnTo>
                  <a:lnTo>
                    <a:pt x="335186" y="248920"/>
                  </a:lnTo>
                  <a:lnTo>
                    <a:pt x="342493" y="248920"/>
                  </a:lnTo>
                  <a:lnTo>
                    <a:pt x="344055" y="264160"/>
                  </a:lnTo>
                  <a:lnTo>
                    <a:pt x="345870" y="274320"/>
                  </a:lnTo>
                  <a:lnTo>
                    <a:pt x="348635" y="274320"/>
                  </a:lnTo>
                  <a:lnTo>
                    <a:pt x="352386" y="270510"/>
                  </a:lnTo>
                  <a:lnTo>
                    <a:pt x="361199" y="270510"/>
                  </a:lnTo>
                  <a:lnTo>
                    <a:pt x="361103" y="269240"/>
                  </a:lnTo>
                  <a:lnTo>
                    <a:pt x="361007" y="267970"/>
                  </a:lnTo>
                  <a:lnTo>
                    <a:pt x="360911" y="266700"/>
                  </a:lnTo>
                  <a:lnTo>
                    <a:pt x="363928" y="264160"/>
                  </a:lnTo>
                  <a:lnTo>
                    <a:pt x="471657" y="264160"/>
                  </a:lnTo>
                  <a:lnTo>
                    <a:pt x="471323" y="262890"/>
                  </a:lnTo>
                  <a:lnTo>
                    <a:pt x="470815" y="261620"/>
                  </a:lnTo>
                  <a:lnTo>
                    <a:pt x="476896" y="259080"/>
                  </a:lnTo>
                  <a:lnTo>
                    <a:pt x="350611" y="259080"/>
                  </a:lnTo>
                  <a:lnTo>
                    <a:pt x="349834" y="257810"/>
                  </a:lnTo>
                  <a:lnTo>
                    <a:pt x="349484" y="256540"/>
                  </a:lnTo>
                  <a:lnTo>
                    <a:pt x="350014" y="254000"/>
                  </a:lnTo>
                  <a:lnTo>
                    <a:pt x="352501" y="252730"/>
                  </a:lnTo>
                  <a:lnTo>
                    <a:pt x="520637" y="252730"/>
                  </a:lnTo>
                  <a:lnTo>
                    <a:pt x="520656" y="251460"/>
                  </a:lnTo>
                  <a:lnTo>
                    <a:pt x="358693" y="251460"/>
                  </a:lnTo>
                  <a:lnTo>
                    <a:pt x="354837" y="250190"/>
                  </a:lnTo>
                  <a:lnTo>
                    <a:pt x="353067" y="248920"/>
                  </a:lnTo>
                  <a:lnTo>
                    <a:pt x="349704" y="246380"/>
                  </a:lnTo>
                  <a:lnTo>
                    <a:pt x="349827" y="245110"/>
                  </a:lnTo>
                  <a:lnTo>
                    <a:pt x="349949" y="243840"/>
                  </a:lnTo>
                  <a:lnTo>
                    <a:pt x="353383" y="242570"/>
                  </a:lnTo>
                  <a:lnTo>
                    <a:pt x="333861" y="242570"/>
                  </a:lnTo>
                  <a:lnTo>
                    <a:pt x="332994" y="241300"/>
                  </a:lnTo>
                  <a:lnTo>
                    <a:pt x="333105" y="240030"/>
                  </a:lnTo>
                  <a:lnTo>
                    <a:pt x="333216" y="238760"/>
                  </a:lnTo>
                  <a:lnTo>
                    <a:pt x="333295" y="237490"/>
                  </a:lnTo>
                  <a:lnTo>
                    <a:pt x="333375" y="236220"/>
                  </a:lnTo>
                  <a:lnTo>
                    <a:pt x="334328" y="232410"/>
                  </a:lnTo>
                  <a:lnTo>
                    <a:pt x="338033" y="228600"/>
                  </a:lnTo>
                  <a:lnTo>
                    <a:pt x="339599" y="226060"/>
                  </a:lnTo>
                  <a:lnTo>
                    <a:pt x="339725" y="223520"/>
                  </a:lnTo>
                  <a:lnTo>
                    <a:pt x="339851" y="220980"/>
                  </a:lnTo>
                  <a:lnTo>
                    <a:pt x="347884" y="220980"/>
                  </a:lnTo>
                  <a:lnTo>
                    <a:pt x="347210" y="218440"/>
                  </a:lnTo>
                  <a:lnTo>
                    <a:pt x="347026" y="217170"/>
                  </a:lnTo>
                  <a:lnTo>
                    <a:pt x="348390" y="208280"/>
                  </a:lnTo>
                  <a:lnTo>
                    <a:pt x="344074" y="203200"/>
                  </a:lnTo>
                  <a:lnTo>
                    <a:pt x="342569" y="196850"/>
                  </a:lnTo>
                  <a:close/>
                </a:path>
                <a:path w="1041400" h="817880">
                  <a:moveTo>
                    <a:pt x="852752" y="228600"/>
                  </a:moveTo>
                  <a:lnTo>
                    <a:pt x="728907" y="228600"/>
                  </a:lnTo>
                  <a:lnTo>
                    <a:pt x="728831" y="229870"/>
                  </a:lnTo>
                  <a:lnTo>
                    <a:pt x="728755" y="231140"/>
                  </a:lnTo>
                  <a:lnTo>
                    <a:pt x="728193" y="233680"/>
                  </a:lnTo>
                  <a:lnTo>
                    <a:pt x="720180" y="237490"/>
                  </a:lnTo>
                  <a:lnTo>
                    <a:pt x="715429" y="242570"/>
                  </a:lnTo>
                  <a:lnTo>
                    <a:pt x="716302" y="245110"/>
                  </a:lnTo>
                  <a:lnTo>
                    <a:pt x="720947" y="246380"/>
                  </a:lnTo>
                  <a:lnTo>
                    <a:pt x="722236" y="246380"/>
                  </a:lnTo>
                  <a:lnTo>
                    <a:pt x="724173" y="247650"/>
                  </a:lnTo>
                  <a:lnTo>
                    <a:pt x="721779" y="251460"/>
                  </a:lnTo>
                  <a:lnTo>
                    <a:pt x="719785" y="256540"/>
                  </a:lnTo>
                  <a:lnTo>
                    <a:pt x="714888" y="265430"/>
                  </a:lnTo>
                  <a:lnTo>
                    <a:pt x="711965" y="269240"/>
                  </a:lnTo>
                  <a:lnTo>
                    <a:pt x="708765" y="273050"/>
                  </a:lnTo>
                  <a:lnTo>
                    <a:pt x="710871" y="273050"/>
                  </a:lnTo>
                  <a:lnTo>
                    <a:pt x="712450" y="274320"/>
                  </a:lnTo>
                  <a:lnTo>
                    <a:pt x="716494" y="273050"/>
                  </a:lnTo>
                  <a:lnTo>
                    <a:pt x="718743" y="270510"/>
                  </a:lnTo>
                  <a:lnTo>
                    <a:pt x="721796" y="266700"/>
                  </a:lnTo>
                  <a:lnTo>
                    <a:pt x="723294" y="264160"/>
                  </a:lnTo>
                  <a:lnTo>
                    <a:pt x="725976" y="261620"/>
                  </a:lnTo>
                  <a:lnTo>
                    <a:pt x="727416" y="260350"/>
                  </a:lnTo>
                  <a:lnTo>
                    <a:pt x="741298" y="260350"/>
                  </a:lnTo>
                  <a:lnTo>
                    <a:pt x="742504" y="259080"/>
                  </a:lnTo>
                  <a:lnTo>
                    <a:pt x="794704" y="259080"/>
                  </a:lnTo>
                  <a:lnTo>
                    <a:pt x="796377" y="257810"/>
                  </a:lnTo>
                  <a:lnTo>
                    <a:pt x="797166" y="254000"/>
                  </a:lnTo>
                  <a:lnTo>
                    <a:pt x="799355" y="246380"/>
                  </a:lnTo>
                  <a:lnTo>
                    <a:pt x="800733" y="241300"/>
                  </a:lnTo>
                  <a:lnTo>
                    <a:pt x="803305" y="234950"/>
                  </a:lnTo>
                  <a:lnTo>
                    <a:pt x="743471" y="234950"/>
                  </a:lnTo>
                  <a:lnTo>
                    <a:pt x="742129" y="232410"/>
                  </a:lnTo>
                  <a:lnTo>
                    <a:pt x="742936" y="231140"/>
                  </a:lnTo>
                  <a:lnTo>
                    <a:pt x="744833" y="229870"/>
                  </a:lnTo>
                  <a:lnTo>
                    <a:pt x="852330" y="229870"/>
                  </a:lnTo>
                  <a:lnTo>
                    <a:pt x="852752" y="228600"/>
                  </a:lnTo>
                  <a:close/>
                </a:path>
                <a:path w="1041400" h="817880">
                  <a:moveTo>
                    <a:pt x="692532" y="240030"/>
                  </a:moveTo>
                  <a:lnTo>
                    <a:pt x="689317" y="240030"/>
                  </a:lnTo>
                  <a:lnTo>
                    <a:pt x="685793" y="242570"/>
                  </a:lnTo>
                  <a:lnTo>
                    <a:pt x="684749" y="243840"/>
                  </a:lnTo>
                  <a:lnTo>
                    <a:pt x="681973" y="247650"/>
                  </a:lnTo>
                  <a:lnTo>
                    <a:pt x="680032" y="250190"/>
                  </a:lnTo>
                  <a:lnTo>
                    <a:pt x="676023" y="250190"/>
                  </a:lnTo>
                  <a:lnTo>
                    <a:pt x="674870" y="251460"/>
                  </a:lnTo>
                  <a:lnTo>
                    <a:pt x="672009" y="255270"/>
                  </a:lnTo>
                  <a:lnTo>
                    <a:pt x="669848" y="257810"/>
                  </a:lnTo>
                  <a:lnTo>
                    <a:pt x="666699" y="262890"/>
                  </a:lnTo>
                  <a:lnTo>
                    <a:pt x="665413" y="265430"/>
                  </a:lnTo>
                  <a:lnTo>
                    <a:pt x="667376" y="267970"/>
                  </a:lnTo>
                  <a:lnTo>
                    <a:pt x="673531" y="267970"/>
                  </a:lnTo>
                  <a:lnTo>
                    <a:pt x="673082" y="269240"/>
                  </a:lnTo>
                  <a:lnTo>
                    <a:pt x="673049" y="270510"/>
                  </a:lnTo>
                  <a:lnTo>
                    <a:pt x="671181" y="273050"/>
                  </a:lnTo>
                  <a:lnTo>
                    <a:pt x="698652" y="273050"/>
                  </a:lnTo>
                  <a:lnTo>
                    <a:pt x="696205" y="270510"/>
                  </a:lnTo>
                  <a:lnTo>
                    <a:pt x="694368" y="267970"/>
                  </a:lnTo>
                  <a:lnTo>
                    <a:pt x="687320" y="265430"/>
                  </a:lnTo>
                  <a:lnTo>
                    <a:pt x="681916" y="264160"/>
                  </a:lnTo>
                  <a:lnTo>
                    <a:pt x="676106" y="261620"/>
                  </a:lnTo>
                  <a:lnTo>
                    <a:pt x="678384" y="257810"/>
                  </a:lnTo>
                  <a:lnTo>
                    <a:pt x="679726" y="252730"/>
                  </a:lnTo>
                  <a:lnTo>
                    <a:pt x="687197" y="250190"/>
                  </a:lnTo>
                  <a:lnTo>
                    <a:pt x="689314" y="248920"/>
                  </a:lnTo>
                  <a:lnTo>
                    <a:pt x="693980" y="246380"/>
                  </a:lnTo>
                  <a:lnTo>
                    <a:pt x="694792" y="243840"/>
                  </a:lnTo>
                  <a:lnTo>
                    <a:pt x="692532" y="240030"/>
                  </a:lnTo>
                  <a:close/>
                </a:path>
                <a:path w="1041400" h="817880">
                  <a:moveTo>
                    <a:pt x="587880" y="261620"/>
                  </a:moveTo>
                  <a:lnTo>
                    <a:pt x="586995" y="261620"/>
                  </a:lnTo>
                  <a:lnTo>
                    <a:pt x="583023" y="265430"/>
                  </a:lnTo>
                  <a:lnTo>
                    <a:pt x="589118" y="269240"/>
                  </a:lnTo>
                  <a:lnTo>
                    <a:pt x="598975" y="269240"/>
                  </a:lnTo>
                  <a:lnTo>
                    <a:pt x="608497" y="270510"/>
                  </a:lnTo>
                  <a:lnTo>
                    <a:pt x="614019" y="267970"/>
                  </a:lnTo>
                  <a:lnTo>
                    <a:pt x="592813" y="267970"/>
                  </a:lnTo>
                  <a:lnTo>
                    <a:pt x="587880" y="261620"/>
                  </a:lnTo>
                  <a:close/>
                </a:path>
                <a:path w="1041400" h="817880">
                  <a:moveTo>
                    <a:pt x="520637" y="252730"/>
                  </a:moveTo>
                  <a:lnTo>
                    <a:pt x="352501" y="252730"/>
                  </a:lnTo>
                  <a:lnTo>
                    <a:pt x="356158" y="255270"/>
                  </a:lnTo>
                  <a:lnTo>
                    <a:pt x="354787" y="256540"/>
                  </a:lnTo>
                  <a:lnTo>
                    <a:pt x="353592" y="257810"/>
                  </a:lnTo>
                  <a:lnTo>
                    <a:pt x="351763" y="259080"/>
                  </a:lnTo>
                  <a:lnTo>
                    <a:pt x="476896" y="259080"/>
                  </a:lnTo>
                  <a:lnTo>
                    <a:pt x="484694" y="261620"/>
                  </a:lnTo>
                  <a:lnTo>
                    <a:pt x="488516" y="266700"/>
                  </a:lnTo>
                  <a:lnTo>
                    <a:pt x="489024" y="267970"/>
                  </a:lnTo>
                  <a:lnTo>
                    <a:pt x="488387" y="269240"/>
                  </a:lnTo>
                  <a:lnTo>
                    <a:pt x="532560" y="269240"/>
                  </a:lnTo>
                  <a:lnTo>
                    <a:pt x="532429" y="267970"/>
                  </a:lnTo>
                  <a:lnTo>
                    <a:pt x="529305" y="265430"/>
                  </a:lnTo>
                  <a:lnTo>
                    <a:pt x="523476" y="264160"/>
                  </a:lnTo>
                  <a:lnTo>
                    <a:pt x="522296" y="262890"/>
                  </a:lnTo>
                  <a:lnTo>
                    <a:pt x="521734" y="261620"/>
                  </a:lnTo>
                  <a:lnTo>
                    <a:pt x="508928" y="261620"/>
                  </a:lnTo>
                  <a:lnTo>
                    <a:pt x="504155" y="259080"/>
                  </a:lnTo>
                  <a:lnTo>
                    <a:pt x="501034" y="257810"/>
                  </a:lnTo>
                  <a:lnTo>
                    <a:pt x="499043" y="255270"/>
                  </a:lnTo>
                  <a:lnTo>
                    <a:pt x="499295" y="254000"/>
                  </a:lnTo>
                  <a:lnTo>
                    <a:pt x="520618" y="254000"/>
                  </a:lnTo>
                  <a:lnTo>
                    <a:pt x="520637" y="252730"/>
                  </a:lnTo>
                  <a:close/>
                </a:path>
                <a:path w="1041400" h="817880">
                  <a:moveTo>
                    <a:pt x="575320" y="265430"/>
                  </a:moveTo>
                  <a:lnTo>
                    <a:pt x="573624" y="265430"/>
                  </a:lnTo>
                  <a:lnTo>
                    <a:pt x="571670" y="267970"/>
                  </a:lnTo>
                  <a:lnTo>
                    <a:pt x="574243" y="269240"/>
                  </a:lnTo>
                  <a:lnTo>
                    <a:pt x="575896" y="267970"/>
                  </a:lnTo>
                  <a:lnTo>
                    <a:pt x="577865" y="266700"/>
                  </a:lnTo>
                  <a:lnTo>
                    <a:pt x="575320" y="265430"/>
                  </a:lnTo>
                  <a:close/>
                </a:path>
                <a:path w="1041400" h="817880">
                  <a:moveTo>
                    <a:pt x="612007" y="260350"/>
                  </a:moveTo>
                  <a:lnTo>
                    <a:pt x="605610" y="264160"/>
                  </a:lnTo>
                  <a:lnTo>
                    <a:pt x="595713" y="267970"/>
                  </a:lnTo>
                  <a:lnTo>
                    <a:pt x="614019" y="267970"/>
                  </a:lnTo>
                  <a:lnTo>
                    <a:pt x="619240" y="262890"/>
                  </a:lnTo>
                  <a:lnTo>
                    <a:pt x="619488" y="261620"/>
                  </a:lnTo>
                  <a:lnTo>
                    <a:pt x="615496" y="261620"/>
                  </a:lnTo>
                  <a:lnTo>
                    <a:pt x="612007" y="260350"/>
                  </a:lnTo>
                  <a:close/>
                </a:path>
                <a:path w="1041400" h="817880">
                  <a:moveTo>
                    <a:pt x="789685" y="262890"/>
                  </a:moveTo>
                  <a:lnTo>
                    <a:pt x="753635" y="262890"/>
                  </a:lnTo>
                  <a:lnTo>
                    <a:pt x="754470" y="265430"/>
                  </a:lnTo>
                  <a:lnTo>
                    <a:pt x="753016" y="267970"/>
                  </a:lnTo>
                  <a:lnTo>
                    <a:pt x="791128" y="267970"/>
                  </a:lnTo>
                  <a:lnTo>
                    <a:pt x="789868" y="266700"/>
                  </a:lnTo>
                  <a:lnTo>
                    <a:pt x="789746" y="264160"/>
                  </a:lnTo>
                  <a:lnTo>
                    <a:pt x="789685" y="262890"/>
                  </a:lnTo>
                  <a:close/>
                </a:path>
                <a:path w="1041400" h="817880">
                  <a:moveTo>
                    <a:pt x="560466" y="262890"/>
                  </a:moveTo>
                  <a:lnTo>
                    <a:pt x="559127" y="262890"/>
                  </a:lnTo>
                  <a:lnTo>
                    <a:pt x="557957" y="265430"/>
                  </a:lnTo>
                  <a:lnTo>
                    <a:pt x="559102" y="266700"/>
                  </a:lnTo>
                  <a:lnTo>
                    <a:pt x="560365" y="266700"/>
                  </a:lnTo>
                  <a:lnTo>
                    <a:pt x="561892" y="265430"/>
                  </a:lnTo>
                  <a:lnTo>
                    <a:pt x="560466" y="262890"/>
                  </a:lnTo>
                  <a:close/>
                </a:path>
                <a:path w="1041400" h="817880">
                  <a:moveTo>
                    <a:pt x="645041" y="255270"/>
                  </a:moveTo>
                  <a:lnTo>
                    <a:pt x="641894" y="259080"/>
                  </a:lnTo>
                  <a:lnTo>
                    <a:pt x="640829" y="262890"/>
                  </a:lnTo>
                  <a:lnTo>
                    <a:pt x="645034" y="264160"/>
                  </a:lnTo>
                  <a:lnTo>
                    <a:pt x="647914" y="262890"/>
                  </a:lnTo>
                  <a:lnTo>
                    <a:pt x="650171" y="260350"/>
                  </a:lnTo>
                  <a:lnTo>
                    <a:pt x="650675" y="259080"/>
                  </a:lnTo>
                  <a:lnTo>
                    <a:pt x="651085" y="257810"/>
                  </a:lnTo>
                  <a:lnTo>
                    <a:pt x="650373" y="256540"/>
                  </a:lnTo>
                  <a:lnTo>
                    <a:pt x="649102" y="256540"/>
                  </a:lnTo>
                  <a:lnTo>
                    <a:pt x="645041" y="255270"/>
                  </a:lnTo>
                  <a:close/>
                </a:path>
                <a:path w="1041400" h="817880">
                  <a:moveTo>
                    <a:pt x="794704" y="259080"/>
                  </a:moveTo>
                  <a:lnTo>
                    <a:pt x="742504" y="259080"/>
                  </a:lnTo>
                  <a:lnTo>
                    <a:pt x="742971" y="260350"/>
                  </a:lnTo>
                  <a:lnTo>
                    <a:pt x="743393" y="260350"/>
                  </a:lnTo>
                  <a:lnTo>
                    <a:pt x="744868" y="264160"/>
                  </a:lnTo>
                  <a:lnTo>
                    <a:pt x="746626" y="264160"/>
                  </a:lnTo>
                  <a:lnTo>
                    <a:pt x="749578" y="262890"/>
                  </a:lnTo>
                  <a:lnTo>
                    <a:pt x="789685" y="262890"/>
                  </a:lnTo>
                  <a:lnTo>
                    <a:pt x="794704" y="259080"/>
                  </a:lnTo>
                  <a:close/>
                </a:path>
                <a:path w="1041400" h="817880">
                  <a:moveTo>
                    <a:pt x="520618" y="254000"/>
                  </a:moveTo>
                  <a:lnTo>
                    <a:pt x="502030" y="254000"/>
                  </a:lnTo>
                  <a:lnTo>
                    <a:pt x="505447" y="255270"/>
                  </a:lnTo>
                  <a:lnTo>
                    <a:pt x="507546" y="256540"/>
                  </a:lnTo>
                  <a:lnTo>
                    <a:pt x="509883" y="257810"/>
                  </a:lnTo>
                  <a:lnTo>
                    <a:pt x="509818" y="259080"/>
                  </a:lnTo>
                  <a:lnTo>
                    <a:pt x="509753" y="260350"/>
                  </a:lnTo>
                  <a:lnTo>
                    <a:pt x="508928" y="261620"/>
                  </a:lnTo>
                  <a:lnTo>
                    <a:pt x="521734" y="261620"/>
                  </a:lnTo>
                  <a:lnTo>
                    <a:pt x="521172" y="260350"/>
                  </a:lnTo>
                  <a:lnTo>
                    <a:pt x="520870" y="257810"/>
                  </a:lnTo>
                  <a:lnTo>
                    <a:pt x="520780" y="256540"/>
                  </a:lnTo>
                  <a:lnTo>
                    <a:pt x="520699" y="255270"/>
                  </a:lnTo>
                  <a:lnTo>
                    <a:pt x="520618" y="254000"/>
                  </a:lnTo>
                  <a:close/>
                </a:path>
                <a:path w="1041400" h="817880">
                  <a:moveTo>
                    <a:pt x="601978" y="257810"/>
                  </a:moveTo>
                  <a:lnTo>
                    <a:pt x="597326" y="257810"/>
                  </a:lnTo>
                  <a:lnTo>
                    <a:pt x="596376" y="261620"/>
                  </a:lnTo>
                  <a:lnTo>
                    <a:pt x="598831" y="261620"/>
                  </a:lnTo>
                  <a:lnTo>
                    <a:pt x="600289" y="260350"/>
                  </a:lnTo>
                  <a:lnTo>
                    <a:pt x="601978" y="257810"/>
                  </a:lnTo>
                  <a:close/>
                </a:path>
                <a:path w="1041400" h="817880">
                  <a:moveTo>
                    <a:pt x="552493" y="256540"/>
                  </a:moveTo>
                  <a:lnTo>
                    <a:pt x="549983" y="256540"/>
                  </a:lnTo>
                  <a:lnTo>
                    <a:pt x="551527" y="257810"/>
                  </a:lnTo>
                  <a:lnTo>
                    <a:pt x="552493" y="256540"/>
                  </a:lnTo>
                  <a:close/>
                </a:path>
                <a:path w="1041400" h="817880">
                  <a:moveTo>
                    <a:pt x="568358" y="256540"/>
                  </a:moveTo>
                  <a:lnTo>
                    <a:pt x="565856" y="256540"/>
                  </a:lnTo>
                  <a:lnTo>
                    <a:pt x="567241" y="257810"/>
                  </a:lnTo>
                  <a:lnTo>
                    <a:pt x="568358" y="256540"/>
                  </a:lnTo>
                  <a:close/>
                </a:path>
                <a:path w="1041400" h="817880">
                  <a:moveTo>
                    <a:pt x="551761" y="254000"/>
                  </a:moveTo>
                  <a:lnTo>
                    <a:pt x="550134" y="254000"/>
                  </a:lnTo>
                  <a:lnTo>
                    <a:pt x="549324" y="255270"/>
                  </a:lnTo>
                  <a:lnTo>
                    <a:pt x="548553" y="255270"/>
                  </a:lnTo>
                  <a:lnTo>
                    <a:pt x="549316" y="256540"/>
                  </a:lnTo>
                  <a:lnTo>
                    <a:pt x="554346" y="256540"/>
                  </a:lnTo>
                  <a:lnTo>
                    <a:pt x="552597" y="255270"/>
                  </a:lnTo>
                  <a:lnTo>
                    <a:pt x="551761" y="254000"/>
                  </a:lnTo>
                  <a:close/>
                </a:path>
                <a:path w="1041400" h="817880">
                  <a:moveTo>
                    <a:pt x="568591" y="252730"/>
                  </a:moveTo>
                  <a:lnTo>
                    <a:pt x="564009" y="252730"/>
                  </a:lnTo>
                  <a:lnTo>
                    <a:pt x="564068" y="254000"/>
                  </a:lnTo>
                  <a:lnTo>
                    <a:pt x="564188" y="256540"/>
                  </a:lnTo>
                  <a:lnTo>
                    <a:pt x="569563" y="256540"/>
                  </a:lnTo>
                  <a:lnTo>
                    <a:pt x="569768" y="255270"/>
                  </a:lnTo>
                  <a:lnTo>
                    <a:pt x="570136" y="254000"/>
                  </a:lnTo>
                  <a:lnTo>
                    <a:pt x="568591" y="252730"/>
                  </a:lnTo>
                  <a:close/>
                </a:path>
                <a:path w="1041400" h="817880">
                  <a:moveTo>
                    <a:pt x="605981" y="246380"/>
                  </a:moveTo>
                  <a:lnTo>
                    <a:pt x="597669" y="246380"/>
                  </a:lnTo>
                  <a:lnTo>
                    <a:pt x="592207" y="247650"/>
                  </a:lnTo>
                  <a:lnTo>
                    <a:pt x="590468" y="247650"/>
                  </a:lnTo>
                  <a:lnTo>
                    <a:pt x="585584" y="248920"/>
                  </a:lnTo>
                  <a:lnTo>
                    <a:pt x="583344" y="252730"/>
                  </a:lnTo>
                  <a:lnTo>
                    <a:pt x="584997" y="255270"/>
                  </a:lnTo>
                  <a:lnTo>
                    <a:pt x="587945" y="256540"/>
                  </a:lnTo>
                  <a:lnTo>
                    <a:pt x="593716" y="254000"/>
                  </a:lnTo>
                  <a:lnTo>
                    <a:pt x="596278" y="254000"/>
                  </a:lnTo>
                  <a:lnTo>
                    <a:pt x="602190" y="252730"/>
                  </a:lnTo>
                  <a:lnTo>
                    <a:pt x="605085" y="250190"/>
                  </a:lnTo>
                  <a:lnTo>
                    <a:pt x="607208" y="247650"/>
                  </a:lnTo>
                  <a:lnTo>
                    <a:pt x="605981" y="246380"/>
                  </a:lnTo>
                  <a:close/>
                </a:path>
                <a:path w="1041400" h="817880">
                  <a:moveTo>
                    <a:pt x="347884" y="220980"/>
                  </a:moveTo>
                  <a:lnTo>
                    <a:pt x="341359" y="220980"/>
                  </a:lnTo>
                  <a:lnTo>
                    <a:pt x="347231" y="223520"/>
                  </a:lnTo>
                  <a:lnTo>
                    <a:pt x="348275" y="228600"/>
                  </a:lnTo>
                  <a:lnTo>
                    <a:pt x="344420" y="234950"/>
                  </a:lnTo>
                  <a:lnTo>
                    <a:pt x="343350" y="237490"/>
                  </a:lnTo>
                  <a:lnTo>
                    <a:pt x="339977" y="240030"/>
                  </a:lnTo>
                  <a:lnTo>
                    <a:pt x="337752" y="241300"/>
                  </a:lnTo>
                  <a:lnTo>
                    <a:pt x="333861" y="242570"/>
                  </a:lnTo>
                  <a:lnTo>
                    <a:pt x="358686" y="242570"/>
                  </a:lnTo>
                  <a:lnTo>
                    <a:pt x="360763" y="243840"/>
                  </a:lnTo>
                  <a:lnTo>
                    <a:pt x="363236" y="245110"/>
                  </a:lnTo>
                  <a:lnTo>
                    <a:pt x="363687" y="246380"/>
                  </a:lnTo>
                  <a:lnTo>
                    <a:pt x="363322" y="248920"/>
                  </a:lnTo>
                  <a:lnTo>
                    <a:pt x="358693" y="251460"/>
                  </a:lnTo>
                  <a:lnTo>
                    <a:pt x="520656" y="251460"/>
                  </a:lnTo>
                  <a:lnTo>
                    <a:pt x="520733" y="246380"/>
                  </a:lnTo>
                  <a:lnTo>
                    <a:pt x="516474" y="245110"/>
                  </a:lnTo>
                  <a:lnTo>
                    <a:pt x="512093" y="242570"/>
                  </a:lnTo>
                  <a:lnTo>
                    <a:pt x="509534" y="241300"/>
                  </a:lnTo>
                  <a:lnTo>
                    <a:pt x="509122" y="238760"/>
                  </a:lnTo>
                  <a:lnTo>
                    <a:pt x="352436" y="238760"/>
                  </a:lnTo>
                  <a:lnTo>
                    <a:pt x="349977" y="237490"/>
                  </a:lnTo>
                  <a:lnTo>
                    <a:pt x="349110" y="236220"/>
                  </a:lnTo>
                  <a:lnTo>
                    <a:pt x="349265" y="234950"/>
                  </a:lnTo>
                  <a:lnTo>
                    <a:pt x="350219" y="233680"/>
                  </a:lnTo>
                  <a:lnTo>
                    <a:pt x="359906" y="233680"/>
                  </a:lnTo>
                  <a:lnTo>
                    <a:pt x="356311" y="229870"/>
                  </a:lnTo>
                  <a:lnTo>
                    <a:pt x="357541" y="227330"/>
                  </a:lnTo>
                  <a:lnTo>
                    <a:pt x="358546" y="226060"/>
                  </a:lnTo>
                  <a:lnTo>
                    <a:pt x="376602" y="226060"/>
                  </a:lnTo>
                  <a:lnTo>
                    <a:pt x="376365" y="224790"/>
                  </a:lnTo>
                  <a:lnTo>
                    <a:pt x="375883" y="223520"/>
                  </a:lnTo>
                  <a:lnTo>
                    <a:pt x="349661" y="223520"/>
                  </a:lnTo>
                  <a:lnTo>
                    <a:pt x="348221" y="222250"/>
                  </a:lnTo>
                  <a:lnTo>
                    <a:pt x="347884" y="220980"/>
                  </a:lnTo>
                  <a:close/>
                </a:path>
                <a:path w="1041400" h="817880">
                  <a:moveTo>
                    <a:pt x="546864" y="229870"/>
                  </a:moveTo>
                  <a:lnTo>
                    <a:pt x="532869" y="229870"/>
                  </a:lnTo>
                  <a:lnTo>
                    <a:pt x="539226" y="232410"/>
                  </a:lnTo>
                  <a:lnTo>
                    <a:pt x="541544" y="233680"/>
                  </a:lnTo>
                  <a:lnTo>
                    <a:pt x="543092" y="236220"/>
                  </a:lnTo>
                  <a:lnTo>
                    <a:pt x="537321" y="238760"/>
                  </a:lnTo>
                  <a:lnTo>
                    <a:pt x="532184" y="241300"/>
                  </a:lnTo>
                  <a:lnTo>
                    <a:pt x="523707" y="242570"/>
                  </a:lnTo>
                  <a:lnTo>
                    <a:pt x="522361" y="243840"/>
                  </a:lnTo>
                  <a:lnTo>
                    <a:pt x="521529" y="246380"/>
                  </a:lnTo>
                  <a:lnTo>
                    <a:pt x="526061" y="248920"/>
                  </a:lnTo>
                  <a:lnTo>
                    <a:pt x="530385" y="251460"/>
                  </a:lnTo>
                  <a:lnTo>
                    <a:pt x="535316" y="246380"/>
                  </a:lnTo>
                  <a:lnTo>
                    <a:pt x="536044" y="246380"/>
                  </a:lnTo>
                  <a:lnTo>
                    <a:pt x="538088" y="245110"/>
                  </a:lnTo>
                  <a:lnTo>
                    <a:pt x="543747" y="245110"/>
                  </a:lnTo>
                  <a:lnTo>
                    <a:pt x="546033" y="243840"/>
                  </a:lnTo>
                  <a:lnTo>
                    <a:pt x="584542" y="243840"/>
                  </a:lnTo>
                  <a:lnTo>
                    <a:pt x="584629" y="241300"/>
                  </a:lnTo>
                  <a:lnTo>
                    <a:pt x="575331" y="241300"/>
                  </a:lnTo>
                  <a:lnTo>
                    <a:pt x="570348" y="238760"/>
                  </a:lnTo>
                  <a:lnTo>
                    <a:pt x="552852" y="238760"/>
                  </a:lnTo>
                  <a:lnTo>
                    <a:pt x="549901" y="237490"/>
                  </a:lnTo>
                  <a:lnTo>
                    <a:pt x="547909" y="233680"/>
                  </a:lnTo>
                  <a:lnTo>
                    <a:pt x="547193" y="231140"/>
                  </a:lnTo>
                  <a:lnTo>
                    <a:pt x="546864" y="229870"/>
                  </a:lnTo>
                  <a:close/>
                </a:path>
                <a:path w="1041400" h="817880">
                  <a:moveTo>
                    <a:pt x="543747" y="245110"/>
                  </a:moveTo>
                  <a:lnTo>
                    <a:pt x="539283" y="245110"/>
                  </a:lnTo>
                  <a:lnTo>
                    <a:pt x="539856" y="246380"/>
                  </a:lnTo>
                  <a:lnTo>
                    <a:pt x="537645" y="251460"/>
                  </a:lnTo>
                  <a:lnTo>
                    <a:pt x="541677" y="251460"/>
                  </a:lnTo>
                  <a:lnTo>
                    <a:pt x="543747" y="245110"/>
                  </a:lnTo>
                  <a:close/>
                </a:path>
                <a:path w="1041400" h="817880">
                  <a:moveTo>
                    <a:pt x="711493" y="246380"/>
                  </a:moveTo>
                  <a:lnTo>
                    <a:pt x="709142" y="246380"/>
                  </a:lnTo>
                  <a:lnTo>
                    <a:pt x="707040" y="247650"/>
                  </a:lnTo>
                  <a:lnTo>
                    <a:pt x="705906" y="250190"/>
                  </a:lnTo>
                  <a:lnTo>
                    <a:pt x="710600" y="250190"/>
                  </a:lnTo>
                  <a:lnTo>
                    <a:pt x="711781" y="248920"/>
                  </a:lnTo>
                  <a:lnTo>
                    <a:pt x="711493" y="246380"/>
                  </a:lnTo>
                  <a:close/>
                </a:path>
                <a:path w="1041400" h="817880">
                  <a:moveTo>
                    <a:pt x="563803" y="243840"/>
                  </a:moveTo>
                  <a:lnTo>
                    <a:pt x="546033" y="243840"/>
                  </a:lnTo>
                  <a:lnTo>
                    <a:pt x="552075" y="246380"/>
                  </a:lnTo>
                  <a:lnTo>
                    <a:pt x="554173" y="246380"/>
                  </a:lnTo>
                  <a:lnTo>
                    <a:pt x="558648" y="248920"/>
                  </a:lnTo>
                  <a:lnTo>
                    <a:pt x="560715" y="247650"/>
                  </a:lnTo>
                  <a:lnTo>
                    <a:pt x="562630" y="245110"/>
                  </a:lnTo>
                  <a:lnTo>
                    <a:pt x="563199" y="245110"/>
                  </a:lnTo>
                  <a:lnTo>
                    <a:pt x="563803" y="243840"/>
                  </a:lnTo>
                  <a:close/>
                </a:path>
                <a:path w="1041400" h="817880">
                  <a:moveTo>
                    <a:pt x="662727" y="232410"/>
                  </a:moveTo>
                  <a:lnTo>
                    <a:pt x="661964" y="233680"/>
                  </a:lnTo>
                  <a:lnTo>
                    <a:pt x="661442" y="234950"/>
                  </a:lnTo>
                  <a:lnTo>
                    <a:pt x="659337" y="238760"/>
                  </a:lnTo>
                  <a:lnTo>
                    <a:pt x="655769" y="243840"/>
                  </a:lnTo>
                  <a:lnTo>
                    <a:pt x="655683" y="245110"/>
                  </a:lnTo>
                  <a:lnTo>
                    <a:pt x="658411" y="248920"/>
                  </a:lnTo>
                  <a:lnTo>
                    <a:pt x="661623" y="246380"/>
                  </a:lnTo>
                  <a:lnTo>
                    <a:pt x="663938" y="236220"/>
                  </a:lnTo>
                  <a:lnTo>
                    <a:pt x="664427" y="234950"/>
                  </a:lnTo>
                  <a:lnTo>
                    <a:pt x="662727" y="232410"/>
                  </a:lnTo>
                  <a:close/>
                </a:path>
                <a:path w="1041400" h="817880">
                  <a:moveTo>
                    <a:pt x="584542" y="243840"/>
                  </a:moveTo>
                  <a:lnTo>
                    <a:pt x="563803" y="243840"/>
                  </a:lnTo>
                  <a:lnTo>
                    <a:pt x="565067" y="245110"/>
                  </a:lnTo>
                  <a:lnTo>
                    <a:pt x="565978" y="246380"/>
                  </a:lnTo>
                  <a:lnTo>
                    <a:pt x="568055" y="247650"/>
                  </a:lnTo>
                  <a:lnTo>
                    <a:pt x="576075" y="247650"/>
                  </a:lnTo>
                  <a:lnTo>
                    <a:pt x="582689" y="246380"/>
                  </a:lnTo>
                  <a:lnTo>
                    <a:pt x="584542" y="243840"/>
                  </a:lnTo>
                  <a:close/>
                </a:path>
                <a:path w="1041400" h="817880">
                  <a:moveTo>
                    <a:pt x="652500" y="238760"/>
                  </a:moveTo>
                  <a:lnTo>
                    <a:pt x="649847" y="238760"/>
                  </a:lnTo>
                  <a:lnTo>
                    <a:pt x="649339" y="241300"/>
                  </a:lnTo>
                  <a:lnTo>
                    <a:pt x="649883" y="242570"/>
                  </a:lnTo>
                  <a:lnTo>
                    <a:pt x="652453" y="242570"/>
                  </a:lnTo>
                  <a:lnTo>
                    <a:pt x="653293" y="241300"/>
                  </a:lnTo>
                  <a:lnTo>
                    <a:pt x="654908" y="241300"/>
                  </a:lnTo>
                  <a:lnTo>
                    <a:pt x="653324" y="240030"/>
                  </a:lnTo>
                  <a:lnTo>
                    <a:pt x="652500" y="238760"/>
                  </a:lnTo>
                  <a:close/>
                </a:path>
                <a:path w="1041400" h="817880">
                  <a:moveTo>
                    <a:pt x="582884" y="238760"/>
                  </a:moveTo>
                  <a:lnTo>
                    <a:pt x="577184" y="241300"/>
                  </a:lnTo>
                  <a:lnTo>
                    <a:pt x="584629" y="241300"/>
                  </a:lnTo>
                  <a:lnTo>
                    <a:pt x="584672" y="240030"/>
                  </a:lnTo>
                  <a:lnTo>
                    <a:pt x="582884" y="238760"/>
                  </a:lnTo>
                  <a:close/>
                </a:path>
                <a:path w="1041400" h="817880">
                  <a:moveTo>
                    <a:pt x="850386" y="231140"/>
                  </a:moveTo>
                  <a:lnTo>
                    <a:pt x="806425" y="231140"/>
                  </a:lnTo>
                  <a:lnTo>
                    <a:pt x="814349" y="234950"/>
                  </a:lnTo>
                  <a:lnTo>
                    <a:pt x="817665" y="236220"/>
                  </a:lnTo>
                  <a:lnTo>
                    <a:pt x="827366" y="241300"/>
                  </a:lnTo>
                  <a:lnTo>
                    <a:pt x="833598" y="241300"/>
                  </a:lnTo>
                  <a:lnTo>
                    <a:pt x="843123" y="234950"/>
                  </a:lnTo>
                  <a:lnTo>
                    <a:pt x="846500" y="233680"/>
                  </a:lnTo>
                  <a:lnTo>
                    <a:pt x="850386" y="231140"/>
                  </a:lnTo>
                  <a:close/>
                </a:path>
                <a:path w="1041400" h="817880">
                  <a:moveTo>
                    <a:pt x="370645" y="226060"/>
                  </a:moveTo>
                  <a:lnTo>
                    <a:pt x="361984" y="226060"/>
                  </a:lnTo>
                  <a:lnTo>
                    <a:pt x="363430" y="228600"/>
                  </a:lnTo>
                  <a:lnTo>
                    <a:pt x="364910" y="231140"/>
                  </a:lnTo>
                  <a:lnTo>
                    <a:pt x="362341" y="232410"/>
                  </a:lnTo>
                  <a:lnTo>
                    <a:pt x="359906" y="233680"/>
                  </a:lnTo>
                  <a:lnTo>
                    <a:pt x="352610" y="233680"/>
                  </a:lnTo>
                  <a:lnTo>
                    <a:pt x="354431" y="234950"/>
                  </a:lnTo>
                  <a:lnTo>
                    <a:pt x="356248" y="234950"/>
                  </a:lnTo>
                  <a:lnTo>
                    <a:pt x="356447" y="236220"/>
                  </a:lnTo>
                  <a:lnTo>
                    <a:pt x="356558" y="238760"/>
                  </a:lnTo>
                  <a:lnTo>
                    <a:pt x="509122" y="238760"/>
                  </a:lnTo>
                  <a:lnTo>
                    <a:pt x="508298" y="233680"/>
                  </a:lnTo>
                  <a:lnTo>
                    <a:pt x="505145" y="231140"/>
                  </a:lnTo>
                  <a:lnTo>
                    <a:pt x="372270" y="231140"/>
                  </a:lnTo>
                  <a:lnTo>
                    <a:pt x="369735" y="229870"/>
                  </a:lnTo>
                  <a:lnTo>
                    <a:pt x="369511" y="228600"/>
                  </a:lnTo>
                  <a:lnTo>
                    <a:pt x="370645" y="226060"/>
                  </a:lnTo>
                  <a:close/>
                </a:path>
                <a:path w="1041400" h="817880">
                  <a:moveTo>
                    <a:pt x="530500" y="232410"/>
                  </a:moveTo>
                  <a:lnTo>
                    <a:pt x="520978" y="232410"/>
                  </a:lnTo>
                  <a:lnTo>
                    <a:pt x="520978" y="238760"/>
                  </a:lnTo>
                  <a:lnTo>
                    <a:pt x="524733" y="238760"/>
                  </a:lnTo>
                  <a:lnTo>
                    <a:pt x="526986" y="237490"/>
                  </a:lnTo>
                  <a:lnTo>
                    <a:pt x="530500" y="232410"/>
                  </a:lnTo>
                  <a:close/>
                </a:path>
                <a:path w="1041400" h="817880">
                  <a:moveTo>
                    <a:pt x="557932" y="234950"/>
                  </a:moveTo>
                  <a:lnTo>
                    <a:pt x="556247" y="234950"/>
                  </a:lnTo>
                  <a:lnTo>
                    <a:pt x="552852" y="238760"/>
                  </a:lnTo>
                  <a:lnTo>
                    <a:pt x="570348" y="238760"/>
                  </a:lnTo>
                  <a:lnTo>
                    <a:pt x="567212" y="237490"/>
                  </a:lnTo>
                  <a:lnTo>
                    <a:pt x="561136" y="237490"/>
                  </a:lnTo>
                  <a:lnTo>
                    <a:pt x="557932" y="234950"/>
                  </a:lnTo>
                  <a:close/>
                </a:path>
                <a:path w="1041400" h="817880">
                  <a:moveTo>
                    <a:pt x="607378" y="232410"/>
                  </a:moveTo>
                  <a:lnTo>
                    <a:pt x="602118" y="233680"/>
                  </a:lnTo>
                  <a:lnTo>
                    <a:pt x="601913" y="233680"/>
                  </a:lnTo>
                  <a:lnTo>
                    <a:pt x="602734" y="237490"/>
                  </a:lnTo>
                  <a:lnTo>
                    <a:pt x="606880" y="236220"/>
                  </a:lnTo>
                  <a:lnTo>
                    <a:pt x="607147" y="236220"/>
                  </a:lnTo>
                  <a:lnTo>
                    <a:pt x="607224" y="234950"/>
                  </a:lnTo>
                  <a:lnTo>
                    <a:pt x="607301" y="233680"/>
                  </a:lnTo>
                  <a:lnTo>
                    <a:pt x="607378" y="232410"/>
                  </a:lnTo>
                  <a:close/>
                </a:path>
                <a:path w="1041400" h="817880">
                  <a:moveTo>
                    <a:pt x="530306" y="209550"/>
                  </a:moveTo>
                  <a:lnTo>
                    <a:pt x="499799" y="209550"/>
                  </a:lnTo>
                  <a:lnTo>
                    <a:pt x="500594" y="210820"/>
                  </a:lnTo>
                  <a:lnTo>
                    <a:pt x="501308" y="212090"/>
                  </a:lnTo>
                  <a:lnTo>
                    <a:pt x="503741" y="215900"/>
                  </a:lnTo>
                  <a:lnTo>
                    <a:pt x="507888" y="224790"/>
                  </a:lnTo>
                  <a:lnTo>
                    <a:pt x="508637" y="226060"/>
                  </a:lnTo>
                  <a:lnTo>
                    <a:pt x="511406" y="227330"/>
                  </a:lnTo>
                  <a:lnTo>
                    <a:pt x="512079" y="228600"/>
                  </a:lnTo>
                  <a:lnTo>
                    <a:pt x="511247" y="233680"/>
                  </a:lnTo>
                  <a:lnTo>
                    <a:pt x="514379" y="234950"/>
                  </a:lnTo>
                  <a:lnTo>
                    <a:pt x="517071" y="233680"/>
                  </a:lnTo>
                  <a:lnTo>
                    <a:pt x="520978" y="232410"/>
                  </a:lnTo>
                  <a:lnTo>
                    <a:pt x="530500" y="232410"/>
                  </a:lnTo>
                  <a:lnTo>
                    <a:pt x="532869" y="229870"/>
                  </a:lnTo>
                  <a:lnTo>
                    <a:pt x="546864" y="229870"/>
                  </a:lnTo>
                  <a:lnTo>
                    <a:pt x="546206" y="227330"/>
                  </a:lnTo>
                  <a:lnTo>
                    <a:pt x="597081" y="227330"/>
                  </a:lnTo>
                  <a:lnTo>
                    <a:pt x="598702" y="226060"/>
                  </a:lnTo>
                  <a:lnTo>
                    <a:pt x="564945" y="226060"/>
                  </a:lnTo>
                  <a:lnTo>
                    <a:pt x="563091" y="223520"/>
                  </a:lnTo>
                  <a:lnTo>
                    <a:pt x="514840" y="223520"/>
                  </a:lnTo>
                  <a:lnTo>
                    <a:pt x="512514" y="218440"/>
                  </a:lnTo>
                  <a:lnTo>
                    <a:pt x="513076" y="215900"/>
                  </a:lnTo>
                  <a:lnTo>
                    <a:pt x="518076" y="212090"/>
                  </a:lnTo>
                  <a:lnTo>
                    <a:pt x="527519" y="212090"/>
                  </a:lnTo>
                  <a:lnTo>
                    <a:pt x="530306" y="209550"/>
                  </a:lnTo>
                  <a:close/>
                </a:path>
                <a:path w="1041400" h="817880">
                  <a:moveTo>
                    <a:pt x="591966" y="229870"/>
                  </a:moveTo>
                  <a:lnTo>
                    <a:pt x="566003" y="229870"/>
                  </a:lnTo>
                  <a:lnTo>
                    <a:pt x="568008" y="233680"/>
                  </a:lnTo>
                  <a:lnTo>
                    <a:pt x="569412" y="233680"/>
                  </a:lnTo>
                  <a:lnTo>
                    <a:pt x="575604" y="234950"/>
                  </a:lnTo>
                  <a:lnTo>
                    <a:pt x="580457" y="233680"/>
                  </a:lnTo>
                  <a:lnTo>
                    <a:pt x="587319" y="231140"/>
                  </a:lnTo>
                  <a:lnTo>
                    <a:pt x="589593" y="231140"/>
                  </a:lnTo>
                  <a:lnTo>
                    <a:pt x="591966" y="229870"/>
                  </a:lnTo>
                  <a:close/>
                </a:path>
                <a:path w="1041400" h="817880">
                  <a:moveTo>
                    <a:pt x="852330" y="229870"/>
                  </a:moveTo>
                  <a:lnTo>
                    <a:pt x="744833" y="229870"/>
                  </a:lnTo>
                  <a:lnTo>
                    <a:pt x="746410" y="232410"/>
                  </a:lnTo>
                  <a:lnTo>
                    <a:pt x="747127" y="233680"/>
                  </a:lnTo>
                  <a:lnTo>
                    <a:pt x="745031" y="234950"/>
                  </a:lnTo>
                  <a:lnTo>
                    <a:pt x="803305" y="234950"/>
                  </a:lnTo>
                  <a:lnTo>
                    <a:pt x="804334" y="232410"/>
                  </a:lnTo>
                  <a:lnTo>
                    <a:pt x="806425" y="231140"/>
                  </a:lnTo>
                  <a:lnTo>
                    <a:pt x="850386" y="231140"/>
                  </a:lnTo>
                  <a:lnTo>
                    <a:pt x="852330" y="229870"/>
                  </a:lnTo>
                  <a:close/>
                </a:path>
                <a:path w="1041400" h="817880">
                  <a:moveTo>
                    <a:pt x="852886" y="226060"/>
                  </a:moveTo>
                  <a:lnTo>
                    <a:pt x="698580" y="226060"/>
                  </a:lnTo>
                  <a:lnTo>
                    <a:pt x="702127" y="227330"/>
                  </a:lnTo>
                  <a:lnTo>
                    <a:pt x="721008" y="233680"/>
                  </a:lnTo>
                  <a:lnTo>
                    <a:pt x="728907" y="228600"/>
                  </a:lnTo>
                  <a:lnTo>
                    <a:pt x="852752" y="228600"/>
                  </a:lnTo>
                  <a:lnTo>
                    <a:pt x="853175" y="227330"/>
                  </a:lnTo>
                  <a:lnTo>
                    <a:pt x="852886" y="226060"/>
                  </a:lnTo>
                  <a:close/>
                </a:path>
                <a:path w="1041400" h="817880">
                  <a:moveTo>
                    <a:pt x="376602" y="226060"/>
                  </a:moveTo>
                  <a:lnTo>
                    <a:pt x="370645" y="226060"/>
                  </a:lnTo>
                  <a:lnTo>
                    <a:pt x="372485" y="227330"/>
                  </a:lnTo>
                  <a:lnTo>
                    <a:pt x="374354" y="227330"/>
                  </a:lnTo>
                  <a:lnTo>
                    <a:pt x="375221" y="229870"/>
                  </a:lnTo>
                  <a:lnTo>
                    <a:pt x="373788" y="231140"/>
                  </a:lnTo>
                  <a:lnTo>
                    <a:pt x="494129" y="231140"/>
                  </a:lnTo>
                  <a:lnTo>
                    <a:pt x="492498" y="229870"/>
                  </a:lnTo>
                  <a:lnTo>
                    <a:pt x="492508" y="228600"/>
                  </a:lnTo>
                  <a:lnTo>
                    <a:pt x="377075" y="228600"/>
                  </a:lnTo>
                  <a:lnTo>
                    <a:pt x="376602" y="226060"/>
                  </a:lnTo>
                  <a:close/>
                </a:path>
                <a:path w="1041400" h="817880">
                  <a:moveTo>
                    <a:pt x="501473" y="228600"/>
                  </a:moveTo>
                  <a:lnTo>
                    <a:pt x="500264" y="228600"/>
                  </a:lnTo>
                  <a:lnTo>
                    <a:pt x="499018" y="229870"/>
                  </a:lnTo>
                  <a:lnTo>
                    <a:pt x="494129" y="231140"/>
                  </a:lnTo>
                  <a:lnTo>
                    <a:pt x="505145" y="231140"/>
                  </a:lnTo>
                  <a:lnTo>
                    <a:pt x="501473" y="228600"/>
                  </a:lnTo>
                  <a:close/>
                </a:path>
                <a:path w="1041400" h="817880">
                  <a:moveTo>
                    <a:pt x="597081" y="227330"/>
                  </a:moveTo>
                  <a:lnTo>
                    <a:pt x="552758" y="227330"/>
                  </a:lnTo>
                  <a:lnTo>
                    <a:pt x="557416" y="231140"/>
                  </a:lnTo>
                  <a:lnTo>
                    <a:pt x="559890" y="231140"/>
                  </a:lnTo>
                  <a:lnTo>
                    <a:pt x="564541" y="229870"/>
                  </a:lnTo>
                  <a:lnTo>
                    <a:pt x="591966" y="229870"/>
                  </a:lnTo>
                  <a:lnTo>
                    <a:pt x="594338" y="228600"/>
                  </a:lnTo>
                  <a:lnTo>
                    <a:pt x="597081" y="227330"/>
                  </a:lnTo>
                  <a:close/>
                </a:path>
                <a:path w="1041400" h="817880">
                  <a:moveTo>
                    <a:pt x="701132" y="217170"/>
                  </a:moveTo>
                  <a:lnTo>
                    <a:pt x="697143" y="218440"/>
                  </a:lnTo>
                  <a:lnTo>
                    <a:pt x="692043" y="223520"/>
                  </a:lnTo>
                  <a:lnTo>
                    <a:pt x="690589" y="224790"/>
                  </a:lnTo>
                  <a:lnTo>
                    <a:pt x="688554" y="226060"/>
                  </a:lnTo>
                  <a:lnTo>
                    <a:pt x="688021" y="227330"/>
                  </a:lnTo>
                  <a:lnTo>
                    <a:pt x="687359" y="228600"/>
                  </a:lnTo>
                  <a:lnTo>
                    <a:pt x="689977" y="231140"/>
                  </a:lnTo>
                  <a:lnTo>
                    <a:pt x="698580" y="226060"/>
                  </a:lnTo>
                  <a:lnTo>
                    <a:pt x="852886" y="226060"/>
                  </a:lnTo>
                  <a:lnTo>
                    <a:pt x="852016" y="222250"/>
                  </a:lnTo>
                  <a:lnTo>
                    <a:pt x="711512" y="222250"/>
                  </a:lnTo>
                  <a:lnTo>
                    <a:pt x="701132" y="217170"/>
                  </a:lnTo>
                  <a:close/>
                </a:path>
                <a:path w="1041400" h="817880">
                  <a:moveTo>
                    <a:pt x="658566" y="212090"/>
                  </a:moveTo>
                  <a:lnTo>
                    <a:pt x="651578" y="212090"/>
                  </a:lnTo>
                  <a:lnTo>
                    <a:pt x="649196" y="213360"/>
                  </a:lnTo>
                  <a:lnTo>
                    <a:pt x="647518" y="213360"/>
                  </a:lnTo>
                  <a:lnTo>
                    <a:pt x="645595" y="218440"/>
                  </a:lnTo>
                  <a:lnTo>
                    <a:pt x="642920" y="219710"/>
                  </a:lnTo>
                  <a:lnTo>
                    <a:pt x="637336" y="222250"/>
                  </a:lnTo>
                  <a:lnTo>
                    <a:pt x="637077" y="223520"/>
                  </a:lnTo>
                  <a:lnTo>
                    <a:pt x="639591" y="228600"/>
                  </a:lnTo>
                  <a:lnTo>
                    <a:pt x="641865" y="229870"/>
                  </a:lnTo>
                  <a:lnTo>
                    <a:pt x="646996" y="229870"/>
                  </a:lnTo>
                  <a:lnTo>
                    <a:pt x="648782" y="227330"/>
                  </a:lnTo>
                  <a:lnTo>
                    <a:pt x="651309" y="222250"/>
                  </a:lnTo>
                  <a:lnTo>
                    <a:pt x="653889" y="218440"/>
                  </a:lnTo>
                  <a:lnTo>
                    <a:pt x="655506" y="215900"/>
                  </a:lnTo>
                  <a:lnTo>
                    <a:pt x="658566" y="212090"/>
                  </a:lnTo>
                  <a:close/>
                </a:path>
                <a:path w="1041400" h="817880">
                  <a:moveTo>
                    <a:pt x="373936" y="176530"/>
                  </a:moveTo>
                  <a:lnTo>
                    <a:pt x="371052" y="177800"/>
                  </a:lnTo>
                  <a:lnTo>
                    <a:pt x="368110" y="182880"/>
                  </a:lnTo>
                  <a:lnTo>
                    <a:pt x="367305" y="184150"/>
                  </a:lnTo>
                  <a:lnTo>
                    <a:pt x="365476" y="189230"/>
                  </a:lnTo>
                  <a:lnTo>
                    <a:pt x="364723" y="191770"/>
                  </a:lnTo>
                  <a:lnTo>
                    <a:pt x="363413" y="194310"/>
                  </a:lnTo>
                  <a:lnTo>
                    <a:pt x="362319" y="195580"/>
                  </a:lnTo>
                  <a:lnTo>
                    <a:pt x="356335" y="195580"/>
                  </a:lnTo>
                  <a:lnTo>
                    <a:pt x="358380" y="199390"/>
                  </a:lnTo>
                  <a:lnTo>
                    <a:pt x="359032" y="201930"/>
                  </a:lnTo>
                  <a:lnTo>
                    <a:pt x="362804" y="203200"/>
                  </a:lnTo>
                  <a:lnTo>
                    <a:pt x="363006" y="204470"/>
                  </a:lnTo>
                  <a:lnTo>
                    <a:pt x="364450" y="207010"/>
                  </a:lnTo>
                  <a:lnTo>
                    <a:pt x="365163" y="209550"/>
                  </a:lnTo>
                  <a:lnTo>
                    <a:pt x="369702" y="212090"/>
                  </a:lnTo>
                  <a:lnTo>
                    <a:pt x="379911" y="217170"/>
                  </a:lnTo>
                  <a:lnTo>
                    <a:pt x="382040" y="222250"/>
                  </a:lnTo>
                  <a:lnTo>
                    <a:pt x="380495" y="227330"/>
                  </a:lnTo>
                  <a:lnTo>
                    <a:pt x="379483" y="228600"/>
                  </a:lnTo>
                  <a:lnTo>
                    <a:pt x="492508" y="228600"/>
                  </a:lnTo>
                  <a:lnTo>
                    <a:pt x="492549" y="223520"/>
                  </a:lnTo>
                  <a:lnTo>
                    <a:pt x="492829" y="220980"/>
                  </a:lnTo>
                  <a:lnTo>
                    <a:pt x="492941" y="219710"/>
                  </a:lnTo>
                  <a:lnTo>
                    <a:pt x="493053" y="218440"/>
                  </a:lnTo>
                  <a:lnTo>
                    <a:pt x="493337" y="217170"/>
                  </a:lnTo>
                  <a:lnTo>
                    <a:pt x="497109" y="217170"/>
                  </a:lnTo>
                  <a:lnTo>
                    <a:pt x="498510" y="214630"/>
                  </a:lnTo>
                  <a:lnTo>
                    <a:pt x="497961" y="213360"/>
                  </a:lnTo>
                  <a:lnTo>
                    <a:pt x="383882" y="213360"/>
                  </a:lnTo>
                  <a:lnTo>
                    <a:pt x="382295" y="212090"/>
                  </a:lnTo>
                  <a:lnTo>
                    <a:pt x="382244" y="207010"/>
                  </a:lnTo>
                  <a:lnTo>
                    <a:pt x="380772" y="203200"/>
                  </a:lnTo>
                  <a:lnTo>
                    <a:pt x="376175" y="198120"/>
                  </a:lnTo>
                  <a:lnTo>
                    <a:pt x="375441" y="195580"/>
                  </a:lnTo>
                  <a:lnTo>
                    <a:pt x="374630" y="189230"/>
                  </a:lnTo>
                  <a:lnTo>
                    <a:pt x="376646" y="187960"/>
                  </a:lnTo>
                  <a:lnTo>
                    <a:pt x="379630" y="184150"/>
                  </a:lnTo>
                  <a:lnTo>
                    <a:pt x="378839" y="180340"/>
                  </a:lnTo>
                  <a:lnTo>
                    <a:pt x="373936" y="176530"/>
                  </a:lnTo>
                  <a:close/>
                </a:path>
                <a:path w="1041400" h="817880">
                  <a:moveTo>
                    <a:pt x="572137" y="224790"/>
                  </a:moveTo>
                  <a:lnTo>
                    <a:pt x="570143" y="224790"/>
                  </a:lnTo>
                  <a:lnTo>
                    <a:pt x="566388" y="226060"/>
                  </a:lnTo>
                  <a:lnTo>
                    <a:pt x="575241" y="226060"/>
                  </a:lnTo>
                  <a:lnTo>
                    <a:pt x="572137" y="224790"/>
                  </a:lnTo>
                  <a:close/>
                </a:path>
                <a:path w="1041400" h="817880">
                  <a:moveTo>
                    <a:pt x="593686" y="215900"/>
                  </a:moveTo>
                  <a:lnTo>
                    <a:pt x="592334" y="215900"/>
                  </a:lnTo>
                  <a:lnTo>
                    <a:pt x="588467" y="218440"/>
                  </a:lnTo>
                  <a:lnTo>
                    <a:pt x="589871" y="220980"/>
                  </a:lnTo>
                  <a:lnTo>
                    <a:pt x="589986" y="222250"/>
                  </a:lnTo>
                  <a:lnTo>
                    <a:pt x="585641" y="223520"/>
                  </a:lnTo>
                  <a:lnTo>
                    <a:pt x="581626" y="224790"/>
                  </a:lnTo>
                  <a:lnTo>
                    <a:pt x="576533" y="226060"/>
                  </a:lnTo>
                  <a:lnTo>
                    <a:pt x="598702" y="226060"/>
                  </a:lnTo>
                  <a:lnTo>
                    <a:pt x="601945" y="223520"/>
                  </a:lnTo>
                  <a:lnTo>
                    <a:pt x="601632" y="222250"/>
                  </a:lnTo>
                  <a:lnTo>
                    <a:pt x="596538" y="217170"/>
                  </a:lnTo>
                  <a:lnTo>
                    <a:pt x="593686" y="215900"/>
                  </a:lnTo>
                  <a:close/>
                </a:path>
                <a:path w="1041400" h="817880">
                  <a:moveTo>
                    <a:pt x="676832" y="219710"/>
                  </a:moveTo>
                  <a:lnTo>
                    <a:pt x="673286" y="219710"/>
                  </a:lnTo>
                  <a:lnTo>
                    <a:pt x="671069" y="220980"/>
                  </a:lnTo>
                  <a:lnTo>
                    <a:pt x="670629" y="223520"/>
                  </a:lnTo>
                  <a:lnTo>
                    <a:pt x="670339" y="224790"/>
                  </a:lnTo>
                  <a:lnTo>
                    <a:pt x="671475" y="226060"/>
                  </a:lnTo>
                  <a:lnTo>
                    <a:pt x="676066" y="224790"/>
                  </a:lnTo>
                  <a:lnTo>
                    <a:pt x="677132" y="222250"/>
                  </a:lnTo>
                  <a:lnTo>
                    <a:pt x="676832" y="219710"/>
                  </a:lnTo>
                  <a:close/>
                </a:path>
                <a:path w="1041400" h="817880">
                  <a:moveTo>
                    <a:pt x="357088" y="205740"/>
                  </a:moveTo>
                  <a:lnTo>
                    <a:pt x="352112" y="205740"/>
                  </a:lnTo>
                  <a:lnTo>
                    <a:pt x="350921" y="207010"/>
                  </a:lnTo>
                  <a:lnTo>
                    <a:pt x="352386" y="210820"/>
                  </a:lnTo>
                  <a:lnTo>
                    <a:pt x="353305" y="210820"/>
                  </a:lnTo>
                  <a:lnTo>
                    <a:pt x="355569" y="215900"/>
                  </a:lnTo>
                  <a:lnTo>
                    <a:pt x="357098" y="218440"/>
                  </a:lnTo>
                  <a:lnTo>
                    <a:pt x="356986" y="223520"/>
                  </a:lnTo>
                  <a:lnTo>
                    <a:pt x="375883" y="223520"/>
                  </a:lnTo>
                  <a:lnTo>
                    <a:pt x="375401" y="222250"/>
                  </a:lnTo>
                  <a:lnTo>
                    <a:pt x="368597" y="222250"/>
                  </a:lnTo>
                  <a:lnTo>
                    <a:pt x="367405" y="220980"/>
                  </a:lnTo>
                  <a:lnTo>
                    <a:pt x="366811" y="220980"/>
                  </a:lnTo>
                  <a:lnTo>
                    <a:pt x="363079" y="217170"/>
                  </a:lnTo>
                  <a:lnTo>
                    <a:pt x="359507" y="214630"/>
                  </a:lnTo>
                  <a:lnTo>
                    <a:pt x="358207" y="207010"/>
                  </a:lnTo>
                  <a:lnTo>
                    <a:pt x="357088" y="205740"/>
                  </a:lnTo>
                  <a:close/>
                </a:path>
                <a:path w="1041400" h="817880">
                  <a:moveTo>
                    <a:pt x="527343" y="217170"/>
                  </a:moveTo>
                  <a:lnTo>
                    <a:pt x="523800" y="217170"/>
                  </a:lnTo>
                  <a:lnTo>
                    <a:pt x="517648" y="222250"/>
                  </a:lnTo>
                  <a:lnTo>
                    <a:pt x="515743" y="223520"/>
                  </a:lnTo>
                  <a:lnTo>
                    <a:pt x="531536" y="223520"/>
                  </a:lnTo>
                  <a:lnTo>
                    <a:pt x="527343" y="217170"/>
                  </a:lnTo>
                  <a:close/>
                </a:path>
                <a:path w="1041400" h="817880">
                  <a:moveTo>
                    <a:pt x="554645" y="210820"/>
                  </a:moveTo>
                  <a:lnTo>
                    <a:pt x="538873" y="210820"/>
                  </a:lnTo>
                  <a:lnTo>
                    <a:pt x="541912" y="213360"/>
                  </a:lnTo>
                  <a:lnTo>
                    <a:pt x="542074" y="213360"/>
                  </a:lnTo>
                  <a:lnTo>
                    <a:pt x="542715" y="215900"/>
                  </a:lnTo>
                  <a:lnTo>
                    <a:pt x="536472" y="223520"/>
                  </a:lnTo>
                  <a:lnTo>
                    <a:pt x="563091" y="223520"/>
                  </a:lnTo>
                  <a:lnTo>
                    <a:pt x="562493" y="220980"/>
                  </a:lnTo>
                  <a:lnTo>
                    <a:pt x="561312" y="218440"/>
                  </a:lnTo>
                  <a:lnTo>
                    <a:pt x="561287" y="217170"/>
                  </a:lnTo>
                  <a:lnTo>
                    <a:pt x="557618" y="213360"/>
                  </a:lnTo>
                  <a:lnTo>
                    <a:pt x="554645" y="210820"/>
                  </a:lnTo>
                  <a:close/>
                </a:path>
                <a:path w="1041400" h="817880">
                  <a:moveTo>
                    <a:pt x="373954" y="218440"/>
                  </a:moveTo>
                  <a:lnTo>
                    <a:pt x="372179" y="218440"/>
                  </a:lnTo>
                  <a:lnTo>
                    <a:pt x="368597" y="222250"/>
                  </a:lnTo>
                  <a:lnTo>
                    <a:pt x="375401" y="222250"/>
                  </a:lnTo>
                  <a:lnTo>
                    <a:pt x="373954" y="218440"/>
                  </a:lnTo>
                  <a:close/>
                </a:path>
                <a:path w="1041400" h="817880">
                  <a:moveTo>
                    <a:pt x="846927" y="213360"/>
                  </a:moveTo>
                  <a:lnTo>
                    <a:pt x="720046" y="213360"/>
                  </a:lnTo>
                  <a:lnTo>
                    <a:pt x="721584" y="214630"/>
                  </a:lnTo>
                  <a:lnTo>
                    <a:pt x="718729" y="218440"/>
                  </a:lnTo>
                  <a:lnTo>
                    <a:pt x="711512" y="222250"/>
                  </a:lnTo>
                  <a:lnTo>
                    <a:pt x="852016" y="222250"/>
                  </a:lnTo>
                  <a:lnTo>
                    <a:pt x="851437" y="219710"/>
                  </a:lnTo>
                  <a:lnTo>
                    <a:pt x="849186" y="214630"/>
                  </a:lnTo>
                  <a:lnTo>
                    <a:pt x="846927" y="213360"/>
                  </a:lnTo>
                  <a:close/>
                </a:path>
                <a:path w="1041400" h="817880">
                  <a:moveTo>
                    <a:pt x="643345" y="204470"/>
                  </a:moveTo>
                  <a:lnTo>
                    <a:pt x="618196" y="204470"/>
                  </a:lnTo>
                  <a:lnTo>
                    <a:pt x="621595" y="209550"/>
                  </a:lnTo>
                  <a:lnTo>
                    <a:pt x="622098" y="210820"/>
                  </a:lnTo>
                  <a:lnTo>
                    <a:pt x="624593" y="215900"/>
                  </a:lnTo>
                  <a:lnTo>
                    <a:pt x="626930" y="220980"/>
                  </a:lnTo>
                  <a:lnTo>
                    <a:pt x="635044" y="220980"/>
                  </a:lnTo>
                  <a:lnTo>
                    <a:pt x="635397" y="218440"/>
                  </a:lnTo>
                  <a:lnTo>
                    <a:pt x="637862" y="212090"/>
                  </a:lnTo>
                  <a:lnTo>
                    <a:pt x="640732" y="205740"/>
                  </a:lnTo>
                  <a:lnTo>
                    <a:pt x="643345" y="204470"/>
                  </a:lnTo>
                  <a:close/>
                </a:path>
                <a:path w="1041400" h="817880">
                  <a:moveTo>
                    <a:pt x="577411" y="212090"/>
                  </a:moveTo>
                  <a:lnTo>
                    <a:pt x="573926" y="213360"/>
                  </a:lnTo>
                  <a:lnTo>
                    <a:pt x="571230" y="217170"/>
                  </a:lnTo>
                  <a:lnTo>
                    <a:pt x="576242" y="218440"/>
                  </a:lnTo>
                  <a:lnTo>
                    <a:pt x="579733" y="217170"/>
                  </a:lnTo>
                  <a:lnTo>
                    <a:pt x="582627" y="213360"/>
                  </a:lnTo>
                  <a:lnTo>
                    <a:pt x="577411" y="212090"/>
                  </a:lnTo>
                  <a:close/>
                </a:path>
                <a:path w="1041400" h="817880">
                  <a:moveTo>
                    <a:pt x="716701" y="215900"/>
                  </a:moveTo>
                  <a:lnTo>
                    <a:pt x="700398" y="215900"/>
                  </a:lnTo>
                  <a:lnTo>
                    <a:pt x="707652" y="217170"/>
                  </a:lnTo>
                  <a:lnTo>
                    <a:pt x="712688" y="218440"/>
                  </a:lnTo>
                  <a:lnTo>
                    <a:pt x="716701" y="215900"/>
                  </a:lnTo>
                  <a:close/>
                </a:path>
                <a:path w="1041400" h="817880">
                  <a:moveTo>
                    <a:pt x="842227" y="199390"/>
                  </a:moveTo>
                  <a:lnTo>
                    <a:pt x="698004" y="199390"/>
                  </a:lnTo>
                  <a:lnTo>
                    <a:pt x="700647" y="201930"/>
                  </a:lnTo>
                  <a:lnTo>
                    <a:pt x="699484" y="201930"/>
                  </a:lnTo>
                  <a:lnTo>
                    <a:pt x="698569" y="203200"/>
                  </a:lnTo>
                  <a:lnTo>
                    <a:pt x="695934" y="205740"/>
                  </a:lnTo>
                  <a:lnTo>
                    <a:pt x="694231" y="207010"/>
                  </a:lnTo>
                  <a:lnTo>
                    <a:pt x="690783" y="208280"/>
                  </a:lnTo>
                  <a:lnTo>
                    <a:pt x="689767" y="212090"/>
                  </a:lnTo>
                  <a:lnTo>
                    <a:pt x="691941" y="217170"/>
                  </a:lnTo>
                  <a:lnTo>
                    <a:pt x="694008" y="215900"/>
                  </a:lnTo>
                  <a:lnTo>
                    <a:pt x="716701" y="215900"/>
                  </a:lnTo>
                  <a:lnTo>
                    <a:pt x="718708" y="214630"/>
                  </a:lnTo>
                  <a:lnTo>
                    <a:pt x="720046" y="213360"/>
                  </a:lnTo>
                  <a:lnTo>
                    <a:pt x="846927" y="213360"/>
                  </a:lnTo>
                  <a:lnTo>
                    <a:pt x="840150" y="209550"/>
                  </a:lnTo>
                  <a:lnTo>
                    <a:pt x="842864" y="201930"/>
                  </a:lnTo>
                  <a:lnTo>
                    <a:pt x="842227" y="199390"/>
                  </a:lnTo>
                  <a:close/>
                </a:path>
                <a:path w="1041400" h="817880">
                  <a:moveTo>
                    <a:pt x="674651" y="210820"/>
                  </a:moveTo>
                  <a:lnTo>
                    <a:pt x="663973" y="210820"/>
                  </a:lnTo>
                  <a:lnTo>
                    <a:pt x="663848" y="212090"/>
                  </a:lnTo>
                  <a:lnTo>
                    <a:pt x="663722" y="213360"/>
                  </a:lnTo>
                  <a:lnTo>
                    <a:pt x="664423" y="214630"/>
                  </a:lnTo>
                  <a:lnTo>
                    <a:pt x="664798" y="215900"/>
                  </a:lnTo>
                  <a:lnTo>
                    <a:pt x="669644" y="215900"/>
                  </a:lnTo>
                  <a:lnTo>
                    <a:pt x="675018" y="214630"/>
                  </a:lnTo>
                  <a:lnTo>
                    <a:pt x="675961" y="213360"/>
                  </a:lnTo>
                  <a:lnTo>
                    <a:pt x="674651" y="210820"/>
                  </a:lnTo>
                  <a:close/>
                </a:path>
                <a:path w="1041400" h="817880">
                  <a:moveTo>
                    <a:pt x="527519" y="212090"/>
                  </a:moveTo>
                  <a:lnTo>
                    <a:pt x="518908" y="212090"/>
                  </a:lnTo>
                  <a:lnTo>
                    <a:pt x="523001" y="214630"/>
                  </a:lnTo>
                  <a:lnTo>
                    <a:pt x="524733" y="214630"/>
                  </a:lnTo>
                  <a:lnTo>
                    <a:pt x="527519" y="212090"/>
                  </a:lnTo>
                  <a:close/>
                </a:path>
                <a:path w="1041400" h="817880">
                  <a:moveTo>
                    <a:pt x="597999" y="213360"/>
                  </a:moveTo>
                  <a:lnTo>
                    <a:pt x="588143" y="213360"/>
                  </a:lnTo>
                  <a:lnTo>
                    <a:pt x="593078" y="214630"/>
                  </a:lnTo>
                  <a:lnTo>
                    <a:pt x="597999" y="213360"/>
                  </a:lnTo>
                  <a:close/>
                </a:path>
                <a:path w="1041400" h="817880">
                  <a:moveTo>
                    <a:pt x="386853" y="176530"/>
                  </a:moveTo>
                  <a:lnTo>
                    <a:pt x="382687" y="182880"/>
                  </a:lnTo>
                  <a:lnTo>
                    <a:pt x="381906" y="189230"/>
                  </a:lnTo>
                  <a:lnTo>
                    <a:pt x="382835" y="198120"/>
                  </a:lnTo>
                  <a:lnTo>
                    <a:pt x="384023" y="199390"/>
                  </a:lnTo>
                  <a:lnTo>
                    <a:pt x="385311" y="203200"/>
                  </a:lnTo>
                  <a:lnTo>
                    <a:pt x="385956" y="204470"/>
                  </a:lnTo>
                  <a:lnTo>
                    <a:pt x="389538" y="205740"/>
                  </a:lnTo>
                  <a:lnTo>
                    <a:pt x="389599" y="210820"/>
                  </a:lnTo>
                  <a:lnTo>
                    <a:pt x="389679" y="212090"/>
                  </a:lnTo>
                  <a:lnTo>
                    <a:pt x="388898" y="213360"/>
                  </a:lnTo>
                  <a:lnTo>
                    <a:pt x="497961" y="213360"/>
                  </a:lnTo>
                  <a:lnTo>
                    <a:pt x="496862" y="210820"/>
                  </a:lnTo>
                  <a:lnTo>
                    <a:pt x="499799" y="209550"/>
                  </a:lnTo>
                  <a:lnTo>
                    <a:pt x="530306" y="209550"/>
                  </a:lnTo>
                  <a:lnTo>
                    <a:pt x="531699" y="208280"/>
                  </a:lnTo>
                  <a:lnTo>
                    <a:pt x="541889" y="208280"/>
                  </a:lnTo>
                  <a:lnTo>
                    <a:pt x="540151" y="205740"/>
                  </a:lnTo>
                  <a:lnTo>
                    <a:pt x="540372" y="204470"/>
                  </a:lnTo>
                  <a:lnTo>
                    <a:pt x="401217" y="204470"/>
                  </a:lnTo>
                  <a:lnTo>
                    <a:pt x="398758" y="201930"/>
                  </a:lnTo>
                  <a:lnTo>
                    <a:pt x="398574" y="200660"/>
                  </a:lnTo>
                  <a:lnTo>
                    <a:pt x="398725" y="199390"/>
                  </a:lnTo>
                  <a:lnTo>
                    <a:pt x="389743" y="199390"/>
                  </a:lnTo>
                  <a:lnTo>
                    <a:pt x="389743" y="198120"/>
                  </a:lnTo>
                  <a:lnTo>
                    <a:pt x="389559" y="196850"/>
                  </a:lnTo>
                  <a:lnTo>
                    <a:pt x="390197" y="193040"/>
                  </a:lnTo>
                  <a:lnTo>
                    <a:pt x="390903" y="190500"/>
                  </a:lnTo>
                  <a:lnTo>
                    <a:pt x="392126" y="182880"/>
                  </a:lnTo>
                  <a:lnTo>
                    <a:pt x="390690" y="180340"/>
                  </a:lnTo>
                  <a:lnTo>
                    <a:pt x="386853" y="176530"/>
                  </a:lnTo>
                  <a:close/>
                </a:path>
                <a:path w="1041400" h="817880">
                  <a:moveTo>
                    <a:pt x="612371" y="205740"/>
                  </a:moveTo>
                  <a:lnTo>
                    <a:pt x="585105" y="205740"/>
                  </a:lnTo>
                  <a:lnTo>
                    <a:pt x="588633" y="207010"/>
                  </a:lnTo>
                  <a:lnTo>
                    <a:pt x="586350" y="212090"/>
                  </a:lnTo>
                  <a:lnTo>
                    <a:pt x="587063" y="212090"/>
                  </a:lnTo>
                  <a:lnTo>
                    <a:pt x="587592" y="213360"/>
                  </a:lnTo>
                  <a:lnTo>
                    <a:pt x="606435" y="213360"/>
                  </a:lnTo>
                  <a:lnTo>
                    <a:pt x="608825" y="212090"/>
                  </a:lnTo>
                  <a:lnTo>
                    <a:pt x="612371" y="205740"/>
                  </a:lnTo>
                  <a:close/>
                </a:path>
                <a:path w="1041400" h="817880">
                  <a:moveTo>
                    <a:pt x="670845" y="204470"/>
                  </a:moveTo>
                  <a:lnTo>
                    <a:pt x="651107" y="204470"/>
                  </a:lnTo>
                  <a:lnTo>
                    <a:pt x="652421" y="208280"/>
                  </a:lnTo>
                  <a:lnTo>
                    <a:pt x="654753" y="210820"/>
                  </a:lnTo>
                  <a:lnTo>
                    <a:pt x="652879" y="212090"/>
                  </a:lnTo>
                  <a:lnTo>
                    <a:pt x="660373" y="212090"/>
                  </a:lnTo>
                  <a:lnTo>
                    <a:pt x="663973" y="210820"/>
                  </a:lnTo>
                  <a:lnTo>
                    <a:pt x="674651" y="210820"/>
                  </a:lnTo>
                  <a:lnTo>
                    <a:pt x="673341" y="208280"/>
                  </a:lnTo>
                  <a:lnTo>
                    <a:pt x="670845" y="204470"/>
                  </a:lnTo>
                  <a:close/>
                </a:path>
                <a:path w="1041400" h="817880">
                  <a:moveTo>
                    <a:pt x="541889" y="208280"/>
                  </a:moveTo>
                  <a:lnTo>
                    <a:pt x="531699" y="208280"/>
                  </a:lnTo>
                  <a:lnTo>
                    <a:pt x="537627" y="210820"/>
                  </a:lnTo>
                  <a:lnTo>
                    <a:pt x="547935" y="210820"/>
                  </a:lnTo>
                  <a:lnTo>
                    <a:pt x="542758" y="209550"/>
                  </a:lnTo>
                  <a:lnTo>
                    <a:pt x="541889" y="208280"/>
                  </a:lnTo>
                  <a:close/>
                </a:path>
                <a:path w="1041400" h="817880">
                  <a:moveTo>
                    <a:pt x="582444" y="189230"/>
                  </a:moveTo>
                  <a:lnTo>
                    <a:pt x="578797" y="191770"/>
                  </a:lnTo>
                  <a:lnTo>
                    <a:pt x="574330" y="194310"/>
                  </a:lnTo>
                  <a:lnTo>
                    <a:pt x="573750" y="195580"/>
                  </a:lnTo>
                  <a:lnTo>
                    <a:pt x="572714" y="196850"/>
                  </a:lnTo>
                  <a:lnTo>
                    <a:pt x="578909" y="199390"/>
                  </a:lnTo>
                  <a:lnTo>
                    <a:pt x="576511" y="200660"/>
                  </a:lnTo>
                  <a:lnTo>
                    <a:pt x="574344" y="201930"/>
                  </a:lnTo>
                  <a:lnTo>
                    <a:pt x="570809" y="205740"/>
                  </a:lnTo>
                  <a:lnTo>
                    <a:pt x="571144" y="207010"/>
                  </a:lnTo>
                  <a:lnTo>
                    <a:pt x="575229" y="208280"/>
                  </a:lnTo>
                  <a:lnTo>
                    <a:pt x="577361" y="208280"/>
                  </a:lnTo>
                  <a:lnTo>
                    <a:pt x="582272" y="207010"/>
                  </a:lnTo>
                  <a:lnTo>
                    <a:pt x="585105" y="205740"/>
                  </a:lnTo>
                  <a:lnTo>
                    <a:pt x="612371" y="205740"/>
                  </a:lnTo>
                  <a:lnTo>
                    <a:pt x="613081" y="204470"/>
                  </a:lnTo>
                  <a:lnTo>
                    <a:pt x="670845" y="204470"/>
                  </a:lnTo>
                  <a:lnTo>
                    <a:pt x="669999" y="203200"/>
                  </a:lnTo>
                  <a:lnTo>
                    <a:pt x="670561" y="200660"/>
                  </a:lnTo>
                  <a:lnTo>
                    <a:pt x="676563" y="200660"/>
                  </a:lnTo>
                  <a:lnTo>
                    <a:pt x="682308" y="199390"/>
                  </a:lnTo>
                  <a:lnTo>
                    <a:pt x="842227" y="199390"/>
                  </a:lnTo>
                  <a:lnTo>
                    <a:pt x="837497" y="196850"/>
                  </a:lnTo>
                  <a:lnTo>
                    <a:pt x="835496" y="195580"/>
                  </a:lnTo>
                  <a:lnTo>
                    <a:pt x="828446" y="194310"/>
                  </a:lnTo>
                  <a:lnTo>
                    <a:pt x="823377" y="193040"/>
                  </a:lnTo>
                  <a:lnTo>
                    <a:pt x="811576" y="191770"/>
                  </a:lnTo>
                  <a:lnTo>
                    <a:pt x="590674" y="191770"/>
                  </a:lnTo>
                  <a:lnTo>
                    <a:pt x="582444" y="189230"/>
                  </a:lnTo>
                  <a:close/>
                </a:path>
                <a:path w="1041400" h="817880">
                  <a:moveTo>
                    <a:pt x="690901" y="199390"/>
                  </a:moveTo>
                  <a:lnTo>
                    <a:pt x="682308" y="199390"/>
                  </a:lnTo>
                  <a:lnTo>
                    <a:pt x="684630" y="200660"/>
                  </a:lnTo>
                  <a:lnTo>
                    <a:pt x="687020" y="205740"/>
                  </a:lnTo>
                  <a:lnTo>
                    <a:pt x="687085" y="207010"/>
                  </a:lnTo>
                  <a:lnTo>
                    <a:pt x="689314" y="208280"/>
                  </a:lnTo>
                  <a:lnTo>
                    <a:pt x="691048" y="205740"/>
                  </a:lnTo>
                  <a:lnTo>
                    <a:pt x="690750" y="204470"/>
                  </a:lnTo>
                  <a:lnTo>
                    <a:pt x="690632" y="201930"/>
                  </a:lnTo>
                  <a:lnTo>
                    <a:pt x="690542" y="200660"/>
                  </a:lnTo>
                  <a:lnTo>
                    <a:pt x="690901" y="199390"/>
                  </a:lnTo>
                  <a:close/>
                </a:path>
                <a:path w="1041400" h="817880">
                  <a:moveTo>
                    <a:pt x="411085" y="170180"/>
                  </a:moveTo>
                  <a:lnTo>
                    <a:pt x="406556" y="171450"/>
                  </a:lnTo>
                  <a:lnTo>
                    <a:pt x="405667" y="172720"/>
                  </a:lnTo>
                  <a:lnTo>
                    <a:pt x="405612" y="179070"/>
                  </a:lnTo>
                  <a:lnTo>
                    <a:pt x="408398" y="186690"/>
                  </a:lnTo>
                  <a:lnTo>
                    <a:pt x="408303" y="187960"/>
                  </a:lnTo>
                  <a:lnTo>
                    <a:pt x="408208" y="189230"/>
                  </a:lnTo>
                  <a:lnTo>
                    <a:pt x="408113" y="190500"/>
                  </a:lnTo>
                  <a:lnTo>
                    <a:pt x="408017" y="191770"/>
                  </a:lnTo>
                  <a:lnTo>
                    <a:pt x="408499" y="195580"/>
                  </a:lnTo>
                  <a:lnTo>
                    <a:pt x="408481" y="198120"/>
                  </a:lnTo>
                  <a:lnTo>
                    <a:pt x="405767" y="200660"/>
                  </a:lnTo>
                  <a:lnTo>
                    <a:pt x="403416" y="203200"/>
                  </a:lnTo>
                  <a:lnTo>
                    <a:pt x="401217" y="204470"/>
                  </a:lnTo>
                  <a:lnTo>
                    <a:pt x="522306" y="204470"/>
                  </a:lnTo>
                  <a:lnTo>
                    <a:pt x="521683" y="203200"/>
                  </a:lnTo>
                  <a:lnTo>
                    <a:pt x="501153" y="203200"/>
                  </a:lnTo>
                  <a:lnTo>
                    <a:pt x="496018" y="200660"/>
                  </a:lnTo>
                  <a:lnTo>
                    <a:pt x="488059" y="200660"/>
                  </a:lnTo>
                  <a:lnTo>
                    <a:pt x="484524" y="199390"/>
                  </a:lnTo>
                  <a:lnTo>
                    <a:pt x="479298" y="199390"/>
                  </a:lnTo>
                  <a:lnTo>
                    <a:pt x="478083" y="198120"/>
                  </a:lnTo>
                  <a:lnTo>
                    <a:pt x="477294" y="196850"/>
                  </a:lnTo>
                  <a:lnTo>
                    <a:pt x="450155" y="196850"/>
                  </a:lnTo>
                  <a:lnTo>
                    <a:pt x="449338" y="195580"/>
                  </a:lnTo>
                  <a:lnTo>
                    <a:pt x="414324" y="195580"/>
                  </a:lnTo>
                  <a:lnTo>
                    <a:pt x="413510" y="194310"/>
                  </a:lnTo>
                  <a:lnTo>
                    <a:pt x="413622" y="190500"/>
                  </a:lnTo>
                  <a:lnTo>
                    <a:pt x="413673" y="189230"/>
                  </a:lnTo>
                  <a:lnTo>
                    <a:pt x="414652" y="181610"/>
                  </a:lnTo>
                  <a:lnTo>
                    <a:pt x="414724" y="180340"/>
                  </a:lnTo>
                  <a:lnTo>
                    <a:pt x="414796" y="179070"/>
                  </a:lnTo>
                  <a:lnTo>
                    <a:pt x="414868" y="177800"/>
                  </a:lnTo>
                  <a:lnTo>
                    <a:pt x="412229" y="171450"/>
                  </a:lnTo>
                  <a:lnTo>
                    <a:pt x="411085" y="170180"/>
                  </a:lnTo>
                  <a:close/>
                </a:path>
                <a:path w="1041400" h="817880">
                  <a:moveTo>
                    <a:pt x="538380" y="194310"/>
                  </a:moveTo>
                  <a:lnTo>
                    <a:pt x="527504" y="194310"/>
                  </a:lnTo>
                  <a:lnTo>
                    <a:pt x="530669" y="195580"/>
                  </a:lnTo>
                  <a:lnTo>
                    <a:pt x="531342" y="196850"/>
                  </a:lnTo>
                  <a:lnTo>
                    <a:pt x="529678" y="201930"/>
                  </a:lnTo>
                  <a:lnTo>
                    <a:pt x="527220" y="204470"/>
                  </a:lnTo>
                  <a:lnTo>
                    <a:pt x="540372" y="204470"/>
                  </a:lnTo>
                  <a:lnTo>
                    <a:pt x="541037" y="200660"/>
                  </a:lnTo>
                  <a:lnTo>
                    <a:pt x="541919" y="199390"/>
                  </a:lnTo>
                  <a:lnTo>
                    <a:pt x="549634" y="199390"/>
                  </a:lnTo>
                  <a:lnTo>
                    <a:pt x="546959" y="196850"/>
                  </a:lnTo>
                  <a:lnTo>
                    <a:pt x="539978" y="196850"/>
                  </a:lnTo>
                  <a:lnTo>
                    <a:pt x="538380" y="194310"/>
                  </a:lnTo>
                  <a:close/>
                </a:path>
                <a:path w="1041400" h="817880">
                  <a:moveTo>
                    <a:pt x="504901" y="180340"/>
                  </a:moveTo>
                  <a:lnTo>
                    <a:pt x="500566" y="182880"/>
                  </a:lnTo>
                  <a:lnTo>
                    <a:pt x="501873" y="186690"/>
                  </a:lnTo>
                  <a:lnTo>
                    <a:pt x="507003" y="189230"/>
                  </a:lnTo>
                  <a:lnTo>
                    <a:pt x="507291" y="190500"/>
                  </a:lnTo>
                  <a:lnTo>
                    <a:pt x="505613" y="195580"/>
                  </a:lnTo>
                  <a:lnTo>
                    <a:pt x="504703" y="198120"/>
                  </a:lnTo>
                  <a:lnTo>
                    <a:pt x="502250" y="203200"/>
                  </a:lnTo>
                  <a:lnTo>
                    <a:pt x="521683" y="203200"/>
                  </a:lnTo>
                  <a:lnTo>
                    <a:pt x="521061" y="201930"/>
                  </a:lnTo>
                  <a:lnTo>
                    <a:pt x="515326" y="201930"/>
                  </a:lnTo>
                  <a:lnTo>
                    <a:pt x="514289" y="200660"/>
                  </a:lnTo>
                  <a:lnTo>
                    <a:pt x="514282" y="198120"/>
                  </a:lnTo>
                  <a:lnTo>
                    <a:pt x="515503" y="196850"/>
                  </a:lnTo>
                  <a:lnTo>
                    <a:pt x="522734" y="196850"/>
                  </a:lnTo>
                  <a:lnTo>
                    <a:pt x="525532" y="194310"/>
                  </a:lnTo>
                  <a:lnTo>
                    <a:pt x="538380" y="194310"/>
                  </a:lnTo>
                  <a:lnTo>
                    <a:pt x="538480" y="189230"/>
                  </a:lnTo>
                  <a:lnTo>
                    <a:pt x="538512" y="187960"/>
                  </a:lnTo>
                  <a:lnTo>
                    <a:pt x="507992" y="187960"/>
                  </a:lnTo>
                  <a:lnTo>
                    <a:pt x="504901" y="180340"/>
                  </a:lnTo>
                  <a:close/>
                </a:path>
                <a:path w="1041400" h="817880">
                  <a:moveTo>
                    <a:pt x="549634" y="199390"/>
                  </a:moveTo>
                  <a:lnTo>
                    <a:pt x="541919" y="199390"/>
                  </a:lnTo>
                  <a:lnTo>
                    <a:pt x="544788" y="200660"/>
                  </a:lnTo>
                  <a:lnTo>
                    <a:pt x="545951" y="200660"/>
                  </a:lnTo>
                  <a:lnTo>
                    <a:pt x="548665" y="201930"/>
                  </a:lnTo>
                  <a:lnTo>
                    <a:pt x="550163" y="203200"/>
                  </a:lnTo>
                  <a:lnTo>
                    <a:pt x="552146" y="201930"/>
                  </a:lnTo>
                  <a:lnTo>
                    <a:pt x="549634" y="199390"/>
                  </a:lnTo>
                  <a:close/>
                </a:path>
                <a:path w="1041400" h="817880">
                  <a:moveTo>
                    <a:pt x="520438" y="200660"/>
                  </a:moveTo>
                  <a:lnTo>
                    <a:pt x="519488" y="200660"/>
                  </a:lnTo>
                  <a:lnTo>
                    <a:pt x="518695" y="201930"/>
                  </a:lnTo>
                  <a:lnTo>
                    <a:pt x="521061" y="201930"/>
                  </a:lnTo>
                  <a:lnTo>
                    <a:pt x="520438" y="200660"/>
                  </a:lnTo>
                  <a:close/>
                </a:path>
                <a:path w="1041400" h="817880">
                  <a:moveTo>
                    <a:pt x="493779" y="199390"/>
                  </a:moveTo>
                  <a:lnTo>
                    <a:pt x="488059" y="200660"/>
                  </a:lnTo>
                  <a:lnTo>
                    <a:pt x="496018" y="200660"/>
                  </a:lnTo>
                  <a:lnTo>
                    <a:pt x="493779" y="199390"/>
                  </a:lnTo>
                  <a:close/>
                </a:path>
                <a:path w="1041400" h="817880">
                  <a:moveTo>
                    <a:pt x="397217" y="191770"/>
                  </a:moveTo>
                  <a:lnTo>
                    <a:pt x="394420" y="194310"/>
                  </a:lnTo>
                  <a:lnTo>
                    <a:pt x="393754" y="195580"/>
                  </a:lnTo>
                  <a:lnTo>
                    <a:pt x="392191" y="196850"/>
                  </a:lnTo>
                  <a:lnTo>
                    <a:pt x="390640" y="199390"/>
                  </a:lnTo>
                  <a:lnTo>
                    <a:pt x="398725" y="199390"/>
                  </a:lnTo>
                  <a:lnTo>
                    <a:pt x="399027" y="196850"/>
                  </a:lnTo>
                  <a:lnTo>
                    <a:pt x="399427" y="195580"/>
                  </a:lnTo>
                  <a:lnTo>
                    <a:pt x="399321" y="194310"/>
                  </a:lnTo>
                  <a:lnTo>
                    <a:pt x="399215" y="193040"/>
                  </a:lnTo>
                  <a:lnTo>
                    <a:pt x="397217" y="191770"/>
                  </a:lnTo>
                  <a:close/>
                </a:path>
                <a:path w="1041400" h="817880">
                  <a:moveTo>
                    <a:pt x="521867" y="196850"/>
                  </a:moveTo>
                  <a:lnTo>
                    <a:pt x="519883" y="196850"/>
                  </a:lnTo>
                  <a:lnTo>
                    <a:pt x="520909" y="198120"/>
                  </a:lnTo>
                  <a:lnTo>
                    <a:pt x="521867" y="196850"/>
                  </a:lnTo>
                  <a:close/>
                </a:path>
                <a:path w="1041400" h="817880">
                  <a:moveTo>
                    <a:pt x="471164" y="191770"/>
                  </a:moveTo>
                  <a:lnTo>
                    <a:pt x="462377" y="194310"/>
                  </a:lnTo>
                  <a:lnTo>
                    <a:pt x="450155" y="196850"/>
                  </a:lnTo>
                  <a:lnTo>
                    <a:pt x="477294" y="196850"/>
                  </a:lnTo>
                  <a:lnTo>
                    <a:pt x="474926" y="193040"/>
                  </a:lnTo>
                  <a:lnTo>
                    <a:pt x="471164" y="191770"/>
                  </a:lnTo>
                  <a:close/>
                </a:path>
                <a:path w="1041400" h="817880">
                  <a:moveTo>
                    <a:pt x="359597" y="186690"/>
                  </a:moveTo>
                  <a:lnTo>
                    <a:pt x="352551" y="190500"/>
                  </a:lnTo>
                  <a:lnTo>
                    <a:pt x="352141" y="191770"/>
                  </a:lnTo>
                  <a:lnTo>
                    <a:pt x="352746" y="193040"/>
                  </a:lnTo>
                  <a:lnTo>
                    <a:pt x="355194" y="195580"/>
                  </a:lnTo>
                  <a:lnTo>
                    <a:pt x="361069" y="195580"/>
                  </a:lnTo>
                  <a:lnTo>
                    <a:pt x="360216" y="194310"/>
                  </a:lnTo>
                  <a:lnTo>
                    <a:pt x="359763" y="193040"/>
                  </a:lnTo>
                  <a:lnTo>
                    <a:pt x="360000" y="191770"/>
                  </a:lnTo>
                  <a:lnTo>
                    <a:pt x="359896" y="189230"/>
                  </a:lnTo>
                  <a:lnTo>
                    <a:pt x="359597" y="186690"/>
                  </a:lnTo>
                  <a:close/>
                </a:path>
                <a:path w="1041400" h="817880">
                  <a:moveTo>
                    <a:pt x="418867" y="194310"/>
                  </a:moveTo>
                  <a:lnTo>
                    <a:pt x="414324" y="195580"/>
                  </a:lnTo>
                  <a:lnTo>
                    <a:pt x="421669" y="195580"/>
                  </a:lnTo>
                  <a:lnTo>
                    <a:pt x="418867" y="194310"/>
                  </a:lnTo>
                  <a:close/>
                </a:path>
                <a:path w="1041400" h="817880">
                  <a:moveTo>
                    <a:pt x="443200" y="189230"/>
                  </a:moveTo>
                  <a:lnTo>
                    <a:pt x="435424" y="191770"/>
                  </a:lnTo>
                  <a:lnTo>
                    <a:pt x="430589" y="194310"/>
                  </a:lnTo>
                  <a:lnTo>
                    <a:pt x="421669" y="195580"/>
                  </a:lnTo>
                  <a:lnTo>
                    <a:pt x="449338" y="195580"/>
                  </a:lnTo>
                  <a:lnTo>
                    <a:pt x="447490" y="190500"/>
                  </a:lnTo>
                  <a:lnTo>
                    <a:pt x="446087" y="190500"/>
                  </a:lnTo>
                  <a:lnTo>
                    <a:pt x="443200" y="189230"/>
                  </a:lnTo>
                  <a:close/>
                </a:path>
                <a:path w="1041400" h="817880">
                  <a:moveTo>
                    <a:pt x="348588" y="182880"/>
                  </a:moveTo>
                  <a:lnTo>
                    <a:pt x="346309" y="184150"/>
                  </a:lnTo>
                  <a:lnTo>
                    <a:pt x="345485" y="185420"/>
                  </a:lnTo>
                  <a:lnTo>
                    <a:pt x="345418" y="186690"/>
                  </a:lnTo>
                  <a:lnTo>
                    <a:pt x="345351" y="187960"/>
                  </a:lnTo>
                  <a:lnTo>
                    <a:pt x="345283" y="189230"/>
                  </a:lnTo>
                  <a:lnTo>
                    <a:pt x="345550" y="190500"/>
                  </a:lnTo>
                  <a:lnTo>
                    <a:pt x="345643" y="193040"/>
                  </a:lnTo>
                  <a:lnTo>
                    <a:pt x="347599" y="194310"/>
                  </a:lnTo>
                  <a:lnTo>
                    <a:pt x="349060" y="194310"/>
                  </a:lnTo>
                  <a:lnTo>
                    <a:pt x="351133" y="191770"/>
                  </a:lnTo>
                  <a:lnTo>
                    <a:pt x="351847" y="191770"/>
                  </a:lnTo>
                  <a:lnTo>
                    <a:pt x="352541" y="190500"/>
                  </a:lnTo>
                  <a:lnTo>
                    <a:pt x="350852" y="186690"/>
                  </a:lnTo>
                  <a:lnTo>
                    <a:pt x="349441" y="184150"/>
                  </a:lnTo>
                  <a:lnTo>
                    <a:pt x="348588" y="182880"/>
                  </a:lnTo>
                  <a:close/>
                </a:path>
                <a:path w="1041400" h="817880">
                  <a:moveTo>
                    <a:pt x="597564" y="181610"/>
                  </a:moveTo>
                  <a:lnTo>
                    <a:pt x="597006" y="184150"/>
                  </a:lnTo>
                  <a:lnTo>
                    <a:pt x="597089" y="186690"/>
                  </a:lnTo>
                  <a:lnTo>
                    <a:pt x="593359" y="189230"/>
                  </a:lnTo>
                  <a:lnTo>
                    <a:pt x="590674" y="191770"/>
                  </a:lnTo>
                  <a:lnTo>
                    <a:pt x="793437" y="191770"/>
                  </a:lnTo>
                  <a:lnTo>
                    <a:pt x="789054" y="189230"/>
                  </a:lnTo>
                  <a:lnTo>
                    <a:pt x="713614" y="189230"/>
                  </a:lnTo>
                  <a:lnTo>
                    <a:pt x="712569" y="185420"/>
                  </a:lnTo>
                  <a:lnTo>
                    <a:pt x="603299" y="185420"/>
                  </a:lnTo>
                  <a:lnTo>
                    <a:pt x="600401" y="182880"/>
                  </a:lnTo>
                  <a:lnTo>
                    <a:pt x="599080" y="182880"/>
                  </a:lnTo>
                  <a:lnTo>
                    <a:pt x="597564" y="181610"/>
                  </a:lnTo>
                  <a:close/>
                </a:path>
                <a:path w="1041400" h="817880">
                  <a:moveTo>
                    <a:pt x="804895" y="190500"/>
                  </a:moveTo>
                  <a:lnTo>
                    <a:pt x="797339" y="191770"/>
                  </a:lnTo>
                  <a:lnTo>
                    <a:pt x="811576" y="191770"/>
                  </a:lnTo>
                  <a:lnTo>
                    <a:pt x="804895" y="190500"/>
                  </a:lnTo>
                  <a:close/>
                </a:path>
                <a:path w="1041400" h="817880">
                  <a:moveTo>
                    <a:pt x="776446" y="179070"/>
                  </a:moveTo>
                  <a:lnTo>
                    <a:pt x="717332" y="179070"/>
                  </a:lnTo>
                  <a:lnTo>
                    <a:pt x="717991" y="182880"/>
                  </a:lnTo>
                  <a:lnTo>
                    <a:pt x="717797" y="184150"/>
                  </a:lnTo>
                  <a:lnTo>
                    <a:pt x="717026" y="187960"/>
                  </a:lnTo>
                  <a:lnTo>
                    <a:pt x="715843" y="187960"/>
                  </a:lnTo>
                  <a:lnTo>
                    <a:pt x="715043" y="189230"/>
                  </a:lnTo>
                  <a:lnTo>
                    <a:pt x="789054" y="189230"/>
                  </a:lnTo>
                  <a:lnTo>
                    <a:pt x="786862" y="187960"/>
                  </a:lnTo>
                  <a:lnTo>
                    <a:pt x="781128" y="184150"/>
                  </a:lnTo>
                  <a:lnTo>
                    <a:pt x="776446" y="179070"/>
                  </a:lnTo>
                  <a:close/>
                </a:path>
                <a:path w="1041400" h="817880">
                  <a:moveTo>
                    <a:pt x="452445" y="172720"/>
                  </a:moveTo>
                  <a:lnTo>
                    <a:pt x="448520" y="172720"/>
                  </a:lnTo>
                  <a:lnTo>
                    <a:pt x="446584" y="177800"/>
                  </a:lnTo>
                  <a:lnTo>
                    <a:pt x="443505" y="181610"/>
                  </a:lnTo>
                  <a:lnTo>
                    <a:pt x="443574" y="182880"/>
                  </a:lnTo>
                  <a:lnTo>
                    <a:pt x="443644" y="184150"/>
                  </a:lnTo>
                  <a:lnTo>
                    <a:pt x="443713" y="185420"/>
                  </a:lnTo>
                  <a:lnTo>
                    <a:pt x="443782" y="186690"/>
                  </a:lnTo>
                  <a:lnTo>
                    <a:pt x="443852" y="187960"/>
                  </a:lnTo>
                  <a:lnTo>
                    <a:pt x="446324" y="186690"/>
                  </a:lnTo>
                  <a:lnTo>
                    <a:pt x="447988" y="185420"/>
                  </a:lnTo>
                  <a:lnTo>
                    <a:pt x="452937" y="182880"/>
                  </a:lnTo>
                  <a:lnTo>
                    <a:pt x="453304" y="180340"/>
                  </a:lnTo>
                  <a:lnTo>
                    <a:pt x="453226" y="179070"/>
                  </a:lnTo>
                  <a:lnTo>
                    <a:pt x="453148" y="177800"/>
                  </a:lnTo>
                  <a:lnTo>
                    <a:pt x="453070" y="176530"/>
                  </a:lnTo>
                  <a:lnTo>
                    <a:pt x="452992" y="175260"/>
                  </a:lnTo>
                  <a:lnTo>
                    <a:pt x="452445" y="172720"/>
                  </a:lnTo>
                  <a:close/>
                </a:path>
                <a:path w="1041400" h="817880">
                  <a:moveTo>
                    <a:pt x="526964" y="176530"/>
                  </a:moveTo>
                  <a:lnTo>
                    <a:pt x="521625" y="176530"/>
                  </a:lnTo>
                  <a:lnTo>
                    <a:pt x="519145" y="182880"/>
                  </a:lnTo>
                  <a:lnTo>
                    <a:pt x="516243" y="184150"/>
                  </a:lnTo>
                  <a:lnTo>
                    <a:pt x="511459" y="186690"/>
                  </a:lnTo>
                  <a:lnTo>
                    <a:pt x="509753" y="186690"/>
                  </a:lnTo>
                  <a:lnTo>
                    <a:pt x="507992" y="187960"/>
                  </a:lnTo>
                  <a:lnTo>
                    <a:pt x="538512" y="187960"/>
                  </a:lnTo>
                  <a:lnTo>
                    <a:pt x="538575" y="185420"/>
                  </a:lnTo>
                  <a:lnTo>
                    <a:pt x="531248" y="184150"/>
                  </a:lnTo>
                  <a:lnTo>
                    <a:pt x="526821" y="184150"/>
                  </a:lnTo>
                  <a:lnTo>
                    <a:pt x="525938" y="182880"/>
                  </a:lnTo>
                  <a:lnTo>
                    <a:pt x="524949" y="182880"/>
                  </a:lnTo>
                  <a:lnTo>
                    <a:pt x="527602" y="179070"/>
                  </a:lnTo>
                  <a:lnTo>
                    <a:pt x="526964" y="176530"/>
                  </a:lnTo>
                  <a:close/>
                </a:path>
                <a:path w="1041400" h="817880">
                  <a:moveTo>
                    <a:pt x="583863" y="179070"/>
                  </a:moveTo>
                  <a:lnTo>
                    <a:pt x="582170" y="179070"/>
                  </a:lnTo>
                  <a:lnTo>
                    <a:pt x="579819" y="180340"/>
                  </a:lnTo>
                  <a:lnTo>
                    <a:pt x="576371" y="181610"/>
                  </a:lnTo>
                  <a:lnTo>
                    <a:pt x="576242" y="182880"/>
                  </a:lnTo>
                  <a:lnTo>
                    <a:pt x="576122" y="185420"/>
                  </a:lnTo>
                  <a:lnTo>
                    <a:pt x="577969" y="186690"/>
                  </a:lnTo>
                  <a:lnTo>
                    <a:pt x="582321" y="186690"/>
                  </a:lnTo>
                  <a:lnTo>
                    <a:pt x="584784" y="184150"/>
                  </a:lnTo>
                  <a:lnTo>
                    <a:pt x="584748" y="180340"/>
                  </a:lnTo>
                  <a:lnTo>
                    <a:pt x="583863" y="179070"/>
                  </a:lnTo>
                  <a:close/>
                </a:path>
                <a:path w="1041400" h="817880">
                  <a:moveTo>
                    <a:pt x="388138" y="161290"/>
                  </a:moveTo>
                  <a:lnTo>
                    <a:pt x="388566" y="162560"/>
                  </a:lnTo>
                  <a:lnTo>
                    <a:pt x="388747" y="162560"/>
                  </a:lnTo>
                  <a:lnTo>
                    <a:pt x="389131" y="163830"/>
                  </a:lnTo>
                  <a:lnTo>
                    <a:pt x="393531" y="171450"/>
                  </a:lnTo>
                  <a:lnTo>
                    <a:pt x="396943" y="177800"/>
                  </a:lnTo>
                  <a:lnTo>
                    <a:pt x="397840" y="180340"/>
                  </a:lnTo>
                  <a:lnTo>
                    <a:pt x="396717" y="184150"/>
                  </a:lnTo>
                  <a:lnTo>
                    <a:pt x="397840" y="185420"/>
                  </a:lnTo>
                  <a:lnTo>
                    <a:pt x="400392" y="185420"/>
                  </a:lnTo>
                  <a:lnTo>
                    <a:pt x="400392" y="184150"/>
                  </a:lnTo>
                  <a:lnTo>
                    <a:pt x="400565" y="182880"/>
                  </a:lnTo>
                  <a:lnTo>
                    <a:pt x="399672" y="179070"/>
                  </a:lnTo>
                  <a:lnTo>
                    <a:pt x="398542" y="175260"/>
                  </a:lnTo>
                  <a:lnTo>
                    <a:pt x="398415" y="173990"/>
                  </a:lnTo>
                  <a:lnTo>
                    <a:pt x="398289" y="172720"/>
                  </a:lnTo>
                  <a:lnTo>
                    <a:pt x="398162" y="171450"/>
                  </a:lnTo>
                  <a:lnTo>
                    <a:pt x="398036" y="170180"/>
                  </a:lnTo>
                  <a:lnTo>
                    <a:pt x="397909" y="168910"/>
                  </a:lnTo>
                  <a:lnTo>
                    <a:pt x="397783" y="167640"/>
                  </a:lnTo>
                  <a:lnTo>
                    <a:pt x="397656" y="166370"/>
                  </a:lnTo>
                  <a:lnTo>
                    <a:pt x="397530" y="165100"/>
                  </a:lnTo>
                  <a:lnTo>
                    <a:pt x="394625" y="162560"/>
                  </a:lnTo>
                  <a:lnTo>
                    <a:pt x="388138" y="161290"/>
                  </a:lnTo>
                  <a:close/>
                </a:path>
                <a:path w="1041400" h="817880">
                  <a:moveTo>
                    <a:pt x="463932" y="151130"/>
                  </a:moveTo>
                  <a:lnTo>
                    <a:pt x="461938" y="153670"/>
                  </a:lnTo>
                  <a:lnTo>
                    <a:pt x="460076" y="154940"/>
                  </a:lnTo>
                  <a:lnTo>
                    <a:pt x="458028" y="157480"/>
                  </a:lnTo>
                  <a:lnTo>
                    <a:pt x="456542" y="158750"/>
                  </a:lnTo>
                  <a:lnTo>
                    <a:pt x="456340" y="160020"/>
                  </a:lnTo>
                  <a:lnTo>
                    <a:pt x="457207" y="163830"/>
                  </a:lnTo>
                  <a:lnTo>
                    <a:pt x="457747" y="165100"/>
                  </a:lnTo>
                  <a:lnTo>
                    <a:pt x="459464" y="167640"/>
                  </a:lnTo>
                  <a:lnTo>
                    <a:pt x="459399" y="171450"/>
                  </a:lnTo>
                  <a:lnTo>
                    <a:pt x="459290" y="172720"/>
                  </a:lnTo>
                  <a:lnTo>
                    <a:pt x="459181" y="173990"/>
                  </a:lnTo>
                  <a:lnTo>
                    <a:pt x="459112" y="177800"/>
                  </a:lnTo>
                  <a:lnTo>
                    <a:pt x="460321" y="184150"/>
                  </a:lnTo>
                  <a:lnTo>
                    <a:pt x="463892" y="185420"/>
                  </a:lnTo>
                  <a:lnTo>
                    <a:pt x="469494" y="180340"/>
                  </a:lnTo>
                  <a:lnTo>
                    <a:pt x="471366" y="176530"/>
                  </a:lnTo>
                  <a:lnTo>
                    <a:pt x="469587" y="170180"/>
                  </a:lnTo>
                  <a:lnTo>
                    <a:pt x="468676" y="167640"/>
                  </a:lnTo>
                  <a:lnTo>
                    <a:pt x="470499" y="163830"/>
                  </a:lnTo>
                  <a:lnTo>
                    <a:pt x="468227" y="154940"/>
                  </a:lnTo>
                  <a:lnTo>
                    <a:pt x="463932" y="151130"/>
                  </a:lnTo>
                  <a:close/>
                </a:path>
                <a:path w="1041400" h="817880">
                  <a:moveTo>
                    <a:pt x="701442" y="111760"/>
                  </a:moveTo>
                  <a:lnTo>
                    <a:pt x="608238" y="111760"/>
                  </a:lnTo>
                  <a:lnTo>
                    <a:pt x="609541" y="113030"/>
                  </a:lnTo>
                  <a:lnTo>
                    <a:pt x="609639" y="116840"/>
                  </a:lnTo>
                  <a:lnTo>
                    <a:pt x="611921" y="119380"/>
                  </a:lnTo>
                  <a:lnTo>
                    <a:pt x="615143" y="120650"/>
                  </a:lnTo>
                  <a:lnTo>
                    <a:pt x="614452" y="123190"/>
                  </a:lnTo>
                  <a:lnTo>
                    <a:pt x="613559" y="127000"/>
                  </a:lnTo>
                  <a:lnTo>
                    <a:pt x="614189" y="128270"/>
                  </a:lnTo>
                  <a:lnTo>
                    <a:pt x="618153" y="128270"/>
                  </a:lnTo>
                  <a:lnTo>
                    <a:pt x="619615" y="129540"/>
                  </a:lnTo>
                  <a:lnTo>
                    <a:pt x="623265" y="130810"/>
                  </a:lnTo>
                  <a:lnTo>
                    <a:pt x="623730" y="132080"/>
                  </a:lnTo>
                  <a:lnTo>
                    <a:pt x="621684" y="134620"/>
                  </a:lnTo>
                  <a:lnTo>
                    <a:pt x="620842" y="135890"/>
                  </a:lnTo>
                  <a:lnTo>
                    <a:pt x="617220" y="138430"/>
                  </a:lnTo>
                  <a:lnTo>
                    <a:pt x="614387" y="139700"/>
                  </a:lnTo>
                  <a:lnTo>
                    <a:pt x="611057" y="142240"/>
                  </a:lnTo>
                  <a:lnTo>
                    <a:pt x="620349" y="152400"/>
                  </a:lnTo>
                  <a:lnTo>
                    <a:pt x="625945" y="156210"/>
                  </a:lnTo>
                  <a:lnTo>
                    <a:pt x="633388" y="157480"/>
                  </a:lnTo>
                  <a:lnTo>
                    <a:pt x="632091" y="160020"/>
                  </a:lnTo>
                  <a:lnTo>
                    <a:pt x="631084" y="162560"/>
                  </a:lnTo>
                  <a:lnTo>
                    <a:pt x="628989" y="166370"/>
                  </a:lnTo>
                  <a:lnTo>
                    <a:pt x="622011" y="166370"/>
                  </a:lnTo>
                  <a:lnTo>
                    <a:pt x="619970" y="170180"/>
                  </a:lnTo>
                  <a:lnTo>
                    <a:pt x="618999" y="172720"/>
                  </a:lnTo>
                  <a:lnTo>
                    <a:pt x="615848" y="176530"/>
                  </a:lnTo>
                  <a:lnTo>
                    <a:pt x="610993" y="179070"/>
                  </a:lnTo>
                  <a:lnTo>
                    <a:pt x="608350" y="180340"/>
                  </a:lnTo>
                  <a:lnTo>
                    <a:pt x="604808" y="185420"/>
                  </a:lnTo>
                  <a:lnTo>
                    <a:pt x="712569" y="185420"/>
                  </a:lnTo>
                  <a:lnTo>
                    <a:pt x="711873" y="182880"/>
                  </a:lnTo>
                  <a:lnTo>
                    <a:pt x="622735" y="182880"/>
                  </a:lnTo>
                  <a:lnTo>
                    <a:pt x="623732" y="181610"/>
                  </a:lnTo>
                  <a:lnTo>
                    <a:pt x="624319" y="180340"/>
                  </a:lnTo>
                  <a:lnTo>
                    <a:pt x="690477" y="180340"/>
                  </a:lnTo>
                  <a:lnTo>
                    <a:pt x="685012" y="175260"/>
                  </a:lnTo>
                  <a:lnTo>
                    <a:pt x="672440" y="175260"/>
                  </a:lnTo>
                  <a:lnTo>
                    <a:pt x="670435" y="170180"/>
                  </a:lnTo>
                  <a:lnTo>
                    <a:pt x="673672" y="168910"/>
                  </a:lnTo>
                  <a:lnTo>
                    <a:pt x="767038" y="168910"/>
                  </a:lnTo>
                  <a:lnTo>
                    <a:pt x="765050" y="166370"/>
                  </a:lnTo>
                  <a:lnTo>
                    <a:pt x="627578" y="166370"/>
                  </a:lnTo>
                  <a:lnTo>
                    <a:pt x="623318" y="165100"/>
                  </a:lnTo>
                  <a:lnTo>
                    <a:pt x="764057" y="165100"/>
                  </a:lnTo>
                  <a:lnTo>
                    <a:pt x="763063" y="163830"/>
                  </a:lnTo>
                  <a:lnTo>
                    <a:pt x="719809" y="163830"/>
                  </a:lnTo>
                  <a:lnTo>
                    <a:pt x="718405" y="162560"/>
                  </a:lnTo>
                  <a:lnTo>
                    <a:pt x="715608" y="157480"/>
                  </a:lnTo>
                  <a:lnTo>
                    <a:pt x="714010" y="154940"/>
                  </a:lnTo>
                  <a:lnTo>
                    <a:pt x="712333" y="148590"/>
                  </a:lnTo>
                  <a:lnTo>
                    <a:pt x="682528" y="148590"/>
                  </a:lnTo>
                  <a:lnTo>
                    <a:pt x="679367" y="147320"/>
                  </a:lnTo>
                  <a:lnTo>
                    <a:pt x="676555" y="146050"/>
                  </a:lnTo>
                  <a:lnTo>
                    <a:pt x="672509" y="143510"/>
                  </a:lnTo>
                  <a:lnTo>
                    <a:pt x="671148" y="143510"/>
                  </a:lnTo>
                  <a:lnTo>
                    <a:pt x="671814" y="142240"/>
                  </a:lnTo>
                  <a:lnTo>
                    <a:pt x="665600" y="142240"/>
                  </a:lnTo>
                  <a:lnTo>
                    <a:pt x="658797" y="140970"/>
                  </a:lnTo>
                  <a:lnTo>
                    <a:pt x="659325" y="138430"/>
                  </a:lnTo>
                  <a:lnTo>
                    <a:pt x="684014" y="138430"/>
                  </a:lnTo>
                  <a:lnTo>
                    <a:pt x="682970" y="135890"/>
                  </a:lnTo>
                  <a:lnTo>
                    <a:pt x="680458" y="133350"/>
                  </a:lnTo>
                  <a:lnTo>
                    <a:pt x="679298" y="133350"/>
                  </a:lnTo>
                  <a:lnTo>
                    <a:pt x="677279" y="132080"/>
                  </a:lnTo>
                  <a:lnTo>
                    <a:pt x="676426" y="130810"/>
                  </a:lnTo>
                  <a:lnTo>
                    <a:pt x="675360" y="130810"/>
                  </a:lnTo>
                  <a:lnTo>
                    <a:pt x="675980" y="129540"/>
                  </a:lnTo>
                  <a:lnTo>
                    <a:pt x="676153" y="129540"/>
                  </a:lnTo>
                  <a:lnTo>
                    <a:pt x="680562" y="124460"/>
                  </a:lnTo>
                  <a:lnTo>
                    <a:pt x="696986" y="124460"/>
                  </a:lnTo>
                  <a:lnTo>
                    <a:pt x="692928" y="123190"/>
                  </a:lnTo>
                  <a:lnTo>
                    <a:pt x="692017" y="120650"/>
                  </a:lnTo>
                  <a:lnTo>
                    <a:pt x="692316" y="118110"/>
                  </a:lnTo>
                  <a:lnTo>
                    <a:pt x="704728" y="118110"/>
                  </a:lnTo>
                  <a:lnTo>
                    <a:pt x="704448" y="116840"/>
                  </a:lnTo>
                  <a:lnTo>
                    <a:pt x="701442" y="111760"/>
                  </a:lnTo>
                  <a:close/>
                </a:path>
                <a:path w="1041400" h="817880">
                  <a:moveTo>
                    <a:pt x="488006" y="177800"/>
                  </a:moveTo>
                  <a:lnTo>
                    <a:pt x="484784" y="179070"/>
                  </a:lnTo>
                  <a:lnTo>
                    <a:pt x="484890" y="180340"/>
                  </a:lnTo>
                  <a:lnTo>
                    <a:pt x="484996" y="181610"/>
                  </a:lnTo>
                  <a:lnTo>
                    <a:pt x="483293" y="184150"/>
                  </a:lnTo>
                  <a:lnTo>
                    <a:pt x="488045" y="181610"/>
                  </a:lnTo>
                  <a:lnTo>
                    <a:pt x="488481" y="180340"/>
                  </a:lnTo>
                  <a:lnTo>
                    <a:pt x="488006" y="177800"/>
                  </a:lnTo>
                  <a:close/>
                </a:path>
                <a:path w="1041400" h="817880">
                  <a:moveTo>
                    <a:pt x="547801" y="170180"/>
                  </a:moveTo>
                  <a:lnTo>
                    <a:pt x="534924" y="170180"/>
                  </a:lnTo>
                  <a:lnTo>
                    <a:pt x="531083" y="173990"/>
                  </a:lnTo>
                  <a:lnTo>
                    <a:pt x="533977" y="175260"/>
                  </a:lnTo>
                  <a:lnTo>
                    <a:pt x="535979" y="176530"/>
                  </a:lnTo>
                  <a:lnTo>
                    <a:pt x="542949" y="176530"/>
                  </a:lnTo>
                  <a:lnTo>
                    <a:pt x="547330" y="179070"/>
                  </a:lnTo>
                  <a:lnTo>
                    <a:pt x="553947" y="180340"/>
                  </a:lnTo>
                  <a:lnTo>
                    <a:pt x="556042" y="181610"/>
                  </a:lnTo>
                  <a:lnTo>
                    <a:pt x="560809" y="182880"/>
                  </a:lnTo>
                  <a:lnTo>
                    <a:pt x="563509" y="182880"/>
                  </a:lnTo>
                  <a:lnTo>
                    <a:pt x="567162" y="181610"/>
                  </a:lnTo>
                  <a:lnTo>
                    <a:pt x="563040" y="179070"/>
                  </a:lnTo>
                  <a:lnTo>
                    <a:pt x="559739" y="177800"/>
                  </a:lnTo>
                  <a:lnTo>
                    <a:pt x="556521" y="175260"/>
                  </a:lnTo>
                  <a:lnTo>
                    <a:pt x="552319" y="172720"/>
                  </a:lnTo>
                  <a:lnTo>
                    <a:pt x="547801" y="170180"/>
                  </a:lnTo>
                  <a:close/>
                </a:path>
                <a:path w="1041400" h="817880">
                  <a:moveTo>
                    <a:pt x="767038" y="168910"/>
                  </a:moveTo>
                  <a:lnTo>
                    <a:pt x="675594" y="168910"/>
                  </a:lnTo>
                  <a:lnTo>
                    <a:pt x="687640" y="172720"/>
                  </a:lnTo>
                  <a:lnTo>
                    <a:pt x="691027" y="175260"/>
                  </a:lnTo>
                  <a:lnTo>
                    <a:pt x="693497" y="180340"/>
                  </a:lnTo>
                  <a:lnTo>
                    <a:pt x="624319" y="180340"/>
                  </a:lnTo>
                  <a:lnTo>
                    <a:pt x="624827" y="181610"/>
                  </a:lnTo>
                  <a:lnTo>
                    <a:pt x="625363" y="181610"/>
                  </a:lnTo>
                  <a:lnTo>
                    <a:pt x="624701" y="182880"/>
                  </a:lnTo>
                  <a:lnTo>
                    <a:pt x="711873" y="182880"/>
                  </a:lnTo>
                  <a:lnTo>
                    <a:pt x="711177" y="180340"/>
                  </a:lnTo>
                  <a:lnTo>
                    <a:pt x="714542" y="179070"/>
                  </a:lnTo>
                  <a:lnTo>
                    <a:pt x="776446" y="179070"/>
                  </a:lnTo>
                  <a:lnTo>
                    <a:pt x="771765" y="173990"/>
                  </a:lnTo>
                  <a:lnTo>
                    <a:pt x="767038" y="168910"/>
                  </a:lnTo>
                  <a:close/>
                </a:path>
                <a:path w="1041400" h="817880">
                  <a:moveTo>
                    <a:pt x="346320" y="170180"/>
                  </a:moveTo>
                  <a:lnTo>
                    <a:pt x="345694" y="173990"/>
                  </a:lnTo>
                  <a:lnTo>
                    <a:pt x="348390" y="175260"/>
                  </a:lnTo>
                  <a:lnTo>
                    <a:pt x="349561" y="176530"/>
                  </a:lnTo>
                  <a:lnTo>
                    <a:pt x="351429" y="179070"/>
                  </a:lnTo>
                  <a:lnTo>
                    <a:pt x="355457" y="177800"/>
                  </a:lnTo>
                  <a:lnTo>
                    <a:pt x="356861" y="173990"/>
                  </a:lnTo>
                  <a:lnTo>
                    <a:pt x="356760" y="172720"/>
                  </a:lnTo>
                  <a:lnTo>
                    <a:pt x="348908" y="172720"/>
                  </a:lnTo>
                  <a:lnTo>
                    <a:pt x="346320" y="170180"/>
                  </a:lnTo>
                  <a:close/>
                </a:path>
                <a:path w="1041400" h="817880">
                  <a:moveTo>
                    <a:pt x="369155" y="148590"/>
                  </a:moveTo>
                  <a:lnTo>
                    <a:pt x="366444" y="151130"/>
                  </a:lnTo>
                  <a:lnTo>
                    <a:pt x="365000" y="156210"/>
                  </a:lnTo>
                  <a:lnTo>
                    <a:pt x="367910" y="161290"/>
                  </a:lnTo>
                  <a:lnTo>
                    <a:pt x="367423" y="163830"/>
                  </a:lnTo>
                  <a:lnTo>
                    <a:pt x="364525" y="168910"/>
                  </a:lnTo>
                  <a:lnTo>
                    <a:pt x="363438" y="172720"/>
                  </a:lnTo>
                  <a:lnTo>
                    <a:pt x="362790" y="173990"/>
                  </a:lnTo>
                  <a:lnTo>
                    <a:pt x="364385" y="176530"/>
                  </a:lnTo>
                  <a:lnTo>
                    <a:pt x="365133" y="176530"/>
                  </a:lnTo>
                  <a:lnTo>
                    <a:pt x="365738" y="175260"/>
                  </a:lnTo>
                  <a:lnTo>
                    <a:pt x="365965" y="175260"/>
                  </a:lnTo>
                  <a:lnTo>
                    <a:pt x="368420" y="170180"/>
                  </a:lnTo>
                  <a:lnTo>
                    <a:pt x="372099" y="166370"/>
                  </a:lnTo>
                  <a:lnTo>
                    <a:pt x="378382" y="163830"/>
                  </a:lnTo>
                  <a:lnTo>
                    <a:pt x="378818" y="162560"/>
                  </a:lnTo>
                  <a:lnTo>
                    <a:pt x="377381" y="158750"/>
                  </a:lnTo>
                  <a:lnTo>
                    <a:pt x="376538" y="157480"/>
                  </a:lnTo>
                  <a:lnTo>
                    <a:pt x="372899" y="156210"/>
                  </a:lnTo>
                  <a:lnTo>
                    <a:pt x="370800" y="154940"/>
                  </a:lnTo>
                  <a:lnTo>
                    <a:pt x="371373" y="149860"/>
                  </a:lnTo>
                  <a:lnTo>
                    <a:pt x="369155" y="148590"/>
                  </a:lnTo>
                  <a:close/>
                </a:path>
                <a:path w="1041400" h="817880">
                  <a:moveTo>
                    <a:pt x="431979" y="163830"/>
                  </a:moveTo>
                  <a:lnTo>
                    <a:pt x="431380" y="163830"/>
                  </a:lnTo>
                  <a:lnTo>
                    <a:pt x="426506" y="165100"/>
                  </a:lnTo>
                  <a:lnTo>
                    <a:pt x="415822" y="165100"/>
                  </a:lnTo>
                  <a:lnTo>
                    <a:pt x="412513" y="168910"/>
                  </a:lnTo>
                  <a:lnTo>
                    <a:pt x="415725" y="171450"/>
                  </a:lnTo>
                  <a:lnTo>
                    <a:pt x="418598" y="173990"/>
                  </a:lnTo>
                  <a:lnTo>
                    <a:pt x="421563" y="175260"/>
                  </a:lnTo>
                  <a:lnTo>
                    <a:pt x="422036" y="176530"/>
                  </a:lnTo>
                  <a:lnTo>
                    <a:pt x="422972" y="176530"/>
                  </a:lnTo>
                  <a:lnTo>
                    <a:pt x="428015" y="175260"/>
                  </a:lnTo>
                  <a:lnTo>
                    <a:pt x="431341" y="175260"/>
                  </a:lnTo>
                  <a:lnTo>
                    <a:pt x="432475" y="173990"/>
                  </a:lnTo>
                  <a:lnTo>
                    <a:pt x="433501" y="173990"/>
                  </a:lnTo>
                  <a:lnTo>
                    <a:pt x="433011" y="171450"/>
                  </a:lnTo>
                  <a:lnTo>
                    <a:pt x="432454" y="168910"/>
                  </a:lnTo>
                  <a:lnTo>
                    <a:pt x="432335" y="167640"/>
                  </a:lnTo>
                  <a:lnTo>
                    <a:pt x="432216" y="166370"/>
                  </a:lnTo>
                  <a:lnTo>
                    <a:pt x="432097" y="165100"/>
                  </a:lnTo>
                  <a:lnTo>
                    <a:pt x="424458" y="165100"/>
                  </a:lnTo>
                  <a:lnTo>
                    <a:pt x="418659" y="163830"/>
                  </a:lnTo>
                  <a:lnTo>
                    <a:pt x="431979" y="163830"/>
                  </a:lnTo>
                  <a:close/>
                </a:path>
                <a:path w="1041400" h="817880">
                  <a:moveTo>
                    <a:pt x="495573" y="166370"/>
                  </a:moveTo>
                  <a:lnTo>
                    <a:pt x="484207" y="166370"/>
                  </a:lnTo>
                  <a:lnTo>
                    <a:pt x="488916" y="170180"/>
                  </a:lnTo>
                  <a:lnTo>
                    <a:pt x="490371" y="171450"/>
                  </a:lnTo>
                  <a:lnTo>
                    <a:pt x="494129" y="173990"/>
                  </a:lnTo>
                  <a:lnTo>
                    <a:pt x="496246" y="176530"/>
                  </a:lnTo>
                  <a:lnTo>
                    <a:pt x="499572" y="175260"/>
                  </a:lnTo>
                  <a:lnTo>
                    <a:pt x="498002" y="168910"/>
                  </a:lnTo>
                  <a:lnTo>
                    <a:pt x="495573" y="166370"/>
                  </a:lnTo>
                  <a:close/>
                </a:path>
                <a:path w="1041400" h="817880">
                  <a:moveTo>
                    <a:pt x="518397" y="167640"/>
                  </a:moveTo>
                  <a:lnTo>
                    <a:pt x="516078" y="168910"/>
                  </a:lnTo>
                  <a:lnTo>
                    <a:pt x="514004" y="170180"/>
                  </a:lnTo>
                  <a:lnTo>
                    <a:pt x="513961" y="173990"/>
                  </a:lnTo>
                  <a:lnTo>
                    <a:pt x="517885" y="175260"/>
                  </a:lnTo>
                  <a:lnTo>
                    <a:pt x="519455" y="172720"/>
                  </a:lnTo>
                  <a:lnTo>
                    <a:pt x="518397" y="167640"/>
                  </a:lnTo>
                  <a:close/>
                </a:path>
                <a:path w="1041400" h="817880">
                  <a:moveTo>
                    <a:pt x="355954" y="171450"/>
                  </a:moveTo>
                  <a:lnTo>
                    <a:pt x="354329" y="171450"/>
                  </a:lnTo>
                  <a:lnTo>
                    <a:pt x="351144" y="172720"/>
                  </a:lnTo>
                  <a:lnTo>
                    <a:pt x="356760" y="172720"/>
                  </a:lnTo>
                  <a:lnTo>
                    <a:pt x="355954" y="171450"/>
                  </a:lnTo>
                  <a:close/>
                </a:path>
                <a:path w="1041400" h="817880">
                  <a:moveTo>
                    <a:pt x="481705" y="144780"/>
                  </a:moveTo>
                  <a:lnTo>
                    <a:pt x="480124" y="148590"/>
                  </a:lnTo>
                  <a:lnTo>
                    <a:pt x="480020" y="149860"/>
                  </a:lnTo>
                  <a:lnTo>
                    <a:pt x="479916" y="151130"/>
                  </a:lnTo>
                  <a:lnTo>
                    <a:pt x="479812" y="152400"/>
                  </a:lnTo>
                  <a:lnTo>
                    <a:pt x="482285" y="160020"/>
                  </a:lnTo>
                  <a:lnTo>
                    <a:pt x="481672" y="162560"/>
                  </a:lnTo>
                  <a:lnTo>
                    <a:pt x="479362" y="166370"/>
                  </a:lnTo>
                  <a:lnTo>
                    <a:pt x="478944" y="167640"/>
                  </a:lnTo>
                  <a:lnTo>
                    <a:pt x="478069" y="168910"/>
                  </a:lnTo>
                  <a:lnTo>
                    <a:pt x="479779" y="168910"/>
                  </a:lnTo>
                  <a:lnTo>
                    <a:pt x="483469" y="166370"/>
                  </a:lnTo>
                  <a:lnTo>
                    <a:pt x="495573" y="166370"/>
                  </a:lnTo>
                  <a:lnTo>
                    <a:pt x="495679" y="163830"/>
                  </a:lnTo>
                  <a:lnTo>
                    <a:pt x="495785" y="161290"/>
                  </a:lnTo>
                  <a:lnTo>
                    <a:pt x="494309" y="160020"/>
                  </a:lnTo>
                  <a:lnTo>
                    <a:pt x="491695" y="158750"/>
                  </a:lnTo>
                  <a:lnTo>
                    <a:pt x="489878" y="157480"/>
                  </a:lnTo>
                  <a:lnTo>
                    <a:pt x="485550" y="157480"/>
                  </a:lnTo>
                  <a:lnTo>
                    <a:pt x="484258" y="156210"/>
                  </a:lnTo>
                  <a:lnTo>
                    <a:pt x="486415" y="147320"/>
                  </a:lnTo>
                  <a:lnTo>
                    <a:pt x="486097" y="146050"/>
                  </a:lnTo>
                  <a:lnTo>
                    <a:pt x="481705" y="144780"/>
                  </a:lnTo>
                  <a:close/>
                </a:path>
                <a:path w="1041400" h="817880">
                  <a:moveTo>
                    <a:pt x="591610" y="156210"/>
                  </a:moveTo>
                  <a:lnTo>
                    <a:pt x="590376" y="157480"/>
                  </a:lnTo>
                  <a:lnTo>
                    <a:pt x="580604" y="157480"/>
                  </a:lnTo>
                  <a:lnTo>
                    <a:pt x="578401" y="158750"/>
                  </a:lnTo>
                  <a:lnTo>
                    <a:pt x="577033" y="163830"/>
                  </a:lnTo>
                  <a:lnTo>
                    <a:pt x="577138" y="165100"/>
                  </a:lnTo>
                  <a:lnTo>
                    <a:pt x="580518" y="166370"/>
                  </a:lnTo>
                  <a:lnTo>
                    <a:pt x="584903" y="168910"/>
                  </a:lnTo>
                  <a:lnTo>
                    <a:pt x="592517" y="157480"/>
                  </a:lnTo>
                  <a:lnTo>
                    <a:pt x="591610" y="156210"/>
                  </a:lnTo>
                  <a:close/>
                </a:path>
                <a:path w="1041400" h="817880">
                  <a:moveTo>
                    <a:pt x="500851" y="158750"/>
                  </a:moveTo>
                  <a:lnTo>
                    <a:pt x="498783" y="158750"/>
                  </a:lnTo>
                  <a:lnTo>
                    <a:pt x="498438" y="160020"/>
                  </a:lnTo>
                  <a:lnTo>
                    <a:pt x="498125" y="161290"/>
                  </a:lnTo>
                  <a:lnTo>
                    <a:pt x="498002" y="162560"/>
                  </a:lnTo>
                  <a:lnTo>
                    <a:pt x="497718" y="163830"/>
                  </a:lnTo>
                  <a:lnTo>
                    <a:pt x="498651" y="166370"/>
                  </a:lnTo>
                  <a:lnTo>
                    <a:pt x="502427" y="167640"/>
                  </a:lnTo>
                  <a:lnTo>
                    <a:pt x="504795" y="166370"/>
                  </a:lnTo>
                  <a:lnTo>
                    <a:pt x="506985" y="162560"/>
                  </a:lnTo>
                  <a:lnTo>
                    <a:pt x="506445" y="161290"/>
                  </a:lnTo>
                  <a:lnTo>
                    <a:pt x="502682" y="160020"/>
                  </a:lnTo>
                  <a:lnTo>
                    <a:pt x="500851" y="158750"/>
                  </a:lnTo>
                  <a:close/>
                </a:path>
                <a:path w="1041400" h="817880">
                  <a:moveTo>
                    <a:pt x="523405" y="160020"/>
                  </a:moveTo>
                  <a:lnTo>
                    <a:pt x="522450" y="161290"/>
                  </a:lnTo>
                  <a:lnTo>
                    <a:pt x="521064" y="161290"/>
                  </a:lnTo>
                  <a:lnTo>
                    <a:pt x="519861" y="163830"/>
                  </a:lnTo>
                  <a:lnTo>
                    <a:pt x="519631" y="165100"/>
                  </a:lnTo>
                  <a:lnTo>
                    <a:pt x="518908" y="167640"/>
                  </a:lnTo>
                  <a:lnTo>
                    <a:pt x="522100" y="166370"/>
                  </a:lnTo>
                  <a:lnTo>
                    <a:pt x="524048" y="166370"/>
                  </a:lnTo>
                  <a:lnTo>
                    <a:pt x="524372" y="163830"/>
                  </a:lnTo>
                  <a:lnTo>
                    <a:pt x="524502" y="162560"/>
                  </a:lnTo>
                  <a:lnTo>
                    <a:pt x="523756" y="161290"/>
                  </a:lnTo>
                  <a:lnTo>
                    <a:pt x="523405" y="160020"/>
                  </a:lnTo>
                  <a:close/>
                </a:path>
                <a:path w="1041400" h="817880">
                  <a:moveTo>
                    <a:pt x="549993" y="160020"/>
                  </a:moveTo>
                  <a:lnTo>
                    <a:pt x="547884" y="163830"/>
                  </a:lnTo>
                  <a:lnTo>
                    <a:pt x="549224" y="165100"/>
                  </a:lnTo>
                  <a:lnTo>
                    <a:pt x="550296" y="165100"/>
                  </a:lnTo>
                  <a:lnTo>
                    <a:pt x="552711" y="166370"/>
                  </a:lnTo>
                  <a:lnTo>
                    <a:pt x="554104" y="166370"/>
                  </a:lnTo>
                  <a:lnTo>
                    <a:pt x="558511" y="167640"/>
                  </a:lnTo>
                  <a:lnTo>
                    <a:pt x="561017" y="166370"/>
                  </a:lnTo>
                  <a:lnTo>
                    <a:pt x="565414" y="162560"/>
                  </a:lnTo>
                  <a:lnTo>
                    <a:pt x="555556" y="162560"/>
                  </a:lnTo>
                  <a:lnTo>
                    <a:pt x="549993" y="160020"/>
                  </a:lnTo>
                  <a:close/>
                </a:path>
                <a:path w="1041400" h="817880">
                  <a:moveTo>
                    <a:pt x="746772" y="154940"/>
                  </a:moveTo>
                  <a:lnTo>
                    <a:pt x="737727" y="154940"/>
                  </a:lnTo>
                  <a:lnTo>
                    <a:pt x="729190" y="158750"/>
                  </a:lnTo>
                  <a:lnTo>
                    <a:pt x="724755" y="161290"/>
                  </a:lnTo>
                  <a:lnTo>
                    <a:pt x="719809" y="163830"/>
                  </a:lnTo>
                  <a:lnTo>
                    <a:pt x="763063" y="163830"/>
                  </a:lnTo>
                  <a:lnTo>
                    <a:pt x="762069" y="162560"/>
                  </a:lnTo>
                  <a:lnTo>
                    <a:pt x="755247" y="157480"/>
                  </a:lnTo>
                  <a:lnTo>
                    <a:pt x="746772" y="154940"/>
                  </a:lnTo>
                  <a:close/>
                </a:path>
                <a:path w="1041400" h="817880">
                  <a:moveTo>
                    <a:pt x="574495" y="153670"/>
                  </a:moveTo>
                  <a:lnTo>
                    <a:pt x="536782" y="153670"/>
                  </a:lnTo>
                  <a:lnTo>
                    <a:pt x="542315" y="154940"/>
                  </a:lnTo>
                  <a:lnTo>
                    <a:pt x="545357" y="154940"/>
                  </a:lnTo>
                  <a:lnTo>
                    <a:pt x="551433" y="156210"/>
                  </a:lnTo>
                  <a:lnTo>
                    <a:pt x="554591" y="157480"/>
                  </a:lnTo>
                  <a:lnTo>
                    <a:pt x="557287" y="158750"/>
                  </a:lnTo>
                  <a:lnTo>
                    <a:pt x="555556" y="162560"/>
                  </a:lnTo>
                  <a:lnTo>
                    <a:pt x="565414" y="162560"/>
                  </a:lnTo>
                  <a:lnTo>
                    <a:pt x="568346" y="160020"/>
                  </a:lnTo>
                  <a:lnTo>
                    <a:pt x="574495" y="153670"/>
                  </a:lnTo>
                  <a:close/>
                </a:path>
                <a:path w="1041400" h="817880">
                  <a:moveTo>
                    <a:pt x="410688" y="158750"/>
                  </a:moveTo>
                  <a:lnTo>
                    <a:pt x="410728" y="161290"/>
                  </a:lnTo>
                  <a:lnTo>
                    <a:pt x="413893" y="160020"/>
                  </a:lnTo>
                  <a:lnTo>
                    <a:pt x="410688" y="158750"/>
                  </a:lnTo>
                  <a:close/>
                </a:path>
                <a:path w="1041400" h="817880">
                  <a:moveTo>
                    <a:pt x="588454" y="134620"/>
                  </a:moveTo>
                  <a:lnTo>
                    <a:pt x="569368" y="134620"/>
                  </a:lnTo>
                  <a:lnTo>
                    <a:pt x="568911" y="137160"/>
                  </a:lnTo>
                  <a:lnTo>
                    <a:pt x="568893" y="138430"/>
                  </a:lnTo>
                  <a:lnTo>
                    <a:pt x="568242" y="139700"/>
                  </a:lnTo>
                  <a:lnTo>
                    <a:pt x="564458" y="143510"/>
                  </a:lnTo>
                  <a:lnTo>
                    <a:pt x="559618" y="147320"/>
                  </a:lnTo>
                  <a:lnTo>
                    <a:pt x="525550" y="147320"/>
                  </a:lnTo>
                  <a:lnTo>
                    <a:pt x="526150" y="152400"/>
                  </a:lnTo>
                  <a:lnTo>
                    <a:pt x="527072" y="157480"/>
                  </a:lnTo>
                  <a:lnTo>
                    <a:pt x="528775" y="157480"/>
                  </a:lnTo>
                  <a:lnTo>
                    <a:pt x="534586" y="153670"/>
                  </a:lnTo>
                  <a:lnTo>
                    <a:pt x="574495" y="153670"/>
                  </a:lnTo>
                  <a:lnTo>
                    <a:pt x="574517" y="152400"/>
                  </a:lnTo>
                  <a:lnTo>
                    <a:pt x="570755" y="147320"/>
                  </a:lnTo>
                  <a:lnTo>
                    <a:pt x="576342" y="146050"/>
                  </a:lnTo>
                  <a:lnTo>
                    <a:pt x="578977" y="139700"/>
                  </a:lnTo>
                  <a:lnTo>
                    <a:pt x="586055" y="137160"/>
                  </a:lnTo>
                  <a:lnTo>
                    <a:pt x="586818" y="135890"/>
                  </a:lnTo>
                  <a:lnTo>
                    <a:pt x="588454" y="134620"/>
                  </a:lnTo>
                  <a:close/>
                </a:path>
                <a:path w="1041400" h="817880">
                  <a:moveTo>
                    <a:pt x="421171" y="152400"/>
                  </a:moveTo>
                  <a:lnTo>
                    <a:pt x="418555" y="153670"/>
                  </a:lnTo>
                  <a:lnTo>
                    <a:pt x="420682" y="156210"/>
                  </a:lnTo>
                  <a:lnTo>
                    <a:pt x="422327" y="156210"/>
                  </a:lnTo>
                  <a:lnTo>
                    <a:pt x="424693" y="154940"/>
                  </a:lnTo>
                  <a:lnTo>
                    <a:pt x="422817" y="153670"/>
                  </a:lnTo>
                  <a:lnTo>
                    <a:pt x="421171" y="152400"/>
                  </a:lnTo>
                  <a:close/>
                </a:path>
                <a:path w="1041400" h="817880">
                  <a:moveTo>
                    <a:pt x="391798" y="133350"/>
                  </a:moveTo>
                  <a:lnTo>
                    <a:pt x="382605" y="133350"/>
                  </a:lnTo>
                  <a:lnTo>
                    <a:pt x="385258" y="135890"/>
                  </a:lnTo>
                  <a:lnTo>
                    <a:pt x="385737" y="137160"/>
                  </a:lnTo>
                  <a:lnTo>
                    <a:pt x="387000" y="139700"/>
                  </a:lnTo>
                  <a:lnTo>
                    <a:pt x="387381" y="140970"/>
                  </a:lnTo>
                  <a:lnTo>
                    <a:pt x="390701" y="142240"/>
                  </a:lnTo>
                  <a:lnTo>
                    <a:pt x="391093" y="144780"/>
                  </a:lnTo>
                  <a:lnTo>
                    <a:pt x="389114" y="149860"/>
                  </a:lnTo>
                  <a:lnTo>
                    <a:pt x="389312" y="151130"/>
                  </a:lnTo>
                  <a:lnTo>
                    <a:pt x="391431" y="153670"/>
                  </a:lnTo>
                  <a:lnTo>
                    <a:pt x="392581" y="154940"/>
                  </a:lnTo>
                  <a:lnTo>
                    <a:pt x="394078" y="154940"/>
                  </a:lnTo>
                  <a:lnTo>
                    <a:pt x="394859" y="153670"/>
                  </a:lnTo>
                  <a:lnTo>
                    <a:pt x="396303" y="149860"/>
                  </a:lnTo>
                  <a:lnTo>
                    <a:pt x="397102" y="147320"/>
                  </a:lnTo>
                  <a:lnTo>
                    <a:pt x="399301" y="142240"/>
                  </a:lnTo>
                  <a:lnTo>
                    <a:pt x="399215" y="140970"/>
                  </a:lnTo>
                  <a:lnTo>
                    <a:pt x="397090" y="138430"/>
                  </a:lnTo>
                  <a:lnTo>
                    <a:pt x="391798" y="133350"/>
                  </a:lnTo>
                  <a:close/>
                </a:path>
                <a:path w="1041400" h="817880">
                  <a:moveTo>
                    <a:pt x="453593" y="127000"/>
                  </a:moveTo>
                  <a:lnTo>
                    <a:pt x="450781" y="128270"/>
                  </a:lnTo>
                  <a:lnTo>
                    <a:pt x="450702" y="130810"/>
                  </a:lnTo>
                  <a:lnTo>
                    <a:pt x="448697" y="139700"/>
                  </a:lnTo>
                  <a:lnTo>
                    <a:pt x="439535" y="139700"/>
                  </a:lnTo>
                  <a:lnTo>
                    <a:pt x="437854" y="143510"/>
                  </a:lnTo>
                  <a:lnTo>
                    <a:pt x="436615" y="148590"/>
                  </a:lnTo>
                  <a:lnTo>
                    <a:pt x="437285" y="149860"/>
                  </a:lnTo>
                  <a:lnTo>
                    <a:pt x="439488" y="149860"/>
                  </a:lnTo>
                  <a:lnTo>
                    <a:pt x="439927" y="148590"/>
                  </a:lnTo>
                  <a:lnTo>
                    <a:pt x="440683" y="147320"/>
                  </a:lnTo>
                  <a:lnTo>
                    <a:pt x="441068" y="144780"/>
                  </a:lnTo>
                  <a:lnTo>
                    <a:pt x="442718" y="143510"/>
                  </a:lnTo>
                  <a:lnTo>
                    <a:pt x="445759" y="142240"/>
                  </a:lnTo>
                  <a:lnTo>
                    <a:pt x="454917" y="142240"/>
                  </a:lnTo>
                  <a:lnTo>
                    <a:pt x="456048" y="137160"/>
                  </a:lnTo>
                  <a:lnTo>
                    <a:pt x="458828" y="134620"/>
                  </a:lnTo>
                  <a:lnTo>
                    <a:pt x="453593" y="127000"/>
                  </a:lnTo>
                  <a:close/>
                </a:path>
                <a:path w="1041400" h="817880">
                  <a:moveTo>
                    <a:pt x="706253" y="139700"/>
                  </a:moveTo>
                  <a:lnTo>
                    <a:pt x="675666" y="139700"/>
                  </a:lnTo>
                  <a:lnTo>
                    <a:pt x="678823" y="142240"/>
                  </a:lnTo>
                  <a:lnTo>
                    <a:pt x="682077" y="144780"/>
                  </a:lnTo>
                  <a:lnTo>
                    <a:pt x="683835" y="147320"/>
                  </a:lnTo>
                  <a:lnTo>
                    <a:pt x="683533" y="148590"/>
                  </a:lnTo>
                  <a:lnTo>
                    <a:pt x="712333" y="148590"/>
                  </a:lnTo>
                  <a:lnTo>
                    <a:pt x="711997" y="147320"/>
                  </a:lnTo>
                  <a:lnTo>
                    <a:pt x="710164" y="143510"/>
                  </a:lnTo>
                  <a:lnTo>
                    <a:pt x="706253" y="139700"/>
                  </a:lnTo>
                  <a:close/>
                </a:path>
                <a:path w="1041400" h="817880">
                  <a:moveTo>
                    <a:pt x="425409" y="146050"/>
                  </a:moveTo>
                  <a:lnTo>
                    <a:pt x="425185" y="146050"/>
                  </a:lnTo>
                  <a:lnTo>
                    <a:pt x="425138" y="147320"/>
                  </a:lnTo>
                  <a:lnTo>
                    <a:pt x="425523" y="147320"/>
                  </a:lnTo>
                  <a:lnTo>
                    <a:pt x="425409" y="146050"/>
                  </a:lnTo>
                  <a:close/>
                </a:path>
                <a:path w="1041400" h="817880">
                  <a:moveTo>
                    <a:pt x="519455" y="127000"/>
                  </a:moveTo>
                  <a:lnTo>
                    <a:pt x="515491" y="128270"/>
                  </a:lnTo>
                  <a:lnTo>
                    <a:pt x="513260" y="132080"/>
                  </a:lnTo>
                  <a:lnTo>
                    <a:pt x="514563" y="134620"/>
                  </a:lnTo>
                  <a:lnTo>
                    <a:pt x="516561" y="137160"/>
                  </a:lnTo>
                  <a:lnTo>
                    <a:pt x="517940" y="137160"/>
                  </a:lnTo>
                  <a:lnTo>
                    <a:pt x="519235" y="138430"/>
                  </a:lnTo>
                  <a:lnTo>
                    <a:pt x="512403" y="144780"/>
                  </a:lnTo>
                  <a:lnTo>
                    <a:pt x="513980" y="146050"/>
                  </a:lnTo>
                  <a:lnTo>
                    <a:pt x="517638" y="146050"/>
                  </a:lnTo>
                  <a:lnTo>
                    <a:pt x="525222" y="147320"/>
                  </a:lnTo>
                  <a:lnTo>
                    <a:pt x="553840" y="147320"/>
                  </a:lnTo>
                  <a:lnTo>
                    <a:pt x="547244" y="146050"/>
                  </a:lnTo>
                  <a:lnTo>
                    <a:pt x="545727" y="144780"/>
                  </a:lnTo>
                  <a:lnTo>
                    <a:pt x="543942" y="144780"/>
                  </a:lnTo>
                  <a:lnTo>
                    <a:pt x="540716" y="143510"/>
                  </a:lnTo>
                  <a:lnTo>
                    <a:pt x="538830" y="143510"/>
                  </a:lnTo>
                  <a:lnTo>
                    <a:pt x="534272" y="138430"/>
                  </a:lnTo>
                  <a:lnTo>
                    <a:pt x="520534" y="138430"/>
                  </a:lnTo>
                  <a:lnTo>
                    <a:pt x="522828" y="135890"/>
                  </a:lnTo>
                  <a:lnTo>
                    <a:pt x="524106" y="132080"/>
                  </a:lnTo>
                  <a:lnTo>
                    <a:pt x="591727" y="132080"/>
                  </a:lnTo>
                  <a:lnTo>
                    <a:pt x="593363" y="130810"/>
                  </a:lnTo>
                  <a:lnTo>
                    <a:pt x="524736" y="130810"/>
                  </a:lnTo>
                  <a:lnTo>
                    <a:pt x="519455" y="127000"/>
                  </a:lnTo>
                  <a:close/>
                </a:path>
                <a:path w="1041400" h="817880">
                  <a:moveTo>
                    <a:pt x="604857" y="146050"/>
                  </a:moveTo>
                  <a:lnTo>
                    <a:pt x="598629" y="146050"/>
                  </a:lnTo>
                  <a:lnTo>
                    <a:pt x="600746" y="147320"/>
                  </a:lnTo>
                  <a:lnTo>
                    <a:pt x="604098" y="147320"/>
                  </a:lnTo>
                  <a:lnTo>
                    <a:pt x="604857" y="146050"/>
                  </a:lnTo>
                  <a:close/>
                </a:path>
                <a:path w="1041400" h="817880">
                  <a:moveTo>
                    <a:pt x="454917" y="142240"/>
                  </a:moveTo>
                  <a:lnTo>
                    <a:pt x="448318" y="142240"/>
                  </a:lnTo>
                  <a:lnTo>
                    <a:pt x="451167" y="146050"/>
                  </a:lnTo>
                  <a:lnTo>
                    <a:pt x="454917" y="142240"/>
                  </a:lnTo>
                  <a:close/>
                </a:path>
                <a:path w="1041400" h="817880">
                  <a:moveTo>
                    <a:pt x="602691" y="139700"/>
                  </a:moveTo>
                  <a:lnTo>
                    <a:pt x="598892" y="139700"/>
                  </a:lnTo>
                  <a:lnTo>
                    <a:pt x="597187" y="142240"/>
                  </a:lnTo>
                  <a:lnTo>
                    <a:pt x="597095" y="143510"/>
                  </a:lnTo>
                  <a:lnTo>
                    <a:pt x="597004" y="144780"/>
                  </a:lnTo>
                  <a:lnTo>
                    <a:pt x="596912" y="146050"/>
                  </a:lnTo>
                  <a:lnTo>
                    <a:pt x="605509" y="146050"/>
                  </a:lnTo>
                  <a:lnTo>
                    <a:pt x="606154" y="144780"/>
                  </a:lnTo>
                  <a:lnTo>
                    <a:pt x="605746" y="142240"/>
                  </a:lnTo>
                  <a:lnTo>
                    <a:pt x="602691" y="139700"/>
                  </a:lnTo>
                  <a:close/>
                </a:path>
                <a:path w="1041400" h="817880">
                  <a:moveTo>
                    <a:pt x="397530" y="118110"/>
                  </a:moveTo>
                  <a:lnTo>
                    <a:pt x="376916" y="118110"/>
                  </a:lnTo>
                  <a:lnTo>
                    <a:pt x="379260" y="121920"/>
                  </a:lnTo>
                  <a:lnTo>
                    <a:pt x="379613" y="123190"/>
                  </a:lnTo>
                  <a:lnTo>
                    <a:pt x="378082" y="125730"/>
                  </a:lnTo>
                  <a:lnTo>
                    <a:pt x="377129" y="127000"/>
                  </a:lnTo>
                  <a:lnTo>
                    <a:pt x="376603" y="132080"/>
                  </a:lnTo>
                  <a:lnTo>
                    <a:pt x="375149" y="133350"/>
                  </a:lnTo>
                  <a:lnTo>
                    <a:pt x="369393" y="137160"/>
                  </a:lnTo>
                  <a:lnTo>
                    <a:pt x="369648" y="139700"/>
                  </a:lnTo>
                  <a:lnTo>
                    <a:pt x="375747" y="142240"/>
                  </a:lnTo>
                  <a:lnTo>
                    <a:pt x="377129" y="140970"/>
                  </a:lnTo>
                  <a:lnTo>
                    <a:pt x="379077" y="138430"/>
                  </a:lnTo>
                  <a:lnTo>
                    <a:pt x="379328" y="137160"/>
                  </a:lnTo>
                  <a:lnTo>
                    <a:pt x="380815" y="133350"/>
                  </a:lnTo>
                  <a:lnTo>
                    <a:pt x="391798" y="133350"/>
                  </a:lnTo>
                  <a:lnTo>
                    <a:pt x="394517" y="129540"/>
                  </a:lnTo>
                  <a:lnTo>
                    <a:pt x="395928" y="124460"/>
                  </a:lnTo>
                  <a:lnTo>
                    <a:pt x="396396" y="121920"/>
                  </a:lnTo>
                  <a:lnTo>
                    <a:pt x="397530" y="118110"/>
                  </a:lnTo>
                  <a:close/>
                </a:path>
                <a:path w="1041400" h="817880">
                  <a:moveTo>
                    <a:pt x="704728" y="118110"/>
                  </a:moveTo>
                  <a:lnTo>
                    <a:pt x="695952" y="118110"/>
                  </a:lnTo>
                  <a:lnTo>
                    <a:pt x="697237" y="120650"/>
                  </a:lnTo>
                  <a:lnTo>
                    <a:pt x="697153" y="121920"/>
                  </a:lnTo>
                  <a:lnTo>
                    <a:pt x="697069" y="123190"/>
                  </a:lnTo>
                  <a:lnTo>
                    <a:pt x="696986" y="124460"/>
                  </a:lnTo>
                  <a:lnTo>
                    <a:pt x="680562" y="124460"/>
                  </a:lnTo>
                  <a:lnTo>
                    <a:pt x="683845" y="125730"/>
                  </a:lnTo>
                  <a:lnTo>
                    <a:pt x="685775" y="130810"/>
                  </a:lnTo>
                  <a:lnTo>
                    <a:pt x="685872" y="133350"/>
                  </a:lnTo>
                  <a:lnTo>
                    <a:pt x="686592" y="135890"/>
                  </a:lnTo>
                  <a:lnTo>
                    <a:pt x="684014" y="138430"/>
                  </a:lnTo>
                  <a:lnTo>
                    <a:pt x="664095" y="138430"/>
                  </a:lnTo>
                  <a:lnTo>
                    <a:pt x="665241" y="139700"/>
                  </a:lnTo>
                  <a:lnTo>
                    <a:pt x="665600" y="142240"/>
                  </a:lnTo>
                  <a:lnTo>
                    <a:pt x="671814" y="142240"/>
                  </a:lnTo>
                  <a:lnTo>
                    <a:pt x="672480" y="140970"/>
                  </a:lnTo>
                  <a:lnTo>
                    <a:pt x="673955" y="139700"/>
                  </a:lnTo>
                  <a:lnTo>
                    <a:pt x="706253" y="139700"/>
                  </a:lnTo>
                  <a:lnTo>
                    <a:pt x="704949" y="138430"/>
                  </a:lnTo>
                  <a:lnTo>
                    <a:pt x="704369" y="135890"/>
                  </a:lnTo>
                  <a:lnTo>
                    <a:pt x="706716" y="129540"/>
                  </a:lnTo>
                  <a:lnTo>
                    <a:pt x="706613" y="128270"/>
                  </a:lnTo>
                  <a:lnTo>
                    <a:pt x="706510" y="127000"/>
                  </a:lnTo>
                  <a:lnTo>
                    <a:pt x="706407" y="125730"/>
                  </a:lnTo>
                  <a:lnTo>
                    <a:pt x="704728" y="118110"/>
                  </a:lnTo>
                  <a:close/>
                </a:path>
                <a:path w="1041400" h="817880">
                  <a:moveTo>
                    <a:pt x="437865" y="115570"/>
                  </a:moveTo>
                  <a:lnTo>
                    <a:pt x="400522" y="115570"/>
                  </a:lnTo>
                  <a:lnTo>
                    <a:pt x="403795" y="119380"/>
                  </a:lnTo>
                  <a:lnTo>
                    <a:pt x="403868" y="121920"/>
                  </a:lnTo>
                  <a:lnTo>
                    <a:pt x="403978" y="125730"/>
                  </a:lnTo>
                  <a:lnTo>
                    <a:pt x="412586" y="134620"/>
                  </a:lnTo>
                  <a:lnTo>
                    <a:pt x="416679" y="139700"/>
                  </a:lnTo>
                  <a:lnTo>
                    <a:pt x="423388" y="140970"/>
                  </a:lnTo>
                  <a:lnTo>
                    <a:pt x="423473" y="139700"/>
                  </a:lnTo>
                  <a:lnTo>
                    <a:pt x="423558" y="138430"/>
                  </a:lnTo>
                  <a:lnTo>
                    <a:pt x="423643" y="137160"/>
                  </a:lnTo>
                  <a:lnTo>
                    <a:pt x="423727" y="135890"/>
                  </a:lnTo>
                  <a:lnTo>
                    <a:pt x="427619" y="132080"/>
                  </a:lnTo>
                  <a:lnTo>
                    <a:pt x="429861" y="129540"/>
                  </a:lnTo>
                  <a:lnTo>
                    <a:pt x="432403" y="127000"/>
                  </a:lnTo>
                  <a:lnTo>
                    <a:pt x="433988" y="125730"/>
                  </a:lnTo>
                  <a:lnTo>
                    <a:pt x="436385" y="123190"/>
                  </a:lnTo>
                  <a:lnTo>
                    <a:pt x="447390" y="123190"/>
                  </a:lnTo>
                  <a:lnTo>
                    <a:pt x="449168" y="120650"/>
                  </a:lnTo>
                  <a:lnTo>
                    <a:pt x="415051" y="120650"/>
                  </a:lnTo>
                  <a:lnTo>
                    <a:pt x="414919" y="119380"/>
                  </a:lnTo>
                  <a:lnTo>
                    <a:pt x="454484" y="119380"/>
                  </a:lnTo>
                  <a:lnTo>
                    <a:pt x="454924" y="118110"/>
                  </a:lnTo>
                  <a:lnTo>
                    <a:pt x="437987" y="118110"/>
                  </a:lnTo>
                  <a:lnTo>
                    <a:pt x="437163" y="116840"/>
                  </a:lnTo>
                  <a:lnTo>
                    <a:pt x="437865" y="115570"/>
                  </a:lnTo>
                  <a:close/>
                </a:path>
                <a:path w="1041400" h="817880">
                  <a:moveTo>
                    <a:pt x="591727" y="132080"/>
                  </a:moveTo>
                  <a:lnTo>
                    <a:pt x="531713" y="132080"/>
                  </a:lnTo>
                  <a:lnTo>
                    <a:pt x="533858" y="133350"/>
                  </a:lnTo>
                  <a:lnTo>
                    <a:pt x="535773" y="135890"/>
                  </a:lnTo>
                  <a:lnTo>
                    <a:pt x="536122" y="135890"/>
                  </a:lnTo>
                  <a:lnTo>
                    <a:pt x="540111" y="138430"/>
                  </a:lnTo>
                  <a:lnTo>
                    <a:pt x="547596" y="140970"/>
                  </a:lnTo>
                  <a:lnTo>
                    <a:pt x="549483" y="137160"/>
                  </a:lnTo>
                  <a:lnTo>
                    <a:pt x="559962" y="137160"/>
                  </a:lnTo>
                  <a:lnTo>
                    <a:pt x="561510" y="135890"/>
                  </a:lnTo>
                  <a:lnTo>
                    <a:pt x="564902" y="134620"/>
                  </a:lnTo>
                  <a:lnTo>
                    <a:pt x="588454" y="134620"/>
                  </a:lnTo>
                  <a:lnTo>
                    <a:pt x="591727" y="132080"/>
                  </a:lnTo>
                  <a:close/>
                </a:path>
                <a:path w="1041400" h="817880">
                  <a:moveTo>
                    <a:pt x="439653" y="129540"/>
                  </a:moveTo>
                  <a:lnTo>
                    <a:pt x="435823" y="129540"/>
                  </a:lnTo>
                  <a:lnTo>
                    <a:pt x="434160" y="130810"/>
                  </a:lnTo>
                  <a:lnTo>
                    <a:pt x="432551" y="134620"/>
                  </a:lnTo>
                  <a:lnTo>
                    <a:pt x="432338" y="135890"/>
                  </a:lnTo>
                  <a:lnTo>
                    <a:pt x="431806" y="138430"/>
                  </a:lnTo>
                  <a:lnTo>
                    <a:pt x="436352" y="139700"/>
                  </a:lnTo>
                  <a:lnTo>
                    <a:pt x="439351" y="138430"/>
                  </a:lnTo>
                  <a:lnTo>
                    <a:pt x="440395" y="133350"/>
                  </a:lnTo>
                  <a:lnTo>
                    <a:pt x="440968" y="130810"/>
                  </a:lnTo>
                  <a:lnTo>
                    <a:pt x="439653" y="129540"/>
                  </a:lnTo>
                  <a:close/>
                </a:path>
                <a:path w="1041400" h="817880">
                  <a:moveTo>
                    <a:pt x="559962" y="137160"/>
                  </a:moveTo>
                  <a:lnTo>
                    <a:pt x="549483" y="137160"/>
                  </a:lnTo>
                  <a:lnTo>
                    <a:pt x="555329" y="139700"/>
                  </a:lnTo>
                  <a:lnTo>
                    <a:pt x="556867" y="139700"/>
                  </a:lnTo>
                  <a:lnTo>
                    <a:pt x="559962" y="137160"/>
                  </a:lnTo>
                  <a:close/>
                </a:path>
                <a:path w="1041400" h="817880">
                  <a:moveTo>
                    <a:pt x="419202" y="80010"/>
                  </a:moveTo>
                  <a:lnTo>
                    <a:pt x="416516" y="80010"/>
                  </a:lnTo>
                  <a:lnTo>
                    <a:pt x="411189" y="82550"/>
                  </a:lnTo>
                  <a:lnTo>
                    <a:pt x="408355" y="83820"/>
                  </a:lnTo>
                  <a:lnTo>
                    <a:pt x="400591" y="87630"/>
                  </a:lnTo>
                  <a:lnTo>
                    <a:pt x="395630" y="90170"/>
                  </a:lnTo>
                  <a:lnTo>
                    <a:pt x="390187" y="97790"/>
                  </a:lnTo>
                  <a:lnTo>
                    <a:pt x="387353" y="100330"/>
                  </a:lnTo>
                  <a:lnTo>
                    <a:pt x="380304" y="102870"/>
                  </a:lnTo>
                  <a:lnTo>
                    <a:pt x="377885" y="105410"/>
                  </a:lnTo>
                  <a:lnTo>
                    <a:pt x="374001" y="110490"/>
                  </a:lnTo>
                  <a:lnTo>
                    <a:pt x="371254" y="113030"/>
                  </a:lnTo>
                  <a:lnTo>
                    <a:pt x="361166" y="118110"/>
                  </a:lnTo>
                  <a:lnTo>
                    <a:pt x="356130" y="123190"/>
                  </a:lnTo>
                  <a:lnTo>
                    <a:pt x="350575" y="130810"/>
                  </a:lnTo>
                  <a:lnTo>
                    <a:pt x="348880" y="137160"/>
                  </a:lnTo>
                  <a:lnTo>
                    <a:pt x="349200" y="137160"/>
                  </a:lnTo>
                  <a:lnTo>
                    <a:pt x="349257" y="138430"/>
                  </a:lnTo>
                  <a:lnTo>
                    <a:pt x="353650" y="137160"/>
                  </a:lnTo>
                  <a:lnTo>
                    <a:pt x="356292" y="134620"/>
                  </a:lnTo>
                  <a:lnTo>
                    <a:pt x="362164" y="125730"/>
                  </a:lnTo>
                  <a:lnTo>
                    <a:pt x="367657" y="121920"/>
                  </a:lnTo>
                  <a:lnTo>
                    <a:pt x="374054" y="119380"/>
                  </a:lnTo>
                  <a:lnTo>
                    <a:pt x="376916" y="118110"/>
                  </a:lnTo>
                  <a:lnTo>
                    <a:pt x="397530" y="118110"/>
                  </a:lnTo>
                  <a:lnTo>
                    <a:pt x="397869" y="115570"/>
                  </a:lnTo>
                  <a:lnTo>
                    <a:pt x="437865" y="115570"/>
                  </a:lnTo>
                  <a:lnTo>
                    <a:pt x="439268" y="113030"/>
                  </a:lnTo>
                  <a:lnTo>
                    <a:pt x="456622" y="113030"/>
                  </a:lnTo>
                  <a:lnTo>
                    <a:pt x="457330" y="110490"/>
                  </a:lnTo>
                  <a:lnTo>
                    <a:pt x="458306" y="109220"/>
                  </a:lnTo>
                  <a:lnTo>
                    <a:pt x="467239" y="109220"/>
                  </a:lnTo>
                  <a:lnTo>
                    <a:pt x="467301" y="107950"/>
                  </a:lnTo>
                  <a:lnTo>
                    <a:pt x="467821" y="106680"/>
                  </a:lnTo>
                  <a:lnTo>
                    <a:pt x="468349" y="106680"/>
                  </a:lnTo>
                  <a:lnTo>
                    <a:pt x="469163" y="105410"/>
                  </a:lnTo>
                  <a:lnTo>
                    <a:pt x="499939" y="105410"/>
                  </a:lnTo>
                  <a:lnTo>
                    <a:pt x="500159" y="104140"/>
                  </a:lnTo>
                  <a:lnTo>
                    <a:pt x="694256" y="104140"/>
                  </a:lnTo>
                  <a:lnTo>
                    <a:pt x="691427" y="101600"/>
                  </a:lnTo>
                  <a:lnTo>
                    <a:pt x="567590" y="101600"/>
                  </a:lnTo>
                  <a:lnTo>
                    <a:pt x="567698" y="100330"/>
                  </a:lnTo>
                  <a:lnTo>
                    <a:pt x="683727" y="100330"/>
                  </a:lnTo>
                  <a:lnTo>
                    <a:pt x="682761" y="99060"/>
                  </a:lnTo>
                  <a:lnTo>
                    <a:pt x="465476" y="99060"/>
                  </a:lnTo>
                  <a:lnTo>
                    <a:pt x="461905" y="97790"/>
                  </a:lnTo>
                  <a:lnTo>
                    <a:pt x="463186" y="95250"/>
                  </a:lnTo>
                  <a:lnTo>
                    <a:pt x="441943" y="95250"/>
                  </a:lnTo>
                  <a:lnTo>
                    <a:pt x="441396" y="92710"/>
                  </a:lnTo>
                  <a:lnTo>
                    <a:pt x="442196" y="90170"/>
                  </a:lnTo>
                  <a:lnTo>
                    <a:pt x="444488" y="87630"/>
                  </a:lnTo>
                  <a:lnTo>
                    <a:pt x="594100" y="87630"/>
                  </a:lnTo>
                  <a:lnTo>
                    <a:pt x="593727" y="86360"/>
                  </a:lnTo>
                  <a:lnTo>
                    <a:pt x="595336" y="86360"/>
                  </a:lnTo>
                  <a:lnTo>
                    <a:pt x="599022" y="85090"/>
                  </a:lnTo>
                  <a:lnTo>
                    <a:pt x="435150" y="85090"/>
                  </a:lnTo>
                  <a:lnTo>
                    <a:pt x="434574" y="83820"/>
                  </a:lnTo>
                  <a:lnTo>
                    <a:pt x="433649" y="83820"/>
                  </a:lnTo>
                  <a:lnTo>
                    <a:pt x="434837" y="82550"/>
                  </a:lnTo>
                  <a:lnTo>
                    <a:pt x="435575" y="82550"/>
                  </a:lnTo>
                  <a:lnTo>
                    <a:pt x="436490" y="81280"/>
                  </a:lnTo>
                  <a:lnTo>
                    <a:pt x="424508" y="81280"/>
                  </a:lnTo>
                  <a:lnTo>
                    <a:pt x="419202" y="80010"/>
                  </a:lnTo>
                  <a:close/>
                </a:path>
                <a:path w="1041400" h="817880">
                  <a:moveTo>
                    <a:pt x="490249" y="123190"/>
                  </a:moveTo>
                  <a:lnTo>
                    <a:pt x="485781" y="125730"/>
                  </a:lnTo>
                  <a:lnTo>
                    <a:pt x="483883" y="127000"/>
                  </a:lnTo>
                  <a:lnTo>
                    <a:pt x="483948" y="129540"/>
                  </a:lnTo>
                  <a:lnTo>
                    <a:pt x="484064" y="132080"/>
                  </a:lnTo>
                  <a:lnTo>
                    <a:pt x="485500" y="134620"/>
                  </a:lnTo>
                  <a:lnTo>
                    <a:pt x="488398" y="134620"/>
                  </a:lnTo>
                  <a:lnTo>
                    <a:pt x="488472" y="133350"/>
                  </a:lnTo>
                  <a:lnTo>
                    <a:pt x="488546" y="132080"/>
                  </a:lnTo>
                  <a:lnTo>
                    <a:pt x="488621" y="130810"/>
                  </a:lnTo>
                  <a:lnTo>
                    <a:pt x="491083" y="128270"/>
                  </a:lnTo>
                  <a:lnTo>
                    <a:pt x="490249" y="123190"/>
                  </a:lnTo>
                  <a:close/>
                </a:path>
                <a:path w="1041400" h="817880">
                  <a:moveTo>
                    <a:pt x="532076" y="124460"/>
                  </a:moveTo>
                  <a:lnTo>
                    <a:pt x="531187" y="125730"/>
                  </a:lnTo>
                  <a:lnTo>
                    <a:pt x="530410" y="125730"/>
                  </a:lnTo>
                  <a:lnTo>
                    <a:pt x="527231" y="128270"/>
                  </a:lnTo>
                  <a:lnTo>
                    <a:pt x="524736" y="130810"/>
                  </a:lnTo>
                  <a:lnTo>
                    <a:pt x="580133" y="130810"/>
                  </a:lnTo>
                  <a:lnTo>
                    <a:pt x="579607" y="129540"/>
                  </a:lnTo>
                  <a:lnTo>
                    <a:pt x="579708" y="128270"/>
                  </a:lnTo>
                  <a:lnTo>
                    <a:pt x="545047" y="128270"/>
                  </a:lnTo>
                  <a:lnTo>
                    <a:pt x="544266" y="127000"/>
                  </a:lnTo>
                  <a:lnTo>
                    <a:pt x="534229" y="127000"/>
                  </a:lnTo>
                  <a:lnTo>
                    <a:pt x="532076" y="124460"/>
                  </a:lnTo>
                  <a:close/>
                </a:path>
                <a:path w="1041400" h="817880">
                  <a:moveTo>
                    <a:pt x="600134" y="119380"/>
                  </a:moveTo>
                  <a:lnTo>
                    <a:pt x="598716" y="119380"/>
                  </a:lnTo>
                  <a:lnTo>
                    <a:pt x="595753" y="120650"/>
                  </a:lnTo>
                  <a:lnTo>
                    <a:pt x="594400" y="120650"/>
                  </a:lnTo>
                  <a:lnTo>
                    <a:pt x="591430" y="123190"/>
                  </a:lnTo>
                  <a:lnTo>
                    <a:pt x="589878" y="124460"/>
                  </a:lnTo>
                  <a:lnTo>
                    <a:pt x="585389" y="124460"/>
                  </a:lnTo>
                  <a:lnTo>
                    <a:pt x="584161" y="128270"/>
                  </a:lnTo>
                  <a:lnTo>
                    <a:pt x="582973" y="130810"/>
                  </a:lnTo>
                  <a:lnTo>
                    <a:pt x="593363" y="130810"/>
                  </a:lnTo>
                  <a:lnTo>
                    <a:pt x="599908" y="125730"/>
                  </a:lnTo>
                  <a:lnTo>
                    <a:pt x="600268" y="125730"/>
                  </a:lnTo>
                  <a:lnTo>
                    <a:pt x="601592" y="123190"/>
                  </a:lnTo>
                  <a:lnTo>
                    <a:pt x="601913" y="121920"/>
                  </a:lnTo>
                  <a:lnTo>
                    <a:pt x="600134" y="119380"/>
                  </a:lnTo>
                  <a:close/>
                </a:path>
                <a:path w="1041400" h="817880">
                  <a:moveTo>
                    <a:pt x="592244" y="116840"/>
                  </a:moveTo>
                  <a:lnTo>
                    <a:pt x="542751" y="116840"/>
                  </a:lnTo>
                  <a:lnTo>
                    <a:pt x="547495" y="119380"/>
                  </a:lnTo>
                  <a:lnTo>
                    <a:pt x="548345" y="123190"/>
                  </a:lnTo>
                  <a:lnTo>
                    <a:pt x="545047" y="128270"/>
                  </a:lnTo>
                  <a:lnTo>
                    <a:pt x="579708" y="128270"/>
                  </a:lnTo>
                  <a:lnTo>
                    <a:pt x="580003" y="125730"/>
                  </a:lnTo>
                  <a:lnTo>
                    <a:pt x="581840" y="124460"/>
                  </a:lnTo>
                  <a:lnTo>
                    <a:pt x="589878" y="124460"/>
                  </a:lnTo>
                  <a:lnTo>
                    <a:pt x="587585" y="123190"/>
                  </a:lnTo>
                  <a:lnTo>
                    <a:pt x="592244" y="116840"/>
                  </a:lnTo>
                  <a:close/>
                </a:path>
                <a:path w="1041400" h="817880">
                  <a:moveTo>
                    <a:pt x="467255" y="125730"/>
                  </a:moveTo>
                  <a:lnTo>
                    <a:pt x="466272" y="125730"/>
                  </a:lnTo>
                  <a:lnTo>
                    <a:pt x="466765" y="127000"/>
                  </a:lnTo>
                  <a:lnTo>
                    <a:pt x="467255" y="125730"/>
                  </a:lnTo>
                  <a:close/>
                </a:path>
                <a:path w="1041400" h="817880">
                  <a:moveTo>
                    <a:pt x="588435" y="105410"/>
                  </a:moveTo>
                  <a:lnTo>
                    <a:pt x="505066" y="105410"/>
                  </a:lnTo>
                  <a:lnTo>
                    <a:pt x="508151" y="106680"/>
                  </a:lnTo>
                  <a:lnTo>
                    <a:pt x="509256" y="107950"/>
                  </a:lnTo>
                  <a:lnTo>
                    <a:pt x="509296" y="109220"/>
                  </a:lnTo>
                  <a:lnTo>
                    <a:pt x="509410" y="111760"/>
                  </a:lnTo>
                  <a:lnTo>
                    <a:pt x="510105" y="115570"/>
                  </a:lnTo>
                  <a:lnTo>
                    <a:pt x="507338" y="118110"/>
                  </a:lnTo>
                  <a:lnTo>
                    <a:pt x="508176" y="119380"/>
                  </a:lnTo>
                  <a:lnTo>
                    <a:pt x="511412" y="123190"/>
                  </a:lnTo>
                  <a:lnTo>
                    <a:pt x="516288" y="124460"/>
                  </a:lnTo>
                  <a:lnTo>
                    <a:pt x="520452" y="127000"/>
                  </a:lnTo>
                  <a:lnTo>
                    <a:pt x="521597" y="125730"/>
                  </a:lnTo>
                  <a:lnTo>
                    <a:pt x="523685" y="124460"/>
                  </a:lnTo>
                  <a:lnTo>
                    <a:pt x="525518" y="123190"/>
                  </a:lnTo>
                  <a:lnTo>
                    <a:pt x="525820" y="120650"/>
                  </a:lnTo>
                  <a:lnTo>
                    <a:pt x="525031" y="119380"/>
                  </a:lnTo>
                  <a:lnTo>
                    <a:pt x="515416" y="119380"/>
                  </a:lnTo>
                  <a:lnTo>
                    <a:pt x="514228" y="116840"/>
                  </a:lnTo>
                  <a:lnTo>
                    <a:pt x="515279" y="115570"/>
                  </a:lnTo>
                  <a:lnTo>
                    <a:pt x="516186" y="113030"/>
                  </a:lnTo>
                  <a:lnTo>
                    <a:pt x="517659" y="109220"/>
                  </a:lnTo>
                  <a:lnTo>
                    <a:pt x="589442" y="109220"/>
                  </a:lnTo>
                  <a:lnTo>
                    <a:pt x="587988" y="107950"/>
                  </a:lnTo>
                  <a:lnTo>
                    <a:pt x="586901" y="106680"/>
                  </a:lnTo>
                  <a:lnTo>
                    <a:pt x="588435" y="105410"/>
                  </a:lnTo>
                  <a:close/>
                </a:path>
                <a:path w="1041400" h="817880">
                  <a:moveTo>
                    <a:pt x="541642" y="124460"/>
                  </a:moveTo>
                  <a:lnTo>
                    <a:pt x="540223" y="124460"/>
                  </a:lnTo>
                  <a:lnTo>
                    <a:pt x="536461" y="127000"/>
                  </a:lnTo>
                  <a:lnTo>
                    <a:pt x="544266" y="127000"/>
                  </a:lnTo>
                  <a:lnTo>
                    <a:pt x="543661" y="125730"/>
                  </a:lnTo>
                  <a:lnTo>
                    <a:pt x="541642" y="124460"/>
                  </a:lnTo>
                  <a:close/>
                </a:path>
                <a:path w="1041400" h="817880">
                  <a:moveTo>
                    <a:pt x="466873" y="124460"/>
                  </a:moveTo>
                  <a:lnTo>
                    <a:pt x="466606" y="125730"/>
                  </a:lnTo>
                  <a:lnTo>
                    <a:pt x="467838" y="125730"/>
                  </a:lnTo>
                  <a:lnTo>
                    <a:pt x="466873" y="124460"/>
                  </a:lnTo>
                  <a:close/>
                </a:path>
                <a:path w="1041400" h="817880">
                  <a:moveTo>
                    <a:pt x="447390" y="123190"/>
                  </a:moveTo>
                  <a:lnTo>
                    <a:pt x="437440" y="123190"/>
                  </a:lnTo>
                  <a:lnTo>
                    <a:pt x="442916" y="124460"/>
                  </a:lnTo>
                  <a:lnTo>
                    <a:pt x="446501" y="124460"/>
                  </a:lnTo>
                  <a:lnTo>
                    <a:pt x="447390" y="123190"/>
                  </a:lnTo>
                  <a:close/>
                </a:path>
                <a:path w="1041400" h="817880">
                  <a:moveTo>
                    <a:pt x="454484" y="119380"/>
                  </a:moveTo>
                  <a:lnTo>
                    <a:pt x="415178" y="119380"/>
                  </a:lnTo>
                  <a:lnTo>
                    <a:pt x="415051" y="120650"/>
                  </a:lnTo>
                  <a:lnTo>
                    <a:pt x="449168" y="120650"/>
                  </a:lnTo>
                  <a:lnTo>
                    <a:pt x="453402" y="121920"/>
                  </a:lnTo>
                  <a:lnTo>
                    <a:pt x="453604" y="121920"/>
                  </a:lnTo>
                  <a:lnTo>
                    <a:pt x="454484" y="119380"/>
                  </a:lnTo>
                  <a:close/>
                </a:path>
                <a:path w="1041400" h="817880">
                  <a:moveTo>
                    <a:pt x="694256" y="104140"/>
                  </a:moveTo>
                  <a:lnTo>
                    <a:pt x="500159" y="104140"/>
                  </a:lnTo>
                  <a:lnTo>
                    <a:pt x="502729" y="105410"/>
                  </a:lnTo>
                  <a:lnTo>
                    <a:pt x="592013" y="105410"/>
                  </a:lnTo>
                  <a:lnTo>
                    <a:pt x="592711" y="106680"/>
                  </a:lnTo>
                  <a:lnTo>
                    <a:pt x="592244" y="106680"/>
                  </a:lnTo>
                  <a:lnTo>
                    <a:pt x="591955" y="107950"/>
                  </a:lnTo>
                  <a:lnTo>
                    <a:pt x="589442" y="109220"/>
                  </a:lnTo>
                  <a:lnTo>
                    <a:pt x="518634" y="109220"/>
                  </a:lnTo>
                  <a:lnTo>
                    <a:pt x="522025" y="110490"/>
                  </a:lnTo>
                  <a:lnTo>
                    <a:pt x="523044" y="111760"/>
                  </a:lnTo>
                  <a:lnTo>
                    <a:pt x="528300" y="113030"/>
                  </a:lnTo>
                  <a:lnTo>
                    <a:pt x="530806" y="115570"/>
                  </a:lnTo>
                  <a:lnTo>
                    <a:pt x="533916" y="121920"/>
                  </a:lnTo>
                  <a:lnTo>
                    <a:pt x="534690" y="121920"/>
                  </a:lnTo>
                  <a:lnTo>
                    <a:pt x="539330" y="119380"/>
                  </a:lnTo>
                  <a:lnTo>
                    <a:pt x="542751" y="116840"/>
                  </a:lnTo>
                  <a:lnTo>
                    <a:pt x="592244" y="116840"/>
                  </a:lnTo>
                  <a:lnTo>
                    <a:pt x="598867" y="114300"/>
                  </a:lnTo>
                  <a:lnTo>
                    <a:pt x="606229" y="111760"/>
                  </a:lnTo>
                  <a:lnTo>
                    <a:pt x="701442" y="111760"/>
                  </a:lnTo>
                  <a:lnTo>
                    <a:pt x="696291" y="105410"/>
                  </a:lnTo>
                  <a:lnTo>
                    <a:pt x="694256" y="104140"/>
                  </a:lnTo>
                  <a:close/>
                </a:path>
                <a:path w="1041400" h="817880">
                  <a:moveTo>
                    <a:pt x="494507" y="115570"/>
                  </a:moveTo>
                  <a:lnTo>
                    <a:pt x="493013" y="116840"/>
                  </a:lnTo>
                  <a:lnTo>
                    <a:pt x="492231" y="118110"/>
                  </a:lnTo>
                  <a:lnTo>
                    <a:pt x="493797" y="119380"/>
                  </a:lnTo>
                  <a:lnTo>
                    <a:pt x="494943" y="118110"/>
                  </a:lnTo>
                  <a:lnTo>
                    <a:pt x="495241" y="116840"/>
                  </a:lnTo>
                  <a:lnTo>
                    <a:pt x="494766" y="116840"/>
                  </a:lnTo>
                  <a:lnTo>
                    <a:pt x="494507" y="115570"/>
                  </a:lnTo>
                  <a:close/>
                </a:path>
                <a:path w="1041400" h="817880">
                  <a:moveTo>
                    <a:pt x="524243" y="118110"/>
                  </a:moveTo>
                  <a:lnTo>
                    <a:pt x="522361" y="119380"/>
                  </a:lnTo>
                  <a:lnTo>
                    <a:pt x="525031" y="119380"/>
                  </a:lnTo>
                  <a:lnTo>
                    <a:pt x="524243" y="118110"/>
                  </a:lnTo>
                  <a:close/>
                </a:path>
                <a:path w="1041400" h="817880">
                  <a:moveTo>
                    <a:pt x="456622" y="113030"/>
                  </a:moveTo>
                  <a:lnTo>
                    <a:pt x="439268" y="113030"/>
                  </a:lnTo>
                  <a:lnTo>
                    <a:pt x="441529" y="116840"/>
                  </a:lnTo>
                  <a:lnTo>
                    <a:pt x="437987" y="118110"/>
                  </a:lnTo>
                  <a:lnTo>
                    <a:pt x="454924" y="118110"/>
                  </a:lnTo>
                  <a:lnTo>
                    <a:pt x="455804" y="115570"/>
                  </a:lnTo>
                  <a:lnTo>
                    <a:pt x="456267" y="114300"/>
                  </a:lnTo>
                  <a:lnTo>
                    <a:pt x="456622" y="113030"/>
                  </a:lnTo>
                  <a:close/>
                </a:path>
                <a:path w="1041400" h="817880">
                  <a:moveTo>
                    <a:pt x="480183" y="107950"/>
                  </a:moveTo>
                  <a:lnTo>
                    <a:pt x="467406" y="107950"/>
                  </a:lnTo>
                  <a:lnTo>
                    <a:pt x="467417" y="109220"/>
                  </a:lnTo>
                  <a:lnTo>
                    <a:pt x="467239" y="109220"/>
                  </a:lnTo>
                  <a:lnTo>
                    <a:pt x="467114" y="111760"/>
                  </a:lnTo>
                  <a:lnTo>
                    <a:pt x="465621" y="114300"/>
                  </a:lnTo>
                  <a:lnTo>
                    <a:pt x="467003" y="116840"/>
                  </a:lnTo>
                  <a:lnTo>
                    <a:pt x="470160" y="116840"/>
                  </a:lnTo>
                  <a:lnTo>
                    <a:pt x="472424" y="114300"/>
                  </a:lnTo>
                  <a:lnTo>
                    <a:pt x="478642" y="109220"/>
                  </a:lnTo>
                  <a:lnTo>
                    <a:pt x="467417" y="109220"/>
                  </a:lnTo>
                  <a:lnTo>
                    <a:pt x="467406" y="107950"/>
                  </a:lnTo>
                  <a:lnTo>
                    <a:pt x="480183" y="107950"/>
                  </a:lnTo>
                  <a:close/>
                </a:path>
                <a:path w="1041400" h="817880">
                  <a:moveTo>
                    <a:pt x="499939" y="105410"/>
                  </a:moveTo>
                  <a:lnTo>
                    <a:pt x="469163" y="105410"/>
                  </a:lnTo>
                  <a:lnTo>
                    <a:pt x="469218" y="107950"/>
                  </a:lnTo>
                  <a:lnTo>
                    <a:pt x="484524" y="107950"/>
                  </a:lnTo>
                  <a:lnTo>
                    <a:pt x="485575" y="113030"/>
                  </a:lnTo>
                  <a:lnTo>
                    <a:pt x="488758" y="114300"/>
                  </a:lnTo>
                  <a:lnTo>
                    <a:pt x="497323" y="114300"/>
                  </a:lnTo>
                  <a:lnTo>
                    <a:pt x="499705" y="111760"/>
                  </a:lnTo>
                  <a:lnTo>
                    <a:pt x="499658" y="106680"/>
                  </a:lnTo>
                  <a:lnTo>
                    <a:pt x="499939" y="105410"/>
                  </a:lnTo>
                  <a:close/>
                </a:path>
                <a:path w="1041400" h="817880">
                  <a:moveTo>
                    <a:pt x="465084" y="109220"/>
                  </a:moveTo>
                  <a:lnTo>
                    <a:pt x="458306" y="109220"/>
                  </a:lnTo>
                  <a:lnTo>
                    <a:pt x="462878" y="110490"/>
                  </a:lnTo>
                  <a:lnTo>
                    <a:pt x="465084" y="109220"/>
                  </a:lnTo>
                  <a:close/>
                </a:path>
                <a:path w="1041400" h="817880">
                  <a:moveTo>
                    <a:pt x="689123" y="96520"/>
                  </a:moveTo>
                  <a:lnTo>
                    <a:pt x="686474" y="97790"/>
                  </a:lnTo>
                  <a:lnTo>
                    <a:pt x="683727" y="100330"/>
                  </a:lnTo>
                  <a:lnTo>
                    <a:pt x="567914" y="100330"/>
                  </a:lnTo>
                  <a:lnTo>
                    <a:pt x="570042" y="101600"/>
                  </a:lnTo>
                  <a:lnTo>
                    <a:pt x="691427" y="101600"/>
                  </a:lnTo>
                  <a:lnTo>
                    <a:pt x="690415" y="99060"/>
                  </a:lnTo>
                  <a:lnTo>
                    <a:pt x="689123" y="96520"/>
                  </a:lnTo>
                  <a:close/>
                </a:path>
                <a:path w="1041400" h="817880">
                  <a:moveTo>
                    <a:pt x="554577" y="90170"/>
                  </a:moveTo>
                  <a:lnTo>
                    <a:pt x="469804" y="90170"/>
                  </a:lnTo>
                  <a:lnTo>
                    <a:pt x="471780" y="93980"/>
                  </a:lnTo>
                  <a:lnTo>
                    <a:pt x="472108" y="95250"/>
                  </a:lnTo>
                  <a:lnTo>
                    <a:pt x="468025" y="97790"/>
                  </a:lnTo>
                  <a:lnTo>
                    <a:pt x="465476" y="99060"/>
                  </a:lnTo>
                  <a:lnTo>
                    <a:pt x="682761" y="99060"/>
                  </a:lnTo>
                  <a:lnTo>
                    <a:pt x="680829" y="96520"/>
                  </a:lnTo>
                  <a:lnTo>
                    <a:pt x="562903" y="96520"/>
                  </a:lnTo>
                  <a:lnTo>
                    <a:pt x="553673" y="92710"/>
                  </a:lnTo>
                  <a:lnTo>
                    <a:pt x="554577" y="90170"/>
                  </a:lnTo>
                  <a:close/>
                </a:path>
                <a:path w="1041400" h="817880">
                  <a:moveTo>
                    <a:pt x="617612" y="77470"/>
                  </a:moveTo>
                  <a:lnTo>
                    <a:pt x="606024" y="77470"/>
                  </a:lnTo>
                  <a:lnTo>
                    <a:pt x="607183" y="78740"/>
                  </a:lnTo>
                  <a:lnTo>
                    <a:pt x="607824" y="80010"/>
                  </a:lnTo>
                  <a:lnTo>
                    <a:pt x="605395" y="82550"/>
                  </a:lnTo>
                  <a:lnTo>
                    <a:pt x="603220" y="85090"/>
                  </a:lnTo>
                  <a:lnTo>
                    <a:pt x="598741" y="88900"/>
                  </a:lnTo>
                  <a:lnTo>
                    <a:pt x="556035" y="88900"/>
                  </a:lnTo>
                  <a:lnTo>
                    <a:pt x="559706" y="91440"/>
                  </a:lnTo>
                  <a:lnTo>
                    <a:pt x="561600" y="93980"/>
                  </a:lnTo>
                  <a:lnTo>
                    <a:pt x="563623" y="95250"/>
                  </a:lnTo>
                  <a:lnTo>
                    <a:pt x="562903" y="96520"/>
                  </a:lnTo>
                  <a:lnTo>
                    <a:pt x="607004" y="96520"/>
                  </a:lnTo>
                  <a:lnTo>
                    <a:pt x="611774" y="81280"/>
                  </a:lnTo>
                  <a:lnTo>
                    <a:pt x="617612" y="77470"/>
                  </a:lnTo>
                  <a:close/>
                </a:path>
                <a:path w="1041400" h="817880">
                  <a:moveTo>
                    <a:pt x="654056" y="63500"/>
                  </a:moveTo>
                  <a:lnTo>
                    <a:pt x="622771" y="63500"/>
                  </a:lnTo>
                  <a:lnTo>
                    <a:pt x="625147" y="66040"/>
                  </a:lnTo>
                  <a:lnTo>
                    <a:pt x="625461" y="68580"/>
                  </a:lnTo>
                  <a:lnTo>
                    <a:pt x="621536" y="73660"/>
                  </a:lnTo>
                  <a:lnTo>
                    <a:pt x="620449" y="76200"/>
                  </a:lnTo>
                  <a:lnTo>
                    <a:pt x="620899" y="80010"/>
                  </a:lnTo>
                  <a:lnTo>
                    <a:pt x="620392" y="81280"/>
                  </a:lnTo>
                  <a:lnTo>
                    <a:pt x="617245" y="85090"/>
                  </a:lnTo>
                  <a:lnTo>
                    <a:pt x="615539" y="88900"/>
                  </a:lnTo>
                  <a:lnTo>
                    <a:pt x="613451" y="96520"/>
                  </a:lnTo>
                  <a:lnTo>
                    <a:pt x="680829" y="96520"/>
                  </a:lnTo>
                  <a:lnTo>
                    <a:pt x="681592" y="93980"/>
                  </a:lnTo>
                  <a:lnTo>
                    <a:pt x="681614" y="92710"/>
                  </a:lnTo>
                  <a:lnTo>
                    <a:pt x="681182" y="91440"/>
                  </a:lnTo>
                  <a:lnTo>
                    <a:pt x="674265" y="90170"/>
                  </a:lnTo>
                  <a:lnTo>
                    <a:pt x="667912" y="87630"/>
                  </a:lnTo>
                  <a:lnTo>
                    <a:pt x="664084" y="86360"/>
                  </a:lnTo>
                  <a:lnTo>
                    <a:pt x="636174" y="86360"/>
                  </a:lnTo>
                  <a:lnTo>
                    <a:pt x="636266" y="83820"/>
                  </a:lnTo>
                  <a:lnTo>
                    <a:pt x="636311" y="82550"/>
                  </a:lnTo>
                  <a:lnTo>
                    <a:pt x="655873" y="82550"/>
                  </a:lnTo>
                  <a:lnTo>
                    <a:pt x="654811" y="76200"/>
                  </a:lnTo>
                  <a:lnTo>
                    <a:pt x="654127" y="73660"/>
                  </a:lnTo>
                  <a:lnTo>
                    <a:pt x="652883" y="71120"/>
                  </a:lnTo>
                  <a:lnTo>
                    <a:pt x="628740" y="71120"/>
                  </a:lnTo>
                  <a:lnTo>
                    <a:pt x="628539" y="69850"/>
                  </a:lnTo>
                  <a:lnTo>
                    <a:pt x="628773" y="69850"/>
                  </a:lnTo>
                  <a:lnTo>
                    <a:pt x="629218" y="68580"/>
                  </a:lnTo>
                  <a:lnTo>
                    <a:pt x="651639" y="68580"/>
                  </a:lnTo>
                  <a:lnTo>
                    <a:pt x="651017" y="67310"/>
                  </a:lnTo>
                  <a:lnTo>
                    <a:pt x="654056" y="63500"/>
                  </a:lnTo>
                  <a:close/>
                </a:path>
                <a:path w="1041400" h="817880">
                  <a:moveTo>
                    <a:pt x="594100" y="87630"/>
                  </a:moveTo>
                  <a:lnTo>
                    <a:pt x="446209" y="87630"/>
                  </a:lnTo>
                  <a:lnTo>
                    <a:pt x="449604" y="88900"/>
                  </a:lnTo>
                  <a:lnTo>
                    <a:pt x="449931" y="90170"/>
                  </a:lnTo>
                  <a:lnTo>
                    <a:pt x="447794" y="92710"/>
                  </a:lnTo>
                  <a:lnTo>
                    <a:pt x="445375" y="93980"/>
                  </a:lnTo>
                  <a:lnTo>
                    <a:pt x="441943" y="95250"/>
                  </a:lnTo>
                  <a:lnTo>
                    <a:pt x="463186" y="95250"/>
                  </a:lnTo>
                  <a:lnTo>
                    <a:pt x="464969" y="92710"/>
                  </a:lnTo>
                  <a:lnTo>
                    <a:pt x="468551" y="91440"/>
                  </a:lnTo>
                  <a:lnTo>
                    <a:pt x="469804" y="90170"/>
                  </a:lnTo>
                  <a:lnTo>
                    <a:pt x="554577" y="90170"/>
                  </a:lnTo>
                  <a:lnTo>
                    <a:pt x="556035" y="88900"/>
                  </a:lnTo>
                  <a:lnTo>
                    <a:pt x="596290" y="88900"/>
                  </a:lnTo>
                  <a:lnTo>
                    <a:pt x="594100" y="87630"/>
                  </a:lnTo>
                  <a:close/>
                </a:path>
                <a:path w="1041400" h="817880">
                  <a:moveTo>
                    <a:pt x="655873" y="82550"/>
                  </a:moveTo>
                  <a:lnTo>
                    <a:pt x="639932" y="82550"/>
                  </a:lnTo>
                  <a:lnTo>
                    <a:pt x="639864" y="83820"/>
                  </a:lnTo>
                  <a:lnTo>
                    <a:pt x="639796" y="85090"/>
                  </a:lnTo>
                  <a:lnTo>
                    <a:pt x="638345" y="86360"/>
                  </a:lnTo>
                  <a:lnTo>
                    <a:pt x="664084" y="86360"/>
                  </a:lnTo>
                  <a:lnTo>
                    <a:pt x="656428" y="83820"/>
                  </a:lnTo>
                  <a:lnTo>
                    <a:pt x="656085" y="83820"/>
                  </a:lnTo>
                  <a:lnTo>
                    <a:pt x="655873" y="82550"/>
                  </a:lnTo>
                  <a:close/>
                </a:path>
                <a:path w="1041400" h="817880">
                  <a:moveTo>
                    <a:pt x="648281" y="0"/>
                  </a:moveTo>
                  <a:lnTo>
                    <a:pt x="643903" y="0"/>
                  </a:lnTo>
                  <a:lnTo>
                    <a:pt x="637458" y="1270"/>
                  </a:lnTo>
                  <a:lnTo>
                    <a:pt x="631314" y="3810"/>
                  </a:lnTo>
                  <a:lnTo>
                    <a:pt x="625699" y="6350"/>
                  </a:lnTo>
                  <a:lnTo>
                    <a:pt x="620842" y="11430"/>
                  </a:lnTo>
                  <a:lnTo>
                    <a:pt x="619492" y="13970"/>
                  </a:lnTo>
                  <a:lnTo>
                    <a:pt x="617152" y="13970"/>
                  </a:lnTo>
                  <a:lnTo>
                    <a:pt x="612119" y="17780"/>
                  </a:lnTo>
                  <a:lnTo>
                    <a:pt x="608432" y="21590"/>
                  </a:lnTo>
                  <a:lnTo>
                    <a:pt x="606233" y="25400"/>
                  </a:lnTo>
                  <a:lnTo>
                    <a:pt x="602161" y="30480"/>
                  </a:lnTo>
                  <a:lnTo>
                    <a:pt x="600678" y="33020"/>
                  </a:lnTo>
                  <a:lnTo>
                    <a:pt x="600026" y="36830"/>
                  </a:lnTo>
                  <a:lnTo>
                    <a:pt x="598918" y="38100"/>
                  </a:lnTo>
                  <a:lnTo>
                    <a:pt x="594594" y="43180"/>
                  </a:lnTo>
                  <a:lnTo>
                    <a:pt x="591084" y="45720"/>
                  </a:lnTo>
                  <a:lnTo>
                    <a:pt x="586231" y="50800"/>
                  </a:lnTo>
                  <a:lnTo>
                    <a:pt x="584644" y="52070"/>
                  </a:lnTo>
                  <a:lnTo>
                    <a:pt x="576915" y="53340"/>
                  </a:lnTo>
                  <a:lnTo>
                    <a:pt x="573375" y="57150"/>
                  </a:lnTo>
                  <a:lnTo>
                    <a:pt x="570585" y="63500"/>
                  </a:lnTo>
                  <a:lnTo>
                    <a:pt x="569955" y="64770"/>
                  </a:lnTo>
                  <a:lnTo>
                    <a:pt x="567969" y="69850"/>
                  </a:lnTo>
                  <a:lnTo>
                    <a:pt x="566884" y="72390"/>
                  </a:lnTo>
                  <a:lnTo>
                    <a:pt x="563756" y="77470"/>
                  </a:lnTo>
                  <a:lnTo>
                    <a:pt x="561621" y="78740"/>
                  </a:lnTo>
                  <a:lnTo>
                    <a:pt x="537660" y="78740"/>
                  </a:lnTo>
                  <a:lnTo>
                    <a:pt x="534449" y="80010"/>
                  </a:lnTo>
                  <a:lnTo>
                    <a:pt x="529290" y="83820"/>
                  </a:lnTo>
                  <a:lnTo>
                    <a:pt x="436072" y="83820"/>
                  </a:lnTo>
                  <a:lnTo>
                    <a:pt x="435150" y="85090"/>
                  </a:lnTo>
                  <a:lnTo>
                    <a:pt x="599022" y="85090"/>
                  </a:lnTo>
                  <a:lnTo>
                    <a:pt x="601405" y="83820"/>
                  </a:lnTo>
                  <a:lnTo>
                    <a:pt x="602881" y="80010"/>
                  </a:lnTo>
                  <a:lnTo>
                    <a:pt x="603523" y="78740"/>
                  </a:lnTo>
                  <a:lnTo>
                    <a:pt x="604887" y="77470"/>
                  </a:lnTo>
                  <a:lnTo>
                    <a:pt x="617612" y="77470"/>
                  </a:lnTo>
                  <a:lnTo>
                    <a:pt x="617485" y="76200"/>
                  </a:lnTo>
                  <a:lnTo>
                    <a:pt x="617358" y="74930"/>
                  </a:lnTo>
                  <a:lnTo>
                    <a:pt x="617231" y="73660"/>
                  </a:lnTo>
                  <a:lnTo>
                    <a:pt x="617105" y="72390"/>
                  </a:lnTo>
                  <a:lnTo>
                    <a:pt x="616978" y="71120"/>
                  </a:lnTo>
                  <a:lnTo>
                    <a:pt x="608342" y="71120"/>
                  </a:lnTo>
                  <a:lnTo>
                    <a:pt x="609912" y="69850"/>
                  </a:lnTo>
                  <a:lnTo>
                    <a:pt x="610405" y="67310"/>
                  </a:lnTo>
                  <a:lnTo>
                    <a:pt x="612932" y="66040"/>
                  </a:lnTo>
                  <a:lnTo>
                    <a:pt x="618655" y="66040"/>
                  </a:lnTo>
                  <a:lnTo>
                    <a:pt x="622771" y="63500"/>
                  </a:lnTo>
                  <a:lnTo>
                    <a:pt x="654056" y="63500"/>
                  </a:lnTo>
                  <a:lnTo>
                    <a:pt x="655069" y="62230"/>
                  </a:lnTo>
                  <a:lnTo>
                    <a:pt x="603760" y="62230"/>
                  </a:lnTo>
                  <a:lnTo>
                    <a:pt x="598558" y="60960"/>
                  </a:lnTo>
                  <a:lnTo>
                    <a:pt x="599867" y="59690"/>
                  </a:lnTo>
                  <a:lnTo>
                    <a:pt x="601164" y="57150"/>
                  </a:lnTo>
                  <a:lnTo>
                    <a:pt x="602677" y="54610"/>
                  </a:lnTo>
                  <a:lnTo>
                    <a:pt x="602648" y="53340"/>
                  </a:lnTo>
                  <a:lnTo>
                    <a:pt x="596602" y="53340"/>
                  </a:lnTo>
                  <a:lnTo>
                    <a:pt x="597777" y="49530"/>
                  </a:lnTo>
                  <a:lnTo>
                    <a:pt x="619617" y="49530"/>
                  </a:lnTo>
                  <a:lnTo>
                    <a:pt x="620269" y="46990"/>
                  </a:lnTo>
                  <a:lnTo>
                    <a:pt x="621155" y="45720"/>
                  </a:lnTo>
                  <a:lnTo>
                    <a:pt x="673451" y="45720"/>
                  </a:lnTo>
                  <a:lnTo>
                    <a:pt x="674216" y="41910"/>
                  </a:lnTo>
                  <a:lnTo>
                    <a:pt x="674601" y="39370"/>
                  </a:lnTo>
                  <a:lnTo>
                    <a:pt x="678543" y="38100"/>
                  </a:lnTo>
                  <a:lnTo>
                    <a:pt x="632048" y="38100"/>
                  </a:lnTo>
                  <a:lnTo>
                    <a:pt x="627462" y="36830"/>
                  </a:lnTo>
                  <a:lnTo>
                    <a:pt x="628783" y="33020"/>
                  </a:lnTo>
                  <a:lnTo>
                    <a:pt x="632743" y="30480"/>
                  </a:lnTo>
                  <a:lnTo>
                    <a:pt x="671659" y="30480"/>
                  </a:lnTo>
                  <a:lnTo>
                    <a:pt x="668455" y="29210"/>
                  </a:lnTo>
                  <a:lnTo>
                    <a:pt x="667682" y="29210"/>
                  </a:lnTo>
                  <a:lnTo>
                    <a:pt x="668437" y="25400"/>
                  </a:lnTo>
                  <a:lnTo>
                    <a:pt x="640505" y="25400"/>
                  </a:lnTo>
                  <a:lnTo>
                    <a:pt x="636689" y="22860"/>
                  </a:lnTo>
                  <a:lnTo>
                    <a:pt x="637446" y="21590"/>
                  </a:lnTo>
                  <a:lnTo>
                    <a:pt x="637870" y="20320"/>
                  </a:lnTo>
                  <a:lnTo>
                    <a:pt x="640923" y="17780"/>
                  </a:lnTo>
                  <a:lnTo>
                    <a:pt x="643122" y="16510"/>
                  </a:lnTo>
                  <a:lnTo>
                    <a:pt x="644145" y="12700"/>
                  </a:lnTo>
                  <a:lnTo>
                    <a:pt x="644594" y="11430"/>
                  </a:lnTo>
                  <a:lnTo>
                    <a:pt x="648903" y="10160"/>
                  </a:lnTo>
                  <a:lnTo>
                    <a:pt x="652684" y="7620"/>
                  </a:lnTo>
                  <a:lnTo>
                    <a:pt x="663214" y="7620"/>
                  </a:lnTo>
                  <a:lnTo>
                    <a:pt x="662134" y="6350"/>
                  </a:lnTo>
                  <a:lnTo>
                    <a:pt x="658491" y="1270"/>
                  </a:lnTo>
                  <a:lnTo>
                    <a:pt x="654671" y="1270"/>
                  </a:lnTo>
                  <a:lnTo>
                    <a:pt x="648281" y="0"/>
                  </a:lnTo>
                  <a:close/>
                </a:path>
                <a:path w="1041400" h="817880">
                  <a:moveTo>
                    <a:pt x="469854" y="46990"/>
                  </a:moveTo>
                  <a:lnTo>
                    <a:pt x="456559" y="52070"/>
                  </a:lnTo>
                  <a:lnTo>
                    <a:pt x="451361" y="57150"/>
                  </a:lnTo>
                  <a:lnTo>
                    <a:pt x="446181" y="63500"/>
                  </a:lnTo>
                  <a:lnTo>
                    <a:pt x="444910" y="66040"/>
                  </a:lnTo>
                  <a:lnTo>
                    <a:pt x="436996" y="68580"/>
                  </a:lnTo>
                  <a:lnTo>
                    <a:pt x="432450" y="73660"/>
                  </a:lnTo>
                  <a:lnTo>
                    <a:pt x="426121" y="80010"/>
                  </a:lnTo>
                  <a:lnTo>
                    <a:pt x="424508" y="81280"/>
                  </a:lnTo>
                  <a:lnTo>
                    <a:pt x="436490" y="81280"/>
                  </a:lnTo>
                  <a:lnTo>
                    <a:pt x="437184" y="82550"/>
                  </a:lnTo>
                  <a:lnTo>
                    <a:pt x="436676" y="83820"/>
                  </a:lnTo>
                  <a:lnTo>
                    <a:pt x="514728" y="83820"/>
                  </a:lnTo>
                  <a:lnTo>
                    <a:pt x="513468" y="78740"/>
                  </a:lnTo>
                  <a:lnTo>
                    <a:pt x="515780" y="78740"/>
                  </a:lnTo>
                  <a:lnTo>
                    <a:pt x="519361" y="74930"/>
                  </a:lnTo>
                  <a:lnTo>
                    <a:pt x="521686" y="73660"/>
                  </a:lnTo>
                  <a:lnTo>
                    <a:pt x="525122" y="69850"/>
                  </a:lnTo>
                  <a:lnTo>
                    <a:pt x="526580" y="68580"/>
                  </a:lnTo>
                  <a:lnTo>
                    <a:pt x="528843" y="60960"/>
                  </a:lnTo>
                  <a:lnTo>
                    <a:pt x="486062" y="60960"/>
                  </a:lnTo>
                  <a:lnTo>
                    <a:pt x="485104" y="59690"/>
                  </a:lnTo>
                  <a:lnTo>
                    <a:pt x="484621" y="55880"/>
                  </a:lnTo>
                  <a:lnTo>
                    <a:pt x="485198" y="54610"/>
                  </a:lnTo>
                  <a:lnTo>
                    <a:pt x="487653" y="52070"/>
                  </a:lnTo>
                  <a:lnTo>
                    <a:pt x="530305" y="52070"/>
                  </a:lnTo>
                  <a:lnTo>
                    <a:pt x="530449" y="50800"/>
                  </a:lnTo>
                  <a:lnTo>
                    <a:pt x="531338" y="49530"/>
                  </a:lnTo>
                  <a:lnTo>
                    <a:pt x="475891" y="49530"/>
                  </a:lnTo>
                  <a:lnTo>
                    <a:pt x="469854" y="46990"/>
                  </a:lnTo>
                  <a:close/>
                </a:path>
                <a:path w="1041400" h="817880">
                  <a:moveTo>
                    <a:pt x="517363" y="82550"/>
                  </a:moveTo>
                  <a:lnTo>
                    <a:pt x="514728" y="83820"/>
                  </a:lnTo>
                  <a:lnTo>
                    <a:pt x="520834" y="83820"/>
                  </a:lnTo>
                  <a:lnTo>
                    <a:pt x="517363" y="82550"/>
                  </a:lnTo>
                  <a:close/>
                </a:path>
                <a:path w="1041400" h="817880">
                  <a:moveTo>
                    <a:pt x="553694" y="76200"/>
                  </a:moveTo>
                  <a:lnTo>
                    <a:pt x="548820" y="76200"/>
                  </a:lnTo>
                  <a:lnTo>
                    <a:pt x="543031" y="77470"/>
                  </a:lnTo>
                  <a:lnTo>
                    <a:pt x="542128" y="78740"/>
                  </a:lnTo>
                  <a:lnTo>
                    <a:pt x="561621" y="78740"/>
                  </a:lnTo>
                  <a:lnTo>
                    <a:pt x="553694" y="76200"/>
                  </a:lnTo>
                  <a:close/>
                </a:path>
                <a:path w="1041400" h="817880">
                  <a:moveTo>
                    <a:pt x="618655" y="66040"/>
                  </a:moveTo>
                  <a:lnTo>
                    <a:pt x="612932" y="66040"/>
                  </a:lnTo>
                  <a:lnTo>
                    <a:pt x="612565" y="68580"/>
                  </a:lnTo>
                  <a:lnTo>
                    <a:pt x="611327" y="71120"/>
                  </a:lnTo>
                  <a:lnTo>
                    <a:pt x="616978" y="71120"/>
                  </a:lnTo>
                  <a:lnTo>
                    <a:pt x="616851" y="69850"/>
                  </a:lnTo>
                  <a:lnTo>
                    <a:pt x="616724" y="68580"/>
                  </a:lnTo>
                  <a:lnTo>
                    <a:pt x="616597" y="67310"/>
                  </a:lnTo>
                  <a:lnTo>
                    <a:pt x="618655" y="66040"/>
                  </a:lnTo>
                  <a:close/>
                </a:path>
                <a:path w="1041400" h="817880">
                  <a:moveTo>
                    <a:pt x="651639" y="68580"/>
                  </a:moveTo>
                  <a:lnTo>
                    <a:pt x="629903" y="68580"/>
                  </a:lnTo>
                  <a:lnTo>
                    <a:pt x="630195" y="69850"/>
                  </a:lnTo>
                  <a:lnTo>
                    <a:pt x="629925" y="69850"/>
                  </a:lnTo>
                  <a:lnTo>
                    <a:pt x="629442" y="71120"/>
                  </a:lnTo>
                  <a:lnTo>
                    <a:pt x="652883" y="71120"/>
                  </a:lnTo>
                  <a:lnTo>
                    <a:pt x="651639" y="68580"/>
                  </a:lnTo>
                  <a:close/>
                </a:path>
                <a:path w="1041400" h="817880">
                  <a:moveTo>
                    <a:pt x="619617" y="49530"/>
                  </a:moveTo>
                  <a:lnTo>
                    <a:pt x="598921" y="49530"/>
                  </a:lnTo>
                  <a:lnTo>
                    <a:pt x="605008" y="50800"/>
                  </a:lnTo>
                  <a:lnTo>
                    <a:pt x="606158" y="58420"/>
                  </a:lnTo>
                  <a:lnTo>
                    <a:pt x="603760" y="62230"/>
                  </a:lnTo>
                  <a:lnTo>
                    <a:pt x="614254" y="62230"/>
                  </a:lnTo>
                  <a:lnTo>
                    <a:pt x="613811" y="59690"/>
                  </a:lnTo>
                  <a:lnTo>
                    <a:pt x="613746" y="58420"/>
                  </a:lnTo>
                  <a:lnTo>
                    <a:pt x="613660" y="54610"/>
                  </a:lnTo>
                  <a:lnTo>
                    <a:pt x="618930" y="54610"/>
                  </a:lnTo>
                  <a:lnTo>
                    <a:pt x="619603" y="53340"/>
                  </a:lnTo>
                  <a:lnTo>
                    <a:pt x="619913" y="50800"/>
                  </a:lnTo>
                  <a:lnTo>
                    <a:pt x="619617" y="49530"/>
                  </a:lnTo>
                  <a:close/>
                </a:path>
                <a:path w="1041400" h="817880">
                  <a:moveTo>
                    <a:pt x="673451" y="45720"/>
                  </a:moveTo>
                  <a:lnTo>
                    <a:pt x="622749" y="45720"/>
                  </a:lnTo>
                  <a:lnTo>
                    <a:pt x="624208" y="46990"/>
                  </a:lnTo>
                  <a:lnTo>
                    <a:pt x="626037" y="50800"/>
                  </a:lnTo>
                  <a:lnTo>
                    <a:pt x="625969" y="53340"/>
                  </a:lnTo>
                  <a:lnTo>
                    <a:pt x="622376" y="58420"/>
                  </a:lnTo>
                  <a:lnTo>
                    <a:pt x="619636" y="59690"/>
                  </a:lnTo>
                  <a:lnTo>
                    <a:pt x="616611" y="62230"/>
                  </a:lnTo>
                  <a:lnTo>
                    <a:pt x="655069" y="62230"/>
                  </a:lnTo>
                  <a:lnTo>
                    <a:pt x="656081" y="60960"/>
                  </a:lnTo>
                  <a:lnTo>
                    <a:pt x="658566" y="59690"/>
                  </a:lnTo>
                  <a:lnTo>
                    <a:pt x="662119" y="54610"/>
                  </a:lnTo>
                  <a:lnTo>
                    <a:pt x="663761" y="53340"/>
                  </a:lnTo>
                  <a:lnTo>
                    <a:pt x="634071" y="53340"/>
                  </a:lnTo>
                  <a:lnTo>
                    <a:pt x="632531" y="52070"/>
                  </a:lnTo>
                  <a:lnTo>
                    <a:pt x="631969" y="50800"/>
                  </a:lnTo>
                  <a:lnTo>
                    <a:pt x="631444" y="48260"/>
                  </a:lnTo>
                  <a:lnTo>
                    <a:pt x="632743" y="46990"/>
                  </a:lnTo>
                  <a:lnTo>
                    <a:pt x="673196" y="46990"/>
                  </a:lnTo>
                  <a:lnTo>
                    <a:pt x="673451" y="45720"/>
                  </a:lnTo>
                  <a:close/>
                </a:path>
                <a:path w="1041400" h="817880">
                  <a:moveTo>
                    <a:pt x="530305" y="52070"/>
                  </a:moveTo>
                  <a:lnTo>
                    <a:pt x="487653" y="52070"/>
                  </a:lnTo>
                  <a:lnTo>
                    <a:pt x="487653" y="60960"/>
                  </a:lnTo>
                  <a:lnTo>
                    <a:pt x="528843" y="60960"/>
                  </a:lnTo>
                  <a:lnTo>
                    <a:pt x="529582" y="58420"/>
                  </a:lnTo>
                  <a:lnTo>
                    <a:pt x="530305" y="52070"/>
                  </a:lnTo>
                  <a:close/>
                </a:path>
                <a:path w="1041400" h="817880">
                  <a:moveTo>
                    <a:pt x="600958" y="52070"/>
                  </a:moveTo>
                  <a:lnTo>
                    <a:pt x="600026" y="53340"/>
                  </a:lnTo>
                  <a:lnTo>
                    <a:pt x="601916" y="53340"/>
                  </a:lnTo>
                  <a:lnTo>
                    <a:pt x="600958" y="52070"/>
                  </a:lnTo>
                  <a:close/>
                </a:path>
                <a:path w="1041400" h="817880">
                  <a:moveTo>
                    <a:pt x="673196" y="46990"/>
                  </a:moveTo>
                  <a:lnTo>
                    <a:pt x="632743" y="46990"/>
                  </a:lnTo>
                  <a:lnTo>
                    <a:pt x="636243" y="48260"/>
                  </a:lnTo>
                  <a:lnTo>
                    <a:pt x="637491" y="48260"/>
                  </a:lnTo>
                  <a:lnTo>
                    <a:pt x="639457" y="49530"/>
                  </a:lnTo>
                  <a:lnTo>
                    <a:pt x="638103" y="50800"/>
                  </a:lnTo>
                  <a:lnTo>
                    <a:pt x="637383" y="52070"/>
                  </a:lnTo>
                  <a:lnTo>
                    <a:pt x="635519" y="53340"/>
                  </a:lnTo>
                  <a:lnTo>
                    <a:pt x="663761" y="53340"/>
                  </a:lnTo>
                  <a:lnTo>
                    <a:pt x="670407" y="50800"/>
                  </a:lnTo>
                  <a:lnTo>
                    <a:pt x="672941" y="48260"/>
                  </a:lnTo>
                  <a:lnTo>
                    <a:pt x="673196" y="46990"/>
                  </a:lnTo>
                  <a:close/>
                </a:path>
                <a:path w="1041400" h="817880">
                  <a:moveTo>
                    <a:pt x="491962" y="41910"/>
                  </a:moveTo>
                  <a:lnTo>
                    <a:pt x="485885" y="43180"/>
                  </a:lnTo>
                  <a:lnTo>
                    <a:pt x="477969" y="49530"/>
                  </a:lnTo>
                  <a:lnTo>
                    <a:pt x="531338" y="49530"/>
                  </a:lnTo>
                  <a:lnTo>
                    <a:pt x="532227" y="48260"/>
                  </a:lnTo>
                  <a:lnTo>
                    <a:pt x="534837" y="45720"/>
                  </a:lnTo>
                  <a:lnTo>
                    <a:pt x="501192" y="45720"/>
                  </a:lnTo>
                  <a:lnTo>
                    <a:pt x="491962" y="41910"/>
                  </a:lnTo>
                  <a:close/>
                </a:path>
                <a:path w="1041400" h="817880">
                  <a:moveTo>
                    <a:pt x="522601" y="13970"/>
                  </a:moveTo>
                  <a:lnTo>
                    <a:pt x="519243" y="15240"/>
                  </a:lnTo>
                  <a:lnTo>
                    <a:pt x="517940" y="21590"/>
                  </a:lnTo>
                  <a:lnTo>
                    <a:pt x="518360" y="24130"/>
                  </a:lnTo>
                  <a:lnTo>
                    <a:pt x="518015" y="26670"/>
                  </a:lnTo>
                  <a:lnTo>
                    <a:pt x="517968" y="29210"/>
                  </a:lnTo>
                  <a:lnTo>
                    <a:pt x="514520" y="34290"/>
                  </a:lnTo>
                  <a:lnTo>
                    <a:pt x="512144" y="38100"/>
                  </a:lnTo>
                  <a:lnTo>
                    <a:pt x="506848" y="40640"/>
                  </a:lnTo>
                  <a:lnTo>
                    <a:pt x="505847" y="41910"/>
                  </a:lnTo>
                  <a:lnTo>
                    <a:pt x="503355" y="45720"/>
                  </a:lnTo>
                  <a:lnTo>
                    <a:pt x="534837" y="45720"/>
                  </a:lnTo>
                  <a:lnTo>
                    <a:pt x="536141" y="44450"/>
                  </a:lnTo>
                  <a:lnTo>
                    <a:pt x="537599" y="43180"/>
                  </a:lnTo>
                  <a:lnTo>
                    <a:pt x="542625" y="36830"/>
                  </a:lnTo>
                  <a:lnTo>
                    <a:pt x="542709" y="35560"/>
                  </a:lnTo>
                  <a:lnTo>
                    <a:pt x="542794" y="34290"/>
                  </a:lnTo>
                  <a:lnTo>
                    <a:pt x="542878" y="33020"/>
                  </a:lnTo>
                  <a:lnTo>
                    <a:pt x="542963" y="31750"/>
                  </a:lnTo>
                  <a:lnTo>
                    <a:pt x="540602" y="25400"/>
                  </a:lnTo>
                  <a:lnTo>
                    <a:pt x="539236" y="24130"/>
                  </a:lnTo>
                  <a:lnTo>
                    <a:pt x="534111" y="21590"/>
                  </a:lnTo>
                  <a:lnTo>
                    <a:pt x="531028" y="20320"/>
                  </a:lnTo>
                  <a:lnTo>
                    <a:pt x="527973" y="16510"/>
                  </a:lnTo>
                  <a:lnTo>
                    <a:pt x="527257" y="16510"/>
                  </a:lnTo>
                  <a:lnTo>
                    <a:pt x="522601" y="13970"/>
                  </a:lnTo>
                  <a:close/>
                </a:path>
                <a:path w="1041400" h="817880">
                  <a:moveTo>
                    <a:pt x="673610" y="30480"/>
                  </a:moveTo>
                  <a:lnTo>
                    <a:pt x="637446" y="30480"/>
                  </a:lnTo>
                  <a:lnTo>
                    <a:pt x="637446" y="36830"/>
                  </a:lnTo>
                  <a:lnTo>
                    <a:pt x="633957" y="38100"/>
                  </a:lnTo>
                  <a:lnTo>
                    <a:pt x="678543" y="38100"/>
                  </a:lnTo>
                  <a:lnTo>
                    <a:pt x="678759" y="36830"/>
                  </a:lnTo>
                  <a:lnTo>
                    <a:pt x="678719" y="31750"/>
                  </a:lnTo>
                  <a:lnTo>
                    <a:pt x="676814" y="31750"/>
                  </a:lnTo>
                  <a:lnTo>
                    <a:pt x="673610" y="30480"/>
                  </a:lnTo>
                  <a:close/>
                </a:path>
                <a:path w="1041400" h="817880">
                  <a:moveTo>
                    <a:pt x="655916" y="12700"/>
                  </a:moveTo>
                  <a:lnTo>
                    <a:pt x="652082" y="12700"/>
                  </a:lnTo>
                  <a:lnTo>
                    <a:pt x="647047" y="17780"/>
                  </a:lnTo>
                  <a:lnTo>
                    <a:pt x="645919" y="20320"/>
                  </a:lnTo>
                  <a:lnTo>
                    <a:pt x="642395" y="25400"/>
                  </a:lnTo>
                  <a:lnTo>
                    <a:pt x="675982" y="25400"/>
                  </a:lnTo>
                  <a:lnTo>
                    <a:pt x="680774" y="26670"/>
                  </a:lnTo>
                  <a:lnTo>
                    <a:pt x="679807" y="21590"/>
                  </a:lnTo>
                  <a:lnTo>
                    <a:pt x="661950" y="21590"/>
                  </a:lnTo>
                  <a:lnTo>
                    <a:pt x="660071" y="19050"/>
                  </a:lnTo>
                  <a:lnTo>
                    <a:pt x="659427" y="19050"/>
                  </a:lnTo>
                  <a:lnTo>
                    <a:pt x="655916" y="12700"/>
                  </a:lnTo>
                  <a:close/>
                </a:path>
                <a:path w="1041400" h="817880">
                  <a:moveTo>
                    <a:pt x="663214" y="7620"/>
                  </a:moveTo>
                  <a:lnTo>
                    <a:pt x="652684" y="7620"/>
                  </a:lnTo>
                  <a:lnTo>
                    <a:pt x="657158" y="8890"/>
                  </a:lnTo>
                  <a:lnTo>
                    <a:pt x="657584" y="8890"/>
                  </a:lnTo>
                  <a:lnTo>
                    <a:pt x="658977" y="10160"/>
                  </a:lnTo>
                  <a:lnTo>
                    <a:pt x="663916" y="17780"/>
                  </a:lnTo>
                  <a:lnTo>
                    <a:pt x="663559" y="20320"/>
                  </a:lnTo>
                  <a:lnTo>
                    <a:pt x="661950" y="21590"/>
                  </a:lnTo>
                  <a:lnTo>
                    <a:pt x="679807" y="21590"/>
                  </a:lnTo>
                  <a:lnTo>
                    <a:pt x="679565" y="20320"/>
                  </a:lnTo>
                  <a:lnTo>
                    <a:pt x="677438" y="16510"/>
                  </a:lnTo>
                  <a:lnTo>
                    <a:pt x="668751" y="12700"/>
                  </a:lnTo>
                  <a:lnTo>
                    <a:pt x="666097" y="11430"/>
                  </a:lnTo>
                  <a:lnTo>
                    <a:pt x="663214" y="76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28924" y="1831262"/>
              <a:ext cx="1021080" cy="816610"/>
            </a:xfrm>
            <a:custGeom>
              <a:avLst/>
              <a:gdLst/>
              <a:ahLst/>
              <a:cxnLst/>
              <a:rect l="l" t="t" r="r" b="b"/>
              <a:pathLst>
                <a:path w="1021079" h="816610">
                  <a:moveTo>
                    <a:pt x="148528" y="794042"/>
                  </a:moveTo>
                  <a:lnTo>
                    <a:pt x="148656" y="794541"/>
                  </a:lnTo>
                  <a:lnTo>
                    <a:pt x="157968" y="816131"/>
                  </a:lnTo>
                  <a:lnTo>
                    <a:pt x="160549" y="816131"/>
                  </a:lnTo>
                  <a:lnTo>
                    <a:pt x="148528" y="794042"/>
                  </a:lnTo>
                  <a:close/>
                </a:path>
                <a:path w="1021079" h="816610">
                  <a:moveTo>
                    <a:pt x="136108" y="733581"/>
                  </a:moveTo>
                  <a:lnTo>
                    <a:pt x="136494" y="734851"/>
                  </a:lnTo>
                  <a:lnTo>
                    <a:pt x="165992" y="816131"/>
                  </a:lnTo>
                  <a:lnTo>
                    <a:pt x="170975" y="816131"/>
                  </a:lnTo>
                  <a:lnTo>
                    <a:pt x="136108" y="733581"/>
                  </a:lnTo>
                  <a:close/>
                </a:path>
                <a:path w="1021079" h="816610">
                  <a:moveTo>
                    <a:pt x="136154" y="698021"/>
                  </a:moveTo>
                  <a:lnTo>
                    <a:pt x="136246" y="698804"/>
                  </a:lnTo>
                  <a:lnTo>
                    <a:pt x="160083" y="785772"/>
                  </a:lnTo>
                  <a:lnTo>
                    <a:pt x="160208" y="786227"/>
                  </a:lnTo>
                  <a:lnTo>
                    <a:pt x="160290" y="786526"/>
                  </a:lnTo>
                  <a:lnTo>
                    <a:pt x="160398" y="786921"/>
                  </a:lnTo>
                  <a:lnTo>
                    <a:pt x="174381" y="816131"/>
                  </a:lnTo>
                  <a:lnTo>
                    <a:pt x="179856" y="816131"/>
                  </a:lnTo>
                  <a:lnTo>
                    <a:pt x="136154" y="698021"/>
                  </a:lnTo>
                  <a:close/>
                </a:path>
                <a:path w="1021079" h="816610">
                  <a:moveTo>
                    <a:pt x="176217" y="789558"/>
                  </a:moveTo>
                  <a:lnTo>
                    <a:pt x="182811" y="816131"/>
                  </a:lnTo>
                  <a:lnTo>
                    <a:pt x="189702" y="816131"/>
                  </a:lnTo>
                  <a:lnTo>
                    <a:pt x="176217" y="789558"/>
                  </a:lnTo>
                  <a:close/>
                </a:path>
                <a:path w="1021079" h="816610">
                  <a:moveTo>
                    <a:pt x="152857" y="651131"/>
                  </a:moveTo>
                  <a:lnTo>
                    <a:pt x="152860" y="652301"/>
                  </a:lnTo>
                  <a:lnTo>
                    <a:pt x="152986" y="695948"/>
                  </a:lnTo>
                  <a:lnTo>
                    <a:pt x="164990" y="744319"/>
                  </a:lnTo>
                  <a:lnTo>
                    <a:pt x="191552" y="816131"/>
                  </a:lnTo>
                  <a:lnTo>
                    <a:pt x="198375" y="816131"/>
                  </a:lnTo>
                  <a:lnTo>
                    <a:pt x="195645" y="806236"/>
                  </a:lnTo>
                  <a:lnTo>
                    <a:pt x="195572" y="805971"/>
                  </a:lnTo>
                  <a:lnTo>
                    <a:pt x="195496" y="805694"/>
                  </a:lnTo>
                  <a:lnTo>
                    <a:pt x="195416" y="805406"/>
                  </a:lnTo>
                  <a:lnTo>
                    <a:pt x="182545" y="779301"/>
                  </a:lnTo>
                  <a:lnTo>
                    <a:pt x="188215" y="779301"/>
                  </a:lnTo>
                  <a:lnTo>
                    <a:pt x="162639" y="686591"/>
                  </a:lnTo>
                  <a:lnTo>
                    <a:pt x="158536" y="686591"/>
                  </a:lnTo>
                  <a:lnTo>
                    <a:pt x="158421" y="678971"/>
                  </a:lnTo>
                  <a:lnTo>
                    <a:pt x="158299" y="670950"/>
                  </a:lnTo>
                  <a:lnTo>
                    <a:pt x="157853" y="669243"/>
                  </a:lnTo>
                  <a:lnTo>
                    <a:pt x="152857" y="651131"/>
                  </a:lnTo>
                  <a:close/>
                </a:path>
                <a:path w="1021079" h="816610">
                  <a:moveTo>
                    <a:pt x="189441" y="783111"/>
                  </a:moveTo>
                  <a:lnTo>
                    <a:pt x="189266" y="783111"/>
                  </a:lnTo>
                  <a:lnTo>
                    <a:pt x="195416" y="805406"/>
                  </a:lnTo>
                  <a:lnTo>
                    <a:pt x="200704" y="816131"/>
                  </a:lnTo>
                  <a:lnTo>
                    <a:pt x="207641" y="816131"/>
                  </a:lnTo>
                  <a:lnTo>
                    <a:pt x="191739" y="784381"/>
                  </a:lnTo>
                  <a:lnTo>
                    <a:pt x="189441" y="783111"/>
                  </a:lnTo>
                  <a:close/>
                </a:path>
                <a:path w="1021079" h="816610">
                  <a:moveTo>
                    <a:pt x="197129" y="780571"/>
                  </a:moveTo>
                  <a:lnTo>
                    <a:pt x="192535" y="783111"/>
                  </a:lnTo>
                  <a:lnTo>
                    <a:pt x="209833" y="816131"/>
                  </a:lnTo>
                  <a:lnTo>
                    <a:pt x="216357" y="816131"/>
                  </a:lnTo>
                  <a:lnTo>
                    <a:pt x="197129" y="780571"/>
                  </a:lnTo>
                  <a:close/>
                </a:path>
                <a:path w="1021079" h="816610">
                  <a:moveTo>
                    <a:pt x="205410" y="790996"/>
                  </a:moveTo>
                  <a:lnTo>
                    <a:pt x="205889" y="792001"/>
                  </a:lnTo>
                  <a:lnTo>
                    <a:pt x="218992" y="816131"/>
                  </a:lnTo>
                  <a:lnTo>
                    <a:pt x="225313" y="816131"/>
                  </a:lnTo>
                  <a:lnTo>
                    <a:pt x="205410" y="790996"/>
                  </a:lnTo>
                  <a:close/>
                </a:path>
                <a:path w="1021079" h="816610">
                  <a:moveTo>
                    <a:pt x="211457" y="775491"/>
                  </a:moveTo>
                  <a:lnTo>
                    <a:pt x="229119" y="816131"/>
                  </a:lnTo>
                  <a:lnTo>
                    <a:pt x="234062" y="816131"/>
                  </a:lnTo>
                  <a:lnTo>
                    <a:pt x="211457" y="775491"/>
                  </a:lnTo>
                  <a:close/>
                </a:path>
                <a:path w="1021079" h="816610">
                  <a:moveTo>
                    <a:pt x="234443" y="808511"/>
                  </a:moveTo>
                  <a:lnTo>
                    <a:pt x="237963" y="816131"/>
                  </a:lnTo>
                  <a:lnTo>
                    <a:pt x="243993" y="816131"/>
                  </a:lnTo>
                  <a:lnTo>
                    <a:pt x="234443" y="808511"/>
                  </a:lnTo>
                  <a:close/>
                </a:path>
                <a:path w="1021079" h="816610">
                  <a:moveTo>
                    <a:pt x="226106" y="772339"/>
                  </a:moveTo>
                  <a:lnTo>
                    <a:pt x="226319" y="772951"/>
                  </a:lnTo>
                  <a:lnTo>
                    <a:pt x="247403" y="816131"/>
                  </a:lnTo>
                  <a:lnTo>
                    <a:pt x="253163" y="816131"/>
                  </a:lnTo>
                  <a:lnTo>
                    <a:pt x="226106" y="772339"/>
                  </a:lnTo>
                  <a:close/>
                </a:path>
                <a:path w="1021079" h="816610">
                  <a:moveTo>
                    <a:pt x="236106" y="771681"/>
                  </a:moveTo>
                  <a:lnTo>
                    <a:pt x="231703" y="774221"/>
                  </a:lnTo>
                  <a:lnTo>
                    <a:pt x="257040" y="816131"/>
                  </a:lnTo>
                  <a:lnTo>
                    <a:pt x="262530" y="816131"/>
                  </a:lnTo>
                  <a:lnTo>
                    <a:pt x="236106" y="771681"/>
                  </a:lnTo>
                  <a:close/>
                </a:path>
                <a:path w="1021079" h="816610">
                  <a:moveTo>
                    <a:pt x="252601" y="762791"/>
                  </a:moveTo>
                  <a:lnTo>
                    <a:pt x="281668" y="805971"/>
                  </a:lnTo>
                  <a:lnTo>
                    <a:pt x="286020" y="816131"/>
                  </a:lnTo>
                  <a:lnTo>
                    <a:pt x="291650" y="816131"/>
                  </a:lnTo>
                  <a:lnTo>
                    <a:pt x="252601" y="762791"/>
                  </a:lnTo>
                  <a:close/>
                </a:path>
                <a:path w="1021079" h="816610">
                  <a:moveTo>
                    <a:pt x="258830" y="750091"/>
                  </a:moveTo>
                  <a:lnTo>
                    <a:pt x="259436" y="751361"/>
                  </a:lnTo>
                  <a:lnTo>
                    <a:pt x="295916" y="816131"/>
                  </a:lnTo>
                  <a:lnTo>
                    <a:pt x="301730" y="816131"/>
                  </a:lnTo>
                  <a:lnTo>
                    <a:pt x="258830" y="750091"/>
                  </a:lnTo>
                  <a:close/>
                </a:path>
                <a:path w="1021079" h="816610">
                  <a:moveTo>
                    <a:pt x="264932" y="742471"/>
                  </a:moveTo>
                  <a:lnTo>
                    <a:pt x="264812" y="743741"/>
                  </a:lnTo>
                  <a:lnTo>
                    <a:pt x="264692" y="745011"/>
                  </a:lnTo>
                  <a:lnTo>
                    <a:pt x="264572" y="746281"/>
                  </a:lnTo>
                  <a:lnTo>
                    <a:pt x="264452" y="747551"/>
                  </a:lnTo>
                  <a:lnTo>
                    <a:pt x="264332" y="748821"/>
                  </a:lnTo>
                  <a:lnTo>
                    <a:pt x="264212" y="750091"/>
                  </a:lnTo>
                  <a:lnTo>
                    <a:pt x="306180" y="816131"/>
                  </a:lnTo>
                  <a:lnTo>
                    <a:pt x="311955" y="816131"/>
                  </a:lnTo>
                  <a:lnTo>
                    <a:pt x="264932" y="742471"/>
                  </a:lnTo>
                  <a:close/>
                </a:path>
                <a:path w="1021079" h="816610">
                  <a:moveTo>
                    <a:pt x="270587" y="736121"/>
                  </a:moveTo>
                  <a:lnTo>
                    <a:pt x="269608" y="742471"/>
                  </a:lnTo>
                  <a:lnTo>
                    <a:pt x="315929" y="816131"/>
                  </a:lnTo>
                  <a:lnTo>
                    <a:pt x="322816" y="816131"/>
                  </a:lnTo>
                  <a:lnTo>
                    <a:pt x="279539" y="751361"/>
                  </a:lnTo>
                  <a:lnTo>
                    <a:pt x="270587" y="736121"/>
                  </a:lnTo>
                  <a:close/>
                </a:path>
                <a:path w="1021079" h="816610">
                  <a:moveTo>
                    <a:pt x="275287" y="735103"/>
                  </a:moveTo>
                  <a:lnTo>
                    <a:pt x="275835" y="736121"/>
                  </a:lnTo>
                  <a:lnTo>
                    <a:pt x="310348" y="797081"/>
                  </a:lnTo>
                  <a:lnTo>
                    <a:pt x="310976" y="798411"/>
                  </a:lnTo>
                  <a:lnTo>
                    <a:pt x="326589" y="816131"/>
                  </a:lnTo>
                  <a:lnTo>
                    <a:pt x="333328" y="816131"/>
                  </a:lnTo>
                  <a:lnTo>
                    <a:pt x="295842" y="765331"/>
                  </a:lnTo>
                  <a:lnTo>
                    <a:pt x="275287" y="735103"/>
                  </a:lnTo>
                  <a:close/>
                </a:path>
                <a:path w="1021079" h="816610">
                  <a:moveTo>
                    <a:pt x="284937" y="724691"/>
                  </a:moveTo>
                  <a:lnTo>
                    <a:pt x="282755" y="725961"/>
                  </a:lnTo>
                  <a:lnTo>
                    <a:pt x="280600" y="727282"/>
                  </a:lnTo>
                  <a:lnTo>
                    <a:pt x="310303" y="783111"/>
                  </a:lnTo>
                  <a:lnTo>
                    <a:pt x="337411" y="816131"/>
                  </a:lnTo>
                  <a:lnTo>
                    <a:pt x="343919" y="816131"/>
                  </a:lnTo>
                  <a:lnTo>
                    <a:pt x="284937" y="724691"/>
                  </a:lnTo>
                  <a:close/>
                </a:path>
                <a:path w="1021079" h="816610">
                  <a:moveTo>
                    <a:pt x="291136" y="719611"/>
                  </a:moveTo>
                  <a:lnTo>
                    <a:pt x="288200" y="721468"/>
                  </a:lnTo>
                  <a:lnTo>
                    <a:pt x="287140" y="722180"/>
                  </a:lnTo>
                  <a:lnTo>
                    <a:pt x="348343" y="816131"/>
                  </a:lnTo>
                  <a:lnTo>
                    <a:pt x="354722" y="816131"/>
                  </a:lnTo>
                  <a:lnTo>
                    <a:pt x="296491" y="731041"/>
                  </a:lnTo>
                  <a:lnTo>
                    <a:pt x="291136" y="719611"/>
                  </a:lnTo>
                  <a:close/>
                </a:path>
                <a:path w="1021079" h="816610">
                  <a:moveTo>
                    <a:pt x="334082" y="778031"/>
                  </a:moveTo>
                  <a:lnTo>
                    <a:pt x="334867" y="779301"/>
                  </a:lnTo>
                  <a:lnTo>
                    <a:pt x="359835" y="816131"/>
                  </a:lnTo>
                  <a:lnTo>
                    <a:pt x="366754" y="816131"/>
                  </a:lnTo>
                  <a:lnTo>
                    <a:pt x="334082" y="778031"/>
                  </a:lnTo>
                  <a:close/>
                </a:path>
                <a:path w="1021079" h="816610">
                  <a:moveTo>
                    <a:pt x="301677" y="705641"/>
                  </a:moveTo>
                  <a:lnTo>
                    <a:pt x="342964" y="786921"/>
                  </a:lnTo>
                  <a:lnTo>
                    <a:pt x="371499" y="816131"/>
                  </a:lnTo>
                  <a:lnTo>
                    <a:pt x="378559" y="816131"/>
                  </a:lnTo>
                  <a:lnTo>
                    <a:pt x="366901" y="799378"/>
                  </a:lnTo>
                  <a:lnTo>
                    <a:pt x="344697" y="776761"/>
                  </a:lnTo>
                  <a:lnTo>
                    <a:pt x="322041" y="734851"/>
                  </a:lnTo>
                  <a:lnTo>
                    <a:pt x="321118" y="733581"/>
                  </a:lnTo>
                  <a:lnTo>
                    <a:pt x="301677" y="705641"/>
                  </a:lnTo>
                  <a:close/>
                </a:path>
                <a:path w="1021079" h="816610">
                  <a:moveTo>
                    <a:pt x="310093" y="701831"/>
                  </a:moveTo>
                  <a:lnTo>
                    <a:pt x="305564" y="704371"/>
                  </a:lnTo>
                  <a:lnTo>
                    <a:pt x="321354" y="733581"/>
                  </a:lnTo>
                  <a:lnTo>
                    <a:pt x="322002" y="734851"/>
                  </a:lnTo>
                  <a:lnTo>
                    <a:pt x="366901" y="799378"/>
                  </a:lnTo>
                  <a:lnTo>
                    <a:pt x="383349" y="816131"/>
                  </a:lnTo>
                  <a:lnTo>
                    <a:pt x="391119" y="816131"/>
                  </a:lnTo>
                  <a:lnTo>
                    <a:pt x="324933" y="738661"/>
                  </a:lnTo>
                  <a:lnTo>
                    <a:pt x="310093" y="701831"/>
                  </a:lnTo>
                  <a:close/>
                </a:path>
                <a:path w="1021079" h="816610">
                  <a:moveTo>
                    <a:pt x="372981" y="786921"/>
                  </a:moveTo>
                  <a:lnTo>
                    <a:pt x="373760" y="788191"/>
                  </a:lnTo>
                  <a:lnTo>
                    <a:pt x="390729" y="812321"/>
                  </a:lnTo>
                  <a:lnTo>
                    <a:pt x="396457" y="816131"/>
                  </a:lnTo>
                  <a:lnTo>
                    <a:pt x="399445" y="813591"/>
                  </a:lnTo>
                  <a:lnTo>
                    <a:pt x="372981" y="786921"/>
                  </a:lnTo>
                  <a:close/>
                </a:path>
                <a:path w="1021079" h="816610">
                  <a:moveTo>
                    <a:pt x="321844" y="685321"/>
                  </a:moveTo>
                  <a:lnTo>
                    <a:pt x="317908" y="689131"/>
                  </a:lnTo>
                  <a:lnTo>
                    <a:pt x="318563" y="691103"/>
                  </a:lnTo>
                  <a:lnTo>
                    <a:pt x="318626" y="691291"/>
                  </a:lnTo>
                  <a:lnTo>
                    <a:pt x="318752" y="691671"/>
                  </a:lnTo>
                  <a:lnTo>
                    <a:pt x="344558" y="746664"/>
                  </a:lnTo>
                  <a:lnTo>
                    <a:pt x="352341" y="757732"/>
                  </a:lnTo>
                  <a:lnTo>
                    <a:pt x="409392" y="816131"/>
                  </a:lnTo>
                  <a:lnTo>
                    <a:pt x="418665" y="816131"/>
                  </a:lnTo>
                  <a:lnTo>
                    <a:pt x="356913" y="757732"/>
                  </a:lnTo>
                  <a:lnTo>
                    <a:pt x="321844" y="685321"/>
                  </a:lnTo>
                  <a:close/>
                </a:path>
                <a:path w="1021079" h="816610">
                  <a:moveTo>
                    <a:pt x="397540" y="790996"/>
                  </a:moveTo>
                  <a:lnTo>
                    <a:pt x="424108" y="816131"/>
                  </a:lnTo>
                  <a:lnTo>
                    <a:pt x="433835" y="816131"/>
                  </a:lnTo>
                  <a:lnTo>
                    <a:pt x="397540" y="790996"/>
                  </a:lnTo>
                  <a:close/>
                </a:path>
                <a:path w="1021079" h="816610">
                  <a:moveTo>
                    <a:pt x="334159" y="671388"/>
                  </a:moveTo>
                  <a:lnTo>
                    <a:pt x="333572" y="671701"/>
                  </a:lnTo>
                  <a:lnTo>
                    <a:pt x="330012" y="673891"/>
                  </a:lnTo>
                  <a:lnTo>
                    <a:pt x="360419" y="745011"/>
                  </a:lnTo>
                  <a:lnTo>
                    <a:pt x="440002" y="816131"/>
                  </a:lnTo>
                  <a:lnTo>
                    <a:pt x="451173" y="816131"/>
                  </a:lnTo>
                  <a:lnTo>
                    <a:pt x="438106" y="805694"/>
                  </a:lnTo>
                  <a:lnTo>
                    <a:pt x="426352" y="799639"/>
                  </a:lnTo>
                  <a:lnTo>
                    <a:pt x="394939" y="771166"/>
                  </a:lnTo>
                  <a:lnTo>
                    <a:pt x="393934" y="770411"/>
                  </a:lnTo>
                  <a:lnTo>
                    <a:pt x="373264" y="753901"/>
                  </a:lnTo>
                  <a:lnTo>
                    <a:pt x="334159" y="671388"/>
                  </a:lnTo>
                  <a:close/>
                </a:path>
                <a:path w="1021079" h="816610">
                  <a:moveTo>
                    <a:pt x="341442" y="663731"/>
                  </a:moveTo>
                  <a:lnTo>
                    <a:pt x="336518" y="667541"/>
                  </a:lnTo>
                  <a:lnTo>
                    <a:pt x="378701" y="756441"/>
                  </a:lnTo>
                  <a:lnTo>
                    <a:pt x="394106" y="770411"/>
                  </a:lnTo>
                  <a:lnTo>
                    <a:pt x="394879" y="771166"/>
                  </a:lnTo>
                  <a:lnTo>
                    <a:pt x="438106" y="805694"/>
                  </a:lnTo>
                  <a:lnTo>
                    <a:pt x="458370" y="816131"/>
                  </a:lnTo>
                  <a:lnTo>
                    <a:pt x="471545" y="816131"/>
                  </a:lnTo>
                  <a:lnTo>
                    <a:pt x="436161" y="794042"/>
                  </a:lnTo>
                  <a:lnTo>
                    <a:pt x="432014" y="792001"/>
                  </a:lnTo>
                  <a:lnTo>
                    <a:pt x="432891" y="792001"/>
                  </a:lnTo>
                  <a:lnTo>
                    <a:pt x="392202" y="766601"/>
                  </a:lnTo>
                  <a:lnTo>
                    <a:pt x="341442" y="663731"/>
                  </a:lnTo>
                  <a:close/>
                </a:path>
                <a:path w="1021079" h="816610">
                  <a:moveTo>
                    <a:pt x="434232" y="792838"/>
                  </a:moveTo>
                  <a:lnTo>
                    <a:pt x="436161" y="794042"/>
                  </a:lnTo>
                  <a:lnTo>
                    <a:pt x="481032" y="816131"/>
                  </a:lnTo>
                  <a:lnTo>
                    <a:pt x="495932" y="816131"/>
                  </a:lnTo>
                  <a:lnTo>
                    <a:pt x="434232" y="792838"/>
                  </a:lnTo>
                  <a:close/>
                </a:path>
                <a:path w="1021079" h="816610">
                  <a:moveTo>
                    <a:pt x="672062" y="772951"/>
                  </a:moveTo>
                  <a:lnTo>
                    <a:pt x="589787" y="816131"/>
                  </a:lnTo>
                  <a:lnTo>
                    <a:pt x="599630" y="816131"/>
                  </a:lnTo>
                  <a:lnTo>
                    <a:pt x="672062" y="772951"/>
                  </a:lnTo>
                  <a:close/>
                </a:path>
                <a:path w="1021079" h="816610">
                  <a:moveTo>
                    <a:pt x="635434" y="806236"/>
                  </a:moveTo>
                  <a:lnTo>
                    <a:pt x="609455" y="816131"/>
                  </a:lnTo>
                  <a:lnTo>
                    <a:pt x="621701" y="816131"/>
                  </a:lnTo>
                  <a:lnTo>
                    <a:pt x="635434" y="806236"/>
                  </a:lnTo>
                  <a:close/>
                </a:path>
                <a:path w="1021079" h="816610">
                  <a:moveTo>
                    <a:pt x="711403" y="753901"/>
                  </a:moveTo>
                  <a:lnTo>
                    <a:pt x="631717" y="816131"/>
                  </a:lnTo>
                  <a:lnTo>
                    <a:pt x="651725" y="809781"/>
                  </a:lnTo>
                  <a:lnTo>
                    <a:pt x="691370" y="779301"/>
                  </a:lnTo>
                  <a:lnTo>
                    <a:pt x="711403" y="753901"/>
                  </a:lnTo>
                  <a:close/>
                </a:path>
                <a:path w="1021079" h="816610">
                  <a:moveTo>
                    <a:pt x="755845" y="758981"/>
                  </a:moveTo>
                  <a:lnTo>
                    <a:pt x="703454" y="816131"/>
                  </a:lnTo>
                  <a:lnTo>
                    <a:pt x="709527" y="816131"/>
                  </a:lnTo>
                  <a:lnTo>
                    <a:pt x="754042" y="765331"/>
                  </a:lnTo>
                  <a:lnTo>
                    <a:pt x="755845" y="758981"/>
                  </a:lnTo>
                  <a:close/>
                </a:path>
                <a:path w="1021079" h="816610">
                  <a:moveTo>
                    <a:pt x="728903" y="805971"/>
                  </a:moveTo>
                  <a:lnTo>
                    <a:pt x="714420" y="816131"/>
                  </a:lnTo>
                  <a:lnTo>
                    <a:pt x="720083" y="816131"/>
                  </a:lnTo>
                  <a:lnTo>
                    <a:pt x="728903" y="805971"/>
                  </a:lnTo>
                  <a:close/>
                </a:path>
                <a:path w="1021079" h="816610">
                  <a:moveTo>
                    <a:pt x="860684" y="727702"/>
                  </a:moveTo>
                  <a:lnTo>
                    <a:pt x="820501" y="816131"/>
                  </a:lnTo>
                  <a:lnTo>
                    <a:pt x="822596" y="816131"/>
                  </a:lnTo>
                  <a:lnTo>
                    <a:pt x="852606" y="766601"/>
                  </a:lnTo>
                  <a:lnTo>
                    <a:pt x="859216" y="740366"/>
                  </a:lnTo>
                  <a:lnTo>
                    <a:pt x="860444" y="729771"/>
                  </a:lnTo>
                  <a:lnTo>
                    <a:pt x="860505" y="729247"/>
                  </a:lnTo>
                  <a:lnTo>
                    <a:pt x="860591" y="728501"/>
                  </a:lnTo>
                  <a:lnTo>
                    <a:pt x="860684" y="727702"/>
                  </a:lnTo>
                  <a:close/>
                </a:path>
                <a:path w="1021079" h="816610">
                  <a:moveTo>
                    <a:pt x="889020" y="724691"/>
                  </a:moveTo>
                  <a:lnTo>
                    <a:pt x="888340" y="725961"/>
                  </a:lnTo>
                  <a:lnTo>
                    <a:pt x="847627" y="816131"/>
                  </a:lnTo>
                  <a:lnTo>
                    <a:pt x="851587" y="816131"/>
                  </a:lnTo>
                  <a:lnTo>
                    <a:pt x="889020" y="724691"/>
                  </a:lnTo>
                  <a:close/>
                </a:path>
                <a:path w="1021079" h="816610">
                  <a:moveTo>
                    <a:pt x="898369" y="722180"/>
                  </a:moveTo>
                  <a:lnTo>
                    <a:pt x="889816" y="742471"/>
                  </a:lnTo>
                  <a:lnTo>
                    <a:pt x="856227" y="816131"/>
                  </a:lnTo>
                  <a:lnTo>
                    <a:pt x="861364" y="816131"/>
                  </a:lnTo>
                  <a:lnTo>
                    <a:pt x="887764" y="762791"/>
                  </a:lnTo>
                  <a:lnTo>
                    <a:pt x="887860" y="761521"/>
                  </a:lnTo>
                  <a:lnTo>
                    <a:pt x="887956" y="760251"/>
                  </a:lnTo>
                  <a:lnTo>
                    <a:pt x="888052" y="758981"/>
                  </a:lnTo>
                  <a:lnTo>
                    <a:pt x="888147" y="757732"/>
                  </a:lnTo>
                  <a:lnTo>
                    <a:pt x="888245" y="756441"/>
                  </a:lnTo>
                  <a:lnTo>
                    <a:pt x="888341" y="755171"/>
                  </a:lnTo>
                  <a:lnTo>
                    <a:pt x="888437" y="753901"/>
                  </a:lnTo>
                  <a:lnTo>
                    <a:pt x="898311" y="722789"/>
                  </a:lnTo>
                  <a:lnTo>
                    <a:pt x="898369" y="722180"/>
                  </a:lnTo>
                  <a:close/>
                </a:path>
                <a:path w="1021079" h="816610">
                  <a:moveTo>
                    <a:pt x="893625" y="761521"/>
                  </a:moveTo>
                  <a:lnTo>
                    <a:pt x="892917" y="762791"/>
                  </a:lnTo>
                  <a:lnTo>
                    <a:pt x="865473" y="816131"/>
                  </a:lnTo>
                  <a:lnTo>
                    <a:pt x="870339" y="816131"/>
                  </a:lnTo>
                  <a:lnTo>
                    <a:pt x="893625" y="761521"/>
                  </a:lnTo>
                  <a:close/>
                </a:path>
                <a:path w="1021079" h="816610">
                  <a:moveTo>
                    <a:pt x="893411" y="783111"/>
                  </a:moveTo>
                  <a:lnTo>
                    <a:pt x="874645" y="816131"/>
                  </a:lnTo>
                  <a:lnTo>
                    <a:pt x="879372" y="816131"/>
                  </a:lnTo>
                  <a:lnTo>
                    <a:pt x="893411" y="783111"/>
                  </a:lnTo>
                  <a:close/>
                </a:path>
                <a:path w="1021079" h="816610">
                  <a:moveTo>
                    <a:pt x="894546" y="799639"/>
                  </a:moveTo>
                  <a:lnTo>
                    <a:pt x="884361" y="816131"/>
                  </a:lnTo>
                  <a:lnTo>
                    <a:pt x="888062" y="816131"/>
                  </a:lnTo>
                  <a:lnTo>
                    <a:pt x="894546" y="799639"/>
                  </a:lnTo>
                  <a:close/>
                </a:path>
                <a:path w="1021079" h="816610">
                  <a:moveTo>
                    <a:pt x="1018541" y="805971"/>
                  </a:moveTo>
                  <a:lnTo>
                    <a:pt x="1015060" y="816131"/>
                  </a:lnTo>
                  <a:lnTo>
                    <a:pt x="1019434" y="816131"/>
                  </a:lnTo>
                  <a:lnTo>
                    <a:pt x="1020823" y="809781"/>
                  </a:lnTo>
                  <a:lnTo>
                    <a:pt x="1018541" y="805971"/>
                  </a:lnTo>
                  <a:close/>
                </a:path>
                <a:path w="1021079" h="816610">
                  <a:moveTo>
                    <a:pt x="442339" y="788191"/>
                  </a:moveTo>
                  <a:lnTo>
                    <a:pt x="453692" y="797081"/>
                  </a:lnTo>
                  <a:lnTo>
                    <a:pt x="455495" y="798411"/>
                  </a:lnTo>
                  <a:lnTo>
                    <a:pt x="500748" y="813591"/>
                  </a:lnTo>
                  <a:lnTo>
                    <a:pt x="516726" y="813591"/>
                  </a:lnTo>
                  <a:lnTo>
                    <a:pt x="442339" y="788191"/>
                  </a:lnTo>
                  <a:close/>
                </a:path>
                <a:path w="1021079" h="816610">
                  <a:moveTo>
                    <a:pt x="1014001" y="795811"/>
                  </a:moveTo>
                  <a:lnTo>
                    <a:pt x="1012770" y="800891"/>
                  </a:lnTo>
                  <a:lnTo>
                    <a:pt x="1007388" y="805971"/>
                  </a:lnTo>
                  <a:lnTo>
                    <a:pt x="1011233" y="813591"/>
                  </a:lnTo>
                  <a:lnTo>
                    <a:pt x="1017067" y="799639"/>
                  </a:lnTo>
                  <a:lnTo>
                    <a:pt x="1016879" y="799378"/>
                  </a:lnTo>
                  <a:lnTo>
                    <a:pt x="1014001" y="795811"/>
                  </a:lnTo>
                  <a:close/>
                </a:path>
                <a:path w="1021079" h="816610">
                  <a:moveTo>
                    <a:pt x="886212" y="709451"/>
                  </a:moveTo>
                  <a:lnTo>
                    <a:pt x="885830" y="710088"/>
                  </a:lnTo>
                  <a:lnTo>
                    <a:pt x="841231" y="811051"/>
                  </a:lnTo>
                  <a:lnTo>
                    <a:pt x="841937" y="809781"/>
                  </a:lnTo>
                  <a:lnTo>
                    <a:pt x="877925" y="732311"/>
                  </a:lnTo>
                  <a:lnTo>
                    <a:pt x="886212" y="709451"/>
                  </a:lnTo>
                  <a:close/>
                </a:path>
                <a:path w="1021079" h="816610">
                  <a:moveTo>
                    <a:pt x="831874" y="784381"/>
                  </a:moveTo>
                  <a:lnTo>
                    <a:pt x="827730" y="788191"/>
                  </a:lnTo>
                  <a:lnTo>
                    <a:pt x="817495" y="809781"/>
                  </a:lnTo>
                  <a:lnTo>
                    <a:pt x="832332" y="789558"/>
                  </a:lnTo>
                  <a:lnTo>
                    <a:pt x="832271" y="788191"/>
                  </a:lnTo>
                  <a:lnTo>
                    <a:pt x="831874" y="784381"/>
                  </a:lnTo>
                  <a:close/>
                </a:path>
                <a:path w="1021079" h="816610">
                  <a:moveTo>
                    <a:pt x="662871" y="770411"/>
                  </a:moveTo>
                  <a:lnTo>
                    <a:pt x="596826" y="804701"/>
                  </a:lnTo>
                  <a:lnTo>
                    <a:pt x="599602" y="808511"/>
                  </a:lnTo>
                  <a:lnTo>
                    <a:pt x="662270" y="772951"/>
                  </a:lnTo>
                  <a:lnTo>
                    <a:pt x="662871" y="770411"/>
                  </a:lnTo>
                  <a:close/>
                </a:path>
                <a:path w="1021079" h="816610">
                  <a:moveTo>
                    <a:pt x="687014" y="769165"/>
                  </a:moveTo>
                  <a:lnTo>
                    <a:pt x="685158" y="770411"/>
                  </a:lnTo>
                  <a:lnTo>
                    <a:pt x="635434" y="806236"/>
                  </a:lnTo>
                  <a:lnTo>
                    <a:pt x="642801" y="803431"/>
                  </a:lnTo>
                  <a:lnTo>
                    <a:pt x="687014" y="769165"/>
                  </a:lnTo>
                  <a:close/>
                </a:path>
                <a:path w="1021079" h="816610">
                  <a:moveTo>
                    <a:pt x="452683" y="785772"/>
                  </a:moveTo>
                  <a:lnTo>
                    <a:pt x="452535" y="785772"/>
                  </a:lnTo>
                  <a:lnTo>
                    <a:pt x="494578" y="804701"/>
                  </a:lnTo>
                  <a:lnTo>
                    <a:pt x="522212" y="805971"/>
                  </a:lnTo>
                  <a:lnTo>
                    <a:pt x="452683" y="785772"/>
                  </a:lnTo>
                  <a:close/>
                </a:path>
                <a:path w="1021079" h="816610">
                  <a:moveTo>
                    <a:pt x="396348" y="772339"/>
                  </a:moveTo>
                  <a:lnTo>
                    <a:pt x="396907" y="772951"/>
                  </a:lnTo>
                  <a:lnTo>
                    <a:pt x="426352" y="799639"/>
                  </a:lnTo>
                  <a:lnTo>
                    <a:pt x="438106" y="805694"/>
                  </a:lnTo>
                  <a:lnTo>
                    <a:pt x="396348" y="772339"/>
                  </a:lnTo>
                  <a:close/>
                </a:path>
                <a:path w="1021079" h="816610">
                  <a:moveTo>
                    <a:pt x="182545" y="779301"/>
                  </a:moveTo>
                  <a:lnTo>
                    <a:pt x="195416" y="805406"/>
                  </a:lnTo>
                  <a:lnTo>
                    <a:pt x="189266" y="783111"/>
                  </a:lnTo>
                  <a:lnTo>
                    <a:pt x="189441" y="783111"/>
                  </a:lnTo>
                  <a:lnTo>
                    <a:pt x="182545" y="779301"/>
                  </a:lnTo>
                  <a:close/>
                </a:path>
                <a:path w="1021079" h="816610">
                  <a:moveTo>
                    <a:pt x="1008936" y="784381"/>
                  </a:moveTo>
                  <a:lnTo>
                    <a:pt x="1004105" y="800891"/>
                  </a:lnTo>
                  <a:lnTo>
                    <a:pt x="1007236" y="803431"/>
                  </a:lnTo>
                  <a:lnTo>
                    <a:pt x="1011474" y="786921"/>
                  </a:lnTo>
                  <a:lnTo>
                    <a:pt x="1008936" y="784381"/>
                  </a:lnTo>
                  <a:close/>
                </a:path>
                <a:path w="1021079" h="816610">
                  <a:moveTo>
                    <a:pt x="459544" y="780571"/>
                  </a:moveTo>
                  <a:lnTo>
                    <a:pt x="498125" y="797081"/>
                  </a:lnTo>
                  <a:lnTo>
                    <a:pt x="521370" y="802161"/>
                  </a:lnTo>
                  <a:lnTo>
                    <a:pt x="519027" y="795811"/>
                  </a:lnTo>
                  <a:lnTo>
                    <a:pt x="459544" y="780571"/>
                  </a:lnTo>
                  <a:close/>
                </a:path>
                <a:path w="1021079" h="816610">
                  <a:moveTo>
                    <a:pt x="322177" y="735103"/>
                  </a:moveTo>
                  <a:lnTo>
                    <a:pt x="344697" y="776761"/>
                  </a:lnTo>
                  <a:lnTo>
                    <a:pt x="366901" y="799378"/>
                  </a:lnTo>
                  <a:lnTo>
                    <a:pt x="322177" y="735103"/>
                  </a:lnTo>
                  <a:close/>
                </a:path>
                <a:path w="1021079" h="816610">
                  <a:moveTo>
                    <a:pt x="249732" y="761521"/>
                  </a:moveTo>
                  <a:lnTo>
                    <a:pt x="245322" y="765331"/>
                  </a:lnTo>
                  <a:lnTo>
                    <a:pt x="246809" y="767871"/>
                  </a:lnTo>
                  <a:lnTo>
                    <a:pt x="268171" y="798411"/>
                  </a:lnTo>
                  <a:lnTo>
                    <a:pt x="249732" y="761521"/>
                  </a:lnTo>
                  <a:close/>
                </a:path>
                <a:path w="1021079" h="816610">
                  <a:moveTo>
                    <a:pt x="242726" y="767871"/>
                  </a:moveTo>
                  <a:lnTo>
                    <a:pt x="239097" y="771681"/>
                  </a:lnTo>
                  <a:lnTo>
                    <a:pt x="240767" y="774221"/>
                  </a:lnTo>
                  <a:lnTo>
                    <a:pt x="256529" y="797081"/>
                  </a:lnTo>
                  <a:lnTo>
                    <a:pt x="242726" y="767871"/>
                  </a:lnTo>
                  <a:close/>
                </a:path>
                <a:path w="1021079" h="816610">
                  <a:moveTo>
                    <a:pt x="651175" y="767871"/>
                  </a:moveTo>
                  <a:lnTo>
                    <a:pt x="604368" y="794541"/>
                  </a:lnTo>
                  <a:lnTo>
                    <a:pt x="603615" y="797081"/>
                  </a:lnTo>
                  <a:lnTo>
                    <a:pt x="648668" y="772951"/>
                  </a:lnTo>
                  <a:lnTo>
                    <a:pt x="651175" y="767871"/>
                  </a:lnTo>
                  <a:close/>
                </a:path>
                <a:path w="1021079" h="816610">
                  <a:moveTo>
                    <a:pt x="1018660" y="723421"/>
                  </a:moveTo>
                  <a:lnTo>
                    <a:pt x="998327" y="792838"/>
                  </a:lnTo>
                  <a:lnTo>
                    <a:pt x="998200" y="793271"/>
                  </a:lnTo>
                  <a:lnTo>
                    <a:pt x="999166" y="797081"/>
                  </a:lnTo>
                  <a:lnTo>
                    <a:pt x="1012107" y="771166"/>
                  </a:lnTo>
                  <a:lnTo>
                    <a:pt x="1018660" y="723421"/>
                  </a:lnTo>
                  <a:close/>
                </a:path>
                <a:path w="1021079" h="816610">
                  <a:moveTo>
                    <a:pt x="981987" y="760251"/>
                  </a:moveTo>
                  <a:lnTo>
                    <a:pt x="974771" y="760251"/>
                  </a:lnTo>
                  <a:lnTo>
                    <a:pt x="967388" y="795811"/>
                  </a:lnTo>
                  <a:lnTo>
                    <a:pt x="981987" y="760251"/>
                  </a:lnTo>
                  <a:close/>
                </a:path>
                <a:path w="1021079" h="816610">
                  <a:moveTo>
                    <a:pt x="432014" y="792001"/>
                  </a:moveTo>
                  <a:lnTo>
                    <a:pt x="436161" y="794042"/>
                  </a:lnTo>
                  <a:lnTo>
                    <a:pt x="434232" y="792838"/>
                  </a:lnTo>
                  <a:lnTo>
                    <a:pt x="432014" y="792001"/>
                  </a:lnTo>
                  <a:close/>
                </a:path>
                <a:path w="1021079" h="816610">
                  <a:moveTo>
                    <a:pt x="432891" y="792001"/>
                  </a:moveTo>
                  <a:lnTo>
                    <a:pt x="432014" y="792001"/>
                  </a:lnTo>
                  <a:lnTo>
                    <a:pt x="434232" y="792838"/>
                  </a:lnTo>
                  <a:lnTo>
                    <a:pt x="432891" y="792001"/>
                  </a:lnTo>
                  <a:close/>
                </a:path>
                <a:path w="1021079" h="816610">
                  <a:moveTo>
                    <a:pt x="1013382" y="670081"/>
                  </a:moveTo>
                  <a:lnTo>
                    <a:pt x="1008612" y="675161"/>
                  </a:lnTo>
                  <a:lnTo>
                    <a:pt x="984481" y="792838"/>
                  </a:lnTo>
                  <a:lnTo>
                    <a:pt x="984807" y="792001"/>
                  </a:lnTo>
                  <a:lnTo>
                    <a:pt x="1014214" y="681511"/>
                  </a:lnTo>
                  <a:lnTo>
                    <a:pt x="1014121" y="680241"/>
                  </a:lnTo>
                  <a:lnTo>
                    <a:pt x="1014029" y="678971"/>
                  </a:lnTo>
                  <a:lnTo>
                    <a:pt x="1013937" y="677701"/>
                  </a:lnTo>
                  <a:lnTo>
                    <a:pt x="1013844" y="676431"/>
                  </a:lnTo>
                  <a:lnTo>
                    <a:pt x="1013752" y="675161"/>
                  </a:lnTo>
                  <a:lnTo>
                    <a:pt x="1013659" y="673891"/>
                  </a:lnTo>
                  <a:lnTo>
                    <a:pt x="1013567" y="672621"/>
                  </a:lnTo>
                  <a:lnTo>
                    <a:pt x="1013445" y="670950"/>
                  </a:lnTo>
                  <a:lnTo>
                    <a:pt x="1013382" y="670081"/>
                  </a:lnTo>
                  <a:close/>
                </a:path>
                <a:path w="1021079" h="816610">
                  <a:moveTo>
                    <a:pt x="527499" y="789558"/>
                  </a:moveTo>
                  <a:lnTo>
                    <a:pt x="499606" y="789558"/>
                  </a:lnTo>
                  <a:lnTo>
                    <a:pt x="518426" y="792001"/>
                  </a:lnTo>
                  <a:lnTo>
                    <a:pt x="527499" y="789558"/>
                  </a:lnTo>
                  <a:close/>
                </a:path>
                <a:path w="1021079" h="816610">
                  <a:moveTo>
                    <a:pt x="385885" y="779970"/>
                  </a:moveTo>
                  <a:lnTo>
                    <a:pt x="391655" y="786921"/>
                  </a:lnTo>
                  <a:lnTo>
                    <a:pt x="397157" y="790731"/>
                  </a:lnTo>
                  <a:lnTo>
                    <a:pt x="396020" y="789558"/>
                  </a:lnTo>
                  <a:lnTo>
                    <a:pt x="385885" y="779970"/>
                  </a:lnTo>
                  <a:close/>
                </a:path>
                <a:path w="1021079" h="816610">
                  <a:moveTo>
                    <a:pt x="991458" y="623091"/>
                  </a:moveTo>
                  <a:lnTo>
                    <a:pt x="988179" y="625631"/>
                  </a:lnTo>
                  <a:lnTo>
                    <a:pt x="961362" y="790731"/>
                  </a:lnTo>
                  <a:lnTo>
                    <a:pt x="974771" y="760251"/>
                  </a:lnTo>
                  <a:lnTo>
                    <a:pt x="981987" y="760251"/>
                  </a:lnTo>
                  <a:lnTo>
                    <a:pt x="983022" y="757732"/>
                  </a:lnTo>
                  <a:lnTo>
                    <a:pt x="984085" y="757732"/>
                  </a:lnTo>
                  <a:lnTo>
                    <a:pt x="985086" y="753901"/>
                  </a:lnTo>
                  <a:lnTo>
                    <a:pt x="975485" y="753901"/>
                  </a:lnTo>
                  <a:lnTo>
                    <a:pt x="975714" y="752631"/>
                  </a:lnTo>
                  <a:lnTo>
                    <a:pt x="975795" y="751361"/>
                  </a:lnTo>
                  <a:lnTo>
                    <a:pt x="991303" y="624361"/>
                  </a:lnTo>
                  <a:lnTo>
                    <a:pt x="991385" y="623688"/>
                  </a:lnTo>
                  <a:lnTo>
                    <a:pt x="991458" y="623091"/>
                  </a:lnTo>
                  <a:close/>
                </a:path>
                <a:path w="1021079" h="816610">
                  <a:moveTo>
                    <a:pt x="984085" y="757732"/>
                  </a:moveTo>
                  <a:lnTo>
                    <a:pt x="983025" y="757732"/>
                  </a:lnTo>
                  <a:lnTo>
                    <a:pt x="975351" y="790731"/>
                  </a:lnTo>
                  <a:lnTo>
                    <a:pt x="975767" y="789558"/>
                  </a:lnTo>
                  <a:lnTo>
                    <a:pt x="984085" y="757732"/>
                  </a:lnTo>
                  <a:close/>
                </a:path>
                <a:path w="1021079" h="816610">
                  <a:moveTo>
                    <a:pt x="1017485" y="678971"/>
                  </a:moveTo>
                  <a:lnTo>
                    <a:pt x="992776" y="790731"/>
                  </a:lnTo>
                  <a:lnTo>
                    <a:pt x="993180" y="789558"/>
                  </a:lnTo>
                  <a:lnTo>
                    <a:pt x="1019891" y="680241"/>
                  </a:lnTo>
                  <a:lnTo>
                    <a:pt x="1017485" y="678971"/>
                  </a:lnTo>
                  <a:close/>
                </a:path>
                <a:path w="1021079" h="816610">
                  <a:moveTo>
                    <a:pt x="146359" y="669243"/>
                  </a:moveTo>
                  <a:lnTo>
                    <a:pt x="146311" y="670081"/>
                  </a:lnTo>
                  <a:lnTo>
                    <a:pt x="146197" y="675161"/>
                  </a:lnTo>
                  <a:lnTo>
                    <a:pt x="146083" y="680241"/>
                  </a:lnTo>
                  <a:lnTo>
                    <a:pt x="145964" y="685596"/>
                  </a:lnTo>
                  <a:lnTo>
                    <a:pt x="145840" y="691103"/>
                  </a:lnTo>
                  <a:lnTo>
                    <a:pt x="145714" y="696751"/>
                  </a:lnTo>
                  <a:lnTo>
                    <a:pt x="171011" y="779301"/>
                  </a:lnTo>
                  <a:lnTo>
                    <a:pt x="176217" y="789558"/>
                  </a:lnTo>
                  <a:lnTo>
                    <a:pt x="164990" y="744319"/>
                  </a:lnTo>
                  <a:lnTo>
                    <a:pt x="153226" y="712516"/>
                  </a:lnTo>
                  <a:lnTo>
                    <a:pt x="153151" y="712313"/>
                  </a:lnTo>
                  <a:lnTo>
                    <a:pt x="153025" y="709451"/>
                  </a:lnTo>
                  <a:lnTo>
                    <a:pt x="152984" y="695481"/>
                  </a:lnTo>
                  <a:lnTo>
                    <a:pt x="152555" y="694211"/>
                  </a:lnTo>
                  <a:lnTo>
                    <a:pt x="146359" y="669243"/>
                  </a:lnTo>
                  <a:close/>
                </a:path>
                <a:path w="1021079" h="816610">
                  <a:moveTo>
                    <a:pt x="469365" y="775491"/>
                  </a:moveTo>
                  <a:lnTo>
                    <a:pt x="499060" y="789558"/>
                  </a:lnTo>
                  <a:lnTo>
                    <a:pt x="528270" y="789558"/>
                  </a:lnTo>
                  <a:lnTo>
                    <a:pt x="469365" y="775491"/>
                  </a:lnTo>
                  <a:close/>
                </a:path>
                <a:path w="1021079" h="816610">
                  <a:moveTo>
                    <a:pt x="954350" y="591341"/>
                  </a:moveTo>
                  <a:lnTo>
                    <a:pt x="954185" y="592611"/>
                  </a:lnTo>
                  <a:lnTo>
                    <a:pt x="954163" y="593020"/>
                  </a:lnTo>
                  <a:lnTo>
                    <a:pt x="954049" y="595151"/>
                  </a:lnTo>
                  <a:lnTo>
                    <a:pt x="953981" y="596421"/>
                  </a:lnTo>
                  <a:lnTo>
                    <a:pt x="953875" y="598387"/>
                  </a:lnTo>
                  <a:lnTo>
                    <a:pt x="953772" y="600308"/>
                  </a:lnTo>
                  <a:lnTo>
                    <a:pt x="953708" y="601501"/>
                  </a:lnTo>
                  <a:lnTo>
                    <a:pt x="953640" y="602771"/>
                  </a:lnTo>
                  <a:lnTo>
                    <a:pt x="953572" y="604041"/>
                  </a:lnTo>
                  <a:lnTo>
                    <a:pt x="953457" y="606194"/>
                  </a:lnTo>
                  <a:lnTo>
                    <a:pt x="953368" y="607851"/>
                  </a:lnTo>
                  <a:lnTo>
                    <a:pt x="953247" y="610120"/>
                  </a:lnTo>
                  <a:lnTo>
                    <a:pt x="953164" y="611661"/>
                  </a:lnTo>
                  <a:lnTo>
                    <a:pt x="953054" y="613712"/>
                  </a:lnTo>
                  <a:lnTo>
                    <a:pt x="952960" y="615471"/>
                  </a:lnTo>
                  <a:lnTo>
                    <a:pt x="952866" y="617233"/>
                  </a:lnTo>
                  <a:lnTo>
                    <a:pt x="952756" y="619281"/>
                  </a:lnTo>
                  <a:lnTo>
                    <a:pt x="952643" y="621392"/>
                  </a:lnTo>
                  <a:lnTo>
                    <a:pt x="952520" y="623688"/>
                  </a:lnTo>
                  <a:lnTo>
                    <a:pt x="952416" y="625631"/>
                  </a:lnTo>
                  <a:lnTo>
                    <a:pt x="952294" y="627912"/>
                  </a:lnTo>
                  <a:lnTo>
                    <a:pt x="952168" y="630260"/>
                  </a:lnTo>
                  <a:lnTo>
                    <a:pt x="952058" y="632317"/>
                  </a:lnTo>
                  <a:lnTo>
                    <a:pt x="951940" y="634521"/>
                  </a:lnTo>
                  <a:lnTo>
                    <a:pt x="951872" y="635791"/>
                  </a:lnTo>
                  <a:lnTo>
                    <a:pt x="951804" y="637061"/>
                  </a:lnTo>
                  <a:lnTo>
                    <a:pt x="951735" y="638349"/>
                  </a:lnTo>
                  <a:lnTo>
                    <a:pt x="951636" y="640180"/>
                  </a:lnTo>
                  <a:lnTo>
                    <a:pt x="951531" y="642141"/>
                  </a:lnTo>
                  <a:lnTo>
                    <a:pt x="951463" y="643411"/>
                  </a:lnTo>
                  <a:lnTo>
                    <a:pt x="951395" y="644681"/>
                  </a:lnTo>
                  <a:lnTo>
                    <a:pt x="951327" y="645951"/>
                  </a:lnTo>
                  <a:lnTo>
                    <a:pt x="951259" y="647221"/>
                  </a:lnTo>
                  <a:lnTo>
                    <a:pt x="951184" y="648627"/>
                  </a:lnTo>
                  <a:lnTo>
                    <a:pt x="951057" y="652301"/>
                  </a:lnTo>
                  <a:lnTo>
                    <a:pt x="950951" y="657381"/>
                  </a:lnTo>
                  <a:lnTo>
                    <a:pt x="950825" y="663412"/>
                  </a:lnTo>
                  <a:lnTo>
                    <a:pt x="950718" y="668567"/>
                  </a:lnTo>
                  <a:lnTo>
                    <a:pt x="950598" y="669243"/>
                  </a:lnTo>
                  <a:lnTo>
                    <a:pt x="950147" y="670950"/>
                  </a:lnTo>
                  <a:lnTo>
                    <a:pt x="950092" y="671157"/>
                  </a:lnTo>
                  <a:lnTo>
                    <a:pt x="949965" y="671388"/>
                  </a:lnTo>
                  <a:lnTo>
                    <a:pt x="949948" y="671701"/>
                  </a:lnTo>
                  <a:lnTo>
                    <a:pt x="949831" y="673891"/>
                  </a:lnTo>
                  <a:lnTo>
                    <a:pt x="949763" y="675161"/>
                  </a:lnTo>
                  <a:lnTo>
                    <a:pt x="949695" y="676431"/>
                  </a:lnTo>
                  <a:lnTo>
                    <a:pt x="949626" y="677701"/>
                  </a:lnTo>
                  <a:lnTo>
                    <a:pt x="949558" y="678971"/>
                  </a:lnTo>
                  <a:lnTo>
                    <a:pt x="949490" y="680241"/>
                  </a:lnTo>
                  <a:lnTo>
                    <a:pt x="949422" y="681511"/>
                  </a:lnTo>
                  <a:lnTo>
                    <a:pt x="949314" y="683529"/>
                  </a:lnTo>
                  <a:lnTo>
                    <a:pt x="949204" y="685596"/>
                  </a:lnTo>
                  <a:lnTo>
                    <a:pt x="949082" y="687861"/>
                  </a:lnTo>
                  <a:lnTo>
                    <a:pt x="949014" y="689131"/>
                  </a:lnTo>
                  <a:lnTo>
                    <a:pt x="948909" y="691103"/>
                  </a:lnTo>
                  <a:lnTo>
                    <a:pt x="948829" y="692595"/>
                  </a:lnTo>
                  <a:lnTo>
                    <a:pt x="948742" y="694211"/>
                  </a:lnTo>
                  <a:lnTo>
                    <a:pt x="948674" y="695481"/>
                  </a:lnTo>
                  <a:lnTo>
                    <a:pt x="948606" y="696751"/>
                  </a:lnTo>
                  <a:lnTo>
                    <a:pt x="948496" y="698804"/>
                  </a:lnTo>
                  <a:lnTo>
                    <a:pt x="948402" y="700561"/>
                  </a:lnTo>
                  <a:lnTo>
                    <a:pt x="948289" y="702661"/>
                  </a:lnTo>
                  <a:lnTo>
                    <a:pt x="948198" y="704371"/>
                  </a:lnTo>
                  <a:lnTo>
                    <a:pt x="925856" y="789558"/>
                  </a:lnTo>
                  <a:lnTo>
                    <a:pt x="926370" y="788191"/>
                  </a:lnTo>
                  <a:lnTo>
                    <a:pt x="951227" y="711296"/>
                  </a:lnTo>
                  <a:lnTo>
                    <a:pt x="956001" y="662101"/>
                  </a:lnTo>
                  <a:lnTo>
                    <a:pt x="956089" y="661191"/>
                  </a:lnTo>
                  <a:lnTo>
                    <a:pt x="955956" y="660153"/>
                  </a:lnTo>
                  <a:lnTo>
                    <a:pt x="955832" y="654841"/>
                  </a:lnTo>
                  <a:lnTo>
                    <a:pt x="955709" y="649599"/>
                  </a:lnTo>
                  <a:lnTo>
                    <a:pt x="955595" y="644681"/>
                  </a:lnTo>
                  <a:lnTo>
                    <a:pt x="955476" y="639601"/>
                  </a:lnTo>
                  <a:lnTo>
                    <a:pt x="955358" y="634521"/>
                  </a:lnTo>
                  <a:lnTo>
                    <a:pt x="955232" y="629153"/>
                  </a:lnTo>
                  <a:lnTo>
                    <a:pt x="955121" y="624361"/>
                  </a:lnTo>
                  <a:lnTo>
                    <a:pt x="955002" y="619281"/>
                  </a:lnTo>
                  <a:lnTo>
                    <a:pt x="954884" y="614201"/>
                  </a:lnTo>
                  <a:lnTo>
                    <a:pt x="954765" y="609121"/>
                  </a:lnTo>
                  <a:lnTo>
                    <a:pt x="954647" y="604041"/>
                  </a:lnTo>
                  <a:lnTo>
                    <a:pt x="954531" y="599079"/>
                  </a:lnTo>
                  <a:lnTo>
                    <a:pt x="954410" y="593881"/>
                  </a:lnTo>
                  <a:lnTo>
                    <a:pt x="954350" y="591341"/>
                  </a:lnTo>
                  <a:close/>
                </a:path>
                <a:path w="1021079" h="816610">
                  <a:moveTo>
                    <a:pt x="959418" y="771681"/>
                  </a:moveTo>
                  <a:lnTo>
                    <a:pt x="953395" y="771681"/>
                  </a:lnTo>
                  <a:lnTo>
                    <a:pt x="950583" y="789558"/>
                  </a:lnTo>
                  <a:lnTo>
                    <a:pt x="951228" y="788191"/>
                  </a:lnTo>
                  <a:lnTo>
                    <a:pt x="959418" y="771681"/>
                  </a:lnTo>
                  <a:close/>
                </a:path>
                <a:path w="1021079" h="816610">
                  <a:moveTo>
                    <a:pt x="951036" y="713261"/>
                  </a:moveTo>
                  <a:lnTo>
                    <a:pt x="950759" y="714348"/>
                  </a:lnTo>
                  <a:lnTo>
                    <a:pt x="936641" y="788191"/>
                  </a:lnTo>
                  <a:lnTo>
                    <a:pt x="945019" y="772339"/>
                  </a:lnTo>
                  <a:lnTo>
                    <a:pt x="945853" y="767871"/>
                  </a:lnTo>
                  <a:lnTo>
                    <a:pt x="945860" y="766601"/>
                  </a:lnTo>
                  <a:lnTo>
                    <a:pt x="949804" y="725961"/>
                  </a:lnTo>
                  <a:lnTo>
                    <a:pt x="949927" y="724691"/>
                  </a:lnTo>
                  <a:lnTo>
                    <a:pt x="950050" y="723421"/>
                  </a:lnTo>
                  <a:lnTo>
                    <a:pt x="950171" y="722180"/>
                  </a:lnTo>
                  <a:lnTo>
                    <a:pt x="950297" y="720881"/>
                  </a:lnTo>
                  <a:lnTo>
                    <a:pt x="950420" y="719611"/>
                  </a:lnTo>
                  <a:lnTo>
                    <a:pt x="950543" y="718341"/>
                  </a:lnTo>
                  <a:lnTo>
                    <a:pt x="950667" y="717071"/>
                  </a:lnTo>
                  <a:lnTo>
                    <a:pt x="950790" y="715801"/>
                  </a:lnTo>
                  <a:lnTo>
                    <a:pt x="950911" y="714554"/>
                  </a:lnTo>
                  <a:lnTo>
                    <a:pt x="951036" y="713261"/>
                  </a:lnTo>
                  <a:close/>
                </a:path>
                <a:path w="1021079" h="816610">
                  <a:moveTo>
                    <a:pt x="338930" y="738661"/>
                  </a:moveTo>
                  <a:lnTo>
                    <a:pt x="339529" y="739972"/>
                  </a:lnTo>
                  <a:lnTo>
                    <a:pt x="353952" y="767627"/>
                  </a:lnTo>
                  <a:lnTo>
                    <a:pt x="354079" y="767871"/>
                  </a:lnTo>
                  <a:lnTo>
                    <a:pt x="372293" y="786227"/>
                  </a:lnTo>
                  <a:lnTo>
                    <a:pt x="372060" y="785772"/>
                  </a:lnTo>
                  <a:lnTo>
                    <a:pt x="352341" y="757732"/>
                  </a:lnTo>
                  <a:lnTo>
                    <a:pt x="347358" y="752631"/>
                  </a:lnTo>
                  <a:lnTo>
                    <a:pt x="344558" y="746664"/>
                  </a:lnTo>
                  <a:lnTo>
                    <a:pt x="338930" y="738661"/>
                  </a:lnTo>
                  <a:close/>
                </a:path>
                <a:path w="1021079" h="816610">
                  <a:moveTo>
                    <a:pt x="423127" y="785772"/>
                  </a:moveTo>
                  <a:lnTo>
                    <a:pt x="422914" y="785772"/>
                  </a:lnTo>
                  <a:lnTo>
                    <a:pt x="423641" y="786227"/>
                  </a:lnTo>
                  <a:lnTo>
                    <a:pt x="423127" y="785772"/>
                  </a:lnTo>
                  <a:close/>
                </a:path>
                <a:path w="1021079" h="816610">
                  <a:moveTo>
                    <a:pt x="412931" y="776761"/>
                  </a:moveTo>
                  <a:lnTo>
                    <a:pt x="423127" y="785772"/>
                  </a:lnTo>
                  <a:lnTo>
                    <a:pt x="425258" y="785772"/>
                  </a:lnTo>
                  <a:lnTo>
                    <a:pt x="412931" y="776761"/>
                  </a:lnTo>
                  <a:close/>
                </a:path>
                <a:path w="1021079" h="816610">
                  <a:moveTo>
                    <a:pt x="480971" y="772951"/>
                  </a:moveTo>
                  <a:lnTo>
                    <a:pt x="538291" y="785772"/>
                  </a:lnTo>
                  <a:lnTo>
                    <a:pt x="537668" y="785772"/>
                  </a:lnTo>
                  <a:lnTo>
                    <a:pt x="539381" y="783111"/>
                  </a:lnTo>
                  <a:lnTo>
                    <a:pt x="480971" y="772951"/>
                  </a:lnTo>
                  <a:close/>
                </a:path>
                <a:path w="1021079" h="816610">
                  <a:moveTo>
                    <a:pt x="762739" y="776761"/>
                  </a:moveTo>
                  <a:lnTo>
                    <a:pt x="756039" y="785772"/>
                  </a:lnTo>
                  <a:lnTo>
                    <a:pt x="757837" y="784381"/>
                  </a:lnTo>
                  <a:lnTo>
                    <a:pt x="762958" y="780571"/>
                  </a:lnTo>
                  <a:lnTo>
                    <a:pt x="762885" y="779301"/>
                  </a:lnTo>
                  <a:lnTo>
                    <a:pt x="762787" y="777606"/>
                  </a:lnTo>
                  <a:lnTo>
                    <a:pt x="762739" y="776761"/>
                  </a:lnTo>
                  <a:close/>
                </a:path>
                <a:path w="1021079" h="816610">
                  <a:moveTo>
                    <a:pt x="188215" y="779301"/>
                  </a:moveTo>
                  <a:lnTo>
                    <a:pt x="182545" y="779301"/>
                  </a:lnTo>
                  <a:lnTo>
                    <a:pt x="189441" y="783111"/>
                  </a:lnTo>
                  <a:lnTo>
                    <a:pt x="189266" y="783111"/>
                  </a:lnTo>
                  <a:lnTo>
                    <a:pt x="188215" y="779301"/>
                  </a:lnTo>
                  <a:close/>
                </a:path>
                <a:path w="1021079" h="816610">
                  <a:moveTo>
                    <a:pt x="971693" y="599079"/>
                  </a:moveTo>
                  <a:lnTo>
                    <a:pt x="971768" y="601501"/>
                  </a:lnTo>
                  <a:lnTo>
                    <a:pt x="973318" y="616741"/>
                  </a:lnTo>
                  <a:lnTo>
                    <a:pt x="973422" y="617761"/>
                  </a:lnTo>
                  <a:lnTo>
                    <a:pt x="973537" y="618894"/>
                  </a:lnTo>
                  <a:lnTo>
                    <a:pt x="973577" y="619281"/>
                  </a:lnTo>
                  <a:lnTo>
                    <a:pt x="945898" y="767627"/>
                  </a:lnTo>
                  <a:lnTo>
                    <a:pt x="945737" y="767871"/>
                  </a:lnTo>
                  <a:lnTo>
                    <a:pt x="945611" y="769165"/>
                  </a:lnTo>
                  <a:lnTo>
                    <a:pt x="945490" y="770411"/>
                  </a:lnTo>
                  <a:lnTo>
                    <a:pt x="945367" y="771681"/>
                  </a:lnTo>
                  <a:lnTo>
                    <a:pt x="945019" y="772339"/>
                  </a:lnTo>
                  <a:lnTo>
                    <a:pt x="943246" y="781841"/>
                  </a:lnTo>
                  <a:lnTo>
                    <a:pt x="953395" y="771681"/>
                  </a:lnTo>
                  <a:lnTo>
                    <a:pt x="959418" y="771681"/>
                  </a:lnTo>
                  <a:lnTo>
                    <a:pt x="961308" y="767871"/>
                  </a:lnTo>
                  <a:lnTo>
                    <a:pt x="955239" y="767871"/>
                  </a:lnTo>
                  <a:lnTo>
                    <a:pt x="955930" y="765331"/>
                  </a:lnTo>
                  <a:lnTo>
                    <a:pt x="957629" y="760251"/>
                  </a:lnTo>
                  <a:lnTo>
                    <a:pt x="965087" y="760251"/>
                  </a:lnTo>
                  <a:lnTo>
                    <a:pt x="965717" y="758981"/>
                  </a:lnTo>
                  <a:lnTo>
                    <a:pt x="965840" y="757732"/>
                  </a:lnTo>
                  <a:lnTo>
                    <a:pt x="958605" y="757732"/>
                  </a:lnTo>
                  <a:lnTo>
                    <a:pt x="958795" y="756441"/>
                  </a:lnTo>
                  <a:lnTo>
                    <a:pt x="958916" y="755171"/>
                  </a:lnTo>
                  <a:lnTo>
                    <a:pt x="976931" y="606581"/>
                  </a:lnTo>
                  <a:lnTo>
                    <a:pt x="976978" y="606194"/>
                  </a:lnTo>
                  <a:lnTo>
                    <a:pt x="977085" y="605311"/>
                  </a:lnTo>
                  <a:lnTo>
                    <a:pt x="977153" y="604750"/>
                  </a:lnTo>
                  <a:lnTo>
                    <a:pt x="977239" y="604041"/>
                  </a:lnTo>
                  <a:lnTo>
                    <a:pt x="977346" y="603160"/>
                  </a:lnTo>
                  <a:lnTo>
                    <a:pt x="977393" y="602771"/>
                  </a:lnTo>
                  <a:lnTo>
                    <a:pt x="971693" y="599079"/>
                  </a:lnTo>
                  <a:close/>
                </a:path>
                <a:path w="1021079" h="816610">
                  <a:moveTo>
                    <a:pt x="856029" y="767871"/>
                  </a:moveTo>
                  <a:lnTo>
                    <a:pt x="855560" y="769165"/>
                  </a:lnTo>
                  <a:lnTo>
                    <a:pt x="851872" y="780571"/>
                  </a:lnTo>
                  <a:lnTo>
                    <a:pt x="852209" y="779970"/>
                  </a:lnTo>
                  <a:lnTo>
                    <a:pt x="855734" y="770411"/>
                  </a:lnTo>
                  <a:lnTo>
                    <a:pt x="856029" y="767871"/>
                  </a:lnTo>
                  <a:close/>
                </a:path>
                <a:path w="1021079" h="816610">
                  <a:moveTo>
                    <a:pt x="328133" y="678971"/>
                  </a:moveTo>
                  <a:lnTo>
                    <a:pt x="323907" y="681511"/>
                  </a:lnTo>
                  <a:lnTo>
                    <a:pt x="324763" y="684051"/>
                  </a:lnTo>
                  <a:lnTo>
                    <a:pt x="355644" y="751361"/>
                  </a:lnTo>
                  <a:lnTo>
                    <a:pt x="385885" y="779970"/>
                  </a:lnTo>
                  <a:lnTo>
                    <a:pt x="358974" y="747551"/>
                  </a:lnTo>
                  <a:lnTo>
                    <a:pt x="328133" y="678971"/>
                  </a:lnTo>
                  <a:close/>
                </a:path>
                <a:path w="1021079" h="816610">
                  <a:moveTo>
                    <a:pt x="495169" y="767871"/>
                  </a:moveTo>
                  <a:lnTo>
                    <a:pt x="530379" y="778031"/>
                  </a:lnTo>
                  <a:lnTo>
                    <a:pt x="542203" y="778031"/>
                  </a:lnTo>
                  <a:lnTo>
                    <a:pt x="538520" y="774221"/>
                  </a:lnTo>
                  <a:lnTo>
                    <a:pt x="495169" y="767871"/>
                  </a:lnTo>
                  <a:close/>
                </a:path>
                <a:path w="1021079" h="816610">
                  <a:moveTo>
                    <a:pt x="296143" y="722180"/>
                  </a:moveTo>
                  <a:lnTo>
                    <a:pt x="296402" y="722789"/>
                  </a:lnTo>
                  <a:lnTo>
                    <a:pt x="323191" y="765331"/>
                  </a:lnTo>
                  <a:lnTo>
                    <a:pt x="333718" y="777606"/>
                  </a:lnTo>
                  <a:lnTo>
                    <a:pt x="296143" y="722180"/>
                  </a:lnTo>
                  <a:close/>
                </a:path>
                <a:path w="1021079" h="816610">
                  <a:moveTo>
                    <a:pt x="933988" y="577371"/>
                  </a:moveTo>
                  <a:lnTo>
                    <a:pt x="929049" y="581181"/>
                  </a:lnTo>
                  <a:lnTo>
                    <a:pt x="931086" y="584991"/>
                  </a:lnTo>
                  <a:lnTo>
                    <a:pt x="931160" y="585930"/>
                  </a:lnTo>
                  <a:lnTo>
                    <a:pt x="931286" y="587531"/>
                  </a:lnTo>
                  <a:lnTo>
                    <a:pt x="931385" y="588801"/>
                  </a:lnTo>
                  <a:lnTo>
                    <a:pt x="931485" y="590071"/>
                  </a:lnTo>
                  <a:lnTo>
                    <a:pt x="931585" y="591341"/>
                  </a:lnTo>
                  <a:lnTo>
                    <a:pt x="931685" y="592611"/>
                  </a:lnTo>
                  <a:lnTo>
                    <a:pt x="931785" y="593881"/>
                  </a:lnTo>
                  <a:lnTo>
                    <a:pt x="931885" y="595151"/>
                  </a:lnTo>
                  <a:lnTo>
                    <a:pt x="931984" y="596421"/>
                  </a:lnTo>
                  <a:lnTo>
                    <a:pt x="932084" y="597691"/>
                  </a:lnTo>
                  <a:lnTo>
                    <a:pt x="932193" y="599079"/>
                  </a:lnTo>
                  <a:lnTo>
                    <a:pt x="932290" y="600308"/>
                  </a:lnTo>
                  <a:lnTo>
                    <a:pt x="932384" y="601501"/>
                  </a:lnTo>
                  <a:lnTo>
                    <a:pt x="932484" y="602771"/>
                  </a:lnTo>
                  <a:lnTo>
                    <a:pt x="932583" y="604041"/>
                  </a:lnTo>
                  <a:lnTo>
                    <a:pt x="932683" y="605311"/>
                  </a:lnTo>
                  <a:lnTo>
                    <a:pt x="932783" y="606581"/>
                  </a:lnTo>
                  <a:lnTo>
                    <a:pt x="932883" y="607851"/>
                  </a:lnTo>
                  <a:lnTo>
                    <a:pt x="932983" y="609121"/>
                  </a:lnTo>
                  <a:lnTo>
                    <a:pt x="933061" y="610120"/>
                  </a:lnTo>
                  <a:lnTo>
                    <a:pt x="933182" y="611661"/>
                  </a:lnTo>
                  <a:lnTo>
                    <a:pt x="933282" y="612931"/>
                  </a:lnTo>
                  <a:lnTo>
                    <a:pt x="933382" y="614201"/>
                  </a:lnTo>
                  <a:lnTo>
                    <a:pt x="933482" y="615471"/>
                  </a:lnTo>
                  <a:lnTo>
                    <a:pt x="933582" y="616741"/>
                  </a:lnTo>
                  <a:lnTo>
                    <a:pt x="933662" y="617761"/>
                  </a:lnTo>
                  <a:lnTo>
                    <a:pt x="933781" y="619281"/>
                  </a:lnTo>
                  <a:lnTo>
                    <a:pt x="933847" y="624361"/>
                  </a:lnTo>
                  <a:lnTo>
                    <a:pt x="929634" y="647221"/>
                  </a:lnTo>
                  <a:lnTo>
                    <a:pt x="929520" y="647843"/>
                  </a:lnTo>
                  <a:lnTo>
                    <a:pt x="929400" y="648491"/>
                  </a:lnTo>
                  <a:lnTo>
                    <a:pt x="929320" y="648627"/>
                  </a:lnTo>
                  <a:lnTo>
                    <a:pt x="929268" y="650153"/>
                  </a:lnTo>
                  <a:lnTo>
                    <a:pt x="929151" y="653571"/>
                  </a:lnTo>
                  <a:lnTo>
                    <a:pt x="929064" y="656111"/>
                  </a:lnTo>
                  <a:lnTo>
                    <a:pt x="928977" y="658651"/>
                  </a:lnTo>
                  <a:lnTo>
                    <a:pt x="928859" y="662101"/>
                  </a:lnTo>
                  <a:lnTo>
                    <a:pt x="928759" y="665001"/>
                  </a:lnTo>
                  <a:lnTo>
                    <a:pt x="928637" y="668567"/>
                  </a:lnTo>
                  <a:lnTo>
                    <a:pt x="928530" y="671701"/>
                  </a:lnTo>
                  <a:lnTo>
                    <a:pt x="928411" y="675161"/>
                  </a:lnTo>
                  <a:lnTo>
                    <a:pt x="918522" y="707523"/>
                  </a:lnTo>
                  <a:lnTo>
                    <a:pt x="906232" y="774221"/>
                  </a:lnTo>
                  <a:lnTo>
                    <a:pt x="927645" y="701831"/>
                  </a:lnTo>
                  <a:lnTo>
                    <a:pt x="927650" y="701419"/>
                  </a:lnTo>
                  <a:lnTo>
                    <a:pt x="934908" y="665451"/>
                  </a:lnTo>
                  <a:lnTo>
                    <a:pt x="934783" y="644681"/>
                  </a:lnTo>
                  <a:lnTo>
                    <a:pt x="934663" y="634521"/>
                  </a:lnTo>
                  <a:lnTo>
                    <a:pt x="934543" y="624361"/>
                  </a:lnTo>
                  <a:lnTo>
                    <a:pt x="934417" y="613712"/>
                  </a:lnTo>
                  <a:lnTo>
                    <a:pt x="934293" y="603160"/>
                  </a:lnTo>
                  <a:lnTo>
                    <a:pt x="934168" y="592611"/>
                  </a:lnTo>
                  <a:lnTo>
                    <a:pt x="934048" y="582451"/>
                  </a:lnTo>
                  <a:lnTo>
                    <a:pt x="933988" y="577371"/>
                  </a:lnTo>
                  <a:close/>
                </a:path>
                <a:path w="1021079" h="816610">
                  <a:moveTo>
                    <a:pt x="942826" y="581181"/>
                  </a:moveTo>
                  <a:lnTo>
                    <a:pt x="938319" y="584991"/>
                  </a:lnTo>
                  <a:lnTo>
                    <a:pt x="943118" y="620589"/>
                  </a:lnTo>
                  <a:lnTo>
                    <a:pt x="943227" y="621392"/>
                  </a:lnTo>
                  <a:lnTo>
                    <a:pt x="943335" y="623688"/>
                  </a:lnTo>
                  <a:lnTo>
                    <a:pt x="935319" y="663412"/>
                  </a:lnTo>
                  <a:lnTo>
                    <a:pt x="935023" y="665001"/>
                  </a:lnTo>
                  <a:lnTo>
                    <a:pt x="935038" y="666271"/>
                  </a:lnTo>
                  <a:lnTo>
                    <a:pt x="935158" y="676431"/>
                  </a:lnTo>
                  <a:lnTo>
                    <a:pt x="927766" y="701419"/>
                  </a:lnTo>
                  <a:lnTo>
                    <a:pt x="927567" y="701831"/>
                  </a:lnTo>
                  <a:lnTo>
                    <a:pt x="913575" y="771166"/>
                  </a:lnTo>
                  <a:lnTo>
                    <a:pt x="913471" y="771681"/>
                  </a:lnTo>
                  <a:lnTo>
                    <a:pt x="939198" y="699653"/>
                  </a:lnTo>
                  <a:lnTo>
                    <a:pt x="939342" y="699156"/>
                  </a:lnTo>
                  <a:lnTo>
                    <a:pt x="939444" y="698804"/>
                  </a:lnTo>
                  <a:lnTo>
                    <a:pt x="939568" y="696751"/>
                  </a:lnTo>
                  <a:lnTo>
                    <a:pt x="939646" y="695481"/>
                  </a:lnTo>
                  <a:lnTo>
                    <a:pt x="939723" y="694211"/>
                  </a:lnTo>
                  <a:lnTo>
                    <a:pt x="939821" y="692595"/>
                  </a:lnTo>
                  <a:lnTo>
                    <a:pt x="939912" y="691103"/>
                  </a:lnTo>
                  <a:lnTo>
                    <a:pt x="940031" y="689131"/>
                  </a:lnTo>
                  <a:lnTo>
                    <a:pt x="940109" y="687861"/>
                  </a:lnTo>
                  <a:lnTo>
                    <a:pt x="940186" y="686591"/>
                  </a:lnTo>
                  <a:lnTo>
                    <a:pt x="940276" y="685101"/>
                  </a:lnTo>
                  <a:lnTo>
                    <a:pt x="940372" y="683529"/>
                  </a:lnTo>
                  <a:lnTo>
                    <a:pt x="940494" y="681511"/>
                  </a:lnTo>
                  <a:lnTo>
                    <a:pt x="940572" y="680241"/>
                  </a:lnTo>
                  <a:lnTo>
                    <a:pt x="940649" y="678971"/>
                  </a:lnTo>
                  <a:lnTo>
                    <a:pt x="940726" y="677701"/>
                  </a:lnTo>
                  <a:lnTo>
                    <a:pt x="940803" y="676431"/>
                  </a:lnTo>
                  <a:lnTo>
                    <a:pt x="940880" y="675161"/>
                  </a:lnTo>
                  <a:lnTo>
                    <a:pt x="940957" y="673891"/>
                  </a:lnTo>
                  <a:lnTo>
                    <a:pt x="941080" y="671871"/>
                  </a:lnTo>
                  <a:lnTo>
                    <a:pt x="941189" y="670081"/>
                  </a:lnTo>
                  <a:lnTo>
                    <a:pt x="941281" y="668567"/>
                  </a:lnTo>
                  <a:lnTo>
                    <a:pt x="941343" y="667541"/>
                  </a:lnTo>
                  <a:lnTo>
                    <a:pt x="941470" y="665451"/>
                  </a:lnTo>
                  <a:lnTo>
                    <a:pt x="941594" y="663412"/>
                  </a:lnTo>
                  <a:lnTo>
                    <a:pt x="941674" y="662101"/>
                  </a:lnTo>
                  <a:lnTo>
                    <a:pt x="941792" y="660153"/>
                  </a:lnTo>
                  <a:lnTo>
                    <a:pt x="941883" y="658651"/>
                  </a:lnTo>
                  <a:lnTo>
                    <a:pt x="941974" y="657165"/>
                  </a:lnTo>
                  <a:lnTo>
                    <a:pt x="942038" y="656111"/>
                  </a:lnTo>
                  <a:lnTo>
                    <a:pt x="942115" y="654841"/>
                  </a:lnTo>
                  <a:lnTo>
                    <a:pt x="942192" y="653571"/>
                  </a:lnTo>
                  <a:lnTo>
                    <a:pt x="942269" y="652301"/>
                  </a:lnTo>
                  <a:lnTo>
                    <a:pt x="942340" y="651131"/>
                  </a:lnTo>
                  <a:lnTo>
                    <a:pt x="942433" y="649599"/>
                  </a:lnTo>
                  <a:lnTo>
                    <a:pt x="942540" y="647843"/>
                  </a:lnTo>
                  <a:lnTo>
                    <a:pt x="942655" y="645951"/>
                  </a:lnTo>
                  <a:lnTo>
                    <a:pt x="942732" y="644681"/>
                  </a:lnTo>
                  <a:lnTo>
                    <a:pt x="942809" y="643411"/>
                  </a:lnTo>
                  <a:lnTo>
                    <a:pt x="942886" y="642141"/>
                  </a:lnTo>
                  <a:lnTo>
                    <a:pt x="943006" y="640180"/>
                  </a:lnTo>
                  <a:lnTo>
                    <a:pt x="943117" y="638349"/>
                  </a:lnTo>
                  <a:lnTo>
                    <a:pt x="943195" y="637061"/>
                  </a:lnTo>
                  <a:lnTo>
                    <a:pt x="943272" y="635791"/>
                  </a:lnTo>
                  <a:lnTo>
                    <a:pt x="943349" y="634521"/>
                  </a:lnTo>
                  <a:lnTo>
                    <a:pt x="943420" y="633355"/>
                  </a:lnTo>
                  <a:lnTo>
                    <a:pt x="943537" y="631431"/>
                  </a:lnTo>
                  <a:lnTo>
                    <a:pt x="943658" y="629441"/>
                  </a:lnTo>
                  <a:lnTo>
                    <a:pt x="943751" y="627912"/>
                  </a:lnTo>
                  <a:lnTo>
                    <a:pt x="943812" y="626901"/>
                  </a:lnTo>
                  <a:lnTo>
                    <a:pt x="943890" y="625631"/>
                  </a:lnTo>
                  <a:lnTo>
                    <a:pt x="944008" y="623688"/>
                  </a:lnTo>
                  <a:lnTo>
                    <a:pt x="944121" y="621821"/>
                  </a:lnTo>
                  <a:lnTo>
                    <a:pt x="944196" y="620589"/>
                  </a:lnTo>
                  <a:lnTo>
                    <a:pt x="944299" y="618894"/>
                  </a:lnTo>
                  <a:lnTo>
                    <a:pt x="944400" y="617233"/>
                  </a:lnTo>
                  <a:lnTo>
                    <a:pt x="944507" y="615471"/>
                  </a:lnTo>
                  <a:lnTo>
                    <a:pt x="944614" y="613712"/>
                  </a:lnTo>
                  <a:lnTo>
                    <a:pt x="944738" y="611661"/>
                  </a:lnTo>
                  <a:lnTo>
                    <a:pt x="944832" y="610120"/>
                  </a:lnTo>
                  <a:lnTo>
                    <a:pt x="944893" y="609121"/>
                  </a:lnTo>
                  <a:lnTo>
                    <a:pt x="944970" y="607851"/>
                  </a:lnTo>
                  <a:lnTo>
                    <a:pt x="945070" y="606194"/>
                  </a:lnTo>
                  <a:lnTo>
                    <a:pt x="945124" y="605311"/>
                  </a:lnTo>
                  <a:lnTo>
                    <a:pt x="944951" y="604750"/>
                  </a:lnTo>
                  <a:lnTo>
                    <a:pt x="944888" y="604041"/>
                  </a:lnTo>
                  <a:lnTo>
                    <a:pt x="944773" y="602771"/>
                  </a:lnTo>
                  <a:lnTo>
                    <a:pt x="944658" y="601501"/>
                  </a:lnTo>
                  <a:lnTo>
                    <a:pt x="944551" y="600308"/>
                  </a:lnTo>
                  <a:lnTo>
                    <a:pt x="944440" y="599079"/>
                  </a:lnTo>
                  <a:lnTo>
                    <a:pt x="944315" y="597691"/>
                  </a:lnTo>
                  <a:lnTo>
                    <a:pt x="944200" y="596421"/>
                  </a:lnTo>
                  <a:lnTo>
                    <a:pt x="944086" y="595151"/>
                  </a:lnTo>
                  <a:lnTo>
                    <a:pt x="943971" y="593881"/>
                  </a:lnTo>
                  <a:lnTo>
                    <a:pt x="943857" y="592611"/>
                  </a:lnTo>
                  <a:lnTo>
                    <a:pt x="943742" y="591341"/>
                  </a:lnTo>
                  <a:lnTo>
                    <a:pt x="943628" y="590071"/>
                  </a:lnTo>
                  <a:lnTo>
                    <a:pt x="943513" y="588801"/>
                  </a:lnTo>
                  <a:lnTo>
                    <a:pt x="943399" y="587531"/>
                  </a:lnTo>
                  <a:lnTo>
                    <a:pt x="943284" y="586261"/>
                  </a:lnTo>
                  <a:lnTo>
                    <a:pt x="943170" y="584991"/>
                  </a:lnTo>
                  <a:lnTo>
                    <a:pt x="943055" y="583721"/>
                  </a:lnTo>
                  <a:lnTo>
                    <a:pt x="942940" y="582451"/>
                  </a:lnTo>
                  <a:lnTo>
                    <a:pt x="942826" y="581181"/>
                  </a:lnTo>
                  <a:close/>
                </a:path>
                <a:path w="1021079" h="816610">
                  <a:moveTo>
                    <a:pt x="1013218" y="769165"/>
                  </a:moveTo>
                  <a:lnTo>
                    <a:pt x="1012484" y="770411"/>
                  </a:lnTo>
                  <a:lnTo>
                    <a:pt x="1012107" y="771166"/>
                  </a:lnTo>
                  <a:lnTo>
                    <a:pt x="1012036" y="771681"/>
                  </a:lnTo>
                  <a:lnTo>
                    <a:pt x="1013218" y="769165"/>
                  </a:lnTo>
                  <a:close/>
                </a:path>
                <a:path w="1021079" h="816610">
                  <a:moveTo>
                    <a:pt x="504695" y="765331"/>
                  </a:moveTo>
                  <a:lnTo>
                    <a:pt x="545415" y="769165"/>
                  </a:lnTo>
                  <a:lnTo>
                    <a:pt x="545143" y="769165"/>
                  </a:lnTo>
                  <a:lnTo>
                    <a:pt x="546754" y="766601"/>
                  </a:lnTo>
                  <a:lnTo>
                    <a:pt x="504695" y="765331"/>
                  </a:lnTo>
                  <a:close/>
                </a:path>
                <a:path w="1021079" h="816610">
                  <a:moveTo>
                    <a:pt x="965087" y="760251"/>
                  </a:moveTo>
                  <a:lnTo>
                    <a:pt x="957629" y="760251"/>
                  </a:lnTo>
                  <a:lnTo>
                    <a:pt x="955930" y="765331"/>
                  </a:lnTo>
                  <a:lnTo>
                    <a:pt x="955305" y="767627"/>
                  </a:lnTo>
                  <a:lnTo>
                    <a:pt x="955239" y="767871"/>
                  </a:lnTo>
                  <a:lnTo>
                    <a:pt x="961308" y="767871"/>
                  </a:lnTo>
                  <a:lnTo>
                    <a:pt x="965087" y="760251"/>
                  </a:lnTo>
                  <a:close/>
                </a:path>
                <a:path w="1021079" h="816610">
                  <a:moveTo>
                    <a:pt x="848263" y="683529"/>
                  </a:moveTo>
                  <a:lnTo>
                    <a:pt x="821373" y="767627"/>
                  </a:lnTo>
                  <a:lnTo>
                    <a:pt x="821839" y="766601"/>
                  </a:lnTo>
                  <a:lnTo>
                    <a:pt x="848506" y="686591"/>
                  </a:lnTo>
                  <a:lnTo>
                    <a:pt x="848388" y="685101"/>
                  </a:lnTo>
                  <a:lnTo>
                    <a:pt x="848263" y="683529"/>
                  </a:lnTo>
                  <a:close/>
                </a:path>
                <a:path w="1021079" h="816610">
                  <a:moveTo>
                    <a:pt x="883969" y="562131"/>
                  </a:moveTo>
                  <a:lnTo>
                    <a:pt x="879430" y="565941"/>
                  </a:lnTo>
                  <a:lnTo>
                    <a:pt x="878253" y="576101"/>
                  </a:lnTo>
                  <a:lnTo>
                    <a:pt x="878343" y="588801"/>
                  </a:lnTo>
                  <a:lnTo>
                    <a:pt x="878438" y="590071"/>
                  </a:lnTo>
                  <a:lnTo>
                    <a:pt x="878532" y="591341"/>
                  </a:lnTo>
                  <a:lnTo>
                    <a:pt x="878626" y="592611"/>
                  </a:lnTo>
                  <a:lnTo>
                    <a:pt x="878721" y="593881"/>
                  </a:lnTo>
                  <a:lnTo>
                    <a:pt x="878815" y="595151"/>
                  </a:lnTo>
                  <a:lnTo>
                    <a:pt x="878909" y="596421"/>
                  </a:lnTo>
                  <a:lnTo>
                    <a:pt x="879004" y="597691"/>
                  </a:lnTo>
                  <a:lnTo>
                    <a:pt x="879107" y="599079"/>
                  </a:lnTo>
                  <a:lnTo>
                    <a:pt x="879198" y="600308"/>
                  </a:lnTo>
                  <a:lnTo>
                    <a:pt x="879287" y="601501"/>
                  </a:lnTo>
                  <a:lnTo>
                    <a:pt x="879410" y="603160"/>
                  </a:lnTo>
                  <a:lnTo>
                    <a:pt x="879528" y="604750"/>
                  </a:lnTo>
                  <a:lnTo>
                    <a:pt x="879636" y="606194"/>
                  </a:lnTo>
                  <a:lnTo>
                    <a:pt x="879759" y="607851"/>
                  </a:lnTo>
                  <a:lnTo>
                    <a:pt x="879853" y="609121"/>
                  </a:lnTo>
                  <a:lnTo>
                    <a:pt x="879927" y="610120"/>
                  </a:lnTo>
                  <a:lnTo>
                    <a:pt x="880042" y="611661"/>
                  </a:lnTo>
                  <a:lnTo>
                    <a:pt x="880136" y="612931"/>
                  </a:lnTo>
                  <a:lnTo>
                    <a:pt x="880230" y="614201"/>
                  </a:lnTo>
                  <a:lnTo>
                    <a:pt x="880325" y="615471"/>
                  </a:lnTo>
                  <a:lnTo>
                    <a:pt x="880419" y="616741"/>
                  </a:lnTo>
                  <a:lnTo>
                    <a:pt x="880456" y="617233"/>
                  </a:lnTo>
                  <a:lnTo>
                    <a:pt x="880579" y="618894"/>
                  </a:lnTo>
                  <a:lnTo>
                    <a:pt x="880705" y="620589"/>
                  </a:lnTo>
                  <a:lnTo>
                    <a:pt x="880765" y="621392"/>
                  </a:lnTo>
                  <a:lnTo>
                    <a:pt x="880891" y="623091"/>
                  </a:lnTo>
                  <a:lnTo>
                    <a:pt x="880985" y="624361"/>
                  </a:lnTo>
                  <a:lnTo>
                    <a:pt x="881080" y="625631"/>
                  </a:lnTo>
                  <a:lnTo>
                    <a:pt x="881174" y="626901"/>
                  </a:lnTo>
                  <a:lnTo>
                    <a:pt x="881249" y="627912"/>
                  </a:lnTo>
                  <a:lnTo>
                    <a:pt x="881341" y="629153"/>
                  </a:lnTo>
                  <a:lnTo>
                    <a:pt x="881457" y="630711"/>
                  </a:lnTo>
                  <a:lnTo>
                    <a:pt x="881552" y="631981"/>
                  </a:lnTo>
                  <a:lnTo>
                    <a:pt x="881654" y="633355"/>
                  </a:lnTo>
                  <a:lnTo>
                    <a:pt x="881740" y="634521"/>
                  </a:lnTo>
                  <a:lnTo>
                    <a:pt x="881835" y="635791"/>
                  </a:lnTo>
                  <a:lnTo>
                    <a:pt x="881929" y="637061"/>
                  </a:lnTo>
                  <a:lnTo>
                    <a:pt x="882025" y="638349"/>
                  </a:lnTo>
                  <a:lnTo>
                    <a:pt x="882118" y="639601"/>
                  </a:lnTo>
                  <a:lnTo>
                    <a:pt x="882212" y="640871"/>
                  </a:lnTo>
                  <a:lnTo>
                    <a:pt x="882306" y="642141"/>
                  </a:lnTo>
                  <a:lnTo>
                    <a:pt x="882401" y="643411"/>
                  </a:lnTo>
                  <a:lnTo>
                    <a:pt x="882527" y="647843"/>
                  </a:lnTo>
                  <a:lnTo>
                    <a:pt x="869885" y="698021"/>
                  </a:lnTo>
                  <a:lnTo>
                    <a:pt x="869601" y="698804"/>
                  </a:lnTo>
                  <a:lnTo>
                    <a:pt x="869555" y="708181"/>
                  </a:lnTo>
                  <a:lnTo>
                    <a:pt x="864551" y="719192"/>
                  </a:lnTo>
                  <a:lnTo>
                    <a:pt x="859315" y="739972"/>
                  </a:lnTo>
                  <a:lnTo>
                    <a:pt x="859216" y="740366"/>
                  </a:lnTo>
                  <a:lnTo>
                    <a:pt x="856176" y="766601"/>
                  </a:lnTo>
                  <a:lnTo>
                    <a:pt x="856057" y="767627"/>
                  </a:lnTo>
                  <a:lnTo>
                    <a:pt x="888008" y="668811"/>
                  </a:lnTo>
                  <a:lnTo>
                    <a:pt x="887950" y="647221"/>
                  </a:lnTo>
                  <a:lnTo>
                    <a:pt x="887881" y="645951"/>
                  </a:lnTo>
                  <a:lnTo>
                    <a:pt x="887762" y="643411"/>
                  </a:lnTo>
                  <a:lnTo>
                    <a:pt x="887644" y="640871"/>
                  </a:lnTo>
                  <a:lnTo>
                    <a:pt x="887526" y="638349"/>
                  </a:lnTo>
                  <a:lnTo>
                    <a:pt x="887407" y="635791"/>
                  </a:lnTo>
                  <a:lnTo>
                    <a:pt x="887293" y="633355"/>
                  </a:lnTo>
                  <a:lnTo>
                    <a:pt x="887170" y="630711"/>
                  </a:lnTo>
                  <a:lnTo>
                    <a:pt x="887051" y="628171"/>
                  </a:lnTo>
                  <a:lnTo>
                    <a:pt x="886933" y="625631"/>
                  </a:lnTo>
                  <a:lnTo>
                    <a:pt x="886814" y="623091"/>
                  </a:lnTo>
                  <a:lnTo>
                    <a:pt x="886697" y="620589"/>
                  </a:lnTo>
                  <a:lnTo>
                    <a:pt x="886577" y="618011"/>
                  </a:lnTo>
                  <a:lnTo>
                    <a:pt x="886458" y="615471"/>
                  </a:lnTo>
                  <a:lnTo>
                    <a:pt x="886340" y="612931"/>
                  </a:lnTo>
                  <a:lnTo>
                    <a:pt x="886221" y="610391"/>
                  </a:lnTo>
                  <a:lnTo>
                    <a:pt x="886103" y="607851"/>
                  </a:lnTo>
                  <a:lnTo>
                    <a:pt x="885984" y="605311"/>
                  </a:lnTo>
                  <a:lnTo>
                    <a:pt x="885866" y="602771"/>
                  </a:lnTo>
                  <a:lnTo>
                    <a:pt x="885751" y="600308"/>
                  </a:lnTo>
                  <a:lnTo>
                    <a:pt x="885629" y="597691"/>
                  </a:lnTo>
                  <a:lnTo>
                    <a:pt x="885510" y="595151"/>
                  </a:lnTo>
                  <a:lnTo>
                    <a:pt x="885392" y="592611"/>
                  </a:lnTo>
                  <a:lnTo>
                    <a:pt x="885273" y="590071"/>
                  </a:lnTo>
                  <a:lnTo>
                    <a:pt x="885154" y="587531"/>
                  </a:lnTo>
                  <a:lnTo>
                    <a:pt x="885036" y="584991"/>
                  </a:lnTo>
                  <a:lnTo>
                    <a:pt x="884917" y="582451"/>
                  </a:lnTo>
                  <a:lnTo>
                    <a:pt x="884799" y="579911"/>
                  </a:lnTo>
                  <a:lnTo>
                    <a:pt x="884680" y="577371"/>
                  </a:lnTo>
                  <a:lnTo>
                    <a:pt x="884562" y="574831"/>
                  </a:lnTo>
                  <a:lnTo>
                    <a:pt x="884443" y="572291"/>
                  </a:lnTo>
                  <a:lnTo>
                    <a:pt x="884325" y="569751"/>
                  </a:lnTo>
                  <a:lnTo>
                    <a:pt x="884206" y="567211"/>
                  </a:lnTo>
                  <a:lnTo>
                    <a:pt x="884081" y="564527"/>
                  </a:lnTo>
                  <a:lnTo>
                    <a:pt x="883969" y="562131"/>
                  </a:lnTo>
                  <a:close/>
                </a:path>
                <a:path w="1021079" h="816610">
                  <a:moveTo>
                    <a:pt x="952463" y="584991"/>
                  </a:moveTo>
                  <a:lnTo>
                    <a:pt x="946282" y="586261"/>
                  </a:lnTo>
                  <a:lnTo>
                    <a:pt x="946212" y="639601"/>
                  </a:lnTo>
                  <a:lnTo>
                    <a:pt x="942035" y="683529"/>
                  </a:lnTo>
                  <a:lnTo>
                    <a:pt x="941985" y="684051"/>
                  </a:lnTo>
                  <a:lnTo>
                    <a:pt x="941864" y="685321"/>
                  </a:lnTo>
                  <a:lnTo>
                    <a:pt x="941743" y="686591"/>
                  </a:lnTo>
                  <a:lnTo>
                    <a:pt x="941623" y="687861"/>
                  </a:lnTo>
                  <a:lnTo>
                    <a:pt x="941502" y="689131"/>
                  </a:lnTo>
                  <a:lnTo>
                    <a:pt x="941437" y="689814"/>
                  </a:lnTo>
                  <a:lnTo>
                    <a:pt x="941314" y="691103"/>
                  </a:lnTo>
                  <a:lnTo>
                    <a:pt x="941260" y="691671"/>
                  </a:lnTo>
                  <a:lnTo>
                    <a:pt x="941140" y="692941"/>
                  </a:lnTo>
                  <a:lnTo>
                    <a:pt x="939444" y="698804"/>
                  </a:lnTo>
                  <a:lnTo>
                    <a:pt x="939392" y="699653"/>
                  </a:lnTo>
                  <a:lnTo>
                    <a:pt x="939285" y="701419"/>
                  </a:lnTo>
                  <a:lnTo>
                    <a:pt x="939209" y="702661"/>
                  </a:lnTo>
                  <a:lnTo>
                    <a:pt x="939106" y="704371"/>
                  </a:lnTo>
                  <a:lnTo>
                    <a:pt x="939028" y="705641"/>
                  </a:lnTo>
                  <a:lnTo>
                    <a:pt x="938914" y="707523"/>
                  </a:lnTo>
                  <a:lnTo>
                    <a:pt x="938797" y="709451"/>
                  </a:lnTo>
                  <a:lnTo>
                    <a:pt x="938685" y="711296"/>
                  </a:lnTo>
                  <a:lnTo>
                    <a:pt x="938560" y="712313"/>
                  </a:lnTo>
                  <a:lnTo>
                    <a:pt x="924716" y="766601"/>
                  </a:lnTo>
                  <a:lnTo>
                    <a:pt x="925174" y="765331"/>
                  </a:lnTo>
                  <a:lnTo>
                    <a:pt x="949903" y="671871"/>
                  </a:lnTo>
                  <a:lnTo>
                    <a:pt x="949948" y="671701"/>
                  </a:lnTo>
                  <a:lnTo>
                    <a:pt x="950035" y="670081"/>
                  </a:lnTo>
                  <a:lnTo>
                    <a:pt x="950116" y="668567"/>
                  </a:lnTo>
                  <a:lnTo>
                    <a:pt x="950239" y="666271"/>
                  </a:lnTo>
                  <a:lnTo>
                    <a:pt x="950307" y="665001"/>
                  </a:lnTo>
                  <a:lnTo>
                    <a:pt x="950392" y="663412"/>
                  </a:lnTo>
                  <a:lnTo>
                    <a:pt x="950511" y="661191"/>
                  </a:lnTo>
                  <a:lnTo>
                    <a:pt x="950579" y="659921"/>
                  </a:lnTo>
                  <a:lnTo>
                    <a:pt x="950647" y="658651"/>
                  </a:lnTo>
                  <a:lnTo>
                    <a:pt x="950727" y="657165"/>
                  </a:lnTo>
                  <a:lnTo>
                    <a:pt x="950851" y="654841"/>
                  </a:lnTo>
                  <a:lnTo>
                    <a:pt x="950919" y="653571"/>
                  </a:lnTo>
                  <a:lnTo>
                    <a:pt x="950987" y="652301"/>
                  </a:lnTo>
                  <a:lnTo>
                    <a:pt x="951114" y="649599"/>
                  </a:lnTo>
                  <a:lnTo>
                    <a:pt x="951216" y="644681"/>
                  </a:lnTo>
                  <a:lnTo>
                    <a:pt x="951322" y="639601"/>
                  </a:lnTo>
                  <a:lnTo>
                    <a:pt x="951429" y="634521"/>
                  </a:lnTo>
                  <a:lnTo>
                    <a:pt x="951541" y="629153"/>
                  </a:lnTo>
                  <a:lnTo>
                    <a:pt x="951667" y="623091"/>
                  </a:lnTo>
                  <a:lnTo>
                    <a:pt x="951789" y="617233"/>
                  </a:lnTo>
                  <a:lnTo>
                    <a:pt x="951906" y="611661"/>
                  </a:lnTo>
                  <a:lnTo>
                    <a:pt x="952020" y="606194"/>
                  </a:lnTo>
                  <a:lnTo>
                    <a:pt x="952143" y="600308"/>
                  </a:lnTo>
                  <a:lnTo>
                    <a:pt x="952251" y="595151"/>
                  </a:lnTo>
                  <a:lnTo>
                    <a:pt x="952357" y="590071"/>
                  </a:lnTo>
                  <a:lnTo>
                    <a:pt x="952463" y="584991"/>
                  </a:lnTo>
                  <a:close/>
                </a:path>
                <a:path w="1021079" h="816610">
                  <a:moveTo>
                    <a:pt x="545990" y="758981"/>
                  </a:moveTo>
                  <a:lnTo>
                    <a:pt x="517748" y="758981"/>
                  </a:lnTo>
                  <a:lnTo>
                    <a:pt x="540094" y="761521"/>
                  </a:lnTo>
                  <a:lnTo>
                    <a:pt x="545990" y="758981"/>
                  </a:lnTo>
                  <a:close/>
                </a:path>
                <a:path w="1021079" h="816610">
                  <a:moveTo>
                    <a:pt x="894926" y="758470"/>
                  </a:moveTo>
                  <a:lnTo>
                    <a:pt x="894166" y="760251"/>
                  </a:lnTo>
                  <a:lnTo>
                    <a:pt x="894877" y="758981"/>
                  </a:lnTo>
                  <a:lnTo>
                    <a:pt x="894926" y="758470"/>
                  </a:lnTo>
                  <a:close/>
                </a:path>
                <a:path w="1021079" h="816610">
                  <a:moveTo>
                    <a:pt x="907978" y="720881"/>
                  </a:moveTo>
                  <a:lnTo>
                    <a:pt x="898917" y="720881"/>
                  </a:lnTo>
                  <a:lnTo>
                    <a:pt x="898311" y="722789"/>
                  </a:lnTo>
                  <a:lnTo>
                    <a:pt x="898251" y="723421"/>
                  </a:lnTo>
                  <a:lnTo>
                    <a:pt x="898131" y="724691"/>
                  </a:lnTo>
                  <a:lnTo>
                    <a:pt x="898010" y="725961"/>
                  </a:lnTo>
                  <a:lnTo>
                    <a:pt x="897885" y="727282"/>
                  </a:lnTo>
                  <a:lnTo>
                    <a:pt x="897769" y="728501"/>
                  </a:lnTo>
                  <a:lnTo>
                    <a:pt x="897649" y="729771"/>
                  </a:lnTo>
                  <a:lnTo>
                    <a:pt x="897528" y="731041"/>
                  </a:lnTo>
                  <a:lnTo>
                    <a:pt x="897408" y="732311"/>
                  </a:lnTo>
                  <a:lnTo>
                    <a:pt x="897287" y="733581"/>
                  </a:lnTo>
                  <a:lnTo>
                    <a:pt x="897167" y="734851"/>
                  </a:lnTo>
                  <a:lnTo>
                    <a:pt x="897046" y="736121"/>
                  </a:lnTo>
                  <a:lnTo>
                    <a:pt x="896926" y="737391"/>
                  </a:lnTo>
                  <a:lnTo>
                    <a:pt x="896805" y="738661"/>
                  </a:lnTo>
                  <a:lnTo>
                    <a:pt x="896681" y="739972"/>
                  </a:lnTo>
                  <a:lnTo>
                    <a:pt x="896564" y="741201"/>
                  </a:lnTo>
                  <a:lnTo>
                    <a:pt x="896444" y="742471"/>
                  </a:lnTo>
                  <a:lnTo>
                    <a:pt x="896323" y="743741"/>
                  </a:lnTo>
                  <a:lnTo>
                    <a:pt x="896203" y="745011"/>
                  </a:lnTo>
                  <a:lnTo>
                    <a:pt x="896082" y="746281"/>
                  </a:lnTo>
                  <a:lnTo>
                    <a:pt x="895962" y="747551"/>
                  </a:lnTo>
                  <a:lnTo>
                    <a:pt x="895841" y="748821"/>
                  </a:lnTo>
                  <a:lnTo>
                    <a:pt x="895721" y="750091"/>
                  </a:lnTo>
                  <a:lnTo>
                    <a:pt x="895600" y="751361"/>
                  </a:lnTo>
                  <a:lnTo>
                    <a:pt x="895480" y="752631"/>
                  </a:lnTo>
                  <a:lnTo>
                    <a:pt x="895359" y="753901"/>
                  </a:lnTo>
                  <a:lnTo>
                    <a:pt x="895239" y="755171"/>
                  </a:lnTo>
                  <a:lnTo>
                    <a:pt x="895118" y="756441"/>
                  </a:lnTo>
                  <a:lnTo>
                    <a:pt x="894996" y="757732"/>
                  </a:lnTo>
                  <a:lnTo>
                    <a:pt x="894926" y="758470"/>
                  </a:lnTo>
                  <a:lnTo>
                    <a:pt x="907704" y="728501"/>
                  </a:lnTo>
                  <a:lnTo>
                    <a:pt x="907796" y="725961"/>
                  </a:lnTo>
                  <a:lnTo>
                    <a:pt x="907910" y="722789"/>
                  </a:lnTo>
                  <a:lnTo>
                    <a:pt x="907978" y="720881"/>
                  </a:lnTo>
                  <a:close/>
                </a:path>
                <a:path w="1021079" h="816610">
                  <a:moveTo>
                    <a:pt x="787349" y="504981"/>
                  </a:moveTo>
                  <a:lnTo>
                    <a:pt x="797881" y="555781"/>
                  </a:lnTo>
                  <a:lnTo>
                    <a:pt x="797956" y="556143"/>
                  </a:lnTo>
                  <a:lnTo>
                    <a:pt x="798025" y="556475"/>
                  </a:lnTo>
                  <a:lnTo>
                    <a:pt x="809820" y="592611"/>
                  </a:lnTo>
                  <a:lnTo>
                    <a:pt x="809866" y="606194"/>
                  </a:lnTo>
                  <a:lnTo>
                    <a:pt x="809993" y="614201"/>
                  </a:lnTo>
                  <a:lnTo>
                    <a:pt x="813565" y="631431"/>
                  </a:lnTo>
                  <a:lnTo>
                    <a:pt x="813679" y="631981"/>
                  </a:lnTo>
                  <a:lnTo>
                    <a:pt x="813917" y="633355"/>
                  </a:lnTo>
                  <a:lnTo>
                    <a:pt x="810013" y="649599"/>
                  </a:lnTo>
                  <a:lnTo>
                    <a:pt x="810031" y="654841"/>
                  </a:lnTo>
                  <a:lnTo>
                    <a:pt x="798211" y="698804"/>
                  </a:lnTo>
                  <a:lnTo>
                    <a:pt x="798117" y="699156"/>
                  </a:lnTo>
                  <a:lnTo>
                    <a:pt x="798070" y="699291"/>
                  </a:lnTo>
                  <a:lnTo>
                    <a:pt x="784024" y="757732"/>
                  </a:lnTo>
                  <a:lnTo>
                    <a:pt x="812528" y="686591"/>
                  </a:lnTo>
                  <a:lnTo>
                    <a:pt x="812650" y="684051"/>
                  </a:lnTo>
                  <a:lnTo>
                    <a:pt x="812771" y="681511"/>
                  </a:lnTo>
                  <a:lnTo>
                    <a:pt x="812893" y="678971"/>
                  </a:lnTo>
                  <a:lnTo>
                    <a:pt x="813015" y="676431"/>
                  </a:lnTo>
                  <a:lnTo>
                    <a:pt x="813137" y="673891"/>
                  </a:lnTo>
                  <a:lnTo>
                    <a:pt x="813257" y="671388"/>
                  </a:lnTo>
                  <a:lnTo>
                    <a:pt x="813380" y="668811"/>
                  </a:lnTo>
                  <a:lnTo>
                    <a:pt x="813502" y="666271"/>
                  </a:lnTo>
                  <a:lnTo>
                    <a:pt x="813624" y="663731"/>
                  </a:lnTo>
                  <a:lnTo>
                    <a:pt x="813746" y="661191"/>
                  </a:lnTo>
                  <a:lnTo>
                    <a:pt x="813868" y="658651"/>
                  </a:lnTo>
                  <a:lnTo>
                    <a:pt x="813990" y="656111"/>
                  </a:lnTo>
                  <a:lnTo>
                    <a:pt x="814111" y="653571"/>
                  </a:lnTo>
                  <a:lnTo>
                    <a:pt x="814228" y="651131"/>
                  </a:lnTo>
                  <a:lnTo>
                    <a:pt x="814355" y="648491"/>
                  </a:lnTo>
                  <a:lnTo>
                    <a:pt x="814477" y="645951"/>
                  </a:lnTo>
                  <a:lnTo>
                    <a:pt x="814599" y="643411"/>
                  </a:lnTo>
                  <a:lnTo>
                    <a:pt x="814720" y="640871"/>
                  </a:lnTo>
                  <a:lnTo>
                    <a:pt x="814841" y="638349"/>
                  </a:lnTo>
                  <a:lnTo>
                    <a:pt x="814964" y="635791"/>
                  </a:lnTo>
                  <a:lnTo>
                    <a:pt x="815081" y="633355"/>
                  </a:lnTo>
                  <a:lnTo>
                    <a:pt x="815208" y="630711"/>
                  </a:lnTo>
                  <a:lnTo>
                    <a:pt x="815330" y="628171"/>
                  </a:lnTo>
                  <a:lnTo>
                    <a:pt x="815451" y="625631"/>
                  </a:lnTo>
                  <a:lnTo>
                    <a:pt x="815573" y="623091"/>
                  </a:lnTo>
                  <a:lnTo>
                    <a:pt x="815693" y="620589"/>
                  </a:lnTo>
                  <a:lnTo>
                    <a:pt x="815817" y="618011"/>
                  </a:lnTo>
                  <a:lnTo>
                    <a:pt x="815939" y="615471"/>
                  </a:lnTo>
                  <a:lnTo>
                    <a:pt x="816060" y="612931"/>
                  </a:lnTo>
                  <a:lnTo>
                    <a:pt x="816182" y="610391"/>
                  </a:lnTo>
                  <a:lnTo>
                    <a:pt x="816304" y="607851"/>
                  </a:lnTo>
                  <a:lnTo>
                    <a:pt x="816426" y="605311"/>
                  </a:lnTo>
                  <a:lnTo>
                    <a:pt x="816548" y="602771"/>
                  </a:lnTo>
                  <a:lnTo>
                    <a:pt x="816666" y="600308"/>
                  </a:lnTo>
                  <a:lnTo>
                    <a:pt x="816791" y="597691"/>
                  </a:lnTo>
                  <a:lnTo>
                    <a:pt x="816913" y="595151"/>
                  </a:lnTo>
                  <a:lnTo>
                    <a:pt x="817035" y="592611"/>
                  </a:lnTo>
                  <a:lnTo>
                    <a:pt x="817157" y="590071"/>
                  </a:lnTo>
                  <a:lnTo>
                    <a:pt x="787349" y="504981"/>
                  </a:lnTo>
                  <a:close/>
                </a:path>
                <a:path w="1021079" h="816610">
                  <a:moveTo>
                    <a:pt x="980231" y="611661"/>
                  </a:moveTo>
                  <a:lnTo>
                    <a:pt x="979921" y="612931"/>
                  </a:lnTo>
                  <a:lnTo>
                    <a:pt x="958982" y="755171"/>
                  </a:lnTo>
                  <a:lnTo>
                    <a:pt x="958762" y="756441"/>
                  </a:lnTo>
                  <a:lnTo>
                    <a:pt x="958606" y="757732"/>
                  </a:lnTo>
                  <a:lnTo>
                    <a:pt x="965840" y="757732"/>
                  </a:lnTo>
                  <a:lnTo>
                    <a:pt x="979480" y="619281"/>
                  </a:lnTo>
                  <a:lnTo>
                    <a:pt x="979606" y="618011"/>
                  </a:lnTo>
                  <a:lnTo>
                    <a:pt x="979731" y="616741"/>
                  </a:lnTo>
                  <a:lnTo>
                    <a:pt x="979856" y="615471"/>
                  </a:lnTo>
                  <a:lnTo>
                    <a:pt x="979981" y="614201"/>
                  </a:lnTo>
                  <a:lnTo>
                    <a:pt x="980106" y="612931"/>
                  </a:lnTo>
                  <a:lnTo>
                    <a:pt x="980231" y="611661"/>
                  </a:lnTo>
                  <a:close/>
                </a:path>
                <a:path w="1021079" h="816610">
                  <a:moveTo>
                    <a:pt x="357486" y="691291"/>
                  </a:moveTo>
                  <a:lnTo>
                    <a:pt x="357550" y="691671"/>
                  </a:lnTo>
                  <a:lnTo>
                    <a:pt x="388425" y="756441"/>
                  </a:lnTo>
                  <a:lnTo>
                    <a:pt x="390179" y="750091"/>
                  </a:lnTo>
                  <a:lnTo>
                    <a:pt x="357486" y="691291"/>
                  </a:lnTo>
                  <a:close/>
                </a:path>
                <a:path w="1021079" h="816610">
                  <a:moveTo>
                    <a:pt x="851624" y="701831"/>
                  </a:moveTo>
                  <a:lnTo>
                    <a:pt x="851329" y="702661"/>
                  </a:lnTo>
                  <a:lnTo>
                    <a:pt x="835779" y="756441"/>
                  </a:lnTo>
                  <a:lnTo>
                    <a:pt x="836308" y="755171"/>
                  </a:lnTo>
                  <a:lnTo>
                    <a:pt x="848851" y="719611"/>
                  </a:lnTo>
                  <a:lnTo>
                    <a:pt x="851624" y="701831"/>
                  </a:lnTo>
                  <a:close/>
                </a:path>
                <a:path w="1021079" h="816610">
                  <a:moveTo>
                    <a:pt x="535875" y="748821"/>
                  </a:moveTo>
                  <a:lnTo>
                    <a:pt x="528430" y="752631"/>
                  </a:lnTo>
                  <a:lnTo>
                    <a:pt x="546710" y="753901"/>
                  </a:lnTo>
                  <a:lnTo>
                    <a:pt x="551045" y="751361"/>
                  </a:lnTo>
                  <a:lnTo>
                    <a:pt x="535875" y="748821"/>
                  </a:lnTo>
                  <a:close/>
                </a:path>
                <a:path w="1021079" h="816610">
                  <a:moveTo>
                    <a:pt x="996577" y="637061"/>
                  </a:moveTo>
                  <a:lnTo>
                    <a:pt x="975944" y="751361"/>
                  </a:lnTo>
                  <a:lnTo>
                    <a:pt x="975640" y="752631"/>
                  </a:lnTo>
                  <a:lnTo>
                    <a:pt x="975485" y="753901"/>
                  </a:lnTo>
                  <a:lnTo>
                    <a:pt x="985086" y="753901"/>
                  </a:lnTo>
                  <a:lnTo>
                    <a:pt x="988073" y="742471"/>
                  </a:lnTo>
                  <a:lnTo>
                    <a:pt x="986986" y="742471"/>
                  </a:lnTo>
                  <a:lnTo>
                    <a:pt x="1001011" y="651131"/>
                  </a:lnTo>
                  <a:lnTo>
                    <a:pt x="1000747" y="650153"/>
                  </a:lnTo>
                  <a:lnTo>
                    <a:pt x="996577" y="637061"/>
                  </a:lnTo>
                  <a:close/>
                </a:path>
                <a:path w="1021079" h="816610">
                  <a:moveTo>
                    <a:pt x="861914" y="691671"/>
                  </a:moveTo>
                  <a:lnTo>
                    <a:pt x="861649" y="692595"/>
                  </a:lnTo>
                  <a:lnTo>
                    <a:pt x="847827" y="752631"/>
                  </a:lnTo>
                  <a:lnTo>
                    <a:pt x="848275" y="751361"/>
                  </a:lnTo>
                  <a:lnTo>
                    <a:pt x="859298" y="710721"/>
                  </a:lnTo>
                  <a:lnTo>
                    <a:pt x="861740" y="692941"/>
                  </a:lnTo>
                  <a:lnTo>
                    <a:pt x="861787" y="692595"/>
                  </a:lnTo>
                  <a:lnTo>
                    <a:pt x="861914" y="691671"/>
                  </a:lnTo>
                  <a:close/>
                </a:path>
                <a:path w="1021079" h="816610">
                  <a:moveTo>
                    <a:pt x="786762" y="732311"/>
                  </a:moveTo>
                  <a:lnTo>
                    <a:pt x="779162" y="745011"/>
                  </a:lnTo>
                  <a:lnTo>
                    <a:pt x="779039" y="746281"/>
                  </a:lnTo>
                  <a:lnTo>
                    <a:pt x="778916" y="747551"/>
                  </a:lnTo>
                  <a:lnTo>
                    <a:pt x="778793" y="748821"/>
                  </a:lnTo>
                  <a:lnTo>
                    <a:pt x="778670" y="750091"/>
                  </a:lnTo>
                  <a:lnTo>
                    <a:pt x="786481" y="739972"/>
                  </a:lnTo>
                  <a:lnTo>
                    <a:pt x="786596" y="737391"/>
                  </a:lnTo>
                  <a:lnTo>
                    <a:pt x="786720" y="733581"/>
                  </a:lnTo>
                  <a:lnTo>
                    <a:pt x="786762" y="732311"/>
                  </a:lnTo>
                  <a:close/>
                </a:path>
                <a:path w="1021079" h="816610">
                  <a:moveTo>
                    <a:pt x="809539" y="742471"/>
                  </a:moveTo>
                  <a:lnTo>
                    <a:pt x="803415" y="750091"/>
                  </a:lnTo>
                  <a:lnTo>
                    <a:pt x="808880" y="747551"/>
                  </a:lnTo>
                  <a:lnTo>
                    <a:pt x="809539" y="742471"/>
                  </a:lnTo>
                  <a:close/>
                </a:path>
                <a:path w="1021079" h="816610">
                  <a:moveTo>
                    <a:pt x="110465" y="738661"/>
                  </a:moveTo>
                  <a:lnTo>
                    <a:pt x="116057" y="747551"/>
                  </a:lnTo>
                  <a:lnTo>
                    <a:pt x="118008" y="742471"/>
                  </a:lnTo>
                  <a:lnTo>
                    <a:pt x="110465" y="738661"/>
                  </a:lnTo>
                  <a:close/>
                </a:path>
                <a:path w="1021079" h="816610">
                  <a:moveTo>
                    <a:pt x="121247" y="739972"/>
                  </a:moveTo>
                  <a:lnTo>
                    <a:pt x="121134" y="740366"/>
                  </a:lnTo>
                  <a:lnTo>
                    <a:pt x="121088" y="742471"/>
                  </a:lnTo>
                  <a:lnTo>
                    <a:pt x="120978" y="747551"/>
                  </a:lnTo>
                  <a:lnTo>
                    <a:pt x="125492" y="746281"/>
                  </a:lnTo>
                  <a:lnTo>
                    <a:pt x="124326" y="741201"/>
                  </a:lnTo>
                  <a:lnTo>
                    <a:pt x="121247" y="739972"/>
                  </a:lnTo>
                  <a:close/>
                </a:path>
                <a:path w="1021079" h="816610">
                  <a:moveTo>
                    <a:pt x="130077" y="739972"/>
                  </a:moveTo>
                  <a:lnTo>
                    <a:pt x="129591" y="740366"/>
                  </a:lnTo>
                  <a:lnTo>
                    <a:pt x="127317" y="742471"/>
                  </a:lnTo>
                  <a:lnTo>
                    <a:pt x="129711" y="746281"/>
                  </a:lnTo>
                  <a:lnTo>
                    <a:pt x="133215" y="747551"/>
                  </a:lnTo>
                  <a:lnTo>
                    <a:pt x="130077" y="739972"/>
                  </a:lnTo>
                  <a:close/>
                </a:path>
                <a:path w="1021079" h="816610">
                  <a:moveTo>
                    <a:pt x="556643" y="742471"/>
                  </a:moveTo>
                  <a:lnTo>
                    <a:pt x="537217" y="743741"/>
                  </a:lnTo>
                  <a:lnTo>
                    <a:pt x="537649" y="746281"/>
                  </a:lnTo>
                  <a:lnTo>
                    <a:pt x="553813" y="746281"/>
                  </a:lnTo>
                  <a:lnTo>
                    <a:pt x="556643" y="742471"/>
                  </a:lnTo>
                  <a:close/>
                </a:path>
                <a:path w="1021079" h="816610">
                  <a:moveTo>
                    <a:pt x="354639" y="647221"/>
                  </a:moveTo>
                  <a:lnTo>
                    <a:pt x="349971" y="653571"/>
                  </a:lnTo>
                  <a:lnTo>
                    <a:pt x="390071" y="745011"/>
                  </a:lnTo>
                  <a:lnTo>
                    <a:pt x="394100" y="745011"/>
                  </a:lnTo>
                  <a:lnTo>
                    <a:pt x="391626" y="738661"/>
                  </a:lnTo>
                  <a:lnTo>
                    <a:pt x="356200" y="658651"/>
                  </a:lnTo>
                  <a:lnTo>
                    <a:pt x="355040" y="650153"/>
                  </a:lnTo>
                  <a:lnTo>
                    <a:pt x="354964" y="649599"/>
                  </a:lnTo>
                  <a:lnTo>
                    <a:pt x="354882" y="648996"/>
                  </a:lnTo>
                  <a:lnTo>
                    <a:pt x="354813" y="648491"/>
                  </a:lnTo>
                  <a:lnTo>
                    <a:pt x="354724" y="647843"/>
                  </a:lnTo>
                  <a:lnTo>
                    <a:pt x="354639" y="647221"/>
                  </a:lnTo>
                  <a:close/>
                </a:path>
                <a:path w="1021079" h="816610">
                  <a:moveTo>
                    <a:pt x="819275" y="606581"/>
                  </a:moveTo>
                  <a:lnTo>
                    <a:pt x="819200" y="607851"/>
                  </a:lnTo>
                  <a:lnTo>
                    <a:pt x="819126" y="609121"/>
                  </a:lnTo>
                  <a:lnTo>
                    <a:pt x="819068" y="610120"/>
                  </a:lnTo>
                  <a:lnTo>
                    <a:pt x="818978" y="611661"/>
                  </a:lnTo>
                  <a:lnTo>
                    <a:pt x="818859" y="613712"/>
                  </a:lnTo>
                  <a:lnTo>
                    <a:pt x="818757" y="615471"/>
                  </a:lnTo>
                  <a:lnTo>
                    <a:pt x="818683" y="616741"/>
                  </a:lnTo>
                  <a:lnTo>
                    <a:pt x="818557" y="618894"/>
                  </a:lnTo>
                  <a:lnTo>
                    <a:pt x="818459" y="620589"/>
                  </a:lnTo>
                  <a:lnTo>
                    <a:pt x="818387" y="621821"/>
                  </a:lnTo>
                  <a:lnTo>
                    <a:pt x="818278" y="623688"/>
                  </a:lnTo>
                  <a:lnTo>
                    <a:pt x="818165" y="625631"/>
                  </a:lnTo>
                  <a:lnTo>
                    <a:pt x="818091" y="626901"/>
                  </a:lnTo>
                  <a:lnTo>
                    <a:pt x="818032" y="627912"/>
                  </a:lnTo>
                  <a:lnTo>
                    <a:pt x="817943" y="629441"/>
                  </a:lnTo>
                  <a:lnTo>
                    <a:pt x="817827" y="631431"/>
                  </a:lnTo>
                  <a:lnTo>
                    <a:pt x="817715" y="633355"/>
                  </a:lnTo>
                  <a:lnTo>
                    <a:pt x="817648" y="634521"/>
                  </a:lnTo>
                  <a:lnTo>
                    <a:pt x="817574" y="635791"/>
                  </a:lnTo>
                  <a:lnTo>
                    <a:pt x="817500" y="637061"/>
                  </a:lnTo>
                  <a:lnTo>
                    <a:pt x="817425" y="638349"/>
                  </a:lnTo>
                  <a:lnTo>
                    <a:pt x="817318" y="640180"/>
                  </a:lnTo>
                  <a:lnTo>
                    <a:pt x="817204" y="642141"/>
                  </a:lnTo>
                  <a:lnTo>
                    <a:pt x="817130" y="643411"/>
                  </a:lnTo>
                  <a:lnTo>
                    <a:pt x="817056" y="644681"/>
                  </a:lnTo>
                  <a:lnTo>
                    <a:pt x="816982" y="645951"/>
                  </a:lnTo>
                  <a:lnTo>
                    <a:pt x="816908" y="647221"/>
                  </a:lnTo>
                  <a:lnTo>
                    <a:pt x="816834" y="648491"/>
                  </a:lnTo>
                  <a:lnTo>
                    <a:pt x="816738" y="650153"/>
                  </a:lnTo>
                  <a:lnTo>
                    <a:pt x="816613" y="652301"/>
                  </a:lnTo>
                  <a:lnTo>
                    <a:pt x="816539" y="653571"/>
                  </a:lnTo>
                  <a:lnTo>
                    <a:pt x="816465" y="654841"/>
                  </a:lnTo>
                  <a:lnTo>
                    <a:pt x="816391" y="656111"/>
                  </a:lnTo>
                  <a:lnTo>
                    <a:pt x="816329" y="657165"/>
                  </a:lnTo>
                  <a:lnTo>
                    <a:pt x="816243" y="658651"/>
                  </a:lnTo>
                  <a:lnTo>
                    <a:pt x="816169" y="659921"/>
                  </a:lnTo>
                  <a:lnTo>
                    <a:pt x="816042" y="662101"/>
                  </a:lnTo>
                  <a:lnTo>
                    <a:pt x="815966" y="663412"/>
                  </a:lnTo>
                  <a:lnTo>
                    <a:pt x="815847" y="665451"/>
                  </a:lnTo>
                  <a:lnTo>
                    <a:pt x="815725" y="667541"/>
                  </a:lnTo>
                  <a:lnTo>
                    <a:pt x="815666" y="668567"/>
                  </a:lnTo>
                  <a:lnTo>
                    <a:pt x="815577" y="670081"/>
                  </a:lnTo>
                  <a:lnTo>
                    <a:pt x="815473" y="671871"/>
                  </a:lnTo>
                  <a:lnTo>
                    <a:pt x="815356" y="673891"/>
                  </a:lnTo>
                  <a:lnTo>
                    <a:pt x="815282" y="675161"/>
                  </a:lnTo>
                  <a:lnTo>
                    <a:pt x="815208" y="676431"/>
                  </a:lnTo>
                  <a:lnTo>
                    <a:pt x="815134" y="677701"/>
                  </a:lnTo>
                  <a:lnTo>
                    <a:pt x="815060" y="678971"/>
                  </a:lnTo>
                  <a:lnTo>
                    <a:pt x="814986" y="680241"/>
                  </a:lnTo>
                  <a:lnTo>
                    <a:pt x="814912" y="681511"/>
                  </a:lnTo>
                  <a:lnTo>
                    <a:pt x="814795" y="683529"/>
                  </a:lnTo>
                  <a:lnTo>
                    <a:pt x="814764" y="684051"/>
                  </a:lnTo>
                  <a:lnTo>
                    <a:pt x="814666" y="685745"/>
                  </a:lnTo>
                  <a:lnTo>
                    <a:pt x="814542" y="687861"/>
                  </a:lnTo>
                  <a:lnTo>
                    <a:pt x="814468" y="689131"/>
                  </a:lnTo>
                  <a:lnTo>
                    <a:pt x="814354" y="691103"/>
                  </a:lnTo>
                  <a:lnTo>
                    <a:pt x="814267" y="692595"/>
                  </a:lnTo>
                  <a:lnTo>
                    <a:pt x="814173" y="694211"/>
                  </a:lnTo>
                  <a:lnTo>
                    <a:pt x="814072" y="695948"/>
                  </a:lnTo>
                  <a:lnTo>
                    <a:pt x="813951" y="698021"/>
                  </a:lnTo>
                  <a:lnTo>
                    <a:pt x="813856" y="699653"/>
                  </a:lnTo>
                  <a:lnTo>
                    <a:pt x="813729" y="701831"/>
                  </a:lnTo>
                  <a:lnTo>
                    <a:pt x="799298" y="744319"/>
                  </a:lnTo>
                  <a:lnTo>
                    <a:pt x="799641" y="743741"/>
                  </a:lnTo>
                  <a:lnTo>
                    <a:pt x="815246" y="709451"/>
                  </a:lnTo>
                  <a:lnTo>
                    <a:pt x="821995" y="667541"/>
                  </a:lnTo>
                  <a:lnTo>
                    <a:pt x="821904" y="665001"/>
                  </a:lnTo>
                  <a:lnTo>
                    <a:pt x="821832" y="663412"/>
                  </a:lnTo>
                  <a:lnTo>
                    <a:pt x="821732" y="661191"/>
                  </a:lnTo>
                  <a:lnTo>
                    <a:pt x="821618" y="658651"/>
                  </a:lnTo>
                  <a:lnTo>
                    <a:pt x="821504" y="656111"/>
                  </a:lnTo>
                  <a:lnTo>
                    <a:pt x="821389" y="653571"/>
                  </a:lnTo>
                  <a:lnTo>
                    <a:pt x="821280" y="651131"/>
                  </a:lnTo>
                  <a:lnTo>
                    <a:pt x="821161" y="648491"/>
                  </a:lnTo>
                  <a:lnTo>
                    <a:pt x="821047" y="645951"/>
                  </a:lnTo>
                  <a:lnTo>
                    <a:pt x="820932" y="643411"/>
                  </a:lnTo>
                  <a:lnTo>
                    <a:pt x="820818" y="640871"/>
                  </a:lnTo>
                  <a:lnTo>
                    <a:pt x="820704" y="638349"/>
                  </a:lnTo>
                  <a:lnTo>
                    <a:pt x="820589" y="635791"/>
                  </a:lnTo>
                  <a:lnTo>
                    <a:pt x="820480" y="633355"/>
                  </a:lnTo>
                  <a:lnTo>
                    <a:pt x="820361" y="630711"/>
                  </a:lnTo>
                  <a:lnTo>
                    <a:pt x="820235" y="627912"/>
                  </a:lnTo>
                  <a:lnTo>
                    <a:pt x="820132" y="625631"/>
                  </a:lnTo>
                  <a:lnTo>
                    <a:pt x="820018" y="623091"/>
                  </a:lnTo>
                  <a:lnTo>
                    <a:pt x="819905" y="620589"/>
                  </a:lnTo>
                  <a:lnTo>
                    <a:pt x="819789" y="618011"/>
                  </a:lnTo>
                  <a:lnTo>
                    <a:pt x="819675" y="615471"/>
                  </a:lnTo>
                  <a:lnTo>
                    <a:pt x="819560" y="612931"/>
                  </a:lnTo>
                  <a:lnTo>
                    <a:pt x="819434" y="610120"/>
                  </a:lnTo>
                  <a:lnTo>
                    <a:pt x="819332" y="607851"/>
                  </a:lnTo>
                  <a:lnTo>
                    <a:pt x="819275" y="606581"/>
                  </a:lnTo>
                  <a:close/>
                </a:path>
                <a:path w="1021079" h="816610">
                  <a:moveTo>
                    <a:pt x="152986" y="695948"/>
                  </a:moveTo>
                  <a:lnTo>
                    <a:pt x="153025" y="709451"/>
                  </a:lnTo>
                  <a:lnTo>
                    <a:pt x="153151" y="712313"/>
                  </a:lnTo>
                  <a:lnTo>
                    <a:pt x="164776" y="743741"/>
                  </a:lnTo>
                  <a:lnTo>
                    <a:pt x="164531" y="742471"/>
                  </a:lnTo>
                  <a:lnTo>
                    <a:pt x="152986" y="695948"/>
                  </a:lnTo>
                  <a:close/>
                </a:path>
                <a:path w="1021079" h="816610">
                  <a:moveTo>
                    <a:pt x="361836" y="640871"/>
                  </a:moveTo>
                  <a:lnTo>
                    <a:pt x="356627" y="644681"/>
                  </a:lnTo>
                  <a:lnTo>
                    <a:pt x="357725" y="649599"/>
                  </a:lnTo>
                  <a:lnTo>
                    <a:pt x="357761" y="649761"/>
                  </a:lnTo>
                  <a:lnTo>
                    <a:pt x="386723" y="727282"/>
                  </a:lnTo>
                  <a:lnTo>
                    <a:pt x="386944" y="727702"/>
                  </a:lnTo>
                  <a:lnTo>
                    <a:pt x="400571" y="743741"/>
                  </a:lnTo>
                  <a:lnTo>
                    <a:pt x="402217" y="739972"/>
                  </a:lnTo>
                  <a:lnTo>
                    <a:pt x="401594" y="738661"/>
                  </a:lnTo>
                  <a:lnTo>
                    <a:pt x="392914" y="721468"/>
                  </a:lnTo>
                  <a:lnTo>
                    <a:pt x="390292" y="718341"/>
                  </a:lnTo>
                  <a:lnTo>
                    <a:pt x="388342" y="712516"/>
                  </a:lnTo>
                  <a:lnTo>
                    <a:pt x="388274" y="712313"/>
                  </a:lnTo>
                  <a:lnTo>
                    <a:pt x="388166" y="711991"/>
                  </a:lnTo>
                  <a:lnTo>
                    <a:pt x="387779" y="711296"/>
                  </a:lnTo>
                  <a:lnTo>
                    <a:pt x="365047" y="666271"/>
                  </a:lnTo>
                  <a:lnTo>
                    <a:pt x="361836" y="640871"/>
                  </a:lnTo>
                  <a:close/>
                </a:path>
                <a:path w="1021079" h="816610">
                  <a:moveTo>
                    <a:pt x="988726" y="739972"/>
                  </a:moveTo>
                  <a:lnTo>
                    <a:pt x="986986" y="742471"/>
                  </a:lnTo>
                  <a:lnTo>
                    <a:pt x="988073" y="742471"/>
                  </a:lnTo>
                  <a:lnTo>
                    <a:pt x="988623" y="740366"/>
                  </a:lnTo>
                  <a:lnTo>
                    <a:pt x="988726" y="739972"/>
                  </a:lnTo>
                  <a:close/>
                </a:path>
                <a:path w="1021079" h="816610">
                  <a:moveTo>
                    <a:pt x="368658" y="631981"/>
                  </a:moveTo>
                  <a:lnTo>
                    <a:pt x="363986" y="638349"/>
                  </a:lnTo>
                  <a:lnTo>
                    <a:pt x="365202" y="643411"/>
                  </a:lnTo>
                  <a:lnTo>
                    <a:pt x="387934" y="711296"/>
                  </a:lnTo>
                  <a:lnTo>
                    <a:pt x="388129" y="711991"/>
                  </a:lnTo>
                  <a:lnTo>
                    <a:pt x="392914" y="721468"/>
                  </a:lnTo>
                  <a:lnTo>
                    <a:pt x="409456" y="741201"/>
                  </a:lnTo>
                  <a:lnTo>
                    <a:pt x="393930" y="705641"/>
                  </a:lnTo>
                  <a:lnTo>
                    <a:pt x="387864" y="696751"/>
                  </a:lnTo>
                  <a:lnTo>
                    <a:pt x="385242" y="685745"/>
                  </a:lnTo>
                  <a:lnTo>
                    <a:pt x="370129" y="651131"/>
                  </a:lnTo>
                  <a:lnTo>
                    <a:pt x="370019" y="650153"/>
                  </a:lnTo>
                  <a:lnTo>
                    <a:pt x="369895" y="648491"/>
                  </a:lnTo>
                  <a:lnTo>
                    <a:pt x="369799" y="647221"/>
                  </a:lnTo>
                  <a:lnTo>
                    <a:pt x="369704" y="645951"/>
                  </a:lnTo>
                  <a:lnTo>
                    <a:pt x="369609" y="644681"/>
                  </a:lnTo>
                  <a:lnTo>
                    <a:pt x="369514" y="643411"/>
                  </a:lnTo>
                  <a:lnTo>
                    <a:pt x="369419" y="642141"/>
                  </a:lnTo>
                  <a:lnTo>
                    <a:pt x="369324" y="640871"/>
                  </a:lnTo>
                  <a:lnTo>
                    <a:pt x="369229" y="639601"/>
                  </a:lnTo>
                  <a:lnTo>
                    <a:pt x="369135" y="638349"/>
                  </a:lnTo>
                  <a:lnTo>
                    <a:pt x="369038" y="637061"/>
                  </a:lnTo>
                  <a:lnTo>
                    <a:pt x="368943" y="635791"/>
                  </a:lnTo>
                  <a:lnTo>
                    <a:pt x="368848" y="634521"/>
                  </a:lnTo>
                  <a:lnTo>
                    <a:pt x="368761" y="633355"/>
                  </a:lnTo>
                  <a:lnTo>
                    <a:pt x="368658" y="631981"/>
                  </a:lnTo>
                  <a:close/>
                </a:path>
                <a:path w="1021079" h="816610">
                  <a:moveTo>
                    <a:pt x="864445" y="719611"/>
                  </a:moveTo>
                  <a:lnTo>
                    <a:pt x="863784" y="720881"/>
                  </a:lnTo>
                  <a:lnTo>
                    <a:pt x="860684" y="727702"/>
                  </a:lnTo>
                  <a:lnTo>
                    <a:pt x="859262" y="739972"/>
                  </a:lnTo>
                  <a:lnTo>
                    <a:pt x="859646" y="738661"/>
                  </a:lnTo>
                  <a:lnTo>
                    <a:pt x="864445" y="719611"/>
                  </a:lnTo>
                  <a:close/>
                </a:path>
                <a:path w="1021079" h="816610">
                  <a:moveTo>
                    <a:pt x="927173" y="576101"/>
                  </a:moveTo>
                  <a:lnTo>
                    <a:pt x="920908" y="576101"/>
                  </a:lnTo>
                  <a:lnTo>
                    <a:pt x="926991" y="611661"/>
                  </a:lnTo>
                  <a:lnTo>
                    <a:pt x="927039" y="614201"/>
                  </a:lnTo>
                  <a:lnTo>
                    <a:pt x="911899" y="727282"/>
                  </a:lnTo>
                  <a:lnTo>
                    <a:pt x="911843" y="727702"/>
                  </a:lnTo>
                  <a:lnTo>
                    <a:pt x="911736" y="728501"/>
                  </a:lnTo>
                  <a:lnTo>
                    <a:pt x="911636" y="729247"/>
                  </a:lnTo>
                  <a:lnTo>
                    <a:pt x="911566" y="729771"/>
                  </a:lnTo>
                  <a:lnTo>
                    <a:pt x="908484" y="739972"/>
                  </a:lnTo>
                  <a:lnTo>
                    <a:pt x="909008" y="738661"/>
                  </a:lnTo>
                  <a:lnTo>
                    <a:pt x="918522" y="707523"/>
                  </a:lnTo>
                  <a:lnTo>
                    <a:pt x="929094" y="650153"/>
                  </a:lnTo>
                  <a:lnTo>
                    <a:pt x="928980" y="607851"/>
                  </a:lnTo>
                  <a:lnTo>
                    <a:pt x="928885" y="606194"/>
                  </a:lnTo>
                  <a:lnTo>
                    <a:pt x="928763" y="604041"/>
                  </a:lnTo>
                  <a:lnTo>
                    <a:pt x="928691" y="602771"/>
                  </a:lnTo>
                  <a:lnTo>
                    <a:pt x="928618" y="601501"/>
                  </a:lnTo>
                  <a:lnTo>
                    <a:pt x="928551" y="600308"/>
                  </a:lnTo>
                  <a:lnTo>
                    <a:pt x="928441" y="598387"/>
                  </a:lnTo>
                  <a:lnTo>
                    <a:pt x="928329" y="596421"/>
                  </a:lnTo>
                  <a:lnTo>
                    <a:pt x="928257" y="595151"/>
                  </a:lnTo>
                  <a:lnTo>
                    <a:pt x="928136" y="593020"/>
                  </a:lnTo>
                  <a:lnTo>
                    <a:pt x="928040" y="591341"/>
                  </a:lnTo>
                  <a:lnTo>
                    <a:pt x="927968" y="590071"/>
                  </a:lnTo>
                  <a:lnTo>
                    <a:pt x="927896" y="588801"/>
                  </a:lnTo>
                  <a:lnTo>
                    <a:pt x="927779" y="586747"/>
                  </a:lnTo>
                  <a:lnTo>
                    <a:pt x="927679" y="584991"/>
                  </a:lnTo>
                  <a:lnTo>
                    <a:pt x="927607" y="583721"/>
                  </a:lnTo>
                  <a:lnTo>
                    <a:pt x="927482" y="581533"/>
                  </a:lnTo>
                  <a:lnTo>
                    <a:pt x="927374" y="579635"/>
                  </a:lnTo>
                  <a:lnTo>
                    <a:pt x="927297" y="578274"/>
                  </a:lnTo>
                  <a:lnTo>
                    <a:pt x="927173" y="576101"/>
                  </a:lnTo>
                  <a:close/>
                </a:path>
                <a:path w="1021079" h="816610">
                  <a:moveTo>
                    <a:pt x="991828" y="728501"/>
                  </a:moveTo>
                  <a:lnTo>
                    <a:pt x="991528" y="729247"/>
                  </a:lnTo>
                  <a:lnTo>
                    <a:pt x="988726" y="739972"/>
                  </a:lnTo>
                  <a:lnTo>
                    <a:pt x="990522" y="737391"/>
                  </a:lnTo>
                  <a:lnTo>
                    <a:pt x="991641" y="729771"/>
                  </a:lnTo>
                  <a:lnTo>
                    <a:pt x="991718" y="729247"/>
                  </a:lnTo>
                  <a:lnTo>
                    <a:pt x="991828" y="728501"/>
                  </a:lnTo>
                  <a:close/>
                </a:path>
                <a:path w="1021079" h="816610">
                  <a:moveTo>
                    <a:pt x="102283" y="733581"/>
                  </a:moveTo>
                  <a:lnTo>
                    <a:pt x="105559" y="738661"/>
                  </a:lnTo>
                  <a:lnTo>
                    <a:pt x="106019" y="735103"/>
                  </a:lnTo>
                  <a:lnTo>
                    <a:pt x="106052" y="734851"/>
                  </a:lnTo>
                  <a:lnTo>
                    <a:pt x="102283" y="733581"/>
                  </a:lnTo>
                  <a:close/>
                </a:path>
                <a:path w="1021079" h="816610">
                  <a:moveTo>
                    <a:pt x="563454" y="733581"/>
                  </a:moveTo>
                  <a:lnTo>
                    <a:pt x="548068" y="734851"/>
                  </a:lnTo>
                  <a:lnTo>
                    <a:pt x="543820" y="738661"/>
                  </a:lnTo>
                  <a:lnTo>
                    <a:pt x="563454" y="733581"/>
                  </a:lnTo>
                  <a:close/>
                </a:path>
                <a:path w="1021079" h="816610">
                  <a:moveTo>
                    <a:pt x="316325" y="695481"/>
                  </a:moveTo>
                  <a:lnTo>
                    <a:pt x="312734" y="699156"/>
                  </a:lnTo>
                  <a:lnTo>
                    <a:pt x="312728" y="699653"/>
                  </a:lnTo>
                  <a:lnTo>
                    <a:pt x="313923" y="703101"/>
                  </a:lnTo>
                  <a:lnTo>
                    <a:pt x="338601" y="738193"/>
                  </a:lnTo>
                  <a:lnTo>
                    <a:pt x="316325" y="695481"/>
                  </a:lnTo>
                  <a:close/>
                </a:path>
                <a:path w="1021079" h="816610">
                  <a:moveTo>
                    <a:pt x="399131" y="545817"/>
                  </a:moveTo>
                  <a:lnTo>
                    <a:pt x="381433" y="573357"/>
                  </a:lnTo>
                  <a:lnTo>
                    <a:pt x="377001" y="592611"/>
                  </a:lnTo>
                  <a:lnTo>
                    <a:pt x="376881" y="593020"/>
                  </a:lnTo>
                  <a:lnTo>
                    <a:pt x="372485" y="627912"/>
                  </a:lnTo>
                  <a:lnTo>
                    <a:pt x="372452" y="628171"/>
                  </a:lnTo>
                  <a:lnTo>
                    <a:pt x="372329" y="629153"/>
                  </a:lnTo>
                  <a:lnTo>
                    <a:pt x="372292" y="629441"/>
                  </a:lnTo>
                  <a:lnTo>
                    <a:pt x="372189" y="630260"/>
                  </a:lnTo>
                  <a:lnTo>
                    <a:pt x="372132" y="630711"/>
                  </a:lnTo>
                  <a:lnTo>
                    <a:pt x="385089" y="685101"/>
                  </a:lnTo>
                  <a:lnTo>
                    <a:pt x="385141" y="685321"/>
                  </a:lnTo>
                  <a:lnTo>
                    <a:pt x="385242" y="685745"/>
                  </a:lnTo>
                  <a:lnTo>
                    <a:pt x="393944" y="705641"/>
                  </a:lnTo>
                  <a:lnTo>
                    <a:pt x="414788" y="736121"/>
                  </a:lnTo>
                  <a:lnTo>
                    <a:pt x="418428" y="737391"/>
                  </a:lnTo>
                  <a:lnTo>
                    <a:pt x="377578" y="652301"/>
                  </a:lnTo>
                  <a:lnTo>
                    <a:pt x="384261" y="619281"/>
                  </a:lnTo>
                  <a:lnTo>
                    <a:pt x="384340" y="618894"/>
                  </a:lnTo>
                  <a:lnTo>
                    <a:pt x="384464" y="617761"/>
                  </a:lnTo>
                  <a:lnTo>
                    <a:pt x="391205" y="565941"/>
                  </a:lnTo>
                  <a:lnTo>
                    <a:pt x="391262" y="565501"/>
                  </a:lnTo>
                  <a:lnTo>
                    <a:pt x="391365" y="564708"/>
                  </a:lnTo>
                  <a:lnTo>
                    <a:pt x="391466" y="564527"/>
                  </a:lnTo>
                  <a:lnTo>
                    <a:pt x="397041" y="556143"/>
                  </a:lnTo>
                  <a:lnTo>
                    <a:pt x="399131" y="545817"/>
                  </a:lnTo>
                  <a:close/>
                </a:path>
                <a:path w="1021079" h="816610">
                  <a:moveTo>
                    <a:pt x="386939" y="670081"/>
                  </a:moveTo>
                  <a:lnTo>
                    <a:pt x="387281" y="670950"/>
                  </a:lnTo>
                  <a:lnTo>
                    <a:pt x="420027" y="732311"/>
                  </a:lnTo>
                  <a:lnTo>
                    <a:pt x="424260" y="733581"/>
                  </a:lnTo>
                  <a:lnTo>
                    <a:pt x="423017" y="727702"/>
                  </a:lnTo>
                  <a:lnTo>
                    <a:pt x="422928" y="727282"/>
                  </a:lnTo>
                  <a:lnTo>
                    <a:pt x="422118" y="725961"/>
                  </a:lnTo>
                  <a:lnTo>
                    <a:pt x="414937" y="714554"/>
                  </a:lnTo>
                  <a:lnTo>
                    <a:pt x="414923" y="714348"/>
                  </a:lnTo>
                  <a:lnTo>
                    <a:pt x="414122" y="713261"/>
                  </a:lnTo>
                  <a:lnTo>
                    <a:pt x="386939" y="670081"/>
                  </a:lnTo>
                  <a:close/>
                </a:path>
                <a:path w="1021079" h="816610">
                  <a:moveTo>
                    <a:pt x="480103" y="724691"/>
                  </a:moveTo>
                  <a:lnTo>
                    <a:pt x="474632" y="724691"/>
                  </a:lnTo>
                  <a:lnTo>
                    <a:pt x="483393" y="731041"/>
                  </a:lnTo>
                  <a:lnTo>
                    <a:pt x="487869" y="731041"/>
                  </a:lnTo>
                  <a:lnTo>
                    <a:pt x="480103" y="724691"/>
                  </a:lnTo>
                  <a:close/>
                </a:path>
                <a:path w="1021079" h="816610">
                  <a:moveTo>
                    <a:pt x="484653" y="720881"/>
                  </a:moveTo>
                  <a:lnTo>
                    <a:pt x="501876" y="731041"/>
                  </a:lnTo>
                  <a:lnTo>
                    <a:pt x="507337" y="729771"/>
                  </a:lnTo>
                  <a:lnTo>
                    <a:pt x="484653" y="720881"/>
                  </a:lnTo>
                  <a:close/>
                </a:path>
                <a:path w="1021079" h="816610">
                  <a:moveTo>
                    <a:pt x="568530" y="724691"/>
                  </a:moveTo>
                  <a:lnTo>
                    <a:pt x="550451" y="727282"/>
                  </a:lnTo>
                  <a:lnTo>
                    <a:pt x="550813" y="727282"/>
                  </a:lnTo>
                  <a:lnTo>
                    <a:pt x="550923" y="729771"/>
                  </a:lnTo>
                  <a:lnTo>
                    <a:pt x="568530" y="724691"/>
                  </a:lnTo>
                  <a:close/>
                </a:path>
                <a:path w="1021079" h="816610">
                  <a:moveTo>
                    <a:pt x="428688" y="695481"/>
                  </a:moveTo>
                  <a:lnTo>
                    <a:pt x="425178" y="696751"/>
                  </a:lnTo>
                  <a:lnTo>
                    <a:pt x="447620" y="724691"/>
                  </a:lnTo>
                  <a:lnTo>
                    <a:pt x="451426" y="729247"/>
                  </a:lnTo>
                  <a:lnTo>
                    <a:pt x="451006" y="728501"/>
                  </a:lnTo>
                  <a:lnTo>
                    <a:pt x="428688" y="695481"/>
                  </a:lnTo>
                  <a:close/>
                </a:path>
                <a:path w="1021079" h="816610">
                  <a:moveTo>
                    <a:pt x="386588" y="727282"/>
                  </a:moveTo>
                  <a:lnTo>
                    <a:pt x="386773" y="727702"/>
                  </a:lnTo>
                  <a:lnTo>
                    <a:pt x="386944" y="727702"/>
                  </a:lnTo>
                  <a:lnTo>
                    <a:pt x="386588" y="727282"/>
                  </a:lnTo>
                  <a:close/>
                </a:path>
                <a:path w="1021079" h="816610">
                  <a:moveTo>
                    <a:pt x="869805" y="657381"/>
                  </a:moveTo>
                  <a:lnTo>
                    <a:pt x="869464" y="658651"/>
                  </a:lnTo>
                  <a:lnTo>
                    <a:pt x="868368" y="663412"/>
                  </a:lnTo>
                  <a:lnTo>
                    <a:pt x="867950" y="665001"/>
                  </a:lnTo>
                  <a:lnTo>
                    <a:pt x="860732" y="727282"/>
                  </a:lnTo>
                  <a:lnTo>
                    <a:pt x="860684" y="727702"/>
                  </a:lnTo>
                  <a:lnTo>
                    <a:pt x="864551" y="719192"/>
                  </a:lnTo>
                  <a:lnTo>
                    <a:pt x="869474" y="699653"/>
                  </a:lnTo>
                  <a:lnTo>
                    <a:pt x="869599" y="699156"/>
                  </a:lnTo>
                  <a:lnTo>
                    <a:pt x="869723" y="673891"/>
                  </a:lnTo>
                  <a:lnTo>
                    <a:pt x="869805" y="657381"/>
                  </a:lnTo>
                  <a:close/>
                </a:path>
                <a:path w="1021079" h="816610">
                  <a:moveTo>
                    <a:pt x="414807" y="706911"/>
                  </a:moveTo>
                  <a:lnTo>
                    <a:pt x="414807" y="714348"/>
                  </a:lnTo>
                  <a:lnTo>
                    <a:pt x="423039" y="725961"/>
                  </a:lnTo>
                  <a:lnTo>
                    <a:pt x="429438" y="727282"/>
                  </a:lnTo>
                  <a:lnTo>
                    <a:pt x="429201" y="727282"/>
                  </a:lnTo>
                  <a:lnTo>
                    <a:pt x="427911" y="722180"/>
                  </a:lnTo>
                  <a:lnTo>
                    <a:pt x="427316" y="721468"/>
                  </a:lnTo>
                  <a:lnTo>
                    <a:pt x="414807" y="706911"/>
                  </a:lnTo>
                  <a:close/>
                </a:path>
                <a:path w="1021079" h="816610">
                  <a:moveTo>
                    <a:pt x="1002272" y="657381"/>
                  </a:moveTo>
                  <a:lnTo>
                    <a:pt x="992007" y="727282"/>
                  </a:lnTo>
                  <a:lnTo>
                    <a:pt x="992387" y="725961"/>
                  </a:lnTo>
                  <a:lnTo>
                    <a:pt x="1008200" y="665451"/>
                  </a:lnTo>
                  <a:lnTo>
                    <a:pt x="1008317" y="665001"/>
                  </a:lnTo>
                  <a:lnTo>
                    <a:pt x="1002272" y="657381"/>
                  </a:lnTo>
                  <a:close/>
                </a:path>
                <a:path w="1021079" h="816610">
                  <a:moveTo>
                    <a:pt x="495755" y="719611"/>
                  </a:moveTo>
                  <a:lnTo>
                    <a:pt x="515171" y="725961"/>
                  </a:lnTo>
                  <a:lnTo>
                    <a:pt x="519606" y="725961"/>
                  </a:lnTo>
                  <a:lnTo>
                    <a:pt x="495755" y="719611"/>
                  </a:lnTo>
                  <a:close/>
                </a:path>
                <a:path w="1021079" h="816610">
                  <a:moveTo>
                    <a:pt x="760133" y="712516"/>
                  </a:moveTo>
                  <a:lnTo>
                    <a:pt x="759790" y="713261"/>
                  </a:lnTo>
                  <a:lnTo>
                    <a:pt x="754697" y="725961"/>
                  </a:lnTo>
                  <a:lnTo>
                    <a:pt x="758369" y="722180"/>
                  </a:lnTo>
                  <a:lnTo>
                    <a:pt x="758521" y="721468"/>
                  </a:lnTo>
                  <a:lnTo>
                    <a:pt x="760133" y="712516"/>
                  </a:lnTo>
                  <a:close/>
                </a:path>
                <a:path w="1021079" h="816610">
                  <a:moveTo>
                    <a:pt x="821405" y="709451"/>
                  </a:moveTo>
                  <a:lnTo>
                    <a:pt x="816317" y="713261"/>
                  </a:lnTo>
                  <a:lnTo>
                    <a:pt x="816198" y="714554"/>
                  </a:lnTo>
                  <a:lnTo>
                    <a:pt x="816083" y="715801"/>
                  </a:lnTo>
                  <a:lnTo>
                    <a:pt x="815965" y="717071"/>
                  </a:lnTo>
                  <a:lnTo>
                    <a:pt x="815848" y="718341"/>
                  </a:lnTo>
                  <a:lnTo>
                    <a:pt x="815731" y="719611"/>
                  </a:lnTo>
                  <a:lnTo>
                    <a:pt x="815613" y="720881"/>
                  </a:lnTo>
                  <a:lnTo>
                    <a:pt x="815493" y="722180"/>
                  </a:lnTo>
                  <a:lnTo>
                    <a:pt x="815379" y="723421"/>
                  </a:lnTo>
                  <a:lnTo>
                    <a:pt x="815261" y="724691"/>
                  </a:lnTo>
                  <a:lnTo>
                    <a:pt x="815144" y="725961"/>
                  </a:lnTo>
                  <a:lnTo>
                    <a:pt x="822420" y="717071"/>
                  </a:lnTo>
                  <a:lnTo>
                    <a:pt x="821912" y="713261"/>
                  </a:lnTo>
                  <a:lnTo>
                    <a:pt x="821786" y="712313"/>
                  </a:lnTo>
                  <a:lnTo>
                    <a:pt x="821743" y="711991"/>
                  </a:lnTo>
                  <a:lnTo>
                    <a:pt x="821651" y="711296"/>
                  </a:lnTo>
                  <a:lnTo>
                    <a:pt x="821535" y="710427"/>
                  </a:lnTo>
                  <a:lnTo>
                    <a:pt x="821490" y="710088"/>
                  </a:lnTo>
                  <a:lnTo>
                    <a:pt x="821405" y="709451"/>
                  </a:lnTo>
                  <a:close/>
                </a:path>
                <a:path w="1021079" h="816610">
                  <a:moveTo>
                    <a:pt x="788204" y="526387"/>
                  </a:moveTo>
                  <a:lnTo>
                    <a:pt x="788116" y="526571"/>
                  </a:lnTo>
                  <a:lnTo>
                    <a:pt x="805678" y="610120"/>
                  </a:lnTo>
                  <a:lnTo>
                    <a:pt x="805734" y="610391"/>
                  </a:lnTo>
                  <a:lnTo>
                    <a:pt x="791251" y="724691"/>
                  </a:lnTo>
                  <a:lnTo>
                    <a:pt x="797983" y="699653"/>
                  </a:lnTo>
                  <a:lnTo>
                    <a:pt x="809880" y="650153"/>
                  </a:lnTo>
                  <a:lnTo>
                    <a:pt x="809892" y="613712"/>
                  </a:lnTo>
                  <a:lnTo>
                    <a:pt x="798144" y="557051"/>
                  </a:lnTo>
                  <a:lnTo>
                    <a:pt x="798025" y="556475"/>
                  </a:lnTo>
                  <a:lnTo>
                    <a:pt x="788264" y="526571"/>
                  </a:lnTo>
                  <a:lnTo>
                    <a:pt x="788204" y="526387"/>
                  </a:lnTo>
                  <a:close/>
                </a:path>
                <a:path w="1021079" h="816610">
                  <a:moveTo>
                    <a:pt x="841123" y="593265"/>
                  </a:moveTo>
                  <a:lnTo>
                    <a:pt x="840996" y="593881"/>
                  </a:lnTo>
                  <a:lnTo>
                    <a:pt x="837647" y="620589"/>
                  </a:lnTo>
                  <a:lnTo>
                    <a:pt x="837606" y="621821"/>
                  </a:lnTo>
                  <a:lnTo>
                    <a:pt x="839348" y="634521"/>
                  </a:lnTo>
                  <a:lnTo>
                    <a:pt x="837248" y="647221"/>
                  </a:lnTo>
                  <a:lnTo>
                    <a:pt x="837278" y="651131"/>
                  </a:lnTo>
                  <a:lnTo>
                    <a:pt x="837377" y="653571"/>
                  </a:lnTo>
                  <a:lnTo>
                    <a:pt x="837480" y="656111"/>
                  </a:lnTo>
                  <a:lnTo>
                    <a:pt x="837582" y="658651"/>
                  </a:lnTo>
                  <a:lnTo>
                    <a:pt x="837685" y="661191"/>
                  </a:lnTo>
                  <a:lnTo>
                    <a:pt x="837775" y="663412"/>
                  </a:lnTo>
                  <a:lnTo>
                    <a:pt x="837857" y="665451"/>
                  </a:lnTo>
                  <a:lnTo>
                    <a:pt x="837983" y="668567"/>
                  </a:lnTo>
                  <a:lnTo>
                    <a:pt x="838079" y="670950"/>
                  </a:lnTo>
                  <a:lnTo>
                    <a:pt x="838198" y="673891"/>
                  </a:lnTo>
                  <a:lnTo>
                    <a:pt x="838301" y="676431"/>
                  </a:lnTo>
                  <a:lnTo>
                    <a:pt x="838404" y="678971"/>
                  </a:lnTo>
                  <a:lnTo>
                    <a:pt x="838482" y="680904"/>
                  </a:lnTo>
                  <a:lnTo>
                    <a:pt x="838588" y="683529"/>
                  </a:lnTo>
                  <a:lnTo>
                    <a:pt x="838711" y="686591"/>
                  </a:lnTo>
                  <a:lnTo>
                    <a:pt x="838814" y="689131"/>
                  </a:lnTo>
                  <a:lnTo>
                    <a:pt x="838894" y="691103"/>
                  </a:lnTo>
                  <a:lnTo>
                    <a:pt x="839019" y="694211"/>
                  </a:lnTo>
                  <a:lnTo>
                    <a:pt x="830506" y="724691"/>
                  </a:lnTo>
                  <a:lnTo>
                    <a:pt x="842264" y="699291"/>
                  </a:lnTo>
                  <a:lnTo>
                    <a:pt x="842386" y="689814"/>
                  </a:lnTo>
                  <a:lnTo>
                    <a:pt x="842511" y="680241"/>
                  </a:lnTo>
                  <a:lnTo>
                    <a:pt x="842631" y="670950"/>
                  </a:lnTo>
                  <a:lnTo>
                    <a:pt x="842758" y="661191"/>
                  </a:lnTo>
                  <a:lnTo>
                    <a:pt x="842873" y="652301"/>
                  </a:lnTo>
                  <a:lnTo>
                    <a:pt x="842989" y="643411"/>
                  </a:lnTo>
                  <a:lnTo>
                    <a:pt x="843104" y="634521"/>
                  </a:lnTo>
                  <a:lnTo>
                    <a:pt x="843219" y="625631"/>
                  </a:lnTo>
                  <a:lnTo>
                    <a:pt x="843302" y="619281"/>
                  </a:lnTo>
                  <a:lnTo>
                    <a:pt x="843151" y="618894"/>
                  </a:lnTo>
                  <a:lnTo>
                    <a:pt x="843061" y="617761"/>
                  </a:lnTo>
                  <a:lnTo>
                    <a:pt x="842980" y="616741"/>
                  </a:lnTo>
                  <a:lnTo>
                    <a:pt x="842880" y="615471"/>
                  </a:lnTo>
                  <a:lnTo>
                    <a:pt x="842779" y="614201"/>
                  </a:lnTo>
                  <a:lnTo>
                    <a:pt x="842679" y="612931"/>
                  </a:lnTo>
                  <a:lnTo>
                    <a:pt x="842579" y="611661"/>
                  </a:lnTo>
                  <a:lnTo>
                    <a:pt x="842457" y="610120"/>
                  </a:lnTo>
                  <a:lnTo>
                    <a:pt x="842378" y="609121"/>
                  </a:lnTo>
                  <a:lnTo>
                    <a:pt x="842277" y="607851"/>
                  </a:lnTo>
                  <a:lnTo>
                    <a:pt x="842177" y="606581"/>
                  </a:lnTo>
                  <a:lnTo>
                    <a:pt x="842076" y="605311"/>
                  </a:lnTo>
                  <a:lnTo>
                    <a:pt x="841976" y="604041"/>
                  </a:lnTo>
                  <a:lnTo>
                    <a:pt x="841875" y="602771"/>
                  </a:lnTo>
                  <a:lnTo>
                    <a:pt x="841775" y="601501"/>
                  </a:lnTo>
                  <a:lnTo>
                    <a:pt x="841680" y="600308"/>
                  </a:lnTo>
                  <a:lnTo>
                    <a:pt x="841583" y="599079"/>
                  </a:lnTo>
                  <a:lnTo>
                    <a:pt x="841473" y="597691"/>
                  </a:lnTo>
                  <a:lnTo>
                    <a:pt x="841373" y="596421"/>
                  </a:lnTo>
                  <a:lnTo>
                    <a:pt x="841273" y="595151"/>
                  </a:lnTo>
                  <a:lnTo>
                    <a:pt x="841172" y="593881"/>
                  </a:lnTo>
                  <a:lnTo>
                    <a:pt x="841123" y="593265"/>
                  </a:lnTo>
                  <a:close/>
                </a:path>
                <a:path w="1021079" h="816610">
                  <a:moveTo>
                    <a:pt x="898731" y="721468"/>
                  </a:moveTo>
                  <a:lnTo>
                    <a:pt x="898369" y="722180"/>
                  </a:lnTo>
                  <a:lnTo>
                    <a:pt x="898311" y="722789"/>
                  </a:lnTo>
                  <a:lnTo>
                    <a:pt x="898731" y="721468"/>
                  </a:lnTo>
                  <a:close/>
                </a:path>
                <a:path w="1021079" h="816610">
                  <a:moveTo>
                    <a:pt x="420131" y="700561"/>
                  </a:moveTo>
                  <a:lnTo>
                    <a:pt x="431862" y="719611"/>
                  </a:lnTo>
                  <a:lnTo>
                    <a:pt x="437457" y="722180"/>
                  </a:lnTo>
                  <a:lnTo>
                    <a:pt x="436847" y="721468"/>
                  </a:lnTo>
                  <a:lnTo>
                    <a:pt x="420131" y="700561"/>
                  </a:lnTo>
                  <a:close/>
                </a:path>
                <a:path w="1021079" h="816610">
                  <a:moveTo>
                    <a:pt x="508156" y="714554"/>
                  </a:moveTo>
                  <a:lnTo>
                    <a:pt x="509276" y="715801"/>
                  </a:lnTo>
                  <a:lnTo>
                    <a:pt x="511736" y="718341"/>
                  </a:lnTo>
                  <a:lnTo>
                    <a:pt x="525335" y="722180"/>
                  </a:lnTo>
                  <a:lnTo>
                    <a:pt x="525157" y="722180"/>
                  </a:lnTo>
                  <a:lnTo>
                    <a:pt x="531460" y="719611"/>
                  </a:lnTo>
                  <a:lnTo>
                    <a:pt x="508156" y="714554"/>
                  </a:lnTo>
                  <a:close/>
                </a:path>
                <a:path w="1021079" h="816610">
                  <a:moveTo>
                    <a:pt x="901260" y="692941"/>
                  </a:moveTo>
                  <a:lnTo>
                    <a:pt x="901023" y="694211"/>
                  </a:lnTo>
                  <a:lnTo>
                    <a:pt x="900903" y="695481"/>
                  </a:lnTo>
                  <a:lnTo>
                    <a:pt x="900782" y="696751"/>
                  </a:lnTo>
                  <a:lnTo>
                    <a:pt x="900662" y="698021"/>
                  </a:lnTo>
                  <a:lnTo>
                    <a:pt x="900541" y="699291"/>
                  </a:lnTo>
                  <a:lnTo>
                    <a:pt x="900421" y="700561"/>
                  </a:lnTo>
                  <a:lnTo>
                    <a:pt x="900300" y="701831"/>
                  </a:lnTo>
                  <a:lnTo>
                    <a:pt x="900180" y="703101"/>
                  </a:lnTo>
                  <a:lnTo>
                    <a:pt x="900059" y="704371"/>
                  </a:lnTo>
                  <a:lnTo>
                    <a:pt x="899939" y="705641"/>
                  </a:lnTo>
                  <a:lnTo>
                    <a:pt x="899818" y="706911"/>
                  </a:lnTo>
                  <a:lnTo>
                    <a:pt x="899698" y="708181"/>
                  </a:lnTo>
                  <a:lnTo>
                    <a:pt x="899577" y="709451"/>
                  </a:lnTo>
                  <a:lnTo>
                    <a:pt x="899457" y="710721"/>
                  </a:lnTo>
                  <a:lnTo>
                    <a:pt x="899336" y="711991"/>
                  </a:lnTo>
                  <a:lnTo>
                    <a:pt x="899215" y="713261"/>
                  </a:lnTo>
                  <a:lnTo>
                    <a:pt x="899093" y="714554"/>
                  </a:lnTo>
                  <a:lnTo>
                    <a:pt x="898974" y="715801"/>
                  </a:lnTo>
                  <a:lnTo>
                    <a:pt x="898854" y="717071"/>
                  </a:lnTo>
                  <a:lnTo>
                    <a:pt x="898733" y="718341"/>
                  </a:lnTo>
                  <a:lnTo>
                    <a:pt x="898613" y="719611"/>
                  </a:lnTo>
                  <a:lnTo>
                    <a:pt x="898492" y="720881"/>
                  </a:lnTo>
                  <a:lnTo>
                    <a:pt x="898369" y="722180"/>
                  </a:lnTo>
                  <a:lnTo>
                    <a:pt x="898917" y="720881"/>
                  </a:lnTo>
                  <a:lnTo>
                    <a:pt x="907978" y="720881"/>
                  </a:lnTo>
                  <a:lnTo>
                    <a:pt x="908070" y="719192"/>
                  </a:lnTo>
                  <a:lnTo>
                    <a:pt x="908300" y="717071"/>
                  </a:lnTo>
                  <a:lnTo>
                    <a:pt x="900666" y="717071"/>
                  </a:lnTo>
                  <a:lnTo>
                    <a:pt x="900791" y="711991"/>
                  </a:lnTo>
                  <a:lnTo>
                    <a:pt x="900916" y="706911"/>
                  </a:lnTo>
                  <a:lnTo>
                    <a:pt x="901041" y="701831"/>
                  </a:lnTo>
                  <a:lnTo>
                    <a:pt x="901166" y="696751"/>
                  </a:lnTo>
                  <a:lnTo>
                    <a:pt x="901260" y="692941"/>
                  </a:lnTo>
                  <a:close/>
                </a:path>
                <a:path w="1021079" h="816610">
                  <a:moveTo>
                    <a:pt x="388395" y="712516"/>
                  </a:moveTo>
                  <a:lnTo>
                    <a:pt x="388591" y="713261"/>
                  </a:lnTo>
                  <a:lnTo>
                    <a:pt x="390292" y="718341"/>
                  </a:lnTo>
                  <a:lnTo>
                    <a:pt x="392914" y="721468"/>
                  </a:lnTo>
                  <a:lnTo>
                    <a:pt x="388395" y="712516"/>
                  </a:lnTo>
                  <a:close/>
                </a:path>
                <a:path w="1021079" h="816610">
                  <a:moveTo>
                    <a:pt x="790714" y="591341"/>
                  </a:moveTo>
                  <a:lnTo>
                    <a:pt x="774209" y="720881"/>
                  </a:lnTo>
                  <a:lnTo>
                    <a:pt x="774134" y="721468"/>
                  </a:lnTo>
                  <a:lnTo>
                    <a:pt x="774339" y="720881"/>
                  </a:lnTo>
                  <a:lnTo>
                    <a:pt x="793335" y="638349"/>
                  </a:lnTo>
                  <a:lnTo>
                    <a:pt x="795669" y="619281"/>
                  </a:lnTo>
                  <a:lnTo>
                    <a:pt x="795581" y="617233"/>
                  </a:lnTo>
                  <a:lnTo>
                    <a:pt x="795541" y="616741"/>
                  </a:lnTo>
                  <a:lnTo>
                    <a:pt x="795438" y="615471"/>
                  </a:lnTo>
                  <a:lnTo>
                    <a:pt x="795335" y="614201"/>
                  </a:lnTo>
                  <a:lnTo>
                    <a:pt x="795232" y="612931"/>
                  </a:lnTo>
                  <a:lnTo>
                    <a:pt x="795129" y="611661"/>
                  </a:lnTo>
                  <a:lnTo>
                    <a:pt x="795004" y="610120"/>
                  </a:lnTo>
                  <a:lnTo>
                    <a:pt x="794923" y="609121"/>
                  </a:lnTo>
                  <a:lnTo>
                    <a:pt x="794819" y="607851"/>
                  </a:lnTo>
                  <a:lnTo>
                    <a:pt x="794716" y="606581"/>
                  </a:lnTo>
                  <a:lnTo>
                    <a:pt x="794613" y="605311"/>
                  </a:lnTo>
                  <a:lnTo>
                    <a:pt x="794510" y="604041"/>
                  </a:lnTo>
                  <a:lnTo>
                    <a:pt x="794407" y="602771"/>
                  </a:lnTo>
                  <a:lnTo>
                    <a:pt x="794304" y="601501"/>
                  </a:lnTo>
                  <a:lnTo>
                    <a:pt x="794207" y="600308"/>
                  </a:lnTo>
                  <a:lnTo>
                    <a:pt x="794107" y="599079"/>
                  </a:lnTo>
                  <a:lnTo>
                    <a:pt x="793995" y="597691"/>
                  </a:lnTo>
                  <a:lnTo>
                    <a:pt x="790714" y="591341"/>
                  </a:lnTo>
                  <a:close/>
                </a:path>
                <a:path w="1021079" h="816610">
                  <a:moveTo>
                    <a:pt x="577141" y="713261"/>
                  </a:moveTo>
                  <a:lnTo>
                    <a:pt x="562820" y="715801"/>
                  </a:lnTo>
                  <a:lnTo>
                    <a:pt x="557730" y="720881"/>
                  </a:lnTo>
                  <a:lnTo>
                    <a:pt x="571644" y="717071"/>
                  </a:lnTo>
                  <a:lnTo>
                    <a:pt x="577141" y="713261"/>
                  </a:lnTo>
                  <a:close/>
                </a:path>
                <a:path w="1021079" h="816610">
                  <a:moveTo>
                    <a:pt x="782074" y="591341"/>
                  </a:moveTo>
                  <a:lnTo>
                    <a:pt x="770332" y="704371"/>
                  </a:lnTo>
                  <a:lnTo>
                    <a:pt x="768458" y="718341"/>
                  </a:lnTo>
                  <a:lnTo>
                    <a:pt x="768765" y="717071"/>
                  </a:lnTo>
                  <a:lnTo>
                    <a:pt x="787336" y="607851"/>
                  </a:lnTo>
                  <a:lnTo>
                    <a:pt x="782074" y="591341"/>
                  </a:lnTo>
                  <a:close/>
                </a:path>
                <a:path w="1021079" h="816610">
                  <a:moveTo>
                    <a:pt x="836453" y="630711"/>
                  </a:moveTo>
                  <a:lnTo>
                    <a:pt x="836288" y="631431"/>
                  </a:lnTo>
                  <a:lnTo>
                    <a:pt x="835421" y="638349"/>
                  </a:lnTo>
                  <a:lnTo>
                    <a:pt x="835308" y="651131"/>
                  </a:lnTo>
                  <a:lnTo>
                    <a:pt x="833123" y="658651"/>
                  </a:lnTo>
                  <a:lnTo>
                    <a:pt x="832716" y="659921"/>
                  </a:lnTo>
                  <a:lnTo>
                    <a:pt x="825391" y="718341"/>
                  </a:lnTo>
                  <a:lnTo>
                    <a:pt x="825703" y="717071"/>
                  </a:lnTo>
                  <a:lnTo>
                    <a:pt x="836764" y="650153"/>
                  </a:lnTo>
                  <a:lnTo>
                    <a:pt x="836658" y="635791"/>
                  </a:lnTo>
                  <a:lnTo>
                    <a:pt x="836560" y="633355"/>
                  </a:lnTo>
                  <a:lnTo>
                    <a:pt x="836453" y="630711"/>
                  </a:lnTo>
                  <a:close/>
                </a:path>
                <a:path w="1021079" h="816610">
                  <a:moveTo>
                    <a:pt x="797962" y="588801"/>
                  </a:moveTo>
                  <a:lnTo>
                    <a:pt x="797917" y="590071"/>
                  </a:lnTo>
                  <a:lnTo>
                    <a:pt x="797827" y="592611"/>
                  </a:lnTo>
                  <a:lnTo>
                    <a:pt x="797737" y="595151"/>
                  </a:lnTo>
                  <a:lnTo>
                    <a:pt x="797648" y="597691"/>
                  </a:lnTo>
                  <a:lnTo>
                    <a:pt x="797555" y="600308"/>
                  </a:lnTo>
                  <a:lnTo>
                    <a:pt x="797468" y="602771"/>
                  </a:lnTo>
                  <a:lnTo>
                    <a:pt x="797378" y="605311"/>
                  </a:lnTo>
                  <a:lnTo>
                    <a:pt x="795979" y="616741"/>
                  </a:lnTo>
                  <a:lnTo>
                    <a:pt x="796057" y="623091"/>
                  </a:lnTo>
                  <a:lnTo>
                    <a:pt x="796160" y="624361"/>
                  </a:lnTo>
                  <a:lnTo>
                    <a:pt x="796263" y="625631"/>
                  </a:lnTo>
                  <a:lnTo>
                    <a:pt x="793335" y="638349"/>
                  </a:lnTo>
                  <a:lnTo>
                    <a:pt x="783703" y="717071"/>
                  </a:lnTo>
                  <a:lnTo>
                    <a:pt x="784040" y="715801"/>
                  </a:lnTo>
                  <a:lnTo>
                    <a:pt x="803473" y="601501"/>
                  </a:lnTo>
                  <a:lnTo>
                    <a:pt x="797962" y="588801"/>
                  </a:lnTo>
                  <a:close/>
                </a:path>
                <a:path w="1021079" h="816610">
                  <a:moveTo>
                    <a:pt x="912592" y="572291"/>
                  </a:moveTo>
                  <a:lnTo>
                    <a:pt x="912472" y="573561"/>
                  </a:lnTo>
                  <a:lnTo>
                    <a:pt x="912351" y="574831"/>
                  </a:lnTo>
                  <a:lnTo>
                    <a:pt x="912231" y="576101"/>
                  </a:lnTo>
                  <a:lnTo>
                    <a:pt x="912110" y="577371"/>
                  </a:lnTo>
                  <a:lnTo>
                    <a:pt x="911990" y="578641"/>
                  </a:lnTo>
                  <a:lnTo>
                    <a:pt x="911869" y="579911"/>
                  </a:lnTo>
                  <a:lnTo>
                    <a:pt x="911749" y="581181"/>
                  </a:lnTo>
                  <a:lnTo>
                    <a:pt x="911628" y="582451"/>
                  </a:lnTo>
                  <a:lnTo>
                    <a:pt x="911508" y="583721"/>
                  </a:lnTo>
                  <a:lnTo>
                    <a:pt x="911387" y="584991"/>
                  </a:lnTo>
                  <a:lnTo>
                    <a:pt x="911351" y="586747"/>
                  </a:lnTo>
                  <a:lnTo>
                    <a:pt x="913259" y="591341"/>
                  </a:lnTo>
                  <a:lnTo>
                    <a:pt x="901429" y="709451"/>
                  </a:lnTo>
                  <a:lnTo>
                    <a:pt x="901365" y="710088"/>
                  </a:lnTo>
                  <a:lnTo>
                    <a:pt x="901244" y="711296"/>
                  </a:lnTo>
                  <a:lnTo>
                    <a:pt x="901142" y="712313"/>
                  </a:lnTo>
                  <a:lnTo>
                    <a:pt x="901047" y="713261"/>
                  </a:lnTo>
                  <a:lnTo>
                    <a:pt x="900938" y="714348"/>
                  </a:lnTo>
                  <a:lnTo>
                    <a:pt x="900918" y="714554"/>
                  </a:lnTo>
                  <a:lnTo>
                    <a:pt x="900697" y="715801"/>
                  </a:lnTo>
                  <a:lnTo>
                    <a:pt x="900666" y="717071"/>
                  </a:lnTo>
                  <a:lnTo>
                    <a:pt x="908300" y="717071"/>
                  </a:lnTo>
                  <a:lnTo>
                    <a:pt x="921520" y="595151"/>
                  </a:lnTo>
                  <a:lnTo>
                    <a:pt x="918400" y="573561"/>
                  </a:lnTo>
                  <a:lnTo>
                    <a:pt x="912592" y="572291"/>
                  </a:lnTo>
                  <a:close/>
                </a:path>
                <a:path w="1021079" h="816610">
                  <a:moveTo>
                    <a:pt x="911245" y="586491"/>
                  </a:moveTo>
                  <a:lnTo>
                    <a:pt x="902037" y="683529"/>
                  </a:lnTo>
                  <a:lnTo>
                    <a:pt x="901987" y="684051"/>
                  </a:lnTo>
                  <a:lnTo>
                    <a:pt x="901867" y="685321"/>
                  </a:lnTo>
                  <a:lnTo>
                    <a:pt x="901746" y="686591"/>
                  </a:lnTo>
                  <a:lnTo>
                    <a:pt x="901626" y="687861"/>
                  </a:lnTo>
                  <a:lnTo>
                    <a:pt x="901505" y="689131"/>
                  </a:lnTo>
                  <a:lnTo>
                    <a:pt x="901440" y="689814"/>
                  </a:lnTo>
                  <a:lnTo>
                    <a:pt x="901318" y="691103"/>
                  </a:lnTo>
                  <a:lnTo>
                    <a:pt x="901197" y="695481"/>
                  </a:lnTo>
                  <a:lnTo>
                    <a:pt x="901072" y="700561"/>
                  </a:lnTo>
                  <a:lnTo>
                    <a:pt x="900947" y="705641"/>
                  </a:lnTo>
                  <a:lnTo>
                    <a:pt x="900822" y="710721"/>
                  </a:lnTo>
                  <a:lnTo>
                    <a:pt x="900697" y="715801"/>
                  </a:lnTo>
                  <a:lnTo>
                    <a:pt x="900918" y="714554"/>
                  </a:lnTo>
                  <a:lnTo>
                    <a:pt x="913259" y="591341"/>
                  </a:lnTo>
                  <a:lnTo>
                    <a:pt x="911351" y="586747"/>
                  </a:lnTo>
                  <a:lnTo>
                    <a:pt x="911245" y="586491"/>
                  </a:lnTo>
                  <a:close/>
                </a:path>
                <a:path w="1021079" h="816610">
                  <a:moveTo>
                    <a:pt x="519476" y="709451"/>
                  </a:moveTo>
                  <a:lnTo>
                    <a:pt x="538830" y="713261"/>
                  </a:lnTo>
                  <a:lnTo>
                    <a:pt x="543802" y="711991"/>
                  </a:lnTo>
                  <a:lnTo>
                    <a:pt x="519476" y="709451"/>
                  </a:lnTo>
                  <a:close/>
                </a:path>
                <a:path w="1021079" h="816610">
                  <a:moveTo>
                    <a:pt x="767976" y="599079"/>
                  </a:moveTo>
                  <a:lnTo>
                    <a:pt x="764066" y="629153"/>
                  </a:lnTo>
                  <a:lnTo>
                    <a:pt x="764029" y="629441"/>
                  </a:lnTo>
                  <a:lnTo>
                    <a:pt x="763922" y="630260"/>
                  </a:lnTo>
                  <a:lnTo>
                    <a:pt x="763864" y="630711"/>
                  </a:lnTo>
                  <a:lnTo>
                    <a:pt x="763770" y="631431"/>
                  </a:lnTo>
                  <a:lnTo>
                    <a:pt x="763645" y="633355"/>
                  </a:lnTo>
                  <a:lnTo>
                    <a:pt x="763569" y="634521"/>
                  </a:lnTo>
                  <a:lnTo>
                    <a:pt x="763487" y="635791"/>
                  </a:lnTo>
                  <a:lnTo>
                    <a:pt x="763405" y="637061"/>
                  </a:lnTo>
                  <a:lnTo>
                    <a:pt x="763321" y="638349"/>
                  </a:lnTo>
                  <a:lnTo>
                    <a:pt x="763240" y="639601"/>
                  </a:lnTo>
                  <a:lnTo>
                    <a:pt x="763158" y="640871"/>
                  </a:lnTo>
                  <a:lnTo>
                    <a:pt x="763075" y="642141"/>
                  </a:lnTo>
                  <a:lnTo>
                    <a:pt x="762993" y="643411"/>
                  </a:lnTo>
                  <a:lnTo>
                    <a:pt x="762911" y="644681"/>
                  </a:lnTo>
                  <a:lnTo>
                    <a:pt x="762828" y="645951"/>
                  </a:lnTo>
                  <a:lnTo>
                    <a:pt x="762705" y="647843"/>
                  </a:lnTo>
                  <a:lnTo>
                    <a:pt x="762592" y="649599"/>
                  </a:lnTo>
                  <a:lnTo>
                    <a:pt x="762492" y="651131"/>
                  </a:lnTo>
                  <a:lnTo>
                    <a:pt x="762416" y="652301"/>
                  </a:lnTo>
                  <a:lnTo>
                    <a:pt x="762334" y="653571"/>
                  </a:lnTo>
                  <a:lnTo>
                    <a:pt x="762252" y="654841"/>
                  </a:lnTo>
                  <a:lnTo>
                    <a:pt x="762169" y="656111"/>
                  </a:lnTo>
                  <a:lnTo>
                    <a:pt x="762101" y="657165"/>
                  </a:lnTo>
                  <a:lnTo>
                    <a:pt x="762005" y="658651"/>
                  </a:lnTo>
                  <a:lnTo>
                    <a:pt x="759472" y="666271"/>
                  </a:lnTo>
                  <a:lnTo>
                    <a:pt x="759075" y="667541"/>
                  </a:lnTo>
                  <a:lnTo>
                    <a:pt x="753626" y="709451"/>
                  </a:lnTo>
                  <a:lnTo>
                    <a:pt x="753500" y="710427"/>
                  </a:lnTo>
                  <a:lnTo>
                    <a:pt x="753386" y="711296"/>
                  </a:lnTo>
                  <a:lnTo>
                    <a:pt x="753296" y="711991"/>
                  </a:lnTo>
                  <a:lnTo>
                    <a:pt x="763875" y="685745"/>
                  </a:lnTo>
                  <a:lnTo>
                    <a:pt x="763935" y="685596"/>
                  </a:lnTo>
                  <a:lnTo>
                    <a:pt x="764046" y="685321"/>
                  </a:lnTo>
                  <a:lnTo>
                    <a:pt x="764135" y="685101"/>
                  </a:lnTo>
                  <a:lnTo>
                    <a:pt x="767183" y="663731"/>
                  </a:lnTo>
                  <a:lnTo>
                    <a:pt x="767229" y="663412"/>
                  </a:lnTo>
                  <a:lnTo>
                    <a:pt x="767721" y="656111"/>
                  </a:lnTo>
                  <a:lnTo>
                    <a:pt x="767807" y="654841"/>
                  </a:lnTo>
                  <a:lnTo>
                    <a:pt x="767892" y="653571"/>
                  </a:lnTo>
                  <a:lnTo>
                    <a:pt x="767978" y="652301"/>
                  </a:lnTo>
                  <a:lnTo>
                    <a:pt x="768057" y="651131"/>
                  </a:lnTo>
                  <a:lnTo>
                    <a:pt x="768160" y="649599"/>
                  </a:lnTo>
                  <a:lnTo>
                    <a:pt x="768278" y="647843"/>
                  </a:lnTo>
                  <a:lnTo>
                    <a:pt x="768320" y="647221"/>
                  </a:lnTo>
                  <a:lnTo>
                    <a:pt x="768406" y="645951"/>
                  </a:lnTo>
                  <a:lnTo>
                    <a:pt x="768492" y="644681"/>
                  </a:lnTo>
                  <a:lnTo>
                    <a:pt x="768577" y="643411"/>
                  </a:lnTo>
                  <a:lnTo>
                    <a:pt x="768663" y="642141"/>
                  </a:lnTo>
                  <a:lnTo>
                    <a:pt x="768749" y="640871"/>
                  </a:lnTo>
                  <a:lnTo>
                    <a:pt x="768834" y="639601"/>
                  </a:lnTo>
                  <a:lnTo>
                    <a:pt x="768919" y="638349"/>
                  </a:lnTo>
                  <a:lnTo>
                    <a:pt x="769006" y="637061"/>
                  </a:lnTo>
                  <a:lnTo>
                    <a:pt x="769091" y="635791"/>
                  </a:lnTo>
                  <a:lnTo>
                    <a:pt x="769177" y="634521"/>
                  </a:lnTo>
                  <a:lnTo>
                    <a:pt x="769255" y="633355"/>
                  </a:lnTo>
                  <a:lnTo>
                    <a:pt x="769348" y="631981"/>
                  </a:lnTo>
                  <a:lnTo>
                    <a:pt x="769464" y="630260"/>
                  </a:lnTo>
                  <a:lnTo>
                    <a:pt x="769539" y="629153"/>
                  </a:lnTo>
                  <a:lnTo>
                    <a:pt x="769622" y="627912"/>
                  </a:lnTo>
                  <a:lnTo>
                    <a:pt x="769691" y="626901"/>
                  </a:lnTo>
                  <a:lnTo>
                    <a:pt x="769776" y="625631"/>
                  </a:lnTo>
                  <a:lnTo>
                    <a:pt x="769862" y="624361"/>
                  </a:lnTo>
                  <a:lnTo>
                    <a:pt x="769948" y="623091"/>
                  </a:lnTo>
                  <a:lnTo>
                    <a:pt x="770062" y="621392"/>
                  </a:lnTo>
                  <a:lnTo>
                    <a:pt x="770116" y="620589"/>
                  </a:lnTo>
                  <a:lnTo>
                    <a:pt x="770231" y="618894"/>
                  </a:lnTo>
                  <a:lnTo>
                    <a:pt x="770343" y="617233"/>
                  </a:lnTo>
                  <a:lnTo>
                    <a:pt x="770461" y="615471"/>
                  </a:lnTo>
                  <a:lnTo>
                    <a:pt x="770580" y="613712"/>
                  </a:lnTo>
                  <a:lnTo>
                    <a:pt x="770633" y="612931"/>
                  </a:lnTo>
                  <a:lnTo>
                    <a:pt x="770718" y="611661"/>
                  </a:lnTo>
                  <a:lnTo>
                    <a:pt x="770822" y="610120"/>
                  </a:lnTo>
                  <a:lnTo>
                    <a:pt x="770890" y="609121"/>
                  </a:lnTo>
                  <a:lnTo>
                    <a:pt x="767976" y="599079"/>
                  </a:lnTo>
                  <a:close/>
                </a:path>
                <a:path w="1021079" h="816610">
                  <a:moveTo>
                    <a:pt x="576695" y="704371"/>
                  </a:moveTo>
                  <a:lnTo>
                    <a:pt x="570059" y="706911"/>
                  </a:lnTo>
                  <a:lnTo>
                    <a:pt x="568095" y="710721"/>
                  </a:lnTo>
                  <a:lnTo>
                    <a:pt x="576695" y="704371"/>
                  </a:lnTo>
                  <a:close/>
                </a:path>
                <a:path w="1021079" h="816610">
                  <a:moveTo>
                    <a:pt x="956517" y="684226"/>
                  </a:moveTo>
                  <a:lnTo>
                    <a:pt x="951695" y="709451"/>
                  </a:lnTo>
                  <a:lnTo>
                    <a:pt x="951573" y="710088"/>
                  </a:lnTo>
                  <a:lnTo>
                    <a:pt x="951824" y="709451"/>
                  </a:lnTo>
                  <a:lnTo>
                    <a:pt x="956750" y="694211"/>
                  </a:lnTo>
                  <a:lnTo>
                    <a:pt x="956632" y="689131"/>
                  </a:lnTo>
                  <a:lnTo>
                    <a:pt x="956517" y="684226"/>
                  </a:lnTo>
                  <a:close/>
                </a:path>
                <a:path w="1021079" h="816610">
                  <a:moveTo>
                    <a:pt x="765827" y="680904"/>
                  </a:moveTo>
                  <a:lnTo>
                    <a:pt x="764135" y="685101"/>
                  </a:lnTo>
                  <a:lnTo>
                    <a:pt x="761024" y="706911"/>
                  </a:lnTo>
                  <a:lnTo>
                    <a:pt x="761371" y="705641"/>
                  </a:lnTo>
                  <a:lnTo>
                    <a:pt x="765717" y="681511"/>
                  </a:lnTo>
                  <a:lnTo>
                    <a:pt x="765827" y="680904"/>
                  </a:lnTo>
                  <a:close/>
                </a:path>
                <a:path w="1021079" h="816610">
                  <a:moveTo>
                    <a:pt x="895954" y="567211"/>
                  </a:moveTo>
                  <a:lnTo>
                    <a:pt x="895927" y="569751"/>
                  </a:lnTo>
                  <a:lnTo>
                    <a:pt x="895805" y="580995"/>
                  </a:lnTo>
                  <a:lnTo>
                    <a:pt x="895679" y="592611"/>
                  </a:lnTo>
                  <a:lnTo>
                    <a:pt x="895555" y="604041"/>
                  </a:lnTo>
                  <a:lnTo>
                    <a:pt x="895431" y="615471"/>
                  </a:lnTo>
                  <a:lnTo>
                    <a:pt x="895308" y="626901"/>
                  </a:lnTo>
                  <a:lnTo>
                    <a:pt x="895184" y="638349"/>
                  </a:lnTo>
                  <a:lnTo>
                    <a:pt x="895062" y="649599"/>
                  </a:lnTo>
                  <a:lnTo>
                    <a:pt x="894936" y="661191"/>
                  </a:lnTo>
                  <a:lnTo>
                    <a:pt x="894813" y="672621"/>
                  </a:lnTo>
                  <a:lnTo>
                    <a:pt x="894689" y="684051"/>
                  </a:lnTo>
                  <a:lnTo>
                    <a:pt x="894565" y="695481"/>
                  </a:lnTo>
                  <a:lnTo>
                    <a:pt x="894441" y="706911"/>
                  </a:lnTo>
                  <a:lnTo>
                    <a:pt x="894646" y="705641"/>
                  </a:lnTo>
                  <a:lnTo>
                    <a:pt x="896724" y="681511"/>
                  </a:lnTo>
                  <a:lnTo>
                    <a:pt x="896833" y="680241"/>
                  </a:lnTo>
                  <a:lnTo>
                    <a:pt x="896942" y="678971"/>
                  </a:lnTo>
                  <a:lnTo>
                    <a:pt x="897052" y="677701"/>
                  </a:lnTo>
                  <a:lnTo>
                    <a:pt x="897161" y="676431"/>
                  </a:lnTo>
                  <a:lnTo>
                    <a:pt x="897270" y="675161"/>
                  </a:lnTo>
                  <a:lnTo>
                    <a:pt x="897380" y="673891"/>
                  </a:lnTo>
                  <a:lnTo>
                    <a:pt x="897489" y="672621"/>
                  </a:lnTo>
                  <a:lnTo>
                    <a:pt x="897615" y="671157"/>
                  </a:lnTo>
                  <a:lnTo>
                    <a:pt x="897708" y="670081"/>
                  </a:lnTo>
                  <a:lnTo>
                    <a:pt x="897817" y="668811"/>
                  </a:lnTo>
                  <a:lnTo>
                    <a:pt x="897926" y="667541"/>
                  </a:lnTo>
                  <a:lnTo>
                    <a:pt x="898036" y="666271"/>
                  </a:lnTo>
                  <a:lnTo>
                    <a:pt x="898145" y="665001"/>
                  </a:lnTo>
                  <a:lnTo>
                    <a:pt x="898254" y="663731"/>
                  </a:lnTo>
                  <a:lnTo>
                    <a:pt x="898282" y="663412"/>
                  </a:lnTo>
                  <a:lnTo>
                    <a:pt x="898395" y="662101"/>
                  </a:lnTo>
                  <a:lnTo>
                    <a:pt x="898473" y="661191"/>
                  </a:lnTo>
                  <a:lnTo>
                    <a:pt x="898582" y="659921"/>
                  </a:lnTo>
                  <a:lnTo>
                    <a:pt x="898692" y="658651"/>
                  </a:lnTo>
                  <a:lnTo>
                    <a:pt x="898801" y="657381"/>
                  </a:lnTo>
                  <a:lnTo>
                    <a:pt x="898910" y="656111"/>
                  </a:lnTo>
                  <a:lnTo>
                    <a:pt x="899020" y="654841"/>
                  </a:lnTo>
                  <a:lnTo>
                    <a:pt x="899129" y="653571"/>
                  </a:lnTo>
                  <a:lnTo>
                    <a:pt x="899239" y="652301"/>
                  </a:lnTo>
                  <a:lnTo>
                    <a:pt x="899339" y="651131"/>
                  </a:lnTo>
                  <a:lnTo>
                    <a:pt x="899457" y="649761"/>
                  </a:lnTo>
                  <a:lnTo>
                    <a:pt x="899567" y="648491"/>
                  </a:lnTo>
                  <a:lnTo>
                    <a:pt x="899676" y="647221"/>
                  </a:lnTo>
                  <a:lnTo>
                    <a:pt x="899785" y="645951"/>
                  </a:lnTo>
                  <a:lnTo>
                    <a:pt x="899895" y="644681"/>
                  </a:lnTo>
                  <a:lnTo>
                    <a:pt x="900004" y="643411"/>
                  </a:lnTo>
                  <a:lnTo>
                    <a:pt x="900113" y="642141"/>
                  </a:lnTo>
                  <a:lnTo>
                    <a:pt x="900223" y="640871"/>
                  </a:lnTo>
                  <a:lnTo>
                    <a:pt x="900332" y="639601"/>
                  </a:lnTo>
                  <a:lnTo>
                    <a:pt x="900440" y="638349"/>
                  </a:lnTo>
                  <a:lnTo>
                    <a:pt x="900551" y="637061"/>
                  </a:lnTo>
                  <a:lnTo>
                    <a:pt x="900660" y="635791"/>
                  </a:lnTo>
                  <a:lnTo>
                    <a:pt x="900769" y="634521"/>
                  </a:lnTo>
                  <a:lnTo>
                    <a:pt x="900870" y="633355"/>
                  </a:lnTo>
                  <a:lnTo>
                    <a:pt x="900988" y="631981"/>
                  </a:lnTo>
                  <a:lnTo>
                    <a:pt x="901097" y="630711"/>
                  </a:lnTo>
                  <a:lnTo>
                    <a:pt x="901207" y="629441"/>
                  </a:lnTo>
                  <a:lnTo>
                    <a:pt x="901316" y="628171"/>
                  </a:lnTo>
                  <a:lnTo>
                    <a:pt x="901425" y="626901"/>
                  </a:lnTo>
                  <a:lnTo>
                    <a:pt x="901535" y="625631"/>
                  </a:lnTo>
                  <a:lnTo>
                    <a:pt x="901644" y="624361"/>
                  </a:lnTo>
                  <a:lnTo>
                    <a:pt x="901753" y="623091"/>
                  </a:lnTo>
                  <a:lnTo>
                    <a:pt x="901863" y="621821"/>
                  </a:lnTo>
                  <a:lnTo>
                    <a:pt x="901969" y="620589"/>
                  </a:lnTo>
                  <a:lnTo>
                    <a:pt x="902081" y="619281"/>
                  </a:lnTo>
                  <a:lnTo>
                    <a:pt x="902191" y="618011"/>
                  </a:lnTo>
                  <a:lnTo>
                    <a:pt x="902300" y="616741"/>
                  </a:lnTo>
                  <a:lnTo>
                    <a:pt x="902409" y="615471"/>
                  </a:lnTo>
                  <a:lnTo>
                    <a:pt x="902519" y="614201"/>
                  </a:lnTo>
                  <a:lnTo>
                    <a:pt x="902628" y="612931"/>
                  </a:lnTo>
                  <a:lnTo>
                    <a:pt x="902737" y="611661"/>
                  </a:lnTo>
                  <a:lnTo>
                    <a:pt x="902847" y="610391"/>
                  </a:lnTo>
                  <a:lnTo>
                    <a:pt x="902956" y="609121"/>
                  </a:lnTo>
                  <a:lnTo>
                    <a:pt x="903065" y="607851"/>
                  </a:lnTo>
                  <a:lnTo>
                    <a:pt x="903175" y="606581"/>
                  </a:lnTo>
                  <a:lnTo>
                    <a:pt x="903284" y="605311"/>
                  </a:lnTo>
                  <a:lnTo>
                    <a:pt x="903393" y="604041"/>
                  </a:lnTo>
                  <a:lnTo>
                    <a:pt x="903510" y="601501"/>
                  </a:lnTo>
                  <a:lnTo>
                    <a:pt x="903635" y="596421"/>
                  </a:lnTo>
                  <a:lnTo>
                    <a:pt x="903676" y="586261"/>
                  </a:lnTo>
                  <a:lnTo>
                    <a:pt x="895954" y="567211"/>
                  </a:lnTo>
                  <a:close/>
                </a:path>
                <a:path w="1021079" h="816610">
                  <a:moveTo>
                    <a:pt x="929281" y="649761"/>
                  </a:moveTo>
                  <a:lnTo>
                    <a:pt x="929094" y="650153"/>
                  </a:lnTo>
                  <a:lnTo>
                    <a:pt x="918635" y="706911"/>
                  </a:lnTo>
                  <a:lnTo>
                    <a:pt x="919098" y="705641"/>
                  </a:lnTo>
                  <a:lnTo>
                    <a:pt x="928411" y="675161"/>
                  </a:lnTo>
                  <a:lnTo>
                    <a:pt x="928530" y="671701"/>
                  </a:lnTo>
                  <a:lnTo>
                    <a:pt x="928637" y="668567"/>
                  </a:lnTo>
                  <a:lnTo>
                    <a:pt x="928759" y="665001"/>
                  </a:lnTo>
                  <a:lnTo>
                    <a:pt x="928859" y="662101"/>
                  </a:lnTo>
                  <a:lnTo>
                    <a:pt x="928977" y="658651"/>
                  </a:lnTo>
                  <a:lnTo>
                    <a:pt x="929064" y="656111"/>
                  </a:lnTo>
                  <a:lnTo>
                    <a:pt x="929151" y="653571"/>
                  </a:lnTo>
                  <a:lnTo>
                    <a:pt x="929268" y="650153"/>
                  </a:lnTo>
                  <a:lnTo>
                    <a:pt x="929281" y="649761"/>
                  </a:lnTo>
                  <a:close/>
                </a:path>
                <a:path w="1021079" h="816610">
                  <a:moveTo>
                    <a:pt x="385242" y="685745"/>
                  </a:moveTo>
                  <a:lnTo>
                    <a:pt x="387864" y="696751"/>
                  </a:lnTo>
                  <a:lnTo>
                    <a:pt x="393944" y="705641"/>
                  </a:lnTo>
                  <a:lnTo>
                    <a:pt x="385242" y="685745"/>
                  </a:lnTo>
                  <a:close/>
                </a:path>
                <a:path w="1021079" h="816610">
                  <a:moveTo>
                    <a:pt x="521820" y="701831"/>
                  </a:moveTo>
                  <a:lnTo>
                    <a:pt x="546630" y="705641"/>
                  </a:lnTo>
                  <a:lnTo>
                    <a:pt x="552844" y="703101"/>
                  </a:lnTo>
                  <a:lnTo>
                    <a:pt x="521820" y="701831"/>
                  </a:lnTo>
                  <a:close/>
                </a:path>
                <a:path w="1021079" h="816610">
                  <a:moveTo>
                    <a:pt x="750685" y="692941"/>
                  </a:moveTo>
                  <a:lnTo>
                    <a:pt x="750184" y="694211"/>
                  </a:lnTo>
                  <a:lnTo>
                    <a:pt x="746385" y="705641"/>
                  </a:lnTo>
                  <a:lnTo>
                    <a:pt x="750284" y="696751"/>
                  </a:lnTo>
                  <a:lnTo>
                    <a:pt x="750685" y="692941"/>
                  </a:lnTo>
                  <a:close/>
                </a:path>
                <a:path w="1021079" h="816610">
                  <a:moveTo>
                    <a:pt x="935028" y="665451"/>
                  </a:moveTo>
                  <a:lnTo>
                    <a:pt x="934742" y="666271"/>
                  </a:lnTo>
                  <a:lnTo>
                    <a:pt x="927650" y="701419"/>
                  </a:lnTo>
                  <a:lnTo>
                    <a:pt x="928020" y="700561"/>
                  </a:lnTo>
                  <a:lnTo>
                    <a:pt x="935158" y="676431"/>
                  </a:lnTo>
                  <a:lnTo>
                    <a:pt x="935038" y="666271"/>
                  </a:lnTo>
                  <a:lnTo>
                    <a:pt x="935028" y="665451"/>
                  </a:lnTo>
                  <a:close/>
                </a:path>
                <a:path w="1021079" h="816610">
                  <a:moveTo>
                    <a:pt x="842785" y="510061"/>
                  </a:moveTo>
                  <a:lnTo>
                    <a:pt x="848005" y="544351"/>
                  </a:lnTo>
                  <a:lnTo>
                    <a:pt x="848084" y="544868"/>
                  </a:lnTo>
                  <a:lnTo>
                    <a:pt x="851362" y="553049"/>
                  </a:lnTo>
                  <a:lnTo>
                    <a:pt x="851439" y="553241"/>
                  </a:lnTo>
                  <a:lnTo>
                    <a:pt x="851546" y="554511"/>
                  </a:lnTo>
                  <a:lnTo>
                    <a:pt x="851653" y="555781"/>
                  </a:lnTo>
                  <a:lnTo>
                    <a:pt x="851760" y="557051"/>
                  </a:lnTo>
                  <a:lnTo>
                    <a:pt x="851867" y="558321"/>
                  </a:lnTo>
                  <a:lnTo>
                    <a:pt x="851961" y="559433"/>
                  </a:lnTo>
                  <a:lnTo>
                    <a:pt x="852081" y="560861"/>
                  </a:lnTo>
                  <a:lnTo>
                    <a:pt x="852188" y="562131"/>
                  </a:lnTo>
                  <a:lnTo>
                    <a:pt x="852296" y="563401"/>
                  </a:lnTo>
                  <a:lnTo>
                    <a:pt x="852390" y="564527"/>
                  </a:lnTo>
                  <a:lnTo>
                    <a:pt x="852510" y="565941"/>
                  </a:lnTo>
                  <a:lnTo>
                    <a:pt x="852617" y="567211"/>
                  </a:lnTo>
                  <a:lnTo>
                    <a:pt x="852726" y="568513"/>
                  </a:lnTo>
                  <a:lnTo>
                    <a:pt x="852831" y="569751"/>
                  </a:lnTo>
                  <a:lnTo>
                    <a:pt x="852938" y="571021"/>
                  </a:lnTo>
                  <a:lnTo>
                    <a:pt x="853045" y="572291"/>
                  </a:lnTo>
                  <a:lnTo>
                    <a:pt x="853135" y="573357"/>
                  </a:lnTo>
                  <a:lnTo>
                    <a:pt x="853259" y="574831"/>
                  </a:lnTo>
                  <a:lnTo>
                    <a:pt x="853366" y="576101"/>
                  </a:lnTo>
                  <a:lnTo>
                    <a:pt x="853473" y="577371"/>
                  </a:lnTo>
                  <a:lnTo>
                    <a:pt x="853549" y="578274"/>
                  </a:lnTo>
                  <a:lnTo>
                    <a:pt x="853664" y="579635"/>
                  </a:lnTo>
                  <a:lnTo>
                    <a:pt x="853778" y="580995"/>
                  </a:lnTo>
                  <a:lnTo>
                    <a:pt x="853901" y="582451"/>
                  </a:lnTo>
                  <a:lnTo>
                    <a:pt x="854021" y="583878"/>
                  </a:lnTo>
                  <a:lnTo>
                    <a:pt x="861923" y="635791"/>
                  </a:lnTo>
                  <a:lnTo>
                    <a:pt x="851822" y="700561"/>
                  </a:lnTo>
                  <a:lnTo>
                    <a:pt x="852199" y="699653"/>
                  </a:lnTo>
                  <a:lnTo>
                    <a:pt x="866846" y="648996"/>
                  </a:lnTo>
                  <a:lnTo>
                    <a:pt x="866776" y="645951"/>
                  </a:lnTo>
                  <a:lnTo>
                    <a:pt x="866669" y="644681"/>
                  </a:lnTo>
                  <a:lnTo>
                    <a:pt x="866561" y="643411"/>
                  </a:lnTo>
                  <a:lnTo>
                    <a:pt x="866453" y="642141"/>
                  </a:lnTo>
                  <a:lnTo>
                    <a:pt x="866346" y="640871"/>
                  </a:lnTo>
                  <a:lnTo>
                    <a:pt x="866238" y="639601"/>
                  </a:lnTo>
                  <a:lnTo>
                    <a:pt x="866132" y="638349"/>
                  </a:lnTo>
                  <a:lnTo>
                    <a:pt x="866023" y="637061"/>
                  </a:lnTo>
                  <a:lnTo>
                    <a:pt x="865915" y="635791"/>
                  </a:lnTo>
                  <a:lnTo>
                    <a:pt x="865808" y="634521"/>
                  </a:lnTo>
                  <a:lnTo>
                    <a:pt x="865709" y="633355"/>
                  </a:lnTo>
                  <a:lnTo>
                    <a:pt x="865592" y="631981"/>
                  </a:lnTo>
                  <a:lnTo>
                    <a:pt x="865485" y="630711"/>
                  </a:lnTo>
                  <a:lnTo>
                    <a:pt x="865377" y="629441"/>
                  </a:lnTo>
                  <a:lnTo>
                    <a:pt x="865269" y="628171"/>
                  </a:lnTo>
                  <a:lnTo>
                    <a:pt x="865162" y="626901"/>
                  </a:lnTo>
                  <a:lnTo>
                    <a:pt x="865054" y="625631"/>
                  </a:lnTo>
                  <a:lnTo>
                    <a:pt x="864947" y="624361"/>
                  </a:lnTo>
                  <a:lnTo>
                    <a:pt x="864839" y="623091"/>
                  </a:lnTo>
                  <a:lnTo>
                    <a:pt x="864731" y="621821"/>
                  </a:lnTo>
                  <a:lnTo>
                    <a:pt x="864627" y="620589"/>
                  </a:lnTo>
                  <a:lnTo>
                    <a:pt x="864516" y="619281"/>
                  </a:lnTo>
                  <a:lnTo>
                    <a:pt x="864408" y="618011"/>
                  </a:lnTo>
                  <a:lnTo>
                    <a:pt x="864301" y="616741"/>
                  </a:lnTo>
                  <a:lnTo>
                    <a:pt x="864193" y="615471"/>
                  </a:lnTo>
                  <a:lnTo>
                    <a:pt x="864085" y="614201"/>
                  </a:lnTo>
                  <a:lnTo>
                    <a:pt x="863978" y="612931"/>
                  </a:lnTo>
                  <a:lnTo>
                    <a:pt x="863870" y="611661"/>
                  </a:lnTo>
                  <a:lnTo>
                    <a:pt x="863763" y="610391"/>
                  </a:lnTo>
                  <a:lnTo>
                    <a:pt x="863655" y="609121"/>
                  </a:lnTo>
                  <a:lnTo>
                    <a:pt x="863547" y="607851"/>
                  </a:lnTo>
                  <a:lnTo>
                    <a:pt x="863440" y="606581"/>
                  </a:lnTo>
                  <a:lnTo>
                    <a:pt x="863332" y="605311"/>
                  </a:lnTo>
                  <a:lnTo>
                    <a:pt x="863224" y="604041"/>
                  </a:lnTo>
                  <a:lnTo>
                    <a:pt x="863117" y="602771"/>
                  </a:lnTo>
                  <a:lnTo>
                    <a:pt x="863009" y="601501"/>
                  </a:lnTo>
                  <a:lnTo>
                    <a:pt x="862908" y="600308"/>
                  </a:lnTo>
                  <a:lnTo>
                    <a:pt x="862804" y="599079"/>
                  </a:lnTo>
                  <a:lnTo>
                    <a:pt x="862686" y="597691"/>
                  </a:lnTo>
                  <a:lnTo>
                    <a:pt x="862579" y="596421"/>
                  </a:lnTo>
                  <a:lnTo>
                    <a:pt x="862471" y="595151"/>
                  </a:lnTo>
                  <a:lnTo>
                    <a:pt x="862363" y="593881"/>
                  </a:lnTo>
                  <a:lnTo>
                    <a:pt x="862256" y="592611"/>
                  </a:lnTo>
                  <a:lnTo>
                    <a:pt x="862148" y="591341"/>
                  </a:lnTo>
                  <a:lnTo>
                    <a:pt x="862040" y="590071"/>
                  </a:lnTo>
                  <a:lnTo>
                    <a:pt x="861933" y="588801"/>
                  </a:lnTo>
                  <a:lnTo>
                    <a:pt x="861825" y="587531"/>
                  </a:lnTo>
                  <a:lnTo>
                    <a:pt x="861717" y="586261"/>
                  </a:lnTo>
                  <a:lnTo>
                    <a:pt x="861610" y="584991"/>
                  </a:lnTo>
                  <a:lnTo>
                    <a:pt x="861502" y="583721"/>
                  </a:lnTo>
                  <a:lnTo>
                    <a:pt x="861395" y="582451"/>
                  </a:lnTo>
                  <a:lnTo>
                    <a:pt x="861271" y="580995"/>
                  </a:lnTo>
                  <a:lnTo>
                    <a:pt x="861156" y="579635"/>
                  </a:lnTo>
                  <a:lnTo>
                    <a:pt x="861041" y="578274"/>
                  </a:lnTo>
                  <a:lnTo>
                    <a:pt x="860964" y="577371"/>
                  </a:lnTo>
                  <a:lnTo>
                    <a:pt x="860856" y="576101"/>
                  </a:lnTo>
                  <a:lnTo>
                    <a:pt x="860749" y="574831"/>
                  </a:lnTo>
                  <a:lnTo>
                    <a:pt x="860624" y="573357"/>
                  </a:lnTo>
                  <a:lnTo>
                    <a:pt x="860533" y="572291"/>
                  </a:lnTo>
                  <a:lnTo>
                    <a:pt x="860426" y="571021"/>
                  </a:lnTo>
                  <a:lnTo>
                    <a:pt x="860318" y="569751"/>
                  </a:lnTo>
                  <a:lnTo>
                    <a:pt x="860213" y="568513"/>
                  </a:lnTo>
                  <a:lnTo>
                    <a:pt x="860103" y="567211"/>
                  </a:lnTo>
                  <a:lnTo>
                    <a:pt x="859995" y="565941"/>
                  </a:lnTo>
                  <a:lnTo>
                    <a:pt x="859875" y="564527"/>
                  </a:lnTo>
                  <a:lnTo>
                    <a:pt x="859780" y="563401"/>
                  </a:lnTo>
                  <a:lnTo>
                    <a:pt x="859672" y="562131"/>
                  </a:lnTo>
                  <a:lnTo>
                    <a:pt x="859565" y="560861"/>
                  </a:lnTo>
                  <a:lnTo>
                    <a:pt x="859444" y="559433"/>
                  </a:lnTo>
                  <a:lnTo>
                    <a:pt x="859349" y="558321"/>
                  </a:lnTo>
                  <a:lnTo>
                    <a:pt x="859242" y="557051"/>
                  </a:lnTo>
                  <a:lnTo>
                    <a:pt x="859134" y="555781"/>
                  </a:lnTo>
                  <a:lnTo>
                    <a:pt x="859027" y="554511"/>
                  </a:lnTo>
                  <a:lnTo>
                    <a:pt x="858903" y="553049"/>
                  </a:lnTo>
                  <a:lnTo>
                    <a:pt x="858811" y="551971"/>
                  </a:lnTo>
                  <a:lnTo>
                    <a:pt x="842785" y="510061"/>
                  </a:lnTo>
                  <a:close/>
                </a:path>
                <a:path w="1021079" h="816610">
                  <a:moveTo>
                    <a:pt x="692186" y="692941"/>
                  </a:moveTo>
                  <a:lnTo>
                    <a:pt x="688972" y="694211"/>
                  </a:lnTo>
                  <a:lnTo>
                    <a:pt x="689422" y="698021"/>
                  </a:lnTo>
                  <a:lnTo>
                    <a:pt x="689515" y="698804"/>
                  </a:lnTo>
                  <a:lnTo>
                    <a:pt x="689573" y="699291"/>
                  </a:lnTo>
                  <a:lnTo>
                    <a:pt x="692981" y="698021"/>
                  </a:lnTo>
                  <a:lnTo>
                    <a:pt x="692186" y="692941"/>
                  </a:lnTo>
                  <a:close/>
                </a:path>
                <a:path w="1021079" h="816610">
                  <a:moveTo>
                    <a:pt x="718679" y="692941"/>
                  </a:moveTo>
                  <a:lnTo>
                    <a:pt x="714010" y="695481"/>
                  </a:lnTo>
                  <a:lnTo>
                    <a:pt x="714010" y="699291"/>
                  </a:lnTo>
                  <a:lnTo>
                    <a:pt x="718700" y="696751"/>
                  </a:lnTo>
                  <a:lnTo>
                    <a:pt x="718679" y="692941"/>
                  </a:lnTo>
                  <a:close/>
                </a:path>
                <a:path w="1021079" h="816610">
                  <a:moveTo>
                    <a:pt x="887590" y="564708"/>
                  </a:moveTo>
                  <a:lnTo>
                    <a:pt x="887633" y="597691"/>
                  </a:lnTo>
                  <a:lnTo>
                    <a:pt x="887755" y="616741"/>
                  </a:lnTo>
                  <a:lnTo>
                    <a:pt x="887877" y="635791"/>
                  </a:lnTo>
                  <a:lnTo>
                    <a:pt x="888000" y="648491"/>
                  </a:lnTo>
                  <a:lnTo>
                    <a:pt x="888123" y="651131"/>
                  </a:lnTo>
                  <a:lnTo>
                    <a:pt x="888237" y="653571"/>
                  </a:lnTo>
                  <a:lnTo>
                    <a:pt x="888355" y="656111"/>
                  </a:lnTo>
                  <a:lnTo>
                    <a:pt x="888474" y="658651"/>
                  </a:lnTo>
                  <a:lnTo>
                    <a:pt x="888592" y="661191"/>
                  </a:lnTo>
                  <a:lnTo>
                    <a:pt x="888711" y="663731"/>
                  </a:lnTo>
                  <a:lnTo>
                    <a:pt x="888829" y="666271"/>
                  </a:lnTo>
                  <a:lnTo>
                    <a:pt x="888087" y="668567"/>
                  </a:lnTo>
                  <a:lnTo>
                    <a:pt x="888162" y="680241"/>
                  </a:lnTo>
                  <a:lnTo>
                    <a:pt x="888283" y="699156"/>
                  </a:lnTo>
                  <a:lnTo>
                    <a:pt x="888408" y="698804"/>
                  </a:lnTo>
                  <a:lnTo>
                    <a:pt x="888527" y="695481"/>
                  </a:lnTo>
                  <a:lnTo>
                    <a:pt x="888631" y="692595"/>
                  </a:lnTo>
                  <a:lnTo>
                    <a:pt x="888755" y="689131"/>
                  </a:lnTo>
                  <a:lnTo>
                    <a:pt x="888882" y="685596"/>
                  </a:lnTo>
                  <a:lnTo>
                    <a:pt x="888956" y="683529"/>
                  </a:lnTo>
                  <a:lnTo>
                    <a:pt x="889074" y="680241"/>
                  </a:lnTo>
                  <a:lnTo>
                    <a:pt x="889165" y="677701"/>
                  </a:lnTo>
                  <a:lnTo>
                    <a:pt x="889256" y="675161"/>
                  </a:lnTo>
                  <a:lnTo>
                    <a:pt x="889380" y="671701"/>
                  </a:lnTo>
                  <a:lnTo>
                    <a:pt x="889493" y="668567"/>
                  </a:lnTo>
                  <a:lnTo>
                    <a:pt x="889605" y="665451"/>
                  </a:lnTo>
                  <a:lnTo>
                    <a:pt x="889725" y="662101"/>
                  </a:lnTo>
                  <a:lnTo>
                    <a:pt x="889849" y="658651"/>
                  </a:lnTo>
                  <a:lnTo>
                    <a:pt x="889940" y="656111"/>
                  </a:lnTo>
                  <a:lnTo>
                    <a:pt x="890031" y="653571"/>
                  </a:lnTo>
                  <a:lnTo>
                    <a:pt x="890153" y="650153"/>
                  </a:lnTo>
                  <a:lnTo>
                    <a:pt x="890259" y="647221"/>
                  </a:lnTo>
                  <a:lnTo>
                    <a:pt x="890350" y="644681"/>
                  </a:lnTo>
                  <a:lnTo>
                    <a:pt x="890441" y="642141"/>
                  </a:lnTo>
                  <a:lnTo>
                    <a:pt x="890532" y="639601"/>
                  </a:lnTo>
                  <a:lnTo>
                    <a:pt x="890623" y="637061"/>
                  </a:lnTo>
                  <a:lnTo>
                    <a:pt x="890714" y="634521"/>
                  </a:lnTo>
                  <a:lnTo>
                    <a:pt x="890825" y="631431"/>
                  </a:lnTo>
                  <a:lnTo>
                    <a:pt x="890951" y="627912"/>
                  </a:lnTo>
                  <a:lnTo>
                    <a:pt x="891033" y="625631"/>
                  </a:lnTo>
                  <a:lnTo>
                    <a:pt x="891124" y="623091"/>
                  </a:lnTo>
                  <a:lnTo>
                    <a:pt x="891214" y="620589"/>
                  </a:lnTo>
                  <a:lnTo>
                    <a:pt x="891334" y="617233"/>
                  </a:lnTo>
                  <a:lnTo>
                    <a:pt x="891460" y="613712"/>
                  </a:lnTo>
                  <a:lnTo>
                    <a:pt x="891580" y="610391"/>
                  </a:lnTo>
                  <a:lnTo>
                    <a:pt x="891671" y="607851"/>
                  </a:lnTo>
                  <a:lnTo>
                    <a:pt x="891782" y="604750"/>
                  </a:lnTo>
                  <a:lnTo>
                    <a:pt x="891898" y="601501"/>
                  </a:lnTo>
                  <a:lnTo>
                    <a:pt x="892010" y="598387"/>
                  </a:lnTo>
                  <a:lnTo>
                    <a:pt x="892126" y="595151"/>
                  </a:lnTo>
                  <a:lnTo>
                    <a:pt x="892217" y="592611"/>
                  </a:lnTo>
                  <a:lnTo>
                    <a:pt x="892308" y="590071"/>
                  </a:lnTo>
                  <a:lnTo>
                    <a:pt x="892428" y="586747"/>
                  </a:lnTo>
                  <a:lnTo>
                    <a:pt x="892536" y="583721"/>
                  </a:lnTo>
                  <a:lnTo>
                    <a:pt x="892649" y="580586"/>
                  </a:lnTo>
                  <a:lnTo>
                    <a:pt x="892764" y="577371"/>
                  </a:lnTo>
                  <a:lnTo>
                    <a:pt x="892868" y="574463"/>
                  </a:lnTo>
                  <a:lnTo>
                    <a:pt x="892992" y="571021"/>
                  </a:lnTo>
                  <a:lnTo>
                    <a:pt x="893109" y="567740"/>
                  </a:lnTo>
                  <a:lnTo>
                    <a:pt x="893174" y="565941"/>
                  </a:lnTo>
                  <a:lnTo>
                    <a:pt x="887590" y="564708"/>
                  </a:lnTo>
                  <a:close/>
                </a:path>
                <a:path w="1021079" h="816610">
                  <a:moveTo>
                    <a:pt x="877777" y="581181"/>
                  </a:moveTo>
                  <a:lnTo>
                    <a:pt x="877623" y="581533"/>
                  </a:lnTo>
                  <a:lnTo>
                    <a:pt x="873543" y="616741"/>
                  </a:lnTo>
                  <a:lnTo>
                    <a:pt x="873610" y="619281"/>
                  </a:lnTo>
                  <a:lnTo>
                    <a:pt x="874538" y="626901"/>
                  </a:lnTo>
                  <a:lnTo>
                    <a:pt x="874661" y="627912"/>
                  </a:lnTo>
                  <a:lnTo>
                    <a:pt x="874693" y="628171"/>
                  </a:lnTo>
                  <a:lnTo>
                    <a:pt x="874812" y="629153"/>
                  </a:lnTo>
                  <a:lnTo>
                    <a:pt x="874847" y="629441"/>
                  </a:lnTo>
                  <a:lnTo>
                    <a:pt x="874947" y="630260"/>
                  </a:lnTo>
                  <a:lnTo>
                    <a:pt x="875002" y="630711"/>
                  </a:lnTo>
                  <a:lnTo>
                    <a:pt x="875090" y="631431"/>
                  </a:lnTo>
                  <a:lnTo>
                    <a:pt x="875198" y="632317"/>
                  </a:lnTo>
                  <a:lnTo>
                    <a:pt x="875287" y="633355"/>
                  </a:lnTo>
                  <a:lnTo>
                    <a:pt x="869806" y="657165"/>
                  </a:lnTo>
                  <a:lnTo>
                    <a:pt x="869723" y="673891"/>
                  </a:lnTo>
                  <a:lnTo>
                    <a:pt x="869601" y="698804"/>
                  </a:lnTo>
                  <a:lnTo>
                    <a:pt x="869885" y="698021"/>
                  </a:lnTo>
                  <a:lnTo>
                    <a:pt x="882527" y="647843"/>
                  </a:lnTo>
                  <a:lnTo>
                    <a:pt x="882401" y="643411"/>
                  </a:lnTo>
                  <a:lnTo>
                    <a:pt x="882306" y="642141"/>
                  </a:lnTo>
                  <a:lnTo>
                    <a:pt x="882212" y="640871"/>
                  </a:lnTo>
                  <a:lnTo>
                    <a:pt x="882118" y="639601"/>
                  </a:lnTo>
                  <a:lnTo>
                    <a:pt x="882025" y="638349"/>
                  </a:lnTo>
                  <a:lnTo>
                    <a:pt x="881929" y="637061"/>
                  </a:lnTo>
                  <a:lnTo>
                    <a:pt x="881835" y="635791"/>
                  </a:lnTo>
                  <a:lnTo>
                    <a:pt x="881740" y="634521"/>
                  </a:lnTo>
                  <a:lnTo>
                    <a:pt x="881654" y="633355"/>
                  </a:lnTo>
                  <a:lnTo>
                    <a:pt x="881552" y="631981"/>
                  </a:lnTo>
                  <a:lnTo>
                    <a:pt x="881457" y="630711"/>
                  </a:lnTo>
                  <a:lnTo>
                    <a:pt x="881341" y="629153"/>
                  </a:lnTo>
                  <a:lnTo>
                    <a:pt x="881249" y="627912"/>
                  </a:lnTo>
                  <a:lnTo>
                    <a:pt x="881174" y="626901"/>
                  </a:lnTo>
                  <a:lnTo>
                    <a:pt x="881080" y="625631"/>
                  </a:lnTo>
                  <a:lnTo>
                    <a:pt x="880985" y="624361"/>
                  </a:lnTo>
                  <a:lnTo>
                    <a:pt x="880891" y="623091"/>
                  </a:lnTo>
                  <a:lnTo>
                    <a:pt x="880765" y="621392"/>
                  </a:lnTo>
                  <a:lnTo>
                    <a:pt x="880705" y="620589"/>
                  </a:lnTo>
                  <a:lnTo>
                    <a:pt x="880579" y="618894"/>
                  </a:lnTo>
                  <a:lnTo>
                    <a:pt x="880456" y="617233"/>
                  </a:lnTo>
                  <a:lnTo>
                    <a:pt x="880419" y="616741"/>
                  </a:lnTo>
                  <a:lnTo>
                    <a:pt x="880325" y="615471"/>
                  </a:lnTo>
                  <a:lnTo>
                    <a:pt x="880230" y="614201"/>
                  </a:lnTo>
                  <a:lnTo>
                    <a:pt x="880136" y="612931"/>
                  </a:lnTo>
                  <a:lnTo>
                    <a:pt x="880042" y="611661"/>
                  </a:lnTo>
                  <a:lnTo>
                    <a:pt x="879927" y="610120"/>
                  </a:lnTo>
                  <a:lnTo>
                    <a:pt x="879853" y="609121"/>
                  </a:lnTo>
                  <a:lnTo>
                    <a:pt x="879759" y="607851"/>
                  </a:lnTo>
                  <a:lnTo>
                    <a:pt x="879636" y="606194"/>
                  </a:lnTo>
                  <a:lnTo>
                    <a:pt x="879528" y="604750"/>
                  </a:lnTo>
                  <a:lnTo>
                    <a:pt x="879410" y="603160"/>
                  </a:lnTo>
                  <a:lnTo>
                    <a:pt x="879287" y="601501"/>
                  </a:lnTo>
                  <a:lnTo>
                    <a:pt x="879198" y="600308"/>
                  </a:lnTo>
                  <a:lnTo>
                    <a:pt x="879107" y="599079"/>
                  </a:lnTo>
                  <a:lnTo>
                    <a:pt x="879004" y="597691"/>
                  </a:lnTo>
                  <a:lnTo>
                    <a:pt x="878909" y="596421"/>
                  </a:lnTo>
                  <a:lnTo>
                    <a:pt x="878815" y="595151"/>
                  </a:lnTo>
                  <a:lnTo>
                    <a:pt x="878721" y="593881"/>
                  </a:lnTo>
                  <a:lnTo>
                    <a:pt x="878626" y="592611"/>
                  </a:lnTo>
                  <a:lnTo>
                    <a:pt x="878532" y="591341"/>
                  </a:lnTo>
                  <a:lnTo>
                    <a:pt x="878438" y="590071"/>
                  </a:lnTo>
                  <a:lnTo>
                    <a:pt x="878343" y="588801"/>
                  </a:lnTo>
                  <a:lnTo>
                    <a:pt x="878249" y="587531"/>
                  </a:lnTo>
                  <a:lnTo>
                    <a:pt x="878130" y="585930"/>
                  </a:lnTo>
                  <a:lnTo>
                    <a:pt x="878060" y="584991"/>
                  </a:lnTo>
                  <a:lnTo>
                    <a:pt x="877966" y="583721"/>
                  </a:lnTo>
                  <a:lnTo>
                    <a:pt x="877871" y="582451"/>
                  </a:lnTo>
                  <a:lnTo>
                    <a:pt x="877777" y="581181"/>
                  </a:lnTo>
                  <a:close/>
                </a:path>
                <a:path w="1021079" h="816610">
                  <a:moveTo>
                    <a:pt x="945117" y="606581"/>
                  </a:moveTo>
                  <a:lnTo>
                    <a:pt x="944970" y="607851"/>
                  </a:lnTo>
                  <a:lnTo>
                    <a:pt x="944893" y="609121"/>
                  </a:lnTo>
                  <a:lnTo>
                    <a:pt x="944832" y="610120"/>
                  </a:lnTo>
                  <a:lnTo>
                    <a:pt x="944738" y="611661"/>
                  </a:lnTo>
                  <a:lnTo>
                    <a:pt x="944614" y="613712"/>
                  </a:lnTo>
                  <a:lnTo>
                    <a:pt x="944507" y="615471"/>
                  </a:lnTo>
                  <a:lnTo>
                    <a:pt x="944400" y="617233"/>
                  </a:lnTo>
                  <a:lnTo>
                    <a:pt x="944299" y="618894"/>
                  </a:lnTo>
                  <a:lnTo>
                    <a:pt x="944196" y="620589"/>
                  </a:lnTo>
                  <a:lnTo>
                    <a:pt x="944121" y="621821"/>
                  </a:lnTo>
                  <a:lnTo>
                    <a:pt x="944008" y="623688"/>
                  </a:lnTo>
                  <a:lnTo>
                    <a:pt x="943890" y="625631"/>
                  </a:lnTo>
                  <a:lnTo>
                    <a:pt x="943812" y="626901"/>
                  </a:lnTo>
                  <a:lnTo>
                    <a:pt x="943751" y="627912"/>
                  </a:lnTo>
                  <a:lnTo>
                    <a:pt x="943658" y="629441"/>
                  </a:lnTo>
                  <a:lnTo>
                    <a:pt x="943537" y="631431"/>
                  </a:lnTo>
                  <a:lnTo>
                    <a:pt x="943420" y="633355"/>
                  </a:lnTo>
                  <a:lnTo>
                    <a:pt x="943349" y="634521"/>
                  </a:lnTo>
                  <a:lnTo>
                    <a:pt x="943272" y="635791"/>
                  </a:lnTo>
                  <a:lnTo>
                    <a:pt x="943195" y="637061"/>
                  </a:lnTo>
                  <a:lnTo>
                    <a:pt x="943117" y="638349"/>
                  </a:lnTo>
                  <a:lnTo>
                    <a:pt x="943006" y="640180"/>
                  </a:lnTo>
                  <a:lnTo>
                    <a:pt x="942886" y="642141"/>
                  </a:lnTo>
                  <a:lnTo>
                    <a:pt x="942809" y="643411"/>
                  </a:lnTo>
                  <a:lnTo>
                    <a:pt x="942732" y="644681"/>
                  </a:lnTo>
                  <a:lnTo>
                    <a:pt x="942655" y="645951"/>
                  </a:lnTo>
                  <a:lnTo>
                    <a:pt x="942540" y="647843"/>
                  </a:lnTo>
                  <a:lnTo>
                    <a:pt x="942433" y="649599"/>
                  </a:lnTo>
                  <a:lnTo>
                    <a:pt x="942340" y="651131"/>
                  </a:lnTo>
                  <a:lnTo>
                    <a:pt x="942269" y="652301"/>
                  </a:lnTo>
                  <a:lnTo>
                    <a:pt x="942192" y="653571"/>
                  </a:lnTo>
                  <a:lnTo>
                    <a:pt x="942115" y="654841"/>
                  </a:lnTo>
                  <a:lnTo>
                    <a:pt x="942038" y="656111"/>
                  </a:lnTo>
                  <a:lnTo>
                    <a:pt x="941974" y="657165"/>
                  </a:lnTo>
                  <a:lnTo>
                    <a:pt x="941883" y="658651"/>
                  </a:lnTo>
                  <a:lnTo>
                    <a:pt x="941792" y="660153"/>
                  </a:lnTo>
                  <a:lnTo>
                    <a:pt x="941674" y="662101"/>
                  </a:lnTo>
                  <a:lnTo>
                    <a:pt x="941594" y="663412"/>
                  </a:lnTo>
                  <a:lnTo>
                    <a:pt x="941470" y="665451"/>
                  </a:lnTo>
                  <a:lnTo>
                    <a:pt x="941343" y="667541"/>
                  </a:lnTo>
                  <a:lnTo>
                    <a:pt x="941281" y="668567"/>
                  </a:lnTo>
                  <a:lnTo>
                    <a:pt x="941189" y="670081"/>
                  </a:lnTo>
                  <a:lnTo>
                    <a:pt x="941080" y="671871"/>
                  </a:lnTo>
                  <a:lnTo>
                    <a:pt x="940957" y="673891"/>
                  </a:lnTo>
                  <a:lnTo>
                    <a:pt x="940880" y="675161"/>
                  </a:lnTo>
                  <a:lnTo>
                    <a:pt x="940803" y="676431"/>
                  </a:lnTo>
                  <a:lnTo>
                    <a:pt x="940726" y="677701"/>
                  </a:lnTo>
                  <a:lnTo>
                    <a:pt x="940649" y="678971"/>
                  </a:lnTo>
                  <a:lnTo>
                    <a:pt x="940572" y="680241"/>
                  </a:lnTo>
                  <a:lnTo>
                    <a:pt x="940494" y="681511"/>
                  </a:lnTo>
                  <a:lnTo>
                    <a:pt x="940372" y="683529"/>
                  </a:lnTo>
                  <a:lnTo>
                    <a:pt x="940276" y="685101"/>
                  </a:lnTo>
                  <a:lnTo>
                    <a:pt x="940186" y="686591"/>
                  </a:lnTo>
                  <a:lnTo>
                    <a:pt x="940109" y="687861"/>
                  </a:lnTo>
                  <a:lnTo>
                    <a:pt x="940031" y="689131"/>
                  </a:lnTo>
                  <a:lnTo>
                    <a:pt x="939912" y="691103"/>
                  </a:lnTo>
                  <a:lnTo>
                    <a:pt x="939821" y="692595"/>
                  </a:lnTo>
                  <a:lnTo>
                    <a:pt x="939723" y="694211"/>
                  </a:lnTo>
                  <a:lnTo>
                    <a:pt x="939646" y="695481"/>
                  </a:lnTo>
                  <a:lnTo>
                    <a:pt x="939568" y="696751"/>
                  </a:lnTo>
                  <a:lnTo>
                    <a:pt x="939444" y="698804"/>
                  </a:lnTo>
                  <a:lnTo>
                    <a:pt x="941140" y="692941"/>
                  </a:lnTo>
                  <a:lnTo>
                    <a:pt x="942227" y="681511"/>
                  </a:lnTo>
                  <a:lnTo>
                    <a:pt x="942347" y="680241"/>
                  </a:lnTo>
                  <a:lnTo>
                    <a:pt x="942468" y="678971"/>
                  </a:lnTo>
                  <a:lnTo>
                    <a:pt x="942589" y="677701"/>
                  </a:lnTo>
                  <a:lnTo>
                    <a:pt x="942710" y="676431"/>
                  </a:lnTo>
                  <a:lnTo>
                    <a:pt x="942830" y="675161"/>
                  </a:lnTo>
                  <a:lnTo>
                    <a:pt x="942951" y="673891"/>
                  </a:lnTo>
                  <a:lnTo>
                    <a:pt x="943072" y="672621"/>
                  </a:lnTo>
                  <a:lnTo>
                    <a:pt x="943189" y="671388"/>
                  </a:lnTo>
                  <a:lnTo>
                    <a:pt x="943313" y="670081"/>
                  </a:lnTo>
                  <a:lnTo>
                    <a:pt x="943434" y="668811"/>
                  </a:lnTo>
                  <a:lnTo>
                    <a:pt x="943555" y="667541"/>
                  </a:lnTo>
                  <a:lnTo>
                    <a:pt x="943676" y="666271"/>
                  </a:lnTo>
                  <a:lnTo>
                    <a:pt x="943797" y="665001"/>
                  </a:lnTo>
                  <a:lnTo>
                    <a:pt x="943917" y="663731"/>
                  </a:lnTo>
                  <a:lnTo>
                    <a:pt x="943948" y="663412"/>
                  </a:lnTo>
                  <a:lnTo>
                    <a:pt x="944072" y="662101"/>
                  </a:lnTo>
                  <a:lnTo>
                    <a:pt x="944159" y="661191"/>
                  </a:lnTo>
                  <a:lnTo>
                    <a:pt x="944280" y="659921"/>
                  </a:lnTo>
                  <a:lnTo>
                    <a:pt x="944400" y="658651"/>
                  </a:lnTo>
                  <a:lnTo>
                    <a:pt x="944521" y="657381"/>
                  </a:lnTo>
                  <a:lnTo>
                    <a:pt x="944642" y="656111"/>
                  </a:lnTo>
                  <a:lnTo>
                    <a:pt x="944763" y="654841"/>
                  </a:lnTo>
                  <a:lnTo>
                    <a:pt x="944884" y="653571"/>
                  </a:lnTo>
                  <a:lnTo>
                    <a:pt x="945004" y="652301"/>
                  </a:lnTo>
                  <a:lnTo>
                    <a:pt x="945117" y="606581"/>
                  </a:lnTo>
                  <a:close/>
                </a:path>
                <a:path w="1021079" h="816610">
                  <a:moveTo>
                    <a:pt x="700924" y="694211"/>
                  </a:moveTo>
                  <a:lnTo>
                    <a:pt x="697820" y="695481"/>
                  </a:lnTo>
                  <a:lnTo>
                    <a:pt x="699570" y="698021"/>
                  </a:lnTo>
                  <a:lnTo>
                    <a:pt x="700924" y="694211"/>
                  </a:lnTo>
                  <a:close/>
                </a:path>
                <a:path w="1021079" h="816610">
                  <a:moveTo>
                    <a:pt x="397188" y="671871"/>
                  </a:moveTo>
                  <a:lnTo>
                    <a:pt x="405552" y="695481"/>
                  </a:lnTo>
                  <a:lnTo>
                    <a:pt x="409644" y="695481"/>
                  </a:lnTo>
                  <a:lnTo>
                    <a:pt x="397188" y="671871"/>
                  </a:lnTo>
                  <a:close/>
                </a:path>
                <a:path w="1021079" h="816610">
                  <a:moveTo>
                    <a:pt x="810014" y="649761"/>
                  </a:moveTo>
                  <a:lnTo>
                    <a:pt x="809880" y="650153"/>
                  </a:lnTo>
                  <a:lnTo>
                    <a:pt x="798986" y="695481"/>
                  </a:lnTo>
                  <a:lnTo>
                    <a:pt x="799446" y="694211"/>
                  </a:lnTo>
                  <a:lnTo>
                    <a:pt x="810031" y="654841"/>
                  </a:lnTo>
                  <a:lnTo>
                    <a:pt x="810014" y="649761"/>
                  </a:lnTo>
                  <a:close/>
                </a:path>
                <a:path w="1021079" h="816610">
                  <a:moveTo>
                    <a:pt x="437314" y="680241"/>
                  </a:moveTo>
                  <a:lnTo>
                    <a:pt x="437605" y="683529"/>
                  </a:lnTo>
                  <a:lnTo>
                    <a:pt x="437651" y="684051"/>
                  </a:lnTo>
                  <a:lnTo>
                    <a:pt x="437763" y="685321"/>
                  </a:lnTo>
                  <a:lnTo>
                    <a:pt x="437875" y="686591"/>
                  </a:lnTo>
                  <a:lnTo>
                    <a:pt x="437988" y="687861"/>
                  </a:lnTo>
                  <a:lnTo>
                    <a:pt x="438100" y="689131"/>
                  </a:lnTo>
                  <a:lnTo>
                    <a:pt x="438161" y="689814"/>
                  </a:lnTo>
                  <a:lnTo>
                    <a:pt x="438275" y="691103"/>
                  </a:lnTo>
                  <a:lnTo>
                    <a:pt x="438325" y="691671"/>
                  </a:lnTo>
                  <a:lnTo>
                    <a:pt x="441918" y="694211"/>
                  </a:lnTo>
                  <a:lnTo>
                    <a:pt x="437314" y="680241"/>
                  </a:lnTo>
                  <a:close/>
                </a:path>
                <a:path w="1021079" h="816610">
                  <a:moveTo>
                    <a:pt x="736693" y="621821"/>
                  </a:moveTo>
                  <a:lnTo>
                    <a:pt x="724356" y="694211"/>
                  </a:lnTo>
                  <a:lnTo>
                    <a:pt x="724825" y="692941"/>
                  </a:lnTo>
                  <a:lnTo>
                    <a:pt x="740894" y="633355"/>
                  </a:lnTo>
                  <a:lnTo>
                    <a:pt x="740577" y="632317"/>
                  </a:lnTo>
                  <a:lnTo>
                    <a:pt x="736693" y="621821"/>
                  </a:lnTo>
                  <a:close/>
                </a:path>
                <a:path w="1021079" h="816610">
                  <a:moveTo>
                    <a:pt x="751414" y="601501"/>
                  </a:moveTo>
                  <a:lnTo>
                    <a:pt x="741593" y="689131"/>
                  </a:lnTo>
                  <a:lnTo>
                    <a:pt x="743263" y="692941"/>
                  </a:lnTo>
                  <a:lnTo>
                    <a:pt x="748740" y="684226"/>
                  </a:lnTo>
                  <a:lnTo>
                    <a:pt x="748850" y="684051"/>
                  </a:lnTo>
                  <a:lnTo>
                    <a:pt x="749039" y="681511"/>
                  </a:lnTo>
                  <a:lnTo>
                    <a:pt x="749134" y="680241"/>
                  </a:lnTo>
                  <a:lnTo>
                    <a:pt x="749229" y="678971"/>
                  </a:lnTo>
                  <a:lnTo>
                    <a:pt x="749324" y="677701"/>
                  </a:lnTo>
                  <a:lnTo>
                    <a:pt x="749418" y="676431"/>
                  </a:lnTo>
                  <a:lnTo>
                    <a:pt x="749513" y="675161"/>
                  </a:lnTo>
                  <a:lnTo>
                    <a:pt x="749608" y="673891"/>
                  </a:lnTo>
                  <a:lnTo>
                    <a:pt x="749702" y="672621"/>
                  </a:lnTo>
                  <a:lnTo>
                    <a:pt x="749827" y="670950"/>
                  </a:lnTo>
                  <a:lnTo>
                    <a:pt x="749892" y="670081"/>
                  </a:lnTo>
                  <a:lnTo>
                    <a:pt x="750005" y="668567"/>
                  </a:lnTo>
                  <a:lnTo>
                    <a:pt x="750081" y="667541"/>
                  </a:lnTo>
                  <a:lnTo>
                    <a:pt x="750176" y="666271"/>
                  </a:lnTo>
                  <a:lnTo>
                    <a:pt x="750271" y="665001"/>
                  </a:lnTo>
                  <a:lnTo>
                    <a:pt x="750389" y="663412"/>
                  </a:lnTo>
                  <a:lnTo>
                    <a:pt x="750487" y="662101"/>
                  </a:lnTo>
                  <a:lnTo>
                    <a:pt x="750555" y="661191"/>
                  </a:lnTo>
                  <a:lnTo>
                    <a:pt x="750650" y="659921"/>
                  </a:lnTo>
                  <a:lnTo>
                    <a:pt x="750744" y="658651"/>
                  </a:lnTo>
                  <a:lnTo>
                    <a:pt x="750855" y="657165"/>
                  </a:lnTo>
                  <a:lnTo>
                    <a:pt x="750934" y="656111"/>
                  </a:lnTo>
                  <a:lnTo>
                    <a:pt x="751028" y="654841"/>
                  </a:lnTo>
                  <a:lnTo>
                    <a:pt x="751123" y="653571"/>
                  </a:lnTo>
                  <a:lnTo>
                    <a:pt x="751218" y="652301"/>
                  </a:lnTo>
                  <a:lnTo>
                    <a:pt x="751305" y="651131"/>
                  </a:lnTo>
                  <a:lnTo>
                    <a:pt x="751419" y="649599"/>
                  </a:lnTo>
                  <a:lnTo>
                    <a:pt x="751502" y="648491"/>
                  </a:lnTo>
                  <a:lnTo>
                    <a:pt x="751597" y="647221"/>
                  </a:lnTo>
                  <a:lnTo>
                    <a:pt x="751691" y="645951"/>
                  </a:lnTo>
                  <a:lnTo>
                    <a:pt x="751786" y="644681"/>
                  </a:lnTo>
                  <a:lnTo>
                    <a:pt x="751881" y="643411"/>
                  </a:lnTo>
                  <a:lnTo>
                    <a:pt x="751976" y="642141"/>
                  </a:lnTo>
                  <a:lnTo>
                    <a:pt x="752070" y="640871"/>
                  </a:lnTo>
                  <a:lnTo>
                    <a:pt x="752165" y="639601"/>
                  </a:lnTo>
                  <a:lnTo>
                    <a:pt x="752258" y="638349"/>
                  </a:lnTo>
                  <a:lnTo>
                    <a:pt x="752354" y="637061"/>
                  </a:lnTo>
                  <a:lnTo>
                    <a:pt x="752449" y="635791"/>
                  </a:lnTo>
                  <a:lnTo>
                    <a:pt x="752544" y="634521"/>
                  </a:lnTo>
                  <a:lnTo>
                    <a:pt x="752631" y="633355"/>
                  </a:lnTo>
                  <a:lnTo>
                    <a:pt x="752733" y="631981"/>
                  </a:lnTo>
                  <a:lnTo>
                    <a:pt x="752828" y="630711"/>
                  </a:lnTo>
                  <a:lnTo>
                    <a:pt x="752944" y="629153"/>
                  </a:lnTo>
                  <a:lnTo>
                    <a:pt x="753037" y="627912"/>
                  </a:lnTo>
                  <a:lnTo>
                    <a:pt x="753112" y="626901"/>
                  </a:lnTo>
                  <a:lnTo>
                    <a:pt x="753207" y="625631"/>
                  </a:lnTo>
                  <a:lnTo>
                    <a:pt x="753302" y="624361"/>
                  </a:lnTo>
                  <a:lnTo>
                    <a:pt x="753396" y="623091"/>
                  </a:lnTo>
                  <a:lnTo>
                    <a:pt x="753523" y="621392"/>
                  </a:lnTo>
                  <a:lnTo>
                    <a:pt x="753583" y="620589"/>
                  </a:lnTo>
                  <a:lnTo>
                    <a:pt x="753709" y="618894"/>
                  </a:lnTo>
                  <a:lnTo>
                    <a:pt x="753833" y="617233"/>
                  </a:lnTo>
                  <a:lnTo>
                    <a:pt x="753870" y="616741"/>
                  </a:lnTo>
                  <a:lnTo>
                    <a:pt x="753965" y="615471"/>
                  </a:lnTo>
                  <a:lnTo>
                    <a:pt x="754059" y="614201"/>
                  </a:lnTo>
                  <a:lnTo>
                    <a:pt x="754154" y="612931"/>
                  </a:lnTo>
                  <a:lnTo>
                    <a:pt x="754249" y="611661"/>
                  </a:lnTo>
                  <a:lnTo>
                    <a:pt x="754364" y="610120"/>
                  </a:lnTo>
                  <a:lnTo>
                    <a:pt x="754438" y="609121"/>
                  </a:lnTo>
                  <a:lnTo>
                    <a:pt x="754533" y="607851"/>
                  </a:lnTo>
                  <a:lnTo>
                    <a:pt x="754656" y="606194"/>
                  </a:lnTo>
                  <a:lnTo>
                    <a:pt x="754722" y="605311"/>
                  </a:lnTo>
                  <a:lnTo>
                    <a:pt x="751414" y="601501"/>
                  </a:lnTo>
                  <a:close/>
                </a:path>
                <a:path w="1021079" h="816610">
                  <a:moveTo>
                    <a:pt x="759646" y="607851"/>
                  </a:moveTo>
                  <a:lnTo>
                    <a:pt x="750879" y="691103"/>
                  </a:lnTo>
                  <a:lnTo>
                    <a:pt x="750819" y="691671"/>
                  </a:lnTo>
                  <a:lnTo>
                    <a:pt x="750721" y="692595"/>
                  </a:lnTo>
                  <a:lnTo>
                    <a:pt x="759049" y="667541"/>
                  </a:lnTo>
                  <a:lnTo>
                    <a:pt x="759240" y="666271"/>
                  </a:lnTo>
                  <a:lnTo>
                    <a:pt x="763655" y="632317"/>
                  </a:lnTo>
                  <a:lnTo>
                    <a:pt x="763770" y="631431"/>
                  </a:lnTo>
                  <a:lnTo>
                    <a:pt x="763846" y="630260"/>
                  </a:lnTo>
                  <a:lnTo>
                    <a:pt x="763918" y="629153"/>
                  </a:lnTo>
                  <a:lnTo>
                    <a:pt x="763998" y="627912"/>
                  </a:lnTo>
                  <a:lnTo>
                    <a:pt x="764064" y="626901"/>
                  </a:lnTo>
                  <a:lnTo>
                    <a:pt x="764146" y="625631"/>
                  </a:lnTo>
                  <a:lnTo>
                    <a:pt x="764272" y="623688"/>
                  </a:lnTo>
                  <a:lnTo>
                    <a:pt x="764393" y="621821"/>
                  </a:lnTo>
                  <a:lnTo>
                    <a:pt x="764473" y="620589"/>
                  </a:lnTo>
                  <a:lnTo>
                    <a:pt x="764583" y="618894"/>
                  </a:lnTo>
                  <a:lnTo>
                    <a:pt x="764691" y="617233"/>
                  </a:lnTo>
                  <a:lnTo>
                    <a:pt x="764805" y="615471"/>
                  </a:lnTo>
                  <a:lnTo>
                    <a:pt x="759646" y="607851"/>
                  </a:lnTo>
                  <a:close/>
                </a:path>
                <a:path w="1021079" h="816610">
                  <a:moveTo>
                    <a:pt x="815674" y="526571"/>
                  </a:moveTo>
                  <a:lnTo>
                    <a:pt x="815731" y="527841"/>
                  </a:lnTo>
                  <a:lnTo>
                    <a:pt x="815845" y="530381"/>
                  </a:lnTo>
                  <a:lnTo>
                    <a:pt x="815959" y="532921"/>
                  </a:lnTo>
                  <a:lnTo>
                    <a:pt x="816074" y="535461"/>
                  </a:lnTo>
                  <a:lnTo>
                    <a:pt x="816188" y="538001"/>
                  </a:lnTo>
                  <a:lnTo>
                    <a:pt x="816302" y="540541"/>
                  </a:lnTo>
                  <a:lnTo>
                    <a:pt x="816417" y="543084"/>
                  </a:lnTo>
                  <a:lnTo>
                    <a:pt x="816531" y="545621"/>
                  </a:lnTo>
                  <a:lnTo>
                    <a:pt x="816645" y="548161"/>
                  </a:lnTo>
                  <a:lnTo>
                    <a:pt x="816760" y="550701"/>
                  </a:lnTo>
                  <a:lnTo>
                    <a:pt x="816865" y="553049"/>
                  </a:lnTo>
                  <a:lnTo>
                    <a:pt x="816988" y="555781"/>
                  </a:lnTo>
                  <a:lnTo>
                    <a:pt x="817103" y="558321"/>
                  </a:lnTo>
                  <a:lnTo>
                    <a:pt x="817197" y="560429"/>
                  </a:lnTo>
                  <a:lnTo>
                    <a:pt x="819337" y="576101"/>
                  </a:lnTo>
                  <a:lnTo>
                    <a:pt x="819405" y="576601"/>
                  </a:lnTo>
                  <a:lnTo>
                    <a:pt x="819510" y="577371"/>
                  </a:lnTo>
                  <a:lnTo>
                    <a:pt x="819634" y="578274"/>
                  </a:lnTo>
                  <a:lnTo>
                    <a:pt x="819749" y="579122"/>
                  </a:lnTo>
                  <a:lnTo>
                    <a:pt x="819857" y="579911"/>
                  </a:lnTo>
                  <a:lnTo>
                    <a:pt x="819949" y="580586"/>
                  </a:lnTo>
                  <a:lnTo>
                    <a:pt x="820005" y="580995"/>
                  </a:lnTo>
                  <a:lnTo>
                    <a:pt x="820079" y="581533"/>
                  </a:lnTo>
                  <a:lnTo>
                    <a:pt x="820204" y="582451"/>
                  </a:lnTo>
                  <a:lnTo>
                    <a:pt x="820605" y="583721"/>
                  </a:lnTo>
                  <a:lnTo>
                    <a:pt x="820551" y="584991"/>
                  </a:lnTo>
                  <a:lnTo>
                    <a:pt x="827313" y="634521"/>
                  </a:lnTo>
                  <a:lnTo>
                    <a:pt x="822199" y="666271"/>
                  </a:lnTo>
                  <a:lnTo>
                    <a:pt x="822018" y="667541"/>
                  </a:lnTo>
                  <a:lnTo>
                    <a:pt x="822064" y="668567"/>
                  </a:lnTo>
                  <a:lnTo>
                    <a:pt x="822181" y="671157"/>
                  </a:lnTo>
                  <a:lnTo>
                    <a:pt x="822304" y="673891"/>
                  </a:lnTo>
                  <a:lnTo>
                    <a:pt x="822418" y="676431"/>
                  </a:lnTo>
                  <a:lnTo>
                    <a:pt x="822533" y="678971"/>
                  </a:lnTo>
                  <a:lnTo>
                    <a:pt x="822620" y="680904"/>
                  </a:lnTo>
                  <a:lnTo>
                    <a:pt x="822738" y="683529"/>
                  </a:lnTo>
                  <a:lnTo>
                    <a:pt x="822809" y="685101"/>
                  </a:lnTo>
                  <a:lnTo>
                    <a:pt x="822933" y="687861"/>
                  </a:lnTo>
                  <a:lnTo>
                    <a:pt x="823021" y="689814"/>
                  </a:lnTo>
                  <a:lnTo>
                    <a:pt x="823146" y="692595"/>
                  </a:lnTo>
                  <a:lnTo>
                    <a:pt x="823530" y="691671"/>
                  </a:lnTo>
                  <a:lnTo>
                    <a:pt x="832687" y="660153"/>
                  </a:lnTo>
                  <a:lnTo>
                    <a:pt x="832754" y="659921"/>
                  </a:lnTo>
                  <a:lnTo>
                    <a:pt x="832875" y="658651"/>
                  </a:lnTo>
                  <a:lnTo>
                    <a:pt x="835104" y="640871"/>
                  </a:lnTo>
                  <a:lnTo>
                    <a:pt x="834978" y="624361"/>
                  </a:lnTo>
                  <a:lnTo>
                    <a:pt x="834859" y="615471"/>
                  </a:lnTo>
                  <a:lnTo>
                    <a:pt x="834734" y="606194"/>
                  </a:lnTo>
                  <a:lnTo>
                    <a:pt x="834655" y="600308"/>
                  </a:lnTo>
                  <a:lnTo>
                    <a:pt x="829941" y="565941"/>
                  </a:lnTo>
                  <a:lnTo>
                    <a:pt x="829880" y="565501"/>
                  </a:lnTo>
                  <a:lnTo>
                    <a:pt x="829771" y="564708"/>
                  </a:lnTo>
                  <a:lnTo>
                    <a:pt x="826193" y="548161"/>
                  </a:lnTo>
                  <a:lnTo>
                    <a:pt x="815674" y="526571"/>
                  </a:lnTo>
                  <a:close/>
                </a:path>
                <a:path w="1021079" h="816610">
                  <a:moveTo>
                    <a:pt x="869923" y="633355"/>
                  </a:moveTo>
                  <a:lnTo>
                    <a:pt x="862263" y="689131"/>
                  </a:lnTo>
                  <a:lnTo>
                    <a:pt x="862169" y="689814"/>
                  </a:lnTo>
                  <a:lnTo>
                    <a:pt x="862446" y="689131"/>
                  </a:lnTo>
                  <a:lnTo>
                    <a:pt x="867898" y="665451"/>
                  </a:lnTo>
                  <a:lnTo>
                    <a:pt x="868002" y="665001"/>
                  </a:lnTo>
                  <a:lnTo>
                    <a:pt x="868097" y="663731"/>
                  </a:lnTo>
                  <a:lnTo>
                    <a:pt x="869558" y="651131"/>
                  </a:lnTo>
                  <a:lnTo>
                    <a:pt x="869671" y="650153"/>
                  </a:lnTo>
                  <a:lnTo>
                    <a:pt x="869735" y="649599"/>
                  </a:lnTo>
                  <a:lnTo>
                    <a:pt x="869848" y="648627"/>
                  </a:lnTo>
                  <a:lnTo>
                    <a:pt x="869923" y="633355"/>
                  </a:lnTo>
                  <a:close/>
                </a:path>
                <a:path w="1021079" h="816610">
                  <a:moveTo>
                    <a:pt x="904292" y="569751"/>
                  </a:moveTo>
                  <a:lnTo>
                    <a:pt x="904229" y="572291"/>
                  </a:lnTo>
                  <a:lnTo>
                    <a:pt x="904104" y="577371"/>
                  </a:lnTo>
                  <a:lnTo>
                    <a:pt x="903979" y="582451"/>
                  </a:lnTo>
                  <a:lnTo>
                    <a:pt x="903873" y="586747"/>
                  </a:lnTo>
                  <a:lnTo>
                    <a:pt x="904706" y="588801"/>
                  </a:lnTo>
                  <a:lnTo>
                    <a:pt x="903479" y="602771"/>
                  </a:lnTo>
                  <a:lnTo>
                    <a:pt x="903448" y="604041"/>
                  </a:lnTo>
                  <a:lnTo>
                    <a:pt x="903323" y="609121"/>
                  </a:lnTo>
                  <a:lnTo>
                    <a:pt x="903198" y="614201"/>
                  </a:lnTo>
                  <a:lnTo>
                    <a:pt x="903073" y="619281"/>
                  </a:lnTo>
                  <a:lnTo>
                    <a:pt x="902948" y="624361"/>
                  </a:lnTo>
                  <a:lnTo>
                    <a:pt x="902822" y="629441"/>
                  </a:lnTo>
                  <a:lnTo>
                    <a:pt x="902697" y="634521"/>
                  </a:lnTo>
                  <a:lnTo>
                    <a:pt x="902572" y="639601"/>
                  </a:lnTo>
                  <a:lnTo>
                    <a:pt x="902447" y="644681"/>
                  </a:lnTo>
                  <a:lnTo>
                    <a:pt x="902322" y="649761"/>
                  </a:lnTo>
                  <a:lnTo>
                    <a:pt x="902197" y="654841"/>
                  </a:lnTo>
                  <a:lnTo>
                    <a:pt x="902072" y="659921"/>
                  </a:lnTo>
                  <a:lnTo>
                    <a:pt x="901947" y="665001"/>
                  </a:lnTo>
                  <a:lnTo>
                    <a:pt x="901822" y="670081"/>
                  </a:lnTo>
                  <a:lnTo>
                    <a:pt x="901697" y="675161"/>
                  </a:lnTo>
                  <a:lnTo>
                    <a:pt x="901572" y="680241"/>
                  </a:lnTo>
                  <a:lnTo>
                    <a:pt x="901453" y="685101"/>
                  </a:lnTo>
                  <a:lnTo>
                    <a:pt x="901337" y="689814"/>
                  </a:lnTo>
                  <a:lnTo>
                    <a:pt x="901505" y="689131"/>
                  </a:lnTo>
                  <a:lnTo>
                    <a:pt x="902228" y="681511"/>
                  </a:lnTo>
                  <a:lnTo>
                    <a:pt x="902349" y="680241"/>
                  </a:lnTo>
                  <a:lnTo>
                    <a:pt x="902469" y="678971"/>
                  </a:lnTo>
                  <a:lnTo>
                    <a:pt x="902590" y="677701"/>
                  </a:lnTo>
                  <a:lnTo>
                    <a:pt x="902710" y="676431"/>
                  </a:lnTo>
                  <a:lnTo>
                    <a:pt x="902831" y="675161"/>
                  </a:lnTo>
                  <a:lnTo>
                    <a:pt x="902951" y="673891"/>
                  </a:lnTo>
                  <a:lnTo>
                    <a:pt x="903072" y="672621"/>
                  </a:lnTo>
                  <a:lnTo>
                    <a:pt x="903189" y="671388"/>
                  </a:lnTo>
                  <a:lnTo>
                    <a:pt x="903313" y="670081"/>
                  </a:lnTo>
                  <a:lnTo>
                    <a:pt x="903433" y="668811"/>
                  </a:lnTo>
                  <a:lnTo>
                    <a:pt x="903554" y="667541"/>
                  </a:lnTo>
                  <a:lnTo>
                    <a:pt x="903674" y="666271"/>
                  </a:lnTo>
                  <a:lnTo>
                    <a:pt x="903795" y="665001"/>
                  </a:lnTo>
                  <a:lnTo>
                    <a:pt x="903915" y="663731"/>
                  </a:lnTo>
                  <a:lnTo>
                    <a:pt x="903946" y="663412"/>
                  </a:lnTo>
                  <a:lnTo>
                    <a:pt x="904070" y="662101"/>
                  </a:lnTo>
                  <a:lnTo>
                    <a:pt x="904156" y="661191"/>
                  </a:lnTo>
                  <a:lnTo>
                    <a:pt x="904277" y="659921"/>
                  </a:lnTo>
                  <a:lnTo>
                    <a:pt x="904397" y="658651"/>
                  </a:lnTo>
                  <a:lnTo>
                    <a:pt x="904518" y="657381"/>
                  </a:lnTo>
                  <a:lnTo>
                    <a:pt x="904639" y="656111"/>
                  </a:lnTo>
                  <a:lnTo>
                    <a:pt x="904759" y="654841"/>
                  </a:lnTo>
                  <a:lnTo>
                    <a:pt x="904880" y="653571"/>
                  </a:lnTo>
                  <a:lnTo>
                    <a:pt x="905000" y="652301"/>
                  </a:lnTo>
                  <a:lnTo>
                    <a:pt x="905111" y="651131"/>
                  </a:lnTo>
                  <a:lnTo>
                    <a:pt x="905204" y="650153"/>
                  </a:lnTo>
                  <a:lnTo>
                    <a:pt x="905314" y="648996"/>
                  </a:lnTo>
                  <a:lnTo>
                    <a:pt x="905423" y="647843"/>
                  </a:lnTo>
                  <a:lnTo>
                    <a:pt x="905482" y="647221"/>
                  </a:lnTo>
                  <a:lnTo>
                    <a:pt x="905603" y="645951"/>
                  </a:lnTo>
                  <a:lnTo>
                    <a:pt x="905723" y="644681"/>
                  </a:lnTo>
                  <a:lnTo>
                    <a:pt x="905844" y="643411"/>
                  </a:lnTo>
                  <a:lnTo>
                    <a:pt x="905964" y="642141"/>
                  </a:lnTo>
                  <a:lnTo>
                    <a:pt x="906085" y="640871"/>
                  </a:lnTo>
                  <a:lnTo>
                    <a:pt x="906205" y="639601"/>
                  </a:lnTo>
                  <a:lnTo>
                    <a:pt x="906324" y="638349"/>
                  </a:lnTo>
                  <a:lnTo>
                    <a:pt x="906446" y="637061"/>
                  </a:lnTo>
                  <a:lnTo>
                    <a:pt x="906567" y="635791"/>
                  </a:lnTo>
                  <a:lnTo>
                    <a:pt x="906687" y="634521"/>
                  </a:lnTo>
                  <a:lnTo>
                    <a:pt x="906798" y="633355"/>
                  </a:lnTo>
                  <a:lnTo>
                    <a:pt x="906896" y="632317"/>
                  </a:lnTo>
                  <a:lnTo>
                    <a:pt x="906980" y="631431"/>
                  </a:lnTo>
                  <a:lnTo>
                    <a:pt x="907092" y="630260"/>
                  </a:lnTo>
                  <a:lnTo>
                    <a:pt x="907197" y="629153"/>
                  </a:lnTo>
                  <a:lnTo>
                    <a:pt x="907314" y="627912"/>
                  </a:lnTo>
                  <a:lnTo>
                    <a:pt x="907410" y="626901"/>
                  </a:lnTo>
                  <a:lnTo>
                    <a:pt x="907531" y="625631"/>
                  </a:lnTo>
                  <a:lnTo>
                    <a:pt x="907651" y="624361"/>
                  </a:lnTo>
                  <a:lnTo>
                    <a:pt x="907772" y="623091"/>
                  </a:lnTo>
                  <a:lnTo>
                    <a:pt x="907892" y="621821"/>
                  </a:lnTo>
                  <a:lnTo>
                    <a:pt x="908009" y="620589"/>
                  </a:lnTo>
                  <a:lnTo>
                    <a:pt x="908133" y="619281"/>
                  </a:lnTo>
                  <a:lnTo>
                    <a:pt x="908254" y="618011"/>
                  </a:lnTo>
                  <a:lnTo>
                    <a:pt x="908374" y="616741"/>
                  </a:lnTo>
                  <a:lnTo>
                    <a:pt x="908495" y="615471"/>
                  </a:lnTo>
                  <a:lnTo>
                    <a:pt x="908615" y="614201"/>
                  </a:lnTo>
                  <a:lnTo>
                    <a:pt x="908736" y="612931"/>
                  </a:lnTo>
                  <a:lnTo>
                    <a:pt x="908856" y="611661"/>
                  </a:lnTo>
                  <a:lnTo>
                    <a:pt x="908977" y="610391"/>
                  </a:lnTo>
                  <a:lnTo>
                    <a:pt x="909097" y="609121"/>
                  </a:lnTo>
                  <a:lnTo>
                    <a:pt x="909218" y="607851"/>
                  </a:lnTo>
                  <a:lnTo>
                    <a:pt x="909338" y="606581"/>
                  </a:lnTo>
                  <a:lnTo>
                    <a:pt x="909459" y="605311"/>
                  </a:lnTo>
                  <a:lnTo>
                    <a:pt x="909579" y="604041"/>
                  </a:lnTo>
                  <a:lnTo>
                    <a:pt x="909700" y="602771"/>
                  </a:lnTo>
                  <a:lnTo>
                    <a:pt x="909821" y="601501"/>
                  </a:lnTo>
                  <a:lnTo>
                    <a:pt x="909934" y="600308"/>
                  </a:lnTo>
                  <a:lnTo>
                    <a:pt x="910050" y="599079"/>
                  </a:lnTo>
                  <a:lnTo>
                    <a:pt x="910116" y="598387"/>
                  </a:lnTo>
                  <a:lnTo>
                    <a:pt x="910182" y="597691"/>
                  </a:lnTo>
                  <a:lnTo>
                    <a:pt x="910303" y="596421"/>
                  </a:lnTo>
                  <a:lnTo>
                    <a:pt x="910423" y="595151"/>
                  </a:lnTo>
                  <a:lnTo>
                    <a:pt x="910544" y="593881"/>
                  </a:lnTo>
                  <a:lnTo>
                    <a:pt x="910664" y="592611"/>
                  </a:lnTo>
                  <a:lnTo>
                    <a:pt x="910785" y="591341"/>
                  </a:lnTo>
                  <a:lnTo>
                    <a:pt x="910905" y="590071"/>
                  </a:lnTo>
                  <a:lnTo>
                    <a:pt x="911026" y="588801"/>
                  </a:lnTo>
                  <a:lnTo>
                    <a:pt x="911149" y="586261"/>
                  </a:lnTo>
                  <a:lnTo>
                    <a:pt x="904292" y="569751"/>
                  </a:lnTo>
                  <a:close/>
                </a:path>
                <a:path w="1021079" h="816610">
                  <a:moveTo>
                    <a:pt x="354726" y="685745"/>
                  </a:moveTo>
                  <a:lnTo>
                    <a:pt x="354873" y="686591"/>
                  </a:lnTo>
                  <a:lnTo>
                    <a:pt x="356285" y="689131"/>
                  </a:lnTo>
                  <a:lnTo>
                    <a:pt x="355734" y="687861"/>
                  </a:lnTo>
                  <a:lnTo>
                    <a:pt x="354726" y="685745"/>
                  </a:lnTo>
                  <a:close/>
                </a:path>
                <a:path w="1021079" h="816610">
                  <a:moveTo>
                    <a:pt x="406493" y="675161"/>
                  </a:moveTo>
                  <a:lnTo>
                    <a:pt x="407075" y="683529"/>
                  </a:lnTo>
                  <a:lnTo>
                    <a:pt x="407200" y="685321"/>
                  </a:lnTo>
                  <a:lnTo>
                    <a:pt x="412499" y="689131"/>
                  </a:lnTo>
                  <a:lnTo>
                    <a:pt x="411896" y="681511"/>
                  </a:lnTo>
                  <a:lnTo>
                    <a:pt x="411796" y="680241"/>
                  </a:lnTo>
                  <a:lnTo>
                    <a:pt x="411696" y="678971"/>
                  </a:lnTo>
                  <a:lnTo>
                    <a:pt x="411595" y="677701"/>
                  </a:lnTo>
                  <a:lnTo>
                    <a:pt x="406493" y="675161"/>
                  </a:lnTo>
                  <a:close/>
                </a:path>
                <a:path w="1021079" h="816610">
                  <a:moveTo>
                    <a:pt x="687395" y="680241"/>
                  </a:moveTo>
                  <a:lnTo>
                    <a:pt x="687075" y="683529"/>
                  </a:lnTo>
                  <a:lnTo>
                    <a:pt x="687024" y="684051"/>
                  </a:lnTo>
                  <a:lnTo>
                    <a:pt x="686900" y="685321"/>
                  </a:lnTo>
                  <a:lnTo>
                    <a:pt x="686777" y="686591"/>
                  </a:lnTo>
                  <a:lnTo>
                    <a:pt x="686653" y="687861"/>
                  </a:lnTo>
                  <a:lnTo>
                    <a:pt x="689620" y="684051"/>
                  </a:lnTo>
                  <a:lnTo>
                    <a:pt x="687395" y="680241"/>
                  </a:lnTo>
                  <a:close/>
                </a:path>
                <a:path w="1021079" h="816610">
                  <a:moveTo>
                    <a:pt x="158382" y="671157"/>
                  </a:moveTo>
                  <a:lnTo>
                    <a:pt x="158421" y="678971"/>
                  </a:lnTo>
                  <a:lnTo>
                    <a:pt x="158536" y="686591"/>
                  </a:lnTo>
                  <a:lnTo>
                    <a:pt x="162639" y="686591"/>
                  </a:lnTo>
                  <a:lnTo>
                    <a:pt x="158579" y="671871"/>
                  </a:lnTo>
                  <a:lnTo>
                    <a:pt x="158532" y="671701"/>
                  </a:lnTo>
                  <a:lnTo>
                    <a:pt x="158445" y="671388"/>
                  </a:lnTo>
                  <a:lnTo>
                    <a:pt x="158382" y="671157"/>
                  </a:lnTo>
                  <a:close/>
                </a:path>
                <a:path w="1021079" h="816610">
                  <a:moveTo>
                    <a:pt x="348178" y="656111"/>
                  </a:moveTo>
                  <a:lnTo>
                    <a:pt x="343115" y="659921"/>
                  </a:lnTo>
                  <a:lnTo>
                    <a:pt x="344138" y="663412"/>
                  </a:lnTo>
                  <a:lnTo>
                    <a:pt x="344232" y="663731"/>
                  </a:lnTo>
                  <a:lnTo>
                    <a:pt x="354419" y="685101"/>
                  </a:lnTo>
                  <a:lnTo>
                    <a:pt x="354523" y="685321"/>
                  </a:lnTo>
                  <a:lnTo>
                    <a:pt x="354546" y="685101"/>
                  </a:lnTo>
                  <a:lnTo>
                    <a:pt x="348178" y="656111"/>
                  </a:lnTo>
                  <a:close/>
                </a:path>
                <a:path w="1021079" h="816610">
                  <a:moveTo>
                    <a:pt x="767122" y="665001"/>
                  </a:moveTo>
                  <a:lnTo>
                    <a:pt x="766938" y="665451"/>
                  </a:lnTo>
                  <a:lnTo>
                    <a:pt x="764359" y="683529"/>
                  </a:lnTo>
                  <a:lnTo>
                    <a:pt x="764260" y="684226"/>
                  </a:lnTo>
                  <a:lnTo>
                    <a:pt x="766351" y="676431"/>
                  </a:lnTo>
                  <a:lnTo>
                    <a:pt x="766437" y="675161"/>
                  </a:lnTo>
                  <a:lnTo>
                    <a:pt x="766522" y="673891"/>
                  </a:lnTo>
                  <a:lnTo>
                    <a:pt x="766608" y="672621"/>
                  </a:lnTo>
                  <a:lnTo>
                    <a:pt x="766720" y="670950"/>
                  </a:lnTo>
                  <a:lnTo>
                    <a:pt x="766836" y="669243"/>
                  </a:lnTo>
                  <a:lnTo>
                    <a:pt x="766950" y="667541"/>
                  </a:lnTo>
                  <a:lnTo>
                    <a:pt x="767036" y="666271"/>
                  </a:lnTo>
                  <a:lnTo>
                    <a:pt x="767122" y="665001"/>
                  </a:lnTo>
                  <a:close/>
                </a:path>
                <a:path w="1021079" h="816610">
                  <a:moveTo>
                    <a:pt x="728882" y="624361"/>
                  </a:moveTo>
                  <a:lnTo>
                    <a:pt x="720072" y="680241"/>
                  </a:lnTo>
                  <a:lnTo>
                    <a:pt x="723319" y="684051"/>
                  </a:lnTo>
                  <a:lnTo>
                    <a:pt x="732758" y="643411"/>
                  </a:lnTo>
                  <a:lnTo>
                    <a:pt x="728882" y="624361"/>
                  </a:lnTo>
                  <a:close/>
                </a:path>
                <a:path w="1021079" h="816610">
                  <a:moveTo>
                    <a:pt x="745304" y="621821"/>
                  </a:moveTo>
                  <a:lnTo>
                    <a:pt x="745033" y="623091"/>
                  </a:lnTo>
                  <a:lnTo>
                    <a:pt x="737834" y="678971"/>
                  </a:lnTo>
                  <a:lnTo>
                    <a:pt x="739912" y="684051"/>
                  </a:lnTo>
                  <a:lnTo>
                    <a:pt x="740132" y="681511"/>
                  </a:lnTo>
                  <a:lnTo>
                    <a:pt x="740242" y="680241"/>
                  </a:lnTo>
                  <a:lnTo>
                    <a:pt x="740352" y="678971"/>
                  </a:lnTo>
                  <a:lnTo>
                    <a:pt x="740462" y="677701"/>
                  </a:lnTo>
                  <a:lnTo>
                    <a:pt x="740572" y="676431"/>
                  </a:lnTo>
                  <a:lnTo>
                    <a:pt x="740682" y="675161"/>
                  </a:lnTo>
                  <a:lnTo>
                    <a:pt x="740792" y="673891"/>
                  </a:lnTo>
                  <a:lnTo>
                    <a:pt x="740902" y="672621"/>
                  </a:lnTo>
                  <a:lnTo>
                    <a:pt x="741029" y="671157"/>
                  </a:lnTo>
                  <a:lnTo>
                    <a:pt x="741122" y="670081"/>
                  </a:lnTo>
                  <a:lnTo>
                    <a:pt x="741232" y="668811"/>
                  </a:lnTo>
                  <a:lnTo>
                    <a:pt x="741342" y="667541"/>
                  </a:lnTo>
                  <a:lnTo>
                    <a:pt x="741452" y="666271"/>
                  </a:lnTo>
                  <a:lnTo>
                    <a:pt x="741562" y="665001"/>
                  </a:lnTo>
                  <a:lnTo>
                    <a:pt x="741672" y="663731"/>
                  </a:lnTo>
                  <a:lnTo>
                    <a:pt x="741700" y="663412"/>
                  </a:lnTo>
                  <a:lnTo>
                    <a:pt x="741814" y="662101"/>
                  </a:lnTo>
                  <a:lnTo>
                    <a:pt x="741892" y="661191"/>
                  </a:lnTo>
                  <a:lnTo>
                    <a:pt x="742002" y="659921"/>
                  </a:lnTo>
                  <a:lnTo>
                    <a:pt x="742112" y="658651"/>
                  </a:lnTo>
                  <a:lnTo>
                    <a:pt x="742223" y="657381"/>
                  </a:lnTo>
                  <a:lnTo>
                    <a:pt x="742333" y="656111"/>
                  </a:lnTo>
                  <a:lnTo>
                    <a:pt x="742443" y="654841"/>
                  </a:lnTo>
                  <a:lnTo>
                    <a:pt x="742553" y="653571"/>
                  </a:lnTo>
                  <a:lnTo>
                    <a:pt x="742663" y="652301"/>
                  </a:lnTo>
                  <a:lnTo>
                    <a:pt x="742764" y="651131"/>
                  </a:lnTo>
                  <a:lnTo>
                    <a:pt x="742883" y="649761"/>
                  </a:lnTo>
                  <a:lnTo>
                    <a:pt x="742993" y="648491"/>
                  </a:lnTo>
                  <a:lnTo>
                    <a:pt x="743103" y="647221"/>
                  </a:lnTo>
                  <a:lnTo>
                    <a:pt x="743213" y="645951"/>
                  </a:lnTo>
                  <a:lnTo>
                    <a:pt x="743323" y="644681"/>
                  </a:lnTo>
                  <a:lnTo>
                    <a:pt x="743433" y="643411"/>
                  </a:lnTo>
                  <a:lnTo>
                    <a:pt x="743543" y="642141"/>
                  </a:lnTo>
                  <a:lnTo>
                    <a:pt x="743653" y="640871"/>
                  </a:lnTo>
                  <a:lnTo>
                    <a:pt x="743763" y="639601"/>
                  </a:lnTo>
                  <a:lnTo>
                    <a:pt x="743872" y="638349"/>
                  </a:lnTo>
                  <a:lnTo>
                    <a:pt x="743983" y="637061"/>
                  </a:lnTo>
                  <a:lnTo>
                    <a:pt x="744093" y="635791"/>
                  </a:lnTo>
                  <a:lnTo>
                    <a:pt x="744203" y="634521"/>
                  </a:lnTo>
                  <a:lnTo>
                    <a:pt x="744304" y="633355"/>
                  </a:lnTo>
                  <a:lnTo>
                    <a:pt x="744423" y="631981"/>
                  </a:lnTo>
                  <a:lnTo>
                    <a:pt x="744533" y="630711"/>
                  </a:lnTo>
                  <a:lnTo>
                    <a:pt x="744643" y="629441"/>
                  </a:lnTo>
                  <a:lnTo>
                    <a:pt x="744753" y="628171"/>
                  </a:lnTo>
                  <a:lnTo>
                    <a:pt x="744864" y="626901"/>
                  </a:lnTo>
                  <a:lnTo>
                    <a:pt x="744974" y="625631"/>
                  </a:lnTo>
                  <a:lnTo>
                    <a:pt x="745084" y="624361"/>
                  </a:lnTo>
                  <a:lnTo>
                    <a:pt x="745194" y="623091"/>
                  </a:lnTo>
                  <a:lnTo>
                    <a:pt x="745304" y="621821"/>
                  </a:lnTo>
                  <a:close/>
                </a:path>
                <a:path w="1021079" h="816610">
                  <a:moveTo>
                    <a:pt x="962621" y="593881"/>
                  </a:moveTo>
                  <a:lnTo>
                    <a:pt x="962498" y="595151"/>
                  </a:lnTo>
                  <a:lnTo>
                    <a:pt x="962375" y="596421"/>
                  </a:lnTo>
                  <a:lnTo>
                    <a:pt x="962252" y="597691"/>
                  </a:lnTo>
                  <a:lnTo>
                    <a:pt x="962184" y="598387"/>
                  </a:lnTo>
                  <a:lnTo>
                    <a:pt x="962117" y="599079"/>
                  </a:lnTo>
                  <a:lnTo>
                    <a:pt x="961998" y="600308"/>
                  </a:lnTo>
                  <a:lnTo>
                    <a:pt x="961882" y="601501"/>
                  </a:lnTo>
                  <a:lnTo>
                    <a:pt x="961759" y="602771"/>
                  </a:lnTo>
                  <a:lnTo>
                    <a:pt x="961635" y="604041"/>
                  </a:lnTo>
                  <a:lnTo>
                    <a:pt x="961512" y="605311"/>
                  </a:lnTo>
                  <a:lnTo>
                    <a:pt x="961389" y="606581"/>
                  </a:lnTo>
                  <a:lnTo>
                    <a:pt x="961266" y="607851"/>
                  </a:lnTo>
                  <a:lnTo>
                    <a:pt x="961142" y="609121"/>
                  </a:lnTo>
                  <a:lnTo>
                    <a:pt x="961019" y="610391"/>
                  </a:lnTo>
                  <a:lnTo>
                    <a:pt x="960896" y="611661"/>
                  </a:lnTo>
                  <a:lnTo>
                    <a:pt x="960773" y="612931"/>
                  </a:lnTo>
                  <a:lnTo>
                    <a:pt x="960649" y="614201"/>
                  </a:lnTo>
                  <a:lnTo>
                    <a:pt x="960526" y="615471"/>
                  </a:lnTo>
                  <a:lnTo>
                    <a:pt x="960403" y="616741"/>
                  </a:lnTo>
                  <a:lnTo>
                    <a:pt x="960280" y="618011"/>
                  </a:lnTo>
                  <a:lnTo>
                    <a:pt x="960157" y="619281"/>
                  </a:lnTo>
                  <a:lnTo>
                    <a:pt x="960030" y="620589"/>
                  </a:lnTo>
                  <a:lnTo>
                    <a:pt x="959910" y="621821"/>
                  </a:lnTo>
                  <a:lnTo>
                    <a:pt x="959787" y="623091"/>
                  </a:lnTo>
                  <a:lnTo>
                    <a:pt x="959664" y="624361"/>
                  </a:lnTo>
                  <a:lnTo>
                    <a:pt x="959540" y="625631"/>
                  </a:lnTo>
                  <a:lnTo>
                    <a:pt x="959417" y="626901"/>
                  </a:lnTo>
                  <a:lnTo>
                    <a:pt x="959319" y="627912"/>
                  </a:lnTo>
                  <a:lnTo>
                    <a:pt x="959199" y="629153"/>
                  </a:lnTo>
                  <a:lnTo>
                    <a:pt x="959091" y="630260"/>
                  </a:lnTo>
                  <a:lnTo>
                    <a:pt x="958977" y="631431"/>
                  </a:lnTo>
                  <a:lnTo>
                    <a:pt x="958891" y="632317"/>
                  </a:lnTo>
                  <a:lnTo>
                    <a:pt x="958791" y="633355"/>
                  </a:lnTo>
                  <a:lnTo>
                    <a:pt x="958678" y="634521"/>
                  </a:lnTo>
                  <a:lnTo>
                    <a:pt x="958554" y="635791"/>
                  </a:lnTo>
                  <a:lnTo>
                    <a:pt x="958431" y="637061"/>
                  </a:lnTo>
                  <a:lnTo>
                    <a:pt x="958306" y="638349"/>
                  </a:lnTo>
                  <a:lnTo>
                    <a:pt x="958185" y="639601"/>
                  </a:lnTo>
                  <a:lnTo>
                    <a:pt x="958061" y="640871"/>
                  </a:lnTo>
                  <a:lnTo>
                    <a:pt x="957938" y="642141"/>
                  </a:lnTo>
                  <a:lnTo>
                    <a:pt x="957815" y="643411"/>
                  </a:lnTo>
                  <a:lnTo>
                    <a:pt x="957692" y="644681"/>
                  </a:lnTo>
                  <a:lnTo>
                    <a:pt x="957568" y="645951"/>
                  </a:lnTo>
                  <a:lnTo>
                    <a:pt x="957445" y="647221"/>
                  </a:lnTo>
                  <a:lnTo>
                    <a:pt x="957385" y="647843"/>
                  </a:lnTo>
                  <a:lnTo>
                    <a:pt x="957273" y="648996"/>
                  </a:lnTo>
                  <a:lnTo>
                    <a:pt x="957161" y="650153"/>
                  </a:lnTo>
                  <a:lnTo>
                    <a:pt x="957066" y="651131"/>
                  </a:lnTo>
                  <a:lnTo>
                    <a:pt x="956952" y="652301"/>
                  </a:lnTo>
                  <a:lnTo>
                    <a:pt x="956829" y="653571"/>
                  </a:lnTo>
                  <a:lnTo>
                    <a:pt x="956706" y="654841"/>
                  </a:lnTo>
                  <a:lnTo>
                    <a:pt x="956582" y="656111"/>
                  </a:lnTo>
                  <a:lnTo>
                    <a:pt x="956459" y="657381"/>
                  </a:lnTo>
                  <a:lnTo>
                    <a:pt x="956336" y="658651"/>
                  </a:lnTo>
                  <a:lnTo>
                    <a:pt x="956213" y="659921"/>
                  </a:lnTo>
                  <a:lnTo>
                    <a:pt x="956190" y="660153"/>
                  </a:lnTo>
                  <a:lnTo>
                    <a:pt x="955980" y="661191"/>
                  </a:lnTo>
                  <a:lnTo>
                    <a:pt x="956032" y="663412"/>
                  </a:lnTo>
                  <a:lnTo>
                    <a:pt x="956152" y="668567"/>
                  </a:lnTo>
                  <a:lnTo>
                    <a:pt x="956276" y="673891"/>
                  </a:lnTo>
                  <a:lnTo>
                    <a:pt x="956395" y="678971"/>
                  </a:lnTo>
                  <a:lnTo>
                    <a:pt x="956513" y="684051"/>
                  </a:lnTo>
                  <a:lnTo>
                    <a:pt x="956651" y="683529"/>
                  </a:lnTo>
                  <a:lnTo>
                    <a:pt x="967234" y="628171"/>
                  </a:lnTo>
                  <a:lnTo>
                    <a:pt x="962621" y="593881"/>
                  </a:lnTo>
                  <a:close/>
                </a:path>
                <a:path w="1021079" h="816610">
                  <a:moveTo>
                    <a:pt x="834800" y="511724"/>
                  </a:moveTo>
                  <a:lnTo>
                    <a:pt x="834843" y="513871"/>
                  </a:lnTo>
                  <a:lnTo>
                    <a:pt x="835647" y="524031"/>
                  </a:lnTo>
                  <a:lnTo>
                    <a:pt x="835747" y="525301"/>
                  </a:lnTo>
                  <a:lnTo>
                    <a:pt x="835833" y="526387"/>
                  </a:lnTo>
                  <a:lnTo>
                    <a:pt x="835948" y="527841"/>
                  </a:lnTo>
                  <a:lnTo>
                    <a:pt x="836049" y="529111"/>
                  </a:lnTo>
                  <a:lnTo>
                    <a:pt x="836149" y="530381"/>
                  </a:lnTo>
                  <a:lnTo>
                    <a:pt x="836250" y="531651"/>
                  </a:lnTo>
                  <a:lnTo>
                    <a:pt x="836350" y="532921"/>
                  </a:lnTo>
                  <a:lnTo>
                    <a:pt x="836450" y="534191"/>
                  </a:lnTo>
                  <a:lnTo>
                    <a:pt x="836551" y="535461"/>
                  </a:lnTo>
                  <a:lnTo>
                    <a:pt x="836651" y="536731"/>
                  </a:lnTo>
                  <a:lnTo>
                    <a:pt x="836752" y="538001"/>
                  </a:lnTo>
                  <a:lnTo>
                    <a:pt x="836836" y="539069"/>
                  </a:lnTo>
                  <a:lnTo>
                    <a:pt x="844109" y="557051"/>
                  </a:lnTo>
                  <a:lnTo>
                    <a:pt x="844186" y="631981"/>
                  </a:lnTo>
                  <a:lnTo>
                    <a:pt x="848263" y="683529"/>
                  </a:lnTo>
                  <a:lnTo>
                    <a:pt x="859305" y="648996"/>
                  </a:lnTo>
                  <a:lnTo>
                    <a:pt x="859253" y="645951"/>
                  </a:lnTo>
                  <a:lnTo>
                    <a:pt x="859146" y="644681"/>
                  </a:lnTo>
                  <a:lnTo>
                    <a:pt x="859039" y="643411"/>
                  </a:lnTo>
                  <a:lnTo>
                    <a:pt x="858932" y="642141"/>
                  </a:lnTo>
                  <a:lnTo>
                    <a:pt x="858825" y="640871"/>
                  </a:lnTo>
                  <a:lnTo>
                    <a:pt x="858718" y="639601"/>
                  </a:lnTo>
                  <a:lnTo>
                    <a:pt x="858191" y="633355"/>
                  </a:lnTo>
                  <a:lnTo>
                    <a:pt x="858075" y="631981"/>
                  </a:lnTo>
                  <a:lnTo>
                    <a:pt x="857968" y="630711"/>
                  </a:lnTo>
                  <a:lnTo>
                    <a:pt x="857861" y="629441"/>
                  </a:lnTo>
                  <a:lnTo>
                    <a:pt x="857754" y="628171"/>
                  </a:lnTo>
                  <a:lnTo>
                    <a:pt x="857647" y="626901"/>
                  </a:lnTo>
                  <a:lnTo>
                    <a:pt x="857540" y="625631"/>
                  </a:lnTo>
                  <a:lnTo>
                    <a:pt x="857433" y="624361"/>
                  </a:lnTo>
                  <a:lnTo>
                    <a:pt x="857326" y="623091"/>
                  </a:lnTo>
                  <a:lnTo>
                    <a:pt x="857219" y="621821"/>
                  </a:lnTo>
                  <a:lnTo>
                    <a:pt x="857115" y="620589"/>
                  </a:lnTo>
                  <a:lnTo>
                    <a:pt x="857005" y="619281"/>
                  </a:lnTo>
                  <a:lnTo>
                    <a:pt x="856898" y="618011"/>
                  </a:lnTo>
                  <a:lnTo>
                    <a:pt x="856791" y="616741"/>
                  </a:lnTo>
                  <a:lnTo>
                    <a:pt x="856684" y="615471"/>
                  </a:lnTo>
                  <a:lnTo>
                    <a:pt x="856577" y="614201"/>
                  </a:lnTo>
                  <a:lnTo>
                    <a:pt x="856470" y="612931"/>
                  </a:lnTo>
                  <a:lnTo>
                    <a:pt x="856363" y="611661"/>
                  </a:lnTo>
                  <a:lnTo>
                    <a:pt x="856256" y="610391"/>
                  </a:lnTo>
                  <a:lnTo>
                    <a:pt x="856149" y="609121"/>
                  </a:lnTo>
                  <a:lnTo>
                    <a:pt x="856042" y="607851"/>
                  </a:lnTo>
                  <a:lnTo>
                    <a:pt x="855935" y="606581"/>
                  </a:lnTo>
                  <a:lnTo>
                    <a:pt x="855828" y="605311"/>
                  </a:lnTo>
                  <a:lnTo>
                    <a:pt x="855721" y="604041"/>
                  </a:lnTo>
                  <a:lnTo>
                    <a:pt x="855614" y="602771"/>
                  </a:lnTo>
                  <a:lnTo>
                    <a:pt x="855507" y="601501"/>
                  </a:lnTo>
                  <a:lnTo>
                    <a:pt x="855406" y="600308"/>
                  </a:lnTo>
                  <a:lnTo>
                    <a:pt x="855302" y="599079"/>
                  </a:lnTo>
                  <a:lnTo>
                    <a:pt x="855185" y="597691"/>
                  </a:lnTo>
                  <a:lnTo>
                    <a:pt x="855078" y="596421"/>
                  </a:lnTo>
                  <a:lnTo>
                    <a:pt x="854971" y="595151"/>
                  </a:lnTo>
                  <a:lnTo>
                    <a:pt x="854864" y="593881"/>
                  </a:lnTo>
                  <a:lnTo>
                    <a:pt x="854757" y="592611"/>
                  </a:lnTo>
                  <a:lnTo>
                    <a:pt x="854650" y="591341"/>
                  </a:lnTo>
                  <a:lnTo>
                    <a:pt x="854543" y="590071"/>
                  </a:lnTo>
                  <a:lnTo>
                    <a:pt x="854436" y="588801"/>
                  </a:lnTo>
                  <a:lnTo>
                    <a:pt x="854329" y="587531"/>
                  </a:lnTo>
                  <a:lnTo>
                    <a:pt x="854222" y="586261"/>
                  </a:lnTo>
                  <a:lnTo>
                    <a:pt x="854115" y="584991"/>
                  </a:lnTo>
                  <a:lnTo>
                    <a:pt x="853997" y="583721"/>
                  </a:lnTo>
                  <a:lnTo>
                    <a:pt x="848228" y="545817"/>
                  </a:lnTo>
                  <a:lnTo>
                    <a:pt x="848198" y="545621"/>
                  </a:lnTo>
                  <a:lnTo>
                    <a:pt x="848084" y="544868"/>
                  </a:lnTo>
                  <a:lnTo>
                    <a:pt x="848054" y="544675"/>
                  </a:lnTo>
                  <a:lnTo>
                    <a:pt x="847876" y="544351"/>
                  </a:lnTo>
                  <a:lnTo>
                    <a:pt x="834800" y="511724"/>
                  </a:lnTo>
                  <a:close/>
                </a:path>
                <a:path w="1021079" h="816610">
                  <a:moveTo>
                    <a:pt x="766180" y="678971"/>
                  </a:moveTo>
                  <a:lnTo>
                    <a:pt x="765946" y="680241"/>
                  </a:lnTo>
                  <a:lnTo>
                    <a:pt x="765827" y="680904"/>
                  </a:lnTo>
                  <a:lnTo>
                    <a:pt x="766094" y="680241"/>
                  </a:lnTo>
                  <a:lnTo>
                    <a:pt x="766180" y="678971"/>
                  </a:lnTo>
                  <a:close/>
                </a:path>
                <a:path w="1021079" h="816610">
                  <a:moveTo>
                    <a:pt x="442610" y="672621"/>
                  </a:moveTo>
                  <a:lnTo>
                    <a:pt x="439247" y="677701"/>
                  </a:lnTo>
                  <a:lnTo>
                    <a:pt x="443905" y="678971"/>
                  </a:lnTo>
                  <a:lnTo>
                    <a:pt x="442610" y="672621"/>
                  </a:lnTo>
                  <a:close/>
                </a:path>
                <a:path w="1021079" h="816610">
                  <a:moveTo>
                    <a:pt x="745394" y="507521"/>
                  </a:moveTo>
                  <a:lnTo>
                    <a:pt x="774249" y="614201"/>
                  </a:lnTo>
                  <a:lnTo>
                    <a:pt x="767229" y="663412"/>
                  </a:lnTo>
                  <a:lnTo>
                    <a:pt x="767122" y="665001"/>
                  </a:lnTo>
                  <a:lnTo>
                    <a:pt x="767036" y="666271"/>
                  </a:lnTo>
                  <a:lnTo>
                    <a:pt x="766950" y="667541"/>
                  </a:lnTo>
                  <a:lnTo>
                    <a:pt x="766836" y="669243"/>
                  </a:lnTo>
                  <a:lnTo>
                    <a:pt x="766720" y="670950"/>
                  </a:lnTo>
                  <a:lnTo>
                    <a:pt x="766608" y="672621"/>
                  </a:lnTo>
                  <a:lnTo>
                    <a:pt x="766522" y="673891"/>
                  </a:lnTo>
                  <a:lnTo>
                    <a:pt x="766437" y="675161"/>
                  </a:lnTo>
                  <a:lnTo>
                    <a:pt x="766351" y="676431"/>
                  </a:lnTo>
                  <a:lnTo>
                    <a:pt x="766265" y="677701"/>
                  </a:lnTo>
                  <a:lnTo>
                    <a:pt x="766180" y="678971"/>
                  </a:lnTo>
                  <a:lnTo>
                    <a:pt x="779213" y="606581"/>
                  </a:lnTo>
                  <a:lnTo>
                    <a:pt x="750984" y="513871"/>
                  </a:lnTo>
                  <a:lnTo>
                    <a:pt x="745394" y="507521"/>
                  </a:lnTo>
                  <a:close/>
                </a:path>
                <a:path w="1021079" h="816610">
                  <a:moveTo>
                    <a:pt x="415433" y="670081"/>
                  </a:moveTo>
                  <a:lnTo>
                    <a:pt x="411758" y="672621"/>
                  </a:lnTo>
                  <a:lnTo>
                    <a:pt x="416063" y="677701"/>
                  </a:lnTo>
                  <a:lnTo>
                    <a:pt x="415958" y="676431"/>
                  </a:lnTo>
                  <a:lnTo>
                    <a:pt x="415853" y="675161"/>
                  </a:lnTo>
                  <a:lnTo>
                    <a:pt x="415748" y="673891"/>
                  </a:lnTo>
                  <a:lnTo>
                    <a:pt x="415643" y="672621"/>
                  </a:lnTo>
                  <a:lnTo>
                    <a:pt x="415522" y="671157"/>
                  </a:lnTo>
                  <a:lnTo>
                    <a:pt x="415433" y="670081"/>
                  </a:lnTo>
                  <a:close/>
                </a:path>
                <a:path w="1021079" h="816610">
                  <a:moveTo>
                    <a:pt x="134867" y="623091"/>
                  </a:moveTo>
                  <a:lnTo>
                    <a:pt x="134769" y="624361"/>
                  </a:lnTo>
                  <a:lnTo>
                    <a:pt x="134673" y="625631"/>
                  </a:lnTo>
                  <a:lnTo>
                    <a:pt x="134576" y="626901"/>
                  </a:lnTo>
                  <a:lnTo>
                    <a:pt x="134499" y="627912"/>
                  </a:lnTo>
                  <a:lnTo>
                    <a:pt x="134405" y="629153"/>
                  </a:lnTo>
                  <a:lnTo>
                    <a:pt x="134286" y="630711"/>
                  </a:lnTo>
                  <a:lnTo>
                    <a:pt x="134189" y="631981"/>
                  </a:lnTo>
                  <a:lnTo>
                    <a:pt x="134085" y="633355"/>
                  </a:lnTo>
                  <a:lnTo>
                    <a:pt x="133996" y="634521"/>
                  </a:lnTo>
                  <a:lnTo>
                    <a:pt x="133900" y="635791"/>
                  </a:lnTo>
                  <a:lnTo>
                    <a:pt x="133803" y="637061"/>
                  </a:lnTo>
                  <a:lnTo>
                    <a:pt x="133705" y="638349"/>
                  </a:lnTo>
                  <a:lnTo>
                    <a:pt x="133610" y="639601"/>
                  </a:lnTo>
                  <a:lnTo>
                    <a:pt x="133513" y="640871"/>
                  </a:lnTo>
                  <a:lnTo>
                    <a:pt x="133416" y="642141"/>
                  </a:lnTo>
                  <a:lnTo>
                    <a:pt x="133320" y="643411"/>
                  </a:lnTo>
                  <a:lnTo>
                    <a:pt x="133223" y="644681"/>
                  </a:lnTo>
                  <a:lnTo>
                    <a:pt x="133126" y="645951"/>
                  </a:lnTo>
                  <a:lnTo>
                    <a:pt x="133030" y="647221"/>
                  </a:lnTo>
                  <a:lnTo>
                    <a:pt x="132933" y="648491"/>
                  </a:lnTo>
                  <a:lnTo>
                    <a:pt x="132849" y="649599"/>
                  </a:lnTo>
                  <a:lnTo>
                    <a:pt x="132732" y="651131"/>
                  </a:lnTo>
                  <a:lnTo>
                    <a:pt x="132643" y="652301"/>
                  </a:lnTo>
                  <a:lnTo>
                    <a:pt x="132546" y="653571"/>
                  </a:lnTo>
                  <a:lnTo>
                    <a:pt x="132450" y="654841"/>
                  </a:lnTo>
                  <a:lnTo>
                    <a:pt x="132353" y="656111"/>
                  </a:lnTo>
                  <a:lnTo>
                    <a:pt x="132273" y="657165"/>
                  </a:lnTo>
                  <a:lnTo>
                    <a:pt x="132160" y="658651"/>
                  </a:lnTo>
                  <a:lnTo>
                    <a:pt x="132063" y="659921"/>
                  </a:lnTo>
                  <a:lnTo>
                    <a:pt x="131967" y="661191"/>
                  </a:lnTo>
                  <a:lnTo>
                    <a:pt x="131897" y="662101"/>
                  </a:lnTo>
                  <a:lnTo>
                    <a:pt x="131798" y="663412"/>
                  </a:lnTo>
                  <a:lnTo>
                    <a:pt x="131677" y="665001"/>
                  </a:lnTo>
                  <a:lnTo>
                    <a:pt x="131580" y="666271"/>
                  </a:lnTo>
                  <a:lnTo>
                    <a:pt x="131483" y="667541"/>
                  </a:lnTo>
                  <a:lnTo>
                    <a:pt x="131405" y="668567"/>
                  </a:lnTo>
                  <a:lnTo>
                    <a:pt x="131290" y="670081"/>
                  </a:lnTo>
                  <a:lnTo>
                    <a:pt x="131208" y="671157"/>
                  </a:lnTo>
                  <a:lnTo>
                    <a:pt x="131097" y="672621"/>
                  </a:lnTo>
                  <a:lnTo>
                    <a:pt x="131000" y="673891"/>
                  </a:lnTo>
                  <a:lnTo>
                    <a:pt x="130903" y="675161"/>
                  </a:lnTo>
                  <a:lnTo>
                    <a:pt x="133182" y="676431"/>
                  </a:lnTo>
                  <a:lnTo>
                    <a:pt x="133600" y="672621"/>
                  </a:lnTo>
                  <a:lnTo>
                    <a:pt x="133701" y="671701"/>
                  </a:lnTo>
                  <a:lnTo>
                    <a:pt x="133783" y="670950"/>
                  </a:lnTo>
                  <a:lnTo>
                    <a:pt x="133879" y="670081"/>
                  </a:lnTo>
                  <a:lnTo>
                    <a:pt x="133970" y="669243"/>
                  </a:lnTo>
                  <a:lnTo>
                    <a:pt x="134045" y="668567"/>
                  </a:lnTo>
                  <a:lnTo>
                    <a:pt x="134157" y="667541"/>
                  </a:lnTo>
                  <a:lnTo>
                    <a:pt x="134267" y="666271"/>
                  </a:lnTo>
                  <a:lnTo>
                    <a:pt x="134376" y="665001"/>
                  </a:lnTo>
                  <a:lnTo>
                    <a:pt x="134486" y="663731"/>
                  </a:lnTo>
                  <a:lnTo>
                    <a:pt x="134513" y="663412"/>
                  </a:lnTo>
                  <a:lnTo>
                    <a:pt x="134626" y="662101"/>
                  </a:lnTo>
                  <a:lnTo>
                    <a:pt x="134705" y="661191"/>
                  </a:lnTo>
                  <a:lnTo>
                    <a:pt x="134814" y="659921"/>
                  </a:lnTo>
                  <a:lnTo>
                    <a:pt x="134924" y="658651"/>
                  </a:lnTo>
                  <a:lnTo>
                    <a:pt x="135033" y="657381"/>
                  </a:lnTo>
                  <a:lnTo>
                    <a:pt x="135143" y="656111"/>
                  </a:lnTo>
                  <a:lnTo>
                    <a:pt x="135253" y="654841"/>
                  </a:lnTo>
                  <a:lnTo>
                    <a:pt x="135362" y="653571"/>
                  </a:lnTo>
                  <a:lnTo>
                    <a:pt x="135472" y="652301"/>
                  </a:lnTo>
                  <a:lnTo>
                    <a:pt x="135572" y="651131"/>
                  </a:lnTo>
                  <a:lnTo>
                    <a:pt x="135691" y="649761"/>
                  </a:lnTo>
                  <a:lnTo>
                    <a:pt x="135800" y="648491"/>
                  </a:lnTo>
                  <a:lnTo>
                    <a:pt x="135910" y="647221"/>
                  </a:lnTo>
                  <a:lnTo>
                    <a:pt x="136019" y="645951"/>
                  </a:lnTo>
                  <a:lnTo>
                    <a:pt x="136129" y="644681"/>
                  </a:lnTo>
                  <a:lnTo>
                    <a:pt x="136238" y="643411"/>
                  </a:lnTo>
                  <a:lnTo>
                    <a:pt x="136348" y="642141"/>
                  </a:lnTo>
                  <a:lnTo>
                    <a:pt x="136457" y="640871"/>
                  </a:lnTo>
                  <a:lnTo>
                    <a:pt x="136567" y="639601"/>
                  </a:lnTo>
                  <a:lnTo>
                    <a:pt x="136675" y="638349"/>
                  </a:lnTo>
                  <a:lnTo>
                    <a:pt x="136786" y="637061"/>
                  </a:lnTo>
                  <a:lnTo>
                    <a:pt x="136895" y="635791"/>
                  </a:lnTo>
                  <a:lnTo>
                    <a:pt x="137005" y="634521"/>
                  </a:lnTo>
                  <a:lnTo>
                    <a:pt x="137106" y="633355"/>
                  </a:lnTo>
                  <a:lnTo>
                    <a:pt x="137224" y="631981"/>
                  </a:lnTo>
                  <a:lnTo>
                    <a:pt x="136971" y="631431"/>
                  </a:lnTo>
                  <a:lnTo>
                    <a:pt x="134867" y="623091"/>
                  </a:lnTo>
                  <a:close/>
                </a:path>
                <a:path w="1021079" h="816610">
                  <a:moveTo>
                    <a:pt x="145195" y="489741"/>
                  </a:moveTo>
                  <a:lnTo>
                    <a:pt x="142006" y="489741"/>
                  </a:lnTo>
                  <a:lnTo>
                    <a:pt x="119703" y="644681"/>
                  </a:lnTo>
                  <a:lnTo>
                    <a:pt x="125874" y="675161"/>
                  </a:lnTo>
                  <a:lnTo>
                    <a:pt x="145195" y="489741"/>
                  </a:lnTo>
                  <a:close/>
                </a:path>
                <a:path w="1021079" h="816610">
                  <a:moveTo>
                    <a:pt x="394308" y="661191"/>
                  </a:moveTo>
                  <a:lnTo>
                    <a:pt x="393181" y="666271"/>
                  </a:lnTo>
                  <a:lnTo>
                    <a:pt x="397032" y="671388"/>
                  </a:lnTo>
                  <a:lnTo>
                    <a:pt x="397062" y="670950"/>
                  </a:lnTo>
                  <a:lnTo>
                    <a:pt x="398452" y="665451"/>
                  </a:lnTo>
                  <a:lnTo>
                    <a:pt x="398566" y="665001"/>
                  </a:lnTo>
                  <a:lnTo>
                    <a:pt x="394308" y="661191"/>
                  </a:lnTo>
                  <a:close/>
                </a:path>
                <a:path w="1021079" h="816610">
                  <a:moveTo>
                    <a:pt x="951031" y="653571"/>
                  </a:moveTo>
                  <a:lnTo>
                    <a:pt x="950851" y="654841"/>
                  </a:lnTo>
                  <a:lnTo>
                    <a:pt x="950727" y="657165"/>
                  </a:lnTo>
                  <a:lnTo>
                    <a:pt x="950647" y="658651"/>
                  </a:lnTo>
                  <a:lnTo>
                    <a:pt x="950579" y="659921"/>
                  </a:lnTo>
                  <a:lnTo>
                    <a:pt x="950511" y="661191"/>
                  </a:lnTo>
                  <a:lnTo>
                    <a:pt x="950392" y="663412"/>
                  </a:lnTo>
                  <a:lnTo>
                    <a:pt x="950283" y="665451"/>
                  </a:lnTo>
                  <a:lnTo>
                    <a:pt x="950171" y="667541"/>
                  </a:lnTo>
                  <a:lnTo>
                    <a:pt x="950103" y="668811"/>
                  </a:lnTo>
                  <a:lnTo>
                    <a:pt x="949977" y="671157"/>
                  </a:lnTo>
                  <a:lnTo>
                    <a:pt x="950951" y="657381"/>
                  </a:lnTo>
                  <a:lnTo>
                    <a:pt x="951031" y="653571"/>
                  </a:lnTo>
                  <a:close/>
                </a:path>
                <a:path w="1021079" h="816610">
                  <a:moveTo>
                    <a:pt x="161450" y="590071"/>
                  </a:moveTo>
                  <a:lnTo>
                    <a:pt x="161327" y="595151"/>
                  </a:lnTo>
                  <a:lnTo>
                    <a:pt x="161202" y="600308"/>
                  </a:lnTo>
                  <a:lnTo>
                    <a:pt x="161081" y="605311"/>
                  </a:lnTo>
                  <a:lnTo>
                    <a:pt x="160958" y="610391"/>
                  </a:lnTo>
                  <a:lnTo>
                    <a:pt x="160835" y="615471"/>
                  </a:lnTo>
                  <a:lnTo>
                    <a:pt x="160711" y="620589"/>
                  </a:lnTo>
                  <a:lnTo>
                    <a:pt x="160589" y="625631"/>
                  </a:lnTo>
                  <a:lnTo>
                    <a:pt x="160466" y="630711"/>
                  </a:lnTo>
                  <a:lnTo>
                    <a:pt x="160344" y="635791"/>
                  </a:lnTo>
                  <a:lnTo>
                    <a:pt x="160221" y="640871"/>
                  </a:lnTo>
                  <a:lnTo>
                    <a:pt x="160098" y="645951"/>
                  </a:lnTo>
                  <a:lnTo>
                    <a:pt x="159972" y="651131"/>
                  </a:lnTo>
                  <a:lnTo>
                    <a:pt x="159852" y="656111"/>
                  </a:lnTo>
                  <a:lnTo>
                    <a:pt x="162336" y="670950"/>
                  </a:lnTo>
                  <a:lnTo>
                    <a:pt x="162459" y="667541"/>
                  </a:lnTo>
                  <a:lnTo>
                    <a:pt x="162569" y="659921"/>
                  </a:lnTo>
                  <a:lnTo>
                    <a:pt x="162680" y="652301"/>
                  </a:lnTo>
                  <a:lnTo>
                    <a:pt x="162791" y="644681"/>
                  </a:lnTo>
                  <a:lnTo>
                    <a:pt x="162902" y="637061"/>
                  </a:lnTo>
                  <a:lnTo>
                    <a:pt x="163017" y="629153"/>
                  </a:lnTo>
                  <a:lnTo>
                    <a:pt x="163141" y="620589"/>
                  </a:lnTo>
                  <a:lnTo>
                    <a:pt x="163253" y="612931"/>
                  </a:lnTo>
                  <a:lnTo>
                    <a:pt x="163372" y="604750"/>
                  </a:lnTo>
                  <a:lnTo>
                    <a:pt x="163493" y="596421"/>
                  </a:lnTo>
                  <a:lnTo>
                    <a:pt x="163530" y="593881"/>
                  </a:lnTo>
                  <a:lnTo>
                    <a:pt x="161450" y="590071"/>
                  </a:lnTo>
                  <a:close/>
                </a:path>
                <a:path w="1021079" h="816610">
                  <a:moveTo>
                    <a:pt x="718445" y="659921"/>
                  </a:moveTo>
                  <a:lnTo>
                    <a:pt x="714978" y="666271"/>
                  </a:lnTo>
                  <a:lnTo>
                    <a:pt x="718743" y="670081"/>
                  </a:lnTo>
                  <a:lnTo>
                    <a:pt x="718631" y="666271"/>
                  </a:lnTo>
                  <a:lnTo>
                    <a:pt x="718509" y="662101"/>
                  </a:lnTo>
                  <a:lnTo>
                    <a:pt x="718445" y="659921"/>
                  </a:lnTo>
                  <a:close/>
                </a:path>
                <a:path w="1021079" h="816610">
                  <a:moveTo>
                    <a:pt x="149692" y="518951"/>
                  </a:moveTo>
                  <a:lnTo>
                    <a:pt x="142840" y="567211"/>
                  </a:lnTo>
                  <a:lnTo>
                    <a:pt x="142372" y="572291"/>
                  </a:lnTo>
                  <a:lnTo>
                    <a:pt x="142262" y="573561"/>
                  </a:lnTo>
                  <a:lnTo>
                    <a:pt x="142153" y="574831"/>
                  </a:lnTo>
                  <a:lnTo>
                    <a:pt x="142043" y="576101"/>
                  </a:lnTo>
                  <a:lnTo>
                    <a:pt x="141934" y="577371"/>
                  </a:lnTo>
                  <a:lnTo>
                    <a:pt x="141856" y="578274"/>
                  </a:lnTo>
                  <a:lnTo>
                    <a:pt x="141739" y="579635"/>
                  </a:lnTo>
                  <a:lnTo>
                    <a:pt x="141621" y="580995"/>
                  </a:lnTo>
                  <a:lnTo>
                    <a:pt x="141496" y="582451"/>
                  </a:lnTo>
                  <a:lnTo>
                    <a:pt x="141386" y="583721"/>
                  </a:lnTo>
                  <a:lnTo>
                    <a:pt x="141277" y="584991"/>
                  </a:lnTo>
                  <a:lnTo>
                    <a:pt x="141167" y="586261"/>
                  </a:lnTo>
                  <a:lnTo>
                    <a:pt x="141058" y="587531"/>
                  </a:lnTo>
                  <a:lnTo>
                    <a:pt x="140948" y="588801"/>
                  </a:lnTo>
                  <a:lnTo>
                    <a:pt x="140839" y="590071"/>
                  </a:lnTo>
                  <a:lnTo>
                    <a:pt x="140729" y="591341"/>
                  </a:lnTo>
                  <a:lnTo>
                    <a:pt x="140619" y="592611"/>
                  </a:lnTo>
                  <a:lnTo>
                    <a:pt x="140510" y="593881"/>
                  </a:lnTo>
                  <a:lnTo>
                    <a:pt x="140400" y="595151"/>
                  </a:lnTo>
                  <a:lnTo>
                    <a:pt x="140291" y="596421"/>
                  </a:lnTo>
                  <a:lnTo>
                    <a:pt x="140181" y="597691"/>
                  </a:lnTo>
                  <a:lnTo>
                    <a:pt x="140062" y="599079"/>
                  </a:lnTo>
                  <a:lnTo>
                    <a:pt x="139956" y="600308"/>
                  </a:lnTo>
                  <a:lnTo>
                    <a:pt x="139853" y="601501"/>
                  </a:lnTo>
                  <a:lnTo>
                    <a:pt x="139743" y="602771"/>
                  </a:lnTo>
                  <a:lnTo>
                    <a:pt x="139634" y="604041"/>
                  </a:lnTo>
                  <a:lnTo>
                    <a:pt x="139524" y="605311"/>
                  </a:lnTo>
                  <a:lnTo>
                    <a:pt x="139415" y="606581"/>
                  </a:lnTo>
                  <a:lnTo>
                    <a:pt x="139305" y="607851"/>
                  </a:lnTo>
                  <a:lnTo>
                    <a:pt x="139196" y="609121"/>
                  </a:lnTo>
                  <a:lnTo>
                    <a:pt x="139086" y="610391"/>
                  </a:lnTo>
                  <a:lnTo>
                    <a:pt x="138977" y="611661"/>
                  </a:lnTo>
                  <a:lnTo>
                    <a:pt x="138867" y="612931"/>
                  </a:lnTo>
                  <a:lnTo>
                    <a:pt x="138757" y="614201"/>
                  </a:lnTo>
                  <a:lnTo>
                    <a:pt x="138648" y="615471"/>
                  </a:lnTo>
                  <a:lnTo>
                    <a:pt x="138538" y="616741"/>
                  </a:lnTo>
                  <a:lnTo>
                    <a:pt x="138429" y="618011"/>
                  </a:lnTo>
                  <a:lnTo>
                    <a:pt x="138319" y="619281"/>
                  </a:lnTo>
                  <a:lnTo>
                    <a:pt x="138207" y="620589"/>
                  </a:lnTo>
                  <a:lnTo>
                    <a:pt x="138100" y="621821"/>
                  </a:lnTo>
                  <a:lnTo>
                    <a:pt x="137991" y="623091"/>
                  </a:lnTo>
                  <a:lnTo>
                    <a:pt x="137881" y="624361"/>
                  </a:lnTo>
                  <a:lnTo>
                    <a:pt x="137772" y="625631"/>
                  </a:lnTo>
                  <a:lnTo>
                    <a:pt x="137662" y="626901"/>
                  </a:lnTo>
                  <a:lnTo>
                    <a:pt x="137575" y="627912"/>
                  </a:lnTo>
                  <a:lnTo>
                    <a:pt x="137468" y="629153"/>
                  </a:lnTo>
                  <a:lnTo>
                    <a:pt x="137372" y="630260"/>
                  </a:lnTo>
                  <a:lnTo>
                    <a:pt x="137271" y="631431"/>
                  </a:lnTo>
                  <a:lnTo>
                    <a:pt x="137195" y="632317"/>
                  </a:lnTo>
                  <a:lnTo>
                    <a:pt x="146191" y="668567"/>
                  </a:lnTo>
                  <a:lnTo>
                    <a:pt x="146251" y="668811"/>
                  </a:lnTo>
                  <a:lnTo>
                    <a:pt x="146367" y="667541"/>
                  </a:lnTo>
                  <a:lnTo>
                    <a:pt x="146489" y="662101"/>
                  </a:lnTo>
                  <a:lnTo>
                    <a:pt x="146600" y="657165"/>
                  </a:lnTo>
                  <a:lnTo>
                    <a:pt x="146708" y="652301"/>
                  </a:lnTo>
                  <a:lnTo>
                    <a:pt x="146822" y="647221"/>
                  </a:lnTo>
                  <a:lnTo>
                    <a:pt x="146936" y="642141"/>
                  </a:lnTo>
                  <a:lnTo>
                    <a:pt x="147049" y="637061"/>
                  </a:lnTo>
                  <a:lnTo>
                    <a:pt x="147175" y="631431"/>
                  </a:lnTo>
                  <a:lnTo>
                    <a:pt x="147277" y="626901"/>
                  </a:lnTo>
                  <a:lnTo>
                    <a:pt x="147400" y="621392"/>
                  </a:lnTo>
                  <a:lnTo>
                    <a:pt x="147504" y="616741"/>
                  </a:lnTo>
                  <a:lnTo>
                    <a:pt x="147618" y="611661"/>
                  </a:lnTo>
                  <a:lnTo>
                    <a:pt x="147740" y="606194"/>
                  </a:lnTo>
                  <a:lnTo>
                    <a:pt x="147845" y="601501"/>
                  </a:lnTo>
                  <a:lnTo>
                    <a:pt x="147959" y="596421"/>
                  </a:lnTo>
                  <a:lnTo>
                    <a:pt x="148072" y="591341"/>
                  </a:lnTo>
                  <a:lnTo>
                    <a:pt x="148193" y="585930"/>
                  </a:lnTo>
                  <a:lnTo>
                    <a:pt x="148313" y="580586"/>
                  </a:lnTo>
                  <a:lnTo>
                    <a:pt x="148438" y="575002"/>
                  </a:lnTo>
                  <a:lnTo>
                    <a:pt x="148555" y="569751"/>
                  </a:lnTo>
                  <a:lnTo>
                    <a:pt x="148680" y="564171"/>
                  </a:lnTo>
                  <a:lnTo>
                    <a:pt x="148786" y="559433"/>
                  </a:lnTo>
                  <a:lnTo>
                    <a:pt x="148896" y="554511"/>
                  </a:lnTo>
                  <a:lnTo>
                    <a:pt x="149009" y="549474"/>
                  </a:lnTo>
                  <a:lnTo>
                    <a:pt x="149124" y="544351"/>
                  </a:lnTo>
                  <a:lnTo>
                    <a:pt x="149242" y="539069"/>
                  </a:lnTo>
                  <a:lnTo>
                    <a:pt x="149351" y="534191"/>
                  </a:lnTo>
                  <a:lnTo>
                    <a:pt x="149465" y="529111"/>
                  </a:lnTo>
                  <a:lnTo>
                    <a:pt x="149578" y="524031"/>
                  </a:lnTo>
                  <a:lnTo>
                    <a:pt x="149692" y="518951"/>
                  </a:lnTo>
                  <a:close/>
                </a:path>
                <a:path w="1021079" h="816610">
                  <a:moveTo>
                    <a:pt x="888077" y="650153"/>
                  </a:moveTo>
                  <a:lnTo>
                    <a:pt x="888087" y="668567"/>
                  </a:lnTo>
                  <a:lnTo>
                    <a:pt x="888829" y="666271"/>
                  </a:lnTo>
                  <a:lnTo>
                    <a:pt x="888711" y="663731"/>
                  </a:lnTo>
                  <a:lnTo>
                    <a:pt x="888592" y="661191"/>
                  </a:lnTo>
                  <a:lnTo>
                    <a:pt x="888474" y="658651"/>
                  </a:lnTo>
                  <a:lnTo>
                    <a:pt x="888355" y="656111"/>
                  </a:lnTo>
                  <a:lnTo>
                    <a:pt x="888237" y="653571"/>
                  </a:lnTo>
                  <a:lnTo>
                    <a:pt x="888123" y="651131"/>
                  </a:lnTo>
                  <a:lnTo>
                    <a:pt x="888077" y="650153"/>
                  </a:lnTo>
                  <a:close/>
                </a:path>
                <a:path w="1021079" h="816610">
                  <a:moveTo>
                    <a:pt x="763645" y="633355"/>
                  </a:moveTo>
                  <a:lnTo>
                    <a:pt x="763368" y="634521"/>
                  </a:lnTo>
                  <a:lnTo>
                    <a:pt x="759075" y="667541"/>
                  </a:lnTo>
                  <a:lnTo>
                    <a:pt x="759472" y="666271"/>
                  </a:lnTo>
                  <a:lnTo>
                    <a:pt x="762005" y="658651"/>
                  </a:lnTo>
                  <a:lnTo>
                    <a:pt x="762101" y="657165"/>
                  </a:lnTo>
                  <a:lnTo>
                    <a:pt x="762169" y="656111"/>
                  </a:lnTo>
                  <a:lnTo>
                    <a:pt x="762252" y="654841"/>
                  </a:lnTo>
                  <a:lnTo>
                    <a:pt x="762334" y="653571"/>
                  </a:lnTo>
                  <a:lnTo>
                    <a:pt x="762416" y="652301"/>
                  </a:lnTo>
                  <a:lnTo>
                    <a:pt x="762492" y="651131"/>
                  </a:lnTo>
                  <a:lnTo>
                    <a:pt x="762592" y="649599"/>
                  </a:lnTo>
                  <a:lnTo>
                    <a:pt x="762705" y="647843"/>
                  </a:lnTo>
                  <a:lnTo>
                    <a:pt x="762828" y="645951"/>
                  </a:lnTo>
                  <a:lnTo>
                    <a:pt x="762911" y="644681"/>
                  </a:lnTo>
                  <a:lnTo>
                    <a:pt x="762993" y="643411"/>
                  </a:lnTo>
                  <a:lnTo>
                    <a:pt x="763075" y="642141"/>
                  </a:lnTo>
                  <a:lnTo>
                    <a:pt x="763158" y="640871"/>
                  </a:lnTo>
                  <a:lnTo>
                    <a:pt x="763240" y="639601"/>
                  </a:lnTo>
                  <a:lnTo>
                    <a:pt x="763321" y="638349"/>
                  </a:lnTo>
                  <a:lnTo>
                    <a:pt x="763405" y="637061"/>
                  </a:lnTo>
                  <a:lnTo>
                    <a:pt x="763487" y="635791"/>
                  </a:lnTo>
                  <a:lnTo>
                    <a:pt x="763569" y="634521"/>
                  </a:lnTo>
                  <a:lnTo>
                    <a:pt x="763645" y="633355"/>
                  </a:lnTo>
                  <a:close/>
                </a:path>
                <a:path w="1021079" h="816610">
                  <a:moveTo>
                    <a:pt x="820551" y="584991"/>
                  </a:moveTo>
                  <a:lnTo>
                    <a:pt x="820589" y="635791"/>
                  </a:lnTo>
                  <a:lnTo>
                    <a:pt x="820704" y="638349"/>
                  </a:lnTo>
                  <a:lnTo>
                    <a:pt x="820818" y="640871"/>
                  </a:lnTo>
                  <a:lnTo>
                    <a:pt x="820932" y="643411"/>
                  </a:lnTo>
                  <a:lnTo>
                    <a:pt x="821047" y="645951"/>
                  </a:lnTo>
                  <a:lnTo>
                    <a:pt x="821161" y="648491"/>
                  </a:lnTo>
                  <a:lnTo>
                    <a:pt x="821280" y="651131"/>
                  </a:lnTo>
                  <a:lnTo>
                    <a:pt x="821389" y="653571"/>
                  </a:lnTo>
                  <a:lnTo>
                    <a:pt x="821504" y="656111"/>
                  </a:lnTo>
                  <a:lnTo>
                    <a:pt x="821618" y="658651"/>
                  </a:lnTo>
                  <a:lnTo>
                    <a:pt x="821732" y="661191"/>
                  </a:lnTo>
                  <a:lnTo>
                    <a:pt x="821832" y="663412"/>
                  </a:lnTo>
                  <a:lnTo>
                    <a:pt x="821904" y="665001"/>
                  </a:lnTo>
                  <a:lnTo>
                    <a:pt x="822018" y="667541"/>
                  </a:lnTo>
                  <a:lnTo>
                    <a:pt x="827313" y="634521"/>
                  </a:lnTo>
                  <a:lnTo>
                    <a:pt x="820551" y="584991"/>
                  </a:lnTo>
                  <a:close/>
                </a:path>
                <a:path w="1021079" h="816610">
                  <a:moveTo>
                    <a:pt x="869842" y="649761"/>
                  </a:moveTo>
                  <a:lnTo>
                    <a:pt x="869671" y="650153"/>
                  </a:lnTo>
                  <a:lnTo>
                    <a:pt x="867950" y="665001"/>
                  </a:lnTo>
                  <a:lnTo>
                    <a:pt x="868294" y="663731"/>
                  </a:lnTo>
                  <a:lnTo>
                    <a:pt x="869756" y="657381"/>
                  </a:lnTo>
                  <a:lnTo>
                    <a:pt x="869842" y="649761"/>
                  </a:lnTo>
                  <a:close/>
                </a:path>
                <a:path w="1021079" h="816610">
                  <a:moveTo>
                    <a:pt x="140554" y="475771"/>
                  </a:moveTo>
                  <a:lnTo>
                    <a:pt x="136055" y="484661"/>
                  </a:lnTo>
                  <a:lnTo>
                    <a:pt x="111171" y="626901"/>
                  </a:lnTo>
                  <a:lnTo>
                    <a:pt x="116128" y="661191"/>
                  </a:lnTo>
                  <a:lnTo>
                    <a:pt x="140554" y="475771"/>
                  </a:lnTo>
                  <a:close/>
                </a:path>
                <a:path w="1021079" h="816610">
                  <a:moveTo>
                    <a:pt x="701387" y="560861"/>
                  </a:moveTo>
                  <a:lnTo>
                    <a:pt x="711183" y="647221"/>
                  </a:lnTo>
                  <a:lnTo>
                    <a:pt x="711295" y="651131"/>
                  </a:lnTo>
                  <a:lnTo>
                    <a:pt x="710327" y="658651"/>
                  </a:lnTo>
                  <a:lnTo>
                    <a:pt x="712746" y="659921"/>
                  </a:lnTo>
                  <a:lnTo>
                    <a:pt x="714255" y="650153"/>
                  </a:lnTo>
                  <a:lnTo>
                    <a:pt x="714169" y="639601"/>
                  </a:lnTo>
                  <a:lnTo>
                    <a:pt x="714080" y="638349"/>
                  </a:lnTo>
                  <a:lnTo>
                    <a:pt x="713989" y="637061"/>
                  </a:lnTo>
                  <a:lnTo>
                    <a:pt x="713899" y="635791"/>
                  </a:lnTo>
                  <a:lnTo>
                    <a:pt x="713809" y="634521"/>
                  </a:lnTo>
                  <a:lnTo>
                    <a:pt x="713727" y="633355"/>
                  </a:lnTo>
                  <a:lnTo>
                    <a:pt x="713629" y="631981"/>
                  </a:lnTo>
                  <a:lnTo>
                    <a:pt x="713507" y="630260"/>
                  </a:lnTo>
                  <a:lnTo>
                    <a:pt x="713429" y="629153"/>
                  </a:lnTo>
                  <a:lnTo>
                    <a:pt x="713341" y="627912"/>
                  </a:lnTo>
                  <a:lnTo>
                    <a:pt x="713269" y="626901"/>
                  </a:lnTo>
                  <a:lnTo>
                    <a:pt x="713180" y="625631"/>
                  </a:lnTo>
                  <a:lnTo>
                    <a:pt x="713090" y="624361"/>
                  </a:lnTo>
                  <a:lnTo>
                    <a:pt x="713000" y="623091"/>
                  </a:lnTo>
                  <a:lnTo>
                    <a:pt x="712879" y="621392"/>
                  </a:lnTo>
                  <a:lnTo>
                    <a:pt x="712822" y="620589"/>
                  </a:lnTo>
                  <a:lnTo>
                    <a:pt x="712702" y="618894"/>
                  </a:lnTo>
                  <a:lnTo>
                    <a:pt x="712585" y="617233"/>
                  </a:lnTo>
                  <a:lnTo>
                    <a:pt x="712460" y="615471"/>
                  </a:lnTo>
                  <a:lnTo>
                    <a:pt x="712335" y="613712"/>
                  </a:lnTo>
                  <a:lnTo>
                    <a:pt x="712280" y="612931"/>
                  </a:lnTo>
                  <a:lnTo>
                    <a:pt x="712190" y="611661"/>
                  </a:lnTo>
                  <a:lnTo>
                    <a:pt x="712081" y="610120"/>
                  </a:lnTo>
                  <a:lnTo>
                    <a:pt x="712010" y="609121"/>
                  </a:lnTo>
                  <a:lnTo>
                    <a:pt x="711920" y="607851"/>
                  </a:lnTo>
                  <a:lnTo>
                    <a:pt x="711803" y="606194"/>
                  </a:lnTo>
                  <a:lnTo>
                    <a:pt x="711701" y="604750"/>
                  </a:lnTo>
                  <a:lnTo>
                    <a:pt x="711588" y="603160"/>
                  </a:lnTo>
                  <a:lnTo>
                    <a:pt x="711471" y="601501"/>
                  </a:lnTo>
                  <a:lnTo>
                    <a:pt x="711386" y="600308"/>
                  </a:lnTo>
                  <a:lnTo>
                    <a:pt x="711299" y="599079"/>
                  </a:lnTo>
                  <a:lnTo>
                    <a:pt x="711201" y="597691"/>
                  </a:lnTo>
                  <a:lnTo>
                    <a:pt x="711111" y="596421"/>
                  </a:lnTo>
                  <a:lnTo>
                    <a:pt x="711021" y="595151"/>
                  </a:lnTo>
                  <a:lnTo>
                    <a:pt x="710931" y="593881"/>
                  </a:lnTo>
                  <a:lnTo>
                    <a:pt x="710841" y="592611"/>
                  </a:lnTo>
                  <a:lnTo>
                    <a:pt x="710751" y="591341"/>
                  </a:lnTo>
                  <a:lnTo>
                    <a:pt x="710661" y="590071"/>
                  </a:lnTo>
                  <a:lnTo>
                    <a:pt x="710571" y="588801"/>
                  </a:lnTo>
                  <a:lnTo>
                    <a:pt x="710481" y="587531"/>
                  </a:lnTo>
                  <a:lnTo>
                    <a:pt x="710368" y="585930"/>
                  </a:lnTo>
                  <a:lnTo>
                    <a:pt x="710301" y="584991"/>
                  </a:lnTo>
                  <a:lnTo>
                    <a:pt x="710211" y="583721"/>
                  </a:lnTo>
                  <a:lnTo>
                    <a:pt x="705226" y="564838"/>
                  </a:lnTo>
                  <a:lnTo>
                    <a:pt x="705192" y="564708"/>
                  </a:lnTo>
                  <a:lnTo>
                    <a:pt x="705040" y="564527"/>
                  </a:lnTo>
                  <a:lnTo>
                    <a:pt x="701387" y="560861"/>
                  </a:lnTo>
                  <a:close/>
                </a:path>
                <a:path w="1021079" h="816610">
                  <a:moveTo>
                    <a:pt x="873455" y="618011"/>
                  </a:moveTo>
                  <a:lnTo>
                    <a:pt x="873293" y="618894"/>
                  </a:lnTo>
                  <a:lnTo>
                    <a:pt x="870011" y="647221"/>
                  </a:lnTo>
                  <a:lnTo>
                    <a:pt x="869939" y="647843"/>
                  </a:lnTo>
                  <a:lnTo>
                    <a:pt x="869848" y="648491"/>
                  </a:lnTo>
                  <a:lnTo>
                    <a:pt x="869806" y="657165"/>
                  </a:lnTo>
                  <a:lnTo>
                    <a:pt x="875287" y="633355"/>
                  </a:lnTo>
                  <a:lnTo>
                    <a:pt x="875198" y="632317"/>
                  </a:lnTo>
                  <a:lnTo>
                    <a:pt x="873610" y="619281"/>
                  </a:lnTo>
                  <a:lnTo>
                    <a:pt x="873563" y="618894"/>
                  </a:lnTo>
                  <a:lnTo>
                    <a:pt x="873455" y="618011"/>
                  </a:lnTo>
                  <a:close/>
                </a:path>
                <a:path w="1021079" h="816610">
                  <a:moveTo>
                    <a:pt x="716661" y="586261"/>
                  </a:moveTo>
                  <a:lnTo>
                    <a:pt x="716646" y="586747"/>
                  </a:lnTo>
                  <a:lnTo>
                    <a:pt x="720758" y="610120"/>
                  </a:lnTo>
                  <a:lnTo>
                    <a:pt x="720668" y="619281"/>
                  </a:lnTo>
                  <a:lnTo>
                    <a:pt x="720548" y="621821"/>
                  </a:lnTo>
                  <a:lnTo>
                    <a:pt x="720428" y="624361"/>
                  </a:lnTo>
                  <a:lnTo>
                    <a:pt x="720308" y="626901"/>
                  </a:lnTo>
                  <a:lnTo>
                    <a:pt x="720187" y="629441"/>
                  </a:lnTo>
                  <a:lnTo>
                    <a:pt x="720067" y="631981"/>
                  </a:lnTo>
                  <a:lnTo>
                    <a:pt x="719947" y="634521"/>
                  </a:lnTo>
                  <a:lnTo>
                    <a:pt x="719827" y="637061"/>
                  </a:lnTo>
                  <a:lnTo>
                    <a:pt x="719706" y="639601"/>
                  </a:lnTo>
                  <a:lnTo>
                    <a:pt x="719586" y="642141"/>
                  </a:lnTo>
                  <a:lnTo>
                    <a:pt x="719466" y="644681"/>
                  </a:lnTo>
                  <a:lnTo>
                    <a:pt x="719345" y="647221"/>
                  </a:lnTo>
                  <a:lnTo>
                    <a:pt x="719225" y="649761"/>
                  </a:lnTo>
                  <a:lnTo>
                    <a:pt x="719105" y="652301"/>
                  </a:lnTo>
                  <a:lnTo>
                    <a:pt x="718985" y="654841"/>
                  </a:lnTo>
                  <a:lnTo>
                    <a:pt x="722397" y="654841"/>
                  </a:lnTo>
                  <a:lnTo>
                    <a:pt x="722514" y="653571"/>
                  </a:lnTo>
                  <a:lnTo>
                    <a:pt x="722632" y="652301"/>
                  </a:lnTo>
                  <a:lnTo>
                    <a:pt x="722740" y="651131"/>
                  </a:lnTo>
                  <a:lnTo>
                    <a:pt x="722867" y="649761"/>
                  </a:lnTo>
                  <a:lnTo>
                    <a:pt x="722984" y="648491"/>
                  </a:lnTo>
                  <a:lnTo>
                    <a:pt x="723101" y="647221"/>
                  </a:lnTo>
                  <a:lnTo>
                    <a:pt x="723219" y="645951"/>
                  </a:lnTo>
                  <a:lnTo>
                    <a:pt x="723336" y="644681"/>
                  </a:lnTo>
                  <a:lnTo>
                    <a:pt x="723453" y="643411"/>
                  </a:lnTo>
                  <a:lnTo>
                    <a:pt x="723571" y="642141"/>
                  </a:lnTo>
                  <a:lnTo>
                    <a:pt x="723688" y="640871"/>
                  </a:lnTo>
                  <a:lnTo>
                    <a:pt x="723805" y="639601"/>
                  </a:lnTo>
                  <a:lnTo>
                    <a:pt x="723921" y="638349"/>
                  </a:lnTo>
                  <a:lnTo>
                    <a:pt x="724040" y="637061"/>
                  </a:lnTo>
                  <a:lnTo>
                    <a:pt x="724157" y="635791"/>
                  </a:lnTo>
                  <a:lnTo>
                    <a:pt x="724275" y="634521"/>
                  </a:lnTo>
                  <a:lnTo>
                    <a:pt x="724383" y="633355"/>
                  </a:lnTo>
                  <a:lnTo>
                    <a:pt x="724510" y="631981"/>
                  </a:lnTo>
                  <a:lnTo>
                    <a:pt x="724627" y="630711"/>
                  </a:lnTo>
                  <a:lnTo>
                    <a:pt x="724744" y="629441"/>
                  </a:lnTo>
                  <a:lnTo>
                    <a:pt x="724862" y="628171"/>
                  </a:lnTo>
                  <a:lnTo>
                    <a:pt x="724979" y="626901"/>
                  </a:lnTo>
                  <a:lnTo>
                    <a:pt x="725096" y="625631"/>
                  </a:lnTo>
                  <a:lnTo>
                    <a:pt x="725214" y="624361"/>
                  </a:lnTo>
                  <a:lnTo>
                    <a:pt x="725331" y="623091"/>
                  </a:lnTo>
                  <a:lnTo>
                    <a:pt x="725448" y="621821"/>
                  </a:lnTo>
                  <a:lnTo>
                    <a:pt x="725562" y="620589"/>
                  </a:lnTo>
                  <a:lnTo>
                    <a:pt x="722332" y="595151"/>
                  </a:lnTo>
                  <a:lnTo>
                    <a:pt x="719104" y="591341"/>
                  </a:lnTo>
                  <a:lnTo>
                    <a:pt x="716895" y="586747"/>
                  </a:lnTo>
                  <a:lnTo>
                    <a:pt x="716772" y="586491"/>
                  </a:lnTo>
                  <a:lnTo>
                    <a:pt x="716661" y="586261"/>
                  </a:lnTo>
                  <a:close/>
                </a:path>
                <a:path w="1021079" h="816610">
                  <a:moveTo>
                    <a:pt x="699023" y="571021"/>
                  </a:moveTo>
                  <a:lnTo>
                    <a:pt x="695808" y="572291"/>
                  </a:lnTo>
                  <a:lnTo>
                    <a:pt x="704152" y="644681"/>
                  </a:lnTo>
                  <a:lnTo>
                    <a:pt x="701824" y="651131"/>
                  </a:lnTo>
                  <a:lnTo>
                    <a:pt x="702254" y="651131"/>
                  </a:lnTo>
                  <a:lnTo>
                    <a:pt x="706874" y="652301"/>
                  </a:lnTo>
                  <a:lnTo>
                    <a:pt x="706761" y="651131"/>
                  </a:lnTo>
                  <a:lnTo>
                    <a:pt x="706666" y="650153"/>
                  </a:lnTo>
                  <a:lnTo>
                    <a:pt x="706555" y="648996"/>
                  </a:lnTo>
                  <a:lnTo>
                    <a:pt x="706443" y="647843"/>
                  </a:lnTo>
                  <a:lnTo>
                    <a:pt x="706383" y="647221"/>
                  </a:lnTo>
                  <a:lnTo>
                    <a:pt x="706261" y="645951"/>
                  </a:lnTo>
                  <a:lnTo>
                    <a:pt x="706138" y="644681"/>
                  </a:lnTo>
                  <a:lnTo>
                    <a:pt x="706015" y="643411"/>
                  </a:lnTo>
                  <a:lnTo>
                    <a:pt x="705892" y="642141"/>
                  </a:lnTo>
                  <a:lnTo>
                    <a:pt x="705770" y="640871"/>
                  </a:lnTo>
                  <a:lnTo>
                    <a:pt x="705647" y="639601"/>
                  </a:lnTo>
                  <a:lnTo>
                    <a:pt x="705526" y="638349"/>
                  </a:lnTo>
                  <a:lnTo>
                    <a:pt x="705402" y="637061"/>
                  </a:lnTo>
                  <a:lnTo>
                    <a:pt x="705279" y="635791"/>
                  </a:lnTo>
                  <a:lnTo>
                    <a:pt x="705156" y="634521"/>
                  </a:lnTo>
                  <a:lnTo>
                    <a:pt x="705044" y="633355"/>
                  </a:lnTo>
                  <a:lnTo>
                    <a:pt x="704944" y="632317"/>
                  </a:lnTo>
                  <a:lnTo>
                    <a:pt x="704858" y="631431"/>
                  </a:lnTo>
                  <a:lnTo>
                    <a:pt x="704745" y="630260"/>
                  </a:lnTo>
                  <a:lnTo>
                    <a:pt x="704638" y="629153"/>
                  </a:lnTo>
                  <a:lnTo>
                    <a:pt x="704518" y="627912"/>
                  </a:lnTo>
                  <a:lnTo>
                    <a:pt x="704420" y="626901"/>
                  </a:lnTo>
                  <a:lnTo>
                    <a:pt x="704298" y="625631"/>
                  </a:lnTo>
                  <a:lnTo>
                    <a:pt x="704175" y="624361"/>
                  </a:lnTo>
                  <a:lnTo>
                    <a:pt x="704052" y="623091"/>
                  </a:lnTo>
                  <a:lnTo>
                    <a:pt x="703930" y="621821"/>
                  </a:lnTo>
                  <a:lnTo>
                    <a:pt x="703811" y="620589"/>
                  </a:lnTo>
                  <a:lnTo>
                    <a:pt x="703684" y="619281"/>
                  </a:lnTo>
                  <a:lnTo>
                    <a:pt x="703562" y="618011"/>
                  </a:lnTo>
                  <a:lnTo>
                    <a:pt x="703439" y="616741"/>
                  </a:lnTo>
                  <a:lnTo>
                    <a:pt x="703316" y="615471"/>
                  </a:lnTo>
                  <a:lnTo>
                    <a:pt x="703194" y="614201"/>
                  </a:lnTo>
                  <a:lnTo>
                    <a:pt x="703071" y="612931"/>
                  </a:lnTo>
                  <a:lnTo>
                    <a:pt x="702948" y="611661"/>
                  </a:lnTo>
                  <a:lnTo>
                    <a:pt x="702826" y="610391"/>
                  </a:lnTo>
                  <a:lnTo>
                    <a:pt x="702703" y="609121"/>
                  </a:lnTo>
                  <a:lnTo>
                    <a:pt x="702580" y="607851"/>
                  </a:lnTo>
                  <a:lnTo>
                    <a:pt x="702458" y="606581"/>
                  </a:lnTo>
                  <a:lnTo>
                    <a:pt x="702335" y="605311"/>
                  </a:lnTo>
                  <a:lnTo>
                    <a:pt x="702212" y="604041"/>
                  </a:lnTo>
                  <a:lnTo>
                    <a:pt x="702090" y="602771"/>
                  </a:lnTo>
                  <a:lnTo>
                    <a:pt x="701967" y="601501"/>
                  </a:lnTo>
                  <a:lnTo>
                    <a:pt x="701852" y="600308"/>
                  </a:lnTo>
                  <a:lnTo>
                    <a:pt x="701733" y="599079"/>
                  </a:lnTo>
                  <a:lnTo>
                    <a:pt x="701666" y="598387"/>
                  </a:lnTo>
                  <a:lnTo>
                    <a:pt x="701599" y="597691"/>
                  </a:lnTo>
                  <a:lnTo>
                    <a:pt x="701476" y="596421"/>
                  </a:lnTo>
                  <a:lnTo>
                    <a:pt x="701354" y="595151"/>
                  </a:lnTo>
                  <a:lnTo>
                    <a:pt x="701231" y="593881"/>
                  </a:lnTo>
                  <a:lnTo>
                    <a:pt x="701108" y="592611"/>
                  </a:lnTo>
                  <a:lnTo>
                    <a:pt x="700986" y="591341"/>
                  </a:lnTo>
                  <a:lnTo>
                    <a:pt x="700863" y="590071"/>
                  </a:lnTo>
                  <a:lnTo>
                    <a:pt x="700740" y="588801"/>
                  </a:lnTo>
                  <a:lnTo>
                    <a:pt x="700618" y="587531"/>
                  </a:lnTo>
                  <a:lnTo>
                    <a:pt x="700495" y="586261"/>
                  </a:lnTo>
                  <a:lnTo>
                    <a:pt x="700372" y="584991"/>
                  </a:lnTo>
                  <a:lnTo>
                    <a:pt x="700249" y="583721"/>
                  </a:lnTo>
                  <a:lnTo>
                    <a:pt x="700127" y="582451"/>
                  </a:lnTo>
                  <a:lnTo>
                    <a:pt x="700004" y="581181"/>
                  </a:lnTo>
                  <a:lnTo>
                    <a:pt x="699881" y="579911"/>
                  </a:lnTo>
                  <a:lnTo>
                    <a:pt x="699759" y="578641"/>
                  </a:lnTo>
                  <a:lnTo>
                    <a:pt x="699636" y="577371"/>
                  </a:lnTo>
                  <a:lnTo>
                    <a:pt x="699513" y="576101"/>
                  </a:lnTo>
                  <a:lnTo>
                    <a:pt x="699391" y="574831"/>
                  </a:lnTo>
                  <a:lnTo>
                    <a:pt x="699268" y="573561"/>
                  </a:lnTo>
                  <a:lnTo>
                    <a:pt x="699145" y="572291"/>
                  </a:lnTo>
                  <a:lnTo>
                    <a:pt x="699023" y="571021"/>
                  </a:lnTo>
                  <a:close/>
                </a:path>
                <a:path w="1021079" h="816610">
                  <a:moveTo>
                    <a:pt x="152543" y="541840"/>
                  </a:moveTo>
                  <a:lnTo>
                    <a:pt x="152397" y="543084"/>
                  </a:lnTo>
                  <a:lnTo>
                    <a:pt x="152339" y="544675"/>
                  </a:lnTo>
                  <a:lnTo>
                    <a:pt x="152212" y="548161"/>
                  </a:lnTo>
                  <a:lnTo>
                    <a:pt x="152119" y="550701"/>
                  </a:lnTo>
                  <a:lnTo>
                    <a:pt x="152034" y="553049"/>
                  </a:lnTo>
                  <a:lnTo>
                    <a:pt x="151921" y="556143"/>
                  </a:lnTo>
                  <a:lnTo>
                    <a:pt x="151801" y="559433"/>
                  </a:lnTo>
                  <a:lnTo>
                    <a:pt x="151703" y="562131"/>
                  </a:lnTo>
                  <a:lnTo>
                    <a:pt x="151616" y="564527"/>
                  </a:lnTo>
                  <a:lnTo>
                    <a:pt x="151499" y="567740"/>
                  </a:lnTo>
                  <a:lnTo>
                    <a:pt x="151380" y="571021"/>
                  </a:lnTo>
                  <a:lnTo>
                    <a:pt x="151254" y="574463"/>
                  </a:lnTo>
                  <a:lnTo>
                    <a:pt x="151148" y="577371"/>
                  </a:lnTo>
                  <a:lnTo>
                    <a:pt x="151031" y="580586"/>
                  </a:lnTo>
                  <a:lnTo>
                    <a:pt x="150917" y="583721"/>
                  </a:lnTo>
                  <a:lnTo>
                    <a:pt x="150807" y="586747"/>
                  </a:lnTo>
                  <a:lnTo>
                    <a:pt x="150686" y="590071"/>
                  </a:lnTo>
                  <a:lnTo>
                    <a:pt x="150594" y="592611"/>
                  </a:lnTo>
                  <a:lnTo>
                    <a:pt x="150501" y="595151"/>
                  </a:lnTo>
                  <a:lnTo>
                    <a:pt x="150409" y="597691"/>
                  </a:lnTo>
                  <a:lnTo>
                    <a:pt x="150313" y="600308"/>
                  </a:lnTo>
                  <a:lnTo>
                    <a:pt x="150224" y="602771"/>
                  </a:lnTo>
                  <a:lnTo>
                    <a:pt x="150099" y="606194"/>
                  </a:lnTo>
                  <a:lnTo>
                    <a:pt x="149993" y="609121"/>
                  </a:lnTo>
                  <a:lnTo>
                    <a:pt x="149900" y="611661"/>
                  </a:lnTo>
                  <a:lnTo>
                    <a:pt x="149808" y="614201"/>
                  </a:lnTo>
                  <a:lnTo>
                    <a:pt x="149697" y="617233"/>
                  </a:lnTo>
                  <a:lnTo>
                    <a:pt x="149575" y="620589"/>
                  </a:lnTo>
                  <a:lnTo>
                    <a:pt x="149484" y="623091"/>
                  </a:lnTo>
                  <a:lnTo>
                    <a:pt x="149392" y="625631"/>
                  </a:lnTo>
                  <a:lnTo>
                    <a:pt x="149299" y="628171"/>
                  </a:lnTo>
                  <a:lnTo>
                    <a:pt x="149181" y="631431"/>
                  </a:lnTo>
                  <a:lnTo>
                    <a:pt x="149068" y="634521"/>
                  </a:lnTo>
                  <a:lnTo>
                    <a:pt x="148976" y="637061"/>
                  </a:lnTo>
                  <a:lnTo>
                    <a:pt x="152857" y="651131"/>
                  </a:lnTo>
                  <a:lnTo>
                    <a:pt x="152733" y="607851"/>
                  </a:lnTo>
                  <a:lnTo>
                    <a:pt x="152607" y="564171"/>
                  </a:lnTo>
                  <a:lnTo>
                    <a:pt x="152543" y="541840"/>
                  </a:lnTo>
                  <a:close/>
                </a:path>
                <a:path w="1021079" h="816610">
                  <a:moveTo>
                    <a:pt x="136131" y="473231"/>
                  </a:moveTo>
                  <a:lnTo>
                    <a:pt x="130972" y="473231"/>
                  </a:lnTo>
                  <a:lnTo>
                    <a:pt x="117111" y="538001"/>
                  </a:lnTo>
                  <a:lnTo>
                    <a:pt x="117026" y="538399"/>
                  </a:lnTo>
                  <a:lnTo>
                    <a:pt x="105295" y="609121"/>
                  </a:lnTo>
                  <a:lnTo>
                    <a:pt x="105358" y="613712"/>
                  </a:lnTo>
                  <a:lnTo>
                    <a:pt x="105471" y="615471"/>
                  </a:lnTo>
                  <a:lnTo>
                    <a:pt x="105583" y="617233"/>
                  </a:lnTo>
                  <a:lnTo>
                    <a:pt x="105689" y="618894"/>
                  </a:lnTo>
                  <a:lnTo>
                    <a:pt x="105797" y="620589"/>
                  </a:lnTo>
                  <a:lnTo>
                    <a:pt x="105875" y="621821"/>
                  </a:lnTo>
                  <a:lnTo>
                    <a:pt x="105994" y="623688"/>
                  </a:lnTo>
                  <a:lnTo>
                    <a:pt x="106118" y="625631"/>
                  </a:lnTo>
                  <a:lnTo>
                    <a:pt x="106199" y="626901"/>
                  </a:lnTo>
                  <a:lnTo>
                    <a:pt x="106263" y="627912"/>
                  </a:lnTo>
                  <a:lnTo>
                    <a:pt x="106361" y="629441"/>
                  </a:lnTo>
                  <a:lnTo>
                    <a:pt x="106488" y="631431"/>
                  </a:lnTo>
                  <a:lnTo>
                    <a:pt x="106610" y="633355"/>
                  </a:lnTo>
                  <a:lnTo>
                    <a:pt x="106685" y="634521"/>
                  </a:lnTo>
                  <a:lnTo>
                    <a:pt x="106766" y="635791"/>
                  </a:lnTo>
                  <a:lnTo>
                    <a:pt x="106846" y="637061"/>
                  </a:lnTo>
                  <a:lnTo>
                    <a:pt x="106929" y="638349"/>
                  </a:lnTo>
                  <a:lnTo>
                    <a:pt x="107045" y="640180"/>
                  </a:lnTo>
                  <a:lnTo>
                    <a:pt x="107170" y="642141"/>
                  </a:lnTo>
                  <a:lnTo>
                    <a:pt x="107251" y="643411"/>
                  </a:lnTo>
                  <a:lnTo>
                    <a:pt x="107332" y="644681"/>
                  </a:lnTo>
                  <a:lnTo>
                    <a:pt x="107413" y="645951"/>
                  </a:lnTo>
                  <a:lnTo>
                    <a:pt x="107494" y="647221"/>
                  </a:lnTo>
                  <a:lnTo>
                    <a:pt x="107575" y="648491"/>
                  </a:lnTo>
                  <a:lnTo>
                    <a:pt x="132255" y="485931"/>
                  </a:lnTo>
                  <a:lnTo>
                    <a:pt x="132365" y="485209"/>
                  </a:lnTo>
                  <a:lnTo>
                    <a:pt x="132448" y="484661"/>
                  </a:lnTo>
                  <a:lnTo>
                    <a:pt x="136131" y="473231"/>
                  </a:lnTo>
                  <a:close/>
                </a:path>
                <a:path w="1021079" h="816610">
                  <a:moveTo>
                    <a:pt x="870206" y="591341"/>
                  </a:moveTo>
                  <a:lnTo>
                    <a:pt x="870187" y="631431"/>
                  </a:lnTo>
                  <a:lnTo>
                    <a:pt x="869923" y="633355"/>
                  </a:lnTo>
                  <a:lnTo>
                    <a:pt x="869852" y="647843"/>
                  </a:lnTo>
                  <a:lnTo>
                    <a:pt x="869982" y="647471"/>
                  </a:lnTo>
                  <a:lnTo>
                    <a:pt x="873249" y="619281"/>
                  </a:lnTo>
                  <a:lnTo>
                    <a:pt x="873300" y="616741"/>
                  </a:lnTo>
                  <a:lnTo>
                    <a:pt x="870206" y="591341"/>
                  </a:lnTo>
                  <a:close/>
                </a:path>
                <a:path w="1021079" h="816610">
                  <a:moveTo>
                    <a:pt x="399355" y="639601"/>
                  </a:moveTo>
                  <a:lnTo>
                    <a:pt x="397073" y="642141"/>
                  </a:lnTo>
                  <a:lnTo>
                    <a:pt x="400090" y="647221"/>
                  </a:lnTo>
                  <a:lnTo>
                    <a:pt x="401558" y="642141"/>
                  </a:lnTo>
                  <a:lnTo>
                    <a:pt x="399355" y="639601"/>
                  </a:lnTo>
                  <a:close/>
                </a:path>
                <a:path w="1021079" h="816610">
                  <a:moveTo>
                    <a:pt x="690405" y="571021"/>
                  </a:moveTo>
                  <a:lnTo>
                    <a:pt x="687557" y="571021"/>
                  </a:lnTo>
                  <a:lnTo>
                    <a:pt x="699631" y="645951"/>
                  </a:lnTo>
                  <a:lnTo>
                    <a:pt x="701747" y="632317"/>
                  </a:lnTo>
                  <a:lnTo>
                    <a:pt x="701800" y="631981"/>
                  </a:lnTo>
                  <a:lnTo>
                    <a:pt x="701885" y="631431"/>
                  </a:lnTo>
                  <a:lnTo>
                    <a:pt x="701997" y="630711"/>
                  </a:lnTo>
                  <a:lnTo>
                    <a:pt x="702067" y="630260"/>
                  </a:lnTo>
                  <a:lnTo>
                    <a:pt x="702136" y="629153"/>
                  </a:lnTo>
                  <a:lnTo>
                    <a:pt x="690405" y="571021"/>
                  </a:lnTo>
                  <a:close/>
                </a:path>
                <a:path w="1021079" h="816610">
                  <a:moveTo>
                    <a:pt x="445284" y="507521"/>
                  </a:moveTo>
                  <a:lnTo>
                    <a:pt x="406914" y="553049"/>
                  </a:lnTo>
                  <a:lnTo>
                    <a:pt x="405860" y="557051"/>
                  </a:lnTo>
                  <a:lnTo>
                    <a:pt x="405506" y="558321"/>
                  </a:lnTo>
                  <a:lnTo>
                    <a:pt x="387424" y="631981"/>
                  </a:lnTo>
                  <a:lnTo>
                    <a:pt x="392281" y="644681"/>
                  </a:lnTo>
                  <a:lnTo>
                    <a:pt x="396955" y="618011"/>
                  </a:lnTo>
                  <a:lnTo>
                    <a:pt x="397012" y="616741"/>
                  </a:lnTo>
                  <a:lnTo>
                    <a:pt x="395989" y="610391"/>
                  </a:lnTo>
                  <a:lnTo>
                    <a:pt x="400709" y="596591"/>
                  </a:lnTo>
                  <a:lnTo>
                    <a:pt x="400768" y="596421"/>
                  </a:lnTo>
                  <a:lnTo>
                    <a:pt x="400962" y="595151"/>
                  </a:lnTo>
                  <a:lnTo>
                    <a:pt x="406526" y="563401"/>
                  </a:lnTo>
                  <a:lnTo>
                    <a:pt x="445284" y="507521"/>
                  </a:lnTo>
                  <a:close/>
                </a:path>
                <a:path w="1021079" h="816610">
                  <a:moveTo>
                    <a:pt x="128257" y="470691"/>
                  </a:moveTo>
                  <a:lnTo>
                    <a:pt x="122256" y="473231"/>
                  </a:lnTo>
                  <a:lnTo>
                    <a:pt x="95982" y="615471"/>
                  </a:lnTo>
                  <a:lnTo>
                    <a:pt x="96051" y="617761"/>
                  </a:lnTo>
                  <a:lnTo>
                    <a:pt x="96174" y="621821"/>
                  </a:lnTo>
                  <a:lnTo>
                    <a:pt x="96289" y="625631"/>
                  </a:lnTo>
                  <a:lnTo>
                    <a:pt x="96395" y="629153"/>
                  </a:lnTo>
                  <a:lnTo>
                    <a:pt x="96522" y="633355"/>
                  </a:lnTo>
                  <a:lnTo>
                    <a:pt x="96634" y="637061"/>
                  </a:lnTo>
                  <a:lnTo>
                    <a:pt x="96749" y="640871"/>
                  </a:lnTo>
                  <a:lnTo>
                    <a:pt x="100424" y="638349"/>
                  </a:lnTo>
                  <a:lnTo>
                    <a:pt x="100661" y="637061"/>
                  </a:lnTo>
                  <a:lnTo>
                    <a:pt x="105085" y="610391"/>
                  </a:lnTo>
                  <a:lnTo>
                    <a:pt x="104985" y="607851"/>
                  </a:lnTo>
                  <a:lnTo>
                    <a:pt x="104879" y="606194"/>
                  </a:lnTo>
                  <a:lnTo>
                    <a:pt x="104787" y="604750"/>
                  </a:lnTo>
                  <a:lnTo>
                    <a:pt x="104661" y="602771"/>
                  </a:lnTo>
                  <a:lnTo>
                    <a:pt x="104580" y="601501"/>
                  </a:lnTo>
                  <a:lnTo>
                    <a:pt x="104504" y="600308"/>
                  </a:lnTo>
                  <a:lnTo>
                    <a:pt x="104382" y="598387"/>
                  </a:lnTo>
                  <a:lnTo>
                    <a:pt x="104337" y="597691"/>
                  </a:lnTo>
                  <a:lnTo>
                    <a:pt x="117026" y="538399"/>
                  </a:lnTo>
                  <a:lnTo>
                    <a:pt x="128257" y="470691"/>
                  </a:lnTo>
                  <a:close/>
                </a:path>
                <a:path w="1021079" h="816610">
                  <a:moveTo>
                    <a:pt x="429677" y="511331"/>
                  </a:moveTo>
                  <a:lnTo>
                    <a:pt x="423461" y="516411"/>
                  </a:lnTo>
                  <a:lnTo>
                    <a:pt x="397041" y="556143"/>
                  </a:lnTo>
                  <a:lnTo>
                    <a:pt x="384776" y="616741"/>
                  </a:lnTo>
                  <a:lnTo>
                    <a:pt x="384317" y="618894"/>
                  </a:lnTo>
                  <a:lnTo>
                    <a:pt x="381953" y="637061"/>
                  </a:lnTo>
                  <a:lnTo>
                    <a:pt x="383782" y="640871"/>
                  </a:lnTo>
                  <a:lnTo>
                    <a:pt x="405526" y="558321"/>
                  </a:lnTo>
                  <a:lnTo>
                    <a:pt x="406753" y="553241"/>
                  </a:lnTo>
                  <a:lnTo>
                    <a:pt x="406914" y="553049"/>
                  </a:lnTo>
                  <a:lnTo>
                    <a:pt x="409866" y="541840"/>
                  </a:lnTo>
                  <a:lnTo>
                    <a:pt x="431247" y="513871"/>
                  </a:lnTo>
                  <a:lnTo>
                    <a:pt x="429677" y="511331"/>
                  </a:lnTo>
                  <a:close/>
                </a:path>
                <a:path w="1021079" h="816610">
                  <a:moveTo>
                    <a:pt x="681959" y="634521"/>
                  </a:moveTo>
                  <a:lnTo>
                    <a:pt x="680523" y="640871"/>
                  </a:lnTo>
                  <a:lnTo>
                    <a:pt x="684932" y="637061"/>
                  </a:lnTo>
                  <a:lnTo>
                    <a:pt x="681959" y="634521"/>
                  </a:lnTo>
                  <a:close/>
                </a:path>
                <a:path w="1021079" h="816610">
                  <a:moveTo>
                    <a:pt x="795747" y="619281"/>
                  </a:moveTo>
                  <a:lnTo>
                    <a:pt x="795509" y="620589"/>
                  </a:lnTo>
                  <a:lnTo>
                    <a:pt x="793335" y="638349"/>
                  </a:lnTo>
                  <a:lnTo>
                    <a:pt x="796263" y="625631"/>
                  </a:lnTo>
                  <a:lnTo>
                    <a:pt x="796160" y="624361"/>
                  </a:lnTo>
                  <a:lnTo>
                    <a:pt x="796057" y="623091"/>
                  </a:lnTo>
                  <a:lnTo>
                    <a:pt x="795954" y="621821"/>
                  </a:lnTo>
                  <a:lnTo>
                    <a:pt x="795854" y="620589"/>
                  </a:lnTo>
                  <a:lnTo>
                    <a:pt x="795747" y="619281"/>
                  </a:lnTo>
                  <a:close/>
                </a:path>
                <a:path w="1021079" h="816610">
                  <a:moveTo>
                    <a:pt x="96739" y="551971"/>
                  </a:moveTo>
                  <a:lnTo>
                    <a:pt x="91480" y="560861"/>
                  </a:lnTo>
                  <a:lnTo>
                    <a:pt x="91543" y="563401"/>
                  </a:lnTo>
                  <a:lnTo>
                    <a:pt x="91648" y="572291"/>
                  </a:lnTo>
                  <a:lnTo>
                    <a:pt x="91772" y="634521"/>
                  </a:lnTo>
                  <a:lnTo>
                    <a:pt x="91964" y="633355"/>
                  </a:lnTo>
                  <a:lnTo>
                    <a:pt x="92071" y="631981"/>
                  </a:lnTo>
                  <a:lnTo>
                    <a:pt x="92169" y="630711"/>
                  </a:lnTo>
                  <a:lnTo>
                    <a:pt x="92291" y="629153"/>
                  </a:lnTo>
                  <a:lnTo>
                    <a:pt x="92387" y="627912"/>
                  </a:lnTo>
                  <a:lnTo>
                    <a:pt x="92466" y="626901"/>
                  </a:lnTo>
                  <a:lnTo>
                    <a:pt x="92564" y="625631"/>
                  </a:lnTo>
                  <a:lnTo>
                    <a:pt x="92663" y="624361"/>
                  </a:lnTo>
                  <a:lnTo>
                    <a:pt x="92762" y="623091"/>
                  </a:lnTo>
                  <a:lnTo>
                    <a:pt x="92860" y="621821"/>
                  </a:lnTo>
                  <a:lnTo>
                    <a:pt x="92956" y="620589"/>
                  </a:lnTo>
                  <a:lnTo>
                    <a:pt x="93058" y="619281"/>
                  </a:lnTo>
                  <a:lnTo>
                    <a:pt x="93176" y="617761"/>
                  </a:lnTo>
                  <a:lnTo>
                    <a:pt x="93255" y="616741"/>
                  </a:lnTo>
                  <a:lnTo>
                    <a:pt x="93354" y="615471"/>
                  </a:lnTo>
                  <a:lnTo>
                    <a:pt x="93452" y="614201"/>
                  </a:lnTo>
                  <a:lnTo>
                    <a:pt x="93551" y="612931"/>
                  </a:lnTo>
                  <a:lnTo>
                    <a:pt x="93650" y="611661"/>
                  </a:lnTo>
                  <a:lnTo>
                    <a:pt x="93769" y="610120"/>
                  </a:lnTo>
                  <a:lnTo>
                    <a:pt x="93847" y="609121"/>
                  </a:lnTo>
                  <a:lnTo>
                    <a:pt x="93946" y="607851"/>
                  </a:lnTo>
                  <a:lnTo>
                    <a:pt x="94044" y="606581"/>
                  </a:lnTo>
                  <a:lnTo>
                    <a:pt x="94143" y="605311"/>
                  </a:lnTo>
                  <a:lnTo>
                    <a:pt x="94242" y="604041"/>
                  </a:lnTo>
                  <a:lnTo>
                    <a:pt x="94340" y="602771"/>
                  </a:lnTo>
                  <a:lnTo>
                    <a:pt x="94439" y="601501"/>
                  </a:lnTo>
                  <a:lnTo>
                    <a:pt x="94532" y="600308"/>
                  </a:lnTo>
                  <a:lnTo>
                    <a:pt x="94627" y="599079"/>
                  </a:lnTo>
                  <a:lnTo>
                    <a:pt x="94735" y="597691"/>
                  </a:lnTo>
                  <a:lnTo>
                    <a:pt x="94834" y="596421"/>
                  </a:lnTo>
                  <a:lnTo>
                    <a:pt x="94932" y="595151"/>
                  </a:lnTo>
                  <a:lnTo>
                    <a:pt x="95031" y="593881"/>
                  </a:lnTo>
                  <a:lnTo>
                    <a:pt x="95130" y="592611"/>
                  </a:lnTo>
                  <a:lnTo>
                    <a:pt x="95228" y="591341"/>
                  </a:lnTo>
                  <a:lnTo>
                    <a:pt x="95327" y="590071"/>
                  </a:lnTo>
                  <a:lnTo>
                    <a:pt x="95426" y="588801"/>
                  </a:lnTo>
                  <a:lnTo>
                    <a:pt x="95524" y="587531"/>
                  </a:lnTo>
                  <a:lnTo>
                    <a:pt x="95649" y="585930"/>
                  </a:lnTo>
                  <a:lnTo>
                    <a:pt x="95722" y="584991"/>
                  </a:lnTo>
                  <a:lnTo>
                    <a:pt x="95820" y="583721"/>
                  </a:lnTo>
                  <a:lnTo>
                    <a:pt x="95919" y="582451"/>
                  </a:lnTo>
                  <a:lnTo>
                    <a:pt x="96032" y="580995"/>
                  </a:lnTo>
                  <a:lnTo>
                    <a:pt x="96138" y="579635"/>
                  </a:lnTo>
                  <a:lnTo>
                    <a:pt x="96244" y="578274"/>
                  </a:lnTo>
                  <a:lnTo>
                    <a:pt x="96314" y="577371"/>
                  </a:lnTo>
                  <a:lnTo>
                    <a:pt x="96412" y="576101"/>
                  </a:lnTo>
                  <a:lnTo>
                    <a:pt x="96511" y="574831"/>
                  </a:lnTo>
                  <a:lnTo>
                    <a:pt x="96626" y="573357"/>
                  </a:lnTo>
                  <a:lnTo>
                    <a:pt x="96709" y="572291"/>
                  </a:lnTo>
                  <a:lnTo>
                    <a:pt x="96807" y="571021"/>
                  </a:lnTo>
                  <a:lnTo>
                    <a:pt x="96906" y="569751"/>
                  </a:lnTo>
                  <a:lnTo>
                    <a:pt x="97027" y="568195"/>
                  </a:lnTo>
                  <a:lnTo>
                    <a:pt x="97103" y="567211"/>
                  </a:lnTo>
                  <a:lnTo>
                    <a:pt x="97202" y="565941"/>
                  </a:lnTo>
                  <a:lnTo>
                    <a:pt x="97298" y="564708"/>
                  </a:lnTo>
                  <a:lnTo>
                    <a:pt x="97378" y="564527"/>
                  </a:lnTo>
                  <a:lnTo>
                    <a:pt x="100732" y="558321"/>
                  </a:lnTo>
                  <a:lnTo>
                    <a:pt x="96826" y="552108"/>
                  </a:lnTo>
                  <a:lnTo>
                    <a:pt x="96739" y="551971"/>
                  </a:lnTo>
                  <a:close/>
                </a:path>
                <a:path w="1021079" h="816610">
                  <a:moveTo>
                    <a:pt x="407651" y="576601"/>
                  </a:moveTo>
                  <a:lnTo>
                    <a:pt x="407283" y="577371"/>
                  </a:lnTo>
                  <a:lnTo>
                    <a:pt x="401202" y="595151"/>
                  </a:lnTo>
                  <a:lnTo>
                    <a:pt x="400739" y="596421"/>
                  </a:lnTo>
                  <a:lnTo>
                    <a:pt x="397178" y="616741"/>
                  </a:lnTo>
                  <a:lnTo>
                    <a:pt x="397217" y="618011"/>
                  </a:lnTo>
                  <a:lnTo>
                    <a:pt x="399877" y="634521"/>
                  </a:lnTo>
                  <a:lnTo>
                    <a:pt x="406865" y="582451"/>
                  </a:lnTo>
                  <a:lnTo>
                    <a:pt x="406989" y="581533"/>
                  </a:lnTo>
                  <a:lnTo>
                    <a:pt x="407061" y="580995"/>
                  </a:lnTo>
                  <a:lnTo>
                    <a:pt x="407116" y="580586"/>
                  </a:lnTo>
                  <a:lnTo>
                    <a:pt x="407206" y="579911"/>
                  </a:lnTo>
                  <a:lnTo>
                    <a:pt x="407312" y="579122"/>
                  </a:lnTo>
                  <a:lnTo>
                    <a:pt x="407426" y="578274"/>
                  </a:lnTo>
                  <a:lnTo>
                    <a:pt x="407547" y="577371"/>
                  </a:lnTo>
                  <a:lnTo>
                    <a:pt x="407651" y="576601"/>
                  </a:lnTo>
                  <a:close/>
                </a:path>
                <a:path w="1021079" h="816610">
                  <a:moveTo>
                    <a:pt x="650379" y="587531"/>
                  </a:moveTo>
                  <a:lnTo>
                    <a:pt x="657433" y="630260"/>
                  </a:lnTo>
                  <a:lnTo>
                    <a:pt x="657508" y="630711"/>
                  </a:lnTo>
                  <a:lnTo>
                    <a:pt x="660924" y="631981"/>
                  </a:lnTo>
                  <a:lnTo>
                    <a:pt x="658389" y="614201"/>
                  </a:lnTo>
                  <a:lnTo>
                    <a:pt x="660932" y="610391"/>
                  </a:lnTo>
                  <a:lnTo>
                    <a:pt x="657957" y="602771"/>
                  </a:lnTo>
                  <a:lnTo>
                    <a:pt x="659632" y="596591"/>
                  </a:lnTo>
                  <a:lnTo>
                    <a:pt x="659678" y="596421"/>
                  </a:lnTo>
                  <a:lnTo>
                    <a:pt x="650379" y="587531"/>
                  </a:lnTo>
                  <a:close/>
                </a:path>
                <a:path w="1021079" h="816610">
                  <a:moveTo>
                    <a:pt x="595034" y="629153"/>
                  </a:moveTo>
                  <a:lnTo>
                    <a:pt x="594508" y="631431"/>
                  </a:lnTo>
                  <a:lnTo>
                    <a:pt x="594916" y="630711"/>
                  </a:lnTo>
                  <a:lnTo>
                    <a:pt x="595450" y="629441"/>
                  </a:lnTo>
                  <a:lnTo>
                    <a:pt x="595034" y="629153"/>
                  </a:lnTo>
                  <a:close/>
                </a:path>
                <a:path w="1021079" h="816610">
                  <a:moveTo>
                    <a:pt x="835515" y="606581"/>
                  </a:moveTo>
                  <a:lnTo>
                    <a:pt x="835621" y="610120"/>
                  </a:lnTo>
                  <a:lnTo>
                    <a:pt x="835734" y="612931"/>
                  </a:lnTo>
                  <a:lnTo>
                    <a:pt x="835837" y="615471"/>
                  </a:lnTo>
                  <a:lnTo>
                    <a:pt x="835930" y="617761"/>
                  </a:lnTo>
                  <a:lnTo>
                    <a:pt x="836044" y="620589"/>
                  </a:lnTo>
                  <a:lnTo>
                    <a:pt x="836145" y="623091"/>
                  </a:lnTo>
                  <a:lnTo>
                    <a:pt x="836248" y="625631"/>
                  </a:lnTo>
                  <a:lnTo>
                    <a:pt x="836340" y="627912"/>
                  </a:lnTo>
                  <a:lnTo>
                    <a:pt x="836435" y="630260"/>
                  </a:lnTo>
                  <a:lnTo>
                    <a:pt x="837493" y="621821"/>
                  </a:lnTo>
                  <a:lnTo>
                    <a:pt x="837437" y="620589"/>
                  </a:lnTo>
                  <a:lnTo>
                    <a:pt x="835515" y="606581"/>
                  </a:lnTo>
                  <a:close/>
                </a:path>
                <a:path w="1021079" h="816610">
                  <a:moveTo>
                    <a:pt x="597011" y="620589"/>
                  </a:moveTo>
                  <a:lnTo>
                    <a:pt x="596326" y="621392"/>
                  </a:lnTo>
                  <a:lnTo>
                    <a:pt x="591779" y="626901"/>
                  </a:lnTo>
                  <a:lnTo>
                    <a:pt x="595034" y="629153"/>
                  </a:lnTo>
                  <a:lnTo>
                    <a:pt x="597011" y="620589"/>
                  </a:lnTo>
                  <a:close/>
                </a:path>
                <a:path w="1021079" h="816610">
                  <a:moveTo>
                    <a:pt x="570240" y="621821"/>
                  </a:moveTo>
                  <a:lnTo>
                    <a:pt x="570335" y="623688"/>
                  </a:lnTo>
                  <a:lnTo>
                    <a:pt x="570434" y="625631"/>
                  </a:lnTo>
                  <a:lnTo>
                    <a:pt x="573573" y="628171"/>
                  </a:lnTo>
                  <a:lnTo>
                    <a:pt x="574062" y="624361"/>
                  </a:lnTo>
                  <a:lnTo>
                    <a:pt x="574148" y="623688"/>
                  </a:lnTo>
                  <a:lnTo>
                    <a:pt x="574225" y="623091"/>
                  </a:lnTo>
                  <a:lnTo>
                    <a:pt x="570240" y="621821"/>
                  </a:lnTo>
                  <a:close/>
                </a:path>
                <a:path w="1021079" h="816610">
                  <a:moveTo>
                    <a:pt x="411750" y="587531"/>
                  </a:moveTo>
                  <a:lnTo>
                    <a:pt x="404158" y="607851"/>
                  </a:lnTo>
                  <a:lnTo>
                    <a:pt x="404268" y="609121"/>
                  </a:lnTo>
                  <a:lnTo>
                    <a:pt x="404378" y="610391"/>
                  </a:lnTo>
                  <a:lnTo>
                    <a:pt x="404488" y="611661"/>
                  </a:lnTo>
                  <a:lnTo>
                    <a:pt x="404598" y="612931"/>
                  </a:lnTo>
                  <a:lnTo>
                    <a:pt x="404708" y="614201"/>
                  </a:lnTo>
                  <a:lnTo>
                    <a:pt x="404818" y="615471"/>
                  </a:lnTo>
                  <a:lnTo>
                    <a:pt x="404928" y="616741"/>
                  </a:lnTo>
                  <a:lnTo>
                    <a:pt x="405038" y="618011"/>
                  </a:lnTo>
                  <a:lnTo>
                    <a:pt x="405148" y="619281"/>
                  </a:lnTo>
                  <a:lnTo>
                    <a:pt x="405261" y="620589"/>
                  </a:lnTo>
                  <a:lnTo>
                    <a:pt x="405368" y="621821"/>
                  </a:lnTo>
                  <a:lnTo>
                    <a:pt x="405478" y="623091"/>
                  </a:lnTo>
                  <a:lnTo>
                    <a:pt x="405588" y="624361"/>
                  </a:lnTo>
                  <a:lnTo>
                    <a:pt x="405698" y="625631"/>
                  </a:lnTo>
                  <a:lnTo>
                    <a:pt x="405808" y="626901"/>
                  </a:lnTo>
                  <a:lnTo>
                    <a:pt x="405896" y="627912"/>
                  </a:lnTo>
                  <a:lnTo>
                    <a:pt x="406100" y="626901"/>
                  </a:lnTo>
                  <a:lnTo>
                    <a:pt x="411750" y="587531"/>
                  </a:lnTo>
                  <a:close/>
                </a:path>
                <a:path w="1021079" h="816610">
                  <a:moveTo>
                    <a:pt x="387817" y="545621"/>
                  </a:moveTo>
                  <a:lnTo>
                    <a:pt x="380735" y="553241"/>
                  </a:lnTo>
                  <a:lnTo>
                    <a:pt x="365041" y="618894"/>
                  </a:lnTo>
                  <a:lnTo>
                    <a:pt x="364671" y="620589"/>
                  </a:lnTo>
                  <a:lnTo>
                    <a:pt x="369108" y="626901"/>
                  </a:lnTo>
                  <a:lnTo>
                    <a:pt x="378213" y="582451"/>
                  </a:lnTo>
                  <a:lnTo>
                    <a:pt x="378568" y="579635"/>
                  </a:lnTo>
                  <a:lnTo>
                    <a:pt x="378693" y="578641"/>
                  </a:lnTo>
                  <a:lnTo>
                    <a:pt x="378739" y="578274"/>
                  </a:lnTo>
                  <a:lnTo>
                    <a:pt x="378853" y="577371"/>
                  </a:lnTo>
                  <a:lnTo>
                    <a:pt x="381433" y="573357"/>
                  </a:lnTo>
                  <a:lnTo>
                    <a:pt x="387772" y="545817"/>
                  </a:lnTo>
                  <a:lnTo>
                    <a:pt x="387817" y="545621"/>
                  </a:lnTo>
                  <a:close/>
                </a:path>
                <a:path w="1021079" h="816610">
                  <a:moveTo>
                    <a:pt x="865427" y="552108"/>
                  </a:moveTo>
                  <a:lnTo>
                    <a:pt x="864566" y="553049"/>
                  </a:lnTo>
                  <a:lnTo>
                    <a:pt x="861433" y="557051"/>
                  </a:lnTo>
                  <a:lnTo>
                    <a:pt x="869828" y="626901"/>
                  </a:lnTo>
                  <a:lnTo>
                    <a:pt x="869961" y="625631"/>
                  </a:lnTo>
                  <a:lnTo>
                    <a:pt x="870052" y="590071"/>
                  </a:lnTo>
                  <a:lnTo>
                    <a:pt x="865565" y="553241"/>
                  </a:lnTo>
                  <a:lnTo>
                    <a:pt x="865542" y="553049"/>
                  </a:lnTo>
                  <a:lnTo>
                    <a:pt x="865427" y="552108"/>
                  </a:lnTo>
                  <a:close/>
                </a:path>
                <a:path w="1021079" h="816610">
                  <a:moveTo>
                    <a:pt x="584774" y="614201"/>
                  </a:moveTo>
                  <a:lnTo>
                    <a:pt x="589169" y="624361"/>
                  </a:lnTo>
                  <a:lnTo>
                    <a:pt x="589108" y="615471"/>
                  </a:lnTo>
                  <a:lnTo>
                    <a:pt x="584774" y="614201"/>
                  </a:lnTo>
                  <a:close/>
                </a:path>
                <a:path w="1021079" h="816610">
                  <a:moveTo>
                    <a:pt x="687784" y="605311"/>
                  </a:moveTo>
                  <a:lnTo>
                    <a:pt x="687877" y="606581"/>
                  </a:lnTo>
                  <a:lnTo>
                    <a:pt x="690370" y="623091"/>
                  </a:lnTo>
                  <a:lnTo>
                    <a:pt x="690460" y="623688"/>
                  </a:lnTo>
                  <a:lnTo>
                    <a:pt x="690562" y="624361"/>
                  </a:lnTo>
                  <a:lnTo>
                    <a:pt x="690482" y="621392"/>
                  </a:lnTo>
                  <a:lnTo>
                    <a:pt x="690430" y="620589"/>
                  </a:lnTo>
                  <a:lnTo>
                    <a:pt x="690321" y="618894"/>
                  </a:lnTo>
                  <a:lnTo>
                    <a:pt x="690215" y="617233"/>
                  </a:lnTo>
                  <a:lnTo>
                    <a:pt x="690102" y="615471"/>
                  </a:lnTo>
                  <a:lnTo>
                    <a:pt x="689989" y="613712"/>
                  </a:lnTo>
                  <a:lnTo>
                    <a:pt x="689939" y="612931"/>
                  </a:lnTo>
                  <a:lnTo>
                    <a:pt x="689857" y="611661"/>
                  </a:lnTo>
                  <a:lnTo>
                    <a:pt x="687784" y="605311"/>
                  </a:lnTo>
                  <a:close/>
                </a:path>
                <a:path w="1021079" h="816610">
                  <a:moveTo>
                    <a:pt x="645711" y="588801"/>
                  </a:moveTo>
                  <a:lnTo>
                    <a:pt x="643409" y="592611"/>
                  </a:lnTo>
                  <a:lnTo>
                    <a:pt x="649901" y="621392"/>
                  </a:lnTo>
                  <a:lnTo>
                    <a:pt x="649998" y="621821"/>
                  </a:lnTo>
                  <a:lnTo>
                    <a:pt x="653277" y="623091"/>
                  </a:lnTo>
                  <a:lnTo>
                    <a:pt x="645711" y="588801"/>
                  </a:lnTo>
                  <a:close/>
                </a:path>
                <a:path w="1021079" h="816610">
                  <a:moveTo>
                    <a:pt x="90223" y="557051"/>
                  </a:moveTo>
                  <a:lnTo>
                    <a:pt x="84348" y="558321"/>
                  </a:lnTo>
                  <a:lnTo>
                    <a:pt x="84271" y="559433"/>
                  </a:lnTo>
                  <a:lnTo>
                    <a:pt x="84202" y="560429"/>
                  </a:lnTo>
                  <a:lnTo>
                    <a:pt x="84085" y="562131"/>
                  </a:lnTo>
                  <a:lnTo>
                    <a:pt x="84017" y="563401"/>
                  </a:lnTo>
                  <a:lnTo>
                    <a:pt x="83904" y="565501"/>
                  </a:lnTo>
                  <a:lnTo>
                    <a:pt x="83785" y="567740"/>
                  </a:lnTo>
                  <a:lnTo>
                    <a:pt x="83677" y="569751"/>
                  </a:lnTo>
                  <a:lnTo>
                    <a:pt x="83609" y="571021"/>
                  </a:lnTo>
                  <a:lnTo>
                    <a:pt x="83484" y="573357"/>
                  </a:lnTo>
                  <a:lnTo>
                    <a:pt x="83396" y="575002"/>
                  </a:lnTo>
                  <a:lnTo>
                    <a:pt x="83269" y="577371"/>
                  </a:lnTo>
                  <a:lnTo>
                    <a:pt x="83148" y="579635"/>
                  </a:lnTo>
                  <a:lnTo>
                    <a:pt x="83046" y="581533"/>
                  </a:lnTo>
                  <a:lnTo>
                    <a:pt x="82929" y="583721"/>
                  </a:lnTo>
                  <a:lnTo>
                    <a:pt x="82861" y="584991"/>
                  </a:lnTo>
                  <a:lnTo>
                    <a:pt x="82780" y="586491"/>
                  </a:lnTo>
                  <a:lnTo>
                    <a:pt x="82657" y="588801"/>
                  </a:lnTo>
                  <a:lnTo>
                    <a:pt x="82553" y="590737"/>
                  </a:lnTo>
                  <a:lnTo>
                    <a:pt x="82431" y="593020"/>
                  </a:lnTo>
                  <a:lnTo>
                    <a:pt x="82317" y="595151"/>
                  </a:lnTo>
                  <a:lnTo>
                    <a:pt x="82249" y="596421"/>
                  </a:lnTo>
                  <a:lnTo>
                    <a:pt x="82143" y="598387"/>
                  </a:lnTo>
                  <a:lnTo>
                    <a:pt x="82040" y="600308"/>
                  </a:lnTo>
                  <a:lnTo>
                    <a:pt x="81977" y="601501"/>
                  </a:lnTo>
                  <a:lnTo>
                    <a:pt x="81909" y="602771"/>
                  </a:lnTo>
                  <a:lnTo>
                    <a:pt x="81841" y="604041"/>
                  </a:lnTo>
                  <a:lnTo>
                    <a:pt x="81725" y="606194"/>
                  </a:lnTo>
                  <a:lnTo>
                    <a:pt x="81636" y="607851"/>
                  </a:lnTo>
                  <a:lnTo>
                    <a:pt x="81515" y="610120"/>
                  </a:lnTo>
                  <a:lnTo>
                    <a:pt x="81432" y="611661"/>
                  </a:lnTo>
                  <a:lnTo>
                    <a:pt x="81323" y="613712"/>
                  </a:lnTo>
                  <a:lnTo>
                    <a:pt x="81228" y="615471"/>
                  </a:lnTo>
                  <a:lnTo>
                    <a:pt x="81160" y="616741"/>
                  </a:lnTo>
                  <a:lnTo>
                    <a:pt x="81045" y="618894"/>
                  </a:lnTo>
                  <a:lnTo>
                    <a:pt x="80954" y="620589"/>
                  </a:lnTo>
                  <a:lnTo>
                    <a:pt x="80888" y="621821"/>
                  </a:lnTo>
                  <a:lnTo>
                    <a:pt x="84511" y="620589"/>
                  </a:lnTo>
                  <a:lnTo>
                    <a:pt x="84734" y="619281"/>
                  </a:lnTo>
                  <a:lnTo>
                    <a:pt x="84846" y="618011"/>
                  </a:lnTo>
                  <a:lnTo>
                    <a:pt x="84958" y="616741"/>
                  </a:lnTo>
                  <a:lnTo>
                    <a:pt x="85070" y="615471"/>
                  </a:lnTo>
                  <a:lnTo>
                    <a:pt x="85182" y="614201"/>
                  </a:lnTo>
                  <a:lnTo>
                    <a:pt x="85294" y="612931"/>
                  </a:lnTo>
                  <a:lnTo>
                    <a:pt x="85406" y="611661"/>
                  </a:lnTo>
                  <a:lnTo>
                    <a:pt x="85518" y="610391"/>
                  </a:lnTo>
                  <a:lnTo>
                    <a:pt x="85630" y="609121"/>
                  </a:lnTo>
                  <a:lnTo>
                    <a:pt x="85742" y="607851"/>
                  </a:lnTo>
                  <a:lnTo>
                    <a:pt x="85854" y="606581"/>
                  </a:lnTo>
                  <a:lnTo>
                    <a:pt x="85966" y="605311"/>
                  </a:lnTo>
                  <a:lnTo>
                    <a:pt x="86078" y="604041"/>
                  </a:lnTo>
                  <a:lnTo>
                    <a:pt x="86190" y="602771"/>
                  </a:lnTo>
                  <a:lnTo>
                    <a:pt x="86302" y="601501"/>
                  </a:lnTo>
                  <a:lnTo>
                    <a:pt x="86408" y="600308"/>
                  </a:lnTo>
                  <a:lnTo>
                    <a:pt x="86516" y="599079"/>
                  </a:lnTo>
                  <a:lnTo>
                    <a:pt x="86638" y="597691"/>
                  </a:lnTo>
                  <a:lnTo>
                    <a:pt x="86750" y="596421"/>
                  </a:lnTo>
                  <a:lnTo>
                    <a:pt x="86862" y="595151"/>
                  </a:lnTo>
                  <a:lnTo>
                    <a:pt x="86974" y="593881"/>
                  </a:lnTo>
                  <a:lnTo>
                    <a:pt x="87086" y="592611"/>
                  </a:lnTo>
                  <a:lnTo>
                    <a:pt x="87198" y="591341"/>
                  </a:lnTo>
                  <a:lnTo>
                    <a:pt x="87310" y="590071"/>
                  </a:lnTo>
                  <a:lnTo>
                    <a:pt x="87422" y="588801"/>
                  </a:lnTo>
                  <a:lnTo>
                    <a:pt x="87535" y="587531"/>
                  </a:lnTo>
                  <a:lnTo>
                    <a:pt x="87647" y="586261"/>
                  </a:lnTo>
                  <a:lnTo>
                    <a:pt x="87759" y="584991"/>
                  </a:lnTo>
                  <a:lnTo>
                    <a:pt x="87871" y="583721"/>
                  </a:lnTo>
                  <a:lnTo>
                    <a:pt x="87983" y="582451"/>
                  </a:lnTo>
                  <a:lnTo>
                    <a:pt x="88095" y="581181"/>
                  </a:lnTo>
                  <a:lnTo>
                    <a:pt x="88207" y="579911"/>
                  </a:lnTo>
                  <a:lnTo>
                    <a:pt x="88319" y="578641"/>
                  </a:lnTo>
                  <a:lnTo>
                    <a:pt x="88431" y="577371"/>
                  </a:lnTo>
                  <a:lnTo>
                    <a:pt x="88543" y="576101"/>
                  </a:lnTo>
                  <a:lnTo>
                    <a:pt x="88655" y="574831"/>
                  </a:lnTo>
                  <a:lnTo>
                    <a:pt x="88767" y="573561"/>
                  </a:lnTo>
                  <a:lnTo>
                    <a:pt x="88879" y="572291"/>
                  </a:lnTo>
                  <a:lnTo>
                    <a:pt x="88991" y="571021"/>
                  </a:lnTo>
                  <a:lnTo>
                    <a:pt x="89103" y="569751"/>
                  </a:lnTo>
                  <a:lnTo>
                    <a:pt x="89212" y="568513"/>
                  </a:lnTo>
                  <a:lnTo>
                    <a:pt x="89327" y="567211"/>
                  </a:lnTo>
                  <a:lnTo>
                    <a:pt x="89439" y="565941"/>
                  </a:lnTo>
                  <a:lnTo>
                    <a:pt x="89563" y="564527"/>
                  </a:lnTo>
                  <a:lnTo>
                    <a:pt x="89663" y="563401"/>
                  </a:lnTo>
                  <a:lnTo>
                    <a:pt x="89775" y="562131"/>
                  </a:lnTo>
                  <a:lnTo>
                    <a:pt x="89887" y="560861"/>
                  </a:lnTo>
                  <a:lnTo>
                    <a:pt x="90013" y="559433"/>
                  </a:lnTo>
                  <a:lnTo>
                    <a:pt x="90111" y="558321"/>
                  </a:lnTo>
                  <a:lnTo>
                    <a:pt x="90223" y="557051"/>
                  </a:lnTo>
                  <a:close/>
                </a:path>
                <a:path w="1021079" h="816610">
                  <a:moveTo>
                    <a:pt x="148068" y="506251"/>
                  </a:moveTo>
                  <a:lnTo>
                    <a:pt x="143468" y="510061"/>
                  </a:lnTo>
                  <a:lnTo>
                    <a:pt x="142404" y="524031"/>
                  </a:lnTo>
                  <a:lnTo>
                    <a:pt x="142308" y="525301"/>
                  </a:lnTo>
                  <a:lnTo>
                    <a:pt x="142225" y="526387"/>
                  </a:lnTo>
                  <a:lnTo>
                    <a:pt x="142115" y="527841"/>
                  </a:lnTo>
                  <a:lnTo>
                    <a:pt x="142018" y="529111"/>
                  </a:lnTo>
                  <a:lnTo>
                    <a:pt x="141921" y="530381"/>
                  </a:lnTo>
                  <a:lnTo>
                    <a:pt x="141825" y="531651"/>
                  </a:lnTo>
                  <a:lnTo>
                    <a:pt x="141728" y="532921"/>
                  </a:lnTo>
                  <a:lnTo>
                    <a:pt x="141631" y="534191"/>
                  </a:lnTo>
                  <a:lnTo>
                    <a:pt x="141535" y="535461"/>
                  </a:lnTo>
                  <a:lnTo>
                    <a:pt x="141438" y="536731"/>
                  </a:lnTo>
                  <a:lnTo>
                    <a:pt x="141341" y="538001"/>
                  </a:lnTo>
                  <a:lnTo>
                    <a:pt x="141260" y="539069"/>
                  </a:lnTo>
                  <a:lnTo>
                    <a:pt x="141148" y="540541"/>
                  </a:lnTo>
                  <a:lnTo>
                    <a:pt x="141049" y="541840"/>
                  </a:lnTo>
                  <a:lnTo>
                    <a:pt x="140955" y="543084"/>
                  </a:lnTo>
                  <a:lnTo>
                    <a:pt x="140858" y="544351"/>
                  </a:lnTo>
                  <a:lnTo>
                    <a:pt x="140761" y="545621"/>
                  </a:lnTo>
                  <a:lnTo>
                    <a:pt x="140665" y="546891"/>
                  </a:lnTo>
                  <a:lnTo>
                    <a:pt x="140568" y="548161"/>
                  </a:lnTo>
                  <a:lnTo>
                    <a:pt x="140468" y="549474"/>
                  </a:lnTo>
                  <a:lnTo>
                    <a:pt x="140375" y="550701"/>
                  </a:lnTo>
                  <a:lnTo>
                    <a:pt x="140278" y="551971"/>
                  </a:lnTo>
                  <a:lnTo>
                    <a:pt x="140196" y="553049"/>
                  </a:lnTo>
                  <a:lnTo>
                    <a:pt x="140085" y="554511"/>
                  </a:lnTo>
                  <a:lnTo>
                    <a:pt x="139988" y="555781"/>
                  </a:lnTo>
                  <a:lnTo>
                    <a:pt x="139892" y="557051"/>
                  </a:lnTo>
                  <a:lnTo>
                    <a:pt x="139795" y="558321"/>
                  </a:lnTo>
                  <a:lnTo>
                    <a:pt x="139710" y="559433"/>
                  </a:lnTo>
                  <a:lnTo>
                    <a:pt x="139602" y="560861"/>
                  </a:lnTo>
                  <a:lnTo>
                    <a:pt x="139505" y="562131"/>
                  </a:lnTo>
                  <a:lnTo>
                    <a:pt x="139408" y="563401"/>
                  </a:lnTo>
                  <a:lnTo>
                    <a:pt x="139323" y="564527"/>
                  </a:lnTo>
                  <a:lnTo>
                    <a:pt x="139215" y="565941"/>
                  </a:lnTo>
                  <a:lnTo>
                    <a:pt x="139118" y="567211"/>
                  </a:lnTo>
                  <a:lnTo>
                    <a:pt x="139044" y="568195"/>
                  </a:lnTo>
                  <a:lnTo>
                    <a:pt x="138925" y="569751"/>
                  </a:lnTo>
                  <a:lnTo>
                    <a:pt x="138829" y="571021"/>
                  </a:lnTo>
                  <a:lnTo>
                    <a:pt x="138732" y="572291"/>
                  </a:lnTo>
                  <a:lnTo>
                    <a:pt x="138651" y="573357"/>
                  </a:lnTo>
                  <a:lnTo>
                    <a:pt x="138567" y="574463"/>
                  </a:lnTo>
                  <a:lnTo>
                    <a:pt x="138442" y="576101"/>
                  </a:lnTo>
                  <a:lnTo>
                    <a:pt x="138345" y="577371"/>
                  </a:lnTo>
                  <a:lnTo>
                    <a:pt x="138277" y="578274"/>
                  </a:lnTo>
                  <a:lnTo>
                    <a:pt x="138173" y="579635"/>
                  </a:lnTo>
                  <a:lnTo>
                    <a:pt x="138069" y="580995"/>
                  </a:lnTo>
                  <a:lnTo>
                    <a:pt x="137959" y="582451"/>
                  </a:lnTo>
                  <a:lnTo>
                    <a:pt x="137862" y="583721"/>
                  </a:lnTo>
                  <a:lnTo>
                    <a:pt x="137765" y="584991"/>
                  </a:lnTo>
                  <a:lnTo>
                    <a:pt x="137694" y="585930"/>
                  </a:lnTo>
                  <a:lnTo>
                    <a:pt x="137572" y="587531"/>
                  </a:lnTo>
                  <a:lnTo>
                    <a:pt x="137475" y="588801"/>
                  </a:lnTo>
                  <a:lnTo>
                    <a:pt x="137379" y="590071"/>
                  </a:lnTo>
                  <a:lnTo>
                    <a:pt x="137282" y="591341"/>
                  </a:lnTo>
                  <a:lnTo>
                    <a:pt x="137186" y="592611"/>
                  </a:lnTo>
                  <a:lnTo>
                    <a:pt x="137089" y="593881"/>
                  </a:lnTo>
                  <a:lnTo>
                    <a:pt x="136992" y="595151"/>
                  </a:lnTo>
                  <a:lnTo>
                    <a:pt x="136896" y="596421"/>
                  </a:lnTo>
                  <a:lnTo>
                    <a:pt x="136799" y="597691"/>
                  </a:lnTo>
                  <a:lnTo>
                    <a:pt x="136693" y="599079"/>
                  </a:lnTo>
                  <a:lnTo>
                    <a:pt x="136600" y="600308"/>
                  </a:lnTo>
                  <a:lnTo>
                    <a:pt x="136509" y="601501"/>
                  </a:lnTo>
                  <a:lnTo>
                    <a:pt x="136383" y="603160"/>
                  </a:lnTo>
                  <a:lnTo>
                    <a:pt x="136262" y="604750"/>
                  </a:lnTo>
                  <a:lnTo>
                    <a:pt x="136152" y="606194"/>
                  </a:lnTo>
                  <a:lnTo>
                    <a:pt x="136026" y="607851"/>
                  </a:lnTo>
                  <a:lnTo>
                    <a:pt x="135929" y="609121"/>
                  </a:lnTo>
                  <a:lnTo>
                    <a:pt x="135853" y="610120"/>
                  </a:lnTo>
                  <a:lnTo>
                    <a:pt x="135736" y="611661"/>
                  </a:lnTo>
                  <a:lnTo>
                    <a:pt x="135639" y="612931"/>
                  </a:lnTo>
                  <a:lnTo>
                    <a:pt x="135543" y="614201"/>
                  </a:lnTo>
                  <a:lnTo>
                    <a:pt x="135446" y="615471"/>
                  </a:lnTo>
                  <a:lnTo>
                    <a:pt x="135349" y="616741"/>
                  </a:lnTo>
                  <a:lnTo>
                    <a:pt x="135272" y="617761"/>
                  </a:lnTo>
                  <a:lnTo>
                    <a:pt x="135156" y="619281"/>
                  </a:lnTo>
                  <a:lnTo>
                    <a:pt x="135056" y="620589"/>
                  </a:lnTo>
                  <a:lnTo>
                    <a:pt x="134963" y="621821"/>
                  </a:lnTo>
                  <a:lnTo>
                    <a:pt x="135147" y="621392"/>
                  </a:lnTo>
                  <a:lnTo>
                    <a:pt x="142655" y="568513"/>
                  </a:lnTo>
                  <a:lnTo>
                    <a:pt x="142764" y="567740"/>
                  </a:lnTo>
                  <a:lnTo>
                    <a:pt x="146753" y="521491"/>
                  </a:lnTo>
                  <a:lnTo>
                    <a:pt x="146863" y="520221"/>
                  </a:lnTo>
                  <a:lnTo>
                    <a:pt x="146972" y="518951"/>
                  </a:lnTo>
                  <a:lnTo>
                    <a:pt x="147082" y="517681"/>
                  </a:lnTo>
                  <a:lnTo>
                    <a:pt x="147191" y="516411"/>
                  </a:lnTo>
                  <a:lnTo>
                    <a:pt x="147301" y="515141"/>
                  </a:lnTo>
                  <a:lnTo>
                    <a:pt x="147410" y="513871"/>
                  </a:lnTo>
                  <a:lnTo>
                    <a:pt x="147520" y="512601"/>
                  </a:lnTo>
                  <a:lnTo>
                    <a:pt x="147629" y="511331"/>
                  </a:lnTo>
                  <a:lnTo>
                    <a:pt x="147739" y="510061"/>
                  </a:lnTo>
                  <a:lnTo>
                    <a:pt x="147848" y="508791"/>
                  </a:lnTo>
                  <a:lnTo>
                    <a:pt x="147958" y="507521"/>
                  </a:lnTo>
                  <a:lnTo>
                    <a:pt x="148068" y="506251"/>
                  </a:lnTo>
                  <a:close/>
                </a:path>
                <a:path w="1021079" h="816610">
                  <a:moveTo>
                    <a:pt x="833276" y="552108"/>
                  </a:moveTo>
                  <a:lnTo>
                    <a:pt x="833314" y="553049"/>
                  </a:lnTo>
                  <a:lnTo>
                    <a:pt x="833425" y="555781"/>
                  </a:lnTo>
                  <a:lnTo>
                    <a:pt x="833527" y="558321"/>
                  </a:lnTo>
                  <a:lnTo>
                    <a:pt x="833612" y="560429"/>
                  </a:lnTo>
                  <a:lnTo>
                    <a:pt x="833733" y="563401"/>
                  </a:lnTo>
                  <a:lnTo>
                    <a:pt x="833817" y="565501"/>
                  </a:lnTo>
                  <a:lnTo>
                    <a:pt x="833926" y="568195"/>
                  </a:lnTo>
                  <a:lnTo>
                    <a:pt x="834040" y="571021"/>
                  </a:lnTo>
                  <a:lnTo>
                    <a:pt x="834143" y="573561"/>
                  </a:lnTo>
                  <a:lnTo>
                    <a:pt x="834266" y="576601"/>
                  </a:lnTo>
                  <a:lnTo>
                    <a:pt x="834389" y="579635"/>
                  </a:lnTo>
                  <a:lnTo>
                    <a:pt x="834502" y="582451"/>
                  </a:lnTo>
                  <a:lnTo>
                    <a:pt x="834605" y="584991"/>
                  </a:lnTo>
                  <a:lnTo>
                    <a:pt x="834708" y="587531"/>
                  </a:lnTo>
                  <a:lnTo>
                    <a:pt x="834810" y="590071"/>
                  </a:lnTo>
                  <a:lnTo>
                    <a:pt x="834913" y="592611"/>
                  </a:lnTo>
                  <a:lnTo>
                    <a:pt x="835016" y="595151"/>
                  </a:lnTo>
                  <a:lnTo>
                    <a:pt x="835118" y="597691"/>
                  </a:lnTo>
                  <a:lnTo>
                    <a:pt x="835224" y="600308"/>
                  </a:lnTo>
                  <a:lnTo>
                    <a:pt x="835324" y="602771"/>
                  </a:lnTo>
                  <a:lnTo>
                    <a:pt x="835404" y="604750"/>
                  </a:lnTo>
                  <a:lnTo>
                    <a:pt x="835515" y="606581"/>
                  </a:lnTo>
                  <a:lnTo>
                    <a:pt x="837437" y="620589"/>
                  </a:lnTo>
                  <a:lnTo>
                    <a:pt x="837547" y="621392"/>
                  </a:lnTo>
                  <a:lnTo>
                    <a:pt x="840996" y="593881"/>
                  </a:lnTo>
                  <a:lnTo>
                    <a:pt x="841104" y="593020"/>
                  </a:lnTo>
                  <a:lnTo>
                    <a:pt x="841155" y="592611"/>
                  </a:lnTo>
                  <a:lnTo>
                    <a:pt x="840971" y="591341"/>
                  </a:lnTo>
                  <a:lnTo>
                    <a:pt x="840871" y="590071"/>
                  </a:lnTo>
                  <a:lnTo>
                    <a:pt x="840770" y="588801"/>
                  </a:lnTo>
                  <a:lnTo>
                    <a:pt x="840670" y="587531"/>
                  </a:lnTo>
                  <a:lnTo>
                    <a:pt x="840543" y="585930"/>
                  </a:lnTo>
                  <a:lnTo>
                    <a:pt x="840469" y="584991"/>
                  </a:lnTo>
                  <a:lnTo>
                    <a:pt x="840368" y="583721"/>
                  </a:lnTo>
                  <a:lnTo>
                    <a:pt x="840268" y="582451"/>
                  </a:lnTo>
                  <a:lnTo>
                    <a:pt x="840153" y="580995"/>
                  </a:lnTo>
                  <a:lnTo>
                    <a:pt x="840045" y="579635"/>
                  </a:lnTo>
                  <a:lnTo>
                    <a:pt x="839938" y="578274"/>
                  </a:lnTo>
                  <a:lnTo>
                    <a:pt x="839866" y="577371"/>
                  </a:lnTo>
                  <a:lnTo>
                    <a:pt x="839766" y="576101"/>
                  </a:lnTo>
                  <a:lnTo>
                    <a:pt x="839665" y="574831"/>
                  </a:lnTo>
                  <a:lnTo>
                    <a:pt x="839636" y="574463"/>
                  </a:lnTo>
                  <a:lnTo>
                    <a:pt x="833276" y="552108"/>
                  </a:lnTo>
                  <a:close/>
                </a:path>
                <a:path w="1021079" h="816610">
                  <a:moveTo>
                    <a:pt x="675998" y="610391"/>
                  </a:moveTo>
                  <a:lnTo>
                    <a:pt x="673322" y="618894"/>
                  </a:lnTo>
                  <a:lnTo>
                    <a:pt x="673200" y="619281"/>
                  </a:lnTo>
                  <a:lnTo>
                    <a:pt x="676199" y="620589"/>
                  </a:lnTo>
                  <a:lnTo>
                    <a:pt x="676075" y="617233"/>
                  </a:lnTo>
                  <a:lnTo>
                    <a:pt x="675998" y="610391"/>
                  </a:lnTo>
                  <a:close/>
                </a:path>
                <a:path w="1021079" h="816610">
                  <a:moveTo>
                    <a:pt x="608911" y="612931"/>
                  </a:moveTo>
                  <a:lnTo>
                    <a:pt x="608929" y="613712"/>
                  </a:lnTo>
                  <a:lnTo>
                    <a:pt x="609052" y="619281"/>
                  </a:lnTo>
                  <a:lnTo>
                    <a:pt x="611050" y="614201"/>
                  </a:lnTo>
                  <a:lnTo>
                    <a:pt x="608911" y="612931"/>
                  </a:lnTo>
                  <a:close/>
                </a:path>
                <a:path w="1021079" h="816610">
                  <a:moveTo>
                    <a:pt x="836918" y="539271"/>
                  </a:moveTo>
                  <a:lnTo>
                    <a:pt x="836953" y="540541"/>
                  </a:lnTo>
                  <a:lnTo>
                    <a:pt x="837056" y="541840"/>
                  </a:lnTo>
                  <a:lnTo>
                    <a:pt x="837154" y="543084"/>
                  </a:lnTo>
                  <a:lnTo>
                    <a:pt x="837254" y="544351"/>
                  </a:lnTo>
                  <a:lnTo>
                    <a:pt x="837355" y="545621"/>
                  </a:lnTo>
                  <a:lnTo>
                    <a:pt x="837455" y="546891"/>
                  </a:lnTo>
                  <a:lnTo>
                    <a:pt x="837556" y="548161"/>
                  </a:lnTo>
                  <a:lnTo>
                    <a:pt x="837659" y="549474"/>
                  </a:lnTo>
                  <a:lnTo>
                    <a:pt x="837756" y="550701"/>
                  </a:lnTo>
                  <a:lnTo>
                    <a:pt x="837857" y="551971"/>
                  </a:lnTo>
                  <a:lnTo>
                    <a:pt x="837942" y="553049"/>
                  </a:lnTo>
                  <a:lnTo>
                    <a:pt x="838058" y="554511"/>
                  </a:lnTo>
                  <a:lnTo>
                    <a:pt x="838158" y="555781"/>
                  </a:lnTo>
                  <a:lnTo>
                    <a:pt x="838259" y="557051"/>
                  </a:lnTo>
                  <a:lnTo>
                    <a:pt x="838359" y="558321"/>
                  </a:lnTo>
                  <a:lnTo>
                    <a:pt x="838447" y="559433"/>
                  </a:lnTo>
                  <a:lnTo>
                    <a:pt x="838560" y="560861"/>
                  </a:lnTo>
                  <a:lnTo>
                    <a:pt x="838661" y="562131"/>
                  </a:lnTo>
                  <a:lnTo>
                    <a:pt x="838761" y="563401"/>
                  </a:lnTo>
                  <a:lnTo>
                    <a:pt x="838850" y="564527"/>
                  </a:lnTo>
                  <a:lnTo>
                    <a:pt x="838962" y="565941"/>
                  </a:lnTo>
                  <a:lnTo>
                    <a:pt x="839062" y="567211"/>
                  </a:lnTo>
                  <a:lnTo>
                    <a:pt x="839140" y="568195"/>
                  </a:lnTo>
                  <a:lnTo>
                    <a:pt x="839263" y="569751"/>
                  </a:lnTo>
                  <a:lnTo>
                    <a:pt x="839364" y="571021"/>
                  </a:lnTo>
                  <a:lnTo>
                    <a:pt x="839464" y="572291"/>
                  </a:lnTo>
                  <a:lnTo>
                    <a:pt x="839549" y="573357"/>
                  </a:lnTo>
                  <a:lnTo>
                    <a:pt x="839636" y="574463"/>
                  </a:lnTo>
                  <a:lnTo>
                    <a:pt x="842270" y="583721"/>
                  </a:lnTo>
                  <a:lnTo>
                    <a:pt x="841474" y="590071"/>
                  </a:lnTo>
                  <a:lnTo>
                    <a:pt x="841390" y="590737"/>
                  </a:lnTo>
                  <a:lnTo>
                    <a:pt x="841314" y="591341"/>
                  </a:lnTo>
                  <a:lnTo>
                    <a:pt x="841072" y="592611"/>
                  </a:lnTo>
                  <a:lnTo>
                    <a:pt x="841172" y="593881"/>
                  </a:lnTo>
                  <a:lnTo>
                    <a:pt x="841273" y="595151"/>
                  </a:lnTo>
                  <a:lnTo>
                    <a:pt x="841373" y="596421"/>
                  </a:lnTo>
                  <a:lnTo>
                    <a:pt x="841473" y="597691"/>
                  </a:lnTo>
                  <a:lnTo>
                    <a:pt x="841583" y="599079"/>
                  </a:lnTo>
                  <a:lnTo>
                    <a:pt x="841680" y="600308"/>
                  </a:lnTo>
                  <a:lnTo>
                    <a:pt x="841775" y="601501"/>
                  </a:lnTo>
                  <a:lnTo>
                    <a:pt x="841875" y="602771"/>
                  </a:lnTo>
                  <a:lnTo>
                    <a:pt x="841976" y="604041"/>
                  </a:lnTo>
                  <a:lnTo>
                    <a:pt x="842076" y="605311"/>
                  </a:lnTo>
                  <a:lnTo>
                    <a:pt x="842177" y="606581"/>
                  </a:lnTo>
                  <a:lnTo>
                    <a:pt x="842277" y="607851"/>
                  </a:lnTo>
                  <a:lnTo>
                    <a:pt x="842378" y="609121"/>
                  </a:lnTo>
                  <a:lnTo>
                    <a:pt x="842457" y="610120"/>
                  </a:lnTo>
                  <a:lnTo>
                    <a:pt x="842579" y="611661"/>
                  </a:lnTo>
                  <a:lnTo>
                    <a:pt x="842679" y="612931"/>
                  </a:lnTo>
                  <a:lnTo>
                    <a:pt x="842779" y="614201"/>
                  </a:lnTo>
                  <a:lnTo>
                    <a:pt x="842880" y="615471"/>
                  </a:lnTo>
                  <a:lnTo>
                    <a:pt x="842980" y="616741"/>
                  </a:lnTo>
                  <a:lnTo>
                    <a:pt x="843061" y="617761"/>
                  </a:lnTo>
                  <a:lnTo>
                    <a:pt x="843181" y="619281"/>
                  </a:lnTo>
                  <a:lnTo>
                    <a:pt x="843307" y="618894"/>
                  </a:lnTo>
                  <a:lnTo>
                    <a:pt x="843434" y="609121"/>
                  </a:lnTo>
                  <a:lnTo>
                    <a:pt x="843548" y="600308"/>
                  </a:lnTo>
                  <a:lnTo>
                    <a:pt x="843672" y="590737"/>
                  </a:lnTo>
                  <a:lnTo>
                    <a:pt x="843798" y="580995"/>
                  </a:lnTo>
                  <a:lnTo>
                    <a:pt x="843911" y="572291"/>
                  </a:lnTo>
                  <a:lnTo>
                    <a:pt x="844027" y="563401"/>
                  </a:lnTo>
                  <a:lnTo>
                    <a:pt x="844109" y="557051"/>
                  </a:lnTo>
                  <a:lnTo>
                    <a:pt x="836918" y="539271"/>
                  </a:lnTo>
                  <a:close/>
                </a:path>
                <a:path w="1021079" h="816610">
                  <a:moveTo>
                    <a:pt x="577602" y="606581"/>
                  </a:moveTo>
                  <a:lnTo>
                    <a:pt x="572237" y="606581"/>
                  </a:lnTo>
                  <a:lnTo>
                    <a:pt x="578891" y="618011"/>
                  </a:lnTo>
                  <a:lnTo>
                    <a:pt x="580745" y="611661"/>
                  </a:lnTo>
                  <a:lnTo>
                    <a:pt x="577602" y="606581"/>
                  </a:lnTo>
                  <a:close/>
                </a:path>
                <a:path w="1021079" h="816610">
                  <a:moveTo>
                    <a:pt x="397041" y="556143"/>
                  </a:moveTo>
                  <a:lnTo>
                    <a:pt x="391466" y="564527"/>
                  </a:lnTo>
                  <a:lnTo>
                    <a:pt x="391365" y="564708"/>
                  </a:lnTo>
                  <a:lnTo>
                    <a:pt x="384597" y="616741"/>
                  </a:lnTo>
                  <a:lnTo>
                    <a:pt x="384533" y="617233"/>
                  </a:lnTo>
                  <a:lnTo>
                    <a:pt x="384464" y="617761"/>
                  </a:lnTo>
                  <a:lnTo>
                    <a:pt x="384676" y="617233"/>
                  </a:lnTo>
                  <a:lnTo>
                    <a:pt x="396857" y="557051"/>
                  </a:lnTo>
                  <a:lnTo>
                    <a:pt x="396973" y="556475"/>
                  </a:lnTo>
                  <a:lnTo>
                    <a:pt x="397041" y="556143"/>
                  </a:lnTo>
                  <a:close/>
                </a:path>
                <a:path w="1021079" h="816610">
                  <a:moveTo>
                    <a:pt x="400709" y="596591"/>
                  </a:moveTo>
                  <a:lnTo>
                    <a:pt x="396082" y="610120"/>
                  </a:lnTo>
                  <a:lnTo>
                    <a:pt x="395989" y="610391"/>
                  </a:lnTo>
                  <a:lnTo>
                    <a:pt x="397012" y="616741"/>
                  </a:lnTo>
                  <a:lnTo>
                    <a:pt x="397092" y="617233"/>
                  </a:lnTo>
                  <a:lnTo>
                    <a:pt x="400709" y="596591"/>
                  </a:lnTo>
                  <a:close/>
                </a:path>
                <a:path w="1021079" h="816610">
                  <a:moveTo>
                    <a:pt x="876079" y="558321"/>
                  </a:moveTo>
                  <a:lnTo>
                    <a:pt x="870286" y="559591"/>
                  </a:lnTo>
                  <a:lnTo>
                    <a:pt x="870206" y="591341"/>
                  </a:lnTo>
                  <a:lnTo>
                    <a:pt x="873300" y="616741"/>
                  </a:lnTo>
                  <a:lnTo>
                    <a:pt x="873360" y="617233"/>
                  </a:lnTo>
                  <a:lnTo>
                    <a:pt x="873543" y="616741"/>
                  </a:lnTo>
                  <a:lnTo>
                    <a:pt x="877517" y="582451"/>
                  </a:lnTo>
                  <a:lnTo>
                    <a:pt x="877437" y="576601"/>
                  </a:lnTo>
                  <a:lnTo>
                    <a:pt x="877318" y="575002"/>
                  </a:lnTo>
                  <a:lnTo>
                    <a:pt x="877196" y="573357"/>
                  </a:lnTo>
                  <a:lnTo>
                    <a:pt x="877117" y="572291"/>
                  </a:lnTo>
                  <a:lnTo>
                    <a:pt x="877022" y="571021"/>
                  </a:lnTo>
                  <a:lnTo>
                    <a:pt x="876928" y="569751"/>
                  </a:lnTo>
                  <a:lnTo>
                    <a:pt x="876812" y="568195"/>
                  </a:lnTo>
                  <a:lnTo>
                    <a:pt x="876739" y="567211"/>
                  </a:lnTo>
                  <a:lnTo>
                    <a:pt x="876645" y="565941"/>
                  </a:lnTo>
                  <a:lnTo>
                    <a:pt x="876540" y="564527"/>
                  </a:lnTo>
                  <a:lnTo>
                    <a:pt x="876456" y="563401"/>
                  </a:lnTo>
                  <a:lnTo>
                    <a:pt x="876362" y="562131"/>
                  </a:lnTo>
                  <a:lnTo>
                    <a:pt x="876235" y="560429"/>
                  </a:lnTo>
                  <a:lnTo>
                    <a:pt x="876161" y="559433"/>
                  </a:lnTo>
                  <a:lnTo>
                    <a:pt x="876079" y="558321"/>
                  </a:lnTo>
                  <a:close/>
                </a:path>
                <a:path w="1021079" h="816610">
                  <a:moveTo>
                    <a:pt x="418683" y="587531"/>
                  </a:moveTo>
                  <a:lnTo>
                    <a:pt x="412156" y="613712"/>
                  </a:lnTo>
                  <a:lnTo>
                    <a:pt x="412034" y="614201"/>
                  </a:lnTo>
                  <a:lnTo>
                    <a:pt x="416145" y="616741"/>
                  </a:lnTo>
                  <a:lnTo>
                    <a:pt x="416270" y="615471"/>
                  </a:lnTo>
                  <a:lnTo>
                    <a:pt x="416394" y="614201"/>
                  </a:lnTo>
                  <a:lnTo>
                    <a:pt x="416518" y="612931"/>
                  </a:lnTo>
                  <a:lnTo>
                    <a:pt x="416642" y="611661"/>
                  </a:lnTo>
                  <a:lnTo>
                    <a:pt x="416766" y="610391"/>
                  </a:lnTo>
                  <a:lnTo>
                    <a:pt x="416891" y="609121"/>
                  </a:lnTo>
                  <a:lnTo>
                    <a:pt x="417015" y="607851"/>
                  </a:lnTo>
                  <a:lnTo>
                    <a:pt x="417139" y="606581"/>
                  </a:lnTo>
                  <a:lnTo>
                    <a:pt x="417263" y="605311"/>
                  </a:lnTo>
                  <a:lnTo>
                    <a:pt x="417387" y="604041"/>
                  </a:lnTo>
                  <a:lnTo>
                    <a:pt x="417511" y="602771"/>
                  </a:lnTo>
                  <a:lnTo>
                    <a:pt x="417636" y="601501"/>
                  </a:lnTo>
                  <a:lnTo>
                    <a:pt x="417752" y="600308"/>
                  </a:lnTo>
                  <a:lnTo>
                    <a:pt x="417872" y="599079"/>
                  </a:lnTo>
                  <a:lnTo>
                    <a:pt x="417940" y="598387"/>
                  </a:lnTo>
                  <a:lnTo>
                    <a:pt x="418008" y="597691"/>
                  </a:lnTo>
                  <a:lnTo>
                    <a:pt x="418132" y="596421"/>
                  </a:lnTo>
                  <a:lnTo>
                    <a:pt x="418257" y="595151"/>
                  </a:lnTo>
                  <a:lnTo>
                    <a:pt x="418381" y="593881"/>
                  </a:lnTo>
                  <a:lnTo>
                    <a:pt x="418502" y="591341"/>
                  </a:lnTo>
                  <a:lnTo>
                    <a:pt x="418622" y="588801"/>
                  </a:lnTo>
                  <a:lnTo>
                    <a:pt x="418683" y="587531"/>
                  </a:lnTo>
                  <a:close/>
                </a:path>
                <a:path w="1021079" h="816610">
                  <a:moveTo>
                    <a:pt x="583056" y="555781"/>
                  </a:moveTo>
                  <a:lnTo>
                    <a:pt x="578455" y="555781"/>
                  </a:lnTo>
                  <a:lnTo>
                    <a:pt x="582217" y="558321"/>
                  </a:lnTo>
                  <a:lnTo>
                    <a:pt x="583143" y="563401"/>
                  </a:lnTo>
                  <a:lnTo>
                    <a:pt x="588800" y="564708"/>
                  </a:lnTo>
                  <a:lnTo>
                    <a:pt x="588732" y="564838"/>
                  </a:lnTo>
                  <a:lnTo>
                    <a:pt x="616687" y="615471"/>
                  </a:lnTo>
                  <a:lnTo>
                    <a:pt x="621328" y="614201"/>
                  </a:lnTo>
                  <a:lnTo>
                    <a:pt x="609284" y="581181"/>
                  </a:lnTo>
                  <a:lnTo>
                    <a:pt x="609216" y="580995"/>
                  </a:lnTo>
                  <a:lnTo>
                    <a:pt x="608526" y="579635"/>
                  </a:lnTo>
                  <a:lnTo>
                    <a:pt x="583056" y="555781"/>
                  </a:lnTo>
                  <a:close/>
                </a:path>
                <a:path w="1021079" h="816610">
                  <a:moveTo>
                    <a:pt x="549468" y="611661"/>
                  </a:moveTo>
                  <a:lnTo>
                    <a:pt x="547207" y="614201"/>
                  </a:lnTo>
                  <a:lnTo>
                    <a:pt x="553949" y="614201"/>
                  </a:lnTo>
                  <a:lnTo>
                    <a:pt x="549468" y="611661"/>
                  </a:lnTo>
                  <a:close/>
                </a:path>
                <a:path w="1021079" h="816610">
                  <a:moveTo>
                    <a:pt x="597801" y="559591"/>
                  </a:moveTo>
                  <a:lnTo>
                    <a:pt x="603511" y="569751"/>
                  </a:lnTo>
                  <a:lnTo>
                    <a:pt x="608526" y="579635"/>
                  </a:lnTo>
                  <a:lnTo>
                    <a:pt x="608821" y="579911"/>
                  </a:lnTo>
                  <a:lnTo>
                    <a:pt x="609216" y="580995"/>
                  </a:lnTo>
                  <a:lnTo>
                    <a:pt x="626065" y="614201"/>
                  </a:lnTo>
                  <a:lnTo>
                    <a:pt x="618821" y="581533"/>
                  </a:lnTo>
                  <a:lnTo>
                    <a:pt x="616797" y="578274"/>
                  </a:lnTo>
                  <a:lnTo>
                    <a:pt x="597801" y="559591"/>
                  </a:lnTo>
                  <a:close/>
                </a:path>
                <a:path w="1021079" h="816610">
                  <a:moveTo>
                    <a:pt x="798213" y="557051"/>
                  </a:moveTo>
                  <a:lnTo>
                    <a:pt x="798408" y="558321"/>
                  </a:lnTo>
                  <a:lnTo>
                    <a:pt x="809892" y="613712"/>
                  </a:lnTo>
                  <a:lnTo>
                    <a:pt x="809820" y="592611"/>
                  </a:lnTo>
                  <a:lnTo>
                    <a:pt x="798213" y="557051"/>
                  </a:lnTo>
                  <a:close/>
                </a:path>
                <a:path w="1021079" h="816610">
                  <a:moveTo>
                    <a:pt x="430232" y="606581"/>
                  </a:moveTo>
                  <a:lnTo>
                    <a:pt x="427827" y="610391"/>
                  </a:lnTo>
                  <a:lnTo>
                    <a:pt x="429966" y="612931"/>
                  </a:lnTo>
                  <a:lnTo>
                    <a:pt x="432220" y="610391"/>
                  </a:lnTo>
                  <a:lnTo>
                    <a:pt x="430232" y="606581"/>
                  </a:lnTo>
                  <a:close/>
                </a:path>
                <a:path w="1021079" h="816610">
                  <a:moveTo>
                    <a:pt x="547005" y="609121"/>
                  </a:moveTo>
                  <a:lnTo>
                    <a:pt x="535359" y="610391"/>
                  </a:lnTo>
                  <a:lnTo>
                    <a:pt x="543852" y="612931"/>
                  </a:lnTo>
                  <a:lnTo>
                    <a:pt x="547005" y="609121"/>
                  </a:lnTo>
                  <a:close/>
                </a:path>
                <a:path w="1021079" h="816610">
                  <a:moveTo>
                    <a:pt x="375947" y="553241"/>
                  </a:moveTo>
                  <a:lnTo>
                    <a:pt x="368434" y="559591"/>
                  </a:lnTo>
                  <a:lnTo>
                    <a:pt x="357094" y="604041"/>
                  </a:lnTo>
                  <a:lnTo>
                    <a:pt x="361480" y="611661"/>
                  </a:lnTo>
                  <a:lnTo>
                    <a:pt x="366742" y="582451"/>
                  </a:lnTo>
                  <a:lnTo>
                    <a:pt x="375947" y="553241"/>
                  </a:lnTo>
                  <a:close/>
                </a:path>
                <a:path w="1021079" h="816610">
                  <a:moveTo>
                    <a:pt x="116607" y="540924"/>
                  </a:moveTo>
                  <a:lnTo>
                    <a:pt x="116289" y="541840"/>
                  </a:lnTo>
                  <a:lnTo>
                    <a:pt x="104337" y="597691"/>
                  </a:lnTo>
                  <a:lnTo>
                    <a:pt x="104382" y="598387"/>
                  </a:lnTo>
                  <a:lnTo>
                    <a:pt x="104504" y="600308"/>
                  </a:lnTo>
                  <a:lnTo>
                    <a:pt x="104580" y="601501"/>
                  </a:lnTo>
                  <a:lnTo>
                    <a:pt x="104661" y="602771"/>
                  </a:lnTo>
                  <a:lnTo>
                    <a:pt x="104787" y="604750"/>
                  </a:lnTo>
                  <a:lnTo>
                    <a:pt x="104879" y="606194"/>
                  </a:lnTo>
                  <a:lnTo>
                    <a:pt x="104985" y="607851"/>
                  </a:lnTo>
                  <a:lnTo>
                    <a:pt x="105066" y="609121"/>
                  </a:lnTo>
                  <a:lnTo>
                    <a:pt x="105130" y="610120"/>
                  </a:lnTo>
                  <a:lnTo>
                    <a:pt x="116607" y="540924"/>
                  </a:lnTo>
                  <a:close/>
                </a:path>
                <a:path w="1021079" h="816610">
                  <a:moveTo>
                    <a:pt x="602039" y="554511"/>
                  </a:moveTo>
                  <a:lnTo>
                    <a:pt x="616797" y="578274"/>
                  </a:lnTo>
                  <a:lnTo>
                    <a:pt x="618462" y="579911"/>
                  </a:lnTo>
                  <a:lnTo>
                    <a:pt x="618611" y="580586"/>
                  </a:lnTo>
                  <a:lnTo>
                    <a:pt x="618702" y="580995"/>
                  </a:lnTo>
                  <a:lnTo>
                    <a:pt x="618821" y="581533"/>
                  </a:lnTo>
                  <a:lnTo>
                    <a:pt x="635955" y="609121"/>
                  </a:lnTo>
                  <a:lnTo>
                    <a:pt x="629414" y="583878"/>
                  </a:lnTo>
                  <a:lnTo>
                    <a:pt x="629373" y="583721"/>
                  </a:lnTo>
                  <a:lnTo>
                    <a:pt x="602039" y="554511"/>
                  </a:lnTo>
                  <a:close/>
                </a:path>
                <a:path w="1021079" h="816610">
                  <a:moveTo>
                    <a:pt x="622589" y="565501"/>
                  </a:moveTo>
                  <a:lnTo>
                    <a:pt x="638374" y="606581"/>
                  </a:lnTo>
                  <a:lnTo>
                    <a:pt x="641513" y="609121"/>
                  </a:lnTo>
                  <a:lnTo>
                    <a:pt x="643821" y="607851"/>
                  </a:lnTo>
                  <a:lnTo>
                    <a:pt x="643802" y="599079"/>
                  </a:lnTo>
                  <a:lnTo>
                    <a:pt x="643527" y="598387"/>
                  </a:lnTo>
                  <a:lnTo>
                    <a:pt x="634057" y="578641"/>
                  </a:lnTo>
                  <a:lnTo>
                    <a:pt x="628999" y="574831"/>
                  </a:lnTo>
                  <a:lnTo>
                    <a:pt x="622589" y="565501"/>
                  </a:lnTo>
                  <a:close/>
                </a:path>
                <a:path w="1021079" h="816610">
                  <a:moveTo>
                    <a:pt x="445677" y="605311"/>
                  </a:moveTo>
                  <a:lnTo>
                    <a:pt x="446631" y="607851"/>
                  </a:lnTo>
                  <a:lnTo>
                    <a:pt x="450176" y="606581"/>
                  </a:lnTo>
                  <a:lnTo>
                    <a:pt x="445677" y="605311"/>
                  </a:lnTo>
                  <a:close/>
                </a:path>
                <a:path w="1021079" h="816610">
                  <a:moveTo>
                    <a:pt x="554555" y="602771"/>
                  </a:moveTo>
                  <a:lnTo>
                    <a:pt x="548918" y="604041"/>
                  </a:lnTo>
                  <a:lnTo>
                    <a:pt x="551628" y="607851"/>
                  </a:lnTo>
                  <a:lnTo>
                    <a:pt x="556779" y="606581"/>
                  </a:lnTo>
                  <a:lnTo>
                    <a:pt x="554555" y="602771"/>
                  </a:lnTo>
                  <a:close/>
                </a:path>
                <a:path w="1021079" h="816610">
                  <a:moveTo>
                    <a:pt x="543653" y="601501"/>
                  </a:moveTo>
                  <a:lnTo>
                    <a:pt x="527728" y="602771"/>
                  </a:lnTo>
                  <a:lnTo>
                    <a:pt x="524570" y="606581"/>
                  </a:lnTo>
                  <a:lnTo>
                    <a:pt x="531209" y="606581"/>
                  </a:lnTo>
                  <a:lnTo>
                    <a:pt x="536944" y="602771"/>
                  </a:lnTo>
                  <a:lnTo>
                    <a:pt x="543653" y="601501"/>
                  </a:lnTo>
                  <a:close/>
                </a:path>
                <a:path w="1021079" h="816610">
                  <a:moveTo>
                    <a:pt x="665331" y="554511"/>
                  </a:moveTo>
                  <a:lnTo>
                    <a:pt x="662313" y="554511"/>
                  </a:lnTo>
                  <a:lnTo>
                    <a:pt x="666409" y="564527"/>
                  </a:lnTo>
                  <a:lnTo>
                    <a:pt x="680125" y="606194"/>
                  </a:lnTo>
                  <a:lnTo>
                    <a:pt x="680008" y="603160"/>
                  </a:lnTo>
                  <a:lnTo>
                    <a:pt x="679890" y="601501"/>
                  </a:lnTo>
                  <a:lnTo>
                    <a:pt x="679805" y="600308"/>
                  </a:lnTo>
                  <a:lnTo>
                    <a:pt x="679717" y="599079"/>
                  </a:lnTo>
                  <a:lnTo>
                    <a:pt x="679618" y="597691"/>
                  </a:lnTo>
                  <a:lnTo>
                    <a:pt x="679528" y="596421"/>
                  </a:lnTo>
                  <a:lnTo>
                    <a:pt x="679437" y="595151"/>
                  </a:lnTo>
                  <a:lnTo>
                    <a:pt x="679347" y="593881"/>
                  </a:lnTo>
                  <a:lnTo>
                    <a:pt x="679256" y="592611"/>
                  </a:lnTo>
                  <a:lnTo>
                    <a:pt x="679166" y="591341"/>
                  </a:lnTo>
                  <a:lnTo>
                    <a:pt x="679075" y="590071"/>
                  </a:lnTo>
                  <a:lnTo>
                    <a:pt x="678984" y="588801"/>
                  </a:lnTo>
                  <a:lnTo>
                    <a:pt x="678894" y="587531"/>
                  </a:lnTo>
                  <a:lnTo>
                    <a:pt x="678780" y="585930"/>
                  </a:lnTo>
                  <a:lnTo>
                    <a:pt x="678713" y="584991"/>
                  </a:lnTo>
                  <a:lnTo>
                    <a:pt x="678622" y="583721"/>
                  </a:lnTo>
                  <a:lnTo>
                    <a:pt x="678532" y="582451"/>
                  </a:lnTo>
                  <a:lnTo>
                    <a:pt x="678441" y="581181"/>
                  </a:lnTo>
                  <a:lnTo>
                    <a:pt x="665331" y="554511"/>
                  </a:lnTo>
                  <a:close/>
                </a:path>
                <a:path w="1021079" h="816610">
                  <a:moveTo>
                    <a:pt x="817853" y="575002"/>
                  </a:moveTo>
                  <a:lnTo>
                    <a:pt x="817903" y="576101"/>
                  </a:lnTo>
                  <a:lnTo>
                    <a:pt x="818001" y="578274"/>
                  </a:lnTo>
                  <a:lnTo>
                    <a:pt x="818123" y="580995"/>
                  </a:lnTo>
                  <a:lnTo>
                    <a:pt x="818246" y="583721"/>
                  </a:lnTo>
                  <a:lnTo>
                    <a:pt x="818360" y="586261"/>
                  </a:lnTo>
                  <a:lnTo>
                    <a:pt x="818474" y="588801"/>
                  </a:lnTo>
                  <a:lnTo>
                    <a:pt x="818589" y="591341"/>
                  </a:lnTo>
                  <a:lnTo>
                    <a:pt x="818703" y="593881"/>
                  </a:lnTo>
                  <a:lnTo>
                    <a:pt x="818817" y="596421"/>
                  </a:lnTo>
                  <a:lnTo>
                    <a:pt x="818937" y="599079"/>
                  </a:lnTo>
                  <a:lnTo>
                    <a:pt x="819046" y="601501"/>
                  </a:lnTo>
                  <a:lnTo>
                    <a:pt x="819160" y="604041"/>
                  </a:lnTo>
                  <a:lnTo>
                    <a:pt x="819257" y="606194"/>
                  </a:lnTo>
                  <a:lnTo>
                    <a:pt x="819381" y="604750"/>
                  </a:lnTo>
                  <a:lnTo>
                    <a:pt x="819496" y="602771"/>
                  </a:lnTo>
                  <a:lnTo>
                    <a:pt x="819570" y="601501"/>
                  </a:lnTo>
                  <a:lnTo>
                    <a:pt x="819639" y="600308"/>
                  </a:lnTo>
                  <a:lnTo>
                    <a:pt x="819751" y="598387"/>
                  </a:lnTo>
                  <a:lnTo>
                    <a:pt x="819866" y="596421"/>
                  </a:lnTo>
                  <a:lnTo>
                    <a:pt x="819940" y="595151"/>
                  </a:lnTo>
                  <a:lnTo>
                    <a:pt x="820064" y="593020"/>
                  </a:lnTo>
                  <a:lnTo>
                    <a:pt x="820161" y="591341"/>
                  </a:lnTo>
                  <a:lnTo>
                    <a:pt x="820235" y="590071"/>
                  </a:lnTo>
                  <a:lnTo>
                    <a:pt x="820309" y="588801"/>
                  </a:lnTo>
                  <a:lnTo>
                    <a:pt x="820429" y="586747"/>
                  </a:lnTo>
                  <a:lnTo>
                    <a:pt x="820531" y="584991"/>
                  </a:lnTo>
                  <a:lnTo>
                    <a:pt x="820204" y="582451"/>
                  </a:lnTo>
                  <a:lnTo>
                    <a:pt x="817853" y="575002"/>
                  </a:lnTo>
                  <a:close/>
                </a:path>
                <a:path w="1021079" h="816610">
                  <a:moveTo>
                    <a:pt x="558469" y="596421"/>
                  </a:moveTo>
                  <a:lnTo>
                    <a:pt x="532422" y="596421"/>
                  </a:lnTo>
                  <a:lnTo>
                    <a:pt x="567709" y="605311"/>
                  </a:lnTo>
                  <a:lnTo>
                    <a:pt x="558469" y="596421"/>
                  </a:lnTo>
                  <a:close/>
                </a:path>
                <a:path w="1021079" h="816610">
                  <a:moveTo>
                    <a:pt x="828540" y="535461"/>
                  </a:moveTo>
                  <a:lnTo>
                    <a:pt x="825934" y="536731"/>
                  </a:lnTo>
                  <a:lnTo>
                    <a:pt x="829592" y="563401"/>
                  </a:lnTo>
                  <a:lnTo>
                    <a:pt x="829698" y="564171"/>
                  </a:lnTo>
                  <a:lnTo>
                    <a:pt x="829814" y="564838"/>
                  </a:lnTo>
                  <a:lnTo>
                    <a:pt x="834394" y="585930"/>
                  </a:lnTo>
                  <a:lnTo>
                    <a:pt x="834466" y="586261"/>
                  </a:lnTo>
                  <a:lnTo>
                    <a:pt x="834534" y="591341"/>
                  </a:lnTo>
                  <a:lnTo>
                    <a:pt x="834655" y="600308"/>
                  </a:lnTo>
                  <a:lnTo>
                    <a:pt x="834992" y="602771"/>
                  </a:lnTo>
                  <a:lnTo>
                    <a:pt x="835046" y="603160"/>
                  </a:lnTo>
                  <a:lnTo>
                    <a:pt x="835167" y="604041"/>
                  </a:lnTo>
                  <a:lnTo>
                    <a:pt x="835264" y="604750"/>
                  </a:lnTo>
                  <a:lnTo>
                    <a:pt x="835341" y="605311"/>
                  </a:lnTo>
                  <a:lnTo>
                    <a:pt x="835224" y="600308"/>
                  </a:lnTo>
                  <a:lnTo>
                    <a:pt x="835118" y="597691"/>
                  </a:lnTo>
                  <a:lnTo>
                    <a:pt x="835016" y="595151"/>
                  </a:lnTo>
                  <a:lnTo>
                    <a:pt x="834913" y="592611"/>
                  </a:lnTo>
                  <a:lnTo>
                    <a:pt x="834810" y="590071"/>
                  </a:lnTo>
                  <a:lnTo>
                    <a:pt x="834708" y="587531"/>
                  </a:lnTo>
                  <a:lnTo>
                    <a:pt x="834605" y="584991"/>
                  </a:lnTo>
                  <a:lnTo>
                    <a:pt x="834502" y="582451"/>
                  </a:lnTo>
                  <a:lnTo>
                    <a:pt x="834389" y="579635"/>
                  </a:lnTo>
                  <a:lnTo>
                    <a:pt x="834266" y="576601"/>
                  </a:lnTo>
                  <a:lnTo>
                    <a:pt x="834143" y="573561"/>
                  </a:lnTo>
                  <a:lnTo>
                    <a:pt x="834040" y="571021"/>
                  </a:lnTo>
                  <a:lnTo>
                    <a:pt x="833926" y="568195"/>
                  </a:lnTo>
                  <a:lnTo>
                    <a:pt x="833817" y="565501"/>
                  </a:lnTo>
                  <a:lnTo>
                    <a:pt x="833733" y="563401"/>
                  </a:lnTo>
                  <a:lnTo>
                    <a:pt x="833612" y="560429"/>
                  </a:lnTo>
                  <a:lnTo>
                    <a:pt x="833527" y="558321"/>
                  </a:lnTo>
                  <a:lnTo>
                    <a:pt x="833425" y="555781"/>
                  </a:lnTo>
                  <a:lnTo>
                    <a:pt x="833314" y="553049"/>
                  </a:lnTo>
                  <a:lnTo>
                    <a:pt x="833237" y="551971"/>
                  </a:lnTo>
                  <a:lnTo>
                    <a:pt x="828540" y="535461"/>
                  </a:lnTo>
                  <a:close/>
                </a:path>
                <a:path w="1021079" h="816610">
                  <a:moveTo>
                    <a:pt x="555829" y="593881"/>
                  </a:moveTo>
                  <a:lnTo>
                    <a:pt x="525960" y="595151"/>
                  </a:lnTo>
                  <a:lnTo>
                    <a:pt x="520701" y="604041"/>
                  </a:lnTo>
                  <a:lnTo>
                    <a:pt x="532422" y="596421"/>
                  </a:lnTo>
                  <a:lnTo>
                    <a:pt x="558469" y="596421"/>
                  </a:lnTo>
                  <a:lnTo>
                    <a:pt x="555829" y="593881"/>
                  </a:lnTo>
                  <a:close/>
                </a:path>
                <a:path w="1021079" h="816610">
                  <a:moveTo>
                    <a:pt x="674100" y="563401"/>
                  </a:moveTo>
                  <a:lnTo>
                    <a:pt x="687369" y="604041"/>
                  </a:lnTo>
                  <a:lnTo>
                    <a:pt x="687302" y="602771"/>
                  </a:lnTo>
                  <a:lnTo>
                    <a:pt x="682129" y="568513"/>
                  </a:lnTo>
                  <a:lnTo>
                    <a:pt x="681673" y="568195"/>
                  </a:lnTo>
                  <a:lnTo>
                    <a:pt x="674100" y="563401"/>
                  </a:lnTo>
                  <a:close/>
                </a:path>
                <a:path w="1021079" h="816610">
                  <a:moveTo>
                    <a:pt x="460113" y="596421"/>
                  </a:moveTo>
                  <a:lnTo>
                    <a:pt x="455623" y="601501"/>
                  </a:lnTo>
                  <a:lnTo>
                    <a:pt x="459805" y="600308"/>
                  </a:lnTo>
                  <a:lnTo>
                    <a:pt x="460075" y="600308"/>
                  </a:lnTo>
                  <a:lnTo>
                    <a:pt x="460113" y="596421"/>
                  </a:lnTo>
                  <a:close/>
                </a:path>
                <a:path w="1021079" h="816610">
                  <a:moveTo>
                    <a:pt x="705964" y="543084"/>
                  </a:moveTo>
                  <a:lnTo>
                    <a:pt x="729996" y="601501"/>
                  </a:lnTo>
                  <a:lnTo>
                    <a:pt x="729681" y="600308"/>
                  </a:lnTo>
                  <a:lnTo>
                    <a:pt x="714764" y="556475"/>
                  </a:lnTo>
                  <a:lnTo>
                    <a:pt x="714652" y="556143"/>
                  </a:lnTo>
                  <a:lnTo>
                    <a:pt x="714528" y="555781"/>
                  </a:lnTo>
                  <a:lnTo>
                    <a:pt x="705964" y="543084"/>
                  </a:lnTo>
                  <a:close/>
                </a:path>
                <a:path w="1021079" h="816610">
                  <a:moveTo>
                    <a:pt x="731005" y="576601"/>
                  </a:moveTo>
                  <a:lnTo>
                    <a:pt x="736963" y="601501"/>
                  </a:lnTo>
                  <a:lnTo>
                    <a:pt x="736836" y="600308"/>
                  </a:lnTo>
                  <a:lnTo>
                    <a:pt x="732823" y="579911"/>
                  </a:lnTo>
                  <a:lnTo>
                    <a:pt x="731005" y="576601"/>
                  </a:lnTo>
                  <a:close/>
                </a:path>
                <a:path w="1021079" h="816610">
                  <a:moveTo>
                    <a:pt x="903873" y="586747"/>
                  </a:moveTo>
                  <a:lnTo>
                    <a:pt x="903760" y="591341"/>
                  </a:lnTo>
                  <a:lnTo>
                    <a:pt x="903635" y="596421"/>
                  </a:lnTo>
                  <a:lnTo>
                    <a:pt x="903510" y="601501"/>
                  </a:lnTo>
                  <a:lnTo>
                    <a:pt x="903715" y="600308"/>
                  </a:lnTo>
                  <a:lnTo>
                    <a:pt x="903821" y="599079"/>
                  </a:lnTo>
                  <a:lnTo>
                    <a:pt x="903940" y="597691"/>
                  </a:lnTo>
                  <a:lnTo>
                    <a:pt x="904050" y="596421"/>
                  </a:lnTo>
                  <a:lnTo>
                    <a:pt x="904159" y="595151"/>
                  </a:lnTo>
                  <a:lnTo>
                    <a:pt x="904268" y="593881"/>
                  </a:lnTo>
                  <a:lnTo>
                    <a:pt x="904378" y="592611"/>
                  </a:lnTo>
                  <a:lnTo>
                    <a:pt x="904487" y="591341"/>
                  </a:lnTo>
                  <a:lnTo>
                    <a:pt x="904596" y="590071"/>
                  </a:lnTo>
                  <a:lnTo>
                    <a:pt x="904706" y="588801"/>
                  </a:lnTo>
                  <a:lnTo>
                    <a:pt x="903873" y="586747"/>
                  </a:lnTo>
                  <a:close/>
                </a:path>
                <a:path w="1021079" h="816610">
                  <a:moveTo>
                    <a:pt x="558919" y="579122"/>
                  </a:moveTo>
                  <a:lnTo>
                    <a:pt x="552495" y="581181"/>
                  </a:lnTo>
                  <a:lnTo>
                    <a:pt x="573159" y="590071"/>
                  </a:lnTo>
                  <a:lnTo>
                    <a:pt x="580360" y="600308"/>
                  </a:lnTo>
                  <a:lnTo>
                    <a:pt x="580497" y="599079"/>
                  </a:lnTo>
                  <a:lnTo>
                    <a:pt x="581151" y="595151"/>
                  </a:lnTo>
                  <a:lnTo>
                    <a:pt x="578352" y="592611"/>
                  </a:lnTo>
                  <a:lnTo>
                    <a:pt x="576550" y="591341"/>
                  </a:lnTo>
                  <a:lnTo>
                    <a:pt x="558919" y="579122"/>
                  </a:lnTo>
                  <a:close/>
                </a:path>
                <a:path w="1021079" h="816610">
                  <a:moveTo>
                    <a:pt x="656403" y="555781"/>
                  </a:moveTo>
                  <a:lnTo>
                    <a:pt x="652539" y="555781"/>
                  </a:lnTo>
                  <a:lnTo>
                    <a:pt x="654926" y="560861"/>
                  </a:lnTo>
                  <a:lnTo>
                    <a:pt x="674240" y="600308"/>
                  </a:lnTo>
                  <a:lnTo>
                    <a:pt x="673848" y="599079"/>
                  </a:lnTo>
                  <a:lnTo>
                    <a:pt x="656403" y="555781"/>
                  </a:lnTo>
                  <a:close/>
                </a:path>
                <a:path w="1021079" h="816610">
                  <a:moveTo>
                    <a:pt x="723477" y="544868"/>
                  </a:moveTo>
                  <a:lnTo>
                    <a:pt x="723592" y="545621"/>
                  </a:lnTo>
                  <a:lnTo>
                    <a:pt x="728758" y="567211"/>
                  </a:lnTo>
                  <a:lnTo>
                    <a:pt x="728885" y="567740"/>
                  </a:lnTo>
                  <a:lnTo>
                    <a:pt x="728994" y="568195"/>
                  </a:lnTo>
                  <a:lnTo>
                    <a:pt x="745904" y="600308"/>
                  </a:lnTo>
                  <a:lnTo>
                    <a:pt x="745796" y="598387"/>
                  </a:lnTo>
                  <a:lnTo>
                    <a:pt x="745680" y="595151"/>
                  </a:lnTo>
                  <a:lnTo>
                    <a:pt x="745588" y="592611"/>
                  </a:lnTo>
                  <a:lnTo>
                    <a:pt x="745496" y="590071"/>
                  </a:lnTo>
                  <a:lnTo>
                    <a:pt x="745377" y="586747"/>
                  </a:lnTo>
                  <a:lnTo>
                    <a:pt x="745267" y="583721"/>
                  </a:lnTo>
                  <a:lnTo>
                    <a:pt x="745222" y="582451"/>
                  </a:lnTo>
                  <a:lnTo>
                    <a:pt x="723477" y="544868"/>
                  </a:lnTo>
                  <a:close/>
                </a:path>
                <a:path w="1021079" h="816610">
                  <a:moveTo>
                    <a:pt x="671818" y="460531"/>
                  </a:moveTo>
                  <a:lnTo>
                    <a:pt x="672908" y="461912"/>
                  </a:lnTo>
                  <a:lnTo>
                    <a:pt x="723456" y="521491"/>
                  </a:lnTo>
                  <a:lnTo>
                    <a:pt x="752280" y="600308"/>
                  </a:lnTo>
                  <a:lnTo>
                    <a:pt x="752395" y="598387"/>
                  </a:lnTo>
                  <a:lnTo>
                    <a:pt x="752449" y="597691"/>
                  </a:lnTo>
                  <a:lnTo>
                    <a:pt x="752548" y="596421"/>
                  </a:lnTo>
                  <a:lnTo>
                    <a:pt x="752646" y="595151"/>
                  </a:lnTo>
                  <a:lnTo>
                    <a:pt x="752744" y="593881"/>
                  </a:lnTo>
                  <a:lnTo>
                    <a:pt x="752843" y="592611"/>
                  </a:lnTo>
                  <a:lnTo>
                    <a:pt x="752941" y="591341"/>
                  </a:lnTo>
                  <a:lnTo>
                    <a:pt x="753040" y="590071"/>
                  </a:lnTo>
                  <a:lnTo>
                    <a:pt x="753138" y="588801"/>
                  </a:lnTo>
                  <a:lnTo>
                    <a:pt x="753237" y="587531"/>
                  </a:lnTo>
                  <a:lnTo>
                    <a:pt x="753361" y="585930"/>
                  </a:lnTo>
                  <a:lnTo>
                    <a:pt x="753433" y="584991"/>
                  </a:lnTo>
                  <a:lnTo>
                    <a:pt x="732567" y="527841"/>
                  </a:lnTo>
                  <a:lnTo>
                    <a:pt x="732010" y="526571"/>
                  </a:lnTo>
                  <a:lnTo>
                    <a:pt x="731936" y="526387"/>
                  </a:lnTo>
                  <a:lnTo>
                    <a:pt x="671818" y="460531"/>
                  </a:lnTo>
                  <a:close/>
                </a:path>
                <a:path w="1021079" h="816610">
                  <a:moveTo>
                    <a:pt x="830054" y="565941"/>
                  </a:moveTo>
                  <a:lnTo>
                    <a:pt x="830115" y="567211"/>
                  </a:lnTo>
                  <a:lnTo>
                    <a:pt x="834655" y="600308"/>
                  </a:lnTo>
                  <a:lnTo>
                    <a:pt x="834534" y="591341"/>
                  </a:lnTo>
                  <a:lnTo>
                    <a:pt x="834466" y="586261"/>
                  </a:lnTo>
                  <a:lnTo>
                    <a:pt x="830054" y="565941"/>
                  </a:lnTo>
                  <a:close/>
                </a:path>
                <a:path w="1021079" h="816610">
                  <a:moveTo>
                    <a:pt x="587625" y="569751"/>
                  </a:moveTo>
                  <a:lnTo>
                    <a:pt x="585101" y="569751"/>
                  </a:lnTo>
                  <a:lnTo>
                    <a:pt x="606720" y="599079"/>
                  </a:lnTo>
                  <a:lnTo>
                    <a:pt x="606362" y="598387"/>
                  </a:lnTo>
                  <a:lnTo>
                    <a:pt x="587625" y="569751"/>
                  </a:lnTo>
                  <a:close/>
                </a:path>
                <a:path w="1021079" h="816610">
                  <a:moveTo>
                    <a:pt x="643144" y="553049"/>
                  </a:moveTo>
                  <a:lnTo>
                    <a:pt x="643093" y="553241"/>
                  </a:lnTo>
                  <a:lnTo>
                    <a:pt x="645833" y="560861"/>
                  </a:lnTo>
                  <a:lnTo>
                    <a:pt x="664715" y="599079"/>
                  </a:lnTo>
                  <a:lnTo>
                    <a:pt x="664503" y="598387"/>
                  </a:lnTo>
                  <a:lnTo>
                    <a:pt x="643234" y="553241"/>
                  </a:lnTo>
                  <a:lnTo>
                    <a:pt x="643144" y="553049"/>
                  </a:lnTo>
                  <a:close/>
                </a:path>
                <a:path w="1021079" h="816610">
                  <a:moveTo>
                    <a:pt x="566427" y="593881"/>
                  </a:moveTo>
                  <a:lnTo>
                    <a:pt x="567828" y="597691"/>
                  </a:lnTo>
                  <a:lnTo>
                    <a:pt x="569121" y="596421"/>
                  </a:lnTo>
                  <a:lnTo>
                    <a:pt x="566427" y="593881"/>
                  </a:lnTo>
                  <a:close/>
                </a:path>
                <a:path w="1021079" h="816610">
                  <a:moveTo>
                    <a:pt x="564636" y="578641"/>
                  </a:moveTo>
                  <a:lnTo>
                    <a:pt x="560423" y="578641"/>
                  </a:lnTo>
                  <a:lnTo>
                    <a:pt x="575553" y="590071"/>
                  </a:lnTo>
                  <a:lnTo>
                    <a:pt x="578383" y="592611"/>
                  </a:lnTo>
                  <a:lnTo>
                    <a:pt x="585713" y="597691"/>
                  </a:lnTo>
                  <a:lnTo>
                    <a:pt x="588975" y="595151"/>
                  </a:lnTo>
                  <a:lnTo>
                    <a:pt x="564636" y="578641"/>
                  </a:lnTo>
                  <a:close/>
                </a:path>
                <a:path w="1021079" h="816610">
                  <a:moveTo>
                    <a:pt x="579474" y="574831"/>
                  </a:moveTo>
                  <a:lnTo>
                    <a:pt x="595342" y="597691"/>
                  </a:lnTo>
                  <a:lnTo>
                    <a:pt x="598824" y="596421"/>
                  </a:lnTo>
                  <a:lnTo>
                    <a:pt x="586019" y="578641"/>
                  </a:lnTo>
                  <a:lnTo>
                    <a:pt x="579474" y="574831"/>
                  </a:lnTo>
                  <a:close/>
                </a:path>
                <a:path w="1021079" h="816610">
                  <a:moveTo>
                    <a:pt x="730681" y="499901"/>
                  </a:moveTo>
                  <a:lnTo>
                    <a:pt x="767513" y="597691"/>
                  </a:lnTo>
                  <a:lnTo>
                    <a:pt x="767254" y="596591"/>
                  </a:lnTo>
                  <a:lnTo>
                    <a:pt x="743623" y="515141"/>
                  </a:lnTo>
                  <a:lnTo>
                    <a:pt x="730681" y="499901"/>
                  </a:lnTo>
                  <a:close/>
                </a:path>
                <a:path w="1021079" h="816610">
                  <a:moveTo>
                    <a:pt x="508551" y="590071"/>
                  </a:moveTo>
                  <a:lnTo>
                    <a:pt x="505757" y="596421"/>
                  </a:lnTo>
                  <a:lnTo>
                    <a:pt x="509493" y="593881"/>
                  </a:lnTo>
                  <a:lnTo>
                    <a:pt x="508551" y="590071"/>
                  </a:lnTo>
                  <a:close/>
                </a:path>
                <a:path w="1021079" h="816610">
                  <a:moveTo>
                    <a:pt x="533081" y="583721"/>
                  </a:moveTo>
                  <a:lnTo>
                    <a:pt x="514551" y="592611"/>
                  </a:lnTo>
                  <a:lnTo>
                    <a:pt x="511567" y="596421"/>
                  </a:lnTo>
                  <a:lnTo>
                    <a:pt x="550329" y="590071"/>
                  </a:lnTo>
                  <a:lnTo>
                    <a:pt x="556610" y="588801"/>
                  </a:lnTo>
                  <a:lnTo>
                    <a:pt x="533081" y="583721"/>
                  </a:lnTo>
                  <a:close/>
                </a:path>
                <a:path w="1021079" h="816610">
                  <a:moveTo>
                    <a:pt x="724955" y="508791"/>
                  </a:moveTo>
                  <a:lnTo>
                    <a:pt x="725352" y="510061"/>
                  </a:lnTo>
                  <a:lnTo>
                    <a:pt x="731936" y="526387"/>
                  </a:lnTo>
                  <a:lnTo>
                    <a:pt x="732104" y="526571"/>
                  </a:lnTo>
                  <a:lnTo>
                    <a:pt x="732522" y="527841"/>
                  </a:lnTo>
                  <a:lnTo>
                    <a:pt x="759667" y="595151"/>
                  </a:lnTo>
                  <a:lnTo>
                    <a:pt x="759322" y="593881"/>
                  </a:lnTo>
                  <a:lnTo>
                    <a:pt x="753487" y="576601"/>
                  </a:lnTo>
                  <a:lnTo>
                    <a:pt x="753376" y="576272"/>
                  </a:lnTo>
                  <a:lnTo>
                    <a:pt x="724955" y="508791"/>
                  </a:lnTo>
                  <a:close/>
                </a:path>
                <a:path w="1021079" h="816610">
                  <a:moveTo>
                    <a:pt x="381386" y="573561"/>
                  </a:moveTo>
                  <a:lnTo>
                    <a:pt x="380722" y="574463"/>
                  </a:lnTo>
                  <a:lnTo>
                    <a:pt x="378853" y="577371"/>
                  </a:lnTo>
                  <a:lnTo>
                    <a:pt x="376933" y="592611"/>
                  </a:lnTo>
                  <a:lnTo>
                    <a:pt x="377293" y="591341"/>
                  </a:lnTo>
                  <a:lnTo>
                    <a:pt x="381386" y="573561"/>
                  </a:lnTo>
                  <a:close/>
                </a:path>
                <a:path w="1021079" h="816610">
                  <a:moveTo>
                    <a:pt x="430481" y="581181"/>
                  </a:moveTo>
                  <a:lnTo>
                    <a:pt x="425476" y="592611"/>
                  </a:lnTo>
                  <a:lnTo>
                    <a:pt x="430815" y="590071"/>
                  </a:lnTo>
                  <a:lnTo>
                    <a:pt x="432989" y="586261"/>
                  </a:lnTo>
                  <a:lnTo>
                    <a:pt x="430481" y="581181"/>
                  </a:lnTo>
                  <a:close/>
                </a:path>
                <a:path w="1021079" h="816610">
                  <a:moveTo>
                    <a:pt x="560423" y="578641"/>
                  </a:moveTo>
                  <a:lnTo>
                    <a:pt x="558919" y="579122"/>
                  </a:lnTo>
                  <a:lnTo>
                    <a:pt x="578383" y="592611"/>
                  </a:lnTo>
                  <a:lnTo>
                    <a:pt x="575553" y="590071"/>
                  </a:lnTo>
                  <a:lnTo>
                    <a:pt x="560423" y="578641"/>
                  </a:lnTo>
                  <a:close/>
                </a:path>
                <a:path w="1021079" h="816610">
                  <a:moveTo>
                    <a:pt x="839789" y="575002"/>
                  </a:moveTo>
                  <a:lnTo>
                    <a:pt x="839866" y="577371"/>
                  </a:lnTo>
                  <a:lnTo>
                    <a:pt x="839938" y="578274"/>
                  </a:lnTo>
                  <a:lnTo>
                    <a:pt x="840045" y="579635"/>
                  </a:lnTo>
                  <a:lnTo>
                    <a:pt x="840153" y="580995"/>
                  </a:lnTo>
                  <a:lnTo>
                    <a:pt x="840268" y="582451"/>
                  </a:lnTo>
                  <a:lnTo>
                    <a:pt x="840368" y="583721"/>
                  </a:lnTo>
                  <a:lnTo>
                    <a:pt x="840469" y="584991"/>
                  </a:lnTo>
                  <a:lnTo>
                    <a:pt x="840543" y="585930"/>
                  </a:lnTo>
                  <a:lnTo>
                    <a:pt x="840670" y="587531"/>
                  </a:lnTo>
                  <a:lnTo>
                    <a:pt x="840770" y="588801"/>
                  </a:lnTo>
                  <a:lnTo>
                    <a:pt x="840871" y="590071"/>
                  </a:lnTo>
                  <a:lnTo>
                    <a:pt x="840971" y="591341"/>
                  </a:lnTo>
                  <a:lnTo>
                    <a:pt x="841072" y="592611"/>
                  </a:lnTo>
                  <a:lnTo>
                    <a:pt x="841314" y="591341"/>
                  </a:lnTo>
                  <a:lnTo>
                    <a:pt x="842250" y="583878"/>
                  </a:lnTo>
                  <a:lnTo>
                    <a:pt x="842270" y="583721"/>
                  </a:lnTo>
                  <a:lnTo>
                    <a:pt x="839789" y="575002"/>
                  </a:lnTo>
                  <a:close/>
                </a:path>
                <a:path w="1021079" h="816610">
                  <a:moveTo>
                    <a:pt x="708126" y="568513"/>
                  </a:moveTo>
                  <a:lnTo>
                    <a:pt x="716502" y="585930"/>
                  </a:lnTo>
                  <a:lnTo>
                    <a:pt x="715728" y="581533"/>
                  </a:lnTo>
                  <a:lnTo>
                    <a:pt x="715666" y="581181"/>
                  </a:lnTo>
                  <a:lnTo>
                    <a:pt x="708126" y="568513"/>
                  </a:lnTo>
                  <a:close/>
                </a:path>
                <a:path w="1021079" h="816610">
                  <a:moveTo>
                    <a:pt x="415178" y="574831"/>
                  </a:moveTo>
                  <a:lnTo>
                    <a:pt x="411379" y="582451"/>
                  </a:lnTo>
                  <a:lnTo>
                    <a:pt x="414089" y="584991"/>
                  </a:lnTo>
                  <a:lnTo>
                    <a:pt x="417996" y="577371"/>
                  </a:lnTo>
                  <a:lnTo>
                    <a:pt x="415178" y="574831"/>
                  </a:lnTo>
                  <a:close/>
                </a:path>
                <a:path w="1021079" h="816610">
                  <a:moveTo>
                    <a:pt x="455482" y="558321"/>
                  </a:moveTo>
                  <a:lnTo>
                    <a:pt x="449140" y="558321"/>
                  </a:lnTo>
                  <a:lnTo>
                    <a:pt x="441745" y="567211"/>
                  </a:lnTo>
                  <a:lnTo>
                    <a:pt x="436147" y="583721"/>
                  </a:lnTo>
                  <a:lnTo>
                    <a:pt x="455482" y="558321"/>
                  </a:lnTo>
                  <a:close/>
                </a:path>
                <a:path w="1021079" h="816610">
                  <a:moveTo>
                    <a:pt x="771825" y="508791"/>
                  </a:moveTo>
                  <a:lnTo>
                    <a:pt x="798120" y="582451"/>
                  </a:lnTo>
                  <a:lnTo>
                    <a:pt x="797970" y="581533"/>
                  </a:lnTo>
                  <a:lnTo>
                    <a:pt x="782485" y="525301"/>
                  </a:lnTo>
                  <a:lnTo>
                    <a:pt x="771825" y="508791"/>
                  </a:lnTo>
                  <a:close/>
                </a:path>
                <a:path w="1021079" h="816610">
                  <a:moveTo>
                    <a:pt x="817256" y="560861"/>
                  </a:moveTo>
                  <a:lnTo>
                    <a:pt x="817382" y="564527"/>
                  </a:lnTo>
                  <a:lnTo>
                    <a:pt x="817503" y="567211"/>
                  </a:lnTo>
                  <a:lnTo>
                    <a:pt x="817617" y="569751"/>
                  </a:lnTo>
                  <a:lnTo>
                    <a:pt x="817731" y="572291"/>
                  </a:lnTo>
                  <a:lnTo>
                    <a:pt x="817853" y="575002"/>
                  </a:lnTo>
                  <a:lnTo>
                    <a:pt x="820204" y="582451"/>
                  </a:lnTo>
                  <a:lnTo>
                    <a:pt x="817256" y="560861"/>
                  </a:lnTo>
                  <a:close/>
                </a:path>
                <a:path w="1021079" h="816610">
                  <a:moveTo>
                    <a:pt x="848084" y="544868"/>
                  </a:moveTo>
                  <a:lnTo>
                    <a:pt x="853804" y="582451"/>
                  </a:lnTo>
                  <a:lnTo>
                    <a:pt x="853687" y="579911"/>
                  </a:lnTo>
                  <a:lnTo>
                    <a:pt x="853580" y="578641"/>
                  </a:lnTo>
                  <a:lnTo>
                    <a:pt x="853473" y="577371"/>
                  </a:lnTo>
                  <a:lnTo>
                    <a:pt x="853366" y="576101"/>
                  </a:lnTo>
                  <a:lnTo>
                    <a:pt x="853259" y="574831"/>
                  </a:lnTo>
                  <a:lnTo>
                    <a:pt x="853135" y="573357"/>
                  </a:lnTo>
                  <a:lnTo>
                    <a:pt x="853045" y="572291"/>
                  </a:lnTo>
                  <a:lnTo>
                    <a:pt x="852938" y="571021"/>
                  </a:lnTo>
                  <a:lnTo>
                    <a:pt x="852831" y="569751"/>
                  </a:lnTo>
                  <a:lnTo>
                    <a:pt x="852726" y="568513"/>
                  </a:lnTo>
                  <a:lnTo>
                    <a:pt x="852617" y="567211"/>
                  </a:lnTo>
                  <a:lnTo>
                    <a:pt x="852510" y="565941"/>
                  </a:lnTo>
                  <a:lnTo>
                    <a:pt x="852390" y="564527"/>
                  </a:lnTo>
                  <a:lnTo>
                    <a:pt x="852296" y="563401"/>
                  </a:lnTo>
                  <a:lnTo>
                    <a:pt x="852188" y="562131"/>
                  </a:lnTo>
                  <a:lnTo>
                    <a:pt x="852081" y="560861"/>
                  </a:lnTo>
                  <a:lnTo>
                    <a:pt x="851961" y="559433"/>
                  </a:lnTo>
                  <a:lnTo>
                    <a:pt x="851867" y="558321"/>
                  </a:lnTo>
                  <a:lnTo>
                    <a:pt x="851760" y="557051"/>
                  </a:lnTo>
                  <a:lnTo>
                    <a:pt x="851653" y="555781"/>
                  </a:lnTo>
                  <a:lnTo>
                    <a:pt x="851546" y="554511"/>
                  </a:lnTo>
                  <a:lnTo>
                    <a:pt x="851439" y="553241"/>
                  </a:lnTo>
                  <a:lnTo>
                    <a:pt x="848084" y="544868"/>
                  </a:lnTo>
                  <a:close/>
                </a:path>
                <a:path w="1021079" h="816610">
                  <a:moveTo>
                    <a:pt x="616797" y="578274"/>
                  </a:moveTo>
                  <a:lnTo>
                    <a:pt x="618821" y="581533"/>
                  </a:lnTo>
                  <a:lnTo>
                    <a:pt x="618462" y="579911"/>
                  </a:lnTo>
                  <a:lnTo>
                    <a:pt x="616797" y="578274"/>
                  </a:lnTo>
                  <a:close/>
                </a:path>
                <a:path w="1021079" h="816610">
                  <a:moveTo>
                    <a:pt x="516499" y="576272"/>
                  </a:moveTo>
                  <a:lnTo>
                    <a:pt x="508551" y="581181"/>
                  </a:lnTo>
                  <a:lnTo>
                    <a:pt x="513637" y="581181"/>
                  </a:lnTo>
                  <a:lnTo>
                    <a:pt x="516499" y="576272"/>
                  </a:lnTo>
                  <a:close/>
                </a:path>
                <a:path w="1021079" h="816610">
                  <a:moveTo>
                    <a:pt x="608526" y="579635"/>
                  </a:moveTo>
                  <a:lnTo>
                    <a:pt x="609009" y="580586"/>
                  </a:lnTo>
                  <a:lnTo>
                    <a:pt x="608821" y="579911"/>
                  </a:lnTo>
                  <a:lnTo>
                    <a:pt x="608526" y="579635"/>
                  </a:lnTo>
                  <a:close/>
                </a:path>
                <a:path w="1021079" h="816610">
                  <a:moveTo>
                    <a:pt x="439614" y="546891"/>
                  </a:moveTo>
                  <a:lnTo>
                    <a:pt x="424343" y="569751"/>
                  </a:lnTo>
                  <a:lnTo>
                    <a:pt x="421517" y="579635"/>
                  </a:lnTo>
                  <a:lnTo>
                    <a:pt x="421438" y="579911"/>
                  </a:lnTo>
                  <a:lnTo>
                    <a:pt x="426060" y="577371"/>
                  </a:lnTo>
                  <a:lnTo>
                    <a:pt x="441796" y="549474"/>
                  </a:lnTo>
                  <a:lnTo>
                    <a:pt x="440717" y="548161"/>
                  </a:lnTo>
                  <a:lnTo>
                    <a:pt x="439614" y="546891"/>
                  </a:lnTo>
                  <a:close/>
                </a:path>
                <a:path w="1021079" h="816610">
                  <a:moveTo>
                    <a:pt x="645671" y="572291"/>
                  </a:moveTo>
                  <a:lnTo>
                    <a:pt x="649602" y="579635"/>
                  </a:lnTo>
                  <a:lnTo>
                    <a:pt x="649535" y="578274"/>
                  </a:lnTo>
                  <a:lnTo>
                    <a:pt x="649106" y="575002"/>
                  </a:lnTo>
                  <a:lnTo>
                    <a:pt x="649036" y="574463"/>
                  </a:lnTo>
                  <a:lnTo>
                    <a:pt x="648917" y="573561"/>
                  </a:lnTo>
                  <a:lnTo>
                    <a:pt x="645671" y="572291"/>
                  </a:lnTo>
                  <a:close/>
                </a:path>
                <a:path w="1021079" h="816610">
                  <a:moveTo>
                    <a:pt x="551531" y="569751"/>
                  </a:moveTo>
                  <a:lnTo>
                    <a:pt x="549061" y="572291"/>
                  </a:lnTo>
                  <a:lnTo>
                    <a:pt x="558919" y="579122"/>
                  </a:lnTo>
                  <a:lnTo>
                    <a:pt x="560423" y="578641"/>
                  </a:lnTo>
                  <a:lnTo>
                    <a:pt x="564636" y="578641"/>
                  </a:lnTo>
                  <a:lnTo>
                    <a:pt x="551531" y="569751"/>
                  </a:lnTo>
                  <a:close/>
                </a:path>
                <a:path w="1021079" h="816610">
                  <a:moveTo>
                    <a:pt x="438381" y="564708"/>
                  </a:moveTo>
                  <a:lnTo>
                    <a:pt x="437799" y="564838"/>
                  </a:lnTo>
                  <a:lnTo>
                    <a:pt x="433821" y="565941"/>
                  </a:lnTo>
                  <a:lnTo>
                    <a:pt x="433720" y="567211"/>
                  </a:lnTo>
                  <a:lnTo>
                    <a:pt x="433642" y="568195"/>
                  </a:lnTo>
                  <a:lnTo>
                    <a:pt x="433518" y="569751"/>
                  </a:lnTo>
                  <a:lnTo>
                    <a:pt x="433417" y="571021"/>
                  </a:lnTo>
                  <a:lnTo>
                    <a:pt x="433315" y="572291"/>
                  </a:lnTo>
                  <a:lnTo>
                    <a:pt x="433231" y="573357"/>
                  </a:lnTo>
                  <a:lnTo>
                    <a:pt x="433113" y="574831"/>
                  </a:lnTo>
                  <a:lnTo>
                    <a:pt x="433012" y="576101"/>
                  </a:lnTo>
                  <a:lnTo>
                    <a:pt x="432911" y="577371"/>
                  </a:lnTo>
                  <a:lnTo>
                    <a:pt x="438437" y="573561"/>
                  </a:lnTo>
                  <a:lnTo>
                    <a:pt x="438381" y="564708"/>
                  </a:lnTo>
                  <a:close/>
                </a:path>
                <a:path w="1021079" h="816610">
                  <a:moveTo>
                    <a:pt x="517340" y="575002"/>
                  </a:moveTo>
                  <a:lnTo>
                    <a:pt x="516599" y="576101"/>
                  </a:lnTo>
                  <a:lnTo>
                    <a:pt x="516499" y="576272"/>
                  </a:lnTo>
                  <a:lnTo>
                    <a:pt x="516776" y="576101"/>
                  </a:lnTo>
                  <a:lnTo>
                    <a:pt x="517340" y="575002"/>
                  </a:lnTo>
                  <a:close/>
                </a:path>
                <a:path w="1021079" h="816610">
                  <a:moveTo>
                    <a:pt x="681908" y="487201"/>
                  </a:moveTo>
                  <a:lnTo>
                    <a:pt x="730730" y="576101"/>
                  </a:lnTo>
                  <a:lnTo>
                    <a:pt x="730824" y="576272"/>
                  </a:lnTo>
                  <a:lnTo>
                    <a:pt x="730885" y="576101"/>
                  </a:lnTo>
                  <a:lnTo>
                    <a:pt x="729070" y="568513"/>
                  </a:lnTo>
                  <a:lnTo>
                    <a:pt x="728994" y="568195"/>
                  </a:lnTo>
                  <a:lnTo>
                    <a:pt x="697544" y="508472"/>
                  </a:lnTo>
                  <a:lnTo>
                    <a:pt x="681908" y="487201"/>
                  </a:lnTo>
                  <a:close/>
                </a:path>
                <a:path w="1021079" h="816610">
                  <a:moveTo>
                    <a:pt x="511225" y="569751"/>
                  </a:moveTo>
                  <a:lnTo>
                    <a:pt x="507114" y="569751"/>
                  </a:lnTo>
                  <a:lnTo>
                    <a:pt x="505037" y="576101"/>
                  </a:lnTo>
                  <a:lnTo>
                    <a:pt x="511225" y="569751"/>
                  </a:lnTo>
                  <a:close/>
                </a:path>
                <a:path w="1021079" h="816610">
                  <a:moveTo>
                    <a:pt x="792148" y="493551"/>
                  </a:moveTo>
                  <a:lnTo>
                    <a:pt x="817683" y="574463"/>
                  </a:lnTo>
                  <a:lnTo>
                    <a:pt x="817799" y="574831"/>
                  </a:lnTo>
                  <a:lnTo>
                    <a:pt x="817674" y="571021"/>
                  </a:lnTo>
                  <a:lnTo>
                    <a:pt x="817561" y="568513"/>
                  </a:lnTo>
                  <a:lnTo>
                    <a:pt x="817445" y="565941"/>
                  </a:lnTo>
                  <a:lnTo>
                    <a:pt x="817331" y="563401"/>
                  </a:lnTo>
                  <a:lnTo>
                    <a:pt x="817217" y="560861"/>
                  </a:lnTo>
                  <a:lnTo>
                    <a:pt x="817160" y="559591"/>
                  </a:lnTo>
                  <a:lnTo>
                    <a:pt x="817061" y="559433"/>
                  </a:lnTo>
                  <a:lnTo>
                    <a:pt x="814660" y="541840"/>
                  </a:lnTo>
                  <a:lnTo>
                    <a:pt x="814535" y="540924"/>
                  </a:lnTo>
                  <a:lnTo>
                    <a:pt x="814482" y="540541"/>
                  </a:lnTo>
                  <a:lnTo>
                    <a:pt x="792148" y="493551"/>
                  </a:lnTo>
                  <a:close/>
                </a:path>
                <a:path w="1021079" h="816610">
                  <a:moveTo>
                    <a:pt x="832295" y="527841"/>
                  </a:moveTo>
                  <a:lnTo>
                    <a:pt x="832347" y="529111"/>
                  </a:lnTo>
                  <a:lnTo>
                    <a:pt x="832449" y="531651"/>
                  </a:lnTo>
                  <a:lnTo>
                    <a:pt x="832552" y="534191"/>
                  </a:lnTo>
                  <a:lnTo>
                    <a:pt x="832655" y="536731"/>
                  </a:lnTo>
                  <a:lnTo>
                    <a:pt x="832749" y="539069"/>
                  </a:lnTo>
                  <a:lnTo>
                    <a:pt x="832861" y="541840"/>
                  </a:lnTo>
                  <a:lnTo>
                    <a:pt x="832963" y="544351"/>
                  </a:lnTo>
                  <a:lnTo>
                    <a:pt x="833065" y="546891"/>
                  </a:lnTo>
                  <a:lnTo>
                    <a:pt x="833170" y="549474"/>
                  </a:lnTo>
                  <a:lnTo>
                    <a:pt x="833276" y="552108"/>
                  </a:lnTo>
                  <a:lnTo>
                    <a:pt x="839636" y="574463"/>
                  </a:lnTo>
                  <a:lnTo>
                    <a:pt x="839549" y="573357"/>
                  </a:lnTo>
                  <a:lnTo>
                    <a:pt x="839464" y="572291"/>
                  </a:lnTo>
                  <a:lnTo>
                    <a:pt x="839364" y="571021"/>
                  </a:lnTo>
                  <a:lnTo>
                    <a:pt x="839263" y="569751"/>
                  </a:lnTo>
                  <a:lnTo>
                    <a:pt x="839140" y="568195"/>
                  </a:lnTo>
                  <a:lnTo>
                    <a:pt x="839062" y="567211"/>
                  </a:lnTo>
                  <a:lnTo>
                    <a:pt x="838962" y="565941"/>
                  </a:lnTo>
                  <a:lnTo>
                    <a:pt x="838850" y="564527"/>
                  </a:lnTo>
                  <a:lnTo>
                    <a:pt x="838761" y="563401"/>
                  </a:lnTo>
                  <a:lnTo>
                    <a:pt x="838661" y="562131"/>
                  </a:lnTo>
                  <a:lnTo>
                    <a:pt x="838560" y="560861"/>
                  </a:lnTo>
                  <a:lnTo>
                    <a:pt x="838447" y="559433"/>
                  </a:lnTo>
                  <a:lnTo>
                    <a:pt x="838359" y="558321"/>
                  </a:lnTo>
                  <a:lnTo>
                    <a:pt x="838259" y="557051"/>
                  </a:lnTo>
                  <a:lnTo>
                    <a:pt x="838158" y="555781"/>
                  </a:lnTo>
                  <a:lnTo>
                    <a:pt x="838058" y="554511"/>
                  </a:lnTo>
                  <a:lnTo>
                    <a:pt x="837942" y="553049"/>
                  </a:lnTo>
                  <a:lnTo>
                    <a:pt x="837857" y="551971"/>
                  </a:lnTo>
                  <a:lnTo>
                    <a:pt x="837756" y="550701"/>
                  </a:lnTo>
                  <a:lnTo>
                    <a:pt x="837659" y="549474"/>
                  </a:lnTo>
                  <a:lnTo>
                    <a:pt x="837556" y="548161"/>
                  </a:lnTo>
                  <a:lnTo>
                    <a:pt x="837455" y="546891"/>
                  </a:lnTo>
                  <a:lnTo>
                    <a:pt x="837355" y="545621"/>
                  </a:lnTo>
                  <a:lnTo>
                    <a:pt x="837254" y="544351"/>
                  </a:lnTo>
                  <a:lnTo>
                    <a:pt x="837154" y="543084"/>
                  </a:lnTo>
                  <a:lnTo>
                    <a:pt x="837056" y="541840"/>
                  </a:lnTo>
                  <a:lnTo>
                    <a:pt x="836953" y="540541"/>
                  </a:lnTo>
                  <a:lnTo>
                    <a:pt x="836836" y="539069"/>
                  </a:lnTo>
                  <a:lnTo>
                    <a:pt x="832295" y="527841"/>
                  </a:lnTo>
                  <a:close/>
                </a:path>
                <a:path w="1021079" h="816610">
                  <a:moveTo>
                    <a:pt x="480773" y="558321"/>
                  </a:moveTo>
                  <a:lnTo>
                    <a:pt x="474930" y="563401"/>
                  </a:lnTo>
                  <a:lnTo>
                    <a:pt x="476517" y="571021"/>
                  </a:lnTo>
                  <a:lnTo>
                    <a:pt x="482602" y="563401"/>
                  </a:lnTo>
                  <a:lnTo>
                    <a:pt x="486554" y="559591"/>
                  </a:lnTo>
                  <a:lnTo>
                    <a:pt x="480773" y="558321"/>
                  </a:lnTo>
                  <a:close/>
                </a:path>
                <a:path w="1021079" h="816610">
                  <a:moveTo>
                    <a:pt x="495755" y="560861"/>
                  </a:moveTo>
                  <a:lnTo>
                    <a:pt x="490583" y="560861"/>
                  </a:lnTo>
                  <a:lnTo>
                    <a:pt x="482010" y="568195"/>
                  </a:lnTo>
                  <a:lnTo>
                    <a:pt x="481688" y="568513"/>
                  </a:lnTo>
                  <a:lnTo>
                    <a:pt x="482608" y="571021"/>
                  </a:lnTo>
                  <a:lnTo>
                    <a:pt x="488988" y="571021"/>
                  </a:lnTo>
                  <a:lnTo>
                    <a:pt x="495755" y="560861"/>
                  </a:lnTo>
                  <a:close/>
                </a:path>
                <a:path w="1021079" h="816610">
                  <a:moveTo>
                    <a:pt x="521388" y="563401"/>
                  </a:moveTo>
                  <a:lnTo>
                    <a:pt x="512230" y="567211"/>
                  </a:lnTo>
                  <a:lnTo>
                    <a:pt x="516284" y="571021"/>
                  </a:lnTo>
                  <a:lnTo>
                    <a:pt x="526582" y="565941"/>
                  </a:lnTo>
                  <a:lnTo>
                    <a:pt x="521388" y="563401"/>
                  </a:lnTo>
                  <a:close/>
                </a:path>
                <a:path w="1021079" h="816610">
                  <a:moveTo>
                    <a:pt x="433721" y="534191"/>
                  </a:moveTo>
                  <a:lnTo>
                    <a:pt x="408114" y="569751"/>
                  </a:lnTo>
                  <a:lnTo>
                    <a:pt x="412786" y="569751"/>
                  </a:lnTo>
                  <a:lnTo>
                    <a:pt x="433721" y="534191"/>
                  </a:lnTo>
                  <a:close/>
                </a:path>
                <a:path w="1021079" h="816610">
                  <a:moveTo>
                    <a:pt x="557540" y="560861"/>
                  </a:moveTo>
                  <a:lnTo>
                    <a:pt x="552766" y="563401"/>
                  </a:lnTo>
                  <a:lnTo>
                    <a:pt x="558295" y="568513"/>
                  </a:lnTo>
                  <a:lnTo>
                    <a:pt x="558151" y="568513"/>
                  </a:lnTo>
                  <a:lnTo>
                    <a:pt x="562532" y="567211"/>
                  </a:lnTo>
                  <a:lnTo>
                    <a:pt x="557540" y="560861"/>
                  </a:lnTo>
                  <a:close/>
                </a:path>
                <a:path w="1021079" h="816610">
                  <a:moveTo>
                    <a:pt x="697778" y="508791"/>
                  </a:moveTo>
                  <a:lnTo>
                    <a:pt x="698381" y="510061"/>
                  </a:lnTo>
                  <a:lnTo>
                    <a:pt x="728994" y="568195"/>
                  </a:lnTo>
                  <a:lnTo>
                    <a:pt x="723412" y="544868"/>
                  </a:lnTo>
                  <a:lnTo>
                    <a:pt x="723288" y="544351"/>
                  </a:lnTo>
                  <a:lnTo>
                    <a:pt x="722445" y="543084"/>
                  </a:lnTo>
                  <a:lnTo>
                    <a:pt x="720443" y="539624"/>
                  </a:lnTo>
                  <a:lnTo>
                    <a:pt x="697778" y="508791"/>
                  </a:lnTo>
                  <a:close/>
                </a:path>
                <a:path w="1021079" h="816610">
                  <a:moveTo>
                    <a:pt x="691704" y="540924"/>
                  </a:moveTo>
                  <a:lnTo>
                    <a:pt x="707666" y="567740"/>
                  </a:lnTo>
                  <a:lnTo>
                    <a:pt x="707499" y="567211"/>
                  </a:lnTo>
                  <a:lnTo>
                    <a:pt x="698970" y="549474"/>
                  </a:lnTo>
                  <a:lnTo>
                    <a:pt x="691704" y="540924"/>
                  </a:lnTo>
                  <a:close/>
                </a:path>
                <a:path w="1021079" h="816610">
                  <a:moveTo>
                    <a:pt x="468602" y="554511"/>
                  </a:moveTo>
                  <a:lnTo>
                    <a:pt x="461926" y="554511"/>
                  </a:lnTo>
                  <a:lnTo>
                    <a:pt x="458017" y="558321"/>
                  </a:lnTo>
                  <a:lnTo>
                    <a:pt x="457891" y="559591"/>
                  </a:lnTo>
                  <a:lnTo>
                    <a:pt x="457764" y="560861"/>
                  </a:lnTo>
                  <a:lnTo>
                    <a:pt x="457637" y="562131"/>
                  </a:lnTo>
                  <a:lnTo>
                    <a:pt x="457511" y="563401"/>
                  </a:lnTo>
                  <a:lnTo>
                    <a:pt x="457434" y="564171"/>
                  </a:lnTo>
                  <a:lnTo>
                    <a:pt x="457380" y="564708"/>
                  </a:lnTo>
                  <a:lnTo>
                    <a:pt x="457258" y="565941"/>
                  </a:lnTo>
                  <a:lnTo>
                    <a:pt x="457131" y="567211"/>
                  </a:lnTo>
                  <a:lnTo>
                    <a:pt x="467125" y="560861"/>
                  </a:lnTo>
                  <a:lnTo>
                    <a:pt x="468602" y="554511"/>
                  </a:lnTo>
                  <a:close/>
                </a:path>
                <a:path w="1021079" h="816610">
                  <a:moveTo>
                    <a:pt x="472644" y="557051"/>
                  </a:moveTo>
                  <a:lnTo>
                    <a:pt x="465239" y="567211"/>
                  </a:lnTo>
                  <a:lnTo>
                    <a:pt x="475016" y="559591"/>
                  </a:lnTo>
                  <a:lnTo>
                    <a:pt x="472644" y="557051"/>
                  </a:lnTo>
                  <a:close/>
                </a:path>
                <a:path w="1021079" h="816610">
                  <a:moveTo>
                    <a:pt x="507208" y="564708"/>
                  </a:moveTo>
                  <a:lnTo>
                    <a:pt x="500769" y="564708"/>
                  </a:lnTo>
                  <a:lnTo>
                    <a:pt x="504785" y="567211"/>
                  </a:lnTo>
                  <a:lnTo>
                    <a:pt x="507082" y="564838"/>
                  </a:lnTo>
                  <a:lnTo>
                    <a:pt x="507208" y="564708"/>
                  </a:lnTo>
                  <a:close/>
                </a:path>
                <a:path w="1021079" h="816610">
                  <a:moveTo>
                    <a:pt x="621675" y="564171"/>
                  </a:moveTo>
                  <a:lnTo>
                    <a:pt x="622589" y="565501"/>
                  </a:lnTo>
                  <a:lnTo>
                    <a:pt x="622334" y="564838"/>
                  </a:lnTo>
                  <a:lnTo>
                    <a:pt x="622285" y="564708"/>
                  </a:lnTo>
                  <a:lnTo>
                    <a:pt x="622100" y="564527"/>
                  </a:lnTo>
                  <a:lnTo>
                    <a:pt x="621675" y="564171"/>
                  </a:lnTo>
                  <a:close/>
                </a:path>
                <a:path w="1021079" h="816610">
                  <a:moveTo>
                    <a:pt x="441741" y="558321"/>
                  </a:moveTo>
                  <a:lnTo>
                    <a:pt x="438476" y="564527"/>
                  </a:lnTo>
                  <a:lnTo>
                    <a:pt x="438381" y="564708"/>
                  </a:lnTo>
                  <a:lnTo>
                    <a:pt x="443699" y="563401"/>
                  </a:lnTo>
                  <a:lnTo>
                    <a:pt x="441741" y="558321"/>
                  </a:lnTo>
                  <a:close/>
                </a:path>
                <a:path w="1021079" h="816610">
                  <a:moveTo>
                    <a:pt x="612421" y="550701"/>
                  </a:moveTo>
                  <a:lnTo>
                    <a:pt x="611690" y="555781"/>
                  </a:lnTo>
                  <a:lnTo>
                    <a:pt x="621675" y="564171"/>
                  </a:lnTo>
                  <a:lnTo>
                    <a:pt x="612421" y="550701"/>
                  </a:lnTo>
                  <a:close/>
                </a:path>
                <a:path w="1021079" h="816610">
                  <a:moveTo>
                    <a:pt x="576511" y="545621"/>
                  </a:moveTo>
                  <a:lnTo>
                    <a:pt x="577644" y="548161"/>
                  </a:lnTo>
                  <a:lnTo>
                    <a:pt x="578279" y="549474"/>
                  </a:lnTo>
                  <a:lnTo>
                    <a:pt x="596186" y="560861"/>
                  </a:lnTo>
                  <a:lnTo>
                    <a:pt x="594694" y="556475"/>
                  </a:lnTo>
                  <a:lnTo>
                    <a:pt x="594581" y="556143"/>
                  </a:lnTo>
                  <a:lnTo>
                    <a:pt x="594457" y="555781"/>
                  </a:lnTo>
                  <a:lnTo>
                    <a:pt x="585525" y="548161"/>
                  </a:lnTo>
                  <a:lnTo>
                    <a:pt x="576511" y="545621"/>
                  </a:lnTo>
                  <a:close/>
                </a:path>
                <a:path w="1021079" h="816610">
                  <a:moveTo>
                    <a:pt x="562032" y="548161"/>
                  </a:moveTo>
                  <a:lnTo>
                    <a:pt x="552513" y="549474"/>
                  </a:lnTo>
                  <a:lnTo>
                    <a:pt x="553032" y="549474"/>
                  </a:lnTo>
                  <a:lnTo>
                    <a:pt x="564502" y="551971"/>
                  </a:lnTo>
                  <a:lnTo>
                    <a:pt x="562032" y="548161"/>
                  </a:lnTo>
                  <a:close/>
                </a:path>
                <a:path w="1021079" h="816610">
                  <a:moveTo>
                    <a:pt x="115676" y="477041"/>
                  </a:moveTo>
                  <a:lnTo>
                    <a:pt x="115234" y="478311"/>
                  </a:lnTo>
                  <a:lnTo>
                    <a:pt x="96991" y="549474"/>
                  </a:lnTo>
                  <a:lnTo>
                    <a:pt x="100862" y="539271"/>
                  </a:lnTo>
                  <a:lnTo>
                    <a:pt x="115676" y="477041"/>
                  </a:lnTo>
                  <a:close/>
                </a:path>
                <a:path w="1021079" h="816610">
                  <a:moveTo>
                    <a:pt x="680972" y="520221"/>
                  </a:moveTo>
                  <a:lnTo>
                    <a:pt x="679695" y="520749"/>
                  </a:lnTo>
                  <a:lnTo>
                    <a:pt x="690930" y="539624"/>
                  </a:lnTo>
                  <a:lnTo>
                    <a:pt x="691378" y="540541"/>
                  </a:lnTo>
                  <a:lnTo>
                    <a:pt x="698988" y="549474"/>
                  </a:lnTo>
                  <a:lnTo>
                    <a:pt x="680972" y="520221"/>
                  </a:lnTo>
                  <a:close/>
                </a:path>
                <a:path w="1021079" h="816610">
                  <a:moveTo>
                    <a:pt x="684901" y="520221"/>
                  </a:moveTo>
                  <a:lnTo>
                    <a:pt x="680972" y="520221"/>
                  </a:lnTo>
                  <a:lnTo>
                    <a:pt x="698976" y="549474"/>
                  </a:lnTo>
                  <a:lnTo>
                    <a:pt x="684901" y="520221"/>
                  </a:lnTo>
                  <a:close/>
                </a:path>
                <a:path w="1021079" h="816610">
                  <a:moveTo>
                    <a:pt x="111013" y="474501"/>
                  </a:moveTo>
                  <a:lnTo>
                    <a:pt x="110513" y="475771"/>
                  </a:lnTo>
                  <a:lnTo>
                    <a:pt x="88358" y="540924"/>
                  </a:lnTo>
                  <a:lnTo>
                    <a:pt x="88076" y="541840"/>
                  </a:lnTo>
                  <a:lnTo>
                    <a:pt x="90590" y="545621"/>
                  </a:lnTo>
                  <a:lnTo>
                    <a:pt x="111013" y="474501"/>
                  </a:lnTo>
                  <a:close/>
                </a:path>
                <a:path w="1021079" h="816610">
                  <a:moveTo>
                    <a:pt x="409051" y="530381"/>
                  </a:moveTo>
                  <a:lnTo>
                    <a:pt x="407963" y="531651"/>
                  </a:lnTo>
                  <a:lnTo>
                    <a:pt x="399936" y="541840"/>
                  </a:lnTo>
                  <a:lnTo>
                    <a:pt x="399170" y="545621"/>
                  </a:lnTo>
                  <a:lnTo>
                    <a:pt x="399741" y="544868"/>
                  </a:lnTo>
                  <a:lnTo>
                    <a:pt x="409051" y="530381"/>
                  </a:lnTo>
                  <a:close/>
                </a:path>
                <a:path w="1021079" h="816610">
                  <a:moveTo>
                    <a:pt x="482949" y="541840"/>
                  </a:moveTo>
                  <a:lnTo>
                    <a:pt x="482822" y="541840"/>
                  </a:lnTo>
                  <a:lnTo>
                    <a:pt x="476691" y="543084"/>
                  </a:lnTo>
                  <a:lnTo>
                    <a:pt x="480448" y="545621"/>
                  </a:lnTo>
                  <a:lnTo>
                    <a:pt x="482949" y="541840"/>
                  </a:lnTo>
                  <a:close/>
                </a:path>
                <a:path w="1021079" h="816610">
                  <a:moveTo>
                    <a:pt x="620673" y="538001"/>
                  </a:moveTo>
                  <a:lnTo>
                    <a:pt x="620655" y="540541"/>
                  </a:lnTo>
                  <a:lnTo>
                    <a:pt x="628603" y="545621"/>
                  </a:lnTo>
                  <a:lnTo>
                    <a:pt x="620673" y="538001"/>
                  </a:lnTo>
                  <a:close/>
                </a:path>
                <a:path w="1021079" h="816610">
                  <a:moveTo>
                    <a:pt x="557471" y="538001"/>
                  </a:moveTo>
                  <a:lnTo>
                    <a:pt x="552589" y="539271"/>
                  </a:lnTo>
                  <a:lnTo>
                    <a:pt x="557248" y="544351"/>
                  </a:lnTo>
                  <a:lnTo>
                    <a:pt x="560824" y="543084"/>
                  </a:lnTo>
                  <a:lnTo>
                    <a:pt x="557471" y="538001"/>
                  </a:lnTo>
                  <a:close/>
                </a:path>
                <a:path w="1021079" h="816610">
                  <a:moveTo>
                    <a:pt x="720443" y="539624"/>
                  </a:moveTo>
                  <a:lnTo>
                    <a:pt x="723178" y="544351"/>
                  </a:lnTo>
                  <a:lnTo>
                    <a:pt x="722985" y="543084"/>
                  </a:lnTo>
                  <a:lnTo>
                    <a:pt x="720443" y="539624"/>
                  </a:lnTo>
                  <a:close/>
                </a:path>
                <a:path w="1021079" h="816610">
                  <a:moveTo>
                    <a:pt x="625205" y="455451"/>
                  </a:moveTo>
                  <a:lnTo>
                    <a:pt x="627584" y="460531"/>
                  </a:lnTo>
                  <a:lnTo>
                    <a:pt x="628333" y="461912"/>
                  </a:lnTo>
                  <a:lnTo>
                    <a:pt x="672553" y="493551"/>
                  </a:lnTo>
                  <a:lnTo>
                    <a:pt x="705964" y="543084"/>
                  </a:lnTo>
                  <a:lnTo>
                    <a:pt x="690811" y="506251"/>
                  </a:lnTo>
                  <a:lnTo>
                    <a:pt x="678240" y="496091"/>
                  </a:lnTo>
                  <a:lnTo>
                    <a:pt x="660820" y="475771"/>
                  </a:lnTo>
                  <a:lnTo>
                    <a:pt x="654164" y="471961"/>
                  </a:lnTo>
                  <a:lnTo>
                    <a:pt x="648018" y="471961"/>
                  </a:lnTo>
                  <a:lnTo>
                    <a:pt x="625205" y="455451"/>
                  </a:lnTo>
                  <a:close/>
                </a:path>
                <a:path w="1021079" h="816610">
                  <a:moveTo>
                    <a:pt x="434092" y="485931"/>
                  </a:moveTo>
                  <a:lnTo>
                    <a:pt x="399180" y="520221"/>
                  </a:lnTo>
                  <a:lnTo>
                    <a:pt x="391173" y="541840"/>
                  </a:lnTo>
                  <a:lnTo>
                    <a:pt x="428476" y="493551"/>
                  </a:lnTo>
                  <a:lnTo>
                    <a:pt x="435905" y="489741"/>
                  </a:lnTo>
                  <a:lnTo>
                    <a:pt x="434092" y="485931"/>
                  </a:lnTo>
                  <a:close/>
                </a:path>
                <a:path w="1021079" h="816610">
                  <a:moveTo>
                    <a:pt x="470650" y="530381"/>
                  </a:moveTo>
                  <a:lnTo>
                    <a:pt x="463143" y="531651"/>
                  </a:lnTo>
                  <a:lnTo>
                    <a:pt x="456527" y="541840"/>
                  </a:lnTo>
                  <a:lnTo>
                    <a:pt x="470650" y="530381"/>
                  </a:lnTo>
                  <a:close/>
                </a:path>
                <a:path w="1021079" h="816610">
                  <a:moveTo>
                    <a:pt x="93543" y="498631"/>
                  </a:moveTo>
                  <a:lnTo>
                    <a:pt x="88132" y="501282"/>
                  </a:lnTo>
                  <a:lnTo>
                    <a:pt x="88345" y="501282"/>
                  </a:lnTo>
                  <a:lnTo>
                    <a:pt x="83886" y="538001"/>
                  </a:lnTo>
                  <a:lnTo>
                    <a:pt x="83838" y="538399"/>
                  </a:lnTo>
                  <a:lnTo>
                    <a:pt x="83756" y="539069"/>
                  </a:lnTo>
                  <a:lnTo>
                    <a:pt x="83689" y="539624"/>
                  </a:lnTo>
                  <a:lnTo>
                    <a:pt x="83577" y="540541"/>
                  </a:lnTo>
                  <a:lnTo>
                    <a:pt x="83531" y="540924"/>
                  </a:lnTo>
                  <a:lnTo>
                    <a:pt x="83721" y="540541"/>
                  </a:lnTo>
                  <a:lnTo>
                    <a:pt x="93543" y="498631"/>
                  </a:lnTo>
                  <a:close/>
                </a:path>
                <a:path w="1021079" h="816610">
                  <a:moveTo>
                    <a:pt x="679695" y="520749"/>
                  </a:moveTo>
                  <a:lnTo>
                    <a:pt x="677901" y="521491"/>
                  </a:lnTo>
                  <a:lnTo>
                    <a:pt x="682744" y="530381"/>
                  </a:lnTo>
                  <a:lnTo>
                    <a:pt x="691378" y="540541"/>
                  </a:lnTo>
                  <a:lnTo>
                    <a:pt x="690930" y="539624"/>
                  </a:lnTo>
                  <a:lnTo>
                    <a:pt x="679695" y="520749"/>
                  </a:lnTo>
                  <a:close/>
                </a:path>
                <a:path w="1021079" h="816610">
                  <a:moveTo>
                    <a:pt x="684234" y="477041"/>
                  </a:moveTo>
                  <a:lnTo>
                    <a:pt x="682999" y="480851"/>
                  </a:lnTo>
                  <a:lnTo>
                    <a:pt x="697544" y="508472"/>
                  </a:lnTo>
                  <a:lnTo>
                    <a:pt x="720035" y="539069"/>
                  </a:lnTo>
                  <a:lnTo>
                    <a:pt x="719734" y="538399"/>
                  </a:lnTo>
                  <a:lnTo>
                    <a:pt x="684234" y="477041"/>
                  </a:lnTo>
                  <a:close/>
                </a:path>
                <a:path w="1021079" h="816610">
                  <a:moveTo>
                    <a:pt x="478562" y="534191"/>
                  </a:moveTo>
                  <a:lnTo>
                    <a:pt x="473702" y="534191"/>
                  </a:lnTo>
                  <a:lnTo>
                    <a:pt x="472744" y="538001"/>
                  </a:lnTo>
                  <a:lnTo>
                    <a:pt x="478562" y="534191"/>
                  </a:lnTo>
                  <a:close/>
                </a:path>
                <a:path w="1021079" h="816610">
                  <a:moveTo>
                    <a:pt x="503308" y="527841"/>
                  </a:moveTo>
                  <a:lnTo>
                    <a:pt x="492923" y="532921"/>
                  </a:lnTo>
                  <a:lnTo>
                    <a:pt x="489747" y="538001"/>
                  </a:lnTo>
                  <a:lnTo>
                    <a:pt x="501397" y="531651"/>
                  </a:lnTo>
                  <a:lnTo>
                    <a:pt x="503308" y="527841"/>
                  </a:lnTo>
                  <a:close/>
                </a:path>
                <a:path w="1021079" h="816610">
                  <a:moveTo>
                    <a:pt x="476025" y="507521"/>
                  </a:moveTo>
                  <a:lnTo>
                    <a:pt x="470409" y="507521"/>
                  </a:lnTo>
                  <a:lnTo>
                    <a:pt x="439406" y="535461"/>
                  </a:lnTo>
                  <a:lnTo>
                    <a:pt x="442746" y="536731"/>
                  </a:lnTo>
                  <a:lnTo>
                    <a:pt x="476025" y="507521"/>
                  </a:lnTo>
                  <a:close/>
                </a:path>
                <a:path w="1021079" h="816610">
                  <a:moveTo>
                    <a:pt x="462233" y="527841"/>
                  </a:moveTo>
                  <a:lnTo>
                    <a:pt x="451872" y="532921"/>
                  </a:lnTo>
                  <a:lnTo>
                    <a:pt x="449896" y="536731"/>
                  </a:lnTo>
                  <a:lnTo>
                    <a:pt x="453671" y="536731"/>
                  </a:lnTo>
                  <a:lnTo>
                    <a:pt x="462233" y="527841"/>
                  </a:lnTo>
                  <a:close/>
                </a:path>
                <a:path w="1021079" h="816610">
                  <a:moveTo>
                    <a:pt x="553637" y="529111"/>
                  </a:moveTo>
                  <a:lnTo>
                    <a:pt x="547441" y="530381"/>
                  </a:lnTo>
                  <a:lnTo>
                    <a:pt x="548794" y="534191"/>
                  </a:lnTo>
                  <a:lnTo>
                    <a:pt x="555005" y="532921"/>
                  </a:lnTo>
                  <a:lnTo>
                    <a:pt x="553637" y="529111"/>
                  </a:lnTo>
                  <a:close/>
                </a:path>
                <a:path w="1021079" h="816610">
                  <a:moveTo>
                    <a:pt x="672148" y="526571"/>
                  </a:moveTo>
                  <a:lnTo>
                    <a:pt x="673675" y="532921"/>
                  </a:lnTo>
                  <a:lnTo>
                    <a:pt x="680217" y="532921"/>
                  </a:lnTo>
                  <a:lnTo>
                    <a:pt x="672148" y="526571"/>
                  </a:lnTo>
                  <a:close/>
                </a:path>
                <a:path w="1021079" h="816610">
                  <a:moveTo>
                    <a:pt x="633413" y="526571"/>
                  </a:moveTo>
                  <a:lnTo>
                    <a:pt x="630706" y="530381"/>
                  </a:lnTo>
                  <a:lnTo>
                    <a:pt x="636257" y="530381"/>
                  </a:lnTo>
                  <a:lnTo>
                    <a:pt x="633413" y="526571"/>
                  </a:lnTo>
                  <a:close/>
                </a:path>
                <a:path w="1021079" h="816610">
                  <a:moveTo>
                    <a:pt x="600703" y="478311"/>
                  </a:moveTo>
                  <a:lnTo>
                    <a:pt x="603277" y="483391"/>
                  </a:lnTo>
                  <a:lnTo>
                    <a:pt x="606992" y="484661"/>
                  </a:lnTo>
                  <a:lnTo>
                    <a:pt x="665043" y="530381"/>
                  </a:lnTo>
                  <a:lnTo>
                    <a:pt x="666418" y="526571"/>
                  </a:lnTo>
                  <a:lnTo>
                    <a:pt x="657583" y="520221"/>
                  </a:lnTo>
                  <a:lnTo>
                    <a:pt x="600703" y="478311"/>
                  </a:lnTo>
                  <a:close/>
                </a:path>
                <a:path w="1021079" h="816610">
                  <a:moveTo>
                    <a:pt x="453204" y="512601"/>
                  </a:moveTo>
                  <a:lnTo>
                    <a:pt x="448642" y="515141"/>
                  </a:lnTo>
                  <a:lnTo>
                    <a:pt x="438959" y="529798"/>
                  </a:lnTo>
                  <a:lnTo>
                    <a:pt x="439619" y="529111"/>
                  </a:lnTo>
                  <a:lnTo>
                    <a:pt x="453204" y="512601"/>
                  </a:lnTo>
                  <a:close/>
                </a:path>
                <a:path w="1021079" h="816610">
                  <a:moveTo>
                    <a:pt x="430020" y="503711"/>
                  </a:moveTo>
                  <a:lnTo>
                    <a:pt x="426190" y="503711"/>
                  </a:lnTo>
                  <a:lnTo>
                    <a:pt x="409867" y="529111"/>
                  </a:lnTo>
                  <a:lnTo>
                    <a:pt x="410970" y="527841"/>
                  </a:lnTo>
                  <a:lnTo>
                    <a:pt x="430020" y="503711"/>
                  </a:lnTo>
                  <a:close/>
                </a:path>
                <a:path w="1021079" h="816610">
                  <a:moveTo>
                    <a:pt x="642143" y="524031"/>
                  </a:moveTo>
                  <a:lnTo>
                    <a:pt x="638517" y="525301"/>
                  </a:lnTo>
                  <a:lnTo>
                    <a:pt x="641837" y="529111"/>
                  </a:lnTo>
                  <a:lnTo>
                    <a:pt x="641914" y="527841"/>
                  </a:lnTo>
                  <a:lnTo>
                    <a:pt x="642001" y="526387"/>
                  </a:lnTo>
                  <a:lnTo>
                    <a:pt x="642067" y="525301"/>
                  </a:lnTo>
                  <a:lnTo>
                    <a:pt x="642143" y="524031"/>
                  </a:lnTo>
                  <a:close/>
                </a:path>
                <a:path w="1021079" h="816610">
                  <a:moveTo>
                    <a:pt x="525553" y="521491"/>
                  </a:moveTo>
                  <a:lnTo>
                    <a:pt x="515242" y="524031"/>
                  </a:lnTo>
                  <a:lnTo>
                    <a:pt x="525381" y="526571"/>
                  </a:lnTo>
                  <a:lnTo>
                    <a:pt x="531195" y="525301"/>
                  </a:lnTo>
                  <a:lnTo>
                    <a:pt x="525553" y="521491"/>
                  </a:lnTo>
                  <a:close/>
                </a:path>
                <a:path w="1021079" h="816610">
                  <a:moveTo>
                    <a:pt x="825177" y="510061"/>
                  </a:moveTo>
                  <a:lnTo>
                    <a:pt x="830157" y="521491"/>
                  </a:lnTo>
                  <a:lnTo>
                    <a:pt x="829045" y="513871"/>
                  </a:lnTo>
                  <a:lnTo>
                    <a:pt x="828949" y="513212"/>
                  </a:lnTo>
                  <a:lnTo>
                    <a:pt x="828860" y="512601"/>
                  </a:lnTo>
                  <a:lnTo>
                    <a:pt x="825177" y="510061"/>
                  </a:lnTo>
                  <a:close/>
                </a:path>
                <a:path w="1021079" h="816610">
                  <a:moveTo>
                    <a:pt x="666118" y="493551"/>
                  </a:moveTo>
                  <a:lnTo>
                    <a:pt x="666003" y="494821"/>
                  </a:lnTo>
                  <a:lnTo>
                    <a:pt x="665888" y="496091"/>
                  </a:lnTo>
                  <a:lnTo>
                    <a:pt x="665773" y="497361"/>
                  </a:lnTo>
                  <a:lnTo>
                    <a:pt x="674322" y="511724"/>
                  </a:lnTo>
                  <a:lnTo>
                    <a:pt x="675468" y="512601"/>
                  </a:lnTo>
                  <a:lnTo>
                    <a:pt x="675368" y="513480"/>
                  </a:lnTo>
                  <a:lnTo>
                    <a:pt x="679695" y="520749"/>
                  </a:lnTo>
                  <a:lnTo>
                    <a:pt x="680972" y="520221"/>
                  </a:lnTo>
                  <a:lnTo>
                    <a:pt x="684901" y="520221"/>
                  </a:lnTo>
                  <a:lnTo>
                    <a:pt x="674518" y="498631"/>
                  </a:lnTo>
                  <a:lnTo>
                    <a:pt x="666118" y="493551"/>
                  </a:lnTo>
                  <a:close/>
                </a:path>
                <a:path w="1021079" h="816610">
                  <a:moveTo>
                    <a:pt x="446601" y="469421"/>
                  </a:moveTo>
                  <a:lnTo>
                    <a:pt x="445088" y="470691"/>
                  </a:lnTo>
                  <a:lnTo>
                    <a:pt x="393376" y="517681"/>
                  </a:lnTo>
                  <a:lnTo>
                    <a:pt x="395338" y="520221"/>
                  </a:lnTo>
                  <a:lnTo>
                    <a:pt x="446601" y="469421"/>
                  </a:lnTo>
                  <a:close/>
                </a:path>
                <a:path w="1021079" h="816610">
                  <a:moveTo>
                    <a:pt x="483297" y="513871"/>
                  </a:moveTo>
                  <a:lnTo>
                    <a:pt x="476482" y="513871"/>
                  </a:lnTo>
                  <a:lnTo>
                    <a:pt x="473788" y="517681"/>
                  </a:lnTo>
                  <a:lnTo>
                    <a:pt x="481331" y="517681"/>
                  </a:lnTo>
                  <a:lnTo>
                    <a:pt x="483297" y="513871"/>
                  </a:lnTo>
                  <a:close/>
                </a:path>
                <a:path w="1021079" h="816610">
                  <a:moveTo>
                    <a:pt x="639479" y="511331"/>
                  </a:moveTo>
                  <a:lnTo>
                    <a:pt x="636818" y="513212"/>
                  </a:lnTo>
                  <a:lnTo>
                    <a:pt x="642269" y="517681"/>
                  </a:lnTo>
                  <a:lnTo>
                    <a:pt x="645560" y="516411"/>
                  </a:lnTo>
                  <a:lnTo>
                    <a:pt x="639479" y="511331"/>
                  </a:lnTo>
                  <a:close/>
                </a:path>
                <a:path w="1021079" h="816610">
                  <a:moveTo>
                    <a:pt x="643947" y="488471"/>
                  </a:moveTo>
                  <a:lnTo>
                    <a:pt x="674889" y="517681"/>
                  </a:lnTo>
                  <a:lnTo>
                    <a:pt x="675323" y="513871"/>
                  </a:lnTo>
                  <a:lnTo>
                    <a:pt x="675368" y="513480"/>
                  </a:lnTo>
                  <a:lnTo>
                    <a:pt x="674322" y="511724"/>
                  </a:lnTo>
                  <a:lnTo>
                    <a:pt x="643947" y="488471"/>
                  </a:lnTo>
                  <a:close/>
                </a:path>
                <a:path w="1021079" h="816610">
                  <a:moveTo>
                    <a:pt x="612404" y="501282"/>
                  </a:moveTo>
                  <a:lnTo>
                    <a:pt x="612864" y="502441"/>
                  </a:lnTo>
                  <a:lnTo>
                    <a:pt x="616046" y="508791"/>
                  </a:lnTo>
                  <a:lnTo>
                    <a:pt x="632383" y="513871"/>
                  </a:lnTo>
                  <a:lnTo>
                    <a:pt x="612404" y="501282"/>
                  </a:lnTo>
                  <a:close/>
                </a:path>
                <a:path w="1021079" h="816610">
                  <a:moveTo>
                    <a:pt x="634100" y="510984"/>
                  </a:moveTo>
                  <a:lnTo>
                    <a:pt x="635886" y="513871"/>
                  </a:lnTo>
                  <a:lnTo>
                    <a:pt x="636818" y="513212"/>
                  </a:lnTo>
                  <a:lnTo>
                    <a:pt x="634100" y="510984"/>
                  </a:lnTo>
                  <a:close/>
                </a:path>
                <a:path w="1021079" h="816610">
                  <a:moveTo>
                    <a:pt x="599904" y="469421"/>
                  </a:moveTo>
                  <a:lnTo>
                    <a:pt x="602456" y="475771"/>
                  </a:lnTo>
                  <a:lnTo>
                    <a:pt x="656421" y="507521"/>
                  </a:lnTo>
                  <a:lnTo>
                    <a:pt x="666536" y="513871"/>
                  </a:lnTo>
                  <a:lnTo>
                    <a:pt x="655232" y="502441"/>
                  </a:lnTo>
                  <a:lnTo>
                    <a:pt x="599904" y="469421"/>
                  </a:lnTo>
                  <a:close/>
                </a:path>
                <a:path w="1021079" h="816610">
                  <a:moveTo>
                    <a:pt x="674322" y="511724"/>
                  </a:moveTo>
                  <a:lnTo>
                    <a:pt x="675368" y="513480"/>
                  </a:lnTo>
                  <a:lnTo>
                    <a:pt x="675468" y="512601"/>
                  </a:lnTo>
                  <a:lnTo>
                    <a:pt x="674322" y="511724"/>
                  </a:lnTo>
                  <a:close/>
                </a:path>
                <a:path w="1021079" h="816610">
                  <a:moveTo>
                    <a:pt x="611284" y="492281"/>
                  </a:moveTo>
                  <a:lnTo>
                    <a:pt x="634100" y="510984"/>
                  </a:lnTo>
                  <a:lnTo>
                    <a:pt x="628096" y="501282"/>
                  </a:lnTo>
                  <a:lnTo>
                    <a:pt x="628237" y="501282"/>
                  </a:lnTo>
                  <a:lnTo>
                    <a:pt x="611284" y="492281"/>
                  </a:lnTo>
                  <a:close/>
                </a:path>
                <a:path w="1021079" h="816610">
                  <a:moveTo>
                    <a:pt x="399582" y="498631"/>
                  </a:moveTo>
                  <a:lnTo>
                    <a:pt x="393566" y="503711"/>
                  </a:lnTo>
                  <a:lnTo>
                    <a:pt x="390611" y="506251"/>
                  </a:lnTo>
                  <a:lnTo>
                    <a:pt x="393167" y="510061"/>
                  </a:lnTo>
                  <a:lnTo>
                    <a:pt x="399582" y="498631"/>
                  </a:lnTo>
                  <a:close/>
                </a:path>
                <a:path w="1021079" h="816610">
                  <a:moveTo>
                    <a:pt x="445770" y="497361"/>
                  </a:moveTo>
                  <a:lnTo>
                    <a:pt x="433450" y="508791"/>
                  </a:lnTo>
                  <a:lnTo>
                    <a:pt x="436054" y="510061"/>
                  </a:lnTo>
                  <a:lnTo>
                    <a:pt x="448675" y="498631"/>
                  </a:lnTo>
                  <a:lnTo>
                    <a:pt x="445770" y="497361"/>
                  </a:lnTo>
                  <a:close/>
                </a:path>
                <a:path w="1021079" h="816610">
                  <a:moveTo>
                    <a:pt x="465652" y="501282"/>
                  </a:moveTo>
                  <a:lnTo>
                    <a:pt x="465077" y="501282"/>
                  </a:lnTo>
                  <a:lnTo>
                    <a:pt x="458802" y="508791"/>
                  </a:lnTo>
                  <a:lnTo>
                    <a:pt x="463510" y="510061"/>
                  </a:lnTo>
                  <a:lnTo>
                    <a:pt x="470674" y="502441"/>
                  </a:lnTo>
                  <a:lnTo>
                    <a:pt x="465652" y="501282"/>
                  </a:lnTo>
                  <a:close/>
                </a:path>
                <a:path w="1021079" h="816610">
                  <a:moveTo>
                    <a:pt x="799466" y="491011"/>
                  </a:moveTo>
                  <a:lnTo>
                    <a:pt x="809204" y="510061"/>
                  </a:lnTo>
                  <a:lnTo>
                    <a:pt x="802159" y="492281"/>
                  </a:lnTo>
                  <a:lnTo>
                    <a:pt x="799466" y="491011"/>
                  </a:lnTo>
                  <a:close/>
                </a:path>
                <a:path w="1021079" h="816610">
                  <a:moveTo>
                    <a:pt x="551726" y="506251"/>
                  </a:moveTo>
                  <a:lnTo>
                    <a:pt x="548557" y="506251"/>
                  </a:lnTo>
                  <a:lnTo>
                    <a:pt x="553529" y="508791"/>
                  </a:lnTo>
                  <a:lnTo>
                    <a:pt x="551726" y="506251"/>
                  </a:lnTo>
                  <a:close/>
                </a:path>
                <a:path w="1021079" h="816610">
                  <a:moveTo>
                    <a:pt x="563998" y="498631"/>
                  </a:moveTo>
                  <a:lnTo>
                    <a:pt x="559166" y="501282"/>
                  </a:lnTo>
                  <a:lnTo>
                    <a:pt x="559516" y="501282"/>
                  </a:lnTo>
                  <a:lnTo>
                    <a:pt x="564433" y="504981"/>
                  </a:lnTo>
                  <a:lnTo>
                    <a:pt x="567422" y="502441"/>
                  </a:lnTo>
                  <a:lnTo>
                    <a:pt x="563998" y="498631"/>
                  </a:lnTo>
                  <a:close/>
                </a:path>
                <a:path w="1021079" h="816610">
                  <a:moveTo>
                    <a:pt x="475495" y="499901"/>
                  </a:moveTo>
                  <a:lnTo>
                    <a:pt x="472263" y="499901"/>
                  </a:lnTo>
                  <a:lnTo>
                    <a:pt x="474718" y="502441"/>
                  </a:lnTo>
                  <a:lnTo>
                    <a:pt x="475495" y="499901"/>
                  </a:lnTo>
                  <a:close/>
                </a:path>
                <a:path w="1021079" h="816610">
                  <a:moveTo>
                    <a:pt x="503031" y="497361"/>
                  </a:moveTo>
                  <a:lnTo>
                    <a:pt x="489647" y="498631"/>
                  </a:lnTo>
                  <a:lnTo>
                    <a:pt x="484002" y="502441"/>
                  </a:lnTo>
                  <a:lnTo>
                    <a:pt x="499719" y="499901"/>
                  </a:lnTo>
                  <a:lnTo>
                    <a:pt x="503031" y="497361"/>
                  </a:lnTo>
                  <a:close/>
                </a:path>
                <a:path w="1021079" h="816610">
                  <a:moveTo>
                    <a:pt x="521569" y="498631"/>
                  </a:moveTo>
                  <a:lnTo>
                    <a:pt x="517615" y="501282"/>
                  </a:lnTo>
                  <a:lnTo>
                    <a:pt x="548675" y="501282"/>
                  </a:lnTo>
                  <a:lnTo>
                    <a:pt x="521569" y="498631"/>
                  </a:lnTo>
                  <a:close/>
                </a:path>
                <a:path w="1021079" h="816610">
                  <a:moveTo>
                    <a:pt x="807206" y="487201"/>
                  </a:moveTo>
                  <a:lnTo>
                    <a:pt x="810432" y="498631"/>
                  </a:lnTo>
                  <a:lnTo>
                    <a:pt x="813986" y="501282"/>
                  </a:lnTo>
                  <a:lnTo>
                    <a:pt x="813522" y="499901"/>
                  </a:lnTo>
                  <a:lnTo>
                    <a:pt x="811317" y="491011"/>
                  </a:lnTo>
                  <a:lnTo>
                    <a:pt x="807206" y="487201"/>
                  </a:lnTo>
                  <a:close/>
                </a:path>
                <a:path w="1021079" h="816610">
                  <a:moveTo>
                    <a:pt x="398318" y="491011"/>
                  </a:moveTo>
                  <a:lnTo>
                    <a:pt x="391665" y="491011"/>
                  </a:lnTo>
                  <a:lnTo>
                    <a:pt x="389732" y="494821"/>
                  </a:lnTo>
                  <a:lnTo>
                    <a:pt x="391975" y="499901"/>
                  </a:lnTo>
                  <a:lnTo>
                    <a:pt x="398318" y="491011"/>
                  </a:lnTo>
                  <a:close/>
                </a:path>
                <a:path w="1021079" h="816610">
                  <a:moveTo>
                    <a:pt x="818431" y="493551"/>
                  </a:moveTo>
                  <a:lnTo>
                    <a:pt x="818515" y="494821"/>
                  </a:lnTo>
                  <a:lnTo>
                    <a:pt x="818600" y="496091"/>
                  </a:lnTo>
                  <a:lnTo>
                    <a:pt x="818685" y="497361"/>
                  </a:lnTo>
                  <a:lnTo>
                    <a:pt x="818770" y="498631"/>
                  </a:lnTo>
                  <a:lnTo>
                    <a:pt x="821725" y="499901"/>
                  </a:lnTo>
                  <a:lnTo>
                    <a:pt x="818431" y="493551"/>
                  </a:lnTo>
                  <a:close/>
                </a:path>
                <a:path w="1021079" h="816610">
                  <a:moveTo>
                    <a:pt x="710537" y="485209"/>
                  </a:moveTo>
                  <a:lnTo>
                    <a:pt x="719766" y="497361"/>
                  </a:lnTo>
                  <a:lnTo>
                    <a:pt x="715568" y="487201"/>
                  </a:lnTo>
                  <a:lnTo>
                    <a:pt x="710537" y="485209"/>
                  </a:lnTo>
                  <a:close/>
                </a:path>
                <a:path w="1021079" h="816610">
                  <a:moveTo>
                    <a:pt x="449849" y="460531"/>
                  </a:moveTo>
                  <a:lnTo>
                    <a:pt x="440431" y="461912"/>
                  </a:lnTo>
                  <a:lnTo>
                    <a:pt x="441042" y="461912"/>
                  </a:lnTo>
                  <a:lnTo>
                    <a:pt x="409658" y="485931"/>
                  </a:lnTo>
                  <a:lnTo>
                    <a:pt x="408844" y="493551"/>
                  </a:lnTo>
                  <a:lnTo>
                    <a:pt x="449849" y="460531"/>
                  </a:lnTo>
                  <a:close/>
                </a:path>
                <a:path w="1021079" h="816610">
                  <a:moveTo>
                    <a:pt x="449870" y="484661"/>
                  </a:moveTo>
                  <a:lnTo>
                    <a:pt x="446285" y="487201"/>
                  </a:lnTo>
                  <a:lnTo>
                    <a:pt x="446681" y="491011"/>
                  </a:lnTo>
                  <a:lnTo>
                    <a:pt x="450273" y="488471"/>
                  </a:lnTo>
                  <a:lnTo>
                    <a:pt x="450005" y="485931"/>
                  </a:lnTo>
                  <a:lnTo>
                    <a:pt x="449928" y="485209"/>
                  </a:lnTo>
                  <a:lnTo>
                    <a:pt x="449870" y="484661"/>
                  </a:lnTo>
                  <a:close/>
                </a:path>
                <a:path w="1021079" h="816610">
                  <a:moveTo>
                    <a:pt x="485173" y="482121"/>
                  </a:moveTo>
                  <a:lnTo>
                    <a:pt x="479282" y="485931"/>
                  </a:lnTo>
                  <a:lnTo>
                    <a:pt x="480711" y="491011"/>
                  </a:lnTo>
                  <a:lnTo>
                    <a:pt x="492908" y="483391"/>
                  </a:lnTo>
                  <a:lnTo>
                    <a:pt x="485173" y="482121"/>
                  </a:lnTo>
                  <a:close/>
                </a:path>
                <a:path w="1021079" h="816610">
                  <a:moveTo>
                    <a:pt x="812779" y="482121"/>
                  </a:moveTo>
                  <a:lnTo>
                    <a:pt x="812820" y="483391"/>
                  </a:lnTo>
                  <a:lnTo>
                    <a:pt x="812942" y="487201"/>
                  </a:lnTo>
                  <a:lnTo>
                    <a:pt x="815778" y="488471"/>
                  </a:lnTo>
                  <a:lnTo>
                    <a:pt x="812779" y="482121"/>
                  </a:lnTo>
                  <a:close/>
                </a:path>
                <a:path w="1021079" h="816610">
                  <a:moveTo>
                    <a:pt x="635364" y="478311"/>
                  </a:moveTo>
                  <a:lnTo>
                    <a:pt x="633808" y="480851"/>
                  </a:lnTo>
                  <a:lnTo>
                    <a:pt x="641268" y="485931"/>
                  </a:lnTo>
                  <a:lnTo>
                    <a:pt x="635364" y="478311"/>
                  </a:lnTo>
                  <a:close/>
                </a:path>
                <a:path w="1021079" h="816610">
                  <a:moveTo>
                    <a:pt x="656288" y="441481"/>
                  </a:moveTo>
                  <a:lnTo>
                    <a:pt x="657744" y="442751"/>
                  </a:lnTo>
                  <a:lnTo>
                    <a:pt x="709154" y="484661"/>
                  </a:lnTo>
                  <a:lnTo>
                    <a:pt x="710537" y="485209"/>
                  </a:lnTo>
                  <a:lnTo>
                    <a:pt x="710121" y="484661"/>
                  </a:lnTo>
                  <a:lnTo>
                    <a:pt x="656288" y="441481"/>
                  </a:lnTo>
                  <a:close/>
                </a:path>
                <a:path w="1021079" h="816610">
                  <a:moveTo>
                    <a:pt x="458737" y="480851"/>
                  </a:moveTo>
                  <a:lnTo>
                    <a:pt x="454183" y="484661"/>
                  </a:lnTo>
                  <a:lnTo>
                    <a:pt x="460091" y="483391"/>
                  </a:lnTo>
                  <a:lnTo>
                    <a:pt x="458737" y="480851"/>
                  </a:lnTo>
                  <a:close/>
                </a:path>
                <a:path w="1021079" h="816610">
                  <a:moveTo>
                    <a:pt x="590896" y="474501"/>
                  </a:moveTo>
                  <a:lnTo>
                    <a:pt x="594868" y="480851"/>
                  </a:lnTo>
                  <a:lnTo>
                    <a:pt x="598601" y="479581"/>
                  </a:lnTo>
                  <a:lnTo>
                    <a:pt x="598032" y="475771"/>
                  </a:lnTo>
                  <a:lnTo>
                    <a:pt x="590896" y="474501"/>
                  </a:lnTo>
                  <a:close/>
                </a:path>
                <a:path w="1021079" h="816610">
                  <a:moveTo>
                    <a:pt x="668926" y="473231"/>
                  </a:moveTo>
                  <a:lnTo>
                    <a:pt x="665349" y="473231"/>
                  </a:lnTo>
                  <a:lnTo>
                    <a:pt x="673812" y="480851"/>
                  </a:lnTo>
                  <a:lnTo>
                    <a:pt x="668926" y="473231"/>
                  </a:lnTo>
                  <a:close/>
                </a:path>
                <a:path w="1021079" h="816610">
                  <a:moveTo>
                    <a:pt x="389232" y="474501"/>
                  </a:moveTo>
                  <a:lnTo>
                    <a:pt x="385812" y="477041"/>
                  </a:lnTo>
                  <a:lnTo>
                    <a:pt x="387781" y="479581"/>
                  </a:lnTo>
                  <a:lnTo>
                    <a:pt x="389232" y="474501"/>
                  </a:lnTo>
                  <a:close/>
                </a:path>
                <a:path w="1021079" h="816610">
                  <a:moveTo>
                    <a:pt x="499295" y="471961"/>
                  </a:moveTo>
                  <a:lnTo>
                    <a:pt x="481468" y="478311"/>
                  </a:lnTo>
                  <a:lnTo>
                    <a:pt x="488505" y="479581"/>
                  </a:lnTo>
                  <a:lnTo>
                    <a:pt x="490355" y="478311"/>
                  </a:lnTo>
                  <a:lnTo>
                    <a:pt x="499295" y="471961"/>
                  </a:lnTo>
                  <a:close/>
                </a:path>
                <a:path w="1021079" h="816610">
                  <a:moveTo>
                    <a:pt x="548827" y="473231"/>
                  </a:moveTo>
                  <a:lnTo>
                    <a:pt x="520809" y="478311"/>
                  </a:lnTo>
                  <a:lnTo>
                    <a:pt x="549405" y="475771"/>
                  </a:lnTo>
                  <a:lnTo>
                    <a:pt x="556038" y="475771"/>
                  </a:lnTo>
                  <a:lnTo>
                    <a:pt x="548827" y="473231"/>
                  </a:lnTo>
                  <a:close/>
                </a:path>
                <a:path w="1021079" h="816610">
                  <a:moveTo>
                    <a:pt x="556038" y="475771"/>
                  </a:moveTo>
                  <a:lnTo>
                    <a:pt x="549405" y="475771"/>
                  </a:lnTo>
                  <a:lnTo>
                    <a:pt x="563248" y="478311"/>
                  </a:lnTo>
                  <a:lnTo>
                    <a:pt x="556038" y="475771"/>
                  </a:lnTo>
                  <a:close/>
                </a:path>
                <a:path w="1021079" h="816610">
                  <a:moveTo>
                    <a:pt x="813352" y="466881"/>
                  </a:moveTo>
                  <a:lnTo>
                    <a:pt x="817952" y="475771"/>
                  </a:lnTo>
                  <a:lnTo>
                    <a:pt x="817088" y="469421"/>
                  </a:lnTo>
                  <a:lnTo>
                    <a:pt x="813352" y="466881"/>
                  </a:lnTo>
                  <a:close/>
                </a:path>
                <a:path w="1021079" h="816610">
                  <a:moveTo>
                    <a:pt x="514551" y="460531"/>
                  </a:moveTo>
                  <a:lnTo>
                    <a:pt x="496795" y="461912"/>
                  </a:lnTo>
                  <a:lnTo>
                    <a:pt x="498015" y="461912"/>
                  </a:lnTo>
                  <a:lnTo>
                    <a:pt x="474516" y="474501"/>
                  </a:lnTo>
                  <a:lnTo>
                    <a:pt x="520585" y="463071"/>
                  </a:lnTo>
                  <a:lnTo>
                    <a:pt x="514551" y="460531"/>
                  </a:lnTo>
                  <a:close/>
                </a:path>
                <a:path w="1021079" h="816610">
                  <a:moveTo>
                    <a:pt x="693972" y="457991"/>
                  </a:moveTo>
                  <a:lnTo>
                    <a:pt x="709095" y="473231"/>
                  </a:lnTo>
                  <a:lnTo>
                    <a:pt x="707782" y="465611"/>
                  </a:lnTo>
                  <a:lnTo>
                    <a:pt x="693972" y="457991"/>
                  </a:lnTo>
                  <a:close/>
                </a:path>
                <a:path w="1021079" h="816610">
                  <a:moveTo>
                    <a:pt x="458657" y="445291"/>
                  </a:moveTo>
                  <a:lnTo>
                    <a:pt x="448412" y="449101"/>
                  </a:lnTo>
                  <a:lnTo>
                    <a:pt x="420904" y="471961"/>
                  </a:lnTo>
                  <a:lnTo>
                    <a:pt x="458657" y="445291"/>
                  </a:lnTo>
                  <a:close/>
                </a:path>
                <a:path w="1021079" h="816610">
                  <a:moveTo>
                    <a:pt x="585213" y="463071"/>
                  </a:moveTo>
                  <a:lnTo>
                    <a:pt x="579805" y="463071"/>
                  </a:lnTo>
                  <a:lnTo>
                    <a:pt x="582441" y="468151"/>
                  </a:lnTo>
                  <a:lnTo>
                    <a:pt x="590342" y="471961"/>
                  </a:lnTo>
                  <a:lnTo>
                    <a:pt x="596023" y="470691"/>
                  </a:lnTo>
                  <a:lnTo>
                    <a:pt x="585213" y="463071"/>
                  </a:lnTo>
                  <a:close/>
                </a:path>
                <a:path w="1021079" h="816610">
                  <a:moveTo>
                    <a:pt x="632780" y="466881"/>
                  </a:moveTo>
                  <a:lnTo>
                    <a:pt x="630439" y="466881"/>
                  </a:lnTo>
                  <a:lnTo>
                    <a:pt x="630345" y="468151"/>
                  </a:lnTo>
                  <a:lnTo>
                    <a:pt x="630250" y="469421"/>
                  </a:lnTo>
                  <a:lnTo>
                    <a:pt x="630156" y="470691"/>
                  </a:lnTo>
                  <a:lnTo>
                    <a:pt x="630062" y="471961"/>
                  </a:lnTo>
                  <a:lnTo>
                    <a:pt x="633938" y="470691"/>
                  </a:lnTo>
                  <a:lnTo>
                    <a:pt x="632780" y="466881"/>
                  </a:lnTo>
                  <a:close/>
                </a:path>
                <a:path w="1021079" h="816610">
                  <a:moveTo>
                    <a:pt x="651945" y="470691"/>
                  </a:moveTo>
                  <a:lnTo>
                    <a:pt x="648018" y="471961"/>
                  </a:lnTo>
                  <a:lnTo>
                    <a:pt x="654164" y="471961"/>
                  </a:lnTo>
                  <a:lnTo>
                    <a:pt x="651945" y="470691"/>
                  </a:lnTo>
                  <a:close/>
                </a:path>
                <a:path w="1021079" h="816610">
                  <a:moveTo>
                    <a:pt x="386600" y="465611"/>
                  </a:moveTo>
                  <a:lnTo>
                    <a:pt x="384246" y="468151"/>
                  </a:lnTo>
                  <a:lnTo>
                    <a:pt x="386406" y="470691"/>
                  </a:lnTo>
                  <a:lnTo>
                    <a:pt x="386503" y="468151"/>
                  </a:lnTo>
                  <a:lnTo>
                    <a:pt x="386600" y="465611"/>
                  </a:lnTo>
                  <a:close/>
                </a:path>
                <a:path w="1021079" h="816610">
                  <a:moveTo>
                    <a:pt x="535334" y="465611"/>
                  </a:moveTo>
                  <a:lnTo>
                    <a:pt x="512273" y="470691"/>
                  </a:lnTo>
                  <a:lnTo>
                    <a:pt x="532724" y="470691"/>
                  </a:lnTo>
                  <a:lnTo>
                    <a:pt x="535334" y="465611"/>
                  </a:lnTo>
                  <a:close/>
                </a:path>
                <a:path w="1021079" h="816610">
                  <a:moveTo>
                    <a:pt x="457877" y="461912"/>
                  </a:moveTo>
                  <a:lnTo>
                    <a:pt x="456339" y="463071"/>
                  </a:lnTo>
                  <a:lnTo>
                    <a:pt x="454780" y="464341"/>
                  </a:lnTo>
                  <a:lnTo>
                    <a:pt x="456952" y="466881"/>
                  </a:lnTo>
                  <a:lnTo>
                    <a:pt x="457877" y="461912"/>
                  </a:lnTo>
                  <a:close/>
                </a:path>
                <a:path w="1021079" h="816610">
                  <a:moveTo>
                    <a:pt x="551696" y="450371"/>
                  </a:moveTo>
                  <a:lnTo>
                    <a:pt x="493193" y="455451"/>
                  </a:lnTo>
                  <a:lnTo>
                    <a:pt x="480114" y="464341"/>
                  </a:lnTo>
                  <a:lnTo>
                    <a:pt x="554987" y="454181"/>
                  </a:lnTo>
                  <a:lnTo>
                    <a:pt x="551696" y="450371"/>
                  </a:lnTo>
                  <a:close/>
                </a:path>
                <a:path w="1021079" h="816610">
                  <a:moveTo>
                    <a:pt x="846796" y="446561"/>
                  </a:moveTo>
                  <a:lnTo>
                    <a:pt x="850929" y="460531"/>
                  </a:lnTo>
                  <a:lnTo>
                    <a:pt x="857610" y="464341"/>
                  </a:lnTo>
                  <a:lnTo>
                    <a:pt x="851076" y="449101"/>
                  </a:lnTo>
                  <a:lnTo>
                    <a:pt x="846796" y="446561"/>
                  </a:lnTo>
                  <a:close/>
                </a:path>
                <a:path w="1021079" h="816610">
                  <a:moveTo>
                    <a:pt x="639626" y="455451"/>
                  </a:moveTo>
                  <a:lnTo>
                    <a:pt x="649602" y="463071"/>
                  </a:lnTo>
                  <a:lnTo>
                    <a:pt x="644814" y="456721"/>
                  </a:lnTo>
                  <a:lnTo>
                    <a:pt x="639626" y="455451"/>
                  </a:lnTo>
                  <a:close/>
                </a:path>
                <a:path w="1021079" h="816610">
                  <a:moveTo>
                    <a:pt x="566974" y="460531"/>
                  </a:moveTo>
                  <a:lnTo>
                    <a:pt x="522377" y="461912"/>
                  </a:lnTo>
                  <a:lnTo>
                    <a:pt x="554765" y="461912"/>
                  </a:lnTo>
                  <a:lnTo>
                    <a:pt x="566974" y="460531"/>
                  </a:lnTo>
                  <a:close/>
                </a:path>
                <a:path w="1021079" h="816610">
                  <a:moveTo>
                    <a:pt x="850438" y="436401"/>
                  </a:moveTo>
                  <a:lnTo>
                    <a:pt x="861494" y="460531"/>
                  </a:lnTo>
                  <a:lnTo>
                    <a:pt x="864252" y="460531"/>
                  </a:lnTo>
                  <a:lnTo>
                    <a:pt x="850438" y="436401"/>
                  </a:lnTo>
                  <a:close/>
                </a:path>
                <a:path w="1021079" h="816610">
                  <a:moveTo>
                    <a:pt x="396890" y="447831"/>
                  </a:moveTo>
                  <a:lnTo>
                    <a:pt x="388166" y="451641"/>
                  </a:lnTo>
                  <a:lnTo>
                    <a:pt x="386168" y="459261"/>
                  </a:lnTo>
                  <a:lnTo>
                    <a:pt x="396890" y="447831"/>
                  </a:lnTo>
                  <a:close/>
                </a:path>
                <a:path w="1021079" h="816610">
                  <a:moveTo>
                    <a:pt x="418090" y="452911"/>
                  </a:moveTo>
                  <a:lnTo>
                    <a:pt x="409125" y="455451"/>
                  </a:lnTo>
                  <a:lnTo>
                    <a:pt x="411526" y="457991"/>
                  </a:lnTo>
                  <a:lnTo>
                    <a:pt x="418090" y="452911"/>
                  </a:lnTo>
                  <a:close/>
                </a:path>
                <a:path w="1021079" h="816610">
                  <a:moveTo>
                    <a:pt x="483336" y="450371"/>
                  </a:moveTo>
                  <a:lnTo>
                    <a:pt x="475254" y="452911"/>
                  </a:lnTo>
                  <a:lnTo>
                    <a:pt x="472514" y="457991"/>
                  </a:lnTo>
                  <a:lnTo>
                    <a:pt x="484553" y="456721"/>
                  </a:lnTo>
                  <a:lnTo>
                    <a:pt x="489690" y="452911"/>
                  </a:lnTo>
                  <a:lnTo>
                    <a:pt x="483336" y="450371"/>
                  </a:lnTo>
                  <a:close/>
                </a:path>
                <a:path w="1021079" h="816610">
                  <a:moveTo>
                    <a:pt x="575082" y="454181"/>
                  </a:moveTo>
                  <a:lnTo>
                    <a:pt x="569337" y="456721"/>
                  </a:lnTo>
                  <a:lnTo>
                    <a:pt x="584446" y="457991"/>
                  </a:lnTo>
                  <a:lnTo>
                    <a:pt x="575082" y="454181"/>
                  </a:lnTo>
                  <a:close/>
                </a:path>
                <a:path w="1021079" h="816610">
                  <a:moveTo>
                    <a:pt x="612341" y="449101"/>
                  </a:moveTo>
                  <a:lnTo>
                    <a:pt x="621626" y="455451"/>
                  </a:lnTo>
                  <a:lnTo>
                    <a:pt x="618577" y="450371"/>
                  </a:lnTo>
                  <a:lnTo>
                    <a:pt x="612341" y="449101"/>
                  </a:lnTo>
                  <a:close/>
                </a:path>
                <a:path w="1021079" h="816610">
                  <a:moveTo>
                    <a:pt x="647871" y="422431"/>
                  </a:moveTo>
                  <a:lnTo>
                    <a:pt x="647834" y="424971"/>
                  </a:lnTo>
                  <a:lnTo>
                    <a:pt x="662886" y="432591"/>
                  </a:lnTo>
                  <a:lnTo>
                    <a:pt x="690397" y="454181"/>
                  </a:lnTo>
                  <a:lnTo>
                    <a:pt x="677484" y="437671"/>
                  </a:lnTo>
                  <a:lnTo>
                    <a:pt x="647871" y="422431"/>
                  </a:lnTo>
                  <a:close/>
                </a:path>
                <a:path w="1021079" h="816610">
                  <a:moveTo>
                    <a:pt x="847846" y="416081"/>
                  </a:moveTo>
                  <a:lnTo>
                    <a:pt x="845399" y="417351"/>
                  </a:lnTo>
                  <a:lnTo>
                    <a:pt x="868079" y="454181"/>
                  </a:lnTo>
                  <a:lnTo>
                    <a:pt x="870675" y="450371"/>
                  </a:lnTo>
                  <a:lnTo>
                    <a:pt x="868330" y="446561"/>
                  </a:lnTo>
                  <a:lnTo>
                    <a:pt x="847846" y="416081"/>
                  </a:lnTo>
                  <a:close/>
                </a:path>
                <a:path w="1021079" h="816610">
                  <a:moveTo>
                    <a:pt x="629626" y="449101"/>
                  </a:moveTo>
                  <a:lnTo>
                    <a:pt x="631289" y="452911"/>
                  </a:lnTo>
                  <a:lnTo>
                    <a:pt x="635292" y="451641"/>
                  </a:lnTo>
                  <a:lnTo>
                    <a:pt x="629626" y="449101"/>
                  </a:lnTo>
                  <a:close/>
                </a:path>
                <a:path w="1021079" h="816610">
                  <a:moveTo>
                    <a:pt x="392958" y="438941"/>
                  </a:moveTo>
                  <a:lnTo>
                    <a:pt x="385438" y="449101"/>
                  </a:lnTo>
                  <a:lnTo>
                    <a:pt x="394023" y="444021"/>
                  </a:lnTo>
                  <a:lnTo>
                    <a:pt x="393031" y="439291"/>
                  </a:lnTo>
                  <a:lnTo>
                    <a:pt x="392958" y="438941"/>
                  </a:lnTo>
                  <a:close/>
                </a:path>
                <a:path w="1021079" h="816610">
                  <a:moveTo>
                    <a:pt x="429375" y="433861"/>
                  </a:moveTo>
                  <a:lnTo>
                    <a:pt x="410436" y="445291"/>
                  </a:lnTo>
                  <a:lnTo>
                    <a:pt x="410492" y="446561"/>
                  </a:lnTo>
                  <a:lnTo>
                    <a:pt x="410606" y="449101"/>
                  </a:lnTo>
                  <a:lnTo>
                    <a:pt x="429375" y="433861"/>
                  </a:lnTo>
                  <a:close/>
                </a:path>
                <a:path w="1021079" h="816610">
                  <a:moveTo>
                    <a:pt x="584540" y="438408"/>
                  </a:moveTo>
                  <a:lnTo>
                    <a:pt x="583162" y="438408"/>
                  </a:lnTo>
                  <a:lnTo>
                    <a:pt x="607665" y="449101"/>
                  </a:lnTo>
                  <a:lnTo>
                    <a:pt x="602604" y="442751"/>
                  </a:lnTo>
                  <a:lnTo>
                    <a:pt x="584540" y="438408"/>
                  </a:lnTo>
                  <a:close/>
                </a:path>
                <a:path w="1021079" h="816610">
                  <a:moveTo>
                    <a:pt x="566119" y="444021"/>
                  </a:moveTo>
                  <a:lnTo>
                    <a:pt x="558770" y="446561"/>
                  </a:lnTo>
                  <a:lnTo>
                    <a:pt x="570718" y="447831"/>
                  </a:lnTo>
                  <a:lnTo>
                    <a:pt x="573332" y="446561"/>
                  </a:lnTo>
                  <a:lnTo>
                    <a:pt x="566119" y="444021"/>
                  </a:lnTo>
                  <a:close/>
                </a:path>
                <a:path w="1021079" h="816610">
                  <a:moveTo>
                    <a:pt x="547142" y="441481"/>
                  </a:moveTo>
                  <a:lnTo>
                    <a:pt x="524584" y="446561"/>
                  </a:lnTo>
                  <a:lnTo>
                    <a:pt x="551952" y="446561"/>
                  </a:lnTo>
                  <a:lnTo>
                    <a:pt x="547142" y="441481"/>
                  </a:lnTo>
                  <a:close/>
                </a:path>
                <a:path w="1021079" h="816610">
                  <a:moveTo>
                    <a:pt x="600678" y="427511"/>
                  </a:moveTo>
                  <a:lnTo>
                    <a:pt x="600588" y="431321"/>
                  </a:lnTo>
                  <a:lnTo>
                    <a:pt x="641704" y="446561"/>
                  </a:lnTo>
                  <a:lnTo>
                    <a:pt x="600678" y="427511"/>
                  </a:lnTo>
                  <a:close/>
                </a:path>
                <a:path w="1021079" h="816610">
                  <a:moveTo>
                    <a:pt x="455414" y="438941"/>
                  </a:moveTo>
                  <a:lnTo>
                    <a:pt x="447196" y="441481"/>
                  </a:lnTo>
                  <a:lnTo>
                    <a:pt x="445420" y="445291"/>
                  </a:lnTo>
                  <a:lnTo>
                    <a:pt x="455414" y="438941"/>
                  </a:lnTo>
                  <a:close/>
                </a:path>
                <a:path w="1021079" h="816610">
                  <a:moveTo>
                    <a:pt x="473533" y="437671"/>
                  </a:moveTo>
                  <a:lnTo>
                    <a:pt x="468086" y="442751"/>
                  </a:lnTo>
                  <a:lnTo>
                    <a:pt x="471413" y="445291"/>
                  </a:lnTo>
                  <a:lnTo>
                    <a:pt x="476521" y="441481"/>
                  </a:lnTo>
                  <a:lnTo>
                    <a:pt x="473533" y="437671"/>
                  </a:lnTo>
                  <a:close/>
                </a:path>
                <a:path w="1021079" h="816610">
                  <a:moveTo>
                    <a:pt x="510649" y="436401"/>
                  </a:moveTo>
                  <a:lnTo>
                    <a:pt x="490277" y="441481"/>
                  </a:lnTo>
                  <a:lnTo>
                    <a:pt x="497822" y="444021"/>
                  </a:lnTo>
                  <a:lnTo>
                    <a:pt x="510649" y="436401"/>
                  </a:lnTo>
                  <a:close/>
                </a:path>
                <a:path w="1021079" h="816610">
                  <a:moveTo>
                    <a:pt x="599062" y="439291"/>
                  </a:moveTo>
                  <a:lnTo>
                    <a:pt x="619020" y="444021"/>
                  </a:lnTo>
                  <a:lnTo>
                    <a:pt x="614185" y="440211"/>
                  </a:lnTo>
                  <a:lnTo>
                    <a:pt x="599062" y="439291"/>
                  </a:lnTo>
                  <a:close/>
                </a:path>
                <a:path w="1021079" h="816610">
                  <a:moveTo>
                    <a:pt x="636844" y="433861"/>
                  </a:moveTo>
                  <a:lnTo>
                    <a:pt x="634118" y="436401"/>
                  </a:lnTo>
                  <a:lnTo>
                    <a:pt x="641074" y="438941"/>
                  </a:lnTo>
                  <a:lnTo>
                    <a:pt x="646586" y="444021"/>
                  </a:lnTo>
                  <a:lnTo>
                    <a:pt x="654951" y="444021"/>
                  </a:lnTo>
                  <a:lnTo>
                    <a:pt x="636844" y="433861"/>
                  </a:lnTo>
                  <a:close/>
                </a:path>
                <a:path w="1021079" h="816610">
                  <a:moveTo>
                    <a:pt x="624521" y="394491"/>
                  </a:moveTo>
                  <a:lnTo>
                    <a:pt x="641041" y="405921"/>
                  </a:lnTo>
                  <a:lnTo>
                    <a:pt x="701132" y="444021"/>
                  </a:lnTo>
                  <a:lnTo>
                    <a:pt x="702322" y="439291"/>
                  </a:lnTo>
                  <a:lnTo>
                    <a:pt x="702410" y="438941"/>
                  </a:lnTo>
                  <a:lnTo>
                    <a:pt x="624521" y="394491"/>
                  </a:lnTo>
                  <a:close/>
                </a:path>
                <a:path w="1021079" h="816610">
                  <a:moveTo>
                    <a:pt x="857265" y="413541"/>
                  </a:moveTo>
                  <a:lnTo>
                    <a:pt x="871528" y="444021"/>
                  </a:lnTo>
                  <a:lnTo>
                    <a:pt x="865677" y="426241"/>
                  </a:lnTo>
                  <a:lnTo>
                    <a:pt x="857265" y="413541"/>
                  </a:lnTo>
                  <a:close/>
                </a:path>
                <a:path w="1021079" h="816610">
                  <a:moveTo>
                    <a:pt x="578559" y="431321"/>
                  </a:moveTo>
                  <a:lnTo>
                    <a:pt x="530669" y="434332"/>
                  </a:lnTo>
                  <a:lnTo>
                    <a:pt x="550320" y="436401"/>
                  </a:lnTo>
                  <a:lnTo>
                    <a:pt x="551519" y="436401"/>
                  </a:lnTo>
                  <a:lnTo>
                    <a:pt x="599062" y="439291"/>
                  </a:lnTo>
                  <a:lnTo>
                    <a:pt x="595336" y="438408"/>
                  </a:lnTo>
                  <a:lnTo>
                    <a:pt x="583162" y="438408"/>
                  </a:lnTo>
                  <a:lnTo>
                    <a:pt x="581472" y="437671"/>
                  </a:lnTo>
                  <a:lnTo>
                    <a:pt x="592223" y="437671"/>
                  </a:lnTo>
                  <a:lnTo>
                    <a:pt x="581505" y="435131"/>
                  </a:lnTo>
                  <a:lnTo>
                    <a:pt x="578559" y="431321"/>
                  </a:lnTo>
                  <a:close/>
                </a:path>
                <a:path w="1021079" h="816610">
                  <a:moveTo>
                    <a:pt x="394643" y="431321"/>
                  </a:moveTo>
                  <a:lnTo>
                    <a:pt x="389865" y="431321"/>
                  </a:lnTo>
                  <a:lnTo>
                    <a:pt x="383871" y="436401"/>
                  </a:lnTo>
                  <a:lnTo>
                    <a:pt x="384750" y="438941"/>
                  </a:lnTo>
                  <a:lnTo>
                    <a:pt x="394643" y="431321"/>
                  </a:lnTo>
                  <a:close/>
                </a:path>
                <a:path w="1021079" h="816610">
                  <a:moveTo>
                    <a:pt x="480319" y="435131"/>
                  </a:moveTo>
                  <a:lnTo>
                    <a:pt x="483405" y="438941"/>
                  </a:lnTo>
                  <a:lnTo>
                    <a:pt x="485827" y="438941"/>
                  </a:lnTo>
                  <a:lnTo>
                    <a:pt x="480319" y="435131"/>
                  </a:lnTo>
                  <a:close/>
                </a:path>
                <a:path w="1021079" h="816610">
                  <a:moveTo>
                    <a:pt x="526683" y="434891"/>
                  </a:moveTo>
                  <a:lnTo>
                    <a:pt x="528022" y="437671"/>
                  </a:lnTo>
                  <a:lnTo>
                    <a:pt x="546271" y="438941"/>
                  </a:lnTo>
                  <a:lnTo>
                    <a:pt x="549439" y="436401"/>
                  </a:lnTo>
                  <a:lnTo>
                    <a:pt x="551519" y="436401"/>
                  </a:lnTo>
                  <a:lnTo>
                    <a:pt x="526683" y="434891"/>
                  </a:lnTo>
                  <a:close/>
                </a:path>
                <a:path w="1021079" h="816610">
                  <a:moveTo>
                    <a:pt x="550320" y="436401"/>
                  </a:moveTo>
                  <a:lnTo>
                    <a:pt x="550058" y="436401"/>
                  </a:lnTo>
                  <a:lnTo>
                    <a:pt x="569339" y="438408"/>
                  </a:lnTo>
                  <a:lnTo>
                    <a:pt x="550320" y="436401"/>
                  </a:lnTo>
                  <a:close/>
                </a:path>
                <a:path w="1021079" h="816610">
                  <a:moveTo>
                    <a:pt x="592223" y="437671"/>
                  </a:moveTo>
                  <a:lnTo>
                    <a:pt x="581472" y="437671"/>
                  </a:lnTo>
                  <a:lnTo>
                    <a:pt x="584540" y="438408"/>
                  </a:lnTo>
                  <a:lnTo>
                    <a:pt x="595336" y="438408"/>
                  </a:lnTo>
                  <a:lnTo>
                    <a:pt x="592223" y="437671"/>
                  </a:lnTo>
                  <a:close/>
                </a:path>
                <a:path w="1021079" h="816610">
                  <a:moveTo>
                    <a:pt x="488852" y="432591"/>
                  </a:moveTo>
                  <a:lnTo>
                    <a:pt x="497782" y="436401"/>
                  </a:lnTo>
                  <a:lnTo>
                    <a:pt x="524196" y="434740"/>
                  </a:lnTo>
                  <a:lnTo>
                    <a:pt x="488852" y="432591"/>
                  </a:lnTo>
                  <a:close/>
                </a:path>
                <a:path w="1021079" h="816610">
                  <a:moveTo>
                    <a:pt x="526540" y="434592"/>
                  </a:moveTo>
                  <a:lnTo>
                    <a:pt x="524196" y="434740"/>
                  </a:lnTo>
                  <a:lnTo>
                    <a:pt x="526683" y="434891"/>
                  </a:lnTo>
                  <a:lnTo>
                    <a:pt x="526610" y="434740"/>
                  </a:lnTo>
                  <a:lnTo>
                    <a:pt x="526540" y="434592"/>
                  </a:lnTo>
                  <a:close/>
                </a:path>
                <a:path w="1021079" h="816610">
                  <a:moveTo>
                    <a:pt x="526187" y="433861"/>
                  </a:moveTo>
                  <a:lnTo>
                    <a:pt x="526414" y="434332"/>
                  </a:lnTo>
                  <a:lnTo>
                    <a:pt x="526540" y="434592"/>
                  </a:lnTo>
                  <a:lnTo>
                    <a:pt x="530669" y="434332"/>
                  </a:lnTo>
                  <a:lnTo>
                    <a:pt x="526187" y="433861"/>
                  </a:lnTo>
                  <a:close/>
                </a:path>
                <a:path w="1021079" h="816610">
                  <a:moveTo>
                    <a:pt x="615873" y="424971"/>
                  </a:moveTo>
                  <a:lnTo>
                    <a:pt x="623639" y="432591"/>
                  </a:lnTo>
                  <a:lnTo>
                    <a:pt x="627843" y="430051"/>
                  </a:lnTo>
                  <a:lnTo>
                    <a:pt x="615873" y="424971"/>
                  </a:lnTo>
                  <a:close/>
                </a:path>
                <a:path w="1021079" h="816610">
                  <a:moveTo>
                    <a:pt x="682214" y="419891"/>
                  </a:moveTo>
                  <a:lnTo>
                    <a:pt x="699537" y="432591"/>
                  </a:lnTo>
                  <a:lnTo>
                    <a:pt x="699023" y="427511"/>
                  </a:lnTo>
                  <a:lnTo>
                    <a:pt x="695300" y="421161"/>
                  </a:lnTo>
                  <a:lnTo>
                    <a:pt x="682214" y="419891"/>
                  </a:lnTo>
                  <a:close/>
                </a:path>
                <a:path w="1021079" h="816610">
                  <a:moveTo>
                    <a:pt x="504687" y="421161"/>
                  </a:moveTo>
                  <a:lnTo>
                    <a:pt x="480391" y="428781"/>
                  </a:lnTo>
                  <a:lnTo>
                    <a:pt x="488621" y="430051"/>
                  </a:lnTo>
                  <a:lnTo>
                    <a:pt x="506545" y="424971"/>
                  </a:lnTo>
                  <a:lnTo>
                    <a:pt x="504687" y="421161"/>
                  </a:lnTo>
                  <a:close/>
                </a:path>
                <a:path w="1021079" h="816610">
                  <a:moveTo>
                    <a:pt x="630443" y="423701"/>
                  </a:moveTo>
                  <a:lnTo>
                    <a:pt x="637970" y="430051"/>
                  </a:lnTo>
                  <a:lnTo>
                    <a:pt x="644389" y="428781"/>
                  </a:lnTo>
                  <a:lnTo>
                    <a:pt x="640224" y="424971"/>
                  </a:lnTo>
                  <a:lnTo>
                    <a:pt x="630443" y="423701"/>
                  </a:lnTo>
                  <a:close/>
                </a:path>
                <a:path w="1021079" h="816610">
                  <a:moveTo>
                    <a:pt x="651341" y="414811"/>
                  </a:moveTo>
                  <a:lnTo>
                    <a:pt x="647828" y="416081"/>
                  </a:lnTo>
                  <a:lnTo>
                    <a:pt x="665683" y="426241"/>
                  </a:lnTo>
                  <a:lnTo>
                    <a:pt x="660485" y="419891"/>
                  </a:lnTo>
                  <a:lnTo>
                    <a:pt x="651341" y="414811"/>
                  </a:lnTo>
                  <a:close/>
                </a:path>
                <a:path w="1021079" h="816610">
                  <a:moveTo>
                    <a:pt x="598914" y="418621"/>
                  </a:moveTo>
                  <a:lnTo>
                    <a:pt x="592093" y="419891"/>
                  </a:lnTo>
                  <a:lnTo>
                    <a:pt x="609235" y="424971"/>
                  </a:lnTo>
                  <a:lnTo>
                    <a:pt x="598914" y="418621"/>
                  </a:lnTo>
                  <a:close/>
                </a:path>
                <a:path w="1021079" h="816610">
                  <a:moveTo>
                    <a:pt x="503690" y="412271"/>
                  </a:moveTo>
                  <a:lnTo>
                    <a:pt x="477889" y="419891"/>
                  </a:lnTo>
                  <a:lnTo>
                    <a:pt x="477889" y="423701"/>
                  </a:lnTo>
                  <a:lnTo>
                    <a:pt x="485028" y="422431"/>
                  </a:lnTo>
                  <a:lnTo>
                    <a:pt x="506222" y="416081"/>
                  </a:lnTo>
                  <a:lnTo>
                    <a:pt x="503690" y="412271"/>
                  </a:lnTo>
                  <a:close/>
                </a:path>
                <a:path w="1021079" h="816610">
                  <a:moveTo>
                    <a:pt x="848621" y="390681"/>
                  </a:moveTo>
                  <a:lnTo>
                    <a:pt x="845207" y="391951"/>
                  </a:lnTo>
                  <a:lnTo>
                    <a:pt x="868269" y="423701"/>
                  </a:lnTo>
                  <a:lnTo>
                    <a:pt x="848621" y="390681"/>
                  </a:lnTo>
                  <a:close/>
                </a:path>
                <a:path w="1021079" h="816610">
                  <a:moveTo>
                    <a:pt x="542070" y="418621"/>
                  </a:moveTo>
                  <a:lnTo>
                    <a:pt x="539636" y="421161"/>
                  </a:lnTo>
                  <a:lnTo>
                    <a:pt x="562644" y="422431"/>
                  </a:lnTo>
                  <a:lnTo>
                    <a:pt x="542070" y="418621"/>
                  </a:lnTo>
                  <a:close/>
                </a:path>
                <a:path w="1021079" h="816610">
                  <a:moveTo>
                    <a:pt x="475841" y="413541"/>
                  </a:moveTo>
                  <a:lnTo>
                    <a:pt x="469555" y="413541"/>
                  </a:lnTo>
                  <a:lnTo>
                    <a:pt x="470499" y="417351"/>
                  </a:lnTo>
                  <a:lnTo>
                    <a:pt x="475568" y="417351"/>
                  </a:lnTo>
                  <a:lnTo>
                    <a:pt x="475659" y="416081"/>
                  </a:lnTo>
                  <a:lnTo>
                    <a:pt x="475750" y="414811"/>
                  </a:lnTo>
                  <a:lnTo>
                    <a:pt x="475841" y="413541"/>
                  </a:lnTo>
                  <a:close/>
                </a:path>
                <a:path w="1021079" h="816610">
                  <a:moveTo>
                    <a:pt x="517169" y="412271"/>
                  </a:moveTo>
                  <a:lnTo>
                    <a:pt x="510195" y="412271"/>
                  </a:lnTo>
                  <a:lnTo>
                    <a:pt x="508712" y="416081"/>
                  </a:lnTo>
                  <a:lnTo>
                    <a:pt x="516172" y="417351"/>
                  </a:lnTo>
                  <a:lnTo>
                    <a:pt x="517169" y="412271"/>
                  </a:lnTo>
                  <a:close/>
                </a:path>
                <a:path w="1021079" h="816610">
                  <a:moveTo>
                    <a:pt x="397807" y="408461"/>
                  </a:moveTo>
                  <a:lnTo>
                    <a:pt x="386935" y="413541"/>
                  </a:lnTo>
                  <a:lnTo>
                    <a:pt x="389394" y="416081"/>
                  </a:lnTo>
                  <a:lnTo>
                    <a:pt x="397807" y="408461"/>
                  </a:lnTo>
                  <a:close/>
                </a:path>
                <a:path w="1021079" h="816610">
                  <a:moveTo>
                    <a:pt x="542470" y="409731"/>
                  </a:moveTo>
                  <a:lnTo>
                    <a:pt x="538866" y="412271"/>
                  </a:lnTo>
                  <a:lnTo>
                    <a:pt x="544464" y="416081"/>
                  </a:lnTo>
                  <a:lnTo>
                    <a:pt x="548932" y="413541"/>
                  </a:lnTo>
                  <a:lnTo>
                    <a:pt x="542470" y="409731"/>
                  </a:lnTo>
                  <a:close/>
                </a:path>
                <a:path w="1021079" h="816610">
                  <a:moveTo>
                    <a:pt x="504054" y="405921"/>
                  </a:moveTo>
                  <a:lnTo>
                    <a:pt x="478311" y="411001"/>
                  </a:lnTo>
                  <a:lnTo>
                    <a:pt x="482324" y="414811"/>
                  </a:lnTo>
                  <a:lnTo>
                    <a:pt x="507034" y="408461"/>
                  </a:lnTo>
                  <a:lnTo>
                    <a:pt x="504054" y="405921"/>
                  </a:lnTo>
                  <a:close/>
                </a:path>
                <a:path w="1021079" h="816610">
                  <a:moveTo>
                    <a:pt x="842782" y="397031"/>
                  </a:moveTo>
                  <a:lnTo>
                    <a:pt x="842471" y="402111"/>
                  </a:lnTo>
                  <a:lnTo>
                    <a:pt x="842393" y="403381"/>
                  </a:lnTo>
                  <a:lnTo>
                    <a:pt x="842316" y="404651"/>
                  </a:lnTo>
                  <a:lnTo>
                    <a:pt x="842238" y="405921"/>
                  </a:lnTo>
                  <a:lnTo>
                    <a:pt x="854229" y="413541"/>
                  </a:lnTo>
                  <a:lnTo>
                    <a:pt x="842782" y="397031"/>
                  </a:lnTo>
                  <a:close/>
                </a:path>
                <a:path w="1021079" h="816610">
                  <a:moveTo>
                    <a:pt x="448275" y="405921"/>
                  </a:moveTo>
                  <a:lnTo>
                    <a:pt x="443978" y="407191"/>
                  </a:lnTo>
                  <a:lnTo>
                    <a:pt x="443899" y="408461"/>
                  </a:lnTo>
                  <a:lnTo>
                    <a:pt x="443821" y="409731"/>
                  </a:lnTo>
                  <a:lnTo>
                    <a:pt x="443743" y="411001"/>
                  </a:lnTo>
                  <a:lnTo>
                    <a:pt x="449219" y="409731"/>
                  </a:lnTo>
                  <a:lnTo>
                    <a:pt x="448275" y="405921"/>
                  </a:lnTo>
                  <a:close/>
                </a:path>
                <a:path w="1021079" h="816610">
                  <a:moveTo>
                    <a:pt x="647259" y="397031"/>
                  </a:moveTo>
                  <a:lnTo>
                    <a:pt x="670835" y="411001"/>
                  </a:lnTo>
                  <a:lnTo>
                    <a:pt x="654740" y="398301"/>
                  </a:lnTo>
                  <a:lnTo>
                    <a:pt x="647259" y="397031"/>
                  </a:lnTo>
                  <a:close/>
                </a:path>
                <a:path w="1021079" h="816610">
                  <a:moveTo>
                    <a:pt x="559094" y="403381"/>
                  </a:moveTo>
                  <a:lnTo>
                    <a:pt x="562208" y="407191"/>
                  </a:lnTo>
                  <a:lnTo>
                    <a:pt x="574488" y="409731"/>
                  </a:lnTo>
                  <a:lnTo>
                    <a:pt x="580751" y="407191"/>
                  </a:lnTo>
                  <a:lnTo>
                    <a:pt x="559094" y="403381"/>
                  </a:lnTo>
                  <a:close/>
                </a:path>
                <a:path w="1021079" h="816610">
                  <a:moveTo>
                    <a:pt x="517928" y="403381"/>
                  </a:moveTo>
                  <a:lnTo>
                    <a:pt x="514145" y="403381"/>
                  </a:lnTo>
                  <a:lnTo>
                    <a:pt x="512489" y="408461"/>
                  </a:lnTo>
                  <a:lnTo>
                    <a:pt x="519041" y="408461"/>
                  </a:lnTo>
                  <a:lnTo>
                    <a:pt x="521370" y="405921"/>
                  </a:lnTo>
                  <a:lnTo>
                    <a:pt x="517928" y="403381"/>
                  </a:lnTo>
                  <a:close/>
                </a:path>
                <a:path w="1021079" h="816610">
                  <a:moveTo>
                    <a:pt x="496534" y="399571"/>
                  </a:moveTo>
                  <a:lnTo>
                    <a:pt x="477161" y="407191"/>
                  </a:lnTo>
                  <a:lnTo>
                    <a:pt x="500472" y="402111"/>
                  </a:lnTo>
                  <a:lnTo>
                    <a:pt x="496534" y="399571"/>
                  </a:lnTo>
                  <a:close/>
                </a:path>
                <a:path w="1021079" h="816610">
                  <a:moveTo>
                    <a:pt x="485507" y="391951"/>
                  </a:moveTo>
                  <a:lnTo>
                    <a:pt x="477342" y="395761"/>
                  </a:lnTo>
                  <a:lnTo>
                    <a:pt x="459242" y="404651"/>
                  </a:lnTo>
                  <a:lnTo>
                    <a:pt x="487926" y="397031"/>
                  </a:lnTo>
                  <a:lnTo>
                    <a:pt x="490208" y="394491"/>
                  </a:lnTo>
                  <a:lnTo>
                    <a:pt x="485507" y="391951"/>
                  </a:lnTo>
                  <a:close/>
                </a:path>
                <a:path w="1021079" h="816610">
                  <a:moveTo>
                    <a:pt x="445504" y="397031"/>
                  </a:moveTo>
                  <a:lnTo>
                    <a:pt x="442206" y="402111"/>
                  </a:lnTo>
                  <a:lnTo>
                    <a:pt x="450601" y="399571"/>
                  </a:lnTo>
                  <a:lnTo>
                    <a:pt x="445504" y="397031"/>
                  </a:lnTo>
                  <a:close/>
                </a:path>
                <a:path w="1021079" h="816610">
                  <a:moveTo>
                    <a:pt x="478980" y="386871"/>
                  </a:moveTo>
                  <a:lnTo>
                    <a:pt x="469159" y="388141"/>
                  </a:lnTo>
                  <a:lnTo>
                    <a:pt x="460486" y="397031"/>
                  </a:lnTo>
                  <a:lnTo>
                    <a:pt x="485648" y="390681"/>
                  </a:lnTo>
                  <a:lnTo>
                    <a:pt x="486738" y="388141"/>
                  </a:lnTo>
                  <a:lnTo>
                    <a:pt x="478980" y="386871"/>
                  </a:lnTo>
                  <a:close/>
                </a:path>
                <a:path w="1021079" h="816610">
                  <a:moveTo>
                    <a:pt x="452513" y="383061"/>
                  </a:moveTo>
                  <a:lnTo>
                    <a:pt x="421859" y="391951"/>
                  </a:lnTo>
                  <a:lnTo>
                    <a:pt x="423951" y="395761"/>
                  </a:lnTo>
                  <a:lnTo>
                    <a:pt x="437954" y="388141"/>
                  </a:lnTo>
                  <a:lnTo>
                    <a:pt x="452513" y="383061"/>
                  </a:lnTo>
                  <a:close/>
                </a:path>
                <a:path w="1021079" h="816610">
                  <a:moveTo>
                    <a:pt x="579452" y="393221"/>
                  </a:moveTo>
                  <a:lnTo>
                    <a:pt x="588985" y="395761"/>
                  </a:lnTo>
                  <a:lnTo>
                    <a:pt x="593859" y="394491"/>
                  </a:lnTo>
                  <a:lnTo>
                    <a:pt x="579452" y="393221"/>
                  </a:lnTo>
                  <a:close/>
                </a:path>
                <a:path w="1021079" h="816610">
                  <a:moveTo>
                    <a:pt x="801665" y="381791"/>
                  </a:moveTo>
                  <a:lnTo>
                    <a:pt x="800625" y="388141"/>
                  </a:lnTo>
                  <a:lnTo>
                    <a:pt x="802940" y="389411"/>
                  </a:lnTo>
                  <a:lnTo>
                    <a:pt x="809873" y="395761"/>
                  </a:lnTo>
                  <a:lnTo>
                    <a:pt x="801665" y="381791"/>
                  </a:lnTo>
                  <a:close/>
                </a:path>
                <a:path w="1021079" h="816610">
                  <a:moveTo>
                    <a:pt x="832601" y="388141"/>
                  </a:moveTo>
                  <a:lnTo>
                    <a:pt x="843166" y="395761"/>
                  </a:lnTo>
                  <a:lnTo>
                    <a:pt x="840668" y="390681"/>
                  </a:lnTo>
                  <a:lnTo>
                    <a:pt x="832601" y="388141"/>
                  </a:lnTo>
                  <a:close/>
                </a:path>
                <a:path w="1021079" h="816610">
                  <a:moveTo>
                    <a:pt x="738209" y="388141"/>
                  </a:moveTo>
                  <a:lnTo>
                    <a:pt x="739973" y="394491"/>
                  </a:lnTo>
                  <a:lnTo>
                    <a:pt x="743371" y="394491"/>
                  </a:lnTo>
                  <a:lnTo>
                    <a:pt x="738209" y="388141"/>
                  </a:lnTo>
                  <a:close/>
                </a:path>
                <a:path w="1021079" h="816610">
                  <a:moveTo>
                    <a:pt x="802609" y="372901"/>
                  </a:moveTo>
                  <a:lnTo>
                    <a:pt x="805320" y="380521"/>
                  </a:lnTo>
                  <a:lnTo>
                    <a:pt x="820883" y="394491"/>
                  </a:lnTo>
                  <a:lnTo>
                    <a:pt x="802609" y="372901"/>
                  </a:lnTo>
                  <a:close/>
                </a:path>
                <a:path w="1021079" h="816610">
                  <a:moveTo>
                    <a:pt x="533375" y="386871"/>
                  </a:moveTo>
                  <a:lnTo>
                    <a:pt x="530769" y="388141"/>
                  </a:lnTo>
                  <a:lnTo>
                    <a:pt x="536101" y="390681"/>
                  </a:lnTo>
                  <a:lnTo>
                    <a:pt x="533375" y="386871"/>
                  </a:lnTo>
                  <a:close/>
                </a:path>
                <a:path w="1021079" h="816610">
                  <a:moveTo>
                    <a:pt x="581555" y="365281"/>
                  </a:moveTo>
                  <a:lnTo>
                    <a:pt x="576562" y="369091"/>
                  </a:lnTo>
                  <a:lnTo>
                    <a:pt x="645001" y="388141"/>
                  </a:lnTo>
                  <a:lnTo>
                    <a:pt x="655102" y="390681"/>
                  </a:lnTo>
                  <a:lnTo>
                    <a:pt x="581555" y="365281"/>
                  </a:lnTo>
                  <a:close/>
                </a:path>
                <a:path w="1021079" h="816610">
                  <a:moveTo>
                    <a:pt x="817899" y="381791"/>
                  </a:moveTo>
                  <a:lnTo>
                    <a:pt x="825634" y="390681"/>
                  </a:lnTo>
                  <a:lnTo>
                    <a:pt x="829937" y="390681"/>
                  </a:lnTo>
                  <a:lnTo>
                    <a:pt x="824101" y="383061"/>
                  </a:lnTo>
                  <a:lnTo>
                    <a:pt x="817899" y="381791"/>
                  </a:lnTo>
                  <a:close/>
                </a:path>
                <a:path w="1021079" h="816610">
                  <a:moveTo>
                    <a:pt x="516416" y="379251"/>
                  </a:moveTo>
                  <a:lnTo>
                    <a:pt x="508943" y="383061"/>
                  </a:lnTo>
                  <a:lnTo>
                    <a:pt x="514369" y="385601"/>
                  </a:lnTo>
                  <a:lnTo>
                    <a:pt x="518019" y="383061"/>
                  </a:lnTo>
                  <a:lnTo>
                    <a:pt x="516416" y="379251"/>
                  </a:lnTo>
                  <a:close/>
                </a:path>
                <a:path w="1021079" h="816610">
                  <a:moveTo>
                    <a:pt x="729655" y="371631"/>
                  </a:moveTo>
                  <a:lnTo>
                    <a:pt x="741337" y="384331"/>
                  </a:lnTo>
                  <a:lnTo>
                    <a:pt x="741239" y="383061"/>
                  </a:lnTo>
                  <a:lnTo>
                    <a:pt x="741142" y="381791"/>
                  </a:lnTo>
                  <a:lnTo>
                    <a:pt x="741045" y="380521"/>
                  </a:lnTo>
                  <a:lnTo>
                    <a:pt x="740948" y="379251"/>
                  </a:lnTo>
                  <a:lnTo>
                    <a:pt x="729655" y="371631"/>
                  </a:lnTo>
                  <a:close/>
                </a:path>
                <a:path w="1021079" h="816610">
                  <a:moveTo>
                    <a:pt x="379040" y="372901"/>
                  </a:moveTo>
                  <a:lnTo>
                    <a:pt x="365875" y="379251"/>
                  </a:lnTo>
                  <a:lnTo>
                    <a:pt x="366991" y="383061"/>
                  </a:lnTo>
                  <a:lnTo>
                    <a:pt x="379040" y="372901"/>
                  </a:lnTo>
                  <a:close/>
                </a:path>
                <a:path w="1021079" h="816610">
                  <a:moveTo>
                    <a:pt x="474253" y="374171"/>
                  </a:moveTo>
                  <a:lnTo>
                    <a:pt x="463467" y="374171"/>
                  </a:lnTo>
                  <a:lnTo>
                    <a:pt x="459393" y="377981"/>
                  </a:lnTo>
                  <a:lnTo>
                    <a:pt x="470689" y="377981"/>
                  </a:lnTo>
                  <a:lnTo>
                    <a:pt x="474253" y="374171"/>
                  </a:lnTo>
                  <a:close/>
                </a:path>
                <a:path w="1021079" h="816610">
                  <a:moveTo>
                    <a:pt x="507697" y="372901"/>
                  </a:moveTo>
                  <a:lnTo>
                    <a:pt x="500368" y="374171"/>
                  </a:lnTo>
                  <a:lnTo>
                    <a:pt x="507772" y="377981"/>
                  </a:lnTo>
                  <a:lnTo>
                    <a:pt x="510642" y="375441"/>
                  </a:lnTo>
                  <a:lnTo>
                    <a:pt x="507697" y="372901"/>
                  </a:lnTo>
                  <a:close/>
                </a:path>
                <a:path w="1021079" h="816610">
                  <a:moveTo>
                    <a:pt x="785581" y="348167"/>
                  </a:moveTo>
                  <a:lnTo>
                    <a:pt x="814292" y="377981"/>
                  </a:lnTo>
                  <a:lnTo>
                    <a:pt x="815350" y="372901"/>
                  </a:lnTo>
                  <a:lnTo>
                    <a:pt x="812977" y="370361"/>
                  </a:lnTo>
                  <a:lnTo>
                    <a:pt x="785581" y="348167"/>
                  </a:lnTo>
                  <a:close/>
                </a:path>
                <a:path w="1021079" h="816610">
                  <a:moveTo>
                    <a:pt x="524210" y="371631"/>
                  </a:moveTo>
                  <a:lnTo>
                    <a:pt x="521949" y="372901"/>
                  </a:lnTo>
                  <a:lnTo>
                    <a:pt x="525755" y="376711"/>
                  </a:lnTo>
                  <a:lnTo>
                    <a:pt x="528581" y="374171"/>
                  </a:lnTo>
                  <a:lnTo>
                    <a:pt x="524210" y="371631"/>
                  </a:lnTo>
                  <a:close/>
                </a:path>
                <a:path w="1021079" h="816610">
                  <a:moveTo>
                    <a:pt x="768060" y="370361"/>
                  </a:moveTo>
                  <a:lnTo>
                    <a:pt x="762868" y="370361"/>
                  </a:lnTo>
                  <a:lnTo>
                    <a:pt x="768463" y="376711"/>
                  </a:lnTo>
                  <a:lnTo>
                    <a:pt x="772556" y="376711"/>
                  </a:lnTo>
                  <a:lnTo>
                    <a:pt x="768060" y="370361"/>
                  </a:lnTo>
                  <a:close/>
                </a:path>
                <a:path w="1021079" h="816610">
                  <a:moveTo>
                    <a:pt x="410457" y="346231"/>
                  </a:moveTo>
                  <a:lnTo>
                    <a:pt x="363442" y="372901"/>
                  </a:lnTo>
                  <a:lnTo>
                    <a:pt x="364961" y="375441"/>
                  </a:lnTo>
                  <a:lnTo>
                    <a:pt x="370314" y="372901"/>
                  </a:lnTo>
                  <a:lnTo>
                    <a:pt x="410457" y="346231"/>
                  </a:lnTo>
                  <a:close/>
                </a:path>
                <a:path w="1021079" h="816610">
                  <a:moveTo>
                    <a:pt x="544860" y="371631"/>
                  </a:moveTo>
                  <a:lnTo>
                    <a:pt x="542858" y="371631"/>
                  </a:lnTo>
                  <a:lnTo>
                    <a:pt x="545569" y="375441"/>
                  </a:lnTo>
                  <a:lnTo>
                    <a:pt x="544860" y="371631"/>
                  </a:lnTo>
                  <a:close/>
                </a:path>
                <a:path w="1021079" h="816610">
                  <a:moveTo>
                    <a:pt x="777960" y="369091"/>
                  </a:moveTo>
                  <a:lnTo>
                    <a:pt x="774245" y="371631"/>
                  </a:lnTo>
                  <a:lnTo>
                    <a:pt x="777626" y="375441"/>
                  </a:lnTo>
                  <a:lnTo>
                    <a:pt x="781549" y="375441"/>
                  </a:lnTo>
                  <a:lnTo>
                    <a:pt x="777960" y="369091"/>
                  </a:lnTo>
                  <a:close/>
                </a:path>
                <a:path w="1021079" h="816610">
                  <a:moveTo>
                    <a:pt x="728154" y="364011"/>
                  </a:moveTo>
                  <a:lnTo>
                    <a:pt x="743450" y="374171"/>
                  </a:lnTo>
                  <a:lnTo>
                    <a:pt x="740412" y="367821"/>
                  </a:lnTo>
                  <a:lnTo>
                    <a:pt x="728154" y="364011"/>
                  </a:lnTo>
                  <a:close/>
                </a:path>
                <a:path w="1021079" h="816610">
                  <a:moveTo>
                    <a:pt x="743501" y="333531"/>
                  </a:moveTo>
                  <a:lnTo>
                    <a:pt x="743530" y="337341"/>
                  </a:lnTo>
                  <a:lnTo>
                    <a:pt x="786946" y="372901"/>
                  </a:lnTo>
                  <a:lnTo>
                    <a:pt x="787961" y="367821"/>
                  </a:lnTo>
                  <a:lnTo>
                    <a:pt x="743501" y="333531"/>
                  </a:lnTo>
                  <a:close/>
                </a:path>
                <a:path w="1021079" h="816610">
                  <a:moveTo>
                    <a:pt x="420250" y="360201"/>
                  </a:moveTo>
                  <a:lnTo>
                    <a:pt x="398699" y="367821"/>
                  </a:lnTo>
                  <a:lnTo>
                    <a:pt x="394787" y="371631"/>
                  </a:lnTo>
                  <a:lnTo>
                    <a:pt x="420250" y="360201"/>
                  </a:lnTo>
                  <a:close/>
                </a:path>
                <a:path w="1021079" h="816610">
                  <a:moveTo>
                    <a:pt x="500973" y="366551"/>
                  </a:moveTo>
                  <a:lnTo>
                    <a:pt x="490186" y="367821"/>
                  </a:lnTo>
                  <a:lnTo>
                    <a:pt x="486943" y="371631"/>
                  </a:lnTo>
                  <a:lnTo>
                    <a:pt x="507244" y="367821"/>
                  </a:lnTo>
                  <a:lnTo>
                    <a:pt x="500973" y="366551"/>
                  </a:lnTo>
                  <a:close/>
                </a:path>
                <a:path w="1021079" h="816610">
                  <a:moveTo>
                    <a:pt x="778101" y="348771"/>
                  </a:moveTo>
                  <a:lnTo>
                    <a:pt x="778017" y="350041"/>
                  </a:lnTo>
                  <a:lnTo>
                    <a:pt x="777933" y="351311"/>
                  </a:lnTo>
                  <a:lnTo>
                    <a:pt x="777850" y="352581"/>
                  </a:lnTo>
                  <a:lnTo>
                    <a:pt x="777766" y="353851"/>
                  </a:lnTo>
                  <a:lnTo>
                    <a:pt x="777683" y="355121"/>
                  </a:lnTo>
                  <a:lnTo>
                    <a:pt x="797217" y="371631"/>
                  </a:lnTo>
                  <a:lnTo>
                    <a:pt x="799287" y="367821"/>
                  </a:lnTo>
                  <a:lnTo>
                    <a:pt x="778101" y="348771"/>
                  </a:lnTo>
                  <a:close/>
                </a:path>
                <a:path w="1021079" h="816610">
                  <a:moveTo>
                    <a:pt x="425584" y="364011"/>
                  </a:moveTo>
                  <a:lnTo>
                    <a:pt x="413161" y="370361"/>
                  </a:lnTo>
                  <a:lnTo>
                    <a:pt x="426589" y="367821"/>
                  </a:lnTo>
                  <a:lnTo>
                    <a:pt x="425584" y="364011"/>
                  </a:lnTo>
                  <a:close/>
                </a:path>
                <a:path w="1021079" h="816610">
                  <a:moveTo>
                    <a:pt x="576976" y="357661"/>
                  </a:moveTo>
                  <a:lnTo>
                    <a:pt x="575679" y="360201"/>
                  </a:lnTo>
                  <a:lnTo>
                    <a:pt x="588639" y="364011"/>
                  </a:lnTo>
                  <a:lnTo>
                    <a:pt x="628387" y="370361"/>
                  </a:lnTo>
                  <a:lnTo>
                    <a:pt x="576976" y="357661"/>
                  </a:lnTo>
                  <a:close/>
                </a:path>
                <a:path w="1021079" h="816610">
                  <a:moveTo>
                    <a:pt x="803048" y="350041"/>
                  </a:moveTo>
                  <a:lnTo>
                    <a:pt x="803144" y="351311"/>
                  </a:lnTo>
                  <a:lnTo>
                    <a:pt x="803240" y="352581"/>
                  </a:lnTo>
                  <a:lnTo>
                    <a:pt x="803336" y="353851"/>
                  </a:lnTo>
                  <a:lnTo>
                    <a:pt x="803431" y="355121"/>
                  </a:lnTo>
                  <a:lnTo>
                    <a:pt x="803527" y="356391"/>
                  </a:lnTo>
                  <a:lnTo>
                    <a:pt x="818370" y="370361"/>
                  </a:lnTo>
                  <a:lnTo>
                    <a:pt x="814194" y="357661"/>
                  </a:lnTo>
                  <a:lnTo>
                    <a:pt x="803048" y="350041"/>
                  </a:lnTo>
                  <a:close/>
                </a:path>
                <a:path w="1021079" h="816610">
                  <a:moveTo>
                    <a:pt x="548478" y="362741"/>
                  </a:moveTo>
                  <a:lnTo>
                    <a:pt x="537916" y="365281"/>
                  </a:lnTo>
                  <a:lnTo>
                    <a:pt x="542376" y="369091"/>
                  </a:lnTo>
                  <a:lnTo>
                    <a:pt x="551296" y="367821"/>
                  </a:lnTo>
                  <a:lnTo>
                    <a:pt x="548478" y="362741"/>
                  </a:lnTo>
                  <a:close/>
                </a:path>
                <a:path w="1021079" h="816610">
                  <a:moveTo>
                    <a:pt x="572861" y="365281"/>
                  </a:moveTo>
                  <a:lnTo>
                    <a:pt x="566927" y="365281"/>
                  </a:lnTo>
                  <a:lnTo>
                    <a:pt x="573520" y="369091"/>
                  </a:lnTo>
                  <a:lnTo>
                    <a:pt x="572861" y="365281"/>
                  </a:lnTo>
                  <a:close/>
                </a:path>
                <a:path w="1021079" h="816610">
                  <a:moveTo>
                    <a:pt x="454870" y="362741"/>
                  </a:moveTo>
                  <a:lnTo>
                    <a:pt x="444348" y="364011"/>
                  </a:lnTo>
                  <a:lnTo>
                    <a:pt x="443671" y="367821"/>
                  </a:lnTo>
                  <a:lnTo>
                    <a:pt x="454870" y="362741"/>
                  </a:lnTo>
                  <a:close/>
                </a:path>
                <a:path w="1021079" h="816610">
                  <a:moveTo>
                    <a:pt x="515315" y="364011"/>
                  </a:moveTo>
                  <a:lnTo>
                    <a:pt x="509926" y="367821"/>
                  </a:lnTo>
                  <a:lnTo>
                    <a:pt x="518648" y="367821"/>
                  </a:lnTo>
                  <a:lnTo>
                    <a:pt x="515315" y="364011"/>
                  </a:lnTo>
                  <a:close/>
                </a:path>
                <a:path w="1021079" h="816610">
                  <a:moveTo>
                    <a:pt x="526075" y="364011"/>
                  </a:moveTo>
                  <a:lnTo>
                    <a:pt x="522555" y="365281"/>
                  </a:lnTo>
                  <a:lnTo>
                    <a:pt x="527361" y="367821"/>
                  </a:lnTo>
                  <a:lnTo>
                    <a:pt x="526075" y="364011"/>
                  </a:lnTo>
                  <a:close/>
                </a:path>
                <a:path w="1021079" h="816610">
                  <a:moveTo>
                    <a:pt x="536501" y="365281"/>
                  </a:moveTo>
                  <a:lnTo>
                    <a:pt x="532156" y="365281"/>
                  </a:lnTo>
                  <a:lnTo>
                    <a:pt x="534682" y="367821"/>
                  </a:lnTo>
                  <a:lnTo>
                    <a:pt x="536501" y="365281"/>
                  </a:lnTo>
                  <a:close/>
                </a:path>
                <a:path w="1021079" h="816610">
                  <a:moveTo>
                    <a:pt x="559979" y="365281"/>
                  </a:moveTo>
                  <a:lnTo>
                    <a:pt x="561722" y="367821"/>
                  </a:lnTo>
                  <a:lnTo>
                    <a:pt x="564361" y="366551"/>
                  </a:lnTo>
                  <a:lnTo>
                    <a:pt x="559979" y="365281"/>
                  </a:lnTo>
                  <a:close/>
                </a:path>
                <a:path w="1021079" h="816610">
                  <a:moveTo>
                    <a:pt x="771635" y="318291"/>
                  </a:moveTo>
                  <a:lnTo>
                    <a:pt x="826888" y="367821"/>
                  </a:lnTo>
                  <a:lnTo>
                    <a:pt x="827996" y="362741"/>
                  </a:lnTo>
                  <a:lnTo>
                    <a:pt x="771635" y="318291"/>
                  </a:lnTo>
                  <a:close/>
                </a:path>
                <a:path w="1021079" h="816610">
                  <a:moveTo>
                    <a:pt x="830092" y="353851"/>
                  </a:moveTo>
                  <a:lnTo>
                    <a:pt x="824519" y="353851"/>
                  </a:lnTo>
                  <a:lnTo>
                    <a:pt x="836118" y="366551"/>
                  </a:lnTo>
                  <a:lnTo>
                    <a:pt x="830092" y="353851"/>
                  </a:lnTo>
                  <a:close/>
                </a:path>
                <a:path w="1021079" h="816610">
                  <a:moveTo>
                    <a:pt x="405400" y="339881"/>
                  </a:moveTo>
                  <a:lnTo>
                    <a:pt x="366556" y="357661"/>
                  </a:lnTo>
                  <a:lnTo>
                    <a:pt x="362610" y="365281"/>
                  </a:lnTo>
                  <a:lnTo>
                    <a:pt x="405400" y="339881"/>
                  </a:lnTo>
                  <a:close/>
                </a:path>
                <a:path w="1021079" h="816610">
                  <a:moveTo>
                    <a:pt x="641775" y="357661"/>
                  </a:moveTo>
                  <a:lnTo>
                    <a:pt x="635417" y="357661"/>
                  </a:lnTo>
                  <a:lnTo>
                    <a:pt x="646035" y="364011"/>
                  </a:lnTo>
                  <a:lnTo>
                    <a:pt x="652572" y="364011"/>
                  </a:lnTo>
                  <a:lnTo>
                    <a:pt x="641775" y="357661"/>
                  </a:lnTo>
                  <a:close/>
                </a:path>
                <a:path w="1021079" h="816610">
                  <a:moveTo>
                    <a:pt x="567202" y="356391"/>
                  </a:moveTo>
                  <a:lnTo>
                    <a:pt x="561672" y="356391"/>
                  </a:lnTo>
                  <a:lnTo>
                    <a:pt x="564865" y="361471"/>
                  </a:lnTo>
                  <a:lnTo>
                    <a:pt x="570283" y="360201"/>
                  </a:lnTo>
                  <a:lnTo>
                    <a:pt x="567202" y="356391"/>
                  </a:lnTo>
                  <a:close/>
                </a:path>
                <a:path w="1021079" h="816610">
                  <a:moveTo>
                    <a:pt x="453671" y="355121"/>
                  </a:moveTo>
                  <a:lnTo>
                    <a:pt x="443297" y="356391"/>
                  </a:lnTo>
                  <a:lnTo>
                    <a:pt x="439359" y="360201"/>
                  </a:lnTo>
                  <a:lnTo>
                    <a:pt x="450716" y="358931"/>
                  </a:lnTo>
                  <a:lnTo>
                    <a:pt x="453671" y="355121"/>
                  </a:lnTo>
                  <a:close/>
                </a:path>
                <a:path w="1021079" h="816610">
                  <a:moveTo>
                    <a:pt x="581821" y="350041"/>
                  </a:moveTo>
                  <a:lnTo>
                    <a:pt x="583084" y="355121"/>
                  </a:lnTo>
                  <a:lnTo>
                    <a:pt x="624017" y="360201"/>
                  </a:lnTo>
                  <a:lnTo>
                    <a:pt x="581821" y="350041"/>
                  </a:lnTo>
                  <a:close/>
                </a:path>
                <a:path w="1021079" h="816610">
                  <a:moveTo>
                    <a:pt x="749523" y="347501"/>
                  </a:moveTo>
                  <a:lnTo>
                    <a:pt x="760197" y="360201"/>
                  </a:lnTo>
                  <a:lnTo>
                    <a:pt x="765028" y="358931"/>
                  </a:lnTo>
                  <a:lnTo>
                    <a:pt x="749523" y="347501"/>
                  </a:lnTo>
                  <a:close/>
                </a:path>
                <a:path w="1021079" h="816610">
                  <a:moveTo>
                    <a:pt x="594108" y="347501"/>
                  </a:moveTo>
                  <a:lnTo>
                    <a:pt x="624507" y="356391"/>
                  </a:lnTo>
                  <a:lnTo>
                    <a:pt x="624917" y="352581"/>
                  </a:lnTo>
                  <a:lnTo>
                    <a:pt x="622058" y="351311"/>
                  </a:lnTo>
                  <a:lnTo>
                    <a:pt x="594108" y="347501"/>
                  </a:lnTo>
                  <a:close/>
                </a:path>
                <a:path w="1021079" h="816610">
                  <a:moveTo>
                    <a:pt x="573098" y="348771"/>
                  </a:moveTo>
                  <a:lnTo>
                    <a:pt x="578157" y="355121"/>
                  </a:lnTo>
                  <a:lnTo>
                    <a:pt x="578256" y="352581"/>
                  </a:lnTo>
                  <a:lnTo>
                    <a:pt x="578355" y="350041"/>
                  </a:lnTo>
                  <a:lnTo>
                    <a:pt x="573098" y="348771"/>
                  </a:lnTo>
                  <a:close/>
                </a:path>
                <a:path w="1021079" h="816610">
                  <a:moveTo>
                    <a:pt x="395122" y="334801"/>
                  </a:moveTo>
                  <a:lnTo>
                    <a:pt x="367816" y="350041"/>
                  </a:lnTo>
                  <a:lnTo>
                    <a:pt x="371099" y="353851"/>
                  </a:lnTo>
                  <a:lnTo>
                    <a:pt x="395122" y="334801"/>
                  </a:lnTo>
                  <a:close/>
                </a:path>
                <a:path w="1021079" h="816610">
                  <a:moveTo>
                    <a:pt x="645069" y="344961"/>
                  </a:moveTo>
                  <a:lnTo>
                    <a:pt x="664491" y="353851"/>
                  </a:lnTo>
                  <a:lnTo>
                    <a:pt x="666043" y="351311"/>
                  </a:lnTo>
                  <a:lnTo>
                    <a:pt x="659452" y="347501"/>
                  </a:lnTo>
                  <a:lnTo>
                    <a:pt x="645069" y="344961"/>
                  </a:lnTo>
                  <a:close/>
                </a:path>
                <a:path w="1021079" h="816610">
                  <a:moveTo>
                    <a:pt x="451666" y="347501"/>
                  </a:moveTo>
                  <a:lnTo>
                    <a:pt x="441770" y="348771"/>
                  </a:lnTo>
                  <a:lnTo>
                    <a:pt x="437926" y="352581"/>
                  </a:lnTo>
                  <a:lnTo>
                    <a:pt x="451666" y="347501"/>
                  </a:lnTo>
                  <a:close/>
                </a:path>
                <a:path w="1021079" h="816610">
                  <a:moveTo>
                    <a:pt x="762811" y="329721"/>
                  </a:moveTo>
                  <a:lnTo>
                    <a:pt x="785581" y="348167"/>
                  </a:lnTo>
                  <a:lnTo>
                    <a:pt x="775155" y="337341"/>
                  </a:lnTo>
                  <a:lnTo>
                    <a:pt x="762811" y="329721"/>
                  </a:lnTo>
                  <a:close/>
                </a:path>
                <a:path w="1021079" h="816610">
                  <a:moveTo>
                    <a:pt x="564624" y="343691"/>
                  </a:moveTo>
                  <a:lnTo>
                    <a:pt x="580367" y="347501"/>
                  </a:lnTo>
                  <a:lnTo>
                    <a:pt x="584144" y="346231"/>
                  </a:lnTo>
                  <a:lnTo>
                    <a:pt x="564624" y="343691"/>
                  </a:lnTo>
                  <a:close/>
                </a:path>
                <a:path w="1021079" h="816610">
                  <a:moveTo>
                    <a:pt x="359068" y="338611"/>
                  </a:moveTo>
                  <a:lnTo>
                    <a:pt x="349873" y="341151"/>
                  </a:lnTo>
                  <a:lnTo>
                    <a:pt x="351123" y="346231"/>
                  </a:lnTo>
                  <a:lnTo>
                    <a:pt x="359068" y="338611"/>
                  </a:lnTo>
                  <a:close/>
                </a:path>
                <a:path w="1021079" h="816610">
                  <a:moveTo>
                    <a:pt x="596164" y="339881"/>
                  </a:moveTo>
                  <a:lnTo>
                    <a:pt x="618495" y="346231"/>
                  </a:lnTo>
                  <a:lnTo>
                    <a:pt x="612486" y="341151"/>
                  </a:lnTo>
                  <a:lnTo>
                    <a:pt x="596164" y="339881"/>
                  </a:lnTo>
                  <a:close/>
                </a:path>
                <a:path w="1021079" h="816610">
                  <a:moveTo>
                    <a:pt x="396918" y="325911"/>
                  </a:moveTo>
                  <a:lnTo>
                    <a:pt x="370047" y="341151"/>
                  </a:lnTo>
                  <a:lnTo>
                    <a:pt x="372452" y="343691"/>
                  </a:lnTo>
                  <a:lnTo>
                    <a:pt x="396918" y="325911"/>
                  </a:lnTo>
                  <a:close/>
                </a:path>
                <a:path w="1021079" h="816610">
                  <a:moveTo>
                    <a:pt x="768071" y="319561"/>
                  </a:moveTo>
                  <a:lnTo>
                    <a:pt x="768006" y="320831"/>
                  </a:lnTo>
                  <a:lnTo>
                    <a:pt x="767940" y="322101"/>
                  </a:lnTo>
                  <a:lnTo>
                    <a:pt x="767874" y="323371"/>
                  </a:lnTo>
                  <a:lnTo>
                    <a:pt x="767808" y="324641"/>
                  </a:lnTo>
                  <a:lnTo>
                    <a:pt x="796742" y="343691"/>
                  </a:lnTo>
                  <a:lnTo>
                    <a:pt x="768071" y="319561"/>
                  </a:lnTo>
                  <a:close/>
                </a:path>
                <a:path w="1021079" h="816610">
                  <a:moveTo>
                    <a:pt x="649149" y="336071"/>
                  </a:moveTo>
                  <a:lnTo>
                    <a:pt x="643935" y="337341"/>
                  </a:lnTo>
                  <a:lnTo>
                    <a:pt x="655887" y="341151"/>
                  </a:lnTo>
                  <a:lnTo>
                    <a:pt x="649149" y="336071"/>
                  </a:lnTo>
                  <a:close/>
                </a:path>
                <a:path w="1021079" h="816610">
                  <a:moveTo>
                    <a:pt x="355601" y="325911"/>
                  </a:moveTo>
                  <a:lnTo>
                    <a:pt x="350575" y="330991"/>
                  </a:lnTo>
                  <a:lnTo>
                    <a:pt x="352889" y="337341"/>
                  </a:lnTo>
                  <a:lnTo>
                    <a:pt x="363705" y="327181"/>
                  </a:lnTo>
                  <a:lnTo>
                    <a:pt x="355601" y="325911"/>
                  </a:lnTo>
                  <a:close/>
                </a:path>
                <a:path w="1021079" h="816610">
                  <a:moveTo>
                    <a:pt x="554652" y="332261"/>
                  </a:moveTo>
                  <a:lnTo>
                    <a:pt x="548881" y="333531"/>
                  </a:lnTo>
                  <a:lnTo>
                    <a:pt x="555423" y="337341"/>
                  </a:lnTo>
                  <a:lnTo>
                    <a:pt x="570377" y="337341"/>
                  </a:lnTo>
                  <a:lnTo>
                    <a:pt x="554652" y="332261"/>
                  </a:lnTo>
                  <a:close/>
                </a:path>
                <a:path w="1021079" h="816610">
                  <a:moveTo>
                    <a:pt x="599426" y="329721"/>
                  </a:moveTo>
                  <a:lnTo>
                    <a:pt x="594881" y="329721"/>
                  </a:lnTo>
                  <a:lnTo>
                    <a:pt x="602032" y="336071"/>
                  </a:lnTo>
                  <a:lnTo>
                    <a:pt x="605913" y="333531"/>
                  </a:lnTo>
                  <a:lnTo>
                    <a:pt x="599426" y="329721"/>
                  </a:lnTo>
                  <a:close/>
                </a:path>
                <a:path w="1021079" h="816610">
                  <a:moveTo>
                    <a:pt x="395874" y="319561"/>
                  </a:moveTo>
                  <a:lnTo>
                    <a:pt x="382697" y="322101"/>
                  </a:lnTo>
                  <a:lnTo>
                    <a:pt x="373712" y="332261"/>
                  </a:lnTo>
                  <a:lnTo>
                    <a:pt x="390222" y="324641"/>
                  </a:lnTo>
                  <a:lnTo>
                    <a:pt x="395874" y="319561"/>
                  </a:lnTo>
                  <a:close/>
                </a:path>
                <a:path w="1021079" h="816610">
                  <a:moveTo>
                    <a:pt x="483883" y="323371"/>
                  </a:moveTo>
                  <a:lnTo>
                    <a:pt x="458002" y="329721"/>
                  </a:lnTo>
                  <a:lnTo>
                    <a:pt x="466067" y="328451"/>
                  </a:lnTo>
                  <a:lnTo>
                    <a:pt x="483883" y="323371"/>
                  </a:lnTo>
                  <a:close/>
                </a:path>
                <a:path w="1021079" h="816610">
                  <a:moveTo>
                    <a:pt x="548626" y="324641"/>
                  </a:moveTo>
                  <a:lnTo>
                    <a:pt x="541738" y="325911"/>
                  </a:lnTo>
                  <a:lnTo>
                    <a:pt x="545343" y="328451"/>
                  </a:lnTo>
                  <a:lnTo>
                    <a:pt x="559473" y="327181"/>
                  </a:lnTo>
                  <a:lnTo>
                    <a:pt x="548626" y="324641"/>
                  </a:lnTo>
                  <a:close/>
                </a:path>
                <a:path w="1021079" h="816610">
                  <a:moveTo>
                    <a:pt x="345121" y="320831"/>
                  </a:moveTo>
                  <a:lnTo>
                    <a:pt x="339271" y="320831"/>
                  </a:lnTo>
                  <a:lnTo>
                    <a:pt x="340937" y="323371"/>
                  </a:lnTo>
                  <a:lnTo>
                    <a:pt x="345121" y="320831"/>
                  </a:lnTo>
                  <a:close/>
                </a:path>
                <a:path w="1021079" h="816610">
                  <a:moveTo>
                    <a:pt x="392691" y="311941"/>
                  </a:moveTo>
                  <a:lnTo>
                    <a:pt x="378147" y="318291"/>
                  </a:lnTo>
                  <a:lnTo>
                    <a:pt x="378979" y="320831"/>
                  </a:lnTo>
                  <a:lnTo>
                    <a:pt x="391400" y="315751"/>
                  </a:lnTo>
                  <a:lnTo>
                    <a:pt x="392691" y="311941"/>
                  </a:lnTo>
                  <a:close/>
                </a:path>
                <a:path w="1021079" h="816610">
                  <a:moveTo>
                    <a:pt x="788948" y="311941"/>
                  </a:moveTo>
                  <a:lnTo>
                    <a:pt x="800348" y="320831"/>
                  </a:lnTo>
                  <a:lnTo>
                    <a:pt x="798645" y="314481"/>
                  </a:lnTo>
                  <a:lnTo>
                    <a:pt x="788948" y="311941"/>
                  </a:lnTo>
                  <a:close/>
                </a:path>
                <a:path w="1021079" h="816610">
                  <a:moveTo>
                    <a:pt x="658519" y="314481"/>
                  </a:moveTo>
                  <a:lnTo>
                    <a:pt x="663426" y="319561"/>
                  </a:lnTo>
                  <a:lnTo>
                    <a:pt x="663509" y="318291"/>
                  </a:lnTo>
                  <a:lnTo>
                    <a:pt x="663592" y="317021"/>
                  </a:lnTo>
                  <a:lnTo>
                    <a:pt x="663675" y="315751"/>
                  </a:lnTo>
                  <a:lnTo>
                    <a:pt x="658519" y="314481"/>
                  </a:lnTo>
                  <a:close/>
                </a:path>
                <a:path w="1021079" h="816610">
                  <a:moveTo>
                    <a:pt x="365771" y="305591"/>
                  </a:moveTo>
                  <a:lnTo>
                    <a:pt x="351511" y="311941"/>
                  </a:lnTo>
                  <a:lnTo>
                    <a:pt x="348933" y="318291"/>
                  </a:lnTo>
                  <a:lnTo>
                    <a:pt x="365771" y="305591"/>
                  </a:lnTo>
                  <a:close/>
                </a:path>
                <a:path w="1021079" h="816610">
                  <a:moveTo>
                    <a:pt x="720223" y="291621"/>
                  </a:moveTo>
                  <a:lnTo>
                    <a:pt x="720741" y="295431"/>
                  </a:lnTo>
                  <a:lnTo>
                    <a:pt x="746158" y="309401"/>
                  </a:lnTo>
                  <a:lnTo>
                    <a:pt x="747050" y="311941"/>
                  </a:lnTo>
                  <a:lnTo>
                    <a:pt x="751000" y="313211"/>
                  </a:lnTo>
                  <a:lnTo>
                    <a:pt x="747806" y="305591"/>
                  </a:lnTo>
                  <a:lnTo>
                    <a:pt x="741301" y="303051"/>
                  </a:lnTo>
                  <a:lnTo>
                    <a:pt x="736823" y="297971"/>
                  </a:lnTo>
                  <a:lnTo>
                    <a:pt x="720223" y="291621"/>
                  </a:lnTo>
                  <a:close/>
                </a:path>
                <a:path w="1021079" h="816610">
                  <a:moveTo>
                    <a:pt x="373273" y="294161"/>
                  </a:moveTo>
                  <a:lnTo>
                    <a:pt x="351369" y="304321"/>
                  </a:lnTo>
                  <a:lnTo>
                    <a:pt x="348253" y="310671"/>
                  </a:lnTo>
                  <a:lnTo>
                    <a:pt x="373871" y="295431"/>
                  </a:lnTo>
                  <a:lnTo>
                    <a:pt x="373273" y="294161"/>
                  </a:lnTo>
                  <a:close/>
                </a:path>
                <a:path w="1021079" h="816610">
                  <a:moveTo>
                    <a:pt x="659452" y="305591"/>
                  </a:moveTo>
                  <a:lnTo>
                    <a:pt x="655441" y="306861"/>
                  </a:lnTo>
                  <a:lnTo>
                    <a:pt x="662828" y="310671"/>
                  </a:lnTo>
                  <a:lnTo>
                    <a:pt x="659452" y="305591"/>
                  </a:lnTo>
                  <a:close/>
                </a:path>
                <a:path w="1021079" h="816610">
                  <a:moveTo>
                    <a:pt x="763957" y="284001"/>
                  </a:moveTo>
                  <a:lnTo>
                    <a:pt x="799729" y="309401"/>
                  </a:lnTo>
                  <a:lnTo>
                    <a:pt x="781013" y="287811"/>
                  </a:lnTo>
                  <a:lnTo>
                    <a:pt x="763957" y="284001"/>
                  </a:lnTo>
                  <a:close/>
                </a:path>
                <a:path w="1021079" h="816610">
                  <a:moveTo>
                    <a:pt x="395387" y="275111"/>
                  </a:moveTo>
                  <a:lnTo>
                    <a:pt x="391185" y="275776"/>
                  </a:lnTo>
                  <a:lnTo>
                    <a:pt x="378820" y="281154"/>
                  </a:lnTo>
                  <a:lnTo>
                    <a:pt x="332809" y="306861"/>
                  </a:lnTo>
                  <a:lnTo>
                    <a:pt x="338249" y="308131"/>
                  </a:lnTo>
                  <a:lnTo>
                    <a:pt x="395387" y="275111"/>
                  </a:lnTo>
                  <a:close/>
                </a:path>
                <a:path w="1021079" h="816610">
                  <a:moveTo>
                    <a:pt x="778640" y="297971"/>
                  </a:moveTo>
                  <a:lnTo>
                    <a:pt x="774400" y="297971"/>
                  </a:lnTo>
                  <a:lnTo>
                    <a:pt x="778713" y="305591"/>
                  </a:lnTo>
                  <a:lnTo>
                    <a:pt x="784289" y="305591"/>
                  </a:lnTo>
                  <a:lnTo>
                    <a:pt x="778640" y="297971"/>
                  </a:lnTo>
                  <a:close/>
                </a:path>
                <a:path w="1021079" h="816610">
                  <a:moveTo>
                    <a:pt x="381906" y="299241"/>
                  </a:moveTo>
                  <a:lnTo>
                    <a:pt x="376974" y="299241"/>
                  </a:lnTo>
                  <a:lnTo>
                    <a:pt x="377449" y="303051"/>
                  </a:lnTo>
                  <a:lnTo>
                    <a:pt x="381906" y="299241"/>
                  </a:lnTo>
                  <a:close/>
                </a:path>
                <a:path w="1021079" h="816610">
                  <a:moveTo>
                    <a:pt x="713408" y="295431"/>
                  </a:moveTo>
                  <a:lnTo>
                    <a:pt x="711436" y="297971"/>
                  </a:lnTo>
                  <a:lnTo>
                    <a:pt x="717254" y="297971"/>
                  </a:lnTo>
                  <a:lnTo>
                    <a:pt x="713408" y="295431"/>
                  </a:lnTo>
                  <a:close/>
                </a:path>
                <a:path w="1021079" h="816610">
                  <a:moveTo>
                    <a:pt x="407394" y="254791"/>
                  </a:moveTo>
                  <a:lnTo>
                    <a:pt x="326758" y="292891"/>
                  </a:lnTo>
                  <a:lnTo>
                    <a:pt x="330012" y="295431"/>
                  </a:lnTo>
                  <a:lnTo>
                    <a:pt x="407394" y="254791"/>
                  </a:lnTo>
                  <a:close/>
                </a:path>
                <a:path w="1021079" h="816610">
                  <a:moveTo>
                    <a:pt x="389498" y="286541"/>
                  </a:moveTo>
                  <a:lnTo>
                    <a:pt x="381304" y="286541"/>
                  </a:lnTo>
                  <a:lnTo>
                    <a:pt x="379324" y="291621"/>
                  </a:lnTo>
                  <a:lnTo>
                    <a:pt x="384304" y="292891"/>
                  </a:lnTo>
                  <a:lnTo>
                    <a:pt x="389498" y="286541"/>
                  </a:lnTo>
                  <a:close/>
                </a:path>
                <a:path w="1021079" h="816610">
                  <a:moveTo>
                    <a:pt x="758639" y="285271"/>
                  </a:moveTo>
                  <a:lnTo>
                    <a:pt x="754110" y="286541"/>
                  </a:lnTo>
                  <a:lnTo>
                    <a:pt x="764781" y="290351"/>
                  </a:lnTo>
                  <a:lnTo>
                    <a:pt x="758639" y="285271"/>
                  </a:lnTo>
                  <a:close/>
                </a:path>
                <a:path w="1021079" h="816610">
                  <a:moveTo>
                    <a:pt x="747284" y="280191"/>
                  </a:moveTo>
                  <a:lnTo>
                    <a:pt x="751179" y="285271"/>
                  </a:lnTo>
                  <a:lnTo>
                    <a:pt x="754423" y="282731"/>
                  </a:lnTo>
                  <a:lnTo>
                    <a:pt x="747284" y="280191"/>
                  </a:lnTo>
                  <a:close/>
                </a:path>
                <a:path w="1021079" h="816610">
                  <a:moveTo>
                    <a:pt x="423418" y="273841"/>
                  </a:moveTo>
                  <a:lnTo>
                    <a:pt x="405518" y="277651"/>
                  </a:lnTo>
                  <a:lnTo>
                    <a:pt x="398807" y="282731"/>
                  </a:lnTo>
                  <a:lnTo>
                    <a:pt x="423418" y="273841"/>
                  </a:lnTo>
                  <a:close/>
                </a:path>
                <a:path w="1021079" h="816610">
                  <a:moveTo>
                    <a:pt x="712641" y="277651"/>
                  </a:moveTo>
                  <a:lnTo>
                    <a:pt x="709736" y="278921"/>
                  </a:lnTo>
                  <a:lnTo>
                    <a:pt x="715961" y="281461"/>
                  </a:lnTo>
                  <a:lnTo>
                    <a:pt x="712641" y="277651"/>
                  </a:lnTo>
                  <a:close/>
                </a:path>
                <a:path w="1021079" h="816610">
                  <a:moveTo>
                    <a:pt x="391185" y="275776"/>
                  </a:moveTo>
                  <a:lnTo>
                    <a:pt x="387363" y="276381"/>
                  </a:lnTo>
                  <a:lnTo>
                    <a:pt x="378820" y="281154"/>
                  </a:lnTo>
                  <a:lnTo>
                    <a:pt x="391185" y="275776"/>
                  </a:lnTo>
                  <a:close/>
                </a:path>
                <a:path w="1021079" h="816610">
                  <a:moveTo>
                    <a:pt x="741409" y="264951"/>
                  </a:moveTo>
                  <a:lnTo>
                    <a:pt x="732520" y="264951"/>
                  </a:lnTo>
                  <a:lnTo>
                    <a:pt x="759752" y="278921"/>
                  </a:lnTo>
                  <a:lnTo>
                    <a:pt x="748714" y="267491"/>
                  </a:lnTo>
                  <a:lnTo>
                    <a:pt x="741409" y="264951"/>
                  </a:lnTo>
                  <a:close/>
                </a:path>
                <a:path w="1021079" h="816610">
                  <a:moveTo>
                    <a:pt x="712880" y="270031"/>
                  </a:moveTo>
                  <a:lnTo>
                    <a:pt x="713822" y="275111"/>
                  </a:lnTo>
                  <a:lnTo>
                    <a:pt x="718416" y="277651"/>
                  </a:lnTo>
                  <a:lnTo>
                    <a:pt x="722660" y="273841"/>
                  </a:lnTo>
                  <a:lnTo>
                    <a:pt x="712880" y="270031"/>
                  </a:lnTo>
                  <a:close/>
                </a:path>
                <a:path w="1021079" h="816610">
                  <a:moveTo>
                    <a:pt x="712307" y="233201"/>
                  </a:moveTo>
                  <a:lnTo>
                    <a:pt x="708444" y="234471"/>
                  </a:lnTo>
                  <a:lnTo>
                    <a:pt x="713049" y="238281"/>
                  </a:lnTo>
                  <a:lnTo>
                    <a:pt x="764410" y="264951"/>
                  </a:lnTo>
                  <a:lnTo>
                    <a:pt x="768617" y="270031"/>
                  </a:lnTo>
                  <a:lnTo>
                    <a:pt x="781003" y="276381"/>
                  </a:lnTo>
                  <a:lnTo>
                    <a:pt x="771908" y="263681"/>
                  </a:lnTo>
                  <a:lnTo>
                    <a:pt x="712307" y="233201"/>
                  </a:lnTo>
                  <a:close/>
                </a:path>
                <a:path w="1021079" h="816610">
                  <a:moveTo>
                    <a:pt x="420400" y="242091"/>
                  </a:moveTo>
                  <a:lnTo>
                    <a:pt x="417403" y="243361"/>
                  </a:lnTo>
                  <a:lnTo>
                    <a:pt x="357120" y="270031"/>
                  </a:lnTo>
                  <a:lnTo>
                    <a:pt x="352508" y="272571"/>
                  </a:lnTo>
                  <a:lnTo>
                    <a:pt x="420400" y="242091"/>
                  </a:lnTo>
                  <a:close/>
                </a:path>
                <a:path w="1021079" h="816610">
                  <a:moveTo>
                    <a:pt x="345179" y="266221"/>
                  </a:moveTo>
                  <a:lnTo>
                    <a:pt x="339369" y="266221"/>
                  </a:lnTo>
                  <a:lnTo>
                    <a:pt x="342313" y="268761"/>
                  </a:lnTo>
                  <a:lnTo>
                    <a:pt x="345179" y="266221"/>
                  </a:lnTo>
                  <a:close/>
                </a:path>
                <a:path w="1021079" h="816610">
                  <a:moveTo>
                    <a:pt x="440827" y="226851"/>
                  </a:moveTo>
                  <a:lnTo>
                    <a:pt x="355343" y="257331"/>
                  </a:lnTo>
                  <a:lnTo>
                    <a:pt x="351831" y="262411"/>
                  </a:lnTo>
                  <a:lnTo>
                    <a:pt x="439751" y="229391"/>
                  </a:lnTo>
                  <a:lnTo>
                    <a:pt x="440827" y="226851"/>
                  </a:lnTo>
                  <a:close/>
                </a:path>
                <a:path w="1021079" h="816610">
                  <a:moveTo>
                    <a:pt x="714470" y="230661"/>
                  </a:moveTo>
                  <a:lnTo>
                    <a:pt x="776278" y="259871"/>
                  </a:lnTo>
                  <a:lnTo>
                    <a:pt x="769745" y="253521"/>
                  </a:lnTo>
                  <a:lnTo>
                    <a:pt x="725705" y="231931"/>
                  </a:lnTo>
                  <a:lnTo>
                    <a:pt x="714470" y="230661"/>
                  </a:lnTo>
                  <a:close/>
                </a:path>
                <a:path w="1021079" h="816610">
                  <a:moveTo>
                    <a:pt x="333796" y="252251"/>
                  </a:moveTo>
                  <a:lnTo>
                    <a:pt x="327286" y="253521"/>
                  </a:lnTo>
                  <a:lnTo>
                    <a:pt x="328932" y="258601"/>
                  </a:lnTo>
                  <a:lnTo>
                    <a:pt x="333796" y="252251"/>
                  </a:lnTo>
                  <a:close/>
                </a:path>
                <a:path w="1021079" h="816610">
                  <a:moveTo>
                    <a:pt x="457221" y="253521"/>
                  </a:moveTo>
                  <a:lnTo>
                    <a:pt x="453597" y="256061"/>
                  </a:lnTo>
                  <a:lnTo>
                    <a:pt x="463155" y="257331"/>
                  </a:lnTo>
                  <a:lnTo>
                    <a:pt x="468148" y="254791"/>
                  </a:lnTo>
                  <a:lnTo>
                    <a:pt x="457221" y="253521"/>
                  </a:lnTo>
                  <a:close/>
                </a:path>
                <a:path w="1021079" h="816610">
                  <a:moveTo>
                    <a:pt x="709658" y="249711"/>
                  </a:moveTo>
                  <a:lnTo>
                    <a:pt x="707036" y="250981"/>
                  </a:lnTo>
                  <a:lnTo>
                    <a:pt x="711871" y="256061"/>
                  </a:lnTo>
                  <a:lnTo>
                    <a:pt x="714179" y="252251"/>
                  </a:lnTo>
                  <a:lnTo>
                    <a:pt x="709658" y="249711"/>
                  </a:lnTo>
                  <a:close/>
                </a:path>
                <a:path w="1021079" h="816610">
                  <a:moveTo>
                    <a:pt x="713671" y="247171"/>
                  </a:moveTo>
                  <a:lnTo>
                    <a:pt x="725735" y="253521"/>
                  </a:lnTo>
                  <a:lnTo>
                    <a:pt x="727012" y="248441"/>
                  </a:lnTo>
                  <a:lnTo>
                    <a:pt x="713671" y="247171"/>
                  </a:lnTo>
                  <a:close/>
                </a:path>
                <a:path w="1021079" h="816610">
                  <a:moveTo>
                    <a:pt x="338710" y="247171"/>
                  </a:moveTo>
                  <a:lnTo>
                    <a:pt x="337331" y="250981"/>
                  </a:lnTo>
                  <a:lnTo>
                    <a:pt x="343037" y="249711"/>
                  </a:lnTo>
                  <a:lnTo>
                    <a:pt x="338710" y="247171"/>
                  </a:lnTo>
                  <a:close/>
                </a:path>
                <a:path w="1021079" h="816610">
                  <a:moveTo>
                    <a:pt x="447596" y="242091"/>
                  </a:moveTo>
                  <a:lnTo>
                    <a:pt x="419303" y="250981"/>
                  </a:lnTo>
                  <a:lnTo>
                    <a:pt x="434098" y="247171"/>
                  </a:lnTo>
                  <a:lnTo>
                    <a:pt x="447596" y="242091"/>
                  </a:lnTo>
                  <a:close/>
                </a:path>
                <a:path w="1021079" h="816610">
                  <a:moveTo>
                    <a:pt x="333814" y="245901"/>
                  </a:moveTo>
                  <a:lnTo>
                    <a:pt x="328226" y="247171"/>
                  </a:lnTo>
                  <a:lnTo>
                    <a:pt x="328312" y="249711"/>
                  </a:lnTo>
                  <a:lnTo>
                    <a:pt x="333814" y="245901"/>
                  </a:lnTo>
                  <a:close/>
                </a:path>
                <a:path w="1021079" h="816610">
                  <a:moveTo>
                    <a:pt x="749754" y="235741"/>
                  </a:moveTo>
                  <a:lnTo>
                    <a:pt x="753614" y="240821"/>
                  </a:lnTo>
                  <a:lnTo>
                    <a:pt x="776617" y="249711"/>
                  </a:lnTo>
                  <a:lnTo>
                    <a:pt x="749754" y="235741"/>
                  </a:lnTo>
                  <a:close/>
                </a:path>
                <a:path w="1021079" h="816610">
                  <a:moveTo>
                    <a:pt x="704776" y="207801"/>
                  </a:moveTo>
                  <a:lnTo>
                    <a:pt x="780177" y="247171"/>
                  </a:lnTo>
                  <a:lnTo>
                    <a:pt x="780080" y="245901"/>
                  </a:lnTo>
                  <a:lnTo>
                    <a:pt x="779983" y="244631"/>
                  </a:lnTo>
                  <a:lnTo>
                    <a:pt x="779886" y="243361"/>
                  </a:lnTo>
                  <a:lnTo>
                    <a:pt x="742953" y="220501"/>
                  </a:lnTo>
                  <a:lnTo>
                    <a:pt x="704776" y="207801"/>
                  </a:lnTo>
                  <a:close/>
                </a:path>
                <a:path w="1021079" h="816610">
                  <a:moveTo>
                    <a:pt x="427201" y="215421"/>
                  </a:moveTo>
                  <a:lnTo>
                    <a:pt x="388357" y="225581"/>
                  </a:lnTo>
                  <a:lnTo>
                    <a:pt x="354103" y="244631"/>
                  </a:lnTo>
                  <a:lnTo>
                    <a:pt x="427201" y="215421"/>
                  </a:lnTo>
                  <a:close/>
                </a:path>
                <a:path w="1021079" h="816610">
                  <a:moveTo>
                    <a:pt x="319435" y="231931"/>
                  </a:moveTo>
                  <a:lnTo>
                    <a:pt x="311652" y="235741"/>
                  </a:lnTo>
                  <a:lnTo>
                    <a:pt x="313354" y="239551"/>
                  </a:lnTo>
                  <a:lnTo>
                    <a:pt x="318899" y="235741"/>
                  </a:lnTo>
                  <a:lnTo>
                    <a:pt x="319435" y="231931"/>
                  </a:lnTo>
                  <a:close/>
                </a:path>
                <a:path w="1021079" h="816610">
                  <a:moveTo>
                    <a:pt x="759823" y="209996"/>
                  </a:moveTo>
                  <a:lnTo>
                    <a:pt x="809741" y="237011"/>
                  </a:lnTo>
                  <a:lnTo>
                    <a:pt x="810594" y="234471"/>
                  </a:lnTo>
                  <a:lnTo>
                    <a:pt x="783441" y="219869"/>
                  </a:lnTo>
                  <a:lnTo>
                    <a:pt x="759823" y="209996"/>
                  </a:lnTo>
                  <a:close/>
                </a:path>
                <a:path w="1021079" h="816610">
                  <a:moveTo>
                    <a:pt x="421186" y="209071"/>
                  </a:moveTo>
                  <a:lnTo>
                    <a:pt x="412542" y="209071"/>
                  </a:lnTo>
                  <a:lnTo>
                    <a:pt x="352797" y="233201"/>
                  </a:lnTo>
                  <a:lnTo>
                    <a:pt x="353650" y="235741"/>
                  </a:lnTo>
                  <a:lnTo>
                    <a:pt x="421186" y="209071"/>
                  </a:lnTo>
                  <a:close/>
                </a:path>
                <a:path w="1021079" h="816610">
                  <a:moveTo>
                    <a:pt x="715689" y="183434"/>
                  </a:moveTo>
                  <a:lnTo>
                    <a:pt x="783441" y="219869"/>
                  </a:lnTo>
                  <a:lnTo>
                    <a:pt x="821411" y="235741"/>
                  </a:lnTo>
                  <a:lnTo>
                    <a:pt x="821305" y="234471"/>
                  </a:lnTo>
                  <a:lnTo>
                    <a:pt x="821198" y="233201"/>
                  </a:lnTo>
                  <a:lnTo>
                    <a:pt x="821091" y="231931"/>
                  </a:lnTo>
                  <a:lnTo>
                    <a:pt x="788521" y="209996"/>
                  </a:lnTo>
                  <a:lnTo>
                    <a:pt x="786056" y="209071"/>
                  </a:lnTo>
                  <a:lnTo>
                    <a:pt x="715689" y="183434"/>
                  </a:lnTo>
                  <a:close/>
                </a:path>
                <a:path w="1021079" h="816610">
                  <a:moveTo>
                    <a:pt x="737812" y="226851"/>
                  </a:moveTo>
                  <a:lnTo>
                    <a:pt x="737733" y="228121"/>
                  </a:lnTo>
                  <a:lnTo>
                    <a:pt x="737654" y="229391"/>
                  </a:lnTo>
                  <a:lnTo>
                    <a:pt x="737575" y="230661"/>
                  </a:lnTo>
                  <a:lnTo>
                    <a:pt x="737496" y="231931"/>
                  </a:lnTo>
                  <a:lnTo>
                    <a:pt x="746255" y="234471"/>
                  </a:lnTo>
                  <a:lnTo>
                    <a:pt x="737812" y="226851"/>
                  </a:lnTo>
                  <a:close/>
                </a:path>
                <a:path w="1021079" h="816610">
                  <a:moveTo>
                    <a:pt x="317070" y="223041"/>
                  </a:moveTo>
                  <a:lnTo>
                    <a:pt x="308099" y="229391"/>
                  </a:lnTo>
                  <a:lnTo>
                    <a:pt x="309737" y="233201"/>
                  </a:lnTo>
                  <a:lnTo>
                    <a:pt x="318395" y="228121"/>
                  </a:lnTo>
                  <a:lnTo>
                    <a:pt x="317070" y="223041"/>
                  </a:lnTo>
                  <a:close/>
                </a:path>
                <a:path w="1021079" h="816610">
                  <a:moveTo>
                    <a:pt x="697523" y="195963"/>
                  </a:moveTo>
                  <a:lnTo>
                    <a:pt x="777244" y="231931"/>
                  </a:lnTo>
                  <a:lnTo>
                    <a:pt x="774623" y="230661"/>
                  </a:lnTo>
                  <a:lnTo>
                    <a:pt x="703952" y="197641"/>
                  </a:lnTo>
                  <a:lnTo>
                    <a:pt x="697523" y="195963"/>
                  </a:lnTo>
                  <a:close/>
                </a:path>
                <a:path w="1021079" h="816610">
                  <a:moveTo>
                    <a:pt x="690556" y="217961"/>
                  </a:moveTo>
                  <a:lnTo>
                    <a:pt x="683474" y="217961"/>
                  </a:lnTo>
                  <a:lnTo>
                    <a:pt x="705190" y="226851"/>
                  </a:lnTo>
                  <a:lnTo>
                    <a:pt x="709582" y="228121"/>
                  </a:lnTo>
                  <a:lnTo>
                    <a:pt x="711662" y="226851"/>
                  </a:lnTo>
                  <a:lnTo>
                    <a:pt x="690556" y="217961"/>
                  </a:lnTo>
                  <a:close/>
                </a:path>
                <a:path w="1021079" h="816610">
                  <a:moveTo>
                    <a:pt x="683464" y="221771"/>
                  </a:moveTo>
                  <a:lnTo>
                    <a:pt x="680018" y="224311"/>
                  </a:lnTo>
                  <a:lnTo>
                    <a:pt x="687020" y="226851"/>
                  </a:lnTo>
                  <a:lnTo>
                    <a:pt x="691311" y="225581"/>
                  </a:lnTo>
                  <a:lnTo>
                    <a:pt x="683464" y="221771"/>
                  </a:lnTo>
                  <a:close/>
                </a:path>
                <a:path w="1021079" h="816610">
                  <a:moveTo>
                    <a:pt x="783760" y="188751"/>
                  </a:moveTo>
                  <a:lnTo>
                    <a:pt x="774133" y="190021"/>
                  </a:lnTo>
                  <a:lnTo>
                    <a:pt x="834804" y="226851"/>
                  </a:lnTo>
                  <a:lnTo>
                    <a:pt x="837389" y="224311"/>
                  </a:lnTo>
                  <a:lnTo>
                    <a:pt x="805907" y="200181"/>
                  </a:lnTo>
                  <a:lnTo>
                    <a:pt x="810789" y="200181"/>
                  </a:lnTo>
                  <a:lnTo>
                    <a:pt x="807060" y="197641"/>
                  </a:lnTo>
                  <a:lnTo>
                    <a:pt x="801587" y="197641"/>
                  </a:lnTo>
                  <a:lnTo>
                    <a:pt x="783760" y="188751"/>
                  </a:lnTo>
                  <a:close/>
                </a:path>
                <a:path w="1021079" h="816610">
                  <a:moveTo>
                    <a:pt x="331089" y="210341"/>
                  </a:moveTo>
                  <a:lnTo>
                    <a:pt x="325045" y="210341"/>
                  </a:lnTo>
                  <a:lnTo>
                    <a:pt x="308307" y="220501"/>
                  </a:lnTo>
                  <a:lnTo>
                    <a:pt x="310777" y="224311"/>
                  </a:lnTo>
                  <a:lnTo>
                    <a:pt x="331089" y="210341"/>
                  </a:lnTo>
                  <a:close/>
                </a:path>
                <a:path w="1021079" h="816610">
                  <a:moveTo>
                    <a:pt x="775832" y="201451"/>
                  </a:moveTo>
                  <a:lnTo>
                    <a:pt x="787147" y="209071"/>
                  </a:lnTo>
                  <a:lnTo>
                    <a:pt x="788596" y="209996"/>
                  </a:lnTo>
                  <a:lnTo>
                    <a:pt x="824400" y="223041"/>
                  </a:lnTo>
                  <a:lnTo>
                    <a:pt x="775832" y="201451"/>
                  </a:lnTo>
                  <a:close/>
                </a:path>
                <a:path w="1021079" h="816610">
                  <a:moveTo>
                    <a:pt x="705578" y="214151"/>
                  </a:moveTo>
                  <a:lnTo>
                    <a:pt x="706507" y="219231"/>
                  </a:lnTo>
                  <a:lnTo>
                    <a:pt x="725479" y="221771"/>
                  </a:lnTo>
                  <a:lnTo>
                    <a:pt x="705578" y="214151"/>
                  </a:lnTo>
                  <a:close/>
                </a:path>
                <a:path w="1021079" h="816610">
                  <a:moveTo>
                    <a:pt x="418129" y="200181"/>
                  </a:moveTo>
                  <a:lnTo>
                    <a:pt x="366344" y="217961"/>
                  </a:lnTo>
                  <a:lnTo>
                    <a:pt x="371412" y="220501"/>
                  </a:lnTo>
                  <a:lnTo>
                    <a:pt x="418129" y="200181"/>
                  </a:lnTo>
                  <a:close/>
                </a:path>
                <a:path w="1021079" h="816610">
                  <a:moveTo>
                    <a:pt x="671720" y="168431"/>
                  </a:moveTo>
                  <a:lnTo>
                    <a:pt x="668926" y="169701"/>
                  </a:lnTo>
                  <a:lnTo>
                    <a:pt x="718218" y="187481"/>
                  </a:lnTo>
                  <a:lnTo>
                    <a:pt x="759823" y="209996"/>
                  </a:lnTo>
                  <a:lnTo>
                    <a:pt x="783441" y="219869"/>
                  </a:lnTo>
                  <a:lnTo>
                    <a:pt x="715689" y="183434"/>
                  </a:lnTo>
                  <a:lnTo>
                    <a:pt x="705882" y="179861"/>
                  </a:lnTo>
                  <a:lnTo>
                    <a:pt x="698544" y="179861"/>
                  </a:lnTo>
                  <a:lnTo>
                    <a:pt x="671720" y="168431"/>
                  </a:lnTo>
                  <a:close/>
                </a:path>
                <a:path w="1021079" h="816610">
                  <a:moveTo>
                    <a:pt x="810789" y="200181"/>
                  </a:moveTo>
                  <a:lnTo>
                    <a:pt x="805907" y="200181"/>
                  </a:lnTo>
                  <a:lnTo>
                    <a:pt x="833163" y="215421"/>
                  </a:lnTo>
                  <a:lnTo>
                    <a:pt x="810789" y="200181"/>
                  </a:lnTo>
                  <a:close/>
                </a:path>
                <a:path w="1021079" h="816610">
                  <a:moveTo>
                    <a:pt x="318582" y="210341"/>
                  </a:moveTo>
                  <a:lnTo>
                    <a:pt x="312134" y="210341"/>
                  </a:lnTo>
                  <a:lnTo>
                    <a:pt x="311458" y="214151"/>
                  </a:lnTo>
                  <a:lnTo>
                    <a:pt x="318582" y="210341"/>
                  </a:lnTo>
                  <a:close/>
                </a:path>
                <a:path w="1021079" h="816610">
                  <a:moveTo>
                    <a:pt x="639249" y="209071"/>
                  </a:moveTo>
                  <a:lnTo>
                    <a:pt x="636987" y="211611"/>
                  </a:lnTo>
                  <a:lnTo>
                    <a:pt x="643154" y="211611"/>
                  </a:lnTo>
                  <a:lnTo>
                    <a:pt x="639249" y="209071"/>
                  </a:lnTo>
                  <a:close/>
                </a:path>
                <a:path w="1021079" h="816610">
                  <a:moveTo>
                    <a:pt x="574499" y="206531"/>
                  </a:moveTo>
                  <a:lnTo>
                    <a:pt x="570406" y="210341"/>
                  </a:lnTo>
                  <a:lnTo>
                    <a:pt x="578077" y="209071"/>
                  </a:lnTo>
                  <a:lnTo>
                    <a:pt x="574499" y="206531"/>
                  </a:lnTo>
                  <a:close/>
                </a:path>
                <a:path w="1021079" h="816610">
                  <a:moveTo>
                    <a:pt x="590044" y="193831"/>
                  </a:moveTo>
                  <a:lnTo>
                    <a:pt x="591351" y="196371"/>
                  </a:lnTo>
                  <a:lnTo>
                    <a:pt x="655711" y="210341"/>
                  </a:lnTo>
                  <a:lnTo>
                    <a:pt x="654794" y="205261"/>
                  </a:lnTo>
                  <a:lnTo>
                    <a:pt x="590044" y="193831"/>
                  </a:lnTo>
                  <a:close/>
                </a:path>
                <a:path w="1021079" h="816610">
                  <a:moveTo>
                    <a:pt x="647795" y="163168"/>
                  </a:moveTo>
                  <a:lnTo>
                    <a:pt x="759823" y="209996"/>
                  </a:lnTo>
                  <a:lnTo>
                    <a:pt x="718218" y="187481"/>
                  </a:lnTo>
                  <a:lnTo>
                    <a:pt x="668926" y="169701"/>
                  </a:lnTo>
                  <a:lnTo>
                    <a:pt x="671720" y="168431"/>
                  </a:lnTo>
                  <a:lnTo>
                    <a:pt x="674510" y="168431"/>
                  </a:lnTo>
                  <a:lnTo>
                    <a:pt x="664052" y="164621"/>
                  </a:lnTo>
                  <a:lnTo>
                    <a:pt x="654794" y="164621"/>
                  </a:lnTo>
                  <a:lnTo>
                    <a:pt x="647795" y="163168"/>
                  </a:lnTo>
                  <a:close/>
                </a:path>
                <a:path w="1021079" h="816610">
                  <a:moveTo>
                    <a:pt x="621266" y="205261"/>
                  </a:moveTo>
                  <a:lnTo>
                    <a:pt x="602762" y="205261"/>
                  </a:lnTo>
                  <a:lnTo>
                    <a:pt x="613685" y="207801"/>
                  </a:lnTo>
                  <a:lnTo>
                    <a:pt x="620661" y="209071"/>
                  </a:lnTo>
                  <a:lnTo>
                    <a:pt x="621266" y="205261"/>
                  </a:lnTo>
                  <a:close/>
                </a:path>
                <a:path w="1021079" h="816610">
                  <a:moveTo>
                    <a:pt x="682650" y="205261"/>
                  </a:moveTo>
                  <a:lnTo>
                    <a:pt x="680227" y="207801"/>
                  </a:lnTo>
                  <a:lnTo>
                    <a:pt x="688183" y="209071"/>
                  </a:lnTo>
                  <a:lnTo>
                    <a:pt x="682650" y="205261"/>
                  </a:lnTo>
                  <a:close/>
                </a:path>
                <a:path w="1021079" h="816610">
                  <a:moveTo>
                    <a:pt x="323510" y="201451"/>
                  </a:moveTo>
                  <a:lnTo>
                    <a:pt x="323448" y="202721"/>
                  </a:lnTo>
                  <a:lnTo>
                    <a:pt x="323322" y="205261"/>
                  </a:lnTo>
                  <a:lnTo>
                    <a:pt x="323197" y="207801"/>
                  </a:lnTo>
                  <a:lnTo>
                    <a:pt x="328267" y="203991"/>
                  </a:lnTo>
                  <a:lnTo>
                    <a:pt x="323510" y="201451"/>
                  </a:lnTo>
                  <a:close/>
                </a:path>
                <a:path w="1021079" h="816610">
                  <a:moveTo>
                    <a:pt x="579222" y="200181"/>
                  </a:moveTo>
                  <a:lnTo>
                    <a:pt x="578023" y="202721"/>
                  </a:lnTo>
                  <a:lnTo>
                    <a:pt x="595901" y="203991"/>
                  </a:lnTo>
                  <a:lnTo>
                    <a:pt x="602291" y="202721"/>
                  </a:lnTo>
                  <a:lnTo>
                    <a:pt x="579222" y="200181"/>
                  </a:lnTo>
                  <a:close/>
                </a:path>
                <a:path w="1021079" h="816610">
                  <a:moveTo>
                    <a:pt x="812340" y="193831"/>
                  </a:moveTo>
                  <a:lnTo>
                    <a:pt x="823240" y="201451"/>
                  </a:lnTo>
                  <a:lnTo>
                    <a:pt x="825599" y="196371"/>
                  </a:lnTo>
                  <a:lnTo>
                    <a:pt x="812340" y="193831"/>
                  </a:lnTo>
                  <a:close/>
                </a:path>
                <a:path w="1021079" h="816610">
                  <a:moveTo>
                    <a:pt x="620164" y="147907"/>
                  </a:moveTo>
                  <a:lnTo>
                    <a:pt x="770337" y="198911"/>
                  </a:lnTo>
                  <a:lnTo>
                    <a:pt x="766839" y="197641"/>
                  </a:lnTo>
                  <a:lnTo>
                    <a:pt x="629344" y="149381"/>
                  </a:lnTo>
                  <a:lnTo>
                    <a:pt x="620164" y="147907"/>
                  </a:lnTo>
                  <a:close/>
                </a:path>
                <a:path w="1021079" h="816610">
                  <a:moveTo>
                    <a:pt x="328021" y="191291"/>
                  </a:moveTo>
                  <a:lnTo>
                    <a:pt x="323583" y="195101"/>
                  </a:lnTo>
                  <a:lnTo>
                    <a:pt x="324360" y="197641"/>
                  </a:lnTo>
                  <a:lnTo>
                    <a:pt x="328306" y="195101"/>
                  </a:lnTo>
                  <a:lnTo>
                    <a:pt x="328021" y="191291"/>
                  </a:lnTo>
                  <a:close/>
                </a:path>
                <a:path w="1021079" h="816610">
                  <a:moveTo>
                    <a:pt x="594616" y="186211"/>
                  </a:moveTo>
                  <a:lnTo>
                    <a:pt x="600138" y="191291"/>
                  </a:lnTo>
                  <a:lnTo>
                    <a:pt x="654131" y="197641"/>
                  </a:lnTo>
                  <a:lnTo>
                    <a:pt x="594616" y="186211"/>
                  </a:lnTo>
                  <a:close/>
                </a:path>
                <a:path w="1021079" h="816610">
                  <a:moveTo>
                    <a:pt x="794009" y="188751"/>
                  </a:moveTo>
                  <a:lnTo>
                    <a:pt x="791650" y="191291"/>
                  </a:lnTo>
                  <a:lnTo>
                    <a:pt x="801587" y="197641"/>
                  </a:lnTo>
                  <a:lnTo>
                    <a:pt x="807060" y="197641"/>
                  </a:lnTo>
                  <a:lnTo>
                    <a:pt x="794009" y="188751"/>
                  </a:lnTo>
                  <a:close/>
                </a:path>
                <a:path w="1021079" h="816610">
                  <a:moveTo>
                    <a:pt x="670276" y="183671"/>
                  </a:moveTo>
                  <a:lnTo>
                    <a:pt x="667451" y="188751"/>
                  </a:lnTo>
                  <a:lnTo>
                    <a:pt x="669878" y="188751"/>
                  </a:lnTo>
                  <a:lnTo>
                    <a:pt x="697523" y="195963"/>
                  </a:lnTo>
                  <a:lnTo>
                    <a:pt x="670276" y="183671"/>
                  </a:lnTo>
                  <a:close/>
                </a:path>
                <a:path w="1021079" h="816610">
                  <a:moveTo>
                    <a:pt x="609037" y="179861"/>
                  </a:moveTo>
                  <a:lnTo>
                    <a:pt x="607204" y="183434"/>
                  </a:lnTo>
                  <a:lnTo>
                    <a:pt x="607082" y="183671"/>
                  </a:lnTo>
                  <a:lnTo>
                    <a:pt x="612728" y="184941"/>
                  </a:lnTo>
                  <a:lnTo>
                    <a:pt x="676857" y="195101"/>
                  </a:lnTo>
                  <a:lnTo>
                    <a:pt x="609037" y="179861"/>
                  </a:lnTo>
                  <a:close/>
                </a:path>
                <a:path w="1021079" h="816610">
                  <a:moveTo>
                    <a:pt x="345111" y="184941"/>
                  </a:moveTo>
                  <a:lnTo>
                    <a:pt x="341453" y="184941"/>
                  </a:lnTo>
                  <a:lnTo>
                    <a:pt x="339919" y="188751"/>
                  </a:lnTo>
                  <a:lnTo>
                    <a:pt x="345111" y="184941"/>
                  </a:lnTo>
                  <a:close/>
                </a:path>
                <a:path w="1021079" h="816610">
                  <a:moveTo>
                    <a:pt x="669114" y="177321"/>
                  </a:moveTo>
                  <a:lnTo>
                    <a:pt x="678942" y="184941"/>
                  </a:lnTo>
                  <a:lnTo>
                    <a:pt x="694404" y="188751"/>
                  </a:lnTo>
                  <a:lnTo>
                    <a:pt x="698338" y="186211"/>
                  </a:lnTo>
                  <a:lnTo>
                    <a:pt x="689173" y="181131"/>
                  </a:lnTo>
                  <a:lnTo>
                    <a:pt x="669114" y="177321"/>
                  </a:lnTo>
                  <a:close/>
                </a:path>
                <a:path w="1021079" h="816610">
                  <a:moveTo>
                    <a:pt x="335333" y="181131"/>
                  </a:moveTo>
                  <a:lnTo>
                    <a:pt x="328924" y="182401"/>
                  </a:lnTo>
                  <a:lnTo>
                    <a:pt x="331416" y="186211"/>
                  </a:lnTo>
                  <a:lnTo>
                    <a:pt x="335333" y="181131"/>
                  </a:lnTo>
                  <a:close/>
                </a:path>
                <a:path w="1021079" h="816610">
                  <a:moveTo>
                    <a:pt x="711475" y="155731"/>
                  </a:moveTo>
                  <a:lnTo>
                    <a:pt x="708534" y="160811"/>
                  </a:lnTo>
                  <a:lnTo>
                    <a:pt x="718635" y="164621"/>
                  </a:lnTo>
                  <a:lnTo>
                    <a:pt x="770415" y="184941"/>
                  </a:lnTo>
                  <a:lnTo>
                    <a:pt x="711475" y="155731"/>
                  </a:lnTo>
                  <a:close/>
                </a:path>
                <a:path w="1021079" h="816610">
                  <a:moveTo>
                    <a:pt x="706683" y="178591"/>
                  </a:moveTo>
                  <a:lnTo>
                    <a:pt x="703682" y="179059"/>
                  </a:lnTo>
                  <a:lnTo>
                    <a:pt x="715689" y="183434"/>
                  </a:lnTo>
                  <a:lnTo>
                    <a:pt x="706683" y="178591"/>
                  </a:lnTo>
                  <a:close/>
                </a:path>
                <a:path w="1021079" h="816610">
                  <a:moveTo>
                    <a:pt x="600819" y="178591"/>
                  </a:moveTo>
                  <a:lnTo>
                    <a:pt x="599108" y="181131"/>
                  </a:lnTo>
                  <a:lnTo>
                    <a:pt x="605149" y="179861"/>
                  </a:lnTo>
                  <a:lnTo>
                    <a:pt x="600819" y="178591"/>
                  </a:lnTo>
                  <a:close/>
                </a:path>
                <a:path w="1021079" h="816610">
                  <a:moveTo>
                    <a:pt x="674510" y="168431"/>
                  </a:moveTo>
                  <a:lnTo>
                    <a:pt x="671720" y="168431"/>
                  </a:lnTo>
                  <a:lnTo>
                    <a:pt x="698544" y="179861"/>
                  </a:lnTo>
                  <a:lnTo>
                    <a:pt x="703682" y="179059"/>
                  </a:lnTo>
                  <a:lnTo>
                    <a:pt x="674510" y="168431"/>
                  </a:lnTo>
                  <a:close/>
                </a:path>
                <a:path w="1021079" h="816610">
                  <a:moveTo>
                    <a:pt x="703682" y="179059"/>
                  </a:moveTo>
                  <a:lnTo>
                    <a:pt x="698544" y="179861"/>
                  </a:lnTo>
                  <a:lnTo>
                    <a:pt x="705882" y="179861"/>
                  </a:lnTo>
                  <a:lnTo>
                    <a:pt x="703682" y="179059"/>
                  </a:lnTo>
                  <a:close/>
                </a:path>
                <a:path w="1021079" h="816610">
                  <a:moveTo>
                    <a:pt x="349406" y="173511"/>
                  </a:moveTo>
                  <a:lnTo>
                    <a:pt x="346676" y="178591"/>
                  </a:lnTo>
                  <a:lnTo>
                    <a:pt x="350450" y="176051"/>
                  </a:lnTo>
                  <a:lnTo>
                    <a:pt x="349406" y="173511"/>
                  </a:lnTo>
                  <a:close/>
                </a:path>
                <a:path w="1021079" h="816610">
                  <a:moveTo>
                    <a:pt x="536566" y="172241"/>
                  </a:moveTo>
                  <a:lnTo>
                    <a:pt x="530920" y="174781"/>
                  </a:lnTo>
                  <a:lnTo>
                    <a:pt x="541930" y="178591"/>
                  </a:lnTo>
                  <a:lnTo>
                    <a:pt x="547815" y="174781"/>
                  </a:lnTo>
                  <a:lnTo>
                    <a:pt x="536566" y="172241"/>
                  </a:lnTo>
                  <a:close/>
                </a:path>
                <a:path w="1021079" h="816610">
                  <a:moveTo>
                    <a:pt x="533218" y="167161"/>
                  </a:moveTo>
                  <a:lnTo>
                    <a:pt x="520599" y="168431"/>
                  </a:lnTo>
                  <a:lnTo>
                    <a:pt x="520480" y="169701"/>
                  </a:lnTo>
                  <a:lnTo>
                    <a:pt x="520362" y="170971"/>
                  </a:lnTo>
                  <a:lnTo>
                    <a:pt x="533218" y="167161"/>
                  </a:lnTo>
                  <a:close/>
                </a:path>
                <a:path w="1021079" h="816610">
                  <a:moveTo>
                    <a:pt x="635292" y="167161"/>
                  </a:moveTo>
                  <a:lnTo>
                    <a:pt x="630939" y="169701"/>
                  </a:lnTo>
                  <a:lnTo>
                    <a:pt x="642672" y="169701"/>
                  </a:lnTo>
                  <a:lnTo>
                    <a:pt x="635292" y="167161"/>
                  </a:lnTo>
                  <a:close/>
                </a:path>
                <a:path w="1021079" h="816610">
                  <a:moveTo>
                    <a:pt x="356821" y="163351"/>
                  </a:moveTo>
                  <a:lnTo>
                    <a:pt x="349145" y="164621"/>
                  </a:lnTo>
                  <a:lnTo>
                    <a:pt x="349977" y="168431"/>
                  </a:lnTo>
                  <a:lnTo>
                    <a:pt x="356821" y="163351"/>
                  </a:lnTo>
                  <a:close/>
                </a:path>
                <a:path w="1021079" h="816610">
                  <a:moveTo>
                    <a:pt x="719049" y="153191"/>
                  </a:moveTo>
                  <a:lnTo>
                    <a:pt x="717318" y="155731"/>
                  </a:lnTo>
                  <a:lnTo>
                    <a:pt x="752342" y="168431"/>
                  </a:lnTo>
                  <a:lnTo>
                    <a:pt x="719049" y="153191"/>
                  </a:lnTo>
                  <a:close/>
                </a:path>
                <a:path w="1021079" h="816610">
                  <a:moveTo>
                    <a:pt x="629194" y="151921"/>
                  </a:moveTo>
                  <a:lnTo>
                    <a:pt x="620889" y="151921"/>
                  </a:lnTo>
                  <a:lnTo>
                    <a:pt x="647795" y="163168"/>
                  </a:lnTo>
                  <a:lnTo>
                    <a:pt x="654794" y="164621"/>
                  </a:lnTo>
                  <a:lnTo>
                    <a:pt x="664052" y="164621"/>
                  </a:lnTo>
                  <a:lnTo>
                    <a:pt x="629194" y="151921"/>
                  </a:lnTo>
                  <a:close/>
                </a:path>
                <a:path w="1021079" h="816610">
                  <a:moveTo>
                    <a:pt x="547362" y="149381"/>
                  </a:moveTo>
                  <a:lnTo>
                    <a:pt x="523587" y="151921"/>
                  </a:lnTo>
                  <a:lnTo>
                    <a:pt x="546141" y="155731"/>
                  </a:lnTo>
                  <a:lnTo>
                    <a:pt x="547362" y="149381"/>
                  </a:lnTo>
                  <a:close/>
                </a:path>
                <a:path w="1021079" h="816610">
                  <a:moveTo>
                    <a:pt x="605617" y="145571"/>
                  </a:moveTo>
                  <a:lnTo>
                    <a:pt x="603954" y="149381"/>
                  </a:lnTo>
                  <a:lnTo>
                    <a:pt x="611752" y="153191"/>
                  </a:lnTo>
                  <a:lnTo>
                    <a:pt x="620889" y="151921"/>
                  </a:lnTo>
                  <a:lnTo>
                    <a:pt x="629194" y="151921"/>
                  </a:lnTo>
                  <a:lnTo>
                    <a:pt x="616611" y="147336"/>
                  </a:lnTo>
                  <a:lnTo>
                    <a:pt x="605617" y="145571"/>
                  </a:lnTo>
                  <a:close/>
                </a:path>
                <a:path w="1021079" h="816610">
                  <a:moveTo>
                    <a:pt x="641692" y="139221"/>
                  </a:moveTo>
                  <a:lnTo>
                    <a:pt x="640433" y="141761"/>
                  </a:lnTo>
                  <a:lnTo>
                    <a:pt x="698271" y="153191"/>
                  </a:lnTo>
                  <a:lnTo>
                    <a:pt x="641692" y="139221"/>
                  </a:lnTo>
                  <a:close/>
                </a:path>
                <a:path w="1021079" h="816610">
                  <a:moveTo>
                    <a:pt x="675262" y="136681"/>
                  </a:moveTo>
                  <a:lnTo>
                    <a:pt x="674226" y="139221"/>
                  </a:lnTo>
                  <a:lnTo>
                    <a:pt x="690526" y="148111"/>
                  </a:lnTo>
                  <a:lnTo>
                    <a:pt x="696006" y="146841"/>
                  </a:lnTo>
                  <a:lnTo>
                    <a:pt x="691311" y="140491"/>
                  </a:lnTo>
                  <a:lnTo>
                    <a:pt x="675262" y="136681"/>
                  </a:lnTo>
                  <a:close/>
                </a:path>
                <a:path w="1021079" h="816610">
                  <a:moveTo>
                    <a:pt x="590850" y="137951"/>
                  </a:moveTo>
                  <a:lnTo>
                    <a:pt x="616611" y="147336"/>
                  </a:lnTo>
                  <a:lnTo>
                    <a:pt x="620164" y="147907"/>
                  </a:lnTo>
                  <a:lnTo>
                    <a:pt x="590850" y="137951"/>
                  </a:lnTo>
                  <a:close/>
                </a:path>
                <a:path w="1021079" h="816610">
                  <a:moveTo>
                    <a:pt x="547185" y="141761"/>
                  </a:moveTo>
                  <a:lnTo>
                    <a:pt x="542178" y="146841"/>
                  </a:lnTo>
                  <a:lnTo>
                    <a:pt x="556326" y="144301"/>
                  </a:lnTo>
                  <a:lnTo>
                    <a:pt x="547185" y="141761"/>
                  </a:lnTo>
                  <a:close/>
                </a:path>
                <a:path w="1021079" h="816610">
                  <a:moveTo>
                    <a:pt x="331956" y="137951"/>
                  </a:moveTo>
                  <a:lnTo>
                    <a:pt x="328341" y="140491"/>
                  </a:lnTo>
                  <a:lnTo>
                    <a:pt x="328726" y="143031"/>
                  </a:lnTo>
                  <a:lnTo>
                    <a:pt x="332820" y="140491"/>
                  </a:lnTo>
                  <a:lnTo>
                    <a:pt x="331956" y="137951"/>
                  </a:lnTo>
                  <a:close/>
                </a:path>
                <a:path w="1021079" h="816610">
                  <a:moveTo>
                    <a:pt x="370037" y="139221"/>
                  </a:moveTo>
                  <a:lnTo>
                    <a:pt x="371012" y="143031"/>
                  </a:lnTo>
                  <a:lnTo>
                    <a:pt x="378846" y="140491"/>
                  </a:lnTo>
                  <a:lnTo>
                    <a:pt x="370037" y="139221"/>
                  </a:lnTo>
                  <a:close/>
                </a:path>
                <a:path w="1021079" h="816610">
                  <a:moveTo>
                    <a:pt x="338512" y="135411"/>
                  </a:moveTo>
                  <a:lnTo>
                    <a:pt x="334713" y="136681"/>
                  </a:lnTo>
                  <a:lnTo>
                    <a:pt x="334647" y="137951"/>
                  </a:lnTo>
                  <a:lnTo>
                    <a:pt x="334581" y="139221"/>
                  </a:lnTo>
                  <a:lnTo>
                    <a:pt x="334515" y="140491"/>
                  </a:lnTo>
                  <a:lnTo>
                    <a:pt x="338512" y="135411"/>
                  </a:lnTo>
                  <a:close/>
                </a:path>
                <a:path w="1021079" h="816610">
                  <a:moveTo>
                    <a:pt x="362739" y="134141"/>
                  </a:moveTo>
                  <a:lnTo>
                    <a:pt x="356753" y="136681"/>
                  </a:lnTo>
                  <a:lnTo>
                    <a:pt x="359708" y="140491"/>
                  </a:lnTo>
                  <a:lnTo>
                    <a:pt x="361497" y="136681"/>
                  </a:lnTo>
                  <a:lnTo>
                    <a:pt x="363892" y="136681"/>
                  </a:lnTo>
                  <a:lnTo>
                    <a:pt x="362739" y="134141"/>
                  </a:lnTo>
                  <a:close/>
                </a:path>
                <a:path w="1021079" h="816610">
                  <a:moveTo>
                    <a:pt x="515672" y="135411"/>
                  </a:moveTo>
                  <a:lnTo>
                    <a:pt x="505674" y="135411"/>
                  </a:lnTo>
                  <a:lnTo>
                    <a:pt x="502038" y="140491"/>
                  </a:lnTo>
                  <a:lnTo>
                    <a:pt x="519642" y="139221"/>
                  </a:lnTo>
                  <a:lnTo>
                    <a:pt x="515672" y="135411"/>
                  </a:lnTo>
                  <a:close/>
                </a:path>
                <a:path w="1021079" h="816610">
                  <a:moveTo>
                    <a:pt x="582898" y="135411"/>
                  </a:moveTo>
                  <a:lnTo>
                    <a:pt x="580659" y="140491"/>
                  </a:lnTo>
                  <a:lnTo>
                    <a:pt x="587264" y="140491"/>
                  </a:lnTo>
                  <a:lnTo>
                    <a:pt x="589972" y="137951"/>
                  </a:lnTo>
                  <a:lnTo>
                    <a:pt x="582898" y="135411"/>
                  </a:lnTo>
                  <a:close/>
                </a:path>
                <a:path w="1021079" h="816610">
                  <a:moveTo>
                    <a:pt x="565624" y="136681"/>
                  </a:moveTo>
                  <a:lnTo>
                    <a:pt x="552949" y="136681"/>
                  </a:lnTo>
                  <a:lnTo>
                    <a:pt x="562004" y="139221"/>
                  </a:lnTo>
                  <a:lnTo>
                    <a:pt x="565624" y="136681"/>
                  </a:lnTo>
                  <a:close/>
                </a:path>
                <a:path w="1021079" h="816610">
                  <a:moveTo>
                    <a:pt x="363892" y="136681"/>
                  </a:moveTo>
                  <a:lnTo>
                    <a:pt x="361497" y="136681"/>
                  </a:lnTo>
                  <a:lnTo>
                    <a:pt x="364468" y="137951"/>
                  </a:lnTo>
                  <a:lnTo>
                    <a:pt x="363892" y="136681"/>
                  </a:lnTo>
                  <a:close/>
                </a:path>
                <a:path w="1021079" h="816610">
                  <a:moveTo>
                    <a:pt x="630123" y="134141"/>
                  </a:moveTo>
                  <a:lnTo>
                    <a:pt x="626911" y="136681"/>
                  </a:lnTo>
                  <a:lnTo>
                    <a:pt x="638121" y="137951"/>
                  </a:lnTo>
                  <a:lnTo>
                    <a:pt x="630123" y="134141"/>
                  </a:lnTo>
                  <a:close/>
                </a:path>
                <a:path w="1021079" h="816610">
                  <a:moveTo>
                    <a:pt x="407689" y="129061"/>
                  </a:moveTo>
                  <a:lnTo>
                    <a:pt x="396947" y="130331"/>
                  </a:lnTo>
                  <a:lnTo>
                    <a:pt x="400921" y="135411"/>
                  </a:lnTo>
                  <a:lnTo>
                    <a:pt x="407689" y="129061"/>
                  </a:lnTo>
                  <a:close/>
                </a:path>
                <a:path w="1021079" h="816610">
                  <a:moveTo>
                    <a:pt x="613501" y="130331"/>
                  </a:moveTo>
                  <a:lnTo>
                    <a:pt x="600160" y="131601"/>
                  </a:lnTo>
                  <a:lnTo>
                    <a:pt x="619394" y="134141"/>
                  </a:lnTo>
                  <a:lnTo>
                    <a:pt x="613501" y="130331"/>
                  </a:lnTo>
                  <a:close/>
                </a:path>
                <a:path w="1021079" h="816610">
                  <a:moveTo>
                    <a:pt x="344243" y="123981"/>
                  </a:moveTo>
                  <a:lnTo>
                    <a:pt x="335733" y="126521"/>
                  </a:lnTo>
                  <a:lnTo>
                    <a:pt x="334156" y="132871"/>
                  </a:lnTo>
                  <a:lnTo>
                    <a:pt x="343857" y="127791"/>
                  </a:lnTo>
                  <a:lnTo>
                    <a:pt x="344243" y="123981"/>
                  </a:lnTo>
                  <a:close/>
                </a:path>
                <a:path w="1021079" h="816610">
                  <a:moveTo>
                    <a:pt x="599889" y="121441"/>
                  </a:moveTo>
                  <a:lnTo>
                    <a:pt x="595097" y="125251"/>
                  </a:lnTo>
                  <a:lnTo>
                    <a:pt x="657806" y="132871"/>
                  </a:lnTo>
                  <a:lnTo>
                    <a:pt x="653354" y="130331"/>
                  </a:lnTo>
                  <a:lnTo>
                    <a:pt x="643558" y="130331"/>
                  </a:lnTo>
                  <a:lnTo>
                    <a:pt x="599889" y="121441"/>
                  </a:lnTo>
                  <a:close/>
                </a:path>
                <a:path w="1021079" h="816610">
                  <a:moveTo>
                    <a:pt x="670035" y="127791"/>
                  </a:moveTo>
                  <a:lnTo>
                    <a:pt x="674705" y="132871"/>
                  </a:lnTo>
                  <a:lnTo>
                    <a:pt x="687384" y="131601"/>
                  </a:lnTo>
                  <a:lnTo>
                    <a:pt x="670035" y="127791"/>
                  </a:lnTo>
                  <a:close/>
                </a:path>
                <a:path w="1021079" h="816610">
                  <a:moveTo>
                    <a:pt x="552132" y="125251"/>
                  </a:moveTo>
                  <a:lnTo>
                    <a:pt x="535111" y="131601"/>
                  </a:lnTo>
                  <a:lnTo>
                    <a:pt x="563256" y="131601"/>
                  </a:lnTo>
                  <a:lnTo>
                    <a:pt x="565701" y="129061"/>
                  </a:lnTo>
                  <a:lnTo>
                    <a:pt x="552132" y="125251"/>
                  </a:lnTo>
                  <a:close/>
                </a:path>
                <a:path w="1021079" h="816610">
                  <a:moveTo>
                    <a:pt x="372064" y="122711"/>
                  </a:moveTo>
                  <a:lnTo>
                    <a:pt x="358877" y="129061"/>
                  </a:lnTo>
                  <a:lnTo>
                    <a:pt x="363186" y="130331"/>
                  </a:lnTo>
                  <a:lnTo>
                    <a:pt x="372064" y="122711"/>
                  </a:lnTo>
                  <a:close/>
                </a:path>
                <a:path w="1021079" h="816610">
                  <a:moveTo>
                    <a:pt x="651128" y="129061"/>
                  </a:moveTo>
                  <a:lnTo>
                    <a:pt x="643558" y="130331"/>
                  </a:lnTo>
                  <a:lnTo>
                    <a:pt x="653354" y="130331"/>
                  </a:lnTo>
                  <a:lnTo>
                    <a:pt x="651128" y="129061"/>
                  </a:lnTo>
                  <a:close/>
                </a:path>
                <a:path w="1021079" h="816610">
                  <a:moveTo>
                    <a:pt x="414656" y="117631"/>
                  </a:moveTo>
                  <a:lnTo>
                    <a:pt x="390841" y="123981"/>
                  </a:lnTo>
                  <a:lnTo>
                    <a:pt x="395477" y="129061"/>
                  </a:lnTo>
                  <a:lnTo>
                    <a:pt x="399348" y="126521"/>
                  </a:lnTo>
                  <a:lnTo>
                    <a:pt x="414656" y="117631"/>
                  </a:lnTo>
                  <a:close/>
                </a:path>
                <a:path w="1021079" h="816610">
                  <a:moveTo>
                    <a:pt x="625582" y="117631"/>
                  </a:moveTo>
                  <a:lnTo>
                    <a:pt x="624572" y="122711"/>
                  </a:lnTo>
                  <a:lnTo>
                    <a:pt x="629279" y="122711"/>
                  </a:lnTo>
                  <a:lnTo>
                    <a:pt x="666983" y="127791"/>
                  </a:lnTo>
                  <a:lnTo>
                    <a:pt x="625582" y="117631"/>
                  </a:lnTo>
                  <a:close/>
                </a:path>
                <a:path w="1021079" h="816610">
                  <a:moveTo>
                    <a:pt x="383886" y="111281"/>
                  </a:moveTo>
                  <a:lnTo>
                    <a:pt x="378353" y="111281"/>
                  </a:lnTo>
                  <a:lnTo>
                    <a:pt x="353952" y="125251"/>
                  </a:lnTo>
                  <a:lnTo>
                    <a:pt x="383223" y="113821"/>
                  </a:lnTo>
                  <a:lnTo>
                    <a:pt x="383723" y="111906"/>
                  </a:lnTo>
                  <a:lnTo>
                    <a:pt x="383764" y="111749"/>
                  </a:lnTo>
                  <a:lnTo>
                    <a:pt x="383886" y="111281"/>
                  </a:lnTo>
                  <a:close/>
                </a:path>
                <a:path w="1021079" h="816610">
                  <a:moveTo>
                    <a:pt x="440377" y="122711"/>
                  </a:moveTo>
                  <a:lnTo>
                    <a:pt x="436490" y="122711"/>
                  </a:lnTo>
                  <a:lnTo>
                    <a:pt x="437577" y="125251"/>
                  </a:lnTo>
                  <a:lnTo>
                    <a:pt x="440377" y="122711"/>
                  </a:lnTo>
                  <a:close/>
                </a:path>
                <a:path w="1021079" h="816610">
                  <a:moveTo>
                    <a:pt x="461051" y="117631"/>
                  </a:moveTo>
                  <a:lnTo>
                    <a:pt x="444607" y="121441"/>
                  </a:lnTo>
                  <a:lnTo>
                    <a:pt x="447005" y="125251"/>
                  </a:lnTo>
                  <a:lnTo>
                    <a:pt x="450997" y="122711"/>
                  </a:lnTo>
                  <a:lnTo>
                    <a:pt x="461051" y="117631"/>
                  </a:lnTo>
                  <a:close/>
                </a:path>
                <a:path w="1021079" h="816610">
                  <a:moveTo>
                    <a:pt x="565624" y="118901"/>
                  </a:moveTo>
                  <a:lnTo>
                    <a:pt x="541389" y="122711"/>
                  </a:lnTo>
                  <a:lnTo>
                    <a:pt x="571234" y="121441"/>
                  </a:lnTo>
                  <a:lnTo>
                    <a:pt x="565624" y="118901"/>
                  </a:lnTo>
                  <a:close/>
                </a:path>
                <a:path w="1021079" h="816610">
                  <a:moveTo>
                    <a:pt x="628215" y="112551"/>
                  </a:moveTo>
                  <a:lnTo>
                    <a:pt x="571456" y="112551"/>
                  </a:lnTo>
                  <a:lnTo>
                    <a:pt x="616597" y="116361"/>
                  </a:lnTo>
                  <a:lnTo>
                    <a:pt x="619649" y="117114"/>
                  </a:lnTo>
                  <a:lnTo>
                    <a:pt x="650909" y="118901"/>
                  </a:lnTo>
                  <a:lnTo>
                    <a:pt x="657663" y="121441"/>
                  </a:lnTo>
                  <a:lnTo>
                    <a:pt x="666705" y="121441"/>
                  </a:lnTo>
                  <a:lnTo>
                    <a:pt x="682834" y="122711"/>
                  </a:lnTo>
                  <a:lnTo>
                    <a:pt x="628215" y="112551"/>
                  </a:lnTo>
                  <a:close/>
                </a:path>
                <a:path w="1021079" h="816610">
                  <a:moveTo>
                    <a:pt x="423865" y="92231"/>
                  </a:moveTo>
                  <a:lnTo>
                    <a:pt x="345517" y="116361"/>
                  </a:lnTo>
                  <a:lnTo>
                    <a:pt x="343714" y="120171"/>
                  </a:lnTo>
                  <a:lnTo>
                    <a:pt x="423865" y="92231"/>
                  </a:lnTo>
                  <a:close/>
                </a:path>
                <a:path w="1021079" h="816610">
                  <a:moveTo>
                    <a:pt x="589092" y="115368"/>
                  </a:moveTo>
                  <a:lnTo>
                    <a:pt x="619160" y="120171"/>
                  </a:lnTo>
                  <a:lnTo>
                    <a:pt x="621742" y="117631"/>
                  </a:lnTo>
                  <a:lnTo>
                    <a:pt x="619649" y="117114"/>
                  </a:lnTo>
                  <a:lnTo>
                    <a:pt x="589092" y="115368"/>
                  </a:lnTo>
                  <a:close/>
                </a:path>
                <a:path w="1021079" h="816610">
                  <a:moveTo>
                    <a:pt x="426369" y="115091"/>
                  </a:moveTo>
                  <a:lnTo>
                    <a:pt x="424253" y="118901"/>
                  </a:lnTo>
                  <a:lnTo>
                    <a:pt x="431565" y="117631"/>
                  </a:lnTo>
                  <a:lnTo>
                    <a:pt x="426369" y="115091"/>
                  </a:lnTo>
                  <a:close/>
                </a:path>
                <a:path w="1021079" h="816610">
                  <a:moveTo>
                    <a:pt x="440122" y="112551"/>
                  </a:moveTo>
                  <a:lnTo>
                    <a:pt x="433203" y="116361"/>
                  </a:lnTo>
                  <a:lnTo>
                    <a:pt x="438595" y="117631"/>
                  </a:lnTo>
                  <a:lnTo>
                    <a:pt x="440122" y="112551"/>
                  </a:lnTo>
                  <a:close/>
                </a:path>
                <a:path w="1021079" h="816610">
                  <a:moveTo>
                    <a:pt x="571456" y="112551"/>
                  </a:moveTo>
                  <a:lnTo>
                    <a:pt x="589092" y="115368"/>
                  </a:lnTo>
                  <a:lnTo>
                    <a:pt x="619649" y="117114"/>
                  </a:lnTo>
                  <a:lnTo>
                    <a:pt x="616597" y="116361"/>
                  </a:lnTo>
                  <a:lnTo>
                    <a:pt x="571456" y="112551"/>
                  </a:lnTo>
                  <a:close/>
                </a:path>
                <a:path w="1021079" h="816610">
                  <a:moveTo>
                    <a:pt x="420985" y="111281"/>
                  </a:moveTo>
                  <a:lnTo>
                    <a:pt x="420414" y="111281"/>
                  </a:lnTo>
                  <a:lnTo>
                    <a:pt x="402455" y="113821"/>
                  </a:lnTo>
                  <a:lnTo>
                    <a:pt x="401505" y="116361"/>
                  </a:lnTo>
                  <a:lnTo>
                    <a:pt x="415940" y="113821"/>
                  </a:lnTo>
                  <a:lnTo>
                    <a:pt x="420985" y="111281"/>
                  </a:lnTo>
                  <a:close/>
                </a:path>
                <a:path w="1021079" h="816610">
                  <a:moveTo>
                    <a:pt x="518774" y="108741"/>
                  </a:moveTo>
                  <a:lnTo>
                    <a:pt x="514393" y="111281"/>
                  </a:lnTo>
                  <a:lnTo>
                    <a:pt x="517986" y="116361"/>
                  </a:lnTo>
                  <a:lnTo>
                    <a:pt x="520952" y="115091"/>
                  </a:lnTo>
                  <a:lnTo>
                    <a:pt x="525681" y="115091"/>
                  </a:lnTo>
                  <a:lnTo>
                    <a:pt x="525781" y="111749"/>
                  </a:lnTo>
                  <a:lnTo>
                    <a:pt x="517582" y="111281"/>
                  </a:lnTo>
                  <a:lnTo>
                    <a:pt x="525795" y="111281"/>
                  </a:lnTo>
                  <a:lnTo>
                    <a:pt x="518774" y="108741"/>
                  </a:lnTo>
                  <a:close/>
                </a:path>
                <a:path w="1021079" h="816610">
                  <a:moveTo>
                    <a:pt x="525681" y="115091"/>
                  </a:moveTo>
                  <a:lnTo>
                    <a:pt x="520952" y="115091"/>
                  </a:lnTo>
                  <a:lnTo>
                    <a:pt x="525644" y="116361"/>
                  </a:lnTo>
                  <a:lnTo>
                    <a:pt x="525681" y="115091"/>
                  </a:lnTo>
                  <a:close/>
                </a:path>
                <a:path w="1021079" h="816610">
                  <a:moveTo>
                    <a:pt x="621388" y="111281"/>
                  </a:moveTo>
                  <a:lnTo>
                    <a:pt x="527343" y="111281"/>
                  </a:lnTo>
                  <a:lnTo>
                    <a:pt x="570445" y="112551"/>
                  </a:lnTo>
                  <a:lnTo>
                    <a:pt x="569761" y="114263"/>
                  </a:lnTo>
                  <a:lnTo>
                    <a:pt x="589092" y="115368"/>
                  </a:lnTo>
                  <a:lnTo>
                    <a:pt x="571456" y="112551"/>
                  </a:lnTo>
                  <a:lnTo>
                    <a:pt x="628215" y="112551"/>
                  </a:lnTo>
                  <a:lnTo>
                    <a:pt x="621388" y="111281"/>
                  </a:lnTo>
                  <a:close/>
                </a:path>
                <a:path w="1021079" h="816610">
                  <a:moveTo>
                    <a:pt x="458355" y="110011"/>
                  </a:moveTo>
                  <a:lnTo>
                    <a:pt x="448952" y="111281"/>
                  </a:lnTo>
                  <a:lnTo>
                    <a:pt x="446519" y="115091"/>
                  </a:lnTo>
                  <a:lnTo>
                    <a:pt x="455310" y="115091"/>
                  </a:lnTo>
                  <a:lnTo>
                    <a:pt x="458355" y="110011"/>
                  </a:lnTo>
                  <a:close/>
                </a:path>
                <a:path w="1021079" h="816610">
                  <a:moveTo>
                    <a:pt x="528519" y="111906"/>
                  </a:moveTo>
                  <a:lnTo>
                    <a:pt x="534513" y="115091"/>
                  </a:lnTo>
                  <a:lnTo>
                    <a:pt x="569429" y="115091"/>
                  </a:lnTo>
                  <a:lnTo>
                    <a:pt x="569761" y="114263"/>
                  </a:lnTo>
                  <a:lnTo>
                    <a:pt x="528519" y="111906"/>
                  </a:lnTo>
                  <a:close/>
                </a:path>
                <a:path w="1021079" h="816610">
                  <a:moveTo>
                    <a:pt x="527343" y="111281"/>
                  </a:moveTo>
                  <a:lnTo>
                    <a:pt x="528519" y="111906"/>
                  </a:lnTo>
                  <a:lnTo>
                    <a:pt x="569761" y="114263"/>
                  </a:lnTo>
                  <a:lnTo>
                    <a:pt x="570445" y="112551"/>
                  </a:lnTo>
                  <a:lnTo>
                    <a:pt x="527343" y="111281"/>
                  </a:lnTo>
                  <a:close/>
                </a:path>
                <a:path w="1021079" h="816610">
                  <a:moveTo>
                    <a:pt x="432530" y="98581"/>
                  </a:moveTo>
                  <a:lnTo>
                    <a:pt x="405928" y="102391"/>
                  </a:lnTo>
                  <a:lnTo>
                    <a:pt x="388343" y="108741"/>
                  </a:lnTo>
                  <a:lnTo>
                    <a:pt x="386013" y="111281"/>
                  </a:lnTo>
                  <a:lnTo>
                    <a:pt x="389376" y="113821"/>
                  </a:lnTo>
                  <a:lnTo>
                    <a:pt x="432530" y="98581"/>
                  </a:lnTo>
                  <a:close/>
                </a:path>
                <a:path w="1021079" h="816610">
                  <a:moveTo>
                    <a:pt x="607733" y="108741"/>
                  </a:moveTo>
                  <a:lnTo>
                    <a:pt x="518774" y="108741"/>
                  </a:lnTo>
                  <a:lnTo>
                    <a:pt x="525795" y="111281"/>
                  </a:lnTo>
                  <a:lnTo>
                    <a:pt x="525781" y="111749"/>
                  </a:lnTo>
                  <a:lnTo>
                    <a:pt x="528519" y="111906"/>
                  </a:lnTo>
                  <a:lnTo>
                    <a:pt x="527343" y="111281"/>
                  </a:lnTo>
                  <a:lnTo>
                    <a:pt x="621388" y="111281"/>
                  </a:lnTo>
                  <a:lnTo>
                    <a:pt x="607733" y="108741"/>
                  </a:lnTo>
                  <a:close/>
                </a:path>
                <a:path w="1021079" h="816610">
                  <a:moveTo>
                    <a:pt x="516583" y="110011"/>
                  </a:moveTo>
                  <a:lnTo>
                    <a:pt x="495360" y="110011"/>
                  </a:lnTo>
                  <a:lnTo>
                    <a:pt x="525781" y="111749"/>
                  </a:lnTo>
                  <a:lnTo>
                    <a:pt x="525795" y="111281"/>
                  </a:lnTo>
                  <a:lnTo>
                    <a:pt x="514393" y="111281"/>
                  </a:lnTo>
                  <a:lnTo>
                    <a:pt x="516583" y="110011"/>
                  </a:lnTo>
                  <a:close/>
                </a:path>
                <a:path w="1021079" h="816610">
                  <a:moveTo>
                    <a:pt x="437043" y="108929"/>
                  </a:moveTo>
                  <a:lnTo>
                    <a:pt x="423508" y="110011"/>
                  </a:lnTo>
                  <a:lnTo>
                    <a:pt x="420985" y="111281"/>
                  </a:lnTo>
                  <a:lnTo>
                    <a:pt x="420414" y="111281"/>
                  </a:lnTo>
                  <a:lnTo>
                    <a:pt x="437043" y="108929"/>
                  </a:lnTo>
                  <a:close/>
                </a:path>
                <a:path w="1021079" h="816610">
                  <a:moveTo>
                    <a:pt x="587251" y="104931"/>
                  </a:moveTo>
                  <a:lnTo>
                    <a:pt x="487062" y="104931"/>
                  </a:lnTo>
                  <a:lnTo>
                    <a:pt x="477081" y="105729"/>
                  </a:lnTo>
                  <a:lnTo>
                    <a:pt x="469275" y="108741"/>
                  </a:lnTo>
                  <a:lnTo>
                    <a:pt x="473144" y="111281"/>
                  </a:lnTo>
                  <a:lnTo>
                    <a:pt x="495360" y="110011"/>
                  </a:lnTo>
                  <a:lnTo>
                    <a:pt x="516583" y="110011"/>
                  </a:lnTo>
                  <a:lnTo>
                    <a:pt x="518774" y="108741"/>
                  </a:lnTo>
                  <a:lnTo>
                    <a:pt x="607733" y="108741"/>
                  </a:lnTo>
                  <a:lnTo>
                    <a:pt x="587251" y="104931"/>
                  </a:lnTo>
                  <a:close/>
                </a:path>
                <a:path w="1021079" h="816610">
                  <a:moveTo>
                    <a:pt x="599461" y="90961"/>
                  </a:moveTo>
                  <a:lnTo>
                    <a:pt x="600703" y="94771"/>
                  </a:lnTo>
                  <a:lnTo>
                    <a:pt x="685008" y="111281"/>
                  </a:lnTo>
                  <a:lnTo>
                    <a:pt x="680303" y="104931"/>
                  </a:lnTo>
                  <a:lnTo>
                    <a:pt x="599461" y="90961"/>
                  </a:lnTo>
                  <a:close/>
                </a:path>
                <a:path w="1021079" h="816610">
                  <a:moveTo>
                    <a:pt x="537149" y="94771"/>
                  </a:moveTo>
                  <a:lnTo>
                    <a:pt x="437043" y="108929"/>
                  </a:lnTo>
                  <a:lnTo>
                    <a:pt x="477081" y="105729"/>
                  </a:lnTo>
                  <a:lnTo>
                    <a:pt x="479149" y="104931"/>
                  </a:lnTo>
                  <a:lnTo>
                    <a:pt x="487062" y="104931"/>
                  </a:lnTo>
                  <a:lnTo>
                    <a:pt x="550617" y="99851"/>
                  </a:lnTo>
                  <a:lnTo>
                    <a:pt x="537149" y="94771"/>
                  </a:lnTo>
                  <a:close/>
                </a:path>
                <a:path w="1021079" h="816610">
                  <a:moveTo>
                    <a:pt x="580424" y="103661"/>
                  </a:moveTo>
                  <a:lnTo>
                    <a:pt x="479149" y="104931"/>
                  </a:lnTo>
                  <a:lnTo>
                    <a:pt x="477081" y="105729"/>
                  </a:lnTo>
                  <a:lnTo>
                    <a:pt x="487062" y="104931"/>
                  </a:lnTo>
                  <a:lnTo>
                    <a:pt x="587251" y="104931"/>
                  </a:lnTo>
                  <a:lnTo>
                    <a:pt x="580424" y="103661"/>
                  </a:lnTo>
                  <a:close/>
                </a:path>
                <a:path w="1021079" h="816610">
                  <a:moveTo>
                    <a:pt x="380714" y="97339"/>
                  </a:moveTo>
                  <a:lnTo>
                    <a:pt x="363597" y="101121"/>
                  </a:lnTo>
                  <a:lnTo>
                    <a:pt x="361533" y="104931"/>
                  </a:lnTo>
                  <a:lnTo>
                    <a:pt x="380714" y="97339"/>
                  </a:lnTo>
                  <a:close/>
                </a:path>
                <a:path w="1021079" h="816610">
                  <a:moveTo>
                    <a:pt x="531003" y="87151"/>
                  </a:moveTo>
                  <a:lnTo>
                    <a:pt x="450836" y="94771"/>
                  </a:lnTo>
                  <a:lnTo>
                    <a:pt x="441413" y="101121"/>
                  </a:lnTo>
                  <a:lnTo>
                    <a:pt x="536817" y="90961"/>
                  </a:lnTo>
                  <a:lnTo>
                    <a:pt x="531003" y="87151"/>
                  </a:lnTo>
                  <a:close/>
                </a:path>
                <a:path w="1021079" h="816610">
                  <a:moveTo>
                    <a:pt x="625259" y="88421"/>
                  </a:moveTo>
                  <a:lnTo>
                    <a:pt x="654784" y="93620"/>
                  </a:lnTo>
                  <a:lnTo>
                    <a:pt x="672238" y="99851"/>
                  </a:lnTo>
                  <a:lnTo>
                    <a:pt x="669568" y="96041"/>
                  </a:lnTo>
                  <a:lnTo>
                    <a:pt x="625259" y="88421"/>
                  </a:lnTo>
                  <a:close/>
                </a:path>
                <a:path w="1021079" h="816610">
                  <a:moveTo>
                    <a:pt x="489546" y="73181"/>
                  </a:moveTo>
                  <a:lnTo>
                    <a:pt x="380644" y="97339"/>
                  </a:lnTo>
                  <a:lnTo>
                    <a:pt x="495540" y="76991"/>
                  </a:lnTo>
                  <a:lnTo>
                    <a:pt x="497945" y="74451"/>
                  </a:lnTo>
                  <a:lnTo>
                    <a:pt x="489546" y="73181"/>
                  </a:lnTo>
                  <a:close/>
                </a:path>
                <a:path w="1021079" h="816610">
                  <a:moveTo>
                    <a:pt x="451548" y="87151"/>
                  </a:moveTo>
                  <a:lnTo>
                    <a:pt x="434599" y="88421"/>
                  </a:lnTo>
                  <a:lnTo>
                    <a:pt x="431139" y="94771"/>
                  </a:lnTo>
                  <a:lnTo>
                    <a:pt x="448387" y="90961"/>
                  </a:lnTo>
                  <a:lnTo>
                    <a:pt x="451548" y="87151"/>
                  </a:lnTo>
                  <a:close/>
                </a:path>
                <a:path w="1021079" h="816610">
                  <a:moveTo>
                    <a:pt x="586300" y="87151"/>
                  </a:moveTo>
                  <a:lnTo>
                    <a:pt x="579625" y="90961"/>
                  </a:lnTo>
                  <a:lnTo>
                    <a:pt x="586639" y="93620"/>
                  </a:lnTo>
                  <a:lnTo>
                    <a:pt x="586173" y="93620"/>
                  </a:lnTo>
                  <a:lnTo>
                    <a:pt x="589532" y="90961"/>
                  </a:lnTo>
                  <a:lnTo>
                    <a:pt x="586300" y="87151"/>
                  </a:lnTo>
                  <a:close/>
                </a:path>
                <a:path w="1021079" h="816610">
                  <a:moveTo>
                    <a:pt x="405753" y="83004"/>
                  </a:moveTo>
                  <a:lnTo>
                    <a:pt x="381388" y="87151"/>
                  </a:lnTo>
                  <a:lnTo>
                    <a:pt x="379034" y="90961"/>
                  </a:lnTo>
                  <a:lnTo>
                    <a:pt x="405753" y="83004"/>
                  </a:lnTo>
                  <a:close/>
                </a:path>
                <a:path w="1021079" h="816610">
                  <a:moveTo>
                    <a:pt x="603105" y="84611"/>
                  </a:moveTo>
                  <a:lnTo>
                    <a:pt x="617256" y="89691"/>
                  </a:lnTo>
                  <a:lnTo>
                    <a:pt x="624511" y="88421"/>
                  </a:lnTo>
                  <a:lnTo>
                    <a:pt x="625259" y="88421"/>
                  </a:lnTo>
                  <a:lnTo>
                    <a:pt x="603105" y="84611"/>
                  </a:lnTo>
                  <a:close/>
                </a:path>
                <a:path w="1021079" h="816610">
                  <a:moveTo>
                    <a:pt x="557579" y="80801"/>
                  </a:moveTo>
                  <a:lnTo>
                    <a:pt x="460825" y="85881"/>
                  </a:lnTo>
                  <a:lnTo>
                    <a:pt x="460011" y="88421"/>
                  </a:lnTo>
                  <a:lnTo>
                    <a:pt x="557579" y="80801"/>
                  </a:lnTo>
                  <a:close/>
                </a:path>
                <a:path w="1021079" h="816610">
                  <a:moveTo>
                    <a:pt x="627411" y="78261"/>
                  </a:moveTo>
                  <a:lnTo>
                    <a:pt x="626230" y="82071"/>
                  </a:lnTo>
                  <a:lnTo>
                    <a:pt x="652334" y="87151"/>
                  </a:lnTo>
                  <a:lnTo>
                    <a:pt x="627411" y="78261"/>
                  </a:lnTo>
                  <a:close/>
                </a:path>
                <a:path w="1021079" h="816610">
                  <a:moveTo>
                    <a:pt x="590400" y="82071"/>
                  </a:moveTo>
                  <a:lnTo>
                    <a:pt x="588474" y="84611"/>
                  </a:lnTo>
                  <a:lnTo>
                    <a:pt x="592801" y="83341"/>
                  </a:lnTo>
                  <a:lnTo>
                    <a:pt x="590400" y="82071"/>
                  </a:lnTo>
                  <a:close/>
                </a:path>
                <a:path w="1021079" h="816610">
                  <a:moveTo>
                    <a:pt x="494386" y="67519"/>
                  </a:moveTo>
                  <a:lnTo>
                    <a:pt x="421679" y="78261"/>
                  </a:lnTo>
                  <a:lnTo>
                    <a:pt x="405753" y="83004"/>
                  </a:lnTo>
                  <a:lnTo>
                    <a:pt x="493308" y="68101"/>
                  </a:lnTo>
                  <a:lnTo>
                    <a:pt x="494386" y="67519"/>
                  </a:lnTo>
                  <a:close/>
                </a:path>
                <a:path w="1021079" h="816610">
                  <a:moveTo>
                    <a:pt x="637899" y="70641"/>
                  </a:moveTo>
                  <a:lnTo>
                    <a:pt x="608890" y="70641"/>
                  </a:lnTo>
                  <a:lnTo>
                    <a:pt x="637970" y="75721"/>
                  </a:lnTo>
                  <a:lnTo>
                    <a:pt x="637899" y="70641"/>
                  </a:lnTo>
                  <a:close/>
                </a:path>
                <a:path w="1021079" h="816610">
                  <a:moveTo>
                    <a:pt x="503215" y="56671"/>
                  </a:moveTo>
                  <a:lnTo>
                    <a:pt x="416394" y="70641"/>
                  </a:lnTo>
                  <a:lnTo>
                    <a:pt x="415347" y="74451"/>
                  </a:lnTo>
                  <a:lnTo>
                    <a:pt x="423598" y="71911"/>
                  </a:lnTo>
                  <a:lnTo>
                    <a:pt x="482710" y="64291"/>
                  </a:lnTo>
                  <a:lnTo>
                    <a:pt x="503215" y="56671"/>
                  </a:lnTo>
                  <a:close/>
                </a:path>
                <a:path w="1021079" h="816610">
                  <a:moveTo>
                    <a:pt x="593070" y="68101"/>
                  </a:moveTo>
                  <a:lnTo>
                    <a:pt x="587945" y="68101"/>
                  </a:lnTo>
                  <a:lnTo>
                    <a:pt x="591267" y="70641"/>
                  </a:lnTo>
                  <a:lnTo>
                    <a:pt x="593070" y="68101"/>
                  </a:lnTo>
                  <a:close/>
                </a:path>
                <a:path w="1021079" h="816610">
                  <a:moveTo>
                    <a:pt x="554799" y="64291"/>
                  </a:moveTo>
                  <a:lnTo>
                    <a:pt x="557885" y="69371"/>
                  </a:lnTo>
                  <a:lnTo>
                    <a:pt x="587945" y="68101"/>
                  </a:lnTo>
                  <a:lnTo>
                    <a:pt x="593070" y="68101"/>
                  </a:lnTo>
                  <a:lnTo>
                    <a:pt x="593971" y="66831"/>
                  </a:lnTo>
                  <a:lnTo>
                    <a:pt x="554799" y="64291"/>
                  </a:lnTo>
                  <a:close/>
                </a:path>
                <a:path w="1021079" h="816610">
                  <a:moveTo>
                    <a:pt x="500368" y="64291"/>
                  </a:moveTo>
                  <a:lnTo>
                    <a:pt x="494386" y="67519"/>
                  </a:lnTo>
                  <a:lnTo>
                    <a:pt x="507643" y="65561"/>
                  </a:lnTo>
                  <a:lnTo>
                    <a:pt x="500368" y="64291"/>
                  </a:lnTo>
                  <a:close/>
                </a:path>
                <a:path w="1021079" h="816610">
                  <a:moveTo>
                    <a:pt x="613440" y="59211"/>
                  </a:moveTo>
                  <a:lnTo>
                    <a:pt x="612082" y="61751"/>
                  </a:lnTo>
                  <a:lnTo>
                    <a:pt x="634950" y="64291"/>
                  </a:lnTo>
                  <a:lnTo>
                    <a:pt x="626051" y="63021"/>
                  </a:lnTo>
                  <a:lnTo>
                    <a:pt x="613440" y="59211"/>
                  </a:lnTo>
                  <a:close/>
                </a:path>
                <a:path w="1021079" h="816610">
                  <a:moveTo>
                    <a:pt x="464303" y="51591"/>
                  </a:moveTo>
                  <a:lnTo>
                    <a:pt x="432421" y="59211"/>
                  </a:lnTo>
                  <a:lnTo>
                    <a:pt x="436104" y="61751"/>
                  </a:lnTo>
                  <a:lnTo>
                    <a:pt x="467273" y="56671"/>
                  </a:lnTo>
                  <a:lnTo>
                    <a:pt x="464303" y="51591"/>
                  </a:lnTo>
                  <a:close/>
                </a:path>
                <a:path w="1021079" h="816610">
                  <a:moveTo>
                    <a:pt x="589389" y="57941"/>
                  </a:moveTo>
                  <a:lnTo>
                    <a:pt x="587880" y="61751"/>
                  </a:lnTo>
                  <a:lnTo>
                    <a:pt x="593053" y="59211"/>
                  </a:lnTo>
                  <a:lnTo>
                    <a:pt x="589389" y="57941"/>
                  </a:lnTo>
                  <a:close/>
                </a:path>
                <a:path w="1021079" h="816610">
                  <a:moveTo>
                    <a:pt x="565948" y="56671"/>
                  </a:moveTo>
                  <a:lnTo>
                    <a:pt x="557730" y="59211"/>
                  </a:lnTo>
                  <a:lnTo>
                    <a:pt x="563692" y="60481"/>
                  </a:lnTo>
                  <a:lnTo>
                    <a:pt x="565948" y="56671"/>
                  </a:lnTo>
                  <a:close/>
                </a:path>
                <a:path w="1021079" h="816610">
                  <a:moveTo>
                    <a:pt x="629665" y="56671"/>
                  </a:moveTo>
                  <a:lnTo>
                    <a:pt x="616515" y="56671"/>
                  </a:lnTo>
                  <a:lnTo>
                    <a:pt x="638705" y="59211"/>
                  </a:lnTo>
                  <a:lnTo>
                    <a:pt x="629665" y="56671"/>
                  </a:lnTo>
                  <a:close/>
                </a:path>
                <a:path w="1021079" h="816610">
                  <a:moveTo>
                    <a:pt x="572216" y="55401"/>
                  </a:moveTo>
                  <a:lnTo>
                    <a:pt x="567814" y="57941"/>
                  </a:lnTo>
                  <a:lnTo>
                    <a:pt x="580320" y="57941"/>
                  </a:lnTo>
                  <a:lnTo>
                    <a:pt x="572216" y="55401"/>
                  </a:lnTo>
                  <a:close/>
                </a:path>
                <a:path w="1021079" h="816610">
                  <a:moveTo>
                    <a:pt x="611586" y="51591"/>
                  </a:moveTo>
                  <a:lnTo>
                    <a:pt x="613825" y="57941"/>
                  </a:lnTo>
                  <a:lnTo>
                    <a:pt x="616515" y="56671"/>
                  </a:lnTo>
                  <a:lnTo>
                    <a:pt x="629665" y="56671"/>
                  </a:lnTo>
                  <a:lnTo>
                    <a:pt x="611586" y="51591"/>
                  </a:lnTo>
                  <a:close/>
                </a:path>
                <a:path w="1021079" h="816610">
                  <a:moveTo>
                    <a:pt x="511671" y="47781"/>
                  </a:moveTo>
                  <a:lnTo>
                    <a:pt x="480616" y="52940"/>
                  </a:lnTo>
                  <a:lnTo>
                    <a:pt x="486594" y="55401"/>
                  </a:lnTo>
                  <a:lnTo>
                    <a:pt x="512489" y="52940"/>
                  </a:lnTo>
                  <a:lnTo>
                    <a:pt x="513346" y="52940"/>
                  </a:lnTo>
                  <a:lnTo>
                    <a:pt x="511671" y="47781"/>
                  </a:lnTo>
                  <a:close/>
                </a:path>
                <a:path w="1021079" h="816610">
                  <a:moveTo>
                    <a:pt x="480616" y="52940"/>
                  </a:moveTo>
                  <a:lnTo>
                    <a:pt x="479990" y="52940"/>
                  </a:lnTo>
                  <a:lnTo>
                    <a:pt x="473447" y="54131"/>
                  </a:lnTo>
                  <a:lnTo>
                    <a:pt x="480616" y="52940"/>
                  </a:lnTo>
                  <a:close/>
                </a:path>
                <a:path w="1021079" h="816610">
                  <a:moveTo>
                    <a:pt x="453337" y="45241"/>
                  </a:moveTo>
                  <a:lnTo>
                    <a:pt x="442913" y="52940"/>
                  </a:lnTo>
                  <a:lnTo>
                    <a:pt x="442365" y="52940"/>
                  </a:lnTo>
                  <a:lnTo>
                    <a:pt x="495633" y="46511"/>
                  </a:lnTo>
                  <a:lnTo>
                    <a:pt x="459717" y="46511"/>
                  </a:lnTo>
                  <a:lnTo>
                    <a:pt x="453337" y="45241"/>
                  </a:lnTo>
                  <a:close/>
                </a:path>
                <a:path w="1021079" h="816610">
                  <a:moveTo>
                    <a:pt x="587794" y="51591"/>
                  </a:moveTo>
                  <a:lnTo>
                    <a:pt x="583296" y="52940"/>
                  </a:lnTo>
                  <a:lnTo>
                    <a:pt x="587220" y="52940"/>
                  </a:lnTo>
                  <a:lnTo>
                    <a:pt x="587794" y="51591"/>
                  </a:lnTo>
                  <a:close/>
                </a:path>
                <a:path w="1021079" h="816610">
                  <a:moveTo>
                    <a:pt x="570412" y="47781"/>
                  </a:moveTo>
                  <a:lnTo>
                    <a:pt x="565200" y="51591"/>
                  </a:lnTo>
                  <a:lnTo>
                    <a:pt x="579186" y="51591"/>
                  </a:lnTo>
                  <a:lnTo>
                    <a:pt x="570412" y="47781"/>
                  </a:lnTo>
                  <a:close/>
                </a:path>
                <a:path w="1021079" h="816610">
                  <a:moveTo>
                    <a:pt x="622131" y="45241"/>
                  </a:moveTo>
                  <a:lnTo>
                    <a:pt x="624568" y="50321"/>
                  </a:lnTo>
                  <a:lnTo>
                    <a:pt x="627498" y="50321"/>
                  </a:lnTo>
                  <a:lnTo>
                    <a:pt x="645642" y="51591"/>
                  </a:lnTo>
                  <a:lnTo>
                    <a:pt x="622131" y="45241"/>
                  </a:lnTo>
                  <a:close/>
                </a:path>
                <a:path w="1021079" h="816610">
                  <a:moveTo>
                    <a:pt x="478447" y="41431"/>
                  </a:moveTo>
                  <a:lnTo>
                    <a:pt x="459717" y="46511"/>
                  </a:lnTo>
                  <a:lnTo>
                    <a:pt x="495633" y="46511"/>
                  </a:lnTo>
                  <a:lnTo>
                    <a:pt x="516679" y="43971"/>
                  </a:lnTo>
                  <a:lnTo>
                    <a:pt x="486890" y="43971"/>
                  </a:lnTo>
                  <a:lnTo>
                    <a:pt x="478447" y="41431"/>
                  </a:lnTo>
                  <a:close/>
                </a:path>
                <a:path w="1021079" h="816610">
                  <a:moveTo>
                    <a:pt x="576742" y="41431"/>
                  </a:moveTo>
                  <a:lnTo>
                    <a:pt x="580313" y="45241"/>
                  </a:lnTo>
                  <a:lnTo>
                    <a:pt x="604131" y="46511"/>
                  </a:lnTo>
                  <a:lnTo>
                    <a:pt x="600976" y="42701"/>
                  </a:lnTo>
                  <a:lnTo>
                    <a:pt x="576742" y="41431"/>
                  </a:lnTo>
                  <a:close/>
                </a:path>
                <a:path w="1021079" h="816610">
                  <a:moveTo>
                    <a:pt x="518656" y="40161"/>
                  </a:moveTo>
                  <a:lnTo>
                    <a:pt x="511665" y="40161"/>
                  </a:lnTo>
                  <a:lnTo>
                    <a:pt x="488823" y="41431"/>
                  </a:lnTo>
                  <a:lnTo>
                    <a:pt x="486890" y="43971"/>
                  </a:lnTo>
                  <a:lnTo>
                    <a:pt x="516679" y="43971"/>
                  </a:lnTo>
                  <a:lnTo>
                    <a:pt x="518656" y="40161"/>
                  </a:lnTo>
                  <a:close/>
                </a:path>
                <a:path w="1021079" h="816610">
                  <a:moveTo>
                    <a:pt x="622054" y="30001"/>
                  </a:moveTo>
                  <a:lnTo>
                    <a:pt x="622882" y="33811"/>
                  </a:lnTo>
                  <a:lnTo>
                    <a:pt x="656568" y="38891"/>
                  </a:lnTo>
                  <a:lnTo>
                    <a:pt x="651107" y="33811"/>
                  </a:lnTo>
                  <a:lnTo>
                    <a:pt x="622054" y="30001"/>
                  </a:lnTo>
                  <a:close/>
                </a:path>
                <a:path w="1021079" h="816610">
                  <a:moveTo>
                    <a:pt x="523843" y="32541"/>
                  </a:moveTo>
                  <a:lnTo>
                    <a:pt x="497735" y="32541"/>
                  </a:lnTo>
                  <a:lnTo>
                    <a:pt x="495335" y="37621"/>
                  </a:lnTo>
                  <a:lnTo>
                    <a:pt x="502060" y="37621"/>
                  </a:lnTo>
                  <a:lnTo>
                    <a:pt x="524531" y="35081"/>
                  </a:lnTo>
                  <a:lnTo>
                    <a:pt x="523843" y="32541"/>
                  </a:lnTo>
                  <a:close/>
                </a:path>
                <a:path w="1021079" h="816610">
                  <a:moveTo>
                    <a:pt x="35788" y="544741"/>
                  </a:moveTo>
                  <a:lnTo>
                    <a:pt x="30694" y="546573"/>
                  </a:lnTo>
                  <a:lnTo>
                    <a:pt x="33041" y="551465"/>
                  </a:lnTo>
                  <a:lnTo>
                    <a:pt x="35788" y="544741"/>
                  </a:lnTo>
                  <a:close/>
                </a:path>
                <a:path w="1021079" h="816610">
                  <a:moveTo>
                    <a:pt x="44234" y="538528"/>
                  </a:moveTo>
                  <a:lnTo>
                    <a:pt x="39121" y="543777"/>
                  </a:lnTo>
                  <a:lnTo>
                    <a:pt x="41375" y="548265"/>
                  </a:lnTo>
                  <a:lnTo>
                    <a:pt x="44234" y="538528"/>
                  </a:lnTo>
                  <a:close/>
                </a:path>
                <a:path w="1021079" h="816610">
                  <a:moveTo>
                    <a:pt x="60001" y="486062"/>
                  </a:moveTo>
                  <a:lnTo>
                    <a:pt x="55040" y="505299"/>
                  </a:lnTo>
                  <a:lnTo>
                    <a:pt x="51300" y="541728"/>
                  </a:lnTo>
                  <a:lnTo>
                    <a:pt x="64609" y="487606"/>
                  </a:lnTo>
                  <a:lnTo>
                    <a:pt x="60001" y="486062"/>
                  </a:lnTo>
                  <a:close/>
                </a:path>
                <a:path w="1021079" h="816610">
                  <a:moveTo>
                    <a:pt x="79401" y="493412"/>
                  </a:moveTo>
                  <a:lnTo>
                    <a:pt x="74121" y="493596"/>
                  </a:lnTo>
                  <a:lnTo>
                    <a:pt x="66582" y="537376"/>
                  </a:lnTo>
                  <a:lnTo>
                    <a:pt x="70718" y="531554"/>
                  </a:lnTo>
                  <a:lnTo>
                    <a:pt x="79359" y="493596"/>
                  </a:lnTo>
                  <a:lnTo>
                    <a:pt x="79401" y="493412"/>
                  </a:lnTo>
                  <a:close/>
                </a:path>
                <a:path w="1021079" h="816610">
                  <a:moveTo>
                    <a:pt x="53629" y="479912"/>
                  </a:moveTo>
                  <a:lnTo>
                    <a:pt x="51109" y="488570"/>
                  </a:lnTo>
                  <a:lnTo>
                    <a:pt x="46282" y="502329"/>
                  </a:lnTo>
                  <a:lnTo>
                    <a:pt x="44648" y="529498"/>
                  </a:lnTo>
                  <a:lnTo>
                    <a:pt x="58910" y="483505"/>
                  </a:lnTo>
                  <a:lnTo>
                    <a:pt x="53629" y="479912"/>
                  </a:lnTo>
                  <a:close/>
                </a:path>
                <a:path w="1021079" h="816610">
                  <a:moveTo>
                    <a:pt x="40374" y="468680"/>
                  </a:moveTo>
                  <a:lnTo>
                    <a:pt x="30852" y="520117"/>
                  </a:lnTo>
                  <a:lnTo>
                    <a:pt x="44723" y="469169"/>
                  </a:lnTo>
                  <a:lnTo>
                    <a:pt x="40374" y="468680"/>
                  </a:lnTo>
                  <a:close/>
                </a:path>
                <a:path w="1021079" h="816610">
                  <a:moveTo>
                    <a:pt x="42646" y="448966"/>
                  </a:moveTo>
                  <a:lnTo>
                    <a:pt x="41907" y="450896"/>
                  </a:lnTo>
                  <a:lnTo>
                    <a:pt x="27361" y="490823"/>
                  </a:lnTo>
                  <a:lnTo>
                    <a:pt x="26248" y="502329"/>
                  </a:lnTo>
                  <a:lnTo>
                    <a:pt x="26158" y="503262"/>
                  </a:lnTo>
                  <a:lnTo>
                    <a:pt x="42646" y="448966"/>
                  </a:lnTo>
                  <a:close/>
                </a:path>
                <a:path w="1021079" h="816610">
                  <a:moveTo>
                    <a:pt x="27430" y="468680"/>
                  </a:moveTo>
                  <a:lnTo>
                    <a:pt x="27156" y="469169"/>
                  </a:lnTo>
                  <a:lnTo>
                    <a:pt x="21725" y="481644"/>
                  </a:lnTo>
                  <a:lnTo>
                    <a:pt x="24688" y="483040"/>
                  </a:lnTo>
                  <a:lnTo>
                    <a:pt x="27337" y="469169"/>
                  </a:lnTo>
                  <a:lnTo>
                    <a:pt x="27430" y="468680"/>
                  </a:lnTo>
                  <a:close/>
                </a:path>
                <a:path w="1021079" h="816610">
                  <a:moveTo>
                    <a:pt x="31486" y="455975"/>
                  </a:moveTo>
                  <a:lnTo>
                    <a:pt x="31337" y="455975"/>
                  </a:lnTo>
                  <a:lnTo>
                    <a:pt x="27666" y="460066"/>
                  </a:lnTo>
                  <a:lnTo>
                    <a:pt x="29419" y="462438"/>
                  </a:lnTo>
                  <a:lnTo>
                    <a:pt x="32501" y="459028"/>
                  </a:lnTo>
                  <a:lnTo>
                    <a:pt x="31486" y="455975"/>
                  </a:lnTo>
                  <a:close/>
                </a:path>
                <a:path w="1021079" h="816610">
                  <a:moveTo>
                    <a:pt x="12795" y="438142"/>
                  </a:moveTo>
                  <a:lnTo>
                    <a:pt x="5054" y="450896"/>
                  </a:lnTo>
                  <a:lnTo>
                    <a:pt x="6336" y="455975"/>
                  </a:lnTo>
                  <a:lnTo>
                    <a:pt x="12820" y="445028"/>
                  </a:lnTo>
                  <a:lnTo>
                    <a:pt x="12795" y="438142"/>
                  </a:lnTo>
                  <a:close/>
                </a:path>
                <a:path w="1021079" h="816610">
                  <a:moveTo>
                    <a:pt x="56400" y="425829"/>
                  </a:moveTo>
                  <a:lnTo>
                    <a:pt x="54912" y="430009"/>
                  </a:lnTo>
                  <a:lnTo>
                    <a:pt x="47336" y="453171"/>
                  </a:lnTo>
                  <a:lnTo>
                    <a:pt x="51926" y="448966"/>
                  </a:lnTo>
                  <a:lnTo>
                    <a:pt x="56400" y="425829"/>
                  </a:lnTo>
                  <a:close/>
                </a:path>
                <a:path w="1021079" h="816610">
                  <a:moveTo>
                    <a:pt x="31430" y="411375"/>
                  </a:moveTo>
                  <a:lnTo>
                    <a:pt x="28422" y="411375"/>
                  </a:lnTo>
                  <a:lnTo>
                    <a:pt x="18807" y="447898"/>
                  </a:lnTo>
                  <a:lnTo>
                    <a:pt x="31430" y="411375"/>
                  </a:lnTo>
                  <a:close/>
                </a:path>
                <a:path w="1021079" h="816610">
                  <a:moveTo>
                    <a:pt x="4471" y="434671"/>
                  </a:moveTo>
                  <a:lnTo>
                    <a:pt x="0" y="441313"/>
                  </a:lnTo>
                  <a:lnTo>
                    <a:pt x="872" y="445028"/>
                  </a:lnTo>
                  <a:lnTo>
                    <a:pt x="965" y="445424"/>
                  </a:lnTo>
                  <a:lnTo>
                    <a:pt x="5695" y="441083"/>
                  </a:lnTo>
                  <a:lnTo>
                    <a:pt x="4471" y="434671"/>
                  </a:lnTo>
                  <a:close/>
                </a:path>
                <a:path w="1021079" h="816610">
                  <a:moveTo>
                    <a:pt x="52995" y="418849"/>
                  </a:moveTo>
                  <a:lnTo>
                    <a:pt x="43235" y="439243"/>
                  </a:lnTo>
                  <a:lnTo>
                    <a:pt x="44911" y="442620"/>
                  </a:lnTo>
                  <a:lnTo>
                    <a:pt x="48070" y="436482"/>
                  </a:lnTo>
                  <a:lnTo>
                    <a:pt x="52995" y="418849"/>
                  </a:lnTo>
                  <a:close/>
                </a:path>
                <a:path w="1021079" h="816610">
                  <a:moveTo>
                    <a:pt x="17489" y="425596"/>
                  </a:moveTo>
                  <a:lnTo>
                    <a:pt x="12103" y="430009"/>
                  </a:lnTo>
                  <a:lnTo>
                    <a:pt x="13737" y="436482"/>
                  </a:lnTo>
                  <a:lnTo>
                    <a:pt x="19897" y="430715"/>
                  </a:lnTo>
                  <a:lnTo>
                    <a:pt x="17599" y="425829"/>
                  </a:lnTo>
                  <a:lnTo>
                    <a:pt x="17489" y="425596"/>
                  </a:lnTo>
                  <a:close/>
                </a:path>
                <a:path w="1021079" h="816610">
                  <a:moveTo>
                    <a:pt x="26529" y="400086"/>
                  </a:moveTo>
                  <a:lnTo>
                    <a:pt x="21841" y="413734"/>
                  </a:lnTo>
                  <a:lnTo>
                    <a:pt x="27263" y="406044"/>
                  </a:lnTo>
                  <a:lnTo>
                    <a:pt x="26529" y="400086"/>
                  </a:lnTo>
                  <a:close/>
                </a:path>
                <a:path w="1021079" h="816610">
                  <a:moveTo>
                    <a:pt x="591069" y="25477"/>
                  </a:moveTo>
                  <a:lnTo>
                    <a:pt x="588373" y="28112"/>
                  </a:lnTo>
                  <a:lnTo>
                    <a:pt x="597208" y="28799"/>
                  </a:lnTo>
                  <a:lnTo>
                    <a:pt x="591069" y="25477"/>
                  </a:lnTo>
                  <a:close/>
                </a:path>
                <a:path w="1021079" h="816610">
                  <a:moveTo>
                    <a:pt x="72108" y="696031"/>
                  </a:moveTo>
                  <a:lnTo>
                    <a:pt x="70303" y="700167"/>
                  </a:lnTo>
                  <a:lnTo>
                    <a:pt x="70438" y="700167"/>
                  </a:lnTo>
                  <a:lnTo>
                    <a:pt x="74797" y="704433"/>
                  </a:lnTo>
                  <a:lnTo>
                    <a:pt x="72108" y="696031"/>
                  </a:lnTo>
                  <a:close/>
                </a:path>
                <a:path w="1021079" h="816610">
                  <a:moveTo>
                    <a:pt x="37592" y="355633"/>
                  </a:moveTo>
                  <a:lnTo>
                    <a:pt x="35331" y="366099"/>
                  </a:lnTo>
                  <a:lnTo>
                    <a:pt x="40399" y="363042"/>
                  </a:lnTo>
                  <a:lnTo>
                    <a:pt x="41241" y="358966"/>
                  </a:lnTo>
                  <a:lnTo>
                    <a:pt x="37592" y="355633"/>
                  </a:lnTo>
                  <a:close/>
                </a:path>
                <a:path w="1021079" h="816610">
                  <a:moveTo>
                    <a:pt x="31089" y="350619"/>
                  </a:moveTo>
                  <a:lnTo>
                    <a:pt x="28832" y="355083"/>
                  </a:lnTo>
                  <a:lnTo>
                    <a:pt x="31075" y="358452"/>
                  </a:lnTo>
                  <a:lnTo>
                    <a:pt x="35474" y="353142"/>
                  </a:lnTo>
                  <a:lnTo>
                    <a:pt x="31089" y="350619"/>
                  </a:lnTo>
                  <a:close/>
                </a:path>
                <a:path w="1021079" h="816610">
                  <a:moveTo>
                    <a:pt x="14149" y="359233"/>
                  </a:moveTo>
                  <a:lnTo>
                    <a:pt x="10120" y="359971"/>
                  </a:lnTo>
                  <a:lnTo>
                    <a:pt x="6638" y="372358"/>
                  </a:lnTo>
                  <a:lnTo>
                    <a:pt x="14149" y="359233"/>
                  </a:lnTo>
                  <a:close/>
                </a:path>
                <a:path w="1021079" h="816610">
                  <a:moveTo>
                    <a:pt x="659690" y="18324"/>
                  </a:moveTo>
                  <a:lnTo>
                    <a:pt x="652547" y="19343"/>
                  </a:lnTo>
                  <a:lnTo>
                    <a:pt x="656711" y="22832"/>
                  </a:lnTo>
                  <a:lnTo>
                    <a:pt x="666709" y="24052"/>
                  </a:lnTo>
                  <a:lnTo>
                    <a:pt x="664019" y="19343"/>
                  </a:lnTo>
                  <a:lnTo>
                    <a:pt x="664400" y="19343"/>
                  </a:lnTo>
                  <a:lnTo>
                    <a:pt x="659690" y="18324"/>
                  </a:lnTo>
                  <a:close/>
                </a:path>
                <a:path w="1021079" h="816610">
                  <a:moveTo>
                    <a:pt x="635264" y="13702"/>
                  </a:moveTo>
                  <a:lnTo>
                    <a:pt x="631120" y="17579"/>
                  </a:lnTo>
                  <a:lnTo>
                    <a:pt x="639608" y="21678"/>
                  </a:lnTo>
                  <a:lnTo>
                    <a:pt x="644556" y="18324"/>
                  </a:lnTo>
                  <a:lnTo>
                    <a:pt x="644785" y="18324"/>
                  </a:lnTo>
                  <a:lnTo>
                    <a:pt x="635264" y="13702"/>
                  </a:lnTo>
                  <a:close/>
                </a:path>
                <a:path w="1021079" h="816610">
                  <a:moveTo>
                    <a:pt x="644015" y="8547"/>
                  </a:moveTo>
                  <a:lnTo>
                    <a:pt x="641419" y="11076"/>
                  </a:lnTo>
                  <a:lnTo>
                    <a:pt x="653666" y="16203"/>
                  </a:lnTo>
                  <a:lnTo>
                    <a:pt x="660168" y="15448"/>
                  </a:lnTo>
                  <a:lnTo>
                    <a:pt x="644015" y="8547"/>
                  </a:lnTo>
                  <a:close/>
                </a:path>
                <a:path w="1021079" h="816610">
                  <a:moveTo>
                    <a:pt x="22428" y="356919"/>
                  </a:moveTo>
                  <a:lnTo>
                    <a:pt x="17100" y="363809"/>
                  </a:lnTo>
                  <a:lnTo>
                    <a:pt x="21352" y="362012"/>
                  </a:lnTo>
                  <a:lnTo>
                    <a:pt x="22428" y="356919"/>
                  </a:lnTo>
                  <a:close/>
                </a:path>
                <a:path w="1021079" h="816610">
                  <a:moveTo>
                    <a:pt x="28224" y="349423"/>
                  </a:moveTo>
                  <a:lnTo>
                    <a:pt x="22575" y="356223"/>
                  </a:lnTo>
                  <a:lnTo>
                    <a:pt x="22428" y="356919"/>
                  </a:lnTo>
                  <a:lnTo>
                    <a:pt x="28224" y="349423"/>
                  </a:lnTo>
                  <a:close/>
                </a:path>
                <a:path w="1021079" h="816610">
                  <a:moveTo>
                    <a:pt x="614113" y="10674"/>
                  </a:moveTo>
                  <a:lnTo>
                    <a:pt x="599022" y="14518"/>
                  </a:lnTo>
                  <a:lnTo>
                    <a:pt x="617630" y="14518"/>
                  </a:lnTo>
                  <a:lnTo>
                    <a:pt x="614113" y="10674"/>
                  </a:lnTo>
                  <a:close/>
                </a:path>
                <a:path w="1021079" h="816610">
                  <a:moveTo>
                    <a:pt x="594526" y="18342"/>
                  </a:moveTo>
                  <a:lnTo>
                    <a:pt x="593906" y="21402"/>
                  </a:lnTo>
                  <a:lnTo>
                    <a:pt x="604804" y="24058"/>
                  </a:lnTo>
                  <a:lnTo>
                    <a:pt x="609015" y="19839"/>
                  </a:lnTo>
                  <a:lnTo>
                    <a:pt x="594526" y="18342"/>
                  </a:lnTo>
                  <a:close/>
                </a:path>
                <a:path w="1021079" h="816610">
                  <a:moveTo>
                    <a:pt x="40082" y="367906"/>
                  </a:moveTo>
                  <a:lnTo>
                    <a:pt x="32378" y="391237"/>
                  </a:lnTo>
                  <a:lnTo>
                    <a:pt x="41997" y="377456"/>
                  </a:lnTo>
                  <a:lnTo>
                    <a:pt x="40082" y="367906"/>
                  </a:lnTo>
                  <a:close/>
                </a:path>
                <a:path w="1021079" h="816610">
                  <a:moveTo>
                    <a:pt x="609667" y="4173"/>
                  </a:moveTo>
                  <a:lnTo>
                    <a:pt x="608238" y="7150"/>
                  </a:lnTo>
                  <a:lnTo>
                    <a:pt x="617347" y="8268"/>
                  </a:lnTo>
                  <a:lnTo>
                    <a:pt x="627268" y="8881"/>
                  </a:lnTo>
                  <a:lnTo>
                    <a:pt x="609667" y="4173"/>
                  </a:lnTo>
                  <a:close/>
                </a:path>
                <a:path w="1021079" h="816610">
                  <a:moveTo>
                    <a:pt x="642938" y="0"/>
                  </a:moveTo>
                  <a:lnTo>
                    <a:pt x="620280" y="429"/>
                  </a:lnTo>
                  <a:lnTo>
                    <a:pt x="647644" y="4561"/>
                  </a:lnTo>
                  <a:lnTo>
                    <a:pt x="642938" y="0"/>
                  </a:lnTo>
                  <a:close/>
                </a:path>
                <a:path w="1021079" h="816610">
                  <a:moveTo>
                    <a:pt x="514977" y="15126"/>
                  </a:moveTo>
                  <a:lnTo>
                    <a:pt x="506740" y="15833"/>
                  </a:lnTo>
                  <a:lnTo>
                    <a:pt x="504544" y="20646"/>
                  </a:lnTo>
                  <a:lnTo>
                    <a:pt x="517442" y="20646"/>
                  </a:lnTo>
                  <a:lnTo>
                    <a:pt x="514977" y="15126"/>
                  </a:lnTo>
                  <a:close/>
                </a:path>
                <a:path w="1021079" h="816610">
                  <a:moveTo>
                    <a:pt x="64307" y="570765"/>
                  </a:moveTo>
                  <a:lnTo>
                    <a:pt x="59065" y="580212"/>
                  </a:lnTo>
                  <a:lnTo>
                    <a:pt x="60328" y="594420"/>
                  </a:lnTo>
                  <a:lnTo>
                    <a:pt x="64307" y="570765"/>
                  </a:lnTo>
                  <a:close/>
                </a:path>
                <a:path w="1021079" h="816610">
                  <a:moveTo>
                    <a:pt x="524643" y="22716"/>
                  </a:moveTo>
                  <a:lnTo>
                    <a:pt x="503657" y="25905"/>
                  </a:lnTo>
                  <a:lnTo>
                    <a:pt x="502765" y="29066"/>
                  </a:lnTo>
                  <a:lnTo>
                    <a:pt x="524930" y="27947"/>
                  </a:lnTo>
                  <a:lnTo>
                    <a:pt x="524643" y="22716"/>
                  </a:lnTo>
                  <a:close/>
                </a:path>
                <a:path w="1021079" h="816610">
                  <a:moveTo>
                    <a:pt x="56920" y="674413"/>
                  </a:moveTo>
                  <a:lnTo>
                    <a:pt x="53395" y="675504"/>
                  </a:lnTo>
                  <a:lnTo>
                    <a:pt x="55972" y="718333"/>
                  </a:lnTo>
                  <a:lnTo>
                    <a:pt x="63054" y="728132"/>
                  </a:lnTo>
                  <a:lnTo>
                    <a:pt x="57044" y="675504"/>
                  </a:lnTo>
                  <a:lnTo>
                    <a:pt x="56920" y="674413"/>
                  </a:lnTo>
                  <a:close/>
                </a:path>
                <a:path w="1021079" h="816610">
                  <a:moveTo>
                    <a:pt x="50097" y="689738"/>
                  </a:moveTo>
                  <a:lnTo>
                    <a:pt x="47431" y="708007"/>
                  </a:lnTo>
                  <a:lnTo>
                    <a:pt x="54861" y="724043"/>
                  </a:lnTo>
                  <a:lnTo>
                    <a:pt x="50097" y="689738"/>
                  </a:lnTo>
                  <a:close/>
                </a:path>
                <a:path w="1021079" h="816610">
                  <a:moveTo>
                    <a:pt x="73609" y="560995"/>
                  </a:moveTo>
                  <a:lnTo>
                    <a:pt x="68793" y="561527"/>
                  </a:lnTo>
                  <a:lnTo>
                    <a:pt x="68138" y="603911"/>
                  </a:lnTo>
                  <a:lnTo>
                    <a:pt x="73541" y="561527"/>
                  </a:lnTo>
                  <a:lnTo>
                    <a:pt x="73609" y="560995"/>
                  </a:lnTo>
                  <a:close/>
                </a:path>
              </a:pathLst>
            </a:custGeom>
            <a:solidFill>
              <a:srgbClr val="B000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736433" y="1427045"/>
              <a:ext cx="1608455" cy="1513840"/>
            </a:xfrm>
            <a:custGeom>
              <a:avLst/>
              <a:gdLst/>
              <a:ahLst/>
              <a:cxnLst/>
              <a:rect l="l" t="t" r="r" b="b"/>
              <a:pathLst>
                <a:path w="1608454" h="1513839">
                  <a:moveTo>
                    <a:pt x="33693" y="1412455"/>
                  </a:moveTo>
                  <a:lnTo>
                    <a:pt x="31267" y="1405915"/>
                  </a:lnTo>
                  <a:lnTo>
                    <a:pt x="29298" y="1399082"/>
                  </a:lnTo>
                  <a:lnTo>
                    <a:pt x="29248" y="1398917"/>
                  </a:lnTo>
                  <a:lnTo>
                    <a:pt x="27927" y="1392034"/>
                  </a:lnTo>
                  <a:lnTo>
                    <a:pt x="27266" y="1384820"/>
                  </a:lnTo>
                  <a:lnTo>
                    <a:pt x="4889" y="1384820"/>
                  </a:lnTo>
                  <a:lnTo>
                    <a:pt x="5588" y="1392034"/>
                  </a:lnTo>
                  <a:lnTo>
                    <a:pt x="7073" y="1398917"/>
                  </a:lnTo>
                  <a:lnTo>
                    <a:pt x="7112" y="1399082"/>
                  </a:lnTo>
                  <a:lnTo>
                    <a:pt x="9410" y="1405763"/>
                  </a:lnTo>
                  <a:lnTo>
                    <a:pt x="9461" y="1405915"/>
                  </a:lnTo>
                  <a:lnTo>
                    <a:pt x="12585" y="1412455"/>
                  </a:lnTo>
                  <a:lnTo>
                    <a:pt x="33693" y="1412455"/>
                  </a:lnTo>
                  <a:close/>
                </a:path>
                <a:path w="1608454" h="1513839">
                  <a:moveTo>
                    <a:pt x="33705" y="1352321"/>
                  </a:moveTo>
                  <a:lnTo>
                    <a:pt x="12585" y="1352321"/>
                  </a:lnTo>
                  <a:lnTo>
                    <a:pt x="9448" y="1358874"/>
                  </a:lnTo>
                  <a:lnTo>
                    <a:pt x="7112" y="1365694"/>
                  </a:lnTo>
                  <a:lnTo>
                    <a:pt x="5575" y="1372857"/>
                  </a:lnTo>
                  <a:lnTo>
                    <a:pt x="4889" y="1379956"/>
                  </a:lnTo>
                  <a:lnTo>
                    <a:pt x="27279" y="1379956"/>
                  </a:lnTo>
                  <a:lnTo>
                    <a:pt x="27914" y="1372857"/>
                  </a:lnTo>
                  <a:lnTo>
                    <a:pt x="29260" y="1365859"/>
                  </a:lnTo>
                  <a:lnTo>
                    <a:pt x="31216" y="1359014"/>
                  </a:lnTo>
                  <a:lnTo>
                    <a:pt x="33705" y="1352321"/>
                  </a:lnTo>
                  <a:close/>
                </a:path>
                <a:path w="1608454" h="1513839">
                  <a:moveTo>
                    <a:pt x="51854" y="1443837"/>
                  </a:moveTo>
                  <a:lnTo>
                    <a:pt x="47421" y="1437474"/>
                  </a:lnTo>
                  <a:lnTo>
                    <a:pt x="43230" y="1430947"/>
                  </a:lnTo>
                  <a:lnTo>
                    <a:pt x="39344" y="1424216"/>
                  </a:lnTo>
                  <a:lnTo>
                    <a:pt x="35839" y="1417307"/>
                  </a:lnTo>
                  <a:lnTo>
                    <a:pt x="15544" y="1417307"/>
                  </a:lnTo>
                  <a:lnTo>
                    <a:pt x="22783" y="1426235"/>
                  </a:lnTo>
                  <a:lnTo>
                    <a:pt x="31407" y="1433715"/>
                  </a:lnTo>
                  <a:lnTo>
                    <a:pt x="41173" y="1439621"/>
                  </a:lnTo>
                  <a:lnTo>
                    <a:pt x="51854" y="1443837"/>
                  </a:lnTo>
                  <a:close/>
                </a:path>
                <a:path w="1608454" h="1513839">
                  <a:moveTo>
                    <a:pt x="51854" y="1320939"/>
                  </a:moveTo>
                  <a:lnTo>
                    <a:pt x="41173" y="1325156"/>
                  </a:lnTo>
                  <a:lnTo>
                    <a:pt x="31407" y="1331074"/>
                  </a:lnTo>
                  <a:lnTo>
                    <a:pt x="22783" y="1338554"/>
                  </a:lnTo>
                  <a:lnTo>
                    <a:pt x="15544" y="1347470"/>
                  </a:lnTo>
                  <a:lnTo>
                    <a:pt x="35852" y="1347470"/>
                  </a:lnTo>
                  <a:lnTo>
                    <a:pt x="39344" y="1340561"/>
                  </a:lnTo>
                  <a:lnTo>
                    <a:pt x="43230" y="1333842"/>
                  </a:lnTo>
                  <a:lnTo>
                    <a:pt x="47434" y="1327302"/>
                  </a:lnTo>
                  <a:lnTo>
                    <a:pt x="51854" y="1320939"/>
                  </a:lnTo>
                  <a:close/>
                </a:path>
                <a:path w="1608454" h="1513839">
                  <a:moveTo>
                    <a:pt x="69380" y="1417307"/>
                  </a:moveTo>
                  <a:lnTo>
                    <a:pt x="41059" y="1417307"/>
                  </a:lnTo>
                  <a:lnTo>
                    <a:pt x="44729" y="1424622"/>
                  </a:lnTo>
                  <a:lnTo>
                    <a:pt x="69380" y="1446695"/>
                  </a:lnTo>
                  <a:lnTo>
                    <a:pt x="69380" y="1417307"/>
                  </a:lnTo>
                  <a:close/>
                </a:path>
                <a:path w="1608454" h="1513839">
                  <a:moveTo>
                    <a:pt x="69380" y="1318082"/>
                  </a:moveTo>
                  <a:lnTo>
                    <a:pt x="41071" y="1347470"/>
                  </a:lnTo>
                  <a:lnTo>
                    <a:pt x="69380" y="1347470"/>
                  </a:lnTo>
                  <a:lnTo>
                    <a:pt x="69380" y="1318082"/>
                  </a:lnTo>
                  <a:close/>
                </a:path>
                <a:path w="1608454" h="1513839">
                  <a:moveTo>
                    <a:pt x="69456" y="1384744"/>
                  </a:moveTo>
                  <a:lnTo>
                    <a:pt x="33959" y="1384744"/>
                  </a:lnTo>
                  <a:lnTo>
                    <a:pt x="34569" y="1391602"/>
                  </a:lnTo>
                  <a:lnTo>
                    <a:pt x="35839" y="1398346"/>
                  </a:lnTo>
                  <a:lnTo>
                    <a:pt x="37706" y="1404950"/>
                  </a:lnTo>
                  <a:lnTo>
                    <a:pt x="40081" y="1411414"/>
                  </a:lnTo>
                  <a:lnTo>
                    <a:pt x="69456" y="1411414"/>
                  </a:lnTo>
                  <a:lnTo>
                    <a:pt x="69456" y="1384744"/>
                  </a:lnTo>
                  <a:close/>
                </a:path>
                <a:path w="1608454" h="1513839">
                  <a:moveTo>
                    <a:pt x="69456" y="1353362"/>
                  </a:moveTo>
                  <a:lnTo>
                    <a:pt x="40081" y="1353362"/>
                  </a:lnTo>
                  <a:lnTo>
                    <a:pt x="37706" y="1359827"/>
                  </a:lnTo>
                  <a:lnTo>
                    <a:pt x="35852" y="1366431"/>
                  </a:lnTo>
                  <a:lnTo>
                    <a:pt x="34569" y="1373187"/>
                  </a:lnTo>
                  <a:lnTo>
                    <a:pt x="33959" y="1380045"/>
                  </a:lnTo>
                  <a:lnTo>
                    <a:pt x="69456" y="1380045"/>
                  </a:lnTo>
                  <a:lnTo>
                    <a:pt x="69456" y="1353362"/>
                  </a:lnTo>
                  <a:close/>
                </a:path>
                <a:path w="1608454" h="1513839">
                  <a:moveTo>
                    <a:pt x="121437" y="1412455"/>
                  </a:moveTo>
                  <a:lnTo>
                    <a:pt x="115011" y="1384820"/>
                  </a:lnTo>
                  <a:lnTo>
                    <a:pt x="92633" y="1384820"/>
                  </a:lnTo>
                  <a:lnTo>
                    <a:pt x="93332" y="1392034"/>
                  </a:lnTo>
                  <a:lnTo>
                    <a:pt x="94830" y="1398917"/>
                  </a:lnTo>
                  <a:lnTo>
                    <a:pt x="94869" y="1399082"/>
                  </a:lnTo>
                  <a:lnTo>
                    <a:pt x="97155" y="1405763"/>
                  </a:lnTo>
                  <a:lnTo>
                    <a:pt x="97205" y="1405915"/>
                  </a:lnTo>
                  <a:lnTo>
                    <a:pt x="100330" y="1412455"/>
                  </a:lnTo>
                  <a:lnTo>
                    <a:pt x="121437" y="1412455"/>
                  </a:lnTo>
                  <a:close/>
                </a:path>
                <a:path w="1608454" h="1513839">
                  <a:moveTo>
                    <a:pt x="121450" y="1352321"/>
                  </a:moveTo>
                  <a:lnTo>
                    <a:pt x="100330" y="1352321"/>
                  </a:lnTo>
                  <a:lnTo>
                    <a:pt x="97205" y="1358874"/>
                  </a:lnTo>
                  <a:lnTo>
                    <a:pt x="94869" y="1365694"/>
                  </a:lnTo>
                  <a:lnTo>
                    <a:pt x="93319" y="1372857"/>
                  </a:lnTo>
                  <a:lnTo>
                    <a:pt x="92633" y="1379956"/>
                  </a:lnTo>
                  <a:lnTo>
                    <a:pt x="115023" y="1379956"/>
                  </a:lnTo>
                  <a:lnTo>
                    <a:pt x="115671" y="1372857"/>
                  </a:lnTo>
                  <a:lnTo>
                    <a:pt x="117005" y="1365859"/>
                  </a:lnTo>
                  <a:lnTo>
                    <a:pt x="118960" y="1359014"/>
                  </a:lnTo>
                  <a:lnTo>
                    <a:pt x="121450" y="1352321"/>
                  </a:lnTo>
                  <a:close/>
                </a:path>
                <a:path w="1608454" h="1513839">
                  <a:moveTo>
                    <a:pt x="139598" y="1443837"/>
                  </a:moveTo>
                  <a:lnTo>
                    <a:pt x="135166" y="1437474"/>
                  </a:lnTo>
                  <a:lnTo>
                    <a:pt x="130975" y="1430947"/>
                  </a:lnTo>
                  <a:lnTo>
                    <a:pt x="127088" y="1424216"/>
                  </a:lnTo>
                  <a:lnTo>
                    <a:pt x="123583" y="1417307"/>
                  </a:lnTo>
                  <a:lnTo>
                    <a:pt x="103289" y="1417307"/>
                  </a:lnTo>
                  <a:lnTo>
                    <a:pt x="110528" y="1426235"/>
                  </a:lnTo>
                  <a:lnTo>
                    <a:pt x="119151" y="1433715"/>
                  </a:lnTo>
                  <a:lnTo>
                    <a:pt x="128917" y="1439621"/>
                  </a:lnTo>
                  <a:lnTo>
                    <a:pt x="139598" y="1443837"/>
                  </a:lnTo>
                  <a:close/>
                </a:path>
                <a:path w="1608454" h="1513839">
                  <a:moveTo>
                    <a:pt x="139598" y="1320939"/>
                  </a:moveTo>
                  <a:lnTo>
                    <a:pt x="128917" y="1325156"/>
                  </a:lnTo>
                  <a:lnTo>
                    <a:pt x="119151" y="1331074"/>
                  </a:lnTo>
                  <a:lnTo>
                    <a:pt x="110528" y="1338554"/>
                  </a:lnTo>
                  <a:lnTo>
                    <a:pt x="103289" y="1347470"/>
                  </a:lnTo>
                  <a:lnTo>
                    <a:pt x="123596" y="1347470"/>
                  </a:lnTo>
                  <a:lnTo>
                    <a:pt x="127101" y="1340561"/>
                  </a:lnTo>
                  <a:lnTo>
                    <a:pt x="130987" y="1333842"/>
                  </a:lnTo>
                  <a:lnTo>
                    <a:pt x="135178" y="1327302"/>
                  </a:lnTo>
                  <a:lnTo>
                    <a:pt x="139598" y="1320939"/>
                  </a:lnTo>
                  <a:close/>
                </a:path>
                <a:path w="1608454" h="1513839">
                  <a:moveTo>
                    <a:pt x="157124" y="1417307"/>
                  </a:moveTo>
                  <a:lnTo>
                    <a:pt x="128816" y="1417307"/>
                  </a:lnTo>
                  <a:lnTo>
                    <a:pt x="132473" y="1424622"/>
                  </a:lnTo>
                  <a:lnTo>
                    <a:pt x="157124" y="1446695"/>
                  </a:lnTo>
                  <a:lnTo>
                    <a:pt x="157124" y="1417307"/>
                  </a:lnTo>
                  <a:close/>
                </a:path>
                <a:path w="1608454" h="1513839">
                  <a:moveTo>
                    <a:pt x="157124" y="1318082"/>
                  </a:moveTo>
                  <a:lnTo>
                    <a:pt x="128816" y="1347470"/>
                  </a:lnTo>
                  <a:lnTo>
                    <a:pt x="157124" y="1347470"/>
                  </a:lnTo>
                  <a:lnTo>
                    <a:pt x="157124" y="1318082"/>
                  </a:lnTo>
                  <a:close/>
                </a:path>
                <a:path w="1608454" h="1513839">
                  <a:moveTo>
                    <a:pt x="157213" y="1384744"/>
                  </a:moveTo>
                  <a:lnTo>
                    <a:pt x="121704" y="1384744"/>
                  </a:lnTo>
                  <a:lnTo>
                    <a:pt x="122313" y="1391602"/>
                  </a:lnTo>
                  <a:lnTo>
                    <a:pt x="123596" y="1398346"/>
                  </a:lnTo>
                  <a:lnTo>
                    <a:pt x="125450" y="1404950"/>
                  </a:lnTo>
                  <a:lnTo>
                    <a:pt x="127825" y="1411414"/>
                  </a:lnTo>
                  <a:lnTo>
                    <a:pt x="157213" y="1411414"/>
                  </a:lnTo>
                  <a:lnTo>
                    <a:pt x="157213" y="1384744"/>
                  </a:lnTo>
                  <a:close/>
                </a:path>
                <a:path w="1608454" h="1513839">
                  <a:moveTo>
                    <a:pt x="157213" y="1353362"/>
                  </a:moveTo>
                  <a:lnTo>
                    <a:pt x="127838" y="1353362"/>
                  </a:lnTo>
                  <a:lnTo>
                    <a:pt x="125463" y="1359827"/>
                  </a:lnTo>
                  <a:lnTo>
                    <a:pt x="123596" y="1366431"/>
                  </a:lnTo>
                  <a:lnTo>
                    <a:pt x="122313" y="1373187"/>
                  </a:lnTo>
                  <a:lnTo>
                    <a:pt x="121704" y="1380045"/>
                  </a:lnTo>
                  <a:lnTo>
                    <a:pt x="157213" y="1380045"/>
                  </a:lnTo>
                  <a:lnTo>
                    <a:pt x="157213" y="1353362"/>
                  </a:lnTo>
                  <a:close/>
                </a:path>
                <a:path w="1608454" h="1513839">
                  <a:moveTo>
                    <a:pt x="190296" y="1347470"/>
                  </a:moveTo>
                  <a:lnTo>
                    <a:pt x="165836" y="1318209"/>
                  </a:lnTo>
                  <a:lnTo>
                    <a:pt x="161988" y="1318082"/>
                  </a:lnTo>
                  <a:lnTo>
                    <a:pt x="161988" y="1347470"/>
                  </a:lnTo>
                  <a:lnTo>
                    <a:pt x="190296" y="1347470"/>
                  </a:lnTo>
                  <a:close/>
                </a:path>
                <a:path w="1608454" h="1513839">
                  <a:moveTo>
                    <a:pt x="190309" y="1417307"/>
                  </a:moveTo>
                  <a:lnTo>
                    <a:pt x="161988" y="1417307"/>
                  </a:lnTo>
                  <a:lnTo>
                    <a:pt x="161988" y="1446695"/>
                  </a:lnTo>
                  <a:lnTo>
                    <a:pt x="190309" y="1417307"/>
                  </a:lnTo>
                  <a:close/>
                </a:path>
                <a:path w="1608454" h="1513839">
                  <a:moveTo>
                    <a:pt x="197408" y="1384744"/>
                  </a:moveTo>
                  <a:lnTo>
                    <a:pt x="161899" y="1384744"/>
                  </a:lnTo>
                  <a:lnTo>
                    <a:pt x="161899" y="1411414"/>
                  </a:lnTo>
                  <a:lnTo>
                    <a:pt x="191287" y="1411414"/>
                  </a:lnTo>
                  <a:lnTo>
                    <a:pt x="193662" y="1404950"/>
                  </a:lnTo>
                  <a:lnTo>
                    <a:pt x="195516" y="1398346"/>
                  </a:lnTo>
                  <a:lnTo>
                    <a:pt x="196799" y="1391602"/>
                  </a:lnTo>
                  <a:lnTo>
                    <a:pt x="197408" y="1384744"/>
                  </a:lnTo>
                  <a:close/>
                </a:path>
                <a:path w="1608454" h="1513839">
                  <a:moveTo>
                    <a:pt x="197408" y="1380045"/>
                  </a:moveTo>
                  <a:lnTo>
                    <a:pt x="196799" y="1373187"/>
                  </a:lnTo>
                  <a:lnTo>
                    <a:pt x="195516" y="1366431"/>
                  </a:lnTo>
                  <a:lnTo>
                    <a:pt x="193649" y="1359827"/>
                  </a:lnTo>
                  <a:lnTo>
                    <a:pt x="191287" y="1353362"/>
                  </a:lnTo>
                  <a:lnTo>
                    <a:pt x="161899" y="1353362"/>
                  </a:lnTo>
                  <a:lnTo>
                    <a:pt x="161899" y="1380045"/>
                  </a:lnTo>
                  <a:lnTo>
                    <a:pt x="197408" y="1380045"/>
                  </a:lnTo>
                  <a:close/>
                </a:path>
                <a:path w="1608454" h="1513839">
                  <a:moveTo>
                    <a:pt x="215823" y="1417307"/>
                  </a:moveTo>
                  <a:lnTo>
                    <a:pt x="195529" y="1417307"/>
                  </a:lnTo>
                  <a:lnTo>
                    <a:pt x="192024" y="1424216"/>
                  </a:lnTo>
                  <a:lnTo>
                    <a:pt x="188137" y="1430947"/>
                  </a:lnTo>
                  <a:lnTo>
                    <a:pt x="183946" y="1437474"/>
                  </a:lnTo>
                  <a:lnTo>
                    <a:pt x="179514" y="1443837"/>
                  </a:lnTo>
                  <a:lnTo>
                    <a:pt x="190195" y="1439621"/>
                  </a:lnTo>
                  <a:lnTo>
                    <a:pt x="199961" y="1433715"/>
                  </a:lnTo>
                  <a:lnTo>
                    <a:pt x="208584" y="1426235"/>
                  </a:lnTo>
                  <a:lnTo>
                    <a:pt x="215823" y="1417307"/>
                  </a:lnTo>
                  <a:close/>
                </a:path>
                <a:path w="1608454" h="1513839">
                  <a:moveTo>
                    <a:pt x="215823" y="1347470"/>
                  </a:moveTo>
                  <a:lnTo>
                    <a:pt x="208584" y="1338554"/>
                  </a:lnTo>
                  <a:lnTo>
                    <a:pt x="199961" y="1331074"/>
                  </a:lnTo>
                  <a:lnTo>
                    <a:pt x="190195" y="1325156"/>
                  </a:lnTo>
                  <a:lnTo>
                    <a:pt x="179514" y="1320939"/>
                  </a:lnTo>
                  <a:lnTo>
                    <a:pt x="183934" y="1327302"/>
                  </a:lnTo>
                  <a:lnTo>
                    <a:pt x="188137" y="1333842"/>
                  </a:lnTo>
                  <a:lnTo>
                    <a:pt x="192011" y="1340561"/>
                  </a:lnTo>
                  <a:lnTo>
                    <a:pt x="195516" y="1347470"/>
                  </a:lnTo>
                  <a:lnTo>
                    <a:pt x="215823" y="1347470"/>
                  </a:lnTo>
                  <a:close/>
                </a:path>
                <a:path w="1608454" h="1513839">
                  <a:moveTo>
                    <a:pt x="226479" y="1384820"/>
                  </a:moveTo>
                  <a:lnTo>
                    <a:pt x="204089" y="1384820"/>
                  </a:lnTo>
                  <a:lnTo>
                    <a:pt x="203428" y="1392034"/>
                  </a:lnTo>
                  <a:lnTo>
                    <a:pt x="202107" y="1398917"/>
                  </a:lnTo>
                  <a:lnTo>
                    <a:pt x="200152" y="1405763"/>
                  </a:lnTo>
                  <a:lnTo>
                    <a:pt x="197662" y="1412455"/>
                  </a:lnTo>
                  <a:lnTo>
                    <a:pt x="218782" y="1412455"/>
                  </a:lnTo>
                  <a:lnTo>
                    <a:pt x="221907" y="1405915"/>
                  </a:lnTo>
                  <a:lnTo>
                    <a:pt x="224243" y="1399082"/>
                  </a:lnTo>
                  <a:lnTo>
                    <a:pt x="225780" y="1392034"/>
                  </a:lnTo>
                  <a:lnTo>
                    <a:pt x="226479" y="1384820"/>
                  </a:lnTo>
                  <a:close/>
                </a:path>
                <a:path w="1608454" h="1513839">
                  <a:moveTo>
                    <a:pt x="226479" y="1379956"/>
                  </a:moveTo>
                  <a:lnTo>
                    <a:pt x="218782" y="1352321"/>
                  </a:lnTo>
                  <a:lnTo>
                    <a:pt x="197662" y="1352321"/>
                  </a:lnTo>
                  <a:lnTo>
                    <a:pt x="200088" y="1358874"/>
                  </a:lnTo>
                  <a:lnTo>
                    <a:pt x="202057" y="1365694"/>
                  </a:lnTo>
                  <a:lnTo>
                    <a:pt x="202107" y="1365859"/>
                  </a:lnTo>
                  <a:lnTo>
                    <a:pt x="203454" y="1372857"/>
                  </a:lnTo>
                  <a:lnTo>
                    <a:pt x="204089" y="1379956"/>
                  </a:lnTo>
                  <a:lnTo>
                    <a:pt x="226479" y="1379956"/>
                  </a:lnTo>
                  <a:close/>
                </a:path>
                <a:path w="1608454" h="1513839">
                  <a:moveTo>
                    <a:pt x="278041" y="1347470"/>
                  </a:moveTo>
                  <a:lnTo>
                    <a:pt x="253580" y="1318209"/>
                  </a:lnTo>
                  <a:lnTo>
                    <a:pt x="249732" y="1318082"/>
                  </a:lnTo>
                  <a:lnTo>
                    <a:pt x="249732" y="1347470"/>
                  </a:lnTo>
                  <a:lnTo>
                    <a:pt x="278041" y="1347470"/>
                  </a:lnTo>
                  <a:close/>
                </a:path>
                <a:path w="1608454" h="1513839">
                  <a:moveTo>
                    <a:pt x="278053" y="1417307"/>
                  </a:moveTo>
                  <a:lnTo>
                    <a:pt x="249732" y="1417307"/>
                  </a:lnTo>
                  <a:lnTo>
                    <a:pt x="249732" y="1446695"/>
                  </a:lnTo>
                  <a:lnTo>
                    <a:pt x="278053" y="1417307"/>
                  </a:lnTo>
                  <a:close/>
                </a:path>
                <a:path w="1608454" h="1513839">
                  <a:moveTo>
                    <a:pt x="285153" y="1384744"/>
                  </a:moveTo>
                  <a:lnTo>
                    <a:pt x="249656" y="1384744"/>
                  </a:lnTo>
                  <a:lnTo>
                    <a:pt x="249656" y="1411414"/>
                  </a:lnTo>
                  <a:lnTo>
                    <a:pt x="279031" y="1411414"/>
                  </a:lnTo>
                  <a:lnTo>
                    <a:pt x="281406" y="1404950"/>
                  </a:lnTo>
                  <a:lnTo>
                    <a:pt x="283273" y="1398346"/>
                  </a:lnTo>
                  <a:lnTo>
                    <a:pt x="284543" y="1391602"/>
                  </a:lnTo>
                  <a:lnTo>
                    <a:pt x="285153" y="1384744"/>
                  </a:lnTo>
                  <a:close/>
                </a:path>
                <a:path w="1608454" h="1513839">
                  <a:moveTo>
                    <a:pt x="285153" y="1380045"/>
                  </a:moveTo>
                  <a:lnTo>
                    <a:pt x="284543" y="1373187"/>
                  </a:lnTo>
                  <a:lnTo>
                    <a:pt x="283260" y="1366431"/>
                  </a:lnTo>
                  <a:lnTo>
                    <a:pt x="281406" y="1359827"/>
                  </a:lnTo>
                  <a:lnTo>
                    <a:pt x="279031" y="1353362"/>
                  </a:lnTo>
                  <a:lnTo>
                    <a:pt x="249656" y="1353362"/>
                  </a:lnTo>
                  <a:lnTo>
                    <a:pt x="249656" y="1380045"/>
                  </a:lnTo>
                  <a:lnTo>
                    <a:pt x="285153" y="1380045"/>
                  </a:lnTo>
                  <a:close/>
                </a:path>
                <a:path w="1608454" h="1513839">
                  <a:moveTo>
                    <a:pt x="295160" y="4229"/>
                  </a:moveTo>
                  <a:lnTo>
                    <a:pt x="0" y="4229"/>
                  </a:lnTo>
                  <a:lnTo>
                    <a:pt x="0" y="81229"/>
                  </a:lnTo>
                  <a:lnTo>
                    <a:pt x="102235" y="81229"/>
                  </a:lnTo>
                  <a:lnTo>
                    <a:pt x="102235" y="218732"/>
                  </a:lnTo>
                  <a:lnTo>
                    <a:pt x="0" y="218732"/>
                  </a:lnTo>
                  <a:lnTo>
                    <a:pt x="0" y="295732"/>
                  </a:lnTo>
                  <a:lnTo>
                    <a:pt x="102235" y="295732"/>
                  </a:lnTo>
                  <a:lnTo>
                    <a:pt x="102235" y="552399"/>
                  </a:lnTo>
                  <a:lnTo>
                    <a:pt x="192062" y="552399"/>
                  </a:lnTo>
                  <a:lnTo>
                    <a:pt x="192062" y="542023"/>
                  </a:lnTo>
                  <a:lnTo>
                    <a:pt x="192062" y="295732"/>
                  </a:lnTo>
                  <a:lnTo>
                    <a:pt x="295160" y="295732"/>
                  </a:lnTo>
                  <a:lnTo>
                    <a:pt x="295160" y="229095"/>
                  </a:lnTo>
                  <a:lnTo>
                    <a:pt x="295160" y="218732"/>
                  </a:lnTo>
                  <a:lnTo>
                    <a:pt x="284797" y="218732"/>
                  </a:lnTo>
                  <a:lnTo>
                    <a:pt x="284797" y="229095"/>
                  </a:lnTo>
                  <a:lnTo>
                    <a:pt x="284797" y="285356"/>
                  </a:lnTo>
                  <a:lnTo>
                    <a:pt x="181698" y="285356"/>
                  </a:lnTo>
                  <a:lnTo>
                    <a:pt x="181698" y="542023"/>
                  </a:lnTo>
                  <a:lnTo>
                    <a:pt x="112610" y="542023"/>
                  </a:lnTo>
                  <a:lnTo>
                    <a:pt x="112610" y="285356"/>
                  </a:lnTo>
                  <a:lnTo>
                    <a:pt x="10363" y="285356"/>
                  </a:lnTo>
                  <a:lnTo>
                    <a:pt x="10363" y="229095"/>
                  </a:lnTo>
                  <a:lnTo>
                    <a:pt x="284797" y="229095"/>
                  </a:lnTo>
                  <a:lnTo>
                    <a:pt x="284797" y="218732"/>
                  </a:lnTo>
                  <a:lnTo>
                    <a:pt x="192062" y="218732"/>
                  </a:lnTo>
                  <a:lnTo>
                    <a:pt x="192062" y="81229"/>
                  </a:lnTo>
                  <a:lnTo>
                    <a:pt x="295160" y="81229"/>
                  </a:lnTo>
                  <a:lnTo>
                    <a:pt x="295160" y="4229"/>
                  </a:lnTo>
                  <a:close/>
                </a:path>
                <a:path w="1608454" h="1513839">
                  <a:moveTo>
                    <a:pt x="303568" y="1417307"/>
                  </a:moveTo>
                  <a:lnTo>
                    <a:pt x="283273" y="1417307"/>
                  </a:lnTo>
                  <a:lnTo>
                    <a:pt x="279768" y="1424216"/>
                  </a:lnTo>
                  <a:lnTo>
                    <a:pt x="275882" y="1430947"/>
                  </a:lnTo>
                  <a:lnTo>
                    <a:pt x="271691" y="1437474"/>
                  </a:lnTo>
                  <a:lnTo>
                    <a:pt x="267258" y="1443837"/>
                  </a:lnTo>
                  <a:lnTo>
                    <a:pt x="277939" y="1439621"/>
                  </a:lnTo>
                  <a:lnTo>
                    <a:pt x="287718" y="1433715"/>
                  </a:lnTo>
                  <a:lnTo>
                    <a:pt x="296329" y="1426235"/>
                  </a:lnTo>
                  <a:lnTo>
                    <a:pt x="303568" y="1417307"/>
                  </a:lnTo>
                  <a:close/>
                </a:path>
                <a:path w="1608454" h="1513839">
                  <a:moveTo>
                    <a:pt x="303568" y="1347470"/>
                  </a:moveTo>
                  <a:lnTo>
                    <a:pt x="296329" y="1338554"/>
                  </a:lnTo>
                  <a:lnTo>
                    <a:pt x="287705" y="1331074"/>
                  </a:lnTo>
                  <a:lnTo>
                    <a:pt x="277939" y="1325156"/>
                  </a:lnTo>
                  <a:lnTo>
                    <a:pt x="267258" y="1320939"/>
                  </a:lnTo>
                  <a:lnTo>
                    <a:pt x="271678" y="1327302"/>
                  </a:lnTo>
                  <a:lnTo>
                    <a:pt x="275882" y="1333842"/>
                  </a:lnTo>
                  <a:lnTo>
                    <a:pt x="279755" y="1340561"/>
                  </a:lnTo>
                  <a:lnTo>
                    <a:pt x="283260" y="1347470"/>
                  </a:lnTo>
                  <a:lnTo>
                    <a:pt x="303568" y="1347470"/>
                  </a:lnTo>
                  <a:close/>
                </a:path>
                <a:path w="1608454" h="1513839">
                  <a:moveTo>
                    <a:pt x="314223" y="1384820"/>
                  </a:moveTo>
                  <a:lnTo>
                    <a:pt x="291846" y="1384820"/>
                  </a:lnTo>
                  <a:lnTo>
                    <a:pt x="291185" y="1392034"/>
                  </a:lnTo>
                  <a:lnTo>
                    <a:pt x="289864" y="1398917"/>
                  </a:lnTo>
                  <a:lnTo>
                    <a:pt x="287909" y="1405763"/>
                  </a:lnTo>
                  <a:lnTo>
                    <a:pt x="285419" y="1412455"/>
                  </a:lnTo>
                  <a:lnTo>
                    <a:pt x="306527" y="1412455"/>
                  </a:lnTo>
                  <a:lnTo>
                    <a:pt x="309651" y="1405915"/>
                  </a:lnTo>
                  <a:lnTo>
                    <a:pt x="312000" y="1399082"/>
                  </a:lnTo>
                  <a:lnTo>
                    <a:pt x="313524" y="1392034"/>
                  </a:lnTo>
                  <a:lnTo>
                    <a:pt x="314223" y="1384820"/>
                  </a:lnTo>
                  <a:close/>
                </a:path>
                <a:path w="1608454" h="1513839">
                  <a:moveTo>
                    <a:pt x="314223" y="1379956"/>
                  </a:moveTo>
                  <a:lnTo>
                    <a:pt x="306527" y="1352321"/>
                  </a:lnTo>
                  <a:lnTo>
                    <a:pt x="285407" y="1352321"/>
                  </a:lnTo>
                  <a:lnTo>
                    <a:pt x="287845" y="1358874"/>
                  </a:lnTo>
                  <a:lnTo>
                    <a:pt x="289801" y="1365694"/>
                  </a:lnTo>
                  <a:lnTo>
                    <a:pt x="289852" y="1365859"/>
                  </a:lnTo>
                  <a:lnTo>
                    <a:pt x="291198" y="1372857"/>
                  </a:lnTo>
                  <a:lnTo>
                    <a:pt x="291833" y="1379956"/>
                  </a:lnTo>
                  <a:lnTo>
                    <a:pt x="314223" y="1379956"/>
                  </a:lnTo>
                  <a:close/>
                </a:path>
                <a:path w="1608454" h="1513839">
                  <a:moveTo>
                    <a:pt x="541235" y="328231"/>
                  </a:moveTo>
                  <a:lnTo>
                    <a:pt x="541083" y="317957"/>
                  </a:lnTo>
                  <a:lnTo>
                    <a:pt x="539915" y="307416"/>
                  </a:lnTo>
                  <a:lnTo>
                    <a:pt x="536689" y="297611"/>
                  </a:lnTo>
                  <a:lnTo>
                    <a:pt x="531850" y="291452"/>
                  </a:lnTo>
                  <a:lnTo>
                    <a:pt x="530567" y="289814"/>
                  </a:lnTo>
                  <a:lnTo>
                    <a:pt x="530567" y="338709"/>
                  </a:lnTo>
                  <a:lnTo>
                    <a:pt x="528383" y="353021"/>
                  </a:lnTo>
                  <a:lnTo>
                    <a:pt x="521639" y="361594"/>
                  </a:lnTo>
                  <a:lnTo>
                    <a:pt x="508355" y="365429"/>
                  </a:lnTo>
                  <a:lnTo>
                    <a:pt x="486371" y="366318"/>
                  </a:lnTo>
                  <a:lnTo>
                    <a:pt x="408520" y="366318"/>
                  </a:lnTo>
                  <a:lnTo>
                    <a:pt x="408520" y="291452"/>
                  </a:lnTo>
                  <a:lnTo>
                    <a:pt x="486371" y="291452"/>
                  </a:lnTo>
                  <a:lnTo>
                    <a:pt x="513219" y="293001"/>
                  </a:lnTo>
                  <a:lnTo>
                    <a:pt x="526326" y="299453"/>
                  </a:lnTo>
                  <a:lnTo>
                    <a:pt x="530542" y="313512"/>
                  </a:lnTo>
                  <a:lnTo>
                    <a:pt x="530567" y="338709"/>
                  </a:lnTo>
                  <a:lnTo>
                    <a:pt x="530567" y="289814"/>
                  </a:lnTo>
                  <a:lnTo>
                    <a:pt x="530339" y="289521"/>
                  </a:lnTo>
                  <a:lnTo>
                    <a:pt x="520814" y="284441"/>
                  </a:lnTo>
                  <a:lnTo>
                    <a:pt x="509320" y="281952"/>
                  </a:lnTo>
                  <a:lnTo>
                    <a:pt x="497344" y="281152"/>
                  </a:lnTo>
                  <a:lnTo>
                    <a:pt x="398157" y="281152"/>
                  </a:lnTo>
                  <a:lnTo>
                    <a:pt x="398157" y="376682"/>
                  </a:lnTo>
                  <a:lnTo>
                    <a:pt x="496481" y="376682"/>
                  </a:lnTo>
                  <a:lnTo>
                    <a:pt x="536765" y="359651"/>
                  </a:lnTo>
                  <a:lnTo>
                    <a:pt x="541223" y="329806"/>
                  </a:lnTo>
                  <a:lnTo>
                    <a:pt x="541235" y="328231"/>
                  </a:lnTo>
                  <a:close/>
                </a:path>
                <a:path w="1608454" h="1513839">
                  <a:moveTo>
                    <a:pt x="620699" y="100914"/>
                  </a:moveTo>
                  <a:lnTo>
                    <a:pt x="618375" y="78066"/>
                  </a:lnTo>
                  <a:lnTo>
                    <a:pt x="618261" y="76949"/>
                  </a:lnTo>
                  <a:lnTo>
                    <a:pt x="615835" y="53136"/>
                  </a:lnTo>
                  <a:lnTo>
                    <a:pt x="598449" y="23533"/>
                  </a:lnTo>
                  <a:lnTo>
                    <a:pt x="564388" y="8445"/>
                  </a:lnTo>
                  <a:lnTo>
                    <a:pt x="530872" y="5880"/>
                  </a:lnTo>
                  <a:lnTo>
                    <a:pt x="530872" y="113741"/>
                  </a:lnTo>
                  <a:lnTo>
                    <a:pt x="529564" y="134124"/>
                  </a:lnTo>
                  <a:lnTo>
                    <a:pt x="523697" y="145605"/>
                  </a:lnTo>
                  <a:lnTo>
                    <a:pt x="510286" y="150672"/>
                  </a:lnTo>
                  <a:lnTo>
                    <a:pt x="486371" y="151815"/>
                  </a:lnTo>
                  <a:lnTo>
                    <a:pt x="408520" y="151815"/>
                  </a:lnTo>
                  <a:lnTo>
                    <a:pt x="408520" y="76949"/>
                  </a:lnTo>
                  <a:lnTo>
                    <a:pt x="486371" y="76949"/>
                  </a:lnTo>
                  <a:lnTo>
                    <a:pt x="510286" y="78066"/>
                  </a:lnTo>
                  <a:lnTo>
                    <a:pt x="523697" y="82994"/>
                  </a:lnTo>
                  <a:lnTo>
                    <a:pt x="529564" y="94094"/>
                  </a:lnTo>
                  <a:lnTo>
                    <a:pt x="530872" y="113741"/>
                  </a:lnTo>
                  <a:lnTo>
                    <a:pt x="530872" y="5880"/>
                  </a:lnTo>
                  <a:lnTo>
                    <a:pt x="509473" y="4229"/>
                  </a:lnTo>
                  <a:lnTo>
                    <a:pt x="318681" y="4229"/>
                  </a:lnTo>
                  <a:lnTo>
                    <a:pt x="318681" y="552399"/>
                  </a:lnTo>
                  <a:lnTo>
                    <a:pt x="408520" y="552399"/>
                  </a:lnTo>
                  <a:lnTo>
                    <a:pt x="408520" y="542023"/>
                  </a:lnTo>
                  <a:lnTo>
                    <a:pt x="408520" y="434759"/>
                  </a:lnTo>
                  <a:lnTo>
                    <a:pt x="475259" y="434759"/>
                  </a:lnTo>
                  <a:lnTo>
                    <a:pt x="502945" y="435940"/>
                  </a:lnTo>
                  <a:lnTo>
                    <a:pt x="518401" y="441286"/>
                  </a:lnTo>
                  <a:lnTo>
                    <a:pt x="525119" y="453529"/>
                  </a:lnTo>
                  <a:lnTo>
                    <a:pt x="526592" y="475399"/>
                  </a:lnTo>
                  <a:lnTo>
                    <a:pt x="526592" y="552399"/>
                  </a:lnTo>
                  <a:lnTo>
                    <a:pt x="620699" y="552399"/>
                  </a:lnTo>
                  <a:lnTo>
                    <a:pt x="620699" y="542023"/>
                  </a:lnTo>
                  <a:lnTo>
                    <a:pt x="620699" y="470255"/>
                  </a:lnTo>
                  <a:lnTo>
                    <a:pt x="616458" y="442379"/>
                  </a:lnTo>
                  <a:lnTo>
                    <a:pt x="610323" y="432701"/>
                  </a:lnTo>
                  <a:lnTo>
                    <a:pt x="610323" y="470255"/>
                  </a:lnTo>
                  <a:lnTo>
                    <a:pt x="610323" y="542023"/>
                  </a:lnTo>
                  <a:lnTo>
                    <a:pt x="536956" y="542023"/>
                  </a:lnTo>
                  <a:lnTo>
                    <a:pt x="536879" y="470255"/>
                  </a:lnTo>
                  <a:lnTo>
                    <a:pt x="536803" y="464159"/>
                  </a:lnTo>
                  <a:lnTo>
                    <a:pt x="535622" y="453529"/>
                  </a:lnTo>
                  <a:lnTo>
                    <a:pt x="535520" y="452589"/>
                  </a:lnTo>
                  <a:lnTo>
                    <a:pt x="531939" y="441883"/>
                  </a:lnTo>
                  <a:lnTo>
                    <a:pt x="526148" y="434759"/>
                  </a:lnTo>
                  <a:lnTo>
                    <a:pt x="524852" y="433158"/>
                  </a:lnTo>
                  <a:lnTo>
                    <a:pt x="514134" y="427799"/>
                  </a:lnTo>
                  <a:lnTo>
                    <a:pt x="501065" y="425221"/>
                  </a:lnTo>
                  <a:lnTo>
                    <a:pt x="487489" y="424434"/>
                  </a:lnTo>
                  <a:lnTo>
                    <a:pt x="398157" y="424434"/>
                  </a:lnTo>
                  <a:lnTo>
                    <a:pt x="398157" y="542023"/>
                  </a:lnTo>
                  <a:lnTo>
                    <a:pt x="329057" y="542023"/>
                  </a:lnTo>
                  <a:lnTo>
                    <a:pt x="329057" y="229095"/>
                  </a:lnTo>
                  <a:lnTo>
                    <a:pt x="509473" y="229095"/>
                  </a:lnTo>
                  <a:lnTo>
                    <a:pt x="552462" y="231394"/>
                  </a:lnTo>
                  <a:lnTo>
                    <a:pt x="591654" y="245872"/>
                  </a:lnTo>
                  <a:lnTo>
                    <a:pt x="609917" y="297611"/>
                  </a:lnTo>
                  <a:lnTo>
                    <a:pt x="610235" y="317957"/>
                  </a:lnTo>
                  <a:lnTo>
                    <a:pt x="609841" y="328231"/>
                  </a:lnTo>
                  <a:lnTo>
                    <a:pt x="609790" y="329806"/>
                  </a:lnTo>
                  <a:lnTo>
                    <a:pt x="596392" y="371208"/>
                  </a:lnTo>
                  <a:lnTo>
                    <a:pt x="552119" y="392823"/>
                  </a:lnTo>
                  <a:lnTo>
                    <a:pt x="543026" y="394081"/>
                  </a:lnTo>
                  <a:lnTo>
                    <a:pt x="543166" y="403098"/>
                  </a:lnTo>
                  <a:lnTo>
                    <a:pt x="543267" y="409562"/>
                  </a:lnTo>
                  <a:lnTo>
                    <a:pt x="543318" y="412445"/>
                  </a:lnTo>
                  <a:lnTo>
                    <a:pt x="552450" y="413423"/>
                  </a:lnTo>
                  <a:lnTo>
                    <a:pt x="576948" y="418401"/>
                  </a:lnTo>
                  <a:lnTo>
                    <a:pt x="595122" y="428536"/>
                  </a:lnTo>
                  <a:lnTo>
                    <a:pt x="606437" y="445312"/>
                  </a:lnTo>
                  <a:lnTo>
                    <a:pt x="610323" y="470255"/>
                  </a:lnTo>
                  <a:lnTo>
                    <a:pt x="610323" y="432701"/>
                  </a:lnTo>
                  <a:lnTo>
                    <a:pt x="603808" y="422402"/>
                  </a:lnTo>
                  <a:lnTo>
                    <a:pt x="582803" y="409562"/>
                  </a:lnTo>
                  <a:lnTo>
                    <a:pt x="553542" y="403098"/>
                  </a:lnTo>
                  <a:lnTo>
                    <a:pt x="586155" y="392684"/>
                  </a:lnTo>
                  <a:lnTo>
                    <a:pt x="606780" y="373430"/>
                  </a:lnTo>
                  <a:lnTo>
                    <a:pt x="617575" y="347091"/>
                  </a:lnTo>
                  <a:lnTo>
                    <a:pt x="620699" y="315417"/>
                  </a:lnTo>
                  <a:lnTo>
                    <a:pt x="620699" y="255765"/>
                  </a:lnTo>
                  <a:lnTo>
                    <a:pt x="616699" y="229438"/>
                  </a:lnTo>
                  <a:lnTo>
                    <a:pt x="616648" y="229095"/>
                  </a:lnTo>
                  <a:lnTo>
                    <a:pt x="616458" y="227888"/>
                  </a:lnTo>
                  <a:lnTo>
                    <a:pt x="603808" y="207911"/>
                  </a:lnTo>
                  <a:lnTo>
                    <a:pt x="582803" y="195072"/>
                  </a:lnTo>
                  <a:lnTo>
                    <a:pt x="553542" y="188607"/>
                  </a:lnTo>
                  <a:lnTo>
                    <a:pt x="583704" y="179959"/>
                  </a:lnTo>
                  <a:lnTo>
                    <a:pt x="604608" y="163042"/>
                  </a:lnTo>
                  <a:lnTo>
                    <a:pt x="609854" y="151815"/>
                  </a:lnTo>
                  <a:lnTo>
                    <a:pt x="616762" y="136994"/>
                  </a:lnTo>
                  <a:lnTo>
                    <a:pt x="620699" y="100914"/>
                  </a:lnTo>
                  <a:close/>
                </a:path>
                <a:path w="1608454" h="1513839">
                  <a:moveTo>
                    <a:pt x="772909" y="1010526"/>
                  </a:moveTo>
                  <a:lnTo>
                    <a:pt x="766914" y="991476"/>
                  </a:lnTo>
                  <a:lnTo>
                    <a:pt x="760958" y="986434"/>
                  </a:lnTo>
                  <a:lnTo>
                    <a:pt x="760958" y="1016876"/>
                  </a:lnTo>
                  <a:lnTo>
                    <a:pt x="760958" y="1020686"/>
                  </a:lnTo>
                  <a:lnTo>
                    <a:pt x="739254" y="1053706"/>
                  </a:lnTo>
                  <a:lnTo>
                    <a:pt x="699262" y="1074026"/>
                  </a:lnTo>
                  <a:lnTo>
                    <a:pt x="671017" y="1081646"/>
                  </a:lnTo>
                  <a:lnTo>
                    <a:pt x="644271" y="1086726"/>
                  </a:lnTo>
                  <a:lnTo>
                    <a:pt x="630199" y="1087996"/>
                  </a:lnTo>
                  <a:lnTo>
                    <a:pt x="615810" y="1087996"/>
                  </a:lnTo>
                  <a:lnTo>
                    <a:pt x="583793" y="1086726"/>
                  </a:lnTo>
                  <a:lnTo>
                    <a:pt x="554405" y="1081646"/>
                  </a:lnTo>
                  <a:lnTo>
                    <a:pt x="527672" y="1074026"/>
                  </a:lnTo>
                  <a:lnTo>
                    <a:pt x="514337" y="1067676"/>
                  </a:lnTo>
                  <a:lnTo>
                    <a:pt x="503669" y="1062596"/>
                  </a:lnTo>
                  <a:lnTo>
                    <a:pt x="520941" y="1044816"/>
                  </a:lnTo>
                  <a:lnTo>
                    <a:pt x="523405" y="1042276"/>
                  </a:lnTo>
                  <a:lnTo>
                    <a:pt x="545007" y="1024496"/>
                  </a:lnTo>
                  <a:lnTo>
                    <a:pt x="593598" y="996556"/>
                  </a:lnTo>
                  <a:lnTo>
                    <a:pt x="646899" y="978776"/>
                  </a:lnTo>
                  <a:lnTo>
                    <a:pt x="702322" y="972426"/>
                  </a:lnTo>
                  <a:lnTo>
                    <a:pt x="727811" y="974966"/>
                  </a:lnTo>
                  <a:lnTo>
                    <a:pt x="746150" y="983856"/>
                  </a:lnTo>
                  <a:lnTo>
                    <a:pt x="757237" y="997826"/>
                  </a:lnTo>
                  <a:lnTo>
                    <a:pt x="760958" y="1016876"/>
                  </a:lnTo>
                  <a:lnTo>
                    <a:pt x="760958" y="986434"/>
                  </a:lnTo>
                  <a:lnTo>
                    <a:pt x="748931" y="976236"/>
                  </a:lnTo>
                  <a:lnTo>
                    <a:pt x="733907" y="972426"/>
                  </a:lnTo>
                  <a:lnTo>
                    <a:pt x="718883" y="968616"/>
                  </a:lnTo>
                  <a:lnTo>
                    <a:pt x="676719" y="964806"/>
                  </a:lnTo>
                  <a:lnTo>
                    <a:pt x="621195" y="969886"/>
                  </a:lnTo>
                  <a:lnTo>
                    <a:pt x="569836" y="985126"/>
                  </a:lnTo>
                  <a:lnTo>
                    <a:pt x="522541" y="1010526"/>
                  </a:lnTo>
                  <a:lnTo>
                    <a:pt x="479183" y="1044816"/>
                  </a:lnTo>
                  <a:lnTo>
                    <a:pt x="469150" y="1034656"/>
                  </a:lnTo>
                  <a:lnTo>
                    <a:pt x="462038" y="1023226"/>
                  </a:lnTo>
                  <a:lnTo>
                    <a:pt x="457822" y="1011796"/>
                  </a:lnTo>
                  <a:lnTo>
                    <a:pt x="456425" y="1000366"/>
                  </a:lnTo>
                  <a:lnTo>
                    <a:pt x="457060" y="992746"/>
                  </a:lnTo>
                  <a:lnTo>
                    <a:pt x="487159" y="954646"/>
                  </a:lnTo>
                  <a:lnTo>
                    <a:pt x="524725" y="949566"/>
                  </a:lnTo>
                  <a:lnTo>
                    <a:pt x="536016" y="950836"/>
                  </a:lnTo>
                  <a:lnTo>
                    <a:pt x="556666" y="953376"/>
                  </a:lnTo>
                  <a:lnTo>
                    <a:pt x="570839" y="958456"/>
                  </a:lnTo>
                  <a:lnTo>
                    <a:pt x="574255" y="959726"/>
                  </a:lnTo>
                  <a:lnTo>
                    <a:pt x="579374" y="959726"/>
                  </a:lnTo>
                  <a:lnTo>
                    <a:pt x="581088" y="958456"/>
                  </a:lnTo>
                  <a:lnTo>
                    <a:pt x="581088" y="954646"/>
                  </a:lnTo>
                  <a:lnTo>
                    <a:pt x="579945" y="953376"/>
                  </a:lnTo>
                  <a:lnTo>
                    <a:pt x="577672" y="953376"/>
                  </a:lnTo>
                  <a:lnTo>
                    <a:pt x="569810" y="949566"/>
                  </a:lnTo>
                  <a:lnTo>
                    <a:pt x="567194" y="948296"/>
                  </a:lnTo>
                  <a:lnTo>
                    <a:pt x="555332" y="945756"/>
                  </a:lnTo>
                  <a:lnTo>
                    <a:pt x="541972" y="943216"/>
                  </a:lnTo>
                  <a:lnTo>
                    <a:pt x="526999" y="941946"/>
                  </a:lnTo>
                  <a:lnTo>
                    <a:pt x="503859" y="943216"/>
                  </a:lnTo>
                  <a:lnTo>
                    <a:pt x="459270" y="962266"/>
                  </a:lnTo>
                  <a:lnTo>
                    <a:pt x="443331" y="997826"/>
                  </a:lnTo>
                  <a:lnTo>
                    <a:pt x="445249" y="1011796"/>
                  </a:lnTo>
                  <a:lnTo>
                    <a:pt x="451015" y="1025766"/>
                  </a:lnTo>
                  <a:lnTo>
                    <a:pt x="460616" y="1038466"/>
                  </a:lnTo>
                  <a:lnTo>
                    <a:pt x="474065" y="1051166"/>
                  </a:lnTo>
                  <a:lnTo>
                    <a:pt x="442696" y="1087996"/>
                  </a:lnTo>
                  <a:lnTo>
                    <a:pt x="420281" y="1126096"/>
                  </a:lnTo>
                  <a:lnTo>
                    <a:pt x="406831" y="1168006"/>
                  </a:lnTo>
                  <a:lnTo>
                    <a:pt x="402348" y="1211186"/>
                  </a:lnTo>
                  <a:lnTo>
                    <a:pt x="403974" y="1231506"/>
                  </a:lnTo>
                  <a:lnTo>
                    <a:pt x="404075" y="1232776"/>
                  </a:lnTo>
                  <a:lnTo>
                    <a:pt x="404177" y="1234046"/>
                  </a:lnTo>
                  <a:lnTo>
                    <a:pt x="404279" y="1235316"/>
                  </a:lnTo>
                  <a:lnTo>
                    <a:pt x="404393" y="1236586"/>
                  </a:lnTo>
                  <a:lnTo>
                    <a:pt x="421792" y="1283576"/>
                  </a:lnTo>
                  <a:lnTo>
                    <a:pt x="455637" y="1315326"/>
                  </a:lnTo>
                  <a:lnTo>
                    <a:pt x="501751" y="1330566"/>
                  </a:lnTo>
                  <a:lnTo>
                    <a:pt x="529285" y="1333106"/>
                  </a:lnTo>
                  <a:lnTo>
                    <a:pt x="549376" y="1331836"/>
                  </a:lnTo>
                  <a:lnTo>
                    <a:pt x="569633" y="1329296"/>
                  </a:lnTo>
                  <a:lnTo>
                    <a:pt x="590194" y="1324216"/>
                  </a:lnTo>
                  <a:lnTo>
                    <a:pt x="597217" y="1321676"/>
                  </a:lnTo>
                  <a:lnTo>
                    <a:pt x="611251" y="1316596"/>
                  </a:lnTo>
                  <a:lnTo>
                    <a:pt x="598728" y="1340726"/>
                  </a:lnTo>
                  <a:lnTo>
                    <a:pt x="594169" y="1341513"/>
                  </a:lnTo>
                  <a:lnTo>
                    <a:pt x="594169" y="1349616"/>
                  </a:lnTo>
                  <a:lnTo>
                    <a:pt x="581787" y="1373746"/>
                  </a:lnTo>
                  <a:lnTo>
                    <a:pt x="562152" y="1409306"/>
                  </a:lnTo>
                  <a:lnTo>
                    <a:pt x="527253" y="1458836"/>
                  </a:lnTo>
                  <a:lnTo>
                    <a:pt x="475170" y="1500746"/>
                  </a:lnTo>
                  <a:lnTo>
                    <a:pt x="450735" y="1505826"/>
                  </a:lnTo>
                  <a:lnTo>
                    <a:pt x="443369" y="1504556"/>
                  </a:lnTo>
                  <a:lnTo>
                    <a:pt x="414870" y="1472806"/>
                  </a:lnTo>
                  <a:lnTo>
                    <a:pt x="418084" y="1455026"/>
                  </a:lnTo>
                  <a:lnTo>
                    <a:pt x="444169" y="1418196"/>
                  </a:lnTo>
                  <a:lnTo>
                    <a:pt x="495630" y="1381366"/>
                  </a:lnTo>
                  <a:lnTo>
                    <a:pt x="559054" y="1357236"/>
                  </a:lnTo>
                  <a:lnTo>
                    <a:pt x="594169" y="1349616"/>
                  </a:lnTo>
                  <a:lnTo>
                    <a:pt x="594169" y="1341513"/>
                  </a:lnTo>
                  <a:lnTo>
                    <a:pt x="526440" y="1357236"/>
                  </a:lnTo>
                  <a:lnTo>
                    <a:pt x="460971" y="1392796"/>
                  </a:lnTo>
                  <a:lnTo>
                    <a:pt x="417931" y="1434706"/>
                  </a:lnTo>
                  <a:lnTo>
                    <a:pt x="403491" y="1479156"/>
                  </a:lnTo>
                  <a:lnTo>
                    <a:pt x="406679" y="1494396"/>
                  </a:lnTo>
                  <a:lnTo>
                    <a:pt x="416229" y="1505826"/>
                  </a:lnTo>
                  <a:lnTo>
                    <a:pt x="432066" y="1512176"/>
                  </a:lnTo>
                  <a:lnTo>
                    <a:pt x="454152" y="1513446"/>
                  </a:lnTo>
                  <a:lnTo>
                    <a:pt x="493407" y="1509636"/>
                  </a:lnTo>
                  <a:lnTo>
                    <a:pt x="529209" y="1495666"/>
                  </a:lnTo>
                  <a:lnTo>
                    <a:pt x="561492" y="1472806"/>
                  </a:lnTo>
                  <a:lnTo>
                    <a:pt x="590194" y="1441056"/>
                  </a:lnTo>
                  <a:lnTo>
                    <a:pt x="611251" y="1402956"/>
                  </a:lnTo>
                  <a:lnTo>
                    <a:pt x="632307" y="1349616"/>
                  </a:lnTo>
                  <a:lnTo>
                    <a:pt x="642556" y="1350886"/>
                  </a:lnTo>
                  <a:lnTo>
                    <a:pt x="651878" y="1353426"/>
                  </a:lnTo>
                  <a:lnTo>
                    <a:pt x="660247" y="1357236"/>
                  </a:lnTo>
                  <a:lnTo>
                    <a:pt x="667600" y="1362316"/>
                  </a:lnTo>
                  <a:lnTo>
                    <a:pt x="671588" y="1366126"/>
                  </a:lnTo>
                  <a:lnTo>
                    <a:pt x="678421" y="1366126"/>
                  </a:lnTo>
                  <a:lnTo>
                    <a:pt x="678421" y="1362316"/>
                  </a:lnTo>
                  <a:lnTo>
                    <a:pt x="675665" y="1354696"/>
                  </a:lnTo>
                  <a:lnTo>
                    <a:pt x="669099" y="1349616"/>
                  </a:lnTo>
                  <a:lnTo>
                    <a:pt x="667461" y="1348346"/>
                  </a:lnTo>
                  <a:lnTo>
                    <a:pt x="653923" y="1343266"/>
                  </a:lnTo>
                  <a:lnTo>
                    <a:pt x="635165" y="1340726"/>
                  </a:lnTo>
                  <a:lnTo>
                    <a:pt x="643026" y="1316596"/>
                  </a:lnTo>
                  <a:lnTo>
                    <a:pt x="648817" y="1298816"/>
                  </a:lnTo>
                  <a:lnTo>
                    <a:pt x="666470" y="1287386"/>
                  </a:lnTo>
                  <a:lnTo>
                    <a:pt x="670394" y="1284846"/>
                  </a:lnTo>
                  <a:lnTo>
                    <a:pt x="689089" y="1269606"/>
                  </a:lnTo>
                  <a:lnTo>
                    <a:pt x="718273" y="1239126"/>
                  </a:lnTo>
                  <a:lnTo>
                    <a:pt x="748715" y="1190866"/>
                  </a:lnTo>
                  <a:lnTo>
                    <a:pt x="758685" y="1155306"/>
                  </a:lnTo>
                  <a:lnTo>
                    <a:pt x="757402" y="1145146"/>
                  </a:lnTo>
                  <a:lnTo>
                    <a:pt x="755891" y="1142606"/>
                  </a:lnTo>
                  <a:lnTo>
                    <a:pt x="753630" y="1138796"/>
                  </a:lnTo>
                  <a:lnTo>
                    <a:pt x="747395" y="1133716"/>
                  </a:lnTo>
                  <a:lnTo>
                    <a:pt x="746150" y="1133538"/>
                  </a:lnTo>
                  <a:lnTo>
                    <a:pt x="746150" y="1148956"/>
                  </a:lnTo>
                  <a:lnTo>
                    <a:pt x="746150" y="1159116"/>
                  </a:lnTo>
                  <a:lnTo>
                    <a:pt x="727659" y="1212456"/>
                  </a:lnTo>
                  <a:lnTo>
                    <a:pt x="699376" y="1248016"/>
                  </a:lnTo>
                  <a:lnTo>
                    <a:pt x="668870" y="1275956"/>
                  </a:lnTo>
                  <a:lnTo>
                    <a:pt x="652233" y="1287386"/>
                  </a:lnTo>
                  <a:lnTo>
                    <a:pt x="670369" y="1235316"/>
                  </a:lnTo>
                  <a:lnTo>
                    <a:pt x="688873" y="1194676"/>
                  </a:lnTo>
                  <a:lnTo>
                    <a:pt x="707707" y="1165466"/>
                  </a:lnTo>
                  <a:lnTo>
                    <a:pt x="726795" y="1146416"/>
                  </a:lnTo>
                  <a:lnTo>
                    <a:pt x="730783" y="1145146"/>
                  </a:lnTo>
                  <a:lnTo>
                    <a:pt x="733628" y="1142606"/>
                  </a:lnTo>
                  <a:lnTo>
                    <a:pt x="742746" y="1142606"/>
                  </a:lnTo>
                  <a:lnTo>
                    <a:pt x="746150" y="1148956"/>
                  </a:lnTo>
                  <a:lnTo>
                    <a:pt x="746150" y="1133538"/>
                  </a:lnTo>
                  <a:lnTo>
                    <a:pt x="708939" y="1151496"/>
                  </a:lnTo>
                  <a:lnTo>
                    <a:pt x="669315" y="1207376"/>
                  </a:lnTo>
                  <a:lnTo>
                    <a:pt x="648246" y="1244206"/>
                  </a:lnTo>
                  <a:lnTo>
                    <a:pt x="616940" y="1305166"/>
                  </a:lnTo>
                  <a:lnTo>
                    <a:pt x="596125" y="1312786"/>
                  </a:lnTo>
                  <a:lnTo>
                    <a:pt x="574611" y="1317866"/>
                  </a:lnTo>
                  <a:lnTo>
                    <a:pt x="552348" y="1321676"/>
                  </a:lnTo>
                  <a:lnTo>
                    <a:pt x="529285" y="1321676"/>
                  </a:lnTo>
                  <a:lnTo>
                    <a:pt x="485533" y="1316596"/>
                  </a:lnTo>
                  <a:lnTo>
                    <a:pt x="454215" y="1300086"/>
                  </a:lnTo>
                  <a:lnTo>
                    <a:pt x="435394" y="1273416"/>
                  </a:lnTo>
                  <a:lnTo>
                    <a:pt x="429107" y="1234046"/>
                  </a:lnTo>
                  <a:lnTo>
                    <a:pt x="430301" y="1216266"/>
                  </a:lnTo>
                  <a:lnTo>
                    <a:pt x="430390" y="1214996"/>
                  </a:lnTo>
                  <a:lnTo>
                    <a:pt x="430479" y="1213726"/>
                  </a:lnTo>
                  <a:lnTo>
                    <a:pt x="441350" y="1169276"/>
                  </a:lnTo>
                  <a:lnTo>
                    <a:pt x="460857" y="1123556"/>
                  </a:lnTo>
                  <a:lnTo>
                    <a:pt x="485152" y="1084186"/>
                  </a:lnTo>
                  <a:lnTo>
                    <a:pt x="499110" y="1067676"/>
                  </a:lnTo>
                  <a:lnTo>
                    <a:pt x="524624" y="1077836"/>
                  </a:lnTo>
                  <a:lnTo>
                    <a:pt x="552475" y="1086726"/>
                  </a:lnTo>
                  <a:lnTo>
                    <a:pt x="582676" y="1091806"/>
                  </a:lnTo>
                  <a:lnTo>
                    <a:pt x="615238" y="1093076"/>
                  </a:lnTo>
                  <a:lnTo>
                    <a:pt x="657288" y="1090536"/>
                  </a:lnTo>
                  <a:lnTo>
                    <a:pt x="724979" y="1071486"/>
                  </a:lnTo>
                  <a:lnTo>
                    <a:pt x="757986" y="1047356"/>
                  </a:lnTo>
                  <a:lnTo>
                    <a:pt x="772795" y="1016876"/>
                  </a:lnTo>
                  <a:lnTo>
                    <a:pt x="772909" y="1010526"/>
                  </a:lnTo>
                  <a:close/>
                </a:path>
                <a:path w="1608454" h="1513839">
                  <a:moveTo>
                    <a:pt x="950937" y="4229"/>
                  </a:moveTo>
                  <a:lnTo>
                    <a:pt x="940574" y="4229"/>
                  </a:lnTo>
                  <a:lnTo>
                    <a:pt x="940574" y="229095"/>
                  </a:lnTo>
                  <a:lnTo>
                    <a:pt x="940447" y="425170"/>
                  </a:lnTo>
                  <a:lnTo>
                    <a:pt x="940358" y="432435"/>
                  </a:lnTo>
                  <a:lnTo>
                    <a:pt x="939507" y="449580"/>
                  </a:lnTo>
                  <a:lnTo>
                    <a:pt x="937641" y="466623"/>
                  </a:lnTo>
                  <a:lnTo>
                    <a:pt x="934491" y="482765"/>
                  </a:lnTo>
                  <a:lnTo>
                    <a:pt x="934415" y="483209"/>
                  </a:lnTo>
                  <a:lnTo>
                    <a:pt x="914196" y="521703"/>
                  </a:lnTo>
                  <a:lnTo>
                    <a:pt x="873747" y="541235"/>
                  </a:lnTo>
                  <a:lnTo>
                    <a:pt x="820635" y="546963"/>
                  </a:lnTo>
                  <a:lnTo>
                    <a:pt x="802932" y="547166"/>
                  </a:lnTo>
                  <a:lnTo>
                    <a:pt x="785228" y="546963"/>
                  </a:lnTo>
                  <a:lnTo>
                    <a:pt x="732116" y="541235"/>
                  </a:lnTo>
                  <a:lnTo>
                    <a:pt x="691667" y="521703"/>
                  </a:lnTo>
                  <a:lnTo>
                    <a:pt x="671449" y="483209"/>
                  </a:lnTo>
                  <a:lnTo>
                    <a:pt x="665619" y="434886"/>
                  </a:lnTo>
                  <a:lnTo>
                    <a:pt x="665492" y="432435"/>
                  </a:lnTo>
                  <a:lnTo>
                    <a:pt x="665403" y="425170"/>
                  </a:lnTo>
                  <a:lnTo>
                    <a:pt x="665289" y="229095"/>
                  </a:lnTo>
                  <a:lnTo>
                    <a:pt x="734377" y="229095"/>
                  </a:lnTo>
                  <a:lnTo>
                    <a:pt x="734415" y="425170"/>
                  </a:lnTo>
                  <a:lnTo>
                    <a:pt x="734568" y="432435"/>
                  </a:lnTo>
                  <a:lnTo>
                    <a:pt x="742353" y="474408"/>
                  </a:lnTo>
                  <a:lnTo>
                    <a:pt x="788162" y="495007"/>
                  </a:lnTo>
                  <a:lnTo>
                    <a:pt x="802932" y="495185"/>
                  </a:lnTo>
                  <a:lnTo>
                    <a:pt x="817689" y="495007"/>
                  </a:lnTo>
                  <a:lnTo>
                    <a:pt x="859523" y="480263"/>
                  </a:lnTo>
                  <a:lnTo>
                    <a:pt x="871245" y="434886"/>
                  </a:lnTo>
                  <a:lnTo>
                    <a:pt x="871461" y="339598"/>
                  </a:lnTo>
                  <a:lnTo>
                    <a:pt x="871474" y="270306"/>
                  </a:lnTo>
                  <a:lnTo>
                    <a:pt x="871474" y="229095"/>
                  </a:lnTo>
                  <a:lnTo>
                    <a:pt x="940574" y="229095"/>
                  </a:lnTo>
                  <a:lnTo>
                    <a:pt x="940574" y="4229"/>
                  </a:lnTo>
                  <a:lnTo>
                    <a:pt x="861110" y="4229"/>
                  </a:lnTo>
                  <a:lnTo>
                    <a:pt x="861110" y="201015"/>
                  </a:lnTo>
                  <a:lnTo>
                    <a:pt x="861110" y="339598"/>
                  </a:lnTo>
                  <a:lnTo>
                    <a:pt x="861110" y="415505"/>
                  </a:lnTo>
                  <a:lnTo>
                    <a:pt x="859358" y="452678"/>
                  </a:lnTo>
                  <a:lnTo>
                    <a:pt x="851585" y="473583"/>
                  </a:lnTo>
                  <a:lnTo>
                    <a:pt x="834034" y="482765"/>
                  </a:lnTo>
                  <a:lnTo>
                    <a:pt x="802932" y="484809"/>
                  </a:lnTo>
                  <a:lnTo>
                    <a:pt x="771817" y="482765"/>
                  </a:lnTo>
                  <a:lnTo>
                    <a:pt x="754278" y="473583"/>
                  </a:lnTo>
                  <a:lnTo>
                    <a:pt x="746506" y="452678"/>
                  </a:lnTo>
                  <a:lnTo>
                    <a:pt x="744753" y="415505"/>
                  </a:lnTo>
                  <a:lnTo>
                    <a:pt x="744753" y="339598"/>
                  </a:lnTo>
                  <a:lnTo>
                    <a:pt x="757669" y="341160"/>
                  </a:lnTo>
                  <a:lnTo>
                    <a:pt x="771652" y="342226"/>
                  </a:lnTo>
                  <a:lnTo>
                    <a:pt x="786752" y="342836"/>
                  </a:lnTo>
                  <a:lnTo>
                    <a:pt x="802932" y="343027"/>
                  </a:lnTo>
                  <a:lnTo>
                    <a:pt x="819175" y="342836"/>
                  </a:lnTo>
                  <a:lnTo>
                    <a:pt x="834263" y="342226"/>
                  </a:lnTo>
                  <a:lnTo>
                    <a:pt x="848233" y="341160"/>
                  </a:lnTo>
                  <a:lnTo>
                    <a:pt x="861110" y="339598"/>
                  </a:lnTo>
                  <a:lnTo>
                    <a:pt x="861110" y="201015"/>
                  </a:lnTo>
                  <a:lnTo>
                    <a:pt x="859358" y="238188"/>
                  </a:lnTo>
                  <a:lnTo>
                    <a:pt x="851585" y="259080"/>
                  </a:lnTo>
                  <a:lnTo>
                    <a:pt x="834034" y="268262"/>
                  </a:lnTo>
                  <a:lnTo>
                    <a:pt x="802932" y="270306"/>
                  </a:lnTo>
                  <a:lnTo>
                    <a:pt x="771817" y="268262"/>
                  </a:lnTo>
                  <a:lnTo>
                    <a:pt x="754278" y="259080"/>
                  </a:lnTo>
                  <a:lnTo>
                    <a:pt x="746506" y="238188"/>
                  </a:lnTo>
                  <a:lnTo>
                    <a:pt x="746074" y="229095"/>
                  </a:lnTo>
                  <a:lnTo>
                    <a:pt x="744753" y="201015"/>
                  </a:lnTo>
                  <a:lnTo>
                    <a:pt x="744753" y="4229"/>
                  </a:lnTo>
                  <a:lnTo>
                    <a:pt x="654926" y="4229"/>
                  </a:lnTo>
                  <a:lnTo>
                    <a:pt x="655015" y="213067"/>
                  </a:lnTo>
                  <a:lnTo>
                    <a:pt x="655193" y="218732"/>
                  </a:lnTo>
                  <a:lnTo>
                    <a:pt x="654926" y="218732"/>
                  </a:lnTo>
                  <a:lnTo>
                    <a:pt x="654926" y="415505"/>
                  </a:lnTo>
                  <a:lnTo>
                    <a:pt x="658914" y="473583"/>
                  </a:lnTo>
                  <a:lnTo>
                    <a:pt x="658939" y="473976"/>
                  </a:lnTo>
                  <a:lnTo>
                    <a:pt x="672896" y="514654"/>
                  </a:lnTo>
                  <a:lnTo>
                    <a:pt x="699643" y="540308"/>
                  </a:lnTo>
                  <a:lnTo>
                    <a:pt x="742035" y="553681"/>
                  </a:lnTo>
                  <a:lnTo>
                    <a:pt x="802932" y="557530"/>
                  </a:lnTo>
                  <a:lnTo>
                    <a:pt x="863828" y="553681"/>
                  </a:lnTo>
                  <a:lnTo>
                    <a:pt x="906221" y="540308"/>
                  </a:lnTo>
                  <a:lnTo>
                    <a:pt x="946924" y="473976"/>
                  </a:lnTo>
                  <a:lnTo>
                    <a:pt x="950937" y="415505"/>
                  </a:lnTo>
                  <a:lnTo>
                    <a:pt x="950937" y="229095"/>
                  </a:lnTo>
                  <a:lnTo>
                    <a:pt x="950937" y="218732"/>
                  </a:lnTo>
                  <a:lnTo>
                    <a:pt x="950671" y="218732"/>
                  </a:lnTo>
                  <a:lnTo>
                    <a:pt x="950849" y="213067"/>
                  </a:lnTo>
                  <a:lnTo>
                    <a:pt x="950937" y="4229"/>
                  </a:lnTo>
                  <a:close/>
                </a:path>
                <a:path w="1608454" h="1513839">
                  <a:moveTo>
                    <a:pt x="1206080" y="1032116"/>
                  </a:moveTo>
                  <a:lnTo>
                    <a:pt x="1204950" y="1030846"/>
                  </a:lnTo>
                  <a:lnTo>
                    <a:pt x="1196733" y="1037196"/>
                  </a:lnTo>
                  <a:lnTo>
                    <a:pt x="1189215" y="1041006"/>
                  </a:lnTo>
                  <a:lnTo>
                    <a:pt x="1182446" y="1043546"/>
                  </a:lnTo>
                  <a:lnTo>
                    <a:pt x="1176489" y="1044816"/>
                  </a:lnTo>
                  <a:lnTo>
                    <a:pt x="1172502" y="1044816"/>
                  </a:lnTo>
                  <a:lnTo>
                    <a:pt x="1170228" y="1043546"/>
                  </a:lnTo>
                  <a:lnTo>
                    <a:pt x="1168514" y="1042276"/>
                  </a:lnTo>
                  <a:lnTo>
                    <a:pt x="1167384" y="1042276"/>
                  </a:lnTo>
                  <a:lnTo>
                    <a:pt x="1074597" y="1223886"/>
                  </a:lnTo>
                  <a:lnTo>
                    <a:pt x="1077582" y="1214996"/>
                  </a:lnTo>
                  <a:lnTo>
                    <a:pt x="1079715" y="1206106"/>
                  </a:lnTo>
                  <a:lnTo>
                    <a:pt x="1080998" y="1197216"/>
                  </a:lnTo>
                  <a:lnTo>
                    <a:pt x="1081074" y="1195946"/>
                  </a:lnTo>
                  <a:lnTo>
                    <a:pt x="1081138" y="1194676"/>
                  </a:lnTo>
                  <a:lnTo>
                    <a:pt x="1081214" y="1193406"/>
                  </a:lnTo>
                  <a:lnTo>
                    <a:pt x="1081278" y="1192136"/>
                  </a:lnTo>
                  <a:lnTo>
                    <a:pt x="1081354" y="1190866"/>
                  </a:lnTo>
                  <a:lnTo>
                    <a:pt x="1081430" y="1189596"/>
                  </a:lnTo>
                  <a:lnTo>
                    <a:pt x="1079614" y="1174356"/>
                  </a:lnTo>
                  <a:lnTo>
                    <a:pt x="1076871" y="1169174"/>
                  </a:lnTo>
                  <a:lnTo>
                    <a:pt x="1076871" y="1188326"/>
                  </a:lnTo>
                  <a:lnTo>
                    <a:pt x="1075016" y="1206106"/>
                  </a:lnTo>
                  <a:lnTo>
                    <a:pt x="1060932" y="1248016"/>
                  </a:lnTo>
                  <a:lnTo>
                    <a:pt x="1038542" y="1286116"/>
                  </a:lnTo>
                  <a:lnTo>
                    <a:pt x="997610" y="1331836"/>
                  </a:lnTo>
                  <a:lnTo>
                    <a:pt x="980668" y="1336916"/>
                  </a:lnTo>
                  <a:lnTo>
                    <a:pt x="973467" y="1335646"/>
                  </a:lnTo>
                  <a:lnTo>
                    <a:pt x="968717" y="1329296"/>
                  </a:lnTo>
                  <a:lnTo>
                    <a:pt x="966101" y="1321676"/>
                  </a:lnTo>
                  <a:lnTo>
                    <a:pt x="965809" y="1317866"/>
                  </a:lnTo>
                  <a:lnTo>
                    <a:pt x="965708" y="1316596"/>
                  </a:lnTo>
                  <a:lnTo>
                    <a:pt x="965606" y="1315326"/>
                  </a:lnTo>
                  <a:lnTo>
                    <a:pt x="965504" y="1314056"/>
                  </a:lnTo>
                  <a:lnTo>
                    <a:pt x="965403" y="1312786"/>
                  </a:lnTo>
                  <a:lnTo>
                    <a:pt x="965301" y="1311516"/>
                  </a:lnTo>
                  <a:lnTo>
                    <a:pt x="966762" y="1293736"/>
                  </a:lnTo>
                  <a:lnTo>
                    <a:pt x="970140" y="1275956"/>
                  </a:lnTo>
                  <a:lnTo>
                    <a:pt x="971181" y="1272146"/>
                  </a:lnTo>
                  <a:lnTo>
                    <a:pt x="973950" y="1261986"/>
                  </a:lnTo>
                  <a:lnTo>
                    <a:pt x="989139" y="1225156"/>
                  </a:lnTo>
                  <a:lnTo>
                    <a:pt x="1020914" y="1180706"/>
                  </a:lnTo>
                  <a:lnTo>
                    <a:pt x="1056386" y="1162926"/>
                  </a:lnTo>
                  <a:lnTo>
                    <a:pt x="1066063" y="1164196"/>
                  </a:lnTo>
                  <a:lnTo>
                    <a:pt x="1072388" y="1169276"/>
                  </a:lnTo>
                  <a:lnTo>
                    <a:pt x="1075829" y="1178166"/>
                  </a:lnTo>
                  <a:lnTo>
                    <a:pt x="1076871" y="1188326"/>
                  </a:lnTo>
                  <a:lnTo>
                    <a:pt x="1076871" y="1169174"/>
                  </a:lnTo>
                  <a:lnTo>
                    <a:pt x="1074242" y="1164196"/>
                  </a:lnTo>
                  <a:lnTo>
                    <a:pt x="1072464" y="1162926"/>
                  </a:lnTo>
                  <a:lnTo>
                    <a:pt x="1065339" y="1157846"/>
                  </a:lnTo>
                  <a:lnTo>
                    <a:pt x="1052969" y="1156576"/>
                  </a:lnTo>
                  <a:lnTo>
                    <a:pt x="1016457" y="1165466"/>
                  </a:lnTo>
                  <a:lnTo>
                    <a:pt x="985507" y="1188326"/>
                  </a:lnTo>
                  <a:lnTo>
                    <a:pt x="961390" y="1218806"/>
                  </a:lnTo>
                  <a:lnTo>
                    <a:pt x="944346" y="1253096"/>
                  </a:lnTo>
                  <a:lnTo>
                    <a:pt x="943432" y="1256906"/>
                  </a:lnTo>
                  <a:lnTo>
                    <a:pt x="942632" y="1259446"/>
                  </a:lnTo>
                  <a:lnTo>
                    <a:pt x="931811" y="1275956"/>
                  </a:lnTo>
                  <a:lnTo>
                    <a:pt x="921296" y="1286116"/>
                  </a:lnTo>
                  <a:lnTo>
                    <a:pt x="910031" y="1292466"/>
                  </a:lnTo>
                  <a:lnTo>
                    <a:pt x="897001" y="1293736"/>
                  </a:lnTo>
                  <a:lnTo>
                    <a:pt x="887323" y="1293736"/>
                  </a:lnTo>
                  <a:lnTo>
                    <a:pt x="885990" y="1292466"/>
                  </a:lnTo>
                  <a:lnTo>
                    <a:pt x="883335" y="1289926"/>
                  </a:lnTo>
                  <a:lnTo>
                    <a:pt x="882192" y="1288656"/>
                  </a:lnTo>
                  <a:lnTo>
                    <a:pt x="888288" y="1281036"/>
                  </a:lnTo>
                  <a:lnTo>
                    <a:pt x="893800" y="1272146"/>
                  </a:lnTo>
                  <a:lnTo>
                    <a:pt x="909167" y="1226426"/>
                  </a:lnTo>
                  <a:lnTo>
                    <a:pt x="910767" y="1214996"/>
                  </a:lnTo>
                  <a:lnTo>
                    <a:pt x="910831" y="1213726"/>
                  </a:lnTo>
                  <a:lnTo>
                    <a:pt x="910894" y="1212456"/>
                  </a:lnTo>
                  <a:lnTo>
                    <a:pt x="911161" y="1207376"/>
                  </a:lnTo>
                  <a:lnTo>
                    <a:pt x="911225" y="1206106"/>
                  </a:lnTo>
                  <a:lnTo>
                    <a:pt x="910653" y="1197216"/>
                  </a:lnTo>
                  <a:lnTo>
                    <a:pt x="910577" y="1195946"/>
                  </a:lnTo>
                  <a:lnTo>
                    <a:pt x="910488" y="1194676"/>
                  </a:lnTo>
                  <a:lnTo>
                    <a:pt x="908304" y="1184516"/>
                  </a:lnTo>
                  <a:lnTo>
                    <a:pt x="906106" y="1179029"/>
                  </a:lnTo>
                  <a:lnTo>
                    <a:pt x="906106" y="1212456"/>
                  </a:lnTo>
                  <a:lnTo>
                    <a:pt x="903833" y="1212456"/>
                  </a:lnTo>
                  <a:lnTo>
                    <a:pt x="900988" y="1211186"/>
                  </a:lnTo>
                  <a:lnTo>
                    <a:pt x="887895" y="1211186"/>
                  </a:lnTo>
                  <a:lnTo>
                    <a:pt x="867397" y="1250556"/>
                  </a:lnTo>
                  <a:lnTo>
                    <a:pt x="867016" y="1253096"/>
                  </a:lnTo>
                  <a:lnTo>
                    <a:pt x="877074" y="1289926"/>
                  </a:lnTo>
                  <a:lnTo>
                    <a:pt x="875931" y="1291196"/>
                  </a:lnTo>
                  <a:lnTo>
                    <a:pt x="875372" y="1292466"/>
                  </a:lnTo>
                  <a:lnTo>
                    <a:pt x="875372" y="1293736"/>
                  </a:lnTo>
                  <a:lnTo>
                    <a:pt x="860831" y="1314056"/>
                  </a:lnTo>
                  <a:lnTo>
                    <a:pt x="846201" y="1328026"/>
                  </a:lnTo>
                  <a:lnTo>
                    <a:pt x="831342" y="1336916"/>
                  </a:lnTo>
                  <a:lnTo>
                    <a:pt x="816165" y="1339456"/>
                  </a:lnTo>
                  <a:lnTo>
                    <a:pt x="803884" y="1336916"/>
                  </a:lnTo>
                  <a:lnTo>
                    <a:pt x="795185" y="1326756"/>
                  </a:lnTo>
                  <a:lnTo>
                    <a:pt x="790003" y="1311516"/>
                  </a:lnTo>
                  <a:lnTo>
                    <a:pt x="788657" y="1293736"/>
                  </a:lnTo>
                  <a:lnTo>
                    <a:pt x="788606" y="1279766"/>
                  </a:lnTo>
                  <a:lnTo>
                    <a:pt x="789559" y="1270876"/>
                  </a:lnTo>
                  <a:lnTo>
                    <a:pt x="804646" y="1221346"/>
                  </a:lnTo>
                  <a:lnTo>
                    <a:pt x="834351" y="1179436"/>
                  </a:lnTo>
                  <a:lnTo>
                    <a:pt x="873658" y="1160386"/>
                  </a:lnTo>
                  <a:lnTo>
                    <a:pt x="887857" y="1164196"/>
                  </a:lnTo>
                  <a:lnTo>
                    <a:pt x="897991" y="1173086"/>
                  </a:lnTo>
                  <a:lnTo>
                    <a:pt x="904074" y="1189596"/>
                  </a:lnTo>
                  <a:lnTo>
                    <a:pt x="905992" y="1211186"/>
                  </a:lnTo>
                  <a:lnTo>
                    <a:pt x="906106" y="1212456"/>
                  </a:lnTo>
                  <a:lnTo>
                    <a:pt x="906106" y="1179029"/>
                  </a:lnTo>
                  <a:lnTo>
                    <a:pt x="904748" y="1175626"/>
                  </a:lnTo>
                  <a:lnTo>
                    <a:pt x="899845" y="1168006"/>
                  </a:lnTo>
                  <a:lnTo>
                    <a:pt x="893229" y="1161656"/>
                  </a:lnTo>
                  <a:lnTo>
                    <a:pt x="891247" y="1160386"/>
                  </a:lnTo>
                  <a:lnTo>
                    <a:pt x="885329" y="1156576"/>
                  </a:lnTo>
                  <a:lnTo>
                    <a:pt x="876147" y="1154036"/>
                  </a:lnTo>
                  <a:lnTo>
                    <a:pt x="865695" y="1152766"/>
                  </a:lnTo>
                  <a:lnTo>
                    <a:pt x="844664" y="1155306"/>
                  </a:lnTo>
                  <a:lnTo>
                    <a:pt x="807097" y="1175626"/>
                  </a:lnTo>
                  <a:lnTo>
                    <a:pt x="778179" y="1214996"/>
                  </a:lnTo>
                  <a:lnTo>
                    <a:pt x="763905" y="1255636"/>
                  </a:lnTo>
                  <a:lnTo>
                    <a:pt x="762800" y="1269606"/>
                  </a:lnTo>
                  <a:lnTo>
                    <a:pt x="762838" y="1291196"/>
                  </a:lnTo>
                  <a:lnTo>
                    <a:pt x="781519" y="1331836"/>
                  </a:lnTo>
                  <a:lnTo>
                    <a:pt x="812190" y="1344536"/>
                  </a:lnTo>
                  <a:lnTo>
                    <a:pt x="822096" y="1343266"/>
                  </a:lnTo>
                  <a:lnTo>
                    <a:pt x="860145" y="1320406"/>
                  </a:lnTo>
                  <a:lnTo>
                    <a:pt x="879919" y="1292466"/>
                  </a:lnTo>
                  <a:lnTo>
                    <a:pt x="883907" y="1296276"/>
                  </a:lnTo>
                  <a:lnTo>
                    <a:pt x="889596" y="1298816"/>
                  </a:lnTo>
                  <a:lnTo>
                    <a:pt x="897572" y="1298816"/>
                  </a:lnTo>
                  <a:lnTo>
                    <a:pt x="940142" y="1272146"/>
                  </a:lnTo>
                  <a:lnTo>
                    <a:pt x="939469" y="1277226"/>
                  </a:lnTo>
                  <a:lnTo>
                    <a:pt x="947661" y="1325486"/>
                  </a:lnTo>
                  <a:lnTo>
                    <a:pt x="976693" y="1341996"/>
                  </a:lnTo>
                  <a:lnTo>
                    <a:pt x="996099" y="1336916"/>
                  </a:lnTo>
                  <a:lnTo>
                    <a:pt x="1015822" y="1322946"/>
                  </a:lnTo>
                  <a:lnTo>
                    <a:pt x="1035761" y="1298816"/>
                  </a:lnTo>
                  <a:lnTo>
                    <a:pt x="1055814" y="1265796"/>
                  </a:lnTo>
                  <a:lnTo>
                    <a:pt x="1053147" y="1275956"/>
                  </a:lnTo>
                  <a:lnTo>
                    <a:pt x="1051191" y="1286116"/>
                  </a:lnTo>
                  <a:lnTo>
                    <a:pt x="1049972" y="1296276"/>
                  </a:lnTo>
                  <a:lnTo>
                    <a:pt x="1049909" y="1297546"/>
                  </a:lnTo>
                  <a:lnTo>
                    <a:pt x="1049794" y="1300086"/>
                  </a:lnTo>
                  <a:lnTo>
                    <a:pt x="1049667" y="1302626"/>
                  </a:lnTo>
                  <a:lnTo>
                    <a:pt x="1069479" y="1339456"/>
                  </a:lnTo>
                  <a:lnTo>
                    <a:pt x="1082560" y="1340726"/>
                  </a:lnTo>
                  <a:lnTo>
                    <a:pt x="1091399" y="1339456"/>
                  </a:lnTo>
                  <a:lnTo>
                    <a:pt x="1135976" y="1303896"/>
                  </a:lnTo>
                  <a:lnTo>
                    <a:pt x="1160322" y="1265796"/>
                  </a:lnTo>
                  <a:lnTo>
                    <a:pt x="1170800" y="1246746"/>
                  </a:lnTo>
                  <a:lnTo>
                    <a:pt x="1173073" y="1242936"/>
                  </a:lnTo>
                  <a:lnTo>
                    <a:pt x="1172502" y="1240396"/>
                  </a:lnTo>
                  <a:lnTo>
                    <a:pt x="1169657" y="1240396"/>
                  </a:lnTo>
                  <a:lnTo>
                    <a:pt x="1168514" y="1241666"/>
                  </a:lnTo>
                  <a:lnTo>
                    <a:pt x="1167384" y="1244206"/>
                  </a:lnTo>
                  <a:lnTo>
                    <a:pt x="1155204" y="1265796"/>
                  </a:lnTo>
                  <a:lnTo>
                    <a:pt x="1133195" y="1298816"/>
                  </a:lnTo>
                  <a:lnTo>
                    <a:pt x="1100277" y="1330566"/>
                  </a:lnTo>
                  <a:lnTo>
                    <a:pt x="1083703" y="1335646"/>
                  </a:lnTo>
                  <a:lnTo>
                    <a:pt x="1075728" y="1335646"/>
                  </a:lnTo>
                  <a:lnTo>
                    <a:pt x="1071181" y="1330566"/>
                  </a:lnTo>
                  <a:lnTo>
                    <a:pt x="1071181" y="1320406"/>
                  </a:lnTo>
                  <a:lnTo>
                    <a:pt x="1074191" y="1301356"/>
                  </a:lnTo>
                  <a:lnTo>
                    <a:pt x="1083348" y="1274686"/>
                  </a:lnTo>
                  <a:lnTo>
                    <a:pt x="1087208" y="1265796"/>
                  </a:lnTo>
                  <a:lnTo>
                    <a:pt x="1098791" y="1239126"/>
                  </a:lnTo>
                  <a:lnTo>
                    <a:pt x="1106525" y="1223886"/>
                  </a:lnTo>
                  <a:lnTo>
                    <a:pt x="1120698" y="1195946"/>
                  </a:lnTo>
                  <a:lnTo>
                    <a:pt x="1199464" y="1044816"/>
                  </a:lnTo>
                  <a:lnTo>
                    <a:pt x="1206080" y="1032116"/>
                  </a:lnTo>
                  <a:close/>
                </a:path>
                <a:path w="1608454" h="1513839">
                  <a:moveTo>
                    <a:pt x="1298295" y="248920"/>
                  </a:moveTo>
                  <a:lnTo>
                    <a:pt x="1295260" y="224790"/>
                  </a:lnTo>
                  <a:lnTo>
                    <a:pt x="1293825" y="213360"/>
                  </a:lnTo>
                  <a:lnTo>
                    <a:pt x="1278559" y="186690"/>
                  </a:lnTo>
                  <a:lnTo>
                    <a:pt x="1249692" y="165100"/>
                  </a:lnTo>
                  <a:lnTo>
                    <a:pt x="1204442" y="148590"/>
                  </a:lnTo>
                  <a:lnTo>
                    <a:pt x="1140015" y="134620"/>
                  </a:lnTo>
                  <a:lnTo>
                    <a:pt x="1111872" y="127000"/>
                  </a:lnTo>
                  <a:lnTo>
                    <a:pt x="1094143" y="120650"/>
                  </a:lnTo>
                  <a:lnTo>
                    <a:pt x="1084922" y="111760"/>
                  </a:lnTo>
                  <a:lnTo>
                    <a:pt x="1082268" y="100330"/>
                  </a:lnTo>
                  <a:lnTo>
                    <a:pt x="1084097" y="85090"/>
                  </a:lnTo>
                  <a:lnTo>
                    <a:pt x="1092111" y="77470"/>
                  </a:lnTo>
                  <a:lnTo>
                    <a:pt x="1110056" y="73660"/>
                  </a:lnTo>
                  <a:lnTo>
                    <a:pt x="1141730" y="72390"/>
                  </a:lnTo>
                  <a:lnTo>
                    <a:pt x="1173899" y="73660"/>
                  </a:lnTo>
                  <a:lnTo>
                    <a:pt x="1192098" y="80010"/>
                  </a:lnTo>
                  <a:lnTo>
                    <a:pt x="1200200" y="95250"/>
                  </a:lnTo>
                  <a:lnTo>
                    <a:pt x="1201953" y="120650"/>
                  </a:lnTo>
                  <a:lnTo>
                    <a:pt x="1202042" y="121920"/>
                  </a:lnTo>
                  <a:lnTo>
                    <a:pt x="1296149" y="121920"/>
                  </a:lnTo>
                  <a:lnTo>
                    <a:pt x="1292098" y="73660"/>
                  </a:lnTo>
                  <a:lnTo>
                    <a:pt x="1291983" y="72390"/>
                  </a:lnTo>
                  <a:lnTo>
                    <a:pt x="1291882" y="71120"/>
                  </a:lnTo>
                  <a:lnTo>
                    <a:pt x="1277150" y="36830"/>
                  </a:lnTo>
                  <a:lnTo>
                    <a:pt x="1249121" y="13970"/>
                  </a:lnTo>
                  <a:lnTo>
                    <a:pt x="1204937" y="2540"/>
                  </a:lnTo>
                  <a:lnTo>
                    <a:pt x="1141730" y="0"/>
                  </a:lnTo>
                  <a:lnTo>
                    <a:pt x="1078941" y="2540"/>
                  </a:lnTo>
                  <a:lnTo>
                    <a:pt x="1034999" y="11430"/>
                  </a:lnTo>
                  <a:lnTo>
                    <a:pt x="1007097" y="30480"/>
                  </a:lnTo>
                  <a:lnTo>
                    <a:pt x="992428" y="58420"/>
                  </a:lnTo>
                  <a:lnTo>
                    <a:pt x="988161" y="100330"/>
                  </a:lnTo>
                  <a:lnTo>
                    <a:pt x="994143" y="139700"/>
                  </a:lnTo>
                  <a:lnTo>
                    <a:pt x="1015479" y="167640"/>
                  </a:lnTo>
                  <a:lnTo>
                    <a:pt x="1057275" y="187960"/>
                  </a:lnTo>
                  <a:lnTo>
                    <a:pt x="1124623" y="204470"/>
                  </a:lnTo>
                  <a:lnTo>
                    <a:pt x="1138135" y="207010"/>
                  </a:lnTo>
                  <a:lnTo>
                    <a:pt x="1150137" y="209550"/>
                  </a:lnTo>
                  <a:lnTo>
                    <a:pt x="1160691" y="212090"/>
                  </a:lnTo>
                  <a:lnTo>
                    <a:pt x="1169898" y="214630"/>
                  </a:lnTo>
                  <a:lnTo>
                    <a:pt x="1107782" y="214630"/>
                  </a:lnTo>
                  <a:lnTo>
                    <a:pt x="1078903" y="217170"/>
                  </a:lnTo>
                  <a:lnTo>
                    <a:pt x="1054747" y="220980"/>
                  </a:lnTo>
                  <a:lnTo>
                    <a:pt x="1034961" y="226060"/>
                  </a:lnTo>
                  <a:lnTo>
                    <a:pt x="980884" y="226060"/>
                  </a:lnTo>
                  <a:lnTo>
                    <a:pt x="980986" y="229870"/>
                  </a:lnTo>
                  <a:lnTo>
                    <a:pt x="981049" y="232410"/>
                  </a:lnTo>
                  <a:lnTo>
                    <a:pt x="981151" y="236220"/>
                  </a:lnTo>
                  <a:lnTo>
                    <a:pt x="981240" y="240030"/>
                  </a:lnTo>
                  <a:lnTo>
                    <a:pt x="981303" y="242570"/>
                  </a:lnTo>
                  <a:lnTo>
                    <a:pt x="981367" y="245110"/>
                  </a:lnTo>
                  <a:lnTo>
                    <a:pt x="982789" y="260350"/>
                  </a:lnTo>
                  <a:lnTo>
                    <a:pt x="982903" y="261620"/>
                  </a:lnTo>
                  <a:lnTo>
                    <a:pt x="985596" y="275590"/>
                  </a:lnTo>
                  <a:lnTo>
                    <a:pt x="989571" y="288290"/>
                  </a:lnTo>
                  <a:lnTo>
                    <a:pt x="988936" y="294640"/>
                  </a:lnTo>
                  <a:lnTo>
                    <a:pt x="988504" y="300990"/>
                  </a:lnTo>
                  <a:lnTo>
                    <a:pt x="988453" y="302260"/>
                  </a:lnTo>
                  <a:lnTo>
                    <a:pt x="988339" y="304800"/>
                  </a:lnTo>
                  <a:lnTo>
                    <a:pt x="988237" y="307340"/>
                  </a:lnTo>
                  <a:lnTo>
                    <a:pt x="994143" y="354330"/>
                  </a:lnTo>
                  <a:lnTo>
                    <a:pt x="1057275" y="401320"/>
                  </a:lnTo>
                  <a:lnTo>
                    <a:pt x="1124623" y="419100"/>
                  </a:lnTo>
                  <a:lnTo>
                    <a:pt x="1163574" y="427990"/>
                  </a:lnTo>
                  <a:lnTo>
                    <a:pt x="1187983" y="435610"/>
                  </a:lnTo>
                  <a:lnTo>
                    <a:pt x="1200594" y="445770"/>
                  </a:lnTo>
                  <a:lnTo>
                    <a:pt x="1204188" y="458470"/>
                  </a:lnTo>
                  <a:lnTo>
                    <a:pt x="1202207" y="472440"/>
                  </a:lnTo>
                  <a:lnTo>
                    <a:pt x="1193495" y="481330"/>
                  </a:lnTo>
                  <a:lnTo>
                    <a:pt x="1173873" y="485140"/>
                  </a:lnTo>
                  <a:lnTo>
                    <a:pt x="1139164" y="485140"/>
                  </a:lnTo>
                  <a:lnTo>
                    <a:pt x="1104950" y="483870"/>
                  </a:lnTo>
                  <a:lnTo>
                    <a:pt x="1085583" y="478790"/>
                  </a:lnTo>
                  <a:lnTo>
                    <a:pt x="1076960" y="464820"/>
                  </a:lnTo>
                  <a:lnTo>
                    <a:pt x="1075829" y="450850"/>
                  </a:lnTo>
                  <a:lnTo>
                    <a:pt x="1075004" y="440690"/>
                  </a:lnTo>
                  <a:lnTo>
                    <a:pt x="980884" y="440690"/>
                  </a:lnTo>
                  <a:lnTo>
                    <a:pt x="985342" y="488950"/>
                  </a:lnTo>
                  <a:lnTo>
                    <a:pt x="1000671" y="523240"/>
                  </a:lnTo>
                  <a:lnTo>
                    <a:pt x="1029855" y="543560"/>
                  </a:lnTo>
                  <a:lnTo>
                    <a:pt x="1075880" y="554990"/>
                  </a:lnTo>
                  <a:lnTo>
                    <a:pt x="1141730" y="557530"/>
                  </a:lnTo>
                  <a:lnTo>
                    <a:pt x="1205814" y="554990"/>
                  </a:lnTo>
                  <a:lnTo>
                    <a:pt x="1244219" y="547370"/>
                  </a:lnTo>
                  <a:lnTo>
                    <a:pt x="1250619" y="546100"/>
                  </a:lnTo>
                  <a:lnTo>
                    <a:pt x="1279042" y="529590"/>
                  </a:lnTo>
                  <a:lnTo>
                    <a:pt x="1293964" y="502920"/>
                  </a:lnTo>
                  <a:lnTo>
                    <a:pt x="1298295" y="463550"/>
                  </a:lnTo>
                  <a:lnTo>
                    <a:pt x="1293825" y="427990"/>
                  </a:lnTo>
                  <a:lnTo>
                    <a:pt x="1287767" y="417410"/>
                  </a:lnTo>
                  <a:lnTo>
                    <a:pt x="1287767" y="461010"/>
                  </a:lnTo>
                  <a:lnTo>
                    <a:pt x="1287691" y="473710"/>
                  </a:lnTo>
                  <a:lnTo>
                    <a:pt x="1286878" y="483870"/>
                  </a:lnTo>
                  <a:lnTo>
                    <a:pt x="1286776" y="485140"/>
                  </a:lnTo>
                  <a:lnTo>
                    <a:pt x="1284884" y="496570"/>
                  </a:lnTo>
                  <a:lnTo>
                    <a:pt x="1261338" y="530860"/>
                  </a:lnTo>
                  <a:lnTo>
                    <a:pt x="1217231" y="543560"/>
                  </a:lnTo>
                  <a:lnTo>
                    <a:pt x="1198473" y="546100"/>
                  </a:lnTo>
                  <a:lnTo>
                    <a:pt x="1179563" y="547370"/>
                  </a:lnTo>
                  <a:lnTo>
                    <a:pt x="1102944" y="547370"/>
                  </a:lnTo>
                  <a:lnTo>
                    <a:pt x="1064412" y="542290"/>
                  </a:lnTo>
                  <a:lnTo>
                    <a:pt x="1052690" y="541020"/>
                  </a:lnTo>
                  <a:lnTo>
                    <a:pt x="1012088" y="519430"/>
                  </a:lnTo>
                  <a:lnTo>
                    <a:pt x="994981" y="485140"/>
                  </a:lnTo>
                  <a:lnTo>
                    <a:pt x="992187" y="464820"/>
                  </a:lnTo>
                  <a:lnTo>
                    <a:pt x="992060" y="463550"/>
                  </a:lnTo>
                  <a:lnTo>
                    <a:pt x="991946" y="462280"/>
                  </a:lnTo>
                  <a:lnTo>
                    <a:pt x="991400" y="450850"/>
                  </a:lnTo>
                  <a:lnTo>
                    <a:pt x="1064793" y="450850"/>
                  </a:lnTo>
                  <a:lnTo>
                    <a:pt x="1065707" y="461010"/>
                  </a:lnTo>
                  <a:lnTo>
                    <a:pt x="1068057" y="471170"/>
                  </a:lnTo>
                  <a:lnTo>
                    <a:pt x="1072489" y="480060"/>
                  </a:lnTo>
                  <a:lnTo>
                    <a:pt x="1079715" y="486410"/>
                  </a:lnTo>
                  <a:lnTo>
                    <a:pt x="1086688" y="491490"/>
                  </a:lnTo>
                  <a:lnTo>
                    <a:pt x="1095463" y="494030"/>
                  </a:lnTo>
                  <a:lnTo>
                    <a:pt x="1103731" y="494030"/>
                  </a:lnTo>
                  <a:lnTo>
                    <a:pt x="1112558" y="495300"/>
                  </a:lnTo>
                  <a:lnTo>
                    <a:pt x="1174597" y="495300"/>
                  </a:lnTo>
                  <a:lnTo>
                    <a:pt x="1182103" y="494030"/>
                  </a:lnTo>
                  <a:lnTo>
                    <a:pt x="1190434" y="494030"/>
                  </a:lnTo>
                  <a:lnTo>
                    <a:pt x="1214551" y="458470"/>
                  </a:lnTo>
                  <a:lnTo>
                    <a:pt x="1213002" y="448310"/>
                  </a:lnTo>
                  <a:lnTo>
                    <a:pt x="1172984" y="419100"/>
                  </a:lnTo>
                  <a:lnTo>
                    <a:pt x="1166279" y="417830"/>
                  </a:lnTo>
                  <a:lnTo>
                    <a:pt x="1136599" y="410210"/>
                  </a:lnTo>
                  <a:lnTo>
                    <a:pt x="1076820" y="397510"/>
                  </a:lnTo>
                  <a:lnTo>
                    <a:pt x="1040371" y="384810"/>
                  </a:lnTo>
                  <a:lnTo>
                    <a:pt x="1009789" y="360680"/>
                  </a:lnTo>
                  <a:lnTo>
                    <a:pt x="998524" y="314960"/>
                  </a:lnTo>
                  <a:lnTo>
                    <a:pt x="998575" y="312420"/>
                  </a:lnTo>
                  <a:lnTo>
                    <a:pt x="998664" y="307340"/>
                  </a:lnTo>
                  <a:lnTo>
                    <a:pt x="1004735" y="267970"/>
                  </a:lnTo>
                  <a:lnTo>
                    <a:pt x="1050239" y="232410"/>
                  </a:lnTo>
                  <a:lnTo>
                    <a:pt x="1113574" y="224790"/>
                  </a:lnTo>
                  <a:lnTo>
                    <a:pt x="1160233" y="224790"/>
                  </a:lnTo>
                  <a:lnTo>
                    <a:pt x="1215732" y="229870"/>
                  </a:lnTo>
                  <a:lnTo>
                    <a:pt x="1258582" y="246380"/>
                  </a:lnTo>
                  <a:lnTo>
                    <a:pt x="1279372" y="279400"/>
                  </a:lnTo>
                  <a:lnTo>
                    <a:pt x="1285608" y="323850"/>
                  </a:lnTo>
                  <a:lnTo>
                    <a:pt x="1285659" y="325120"/>
                  </a:lnTo>
                  <a:lnTo>
                    <a:pt x="1212316" y="326390"/>
                  </a:lnTo>
                  <a:lnTo>
                    <a:pt x="1211618" y="314960"/>
                  </a:lnTo>
                  <a:lnTo>
                    <a:pt x="1209586" y="304800"/>
                  </a:lnTo>
                  <a:lnTo>
                    <a:pt x="1166977" y="276860"/>
                  </a:lnTo>
                  <a:lnTo>
                    <a:pt x="1109205" y="276860"/>
                  </a:lnTo>
                  <a:lnTo>
                    <a:pt x="1102055" y="278130"/>
                  </a:lnTo>
                  <a:lnTo>
                    <a:pt x="1094193" y="279400"/>
                  </a:lnTo>
                  <a:lnTo>
                    <a:pt x="1072032" y="312420"/>
                  </a:lnTo>
                  <a:lnTo>
                    <a:pt x="1071968" y="313690"/>
                  </a:lnTo>
                  <a:lnTo>
                    <a:pt x="1071905" y="314960"/>
                  </a:lnTo>
                  <a:lnTo>
                    <a:pt x="1094600" y="346710"/>
                  </a:lnTo>
                  <a:lnTo>
                    <a:pt x="1137996" y="358140"/>
                  </a:lnTo>
                  <a:lnTo>
                    <a:pt x="1157224" y="363220"/>
                  </a:lnTo>
                  <a:lnTo>
                    <a:pt x="1214234" y="377190"/>
                  </a:lnTo>
                  <a:lnTo>
                    <a:pt x="1259928" y="398780"/>
                  </a:lnTo>
                  <a:lnTo>
                    <a:pt x="1286776" y="444500"/>
                  </a:lnTo>
                  <a:lnTo>
                    <a:pt x="1287767" y="461010"/>
                  </a:lnTo>
                  <a:lnTo>
                    <a:pt x="1287767" y="417410"/>
                  </a:lnTo>
                  <a:lnTo>
                    <a:pt x="1249692" y="379730"/>
                  </a:lnTo>
                  <a:lnTo>
                    <a:pt x="1204442" y="363220"/>
                  </a:lnTo>
                  <a:lnTo>
                    <a:pt x="1140015" y="347980"/>
                  </a:lnTo>
                  <a:lnTo>
                    <a:pt x="1131252" y="346710"/>
                  </a:lnTo>
                  <a:lnTo>
                    <a:pt x="1123721" y="345440"/>
                  </a:lnTo>
                  <a:lnTo>
                    <a:pt x="1117282" y="342900"/>
                  </a:lnTo>
                  <a:lnTo>
                    <a:pt x="1125016" y="344170"/>
                  </a:lnTo>
                  <a:lnTo>
                    <a:pt x="1141730" y="344170"/>
                  </a:lnTo>
                  <a:lnTo>
                    <a:pt x="1170660" y="342900"/>
                  </a:lnTo>
                  <a:lnTo>
                    <a:pt x="1196022" y="341630"/>
                  </a:lnTo>
                  <a:lnTo>
                    <a:pt x="1218031" y="339090"/>
                  </a:lnTo>
                  <a:lnTo>
                    <a:pt x="1236878" y="336550"/>
                  </a:lnTo>
                  <a:lnTo>
                    <a:pt x="1296149" y="336550"/>
                  </a:lnTo>
                  <a:lnTo>
                    <a:pt x="1296073" y="331470"/>
                  </a:lnTo>
                  <a:lnTo>
                    <a:pt x="1296009" y="326390"/>
                  </a:lnTo>
                  <a:lnTo>
                    <a:pt x="1295971" y="323850"/>
                  </a:lnTo>
                  <a:lnTo>
                    <a:pt x="1295514" y="314960"/>
                  </a:lnTo>
                  <a:lnTo>
                    <a:pt x="1295450" y="313690"/>
                  </a:lnTo>
                  <a:lnTo>
                    <a:pt x="1295374" y="312420"/>
                  </a:lnTo>
                  <a:lnTo>
                    <a:pt x="1294485" y="302260"/>
                  </a:lnTo>
                  <a:lnTo>
                    <a:pt x="1294371" y="300990"/>
                  </a:lnTo>
                  <a:lnTo>
                    <a:pt x="1292898" y="290830"/>
                  </a:lnTo>
                  <a:lnTo>
                    <a:pt x="1295349" y="281940"/>
                  </a:lnTo>
                  <a:lnTo>
                    <a:pt x="1297025" y="271780"/>
                  </a:lnTo>
                  <a:lnTo>
                    <a:pt x="1297889" y="261620"/>
                  </a:lnTo>
                  <a:lnTo>
                    <a:pt x="1297990" y="260350"/>
                  </a:lnTo>
                  <a:lnTo>
                    <a:pt x="1298295" y="248920"/>
                  </a:lnTo>
                  <a:close/>
                </a:path>
                <a:path w="1608454" h="1513839">
                  <a:moveTo>
                    <a:pt x="1323009" y="1412455"/>
                  </a:moveTo>
                  <a:lnTo>
                    <a:pt x="1320584" y="1405915"/>
                  </a:lnTo>
                  <a:lnTo>
                    <a:pt x="1318615" y="1399082"/>
                  </a:lnTo>
                  <a:lnTo>
                    <a:pt x="1318564" y="1398917"/>
                  </a:lnTo>
                  <a:lnTo>
                    <a:pt x="1317244" y="1392034"/>
                  </a:lnTo>
                  <a:lnTo>
                    <a:pt x="1316583" y="1384820"/>
                  </a:lnTo>
                  <a:lnTo>
                    <a:pt x="1294206" y="1384820"/>
                  </a:lnTo>
                  <a:lnTo>
                    <a:pt x="1294904" y="1392034"/>
                  </a:lnTo>
                  <a:lnTo>
                    <a:pt x="1296403" y="1398917"/>
                  </a:lnTo>
                  <a:lnTo>
                    <a:pt x="1296428" y="1399082"/>
                  </a:lnTo>
                  <a:lnTo>
                    <a:pt x="1298714" y="1405763"/>
                  </a:lnTo>
                  <a:lnTo>
                    <a:pt x="1298765" y="1405915"/>
                  </a:lnTo>
                  <a:lnTo>
                    <a:pt x="1301902" y="1412455"/>
                  </a:lnTo>
                  <a:lnTo>
                    <a:pt x="1323009" y="1412455"/>
                  </a:lnTo>
                  <a:close/>
                </a:path>
                <a:path w="1608454" h="1513839">
                  <a:moveTo>
                    <a:pt x="1323022" y="1352321"/>
                  </a:moveTo>
                  <a:lnTo>
                    <a:pt x="1301902" y="1352321"/>
                  </a:lnTo>
                  <a:lnTo>
                    <a:pt x="1298765" y="1358874"/>
                  </a:lnTo>
                  <a:lnTo>
                    <a:pt x="1296428" y="1365694"/>
                  </a:lnTo>
                  <a:lnTo>
                    <a:pt x="1294892" y="1372857"/>
                  </a:lnTo>
                  <a:lnTo>
                    <a:pt x="1294206" y="1379956"/>
                  </a:lnTo>
                  <a:lnTo>
                    <a:pt x="1316596" y="1379956"/>
                  </a:lnTo>
                  <a:lnTo>
                    <a:pt x="1317231" y="1372857"/>
                  </a:lnTo>
                  <a:lnTo>
                    <a:pt x="1318577" y="1365859"/>
                  </a:lnTo>
                  <a:lnTo>
                    <a:pt x="1320533" y="1359014"/>
                  </a:lnTo>
                  <a:lnTo>
                    <a:pt x="1323022" y="1352321"/>
                  </a:lnTo>
                  <a:close/>
                </a:path>
                <a:path w="1608454" h="1513839">
                  <a:moveTo>
                    <a:pt x="1341170" y="1443837"/>
                  </a:moveTo>
                  <a:lnTo>
                    <a:pt x="1336738" y="1437474"/>
                  </a:lnTo>
                  <a:lnTo>
                    <a:pt x="1332547" y="1430947"/>
                  </a:lnTo>
                  <a:lnTo>
                    <a:pt x="1328661" y="1424216"/>
                  </a:lnTo>
                  <a:lnTo>
                    <a:pt x="1325156" y="1417307"/>
                  </a:lnTo>
                  <a:lnTo>
                    <a:pt x="1304861" y="1417307"/>
                  </a:lnTo>
                  <a:lnTo>
                    <a:pt x="1312087" y="1426235"/>
                  </a:lnTo>
                  <a:lnTo>
                    <a:pt x="1320711" y="1433715"/>
                  </a:lnTo>
                  <a:lnTo>
                    <a:pt x="1330490" y="1439621"/>
                  </a:lnTo>
                  <a:lnTo>
                    <a:pt x="1341170" y="1443837"/>
                  </a:lnTo>
                  <a:close/>
                </a:path>
                <a:path w="1608454" h="1513839">
                  <a:moveTo>
                    <a:pt x="1341170" y="1320939"/>
                  </a:moveTo>
                  <a:lnTo>
                    <a:pt x="1330490" y="1325156"/>
                  </a:lnTo>
                  <a:lnTo>
                    <a:pt x="1320711" y="1331074"/>
                  </a:lnTo>
                  <a:lnTo>
                    <a:pt x="1312100" y="1338554"/>
                  </a:lnTo>
                  <a:lnTo>
                    <a:pt x="1304861" y="1347470"/>
                  </a:lnTo>
                  <a:lnTo>
                    <a:pt x="1325168" y="1347470"/>
                  </a:lnTo>
                  <a:lnTo>
                    <a:pt x="1328674" y="1340561"/>
                  </a:lnTo>
                  <a:lnTo>
                    <a:pt x="1332547" y="1333842"/>
                  </a:lnTo>
                  <a:lnTo>
                    <a:pt x="1336738" y="1327302"/>
                  </a:lnTo>
                  <a:lnTo>
                    <a:pt x="1341170" y="1320939"/>
                  </a:lnTo>
                  <a:close/>
                </a:path>
                <a:path w="1608454" h="1513839">
                  <a:moveTo>
                    <a:pt x="1358696" y="1417307"/>
                  </a:moveTo>
                  <a:lnTo>
                    <a:pt x="1330375" y="1417307"/>
                  </a:lnTo>
                  <a:lnTo>
                    <a:pt x="1334046" y="1424622"/>
                  </a:lnTo>
                  <a:lnTo>
                    <a:pt x="1358696" y="1446695"/>
                  </a:lnTo>
                  <a:lnTo>
                    <a:pt x="1358696" y="1417307"/>
                  </a:lnTo>
                  <a:close/>
                </a:path>
                <a:path w="1608454" h="1513839">
                  <a:moveTo>
                    <a:pt x="1358696" y="1318082"/>
                  </a:moveTo>
                  <a:lnTo>
                    <a:pt x="1330388" y="1347470"/>
                  </a:lnTo>
                  <a:lnTo>
                    <a:pt x="1358696" y="1347470"/>
                  </a:lnTo>
                  <a:lnTo>
                    <a:pt x="1358696" y="1318082"/>
                  </a:lnTo>
                  <a:close/>
                </a:path>
                <a:path w="1608454" h="1513839">
                  <a:moveTo>
                    <a:pt x="1358785" y="1384744"/>
                  </a:moveTo>
                  <a:lnTo>
                    <a:pt x="1323276" y="1384744"/>
                  </a:lnTo>
                  <a:lnTo>
                    <a:pt x="1323886" y="1391602"/>
                  </a:lnTo>
                  <a:lnTo>
                    <a:pt x="1325156" y="1398346"/>
                  </a:lnTo>
                  <a:lnTo>
                    <a:pt x="1327023" y="1404950"/>
                  </a:lnTo>
                  <a:lnTo>
                    <a:pt x="1329397" y="1411414"/>
                  </a:lnTo>
                  <a:lnTo>
                    <a:pt x="1358785" y="1411414"/>
                  </a:lnTo>
                  <a:lnTo>
                    <a:pt x="1358785" y="1384744"/>
                  </a:lnTo>
                  <a:close/>
                </a:path>
                <a:path w="1608454" h="1513839">
                  <a:moveTo>
                    <a:pt x="1358785" y="1353362"/>
                  </a:moveTo>
                  <a:lnTo>
                    <a:pt x="1329397" y="1353362"/>
                  </a:lnTo>
                  <a:lnTo>
                    <a:pt x="1327023" y="1359827"/>
                  </a:lnTo>
                  <a:lnTo>
                    <a:pt x="1325156" y="1366431"/>
                  </a:lnTo>
                  <a:lnTo>
                    <a:pt x="1323886" y="1373187"/>
                  </a:lnTo>
                  <a:lnTo>
                    <a:pt x="1323276" y="1380045"/>
                  </a:lnTo>
                  <a:lnTo>
                    <a:pt x="1358785" y="1380045"/>
                  </a:lnTo>
                  <a:lnTo>
                    <a:pt x="1358785" y="1353362"/>
                  </a:lnTo>
                  <a:close/>
                </a:path>
                <a:path w="1608454" h="1513839">
                  <a:moveTo>
                    <a:pt x="1410766" y="1412455"/>
                  </a:moveTo>
                  <a:lnTo>
                    <a:pt x="1408328" y="1405915"/>
                  </a:lnTo>
                  <a:lnTo>
                    <a:pt x="1406372" y="1399082"/>
                  </a:lnTo>
                  <a:lnTo>
                    <a:pt x="1406321" y="1398917"/>
                  </a:lnTo>
                  <a:lnTo>
                    <a:pt x="1405001" y="1392034"/>
                  </a:lnTo>
                  <a:lnTo>
                    <a:pt x="1404340" y="1384820"/>
                  </a:lnTo>
                  <a:lnTo>
                    <a:pt x="1381950" y="1384820"/>
                  </a:lnTo>
                  <a:lnTo>
                    <a:pt x="1382649" y="1392034"/>
                  </a:lnTo>
                  <a:lnTo>
                    <a:pt x="1384147" y="1398917"/>
                  </a:lnTo>
                  <a:lnTo>
                    <a:pt x="1384185" y="1399082"/>
                  </a:lnTo>
                  <a:lnTo>
                    <a:pt x="1386471" y="1405763"/>
                  </a:lnTo>
                  <a:lnTo>
                    <a:pt x="1386522" y="1405915"/>
                  </a:lnTo>
                  <a:lnTo>
                    <a:pt x="1389646" y="1412455"/>
                  </a:lnTo>
                  <a:lnTo>
                    <a:pt x="1410766" y="1412455"/>
                  </a:lnTo>
                  <a:close/>
                </a:path>
                <a:path w="1608454" h="1513839">
                  <a:moveTo>
                    <a:pt x="1410779" y="1352321"/>
                  </a:moveTo>
                  <a:lnTo>
                    <a:pt x="1389646" y="1352321"/>
                  </a:lnTo>
                  <a:lnTo>
                    <a:pt x="1386522" y="1358874"/>
                  </a:lnTo>
                  <a:lnTo>
                    <a:pt x="1384185" y="1365694"/>
                  </a:lnTo>
                  <a:lnTo>
                    <a:pt x="1382636" y="1372857"/>
                  </a:lnTo>
                  <a:lnTo>
                    <a:pt x="1381950" y="1379956"/>
                  </a:lnTo>
                  <a:lnTo>
                    <a:pt x="1404340" y="1379956"/>
                  </a:lnTo>
                  <a:lnTo>
                    <a:pt x="1404988" y="1372857"/>
                  </a:lnTo>
                  <a:lnTo>
                    <a:pt x="1406321" y="1365859"/>
                  </a:lnTo>
                  <a:lnTo>
                    <a:pt x="1408277" y="1359014"/>
                  </a:lnTo>
                  <a:lnTo>
                    <a:pt x="1410779" y="1352321"/>
                  </a:lnTo>
                  <a:close/>
                </a:path>
                <a:path w="1608454" h="1513839">
                  <a:moveTo>
                    <a:pt x="1428915" y="1443837"/>
                  </a:moveTo>
                  <a:lnTo>
                    <a:pt x="1424482" y="1437474"/>
                  </a:lnTo>
                  <a:lnTo>
                    <a:pt x="1420291" y="1430947"/>
                  </a:lnTo>
                  <a:lnTo>
                    <a:pt x="1416405" y="1424216"/>
                  </a:lnTo>
                  <a:lnTo>
                    <a:pt x="1412900" y="1417307"/>
                  </a:lnTo>
                  <a:lnTo>
                    <a:pt x="1392618" y="1417307"/>
                  </a:lnTo>
                  <a:lnTo>
                    <a:pt x="1399844" y="1426235"/>
                  </a:lnTo>
                  <a:lnTo>
                    <a:pt x="1408468" y="1433715"/>
                  </a:lnTo>
                  <a:lnTo>
                    <a:pt x="1418234" y="1439621"/>
                  </a:lnTo>
                  <a:lnTo>
                    <a:pt x="1428915" y="1443837"/>
                  </a:lnTo>
                  <a:close/>
                </a:path>
                <a:path w="1608454" h="1513839">
                  <a:moveTo>
                    <a:pt x="1428927" y="1320939"/>
                  </a:moveTo>
                  <a:lnTo>
                    <a:pt x="1418234" y="1325156"/>
                  </a:lnTo>
                  <a:lnTo>
                    <a:pt x="1408468" y="1331074"/>
                  </a:lnTo>
                  <a:lnTo>
                    <a:pt x="1399844" y="1338554"/>
                  </a:lnTo>
                  <a:lnTo>
                    <a:pt x="1392605" y="1347470"/>
                  </a:lnTo>
                  <a:lnTo>
                    <a:pt x="1412913" y="1347470"/>
                  </a:lnTo>
                  <a:lnTo>
                    <a:pt x="1416418" y="1340561"/>
                  </a:lnTo>
                  <a:lnTo>
                    <a:pt x="1420304" y="1333842"/>
                  </a:lnTo>
                  <a:lnTo>
                    <a:pt x="1424495" y="1327302"/>
                  </a:lnTo>
                  <a:lnTo>
                    <a:pt x="1428927" y="1320939"/>
                  </a:lnTo>
                  <a:close/>
                </a:path>
                <a:path w="1608454" h="1513839">
                  <a:moveTo>
                    <a:pt x="1446441" y="1417307"/>
                  </a:moveTo>
                  <a:lnTo>
                    <a:pt x="1418132" y="1417307"/>
                  </a:lnTo>
                  <a:lnTo>
                    <a:pt x="1421790" y="1424622"/>
                  </a:lnTo>
                  <a:lnTo>
                    <a:pt x="1446441" y="1446695"/>
                  </a:lnTo>
                  <a:lnTo>
                    <a:pt x="1446441" y="1417307"/>
                  </a:lnTo>
                  <a:close/>
                </a:path>
                <a:path w="1608454" h="1513839">
                  <a:moveTo>
                    <a:pt x="1446441" y="1318082"/>
                  </a:moveTo>
                  <a:lnTo>
                    <a:pt x="1418132" y="1347470"/>
                  </a:lnTo>
                  <a:lnTo>
                    <a:pt x="1446441" y="1347470"/>
                  </a:lnTo>
                  <a:lnTo>
                    <a:pt x="1446441" y="1318082"/>
                  </a:lnTo>
                  <a:close/>
                </a:path>
                <a:path w="1608454" h="1513839">
                  <a:moveTo>
                    <a:pt x="1446517" y="1384744"/>
                  </a:moveTo>
                  <a:lnTo>
                    <a:pt x="1411020" y="1384744"/>
                  </a:lnTo>
                  <a:lnTo>
                    <a:pt x="1411630" y="1391602"/>
                  </a:lnTo>
                  <a:lnTo>
                    <a:pt x="1412913" y="1398346"/>
                  </a:lnTo>
                  <a:lnTo>
                    <a:pt x="1414767" y="1404950"/>
                  </a:lnTo>
                  <a:lnTo>
                    <a:pt x="1417142" y="1411414"/>
                  </a:lnTo>
                  <a:lnTo>
                    <a:pt x="1446517" y="1411414"/>
                  </a:lnTo>
                  <a:lnTo>
                    <a:pt x="1446517" y="1384744"/>
                  </a:lnTo>
                  <a:close/>
                </a:path>
                <a:path w="1608454" h="1513839">
                  <a:moveTo>
                    <a:pt x="1446517" y="1353362"/>
                  </a:moveTo>
                  <a:lnTo>
                    <a:pt x="1417142" y="1353362"/>
                  </a:lnTo>
                  <a:lnTo>
                    <a:pt x="1414780" y="1359827"/>
                  </a:lnTo>
                  <a:lnTo>
                    <a:pt x="1412913" y="1366431"/>
                  </a:lnTo>
                  <a:lnTo>
                    <a:pt x="1411643" y="1373187"/>
                  </a:lnTo>
                  <a:lnTo>
                    <a:pt x="1411033" y="1380045"/>
                  </a:lnTo>
                  <a:lnTo>
                    <a:pt x="1446517" y="1380045"/>
                  </a:lnTo>
                  <a:lnTo>
                    <a:pt x="1446517" y="1353362"/>
                  </a:lnTo>
                  <a:close/>
                </a:path>
                <a:path w="1608454" h="1513839">
                  <a:moveTo>
                    <a:pt x="1479613" y="1347470"/>
                  </a:moveTo>
                  <a:lnTo>
                    <a:pt x="1455153" y="1318209"/>
                  </a:lnTo>
                  <a:lnTo>
                    <a:pt x="1451305" y="1318082"/>
                  </a:lnTo>
                  <a:lnTo>
                    <a:pt x="1451305" y="1347470"/>
                  </a:lnTo>
                  <a:lnTo>
                    <a:pt x="1479613" y="1347470"/>
                  </a:lnTo>
                  <a:close/>
                </a:path>
                <a:path w="1608454" h="1513839">
                  <a:moveTo>
                    <a:pt x="1479626" y="1417307"/>
                  </a:moveTo>
                  <a:lnTo>
                    <a:pt x="1451305" y="1417307"/>
                  </a:lnTo>
                  <a:lnTo>
                    <a:pt x="1451305" y="1446695"/>
                  </a:lnTo>
                  <a:lnTo>
                    <a:pt x="1479626" y="1417307"/>
                  </a:lnTo>
                  <a:close/>
                </a:path>
                <a:path w="1608454" h="1513839">
                  <a:moveTo>
                    <a:pt x="1486725" y="1384744"/>
                  </a:moveTo>
                  <a:lnTo>
                    <a:pt x="1451229" y="1384744"/>
                  </a:lnTo>
                  <a:lnTo>
                    <a:pt x="1451229" y="1411414"/>
                  </a:lnTo>
                  <a:lnTo>
                    <a:pt x="1480604" y="1411414"/>
                  </a:lnTo>
                  <a:lnTo>
                    <a:pt x="1482979" y="1404950"/>
                  </a:lnTo>
                  <a:lnTo>
                    <a:pt x="1484833" y="1398346"/>
                  </a:lnTo>
                  <a:lnTo>
                    <a:pt x="1486115" y="1391602"/>
                  </a:lnTo>
                  <a:lnTo>
                    <a:pt x="1486725" y="1384744"/>
                  </a:lnTo>
                  <a:close/>
                </a:path>
                <a:path w="1608454" h="1513839">
                  <a:moveTo>
                    <a:pt x="1486725" y="1380045"/>
                  </a:moveTo>
                  <a:lnTo>
                    <a:pt x="1486115" y="1373187"/>
                  </a:lnTo>
                  <a:lnTo>
                    <a:pt x="1484833" y="1366431"/>
                  </a:lnTo>
                  <a:lnTo>
                    <a:pt x="1482966" y="1359827"/>
                  </a:lnTo>
                  <a:lnTo>
                    <a:pt x="1480604" y="1353362"/>
                  </a:lnTo>
                  <a:lnTo>
                    <a:pt x="1451229" y="1353362"/>
                  </a:lnTo>
                  <a:lnTo>
                    <a:pt x="1451229" y="1380045"/>
                  </a:lnTo>
                  <a:lnTo>
                    <a:pt x="1486725" y="1380045"/>
                  </a:lnTo>
                  <a:close/>
                </a:path>
                <a:path w="1608454" h="1513839">
                  <a:moveTo>
                    <a:pt x="1505140" y="1417307"/>
                  </a:moveTo>
                  <a:lnTo>
                    <a:pt x="1484845" y="1417307"/>
                  </a:lnTo>
                  <a:lnTo>
                    <a:pt x="1481340" y="1424216"/>
                  </a:lnTo>
                  <a:lnTo>
                    <a:pt x="1477454" y="1430947"/>
                  </a:lnTo>
                  <a:lnTo>
                    <a:pt x="1473263" y="1437474"/>
                  </a:lnTo>
                  <a:lnTo>
                    <a:pt x="1468831" y="1443837"/>
                  </a:lnTo>
                  <a:lnTo>
                    <a:pt x="1479511" y="1439621"/>
                  </a:lnTo>
                  <a:lnTo>
                    <a:pt x="1489278" y="1433715"/>
                  </a:lnTo>
                  <a:lnTo>
                    <a:pt x="1497901" y="1426235"/>
                  </a:lnTo>
                  <a:lnTo>
                    <a:pt x="1505140" y="1417307"/>
                  </a:lnTo>
                  <a:close/>
                </a:path>
                <a:path w="1608454" h="1513839">
                  <a:moveTo>
                    <a:pt x="1505140" y="1347470"/>
                  </a:moveTo>
                  <a:lnTo>
                    <a:pt x="1497901" y="1338554"/>
                  </a:lnTo>
                  <a:lnTo>
                    <a:pt x="1489278" y="1331074"/>
                  </a:lnTo>
                  <a:lnTo>
                    <a:pt x="1479511" y="1325156"/>
                  </a:lnTo>
                  <a:lnTo>
                    <a:pt x="1468831" y="1320939"/>
                  </a:lnTo>
                  <a:lnTo>
                    <a:pt x="1473250" y="1327302"/>
                  </a:lnTo>
                  <a:lnTo>
                    <a:pt x="1477441" y="1333842"/>
                  </a:lnTo>
                  <a:lnTo>
                    <a:pt x="1481328" y="1340561"/>
                  </a:lnTo>
                  <a:lnTo>
                    <a:pt x="1484833" y="1347470"/>
                  </a:lnTo>
                  <a:lnTo>
                    <a:pt x="1505140" y="1347470"/>
                  </a:lnTo>
                  <a:close/>
                </a:path>
                <a:path w="1608454" h="1513839">
                  <a:moveTo>
                    <a:pt x="1515795" y="1384820"/>
                  </a:moveTo>
                  <a:lnTo>
                    <a:pt x="1493405" y="1384820"/>
                  </a:lnTo>
                  <a:lnTo>
                    <a:pt x="1492745" y="1392034"/>
                  </a:lnTo>
                  <a:lnTo>
                    <a:pt x="1491424" y="1398917"/>
                  </a:lnTo>
                  <a:lnTo>
                    <a:pt x="1489468" y="1405763"/>
                  </a:lnTo>
                  <a:lnTo>
                    <a:pt x="1486979" y="1412455"/>
                  </a:lnTo>
                  <a:lnTo>
                    <a:pt x="1508099" y="1412455"/>
                  </a:lnTo>
                  <a:lnTo>
                    <a:pt x="1511223" y="1405915"/>
                  </a:lnTo>
                  <a:lnTo>
                    <a:pt x="1513560" y="1399082"/>
                  </a:lnTo>
                  <a:lnTo>
                    <a:pt x="1515097" y="1392034"/>
                  </a:lnTo>
                  <a:lnTo>
                    <a:pt x="1515795" y="1384820"/>
                  </a:lnTo>
                  <a:close/>
                </a:path>
                <a:path w="1608454" h="1513839">
                  <a:moveTo>
                    <a:pt x="1515795" y="1379956"/>
                  </a:moveTo>
                  <a:lnTo>
                    <a:pt x="1508099" y="1352321"/>
                  </a:lnTo>
                  <a:lnTo>
                    <a:pt x="1486966" y="1352321"/>
                  </a:lnTo>
                  <a:lnTo>
                    <a:pt x="1489405" y="1358874"/>
                  </a:lnTo>
                  <a:lnTo>
                    <a:pt x="1491373" y="1365694"/>
                  </a:lnTo>
                  <a:lnTo>
                    <a:pt x="1491424" y="1365859"/>
                  </a:lnTo>
                  <a:lnTo>
                    <a:pt x="1492758" y="1372857"/>
                  </a:lnTo>
                  <a:lnTo>
                    <a:pt x="1493405" y="1379956"/>
                  </a:lnTo>
                  <a:lnTo>
                    <a:pt x="1515795" y="1379956"/>
                  </a:lnTo>
                  <a:close/>
                </a:path>
                <a:path w="1608454" h="1513839">
                  <a:moveTo>
                    <a:pt x="1567357" y="1347470"/>
                  </a:moveTo>
                  <a:lnTo>
                    <a:pt x="1542897" y="1318209"/>
                  </a:lnTo>
                  <a:lnTo>
                    <a:pt x="1539049" y="1318082"/>
                  </a:lnTo>
                  <a:lnTo>
                    <a:pt x="1539049" y="1347470"/>
                  </a:lnTo>
                  <a:lnTo>
                    <a:pt x="1567357" y="1347470"/>
                  </a:lnTo>
                  <a:close/>
                </a:path>
                <a:path w="1608454" h="1513839">
                  <a:moveTo>
                    <a:pt x="1567370" y="1417307"/>
                  </a:moveTo>
                  <a:lnTo>
                    <a:pt x="1539049" y="1417307"/>
                  </a:lnTo>
                  <a:lnTo>
                    <a:pt x="1539049" y="1446695"/>
                  </a:lnTo>
                  <a:lnTo>
                    <a:pt x="1567370" y="1417307"/>
                  </a:lnTo>
                  <a:close/>
                </a:path>
                <a:path w="1608454" h="1513839">
                  <a:moveTo>
                    <a:pt x="1574469" y="1384744"/>
                  </a:moveTo>
                  <a:lnTo>
                    <a:pt x="1538973" y="1384744"/>
                  </a:lnTo>
                  <a:lnTo>
                    <a:pt x="1538973" y="1411414"/>
                  </a:lnTo>
                  <a:lnTo>
                    <a:pt x="1568348" y="1411414"/>
                  </a:lnTo>
                  <a:lnTo>
                    <a:pt x="1570723" y="1404950"/>
                  </a:lnTo>
                  <a:lnTo>
                    <a:pt x="1572590" y="1398346"/>
                  </a:lnTo>
                  <a:lnTo>
                    <a:pt x="1573860" y="1391602"/>
                  </a:lnTo>
                  <a:lnTo>
                    <a:pt x="1574469" y="1384744"/>
                  </a:lnTo>
                  <a:close/>
                </a:path>
                <a:path w="1608454" h="1513839">
                  <a:moveTo>
                    <a:pt x="1574469" y="1380045"/>
                  </a:moveTo>
                  <a:lnTo>
                    <a:pt x="1573860" y="1373187"/>
                  </a:lnTo>
                  <a:lnTo>
                    <a:pt x="1572577" y="1366431"/>
                  </a:lnTo>
                  <a:lnTo>
                    <a:pt x="1570710" y="1359827"/>
                  </a:lnTo>
                  <a:lnTo>
                    <a:pt x="1568348" y="1353362"/>
                  </a:lnTo>
                  <a:lnTo>
                    <a:pt x="1538973" y="1353362"/>
                  </a:lnTo>
                  <a:lnTo>
                    <a:pt x="1538973" y="1380045"/>
                  </a:lnTo>
                  <a:lnTo>
                    <a:pt x="1574469" y="1380045"/>
                  </a:lnTo>
                  <a:close/>
                </a:path>
                <a:path w="1608454" h="1513839">
                  <a:moveTo>
                    <a:pt x="1592884" y="1417307"/>
                  </a:moveTo>
                  <a:lnTo>
                    <a:pt x="1572590" y="1417307"/>
                  </a:lnTo>
                  <a:lnTo>
                    <a:pt x="1569085" y="1424216"/>
                  </a:lnTo>
                  <a:lnTo>
                    <a:pt x="1565198" y="1430947"/>
                  </a:lnTo>
                  <a:lnTo>
                    <a:pt x="1561007" y="1437474"/>
                  </a:lnTo>
                  <a:lnTo>
                    <a:pt x="1556575" y="1443837"/>
                  </a:lnTo>
                  <a:lnTo>
                    <a:pt x="1567256" y="1439621"/>
                  </a:lnTo>
                  <a:lnTo>
                    <a:pt x="1577035" y="1433715"/>
                  </a:lnTo>
                  <a:lnTo>
                    <a:pt x="1585658" y="1426235"/>
                  </a:lnTo>
                  <a:lnTo>
                    <a:pt x="1592884" y="1417307"/>
                  </a:lnTo>
                  <a:close/>
                </a:path>
                <a:path w="1608454" h="1513839">
                  <a:moveTo>
                    <a:pt x="1592884" y="1347470"/>
                  </a:moveTo>
                  <a:lnTo>
                    <a:pt x="1585658" y="1338554"/>
                  </a:lnTo>
                  <a:lnTo>
                    <a:pt x="1577035" y="1331074"/>
                  </a:lnTo>
                  <a:lnTo>
                    <a:pt x="1567256" y="1325156"/>
                  </a:lnTo>
                  <a:lnTo>
                    <a:pt x="1556562" y="1320939"/>
                  </a:lnTo>
                  <a:lnTo>
                    <a:pt x="1560995" y="1327302"/>
                  </a:lnTo>
                  <a:lnTo>
                    <a:pt x="1565198" y="1333842"/>
                  </a:lnTo>
                  <a:lnTo>
                    <a:pt x="1569072" y="1340561"/>
                  </a:lnTo>
                  <a:lnTo>
                    <a:pt x="1572577" y="1347470"/>
                  </a:lnTo>
                  <a:lnTo>
                    <a:pt x="1592884" y="1347470"/>
                  </a:lnTo>
                  <a:close/>
                </a:path>
                <a:path w="1608454" h="1513839">
                  <a:moveTo>
                    <a:pt x="1603540" y="1384820"/>
                  </a:moveTo>
                  <a:lnTo>
                    <a:pt x="1581162" y="1384820"/>
                  </a:lnTo>
                  <a:lnTo>
                    <a:pt x="1580489" y="1392034"/>
                  </a:lnTo>
                  <a:lnTo>
                    <a:pt x="1579181" y="1398917"/>
                  </a:lnTo>
                  <a:lnTo>
                    <a:pt x="1577225" y="1405763"/>
                  </a:lnTo>
                  <a:lnTo>
                    <a:pt x="1574736" y="1412455"/>
                  </a:lnTo>
                  <a:lnTo>
                    <a:pt x="1595843" y="1412455"/>
                  </a:lnTo>
                  <a:lnTo>
                    <a:pt x="1598968" y="1405915"/>
                  </a:lnTo>
                  <a:lnTo>
                    <a:pt x="1601304" y="1399082"/>
                  </a:lnTo>
                  <a:lnTo>
                    <a:pt x="1602841" y="1392034"/>
                  </a:lnTo>
                  <a:lnTo>
                    <a:pt x="1603540" y="1384820"/>
                  </a:lnTo>
                  <a:close/>
                </a:path>
                <a:path w="1608454" h="1513839">
                  <a:moveTo>
                    <a:pt x="1603540" y="1379956"/>
                  </a:moveTo>
                  <a:lnTo>
                    <a:pt x="1595843" y="1352321"/>
                  </a:lnTo>
                  <a:lnTo>
                    <a:pt x="1574723" y="1352321"/>
                  </a:lnTo>
                  <a:lnTo>
                    <a:pt x="1577162" y="1358874"/>
                  </a:lnTo>
                  <a:lnTo>
                    <a:pt x="1579118" y="1365694"/>
                  </a:lnTo>
                  <a:lnTo>
                    <a:pt x="1579168" y="1365859"/>
                  </a:lnTo>
                  <a:lnTo>
                    <a:pt x="1580515" y="1372857"/>
                  </a:lnTo>
                  <a:lnTo>
                    <a:pt x="1581162" y="1379956"/>
                  </a:lnTo>
                  <a:lnTo>
                    <a:pt x="1603540" y="1379956"/>
                  </a:lnTo>
                  <a:close/>
                </a:path>
                <a:path w="1608454" h="1513839">
                  <a:moveTo>
                    <a:pt x="1608429" y="4229"/>
                  </a:moveTo>
                  <a:lnTo>
                    <a:pt x="1313268" y="4229"/>
                  </a:lnTo>
                  <a:lnTo>
                    <a:pt x="1313268" y="81229"/>
                  </a:lnTo>
                  <a:lnTo>
                    <a:pt x="1415503" y="81229"/>
                  </a:lnTo>
                  <a:lnTo>
                    <a:pt x="1415503" y="218732"/>
                  </a:lnTo>
                  <a:lnTo>
                    <a:pt x="1313268" y="218732"/>
                  </a:lnTo>
                  <a:lnTo>
                    <a:pt x="1313268" y="295732"/>
                  </a:lnTo>
                  <a:lnTo>
                    <a:pt x="1415503" y="295732"/>
                  </a:lnTo>
                  <a:lnTo>
                    <a:pt x="1415503" y="552399"/>
                  </a:lnTo>
                  <a:lnTo>
                    <a:pt x="1505343" y="552399"/>
                  </a:lnTo>
                  <a:lnTo>
                    <a:pt x="1505343" y="542023"/>
                  </a:lnTo>
                  <a:lnTo>
                    <a:pt x="1505343" y="295732"/>
                  </a:lnTo>
                  <a:lnTo>
                    <a:pt x="1608429" y="295732"/>
                  </a:lnTo>
                  <a:lnTo>
                    <a:pt x="1608429" y="229095"/>
                  </a:lnTo>
                  <a:lnTo>
                    <a:pt x="1608429" y="218732"/>
                  </a:lnTo>
                  <a:lnTo>
                    <a:pt x="1598066" y="218732"/>
                  </a:lnTo>
                  <a:lnTo>
                    <a:pt x="1598066" y="229095"/>
                  </a:lnTo>
                  <a:lnTo>
                    <a:pt x="1598066" y="285356"/>
                  </a:lnTo>
                  <a:lnTo>
                    <a:pt x="1494967" y="285356"/>
                  </a:lnTo>
                  <a:lnTo>
                    <a:pt x="1494967" y="542023"/>
                  </a:lnTo>
                  <a:lnTo>
                    <a:pt x="1425879" y="542023"/>
                  </a:lnTo>
                  <a:lnTo>
                    <a:pt x="1425879" y="285356"/>
                  </a:lnTo>
                  <a:lnTo>
                    <a:pt x="1323644" y="285356"/>
                  </a:lnTo>
                  <a:lnTo>
                    <a:pt x="1323644" y="229095"/>
                  </a:lnTo>
                  <a:lnTo>
                    <a:pt x="1598066" y="229095"/>
                  </a:lnTo>
                  <a:lnTo>
                    <a:pt x="1598066" y="218732"/>
                  </a:lnTo>
                  <a:lnTo>
                    <a:pt x="1505343" y="218732"/>
                  </a:lnTo>
                  <a:lnTo>
                    <a:pt x="1505343" y="81229"/>
                  </a:lnTo>
                  <a:lnTo>
                    <a:pt x="1608429" y="81229"/>
                  </a:lnTo>
                  <a:lnTo>
                    <a:pt x="1608429" y="422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757262" y="2058959"/>
              <a:ext cx="1567180" cy="615315"/>
            </a:xfrm>
            <a:custGeom>
              <a:avLst/>
              <a:gdLst/>
              <a:ahLst/>
              <a:cxnLst/>
              <a:rect l="l" t="t" r="r" b="b"/>
              <a:pathLst>
                <a:path w="1567179" h="615314">
                  <a:moveTo>
                    <a:pt x="79349" y="45364"/>
                  </a:moveTo>
                  <a:lnTo>
                    <a:pt x="78257" y="44742"/>
                  </a:lnTo>
                  <a:lnTo>
                    <a:pt x="77444" y="44297"/>
                  </a:lnTo>
                  <a:lnTo>
                    <a:pt x="76669" y="43827"/>
                  </a:lnTo>
                  <a:lnTo>
                    <a:pt x="75895" y="43408"/>
                  </a:lnTo>
                  <a:lnTo>
                    <a:pt x="72453" y="41452"/>
                  </a:lnTo>
                  <a:lnTo>
                    <a:pt x="72453" y="50292"/>
                  </a:lnTo>
                  <a:lnTo>
                    <a:pt x="72453" y="565378"/>
                  </a:lnTo>
                  <a:lnTo>
                    <a:pt x="43230" y="581812"/>
                  </a:lnTo>
                  <a:lnTo>
                    <a:pt x="43230" y="524065"/>
                  </a:lnTo>
                  <a:lnTo>
                    <a:pt x="43230" y="521068"/>
                  </a:lnTo>
                  <a:lnTo>
                    <a:pt x="63652" y="512305"/>
                  </a:lnTo>
                  <a:lnTo>
                    <a:pt x="72453" y="508520"/>
                  </a:lnTo>
                  <a:lnTo>
                    <a:pt x="72453" y="500011"/>
                  </a:lnTo>
                  <a:lnTo>
                    <a:pt x="43230" y="512305"/>
                  </a:lnTo>
                  <a:lnTo>
                    <a:pt x="43230" y="453351"/>
                  </a:lnTo>
                  <a:lnTo>
                    <a:pt x="43230" y="452907"/>
                  </a:lnTo>
                  <a:lnTo>
                    <a:pt x="43230" y="451358"/>
                  </a:lnTo>
                  <a:lnTo>
                    <a:pt x="72453" y="442950"/>
                  </a:lnTo>
                  <a:lnTo>
                    <a:pt x="72453" y="434619"/>
                  </a:lnTo>
                  <a:lnTo>
                    <a:pt x="43230" y="442810"/>
                  </a:lnTo>
                  <a:lnTo>
                    <a:pt x="43230" y="382663"/>
                  </a:lnTo>
                  <a:lnTo>
                    <a:pt x="43230" y="381635"/>
                  </a:lnTo>
                  <a:lnTo>
                    <a:pt x="66294" y="378269"/>
                  </a:lnTo>
                  <a:lnTo>
                    <a:pt x="72453" y="377380"/>
                  </a:lnTo>
                  <a:lnTo>
                    <a:pt x="72453" y="369252"/>
                  </a:lnTo>
                  <a:lnTo>
                    <a:pt x="43230" y="373278"/>
                  </a:lnTo>
                  <a:lnTo>
                    <a:pt x="43230" y="312140"/>
                  </a:lnTo>
                  <a:lnTo>
                    <a:pt x="72453" y="312140"/>
                  </a:lnTo>
                  <a:lnTo>
                    <a:pt x="72453" y="303758"/>
                  </a:lnTo>
                  <a:lnTo>
                    <a:pt x="43230" y="303758"/>
                  </a:lnTo>
                  <a:lnTo>
                    <a:pt x="43230" y="242366"/>
                  </a:lnTo>
                  <a:lnTo>
                    <a:pt x="72453" y="246418"/>
                  </a:lnTo>
                  <a:lnTo>
                    <a:pt x="72453" y="238290"/>
                  </a:lnTo>
                  <a:lnTo>
                    <a:pt x="65938" y="237350"/>
                  </a:lnTo>
                  <a:lnTo>
                    <a:pt x="43230" y="234035"/>
                  </a:lnTo>
                  <a:lnTo>
                    <a:pt x="43230" y="233006"/>
                  </a:lnTo>
                  <a:lnTo>
                    <a:pt x="43230" y="172859"/>
                  </a:lnTo>
                  <a:lnTo>
                    <a:pt x="72453" y="180987"/>
                  </a:lnTo>
                  <a:lnTo>
                    <a:pt x="72453" y="172707"/>
                  </a:lnTo>
                  <a:lnTo>
                    <a:pt x="43230" y="164312"/>
                  </a:lnTo>
                  <a:lnTo>
                    <a:pt x="43230" y="162712"/>
                  </a:lnTo>
                  <a:lnTo>
                    <a:pt x="43230" y="162318"/>
                  </a:lnTo>
                  <a:lnTo>
                    <a:pt x="43230" y="103365"/>
                  </a:lnTo>
                  <a:lnTo>
                    <a:pt x="72453" y="115646"/>
                  </a:lnTo>
                  <a:lnTo>
                    <a:pt x="72453" y="107149"/>
                  </a:lnTo>
                  <a:lnTo>
                    <a:pt x="63639" y="103365"/>
                  </a:lnTo>
                  <a:lnTo>
                    <a:pt x="43230" y="94615"/>
                  </a:lnTo>
                  <a:lnTo>
                    <a:pt x="43230" y="91605"/>
                  </a:lnTo>
                  <a:lnTo>
                    <a:pt x="43230" y="33858"/>
                  </a:lnTo>
                  <a:lnTo>
                    <a:pt x="72453" y="50292"/>
                  </a:lnTo>
                  <a:lnTo>
                    <a:pt x="72453" y="41452"/>
                  </a:lnTo>
                  <a:lnTo>
                    <a:pt x="59169" y="33858"/>
                  </a:lnTo>
                  <a:lnTo>
                    <a:pt x="42062" y="24091"/>
                  </a:lnTo>
                  <a:lnTo>
                    <a:pt x="41249" y="23647"/>
                  </a:lnTo>
                  <a:lnTo>
                    <a:pt x="40462" y="23164"/>
                  </a:lnTo>
                  <a:lnTo>
                    <a:pt x="39662" y="22745"/>
                  </a:lnTo>
                  <a:lnTo>
                    <a:pt x="36233" y="20789"/>
                  </a:lnTo>
                  <a:lnTo>
                    <a:pt x="36233" y="29933"/>
                  </a:lnTo>
                  <a:lnTo>
                    <a:pt x="36233" y="585724"/>
                  </a:lnTo>
                  <a:lnTo>
                    <a:pt x="6997" y="602157"/>
                  </a:lnTo>
                  <a:lnTo>
                    <a:pt x="6997" y="536549"/>
                  </a:lnTo>
                  <a:lnTo>
                    <a:pt x="28194" y="527494"/>
                  </a:lnTo>
                  <a:lnTo>
                    <a:pt x="36233" y="524065"/>
                  </a:lnTo>
                  <a:lnTo>
                    <a:pt x="36233" y="515264"/>
                  </a:lnTo>
                  <a:lnTo>
                    <a:pt x="6997" y="527494"/>
                  </a:lnTo>
                  <a:lnTo>
                    <a:pt x="6997" y="461746"/>
                  </a:lnTo>
                  <a:lnTo>
                    <a:pt x="36233" y="453351"/>
                  </a:lnTo>
                  <a:lnTo>
                    <a:pt x="36233" y="444766"/>
                  </a:lnTo>
                  <a:lnTo>
                    <a:pt x="6997" y="452907"/>
                  </a:lnTo>
                  <a:lnTo>
                    <a:pt x="6997" y="386867"/>
                  </a:lnTo>
                  <a:lnTo>
                    <a:pt x="36233" y="382663"/>
                  </a:lnTo>
                  <a:lnTo>
                    <a:pt x="36233" y="374230"/>
                  </a:lnTo>
                  <a:lnTo>
                    <a:pt x="6997" y="378269"/>
                  </a:lnTo>
                  <a:lnTo>
                    <a:pt x="6997" y="312140"/>
                  </a:lnTo>
                  <a:lnTo>
                    <a:pt x="36233" y="312140"/>
                  </a:lnTo>
                  <a:lnTo>
                    <a:pt x="36233" y="303758"/>
                  </a:lnTo>
                  <a:lnTo>
                    <a:pt x="6997" y="303758"/>
                  </a:lnTo>
                  <a:lnTo>
                    <a:pt x="6997" y="237350"/>
                  </a:lnTo>
                  <a:lnTo>
                    <a:pt x="36233" y="241439"/>
                  </a:lnTo>
                  <a:lnTo>
                    <a:pt x="36233" y="233006"/>
                  </a:lnTo>
                  <a:lnTo>
                    <a:pt x="6997" y="228752"/>
                  </a:lnTo>
                  <a:lnTo>
                    <a:pt x="6997" y="162712"/>
                  </a:lnTo>
                  <a:lnTo>
                    <a:pt x="36233" y="170891"/>
                  </a:lnTo>
                  <a:lnTo>
                    <a:pt x="36233" y="162318"/>
                  </a:lnTo>
                  <a:lnTo>
                    <a:pt x="6997" y="153873"/>
                  </a:lnTo>
                  <a:lnTo>
                    <a:pt x="6997" y="88125"/>
                  </a:lnTo>
                  <a:lnTo>
                    <a:pt x="36233" y="100406"/>
                  </a:lnTo>
                  <a:lnTo>
                    <a:pt x="36233" y="91605"/>
                  </a:lnTo>
                  <a:lnTo>
                    <a:pt x="28117" y="88125"/>
                  </a:lnTo>
                  <a:lnTo>
                    <a:pt x="6997" y="79057"/>
                  </a:lnTo>
                  <a:lnTo>
                    <a:pt x="6997" y="13462"/>
                  </a:lnTo>
                  <a:lnTo>
                    <a:pt x="36233" y="29933"/>
                  </a:lnTo>
                  <a:lnTo>
                    <a:pt x="36233" y="20789"/>
                  </a:lnTo>
                  <a:lnTo>
                    <a:pt x="23406" y="13462"/>
                  </a:lnTo>
                  <a:lnTo>
                    <a:pt x="5842" y="3429"/>
                  </a:lnTo>
                  <a:lnTo>
                    <a:pt x="5029" y="2997"/>
                  </a:lnTo>
                  <a:lnTo>
                    <a:pt x="4267" y="2527"/>
                  </a:lnTo>
                  <a:lnTo>
                    <a:pt x="0" y="0"/>
                  </a:lnTo>
                  <a:lnTo>
                    <a:pt x="0" y="615111"/>
                  </a:lnTo>
                  <a:lnTo>
                    <a:pt x="4140" y="613041"/>
                  </a:lnTo>
                  <a:lnTo>
                    <a:pt x="5981" y="611974"/>
                  </a:lnTo>
                  <a:lnTo>
                    <a:pt x="23241" y="602157"/>
                  </a:lnTo>
                  <a:lnTo>
                    <a:pt x="39649" y="592810"/>
                  </a:lnTo>
                  <a:lnTo>
                    <a:pt x="40462" y="592391"/>
                  </a:lnTo>
                  <a:lnTo>
                    <a:pt x="41249" y="591908"/>
                  </a:lnTo>
                  <a:lnTo>
                    <a:pt x="42062" y="591464"/>
                  </a:lnTo>
                  <a:lnTo>
                    <a:pt x="58966" y="581812"/>
                  </a:lnTo>
                  <a:lnTo>
                    <a:pt x="75895" y="572147"/>
                  </a:lnTo>
                  <a:lnTo>
                    <a:pt x="76669" y="571715"/>
                  </a:lnTo>
                  <a:lnTo>
                    <a:pt x="77444" y="571246"/>
                  </a:lnTo>
                  <a:lnTo>
                    <a:pt x="79349" y="570191"/>
                  </a:lnTo>
                  <a:lnTo>
                    <a:pt x="79349" y="107149"/>
                  </a:lnTo>
                  <a:lnTo>
                    <a:pt x="79349" y="45364"/>
                  </a:lnTo>
                  <a:close/>
                </a:path>
                <a:path w="1567179" h="615314">
                  <a:moveTo>
                    <a:pt x="187274" y="45364"/>
                  </a:moveTo>
                  <a:lnTo>
                    <a:pt x="185369" y="44297"/>
                  </a:lnTo>
                  <a:lnTo>
                    <a:pt x="184607" y="43827"/>
                  </a:lnTo>
                  <a:lnTo>
                    <a:pt x="183819" y="43408"/>
                  </a:lnTo>
                  <a:lnTo>
                    <a:pt x="180390" y="41452"/>
                  </a:lnTo>
                  <a:lnTo>
                    <a:pt x="180390" y="50292"/>
                  </a:lnTo>
                  <a:lnTo>
                    <a:pt x="180390" y="107149"/>
                  </a:lnTo>
                  <a:lnTo>
                    <a:pt x="180390" y="565378"/>
                  </a:lnTo>
                  <a:lnTo>
                    <a:pt x="151155" y="581812"/>
                  </a:lnTo>
                  <a:lnTo>
                    <a:pt x="151155" y="524065"/>
                  </a:lnTo>
                  <a:lnTo>
                    <a:pt x="151155" y="521068"/>
                  </a:lnTo>
                  <a:lnTo>
                    <a:pt x="171589" y="512305"/>
                  </a:lnTo>
                  <a:lnTo>
                    <a:pt x="180390" y="508520"/>
                  </a:lnTo>
                  <a:lnTo>
                    <a:pt x="180390" y="500011"/>
                  </a:lnTo>
                  <a:lnTo>
                    <a:pt x="151155" y="512305"/>
                  </a:lnTo>
                  <a:lnTo>
                    <a:pt x="151155" y="453351"/>
                  </a:lnTo>
                  <a:lnTo>
                    <a:pt x="151155" y="452907"/>
                  </a:lnTo>
                  <a:lnTo>
                    <a:pt x="151155" y="451358"/>
                  </a:lnTo>
                  <a:lnTo>
                    <a:pt x="180390" y="442950"/>
                  </a:lnTo>
                  <a:lnTo>
                    <a:pt x="180390" y="434619"/>
                  </a:lnTo>
                  <a:lnTo>
                    <a:pt x="151155" y="442810"/>
                  </a:lnTo>
                  <a:lnTo>
                    <a:pt x="151155" y="382663"/>
                  </a:lnTo>
                  <a:lnTo>
                    <a:pt x="151155" y="381635"/>
                  </a:lnTo>
                  <a:lnTo>
                    <a:pt x="174218" y="378269"/>
                  </a:lnTo>
                  <a:lnTo>
                    <a:pt x="180390" y="377380"/>
                  </a:lnTo>
                  <a:lnTo>
                    <a:pt x="180390" y="369252"/>
                  </a:lnTo>
                  <a:lnTo>
                    <a:pt x="151155" y="373278"/>
                  </a:lnTo>
                  <a:lnTo>
                    <a:pt x="151155" y="312140"/>
                  </a:lnTo>
                  <a:lnTo>
                    <a:pt x="180390" y="312140"/>
                  </a:lnTo>
                  <a:lnTo>
                    <a:pt x="180390" y="303758"/>
                  </a:lnTo>
                  <a:lnTo>
                    <a:pt x="151155" y="303758"/>
                  </a:lnTo>
                  <a:lnTo>
                    <a:pt x="151155" y="242366"/>
                  </a:lnTo>
                  <a:lnTo>
                    <a:pt x="180390" y="246418"/>
                  </a:lnTo>
                  <a:lnTo>
                    <a:pt x="180390" y="238290"/>
                  </a:lnTo>
                  <a:lnTo>
                    <a:pt x="173875" y="237350"/>
                  </a:lnTo>
                  <a:lnTo>
                    <a:pt x="151155" y="234035"/>
                  </a:lnTo>
                  <a:lnTo>
                    <a:pt x="151155" y="233006"/>
                  </a:lnTo>
                  <a:lnTo>
                    <a:pt x="151155" y="172859"/>
                  </a:lnTo>
                  <a:lnTo>
                    <a:pt x="180390" y="180987"/>
                  </a:lnTo>
                  <a:lnTo>
                    <a:pt x="180390" y="172707"/>
                  </a:lnTo>
                  <a:lnTo>
                    <a:pt x="151155" y="164312"/>
                  </a:lnTo>
                  <a:lnTo>
                    <a:pt x="151155" y="162712"/>
                  </a:lnTo>
                  <a:lnTo>
                    <a:pt x="151155" y="162318"/>
                  </a:lnTo>
                  <a:lnTo>
                    <a:pt x="151155" y="103365"/>
                  </a:lnTo>
                  <a:lnTo>
                    <a:pt x="180390" y="115646"/>
                  </a:lnTo>
                  <a:lnTo>
                    <a:pt x="180390" y="107149"/>
                  </a:lnTo>
                  <a:lnTo>
                    <a:pt x="171564" y="103365"/>
                  </a:lnTo>
                  <a:lnTo>
                    <a:pt x="151155" y="94615"/>
                  </a:lnTo>
                  <a:lnTo>
                    <a:pt x="151155" y="91605"/>
                  </a:lnTo>
                  <a:lnTo>
                    <a:pt x="151155" y="33858"/>
                  </a:lnTo>
                  <a:lnTo>
                    <a:pt x="180390" y="50292"/>
                  </a:lnTo>
                  <a:lnTo>
                    <a:pt x="180390" y="41452"/>
                  </a:lnTo>
                  <a:lnTo>
                    <a:pt x="167093" y="33858"/>
                  </a:lnTo>
                  <a:lnTo>
                    <a:pt x="149987" y="24091"/>
                  </a:lnTo>
                  <a:lnTo>
                    <a:pt x="149174" y="23647"/>
                  </a:lnTo>
                  <a:lnTo>
                    <a:pt x="148399" y="23164"/>
                  </a:lnTo>
                  <a:lnTo>
                    <a:pt x="147586" y="22745"/>
                  </a:lnTo>
                  <a:lnTo>
                    <a:pt x="144157" y="20789"/>
                  </a:lnTo>
                  <a:lnTo>
                    <a:pt x="144157" y="29933"/>
                  </a:lnTo>
                  <a:lnTo>
                    <a:pt x="144157" y="585724"/>
                  </a:lnTo>
                  <a:lnTo>
                    <a:pt x="114922" y="602157"/>
                  </a:lnTo>
                  <a:lnTo>
                    <a:pt x="114922" y="536549"/>
                  </a:lnTo>
                  <a:lnTo>
                    <a:pt x="136118" y="527494"/>
                  </a:lnTo>
                  <a:lnTo>
                    <a:pt x="144157" y="524065"/>
                  </a:lnTo>
                  <a:lnTo>
                    <a:pt x="144157" y="515264"/>
                  </a:lnTo>
                  <a:lnTo>
                    <a:pt x="114922" y="527494"/>
                  </a:lnTo>
                  <a:lnTo>
                    <a:pt x="114922" y="461746"/>
                  </a:lnTo>
                  <a:lnTo>
                    <a:pt x="144157" y="453351"/>
                  </a:lnTo>
                  <a:lnTo>
                    <a:pt x="144157" y="444766"/>
                  </a:lnTo>
                  <a:lnTo>
                    <a:pt x="114922" y="452907"/>
                  </a:lnTo>
                  <a:lnTo>
                    <a:pt x="114922" y="386867"/>
                  </a:lnTo>
                  <a:lnTo>
                    <a:pt x="144157" y="382663"/>
                  </a:lnTo>
                  <a:lnTo>
                    <a:pt x="144157" y="374230"/>
                  </a:lnTo>
                  <a:lnTo>
                    <a:pt x="114922" y="378269"/>
                  </a:lnTo>
                  <a:lnTo>
                    <a:pt x="114922" y="312140"/>
                  </a:lnTo>
                  <a:lnTo>
                    <a:pt x="144157" y="312140"/>
                  </a:lnTo>
                  <a:lnTo>
                    <a:pt x="144157" y="303758"/>
                  </a:lnTo>
                  <a:lnTo>
                    <a:pt x="114922" y="303758"/>
                  </a:lnTo>
                  <a:lnTo>
                    <a:pt x="114922" y="237350"/>
                  </a:lnTo>
                  <a:lnTo>
                    <a:pt x="144157" y="241439"/>
                  </a:lnTo>
                  <a:lnTo>
                    <a:pt x="144157" y="233006"/>
                  </a:lnTo>
                  <a:lnTo>
                    <a:pt x="114922" y="228752"/>
                  </a:lnTo>
                  <a:lnTo>
                    <a:pt x="114922" y="162712"/>
                  </a:lnTo>
                  <a:lnTo>
                    <a:pt x="144157" y="170891"/>
                  </a:lnTo>
                  <a:lnTo>
                    <a:pt x="144157" y="162318"/>
                  </a:lnTo>
                  <a:lnTo>
                    <a:pt x="114922" y="153873"/>
                  </a:lnTo>
                  <a:lnTo>
                    <a:pt x="114922" y="88125"/>
                  </a:lnTo>
                  <a:lnTo>
                    <a:pt x="144157" y="100406"/>
                  </a:lnTo>
                  <a:lnTo>
                    <a:pt x="144157" y="91605"/>
                  </a:lnTo>
                  <a:lnTo>
                    <a:pt x="136055" y="88125"/>
                  </a:lnTo>
                  <a:lnTo>
                    <a:pt x="114922" y="79057"/>
                  </a:lnTo>
                  <a:lnTo>
                    <a:pt x="114922" y="13462"/>
                  </a:lnTo>
                  <a:lnTo>
                    <a:pt x="144157" y="29933"/>
                  </a:lnTo>
                  <a:lnTo>
                    <a:pt x="144157" y="20789"/>
                  </a:lnTo>
                  <a:lnTo>
                    <a:pt x="131343" y="13462"/>
                  </a:lnTo>
                  <a:lnTo>
                    <a:pt x="113766" y="3429"/>
                  </a:lnTo>
                  <a:lnTo>
                    <a:pt x="112966" y="2997"/>
                  </a:lnTo>
                  <a:lnTo>
                    <a:pt x="112204" y="2527"/>
                  </a:lnTo>
                  <a:lnTo>
                    <a:pt x="107937" y="0"/>
                  </a:lnTo>
                  <a:lnTo>
                    <a:pt x="107937" y="615111"/>
                  </a:lnTo>
                  <a:lnTo>
                    <a:pt x="112064" y="613041"/>
                  </a:lnTo>
                  <a:lnTo>
                    <a:pt x="113906" y="611974"/>
                  </a:lnTo>
                  <a:lnTo>
                    <a:pt x="131165" y="602157"/>
                  </a:lnTo>
                  <a:lnTo>
                    <a:pt x="147586" y="592810"/>
                  </a:lnTo>
                  <a:lnTo>
                    <a:pt x="148399" y="592391"/>
                  </a:lnTo>
                  <a:lnTo>
                    <a:pt x="149174" y="591908"/>
                  </a:lnTo>
                  <a:lnTo>
                    <a:pt x="149999" y="591464"/>
                  </a:lnTo>
                  <a:lnTo>
                    <a:pt x="166890" y="581812"/>
                  </a:lnTo>
                  <a:lnTo>
                    <a:pt x="183819" y="572147"/>
                  </a:lnTo>
                  <a:lnTo>
                    <a:pt x="184607" y="571715"/>
                  </a:lnTo>
                  <a:lnTo>
                    <a:pt x="185369" y="571246"/>
                  </a:lnTo>
                  <a:lnTo>
                    <a:pt x="187274" y="570191"/>
                  </a:lnTo>
                  <a:lnTo>
                    <a:pt x="187274" y="107149"/>
                  </a:lnTo>
                  <a:lnTo>
                    <a:pt x="187274" y="45364"/>
                  </a:lnTo>
                  <a:close/>
                </a:path>
                <a:path w="1567179" h="615314">
                  <a:moveTo>
                    <a:pt x="1458836" y="0"/>
                  </a:moveTo>
                  <a:lnTo>
                    <a:pt x="1454569" y="2527"/>
                  </a:lnTo>
                  <a:lnTo>
                    <a:pt x="1453807" y="2997"/>
                  </a:lnTo>
                  <a:lnTo>
                    <a:pt x="1453007" y="3429"/>
                  </a:lnTo>
                  <a:lnTo>
                    <a:pt x="1451838" y="4102"/>
                  </a:lnTo>
                  <a:lnTo>
                    <a:pt x="1451838" y="13462"/>
                  </a:lnTo>
                  <a:lnTo>
                    <a:pt x="1451838" y="79057"/>
                  </a:lnTo>
                  <a:lnTo>
                    <a:pt x="1451838" y="602157"/>
                  </a:lnTo>
                  <a:lnTo>
                    <a:pt x="1422615" y="585724"/>
                  </a:lnTo>
                  <a:lnTo>
                    <a:pt x="1422615" y="581812"/>
                  </a:lnTo>
                  <a:lnTo>
                    <a:pt x="1422615" y="524065"/>
                  </a:lnTo>
                  <a:lnTo>
                    <a:pt x="1451838" y="536549"/>
                  </a:lnTo>
                  <a:lnTo>
                    <a:pt x="1451838" y="527494"/>
                  </a:lnTo>
                  <a:lnTo>
                    <a:pt x="1443634" y="524065"/>
                  </a:lnTo>
                  <a:lnTo>
                    <a:pt x="1422615" y="515264"/>
                  </a:lnTo>
                  <a:lnTo>
                    <a:pt x="1422615" y="512305"/>
                  </a:lnTo>
                  <a:lnTo>
                    <a:pt x="1422615" y="453351"/>
                  </a:lnTo>
                  <a:lnTo>
                    <a:pt x="1451838" y="461746"/>
                  </a:lnTo>
                  <a:lnTo>
                    <a:pt x="1451838" y="452907"/>
                  </a:lnTo>
                  <a:lnTo>
                    <a:pt x="1422615" y="444766"/>
                  </a:lnTo>
                  <a:lnTo>
                    <a:pt x="1422615" y="442950"/>
                  </a:lnTo>
                  <a:lnTo>
                    <a:pt x="1422615" y="442810"/>
                  </a:lnTo>
                  <a:lnTo>
                    <a:pt x="1422615" y="382663"/>
                  </a:lnTo>
                  <a:lnTo>
                    <a:pt x="1451838" y="386867"/>
                  </a:lnTo>
                  <a:lnTo>
                    <a:pt x="1451838" y="378269"/>
                  </a:lnTo>
                  <a:lnTo>
                    <a:pt x="1445361" y="377380"/>
                  </a:lnTo>
                  <a:lnTo>
                    <a:pt x="1422615" y="374230"/>
                  </a:lnTo>
                  <a:lnTo>
                    <a:pt x="1422615" y="373278"/>
                  </a:lnTo>
                  <a:lnTo>
                    <a:pt x="1422615" y="312140"/>
                  </a:lnTo>
                  <a:lnTo>
                    <a:pt x="1451838" y="312140"/>
                  </a:lnTo>
                  <a:lnTo>
                    <a:pt x="1451838" y="303758"/>
                  </a:lnTo>
                  <a:lnTo>
                    <a:pt x="1422615" y="303758"/>
                  </a:lnTo>
                  <a:lnTo>
                    <a:pt x="1422615" y="242366"/>
                  </a:lnTo>
                  <a:lnTo>
                    <a:pt x="1422615" y="241439"/>
                  </a:lnTo>
                  <a:lnTo>
                    <a:pt x="1445069" y="238290"/>
                  </a:lnTo>
                  <a:lnTo>
                    <a:pt x="1451838" y="237350"/>
                  </a:lnTo>
                  <a:lnTo>
                    <a:pt x="1451838" y="228752"/>
                  </a:lnTo>
                  <a:lnTo>
                    <a:pt x="1422615" y="233006"/>
                  </a:lnTo>
                  <a:lnTo>
                    <a:pt x="1422615" y="172859"/>
                  </a:lnTo>
                  <a:lnTo>
                    <a:pt x="1422615" y="172707"/>
                  </a:lnTo>
                  <a:lnTo>
                    <a:pt x="1422615" y="170891"/>
                  </a:lnTo>
                  <a:lnTo>
                    <a:pt x="1451838" y="162712"/>
                  </a:lnTo>
                  <a:lnTo>
                    <a:pt x="1451838" y="153873"/>
                  </a:lnTo>
                  <a:lnTo>
                    <a:pt x="1422615" y="162318"/>
                  </a:lnTo>
                  <a:lnTo>
                    <a:pt x="1422615" y="103365"/>
                  </a:lnTo>
                  <a:lnTo>
                    <a:pt x="1422615" y="100406"/>
                  </a:lnTo>
                  <a:lnTo>
                    <a:pt x="1443558" y="91605"/>
                  </a:lnTo>
                  <a:lnTo>
                    <a:pt x="1451838" y="88125"/>
                  </a:lnTo>
                  <a:lnTo>
                    <a:pt x="1451838" y="79057"/>
                  </a:lnTo>
                  <a:lnTo>
                    <a:pt x="1422615" y="91605"/>
                  </a:lnTo>
                  <a:lnTo>
                    <a:pt x="1422615" y="33858"/>
                  </a:lnTo>
                  <a:lnTo>
                    <a:pt x="1422615" y="29933"/>
                  </a:lnTo>
                  <a:lnTo>
                    <a:pt x="1451838" y="13462"/>
                  </a:lnTo>
                  <a:lnTo>
                    <a:pt x="1451838" y="4102"/>
                  </a:lnTo>
                  <a:lnTo>
                    <a:pt x="1419199" y="22745"/>
                  </a:lnTo>
                  <a:lnTo>
                    <a:pt x="1418374" y="23164"/>
                  </a:lnTo>
                  <a:lnTo>
                    <a:pt x="1417612" y="23647"/>
                  </a:lnTo>
                  <a:lnTo>
                    <a:pt x="1416773" y="24091"/>
                  </a:lnTo>
                  <a:lnTo>
                    <a:pt x="1415618" y="24752"/>
                  </a:lnTo>
                  <a:lnTo>
                    <a:pt x="1415618" y="581812"/>
                  </a:lnTo>
                  <a:lnTo>
                    <a:pt x="1386395" y="565378"/>
                  </a:lnTo>
                  <a:lnTo>
                    <a:pt x="1386395" y="508520"/>
                  </a:lnTo>
                  <a:lnTo>
                    <a:pt x="1415618" y="521068"/>
                  </a:lnTo>
                  <a:lnTo>
                    <a:pt x="1415618" y="512305"/>
                  </a:lnTo>
                  <a:lnTo>
                    <a:pt x="1406613" y="508520"/>
                  </a:lnTo>
                  <a:lnTo>
                    <a:pt x="1386395" y="500011"/>
                  </a:lnTo>
                  <a:lnTo>
                    <a:pt x="1386395" y="442950"/>
                  </a:lnTo>
                  <a:lnTo>
                    <a:pt x="1415618" y="451358"/>
                  </a:lnTo>
                  <a:lnTo>
                    <a:pt x="1415618" y="442810"/>
                  </a:lnTo>
                  <a:lnTo>
                    <a:pt x="1386395" y="434619"/>
                  </a:lnTo>
                  <a:lnTo>
                    <a:pt x="1386395" y="377380"/>
                  </a:lnTo>
                  <a:lnTo>
                    <a:pt x="1415618" y="381635"/>
                  </a:lnTo>
                  <a:lnTo>
                    <a:pt x="1415618" y="373278"/>
                  </a:lnTo>
                  <a:lnTo>
                    <a:pt x="1386395" y="369252"/>
                  </a:lnTo>
                  <a:lnTo>
                    <a:pt x="1386395" y="312140"/>
                  </a:lnTo>
                  <a:lnTo>
                    <a:pt x="1415618" y="312140"/>
                  </a:lnTo>
                  <a:lnTo>
                    <a:pt x="1415618" y="303758"/>
                  </a:lnTo>
                  <a:lnTo>
                    <a:pt x="1386395" y="303758"/>
                  </a:lnTo>
                  <a:lnTo>
                    <a:pt x="1386395" y="246418"/>
                  </a:lnTo>
                  <a:lnTo>
                    <a:pt x="1415618" y="242366"/>
                  </a:lnTo>
                  <a:lnTo>
                    <a:pt x="1415618" y="234035"/>
                  </a:lnTo>
                  <a:lnTo>
                    <a:pt x="1386395" y="238290"/>
                  </a:lnTo>
                  <a:lnTo>
                    <a:pt x="1386395" y="180987"/>
                  </a:lnTo>
                  <a:lnTo>
                    <a:pt x="1415618" y="172859"/>
                  </a:lnTo>
                  <a:lnTo>
                    <a:pt x="1415618" y="164312"/>
                  </a:lnTo>
                  <a:lnTo>
                    <a:pt x="1386395" y="172707"/>
                  </a:lnTo>
                  <a:lnTo>
                    <a:pt x="1386395" y="115646"/>
                  </a:lnTo>
                  <a:lnTo>
                    <a:pt x="1406613" y="107149"/>
                  </a:lnTo>
                  <a:lnTo>
                    <a:pt x="1415618" y="103365"/>
                  </a:lnTo>
                  <a:lnTo>
                    <a:pt x="1415618" y="94615"/>
                  </a:lnTo>
                  <a:lnTo>
                    <a:pt x="1386395" y="107149"/>
                  </a:lnTo>
                  <a:lnTo>
                    <a:pt x="1386395" y="50292"/>
                  </a:lnTo>
                  <a:lnTo>
                    <a:pt x="1415618" y="33858"/>
                  </a:lnTo>
                  <a:lnTo>
                    <a:pt x="1415618" y="24752"/>
                  </a:lnTo>
                  <a:lnTo>
                    <a:pt x="1382953" y="43408"/>
                  </a:lnTo>
                  <a:lnTo>
                    <a:pt x="1382166" y="43827"/>
                  </a:lnTo>
                  <a:lnTo>
                    <a:pt x="1381391" y="44297"/>
                  </a:lnTo>
                  <a:lnTo>
                    <a:pt x="1379499" y="45364"/>
                  </a:lnTo>
                  <a:lnTo>
                    <a:pt x="1379499" y="570191"/>
                  </a:lnTo>
                  <a:lnTo>
                    <a:pt x="1381391" y="571246"/>
                  </a:lnTo>
                  <a:lnTo>
                    <a:pt x="1382166" y="571715"/>
                  </a:lnTo>
                  <a:lnTo>
                    <a:pt x="1382953" y="572147"/>
                  </a:lnTo>
                  <a:lnTo>
                    <a:pt x="1416773" y="591464"/>
                  </a:lnTo>
                  <a:lnTo>
                    <a:pt x="1417612" y="591908"/>
                  </a:lnTo>
                  <a:lnTo>
                    <a:pt x="1418374" y="592391"/>
                  </a:lnTo>
                  <a:lnTo>
                    <a:pt x="1419199" y="592810"/>
                  </a:lnTo>
                  <a:lnTo>
                    <a:pt x="1452854" y="611974"/>
                  </a:lnTo>
                  <a:lnTo>
                    <a:pt x="1454708" y="613041"/>
                  </a:lnTo>
                  <a:lnTo>
                    <a:pt x="1458836" y="615111"/>
                  </a:lnTo>
                  <a:lnTo>
                    <a:pt x="1458836" y="13462"/>
                  </a:lnTo>
                  <a:lnTo>
                    <a:pt x="1458836" y="0"/>
                  </a:lnTo>
                  <a:close/>
                </a:path>
                <a:path w="1567179" h="615314">
                  <a:moveTo>
                    <a:pt x="1566760" y="0"/>
                  </a:moveTo>
                  <a:lnTo>
                    <a:pt x="1562493" y="2527"/>
                  </a:lnTo>
                  <a:lnTo>
                    <a:pt x="1561731" y="2997"/>
                  </a:lnTo>
                  <a:lnTo>
                    <a:pt x="1560931" y="3429"/>
                  </a:lnTo>
                  <a:lnTo>
                    <a:pt x="1559775" y="4089"/>
                  </a:lnTo>
                  <a:lnTo>
                    <a:pt x="1559775" y="13462"/>
                  </a:lnTo>
                  <a:lnTo>
                    <a:pt x="1559775" y="79057"/>
                  </a:lnTo>
                  <a:lnTo>
                    <a:pt x="1559775" y="602157"/>
                  </a:lnTo>
                  <a:lnTo>
                    <a:pt x="1530540" y="585724"/>
                  </a:lnTo>
                  <a:lnTo>
                    <a:pt x="1530540" y="581812"/>
                  </a:lnTo>
                  <a:lnTo>
                    <a:pt x="1530540" y="524065"/>
                  </a:lnTo>
                  <a:lnTo>
                    <a:pt x="1559775" y="536549"/>
                  </a:lnTo>
                  <a:lnTo>
                    <a:pt x="1559775" y="527494"/>
                  </a:lnTo>
                  <a:lnTo>
                    <a:pt x="1551571" y="524065"/>
                  </a:lnTo>
                  <a:lnTo>
                    <a:pt x="1530540" y="515264"/>
                  </a:lnTo>
                  <a:lnTo>
                    <a:pt x="1530540" y="512305"/>
                  </a:lnTo>
                  <a:lnTo>
                    <a:pt x="1530540" y="453351"/>
                  </a:lnTo>
                  <a:lnTo>
                    <a:pt x="1559775" y="461746"/>
                  </a:lnTo>
                  <a:lnTo>
                    <a:pt x="1559775" y="452907"/>
                  </a:lnTo>
                  <a:lnTo>
                    <a:pt x="1530540" y="444766"/>
                  </a:lnTo>
                  <a:lnTo>
                    <a:pt x="1530540" y="442950"/>
                  </a:lnTo>
                  <a:lnTo>
                    <a:pt x="1530540" y="442810"/>
                  </a:lnTo>
                  <a:lnTo>
                    <a:pt x="1530540" y="382663"/>
                  </a:lnTo>
                  <a:lnTo>
                    <a:pt x="1559775" y="386867"/>
                  </a:lnTo>
                  <a:lnTo>
                    <a:pt x="1559775" y="378269"/>
                  </a:lnTo>
                  <a:lnTo>
                    <a:pt x="1553298" y="377380"/>
                  </a:lnTo>
                  <a:lnTo>
                    <a:pt x="1530540" y="374230"/>
                  </a:lnTo>
                  <a:lnTo>
                    <a:pt x="1530540" y="373278"/>
                  </a:lnTo>
                  <a:lnTo>
                    <a:pt x="1530540" y="312140"/>
                  </a:lnTo>
                  <a:lnTo>
                    <a:pt x="1559775" y="312140"/>
                  </a:lnTo>
                  <a:lnTo>
                    <a:pt x="1559775" y="303758"/>
                  </a:lnTo>
                  <a:lnTo>
                    <a:pt x="1530540" y="303758"/>
                  </a:lnTo>
                  <a:lnTo>
                    <a:pt x="1530540" y="242366"/>
                  </a:lnTo>
                  <a:lnTo>
                    <a:pt x="1530540" y="241439"/>
                  </a:lnTo>
                  <a:lnTo>
                    <a:pt x="1553006" y="238290"/>
                  </a:lnTo>
                  <a:lnTo>
                    <a:pt x="1559775" y="237350"/>
                  </a:lnTo>
                  <a:lnTo>
                    <a:pt x="1559775" y="228752"/>
                  </a:lnTo>
                  <a:lnTo>
                    <a:pt x="1530540" y="233006"/>
                  </a:lnTo>
                  <a:lnTo>
                    <a:pt x="1530540" y="172859"/>
                  </a:lnTo>
                  <a:lnTo>
                    <a:pt x="1530540" y="172707"/>
                  </a:lnTo>
                  <a:lnTo>
                    <a:pt x="1530540" y="170891"/>
                  </a:lnTo>
                  <a:lnTo>
                    <a:pt x="1559775" y="162712"/>
                  </a:lnTo>
                  <a:lnTo>
                    <a:pt x="1559775" y="153873"/>
                  </a:lnTo>
                  <a:lnTo>
                    <a:pt x="1530540" y="162318"/>
                  </a:lnTo>
                  <a:lnTo>
                    <a:pt x="1530540" y="103365"/>
                  </a:lnTo>
                  <a:lnTo>
                    <a:pt x="1530540" y="100406"/>
                  </a:lnTo>
                  <a:lnTo>
                    <a:pt x="1551495" y="91605"/>
                  </a:lnTo>
                  <a:lnTo>
                    <a:pt x="1559775" y="88125"/>
                  </a:lnTo>
                  <a:lnTo>
                    <a:pt x="1559775" y="79057"/>
                  </a:lnTo>
                  <a:lnTo>
                    <a:pt x="1530540" y="91605"/>
                  </a:lnTo>
                  <a:lnTo>
                    <a:pt x="1530540" y="33858"/>
                  </a:lnTo>
                  <a:lnTo>
                    <a:pt x="1530540" y="29933"/>
                  </a:lnTo>
                  <a:lnTo>
                    <a:pt x="1559775" y="13462"/>
                  </a:lnTo>
                  <a:lnTo>
                    <a:pt x="1559775" y="4089"/>
                  </a:lnTo>
                  <a:lnTo>
                    <a:pt x="1527124" y="22745"/>
                  </a:lnTo>
                  <a:lnTo>
                    <a:pt x="1526298" y="23164"/>
                  </a:lnTo>
                  <a:lnTo>
                    <a:pt x="1525536" y="23647"/>
                  </a:lnTo>
                  <a:lnTo>
                    <a:pt x="1524711" y="24091"/>
                  </a:lnTo>
                  <a:lnTo>
                    <a:pt x="1523542" y="24765"/>
                  </a:lnTo>
                  <a:lnTo>
                    <a:pt x="1523542" y="33858"/>
                  </a:lnTo>
                  <a:lnTo>
                    <a:pt x="1523542" y="94615"/>
                  </a:lnTo>
                  <a:lnTo>
                    <a:pt x="1523542" y="581812"/>
                  </a:lnTo>
                  <a:lnTo>
                    <a:pt x="1494320" y="565378"/>
                  </a:lnTo>
                  <a:lnTo>
                    <a:pt x="1494320" y="508520"/>
                  </a:lnTo>
                  <a:lnTo>
                    <a:pt x="1523542" y="521068"/>
                  </a:lnTo>
                  <a:lnTo>
                    <a:pt x="1523542" y="512305"/>
                  </a:lnTo>
                  <a:lnTo>
                    <a:pt x="1514538" y="508520"/>
                  </a:lnTo>
                  <a:lnTo>
                    <a:pt x="1494320" y="500011"/>
                  </a:lnTo>
                  <a:lnTo>
                    <a:pt x="1494320" y="442950"/>
                  </a:lnTo>
                  <a:lnTo>
                    <a:pt x="1523542" y="451358"/>
                  </a:lnTo>
                  <a:lnTo>
                    <a:pt x="1523542" y="442810"/>
                  </a:lnTo>
                  <a:lnTo>
                    <a:pt x="1494320" y="434619"/>
                  </a:lnTo>
                  <a:lnTo>
                    <a:pt x="1494320" y="377380"/>
                  </a:lnTo>
                  <a:lnTo>
                    <a:pt x="1523542" y="381635"/>
                  </a:lnTo>
                  <a:lnTo>
                    <a:pt x="1523542" y="373278"/>
                  </a:lnTo>
                  <a:lnTo>
                    <a:pt x="1494320" y="369252"/>
                  </a:lnTo>
                  <a:lnTo>
                    <a:pt x="1494320" y="312140"/>
                  </a:lnTo>
                  <a:lnTo>
                    <a:pt x="1523542" y="312140"/>
                  </a:lnTo>
                  <a:lnTo>
                    <a:pt x="1523542" y="303758"/>
                  </a:lnTo>
                  <a:lnTo>
                    <a:pt x="1494320" y="303758"/>
                  </a:lnTo>
                  <a:lnTo>
                    <a:pt x="1494320" y="246418"/>
                  </a:lnTo>
                  <a:lnTo>
                    <a:pt x="1523542" y="242366"/>
                  </a:lnTo>
                  <a:lnTo>
                    <a:pt x="1523542" y="234035"/>
                  </a:lnTo>
                  <a:lnTo>
                    <a:pt x="1494320" y="238290"/>
                  </a:lnTo>
                  <a:lnTo>
                    <a:pt x="1494320" y="180987"/>
                  </a:lnTo>
                  <a:lnTo>
                    <a:pt x="1523542" y="172859"/>
                  </a:lnTo>
                  <a:lnTo>
                    <a:pt x="1523542" y="164312"/>
                  </a:lnTo>
                  <a:lnTo>
                    <a:pt x="1494320" y="172707"/>
                  </a:lnTo>
                  <a:lnTo>
                    <a:pt x="1494320" y="115646"/>
                  </a:lnTo>
                  <a:lnTo>
                    <a:pt x="1514538" y="107149"/>
                  </a:lnTo>
                  <a:lnTo>
                    <a:pt x="1523542" y="103365"/>
                  </a:lnTo>
                  <a:lnTo>
                    <a:pt x="1523542" y="94615"/>
                  </a:lnTo>
                  <a:lnTo>
                    <a:pt x="1494320" y="107149"/>
                  </a:lnTo>
                  <a:lnTo>
                    <a:pt x="1494320" y="50292"/>
                  </a:lnTo>
                  <a:lnTo>
                    <a:pt x="1523542" y="33858"/>
                  </a:lnTo>
                  <a:lnTo>
                    <a:pt x="1523542" y="24765"/>
                  </a:lnTo>
                  <a:lnTo>
                    <a:pt x="1490878" y="43408"/>
                  </a:lnTo>
                  <a:lnTo>
                    <a:pt x="1490103" y="43827"/>
                  </a:lnTo>
                  <a:lnTo>
                    <a:pt x="1489329" y="44297"/>
                  </a:lnTo>
                  <a:lnTo>
                    <a:pt x="1488516" y="44742"/>
                  </a:lnTo>
                  <a:lnTo>
                    <a:pt x="1487424" y="45364"/>
                  </a:lnTo>
                  <a:lnTo>
                    <a:pt x="1487424" y="570191"/>
                  </a:lnTo>
                  <a:lnTo>
                    <a:pt x="1489329" y="571246"/>
                  </a:lnTo>
                  <a:lnTo>
                    <a:pt x="1490091" y="571715"/>
                  </a:lnTo>
                  <a:lnTo>
                    <a:pt x="1490878" y="572147"/>
                  </a:lnTo>
                  <a:lnTo>
                    <a:pt x="1524711" y="591464"/>
                  </a:lnTo>
                  <a:lnTo>
                    <a:pt x="1525536" y="591908"/>
                  </a:lnTo>
                  <a:lnTo>
                    <a:pt x="1526298" y="592391"/>
                  </a:lnTo>
                  <a:lnTo>
                    <a:pt x="1527124" y="592810"/>
                  </a:lnTo>
                  <a:lnTo>
                    <a:pt x="1560791" y="611974"/>
                  </a:lnTo>
                  <a:lnTo>
                    <a:pt x="1562633" y="613041"/>
                  </a:lnTo>
                  <a:lnTo>
                    <a:pt x="1566760" y="615111"/>
                  </a:lnTo>
                  <a:lnTo>
                    <a:pt x="1566760" y="602157"/>
                  </a:lnTo>
                  <a:lnTo>
                    <a:pt x="1566760" y="527494"/>
                  </a:lnTo>
                  <a:lnTo>
                    <a:pt x="1566760" y="13462"/>
                  </a:lnTo>
                  <a:lnTo>
                    <a:pt x="1566760" y="0"/>
                  </a:lnTo>
                  <a:close/>
                </a:path>
              </a:pathLst>
            </a:custGeom>
            <a:solidFill>
              <a:srgbClr val="B3B3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60265" y="2971998"/>
              <a:ext cx="1360782" cy="10398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9151" y="3106508"/>
              <a:ext cx="683006" cy="10782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2795" y="1407459"/>
              <a:ext cx="4412099" cy="44120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4245" y="3561717"/>
              <a:ext cx="1946325" cy="194632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43491"/>
              <a:ext cx="5159390" cy="551682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4382" y="3957336"/>
              <a:ext cx="1993257" cy="15520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8154" y="1496023"/>
              <a:ext cx="2325650" cy="216460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673974" y="1346425"/>
              <a:ext cx="1454150" cy="2508885"/>
            </a:xfrm>
            <a:custGeom>
              <a:avLst/>
              <a:gdLst/>
              <a:ahLst/>
              <a:cxnLst/>
              <a:rect l="l" t="t" r="r" b="b"/>
              <a:pathLst>
                <a:path w="1454150" h="2508885">
                  <a:moveTo>
                    <a:pt x="57772" y="11544"/>
                  </a:moveTo>
                  <a:lnTo>
                    <a:pt x="29667" y="0"/>
                  </a:lnTo>
                  <a:lnTo>
                    <a:pt x="17691" y="1727"/>
                  </a:lnTo>
                  <a:lnTo>
                    <a:pt x="9207" y="6350"/>
                  </a:lnTo>
                  <a:lnTo>
                    <a:pt x="5295" y="11544"/>
                  </a:lnTo>
                  <a:lnTo>
                    <a:pt x="4152" y="13093"/>
                  </a:lnTo>
                  <a:lnTo>
                    <a:pt x="2501" y="20929"/>
                  </a:lnTo>
                  <a:lnTo>
                    <a:pt x="8356" y="34061"/>
                  </a:lnTo>
                  <a:lnTo>
                    <a:pt x="21221" y="40932"/>
                  </a:lnTo>
                  <a:lnTo>
                    <a:pt x="34086" y="45059"/>
                  </a:lnTo>
                  <a:lnTo>
                    <a:pt x="39928" y="50012"/>
                  </a:lnTo>
                  <a:lnTo>
                    <a:pt x="39928" y="52730"/>
                  </a:lnTo>
                  <a:lnTo>
                    <a:pt x="36728" y="54864"/>
                  </a:lnTo>
                  <a:lnTo>
                    <a:pt x="21894" y="54864"/>
                  </a:lnTo>
                  <a:lnTo>
                    <a:pt x="17449" y="52933"/>
                  </a:lnTo>
                  <a:lnTo>
                    <a:pt x="14338" y="49644"/>
                  </a:lnTo>
                  <a:lnTo>
                    <a:pt x="13373" y="48666"/>
                  </a:lnTo>
                  <a:lnTo>
                    <a:pt x="12014" y="48463"/>
                  </a:lnTo>
                  <a:lnTo>
                    <a:pt x="10947" y="49339"/>
                  </a:lnTo>
                  <a:lnTo>
                    <a:pt x="1346" y="56896"/>
                  </a:lnTo>
                  <a:lnTo>
                    <a:pt x="190" y="57912"/>
                  </a:lnTo>
                  <a:lnTo>
                    <a:pt x="0" y="59423"/>
                  </a:lnTo>
                  <a:lnTo>
                    <a:pt x="1066" y="60490"/>
                  </a:lnTo>
                  <a:lnTo>
                    <a:pt x="6324" y="64909"/>
                  </a:lnTo>
                  <a:lnTo>
                    <a:pt x="12700" y="68199"/>
                  </a:lnTo>
                  <a:lnTo>
                    <a:pt x="20269" y="70256"/>
                  </a:lnTo>
                  <a:lnTo>
                    <a:pt x="29083" y="70967"/>
                  </a:lnTo>
                  <a:lnTo>
                    <a:pt x="41617" y="69227"/>
                  </a:lnTo>
                  <a:lnTo>
                    <a:pt x="50368" y="64592"/>
                  </a:lnTo>
                  <a:lnTo>
                    <a:pt x="55511" y="57912"/>
                  </a:lnTo>
                  <a:lnTo>
                    <a:pt x="56159" y="54864"/>
                  </a:lnTo>
                  <a:lnTo>
                    <a:pt x="57200" y="50012"/>
                  </a:lnTo>
                  <a:lnTo>
                    <a:pt x="51346" y="36880"/>
                  </a:lnTo>
                  <a:lnTo>
                    <a:pt x="38493" y="30022"/>
                  </a:lnTo>
                  <a:lnTo>
                    <a:pt x="25628" y="25895"/>
                  </a:lnTo>
                  <a:lnTo>
                    <a:pt x="19773" y="20929"/>
                  </a:lnTo>
                  <a:lnTo>
                    <a:pt x="19773" y="18224"/>
                  </a:lnTo>
                  <a:lnTo>
                    <a:pt x="22961" y="16090"/>
                  </a:lnTo>
                  <a:lnTo>
                    <a:pt x="35852" y="16090"/>
                  </a:lnTo>
                  <a:lnTo>
                    <a:pt x="40322" y="18034"/>
                  </a:lnTo>
                  <a:lnTo>
                    <a:pt x="43434" y="21323"/>
                  </a:lnTo>
                  <a:lnTo>
                    <a:pt x="44399" y="22301"/>
                  </a:lnTo>
                  <a:lnTo>
                    <a:pt x="45745" y="22479"/>
                  </a:lnTo>
                  <a:lnTo>
                    <a:pt x="46812" y="21602"/>
                  </a:lnTo>
                  <a:lnTo>
                    <a:pt x="53822" y="16090"/>
                  </a:lnTo>
                  <a:lnTo>
                    <a:pt x="56413" y="14046"/>
                  </a:lnTo>
                  <a:lnTo>
                    <a:pt x="57569" y="13093"/>
                  </a:lnTo>
                  <a:lnTo>
                    <a:pt x="57772" y="11544"/>
                  </a:lnTo>
                  <a:close/>
                </a:path>
                <a:path w="1454150" h="2508885">
                  <a:moveTo>
                    <a:pt x="129908" y="2616"/>
                  </a:moveTo>
                  <a:lnTo>
                    <a:pt x="128841" y="1536"/>
                  </a:lnTo>
                  <a:lnTo>
                    <a:pt x="63296" y="1536"/>
                  </a:lnTo>
                  <a:lnTo>
                    <a:pt x="62230" y="2616"/>
                  </a:lnTo>
                  <a:lnTo>
                    <a:pt x="62230" y="16484"/>
                  </a:lnTo>
                  <a:lnTo>
                    <a:pt x="63296" y="17640"/>
                  </a:lnTo>
                  <a:lnTo>
                    <a:pt x="87439" y="17640"/>
                  </a:lnTo>
                  <a:lnTo>
                    <a:pt x="87439" y="68351"/>
                  </a:lnTo>
                  <a:lnTo>
                    <a:pt x="88506" y="69418"/>
                  </a:lnTo>
                  <a:lnTo>
                    <a:pt x="103644" y="69418"/>
                  </a:lnTo>
                  <a:lnTo>
                    <a:pt x="104686" y="68351"/>
                  </a:lnTo>
                  <a:lnTo>
                    <a:pt x="104686" y="17640"/>
                  </a:lnTo>
                  <a:lnTo>
                    <a:pt x="128841" y="17640"/>
                  </a:lnTo>
                  <a:lnTo>
                    <a:pt x="129908" y="16484"/>
                  </a:lnTo>
                  <a:lnTo>
                    <a:pt x="129908" y="2616"/>
                  </a:lnTo>
                  <a:close/>
                </a:path>
                <a:path w="1454150" h="2508885">
                  <a:moveTo>
                    <a:pt x="198513" y="67475"/>
                  </a:moveTo>
                  <a:lnTo>
                    <a:pt x="186042" y="49733"/>
                  </a:lnTo>
                  <a:lnTo>
                    <a:pt x="184200" y="47117"/>
                  </a:lnTo>
                  <a:lnTo>
                    <a:pt x="190144" y="43662"/>
                  </a:lnTo>
                  <a:lnTo>
                    <a:pt x="194627" y="38874"/>
                  </a:lnTo>
                  <a:lnTo>
                    <a:pt x="197091" y="33629"/>
                  </a:lnTo>
                  <a:lnTo>
                    <a:pt x="197459" y="32854"/>
                  </a:lnTo>
                  <a:lnTo>
                    <a:pt x="198450" y="25679"/>
                  </a:lnTo>
                  <a:lnTo>
                    <a:pt x="196786" y="17640"/>
                  </a:lnTo>
                  <a:lnTo>
                    <a:pt x="196367" y="15608"/>
                  </a:lnTo>
                  <a:lnTo>
                    <a:pt x="190563" y="8013"/>
                  </a:lnTo>
                  <a:lnTo>
                    <a:pt x="181686" y="3213"/>
                  </a:lnTo>
                  <a:lnTo>
                    <a:pt x="181190" y="3149"/>
                  </a:lnTo>
                  <a:lnTo>
                    <a:pt x="181190" y="19469"/>
                  </a:lnTo>
                  <a:lnTo>
                    <a:pt x="181190" y="31889"/>
                  </a:lnTo>
                  <a:lnTo>
                    <a:pt x="177025" y="33629"/>
                  </a:lnTo>
                  <a:lnTo>
                    <a:pt x="154444" y="33629"/>
                  </a:lnTo>
                  <a:lnTo>
                    <a:pt x="154444" y="17640"/>
                  </a:lnTo>
                  <a:lnTo>
                    <a:pt x="177025" y="17640"/>
                  </a:lnTo>
                  <a:lnTo>
                    <a:pt x="181190" y="19469"/>
                  </a:lnTo>
                  <a:lnTo>
                    <a:pt x="181190" y="3149"/>
                  </a:lnTo>
                  <a:lnTo>
                    <a:pt x="170345" y="1536"/>
                  </a:lnTo>
                  <a:lnTo>
                    <a:pt x="138239" y="1536"/>
                  </a:lnTo>
                  <a:lnTo>
                    <a:pt x="137172" y="2616"/>
                  </a:lnTo>
                  <a:lnTo>
                    <a:pt x="137172" y="68351"/>
                  </a:lnTo>
                  <a:lnTo>
                    <a:pt x="138239" y="69418"/>
                  </a:lnTo>
                  <a:lnTo>
                    <a:pt x="153377" y="69418"/>
                  </a:lnTo>
                  <a:lnTo>
                    <a:pt x="154444" y="68351"/>
                  </a:lnTo>
                  <a:lnTo>
                    <a:pt x="154444" y="49733"/>
                  </a:lnTo>
                  <a:lnTo>
                    <a:pt x="165481" y="49733"/>
                  </a:lnTo>
                  <a:lnTo>
                    <a:pt x="177990" y="67475"/>
                  </a:lnTo>
                  <a:lnTo>
                    <a:pt x="178968" y="68834"/>
                  </a:lnTo>
                  <a:lnTo>
                    <a:pt x="179844" y="69418"/>
                  </a:lnTo>
                  <a:lnTo>
                    <a:pt x="197192" y="69418"/>
                  </a:lnTo>
                  <a:lnTo>
                    <a:pt x="198374" y="67475"/>
                  </a:lnTo>
                  <a:lnTo>
                    <a:pt x="198513" y="67475"/>
                  </a:lnTo>
                  <a:close/>
                </a:path>
                <a:path w="1454150" h="2508885">
                  <a:moveTo>
                    <a:pt x="209334" y="2474557"/>
                  </a:moveTo>
                  <a:lnTo>
                    <a:pt x="208762" y="2471648"/>
                  </a:lnTo>
                  <a:lnTo>
                    <a:pt x="207784" y="2469337"/>
                  </a:lnTo>
                  <a:lnTo>
                    <a:pt x="207733" y="2469197"/>
                  </a:lnTo>
                  <a:lnTo>
                    <a:pt x="206057" y="2466860"/>
                  </a:lnTo>
                  <a:lnTo>
                    <a:pt x="204673" y="2464930"/>
                  </a:lnTo>
                  <a:lnTo>
                    <a:pt x="202768" y="2463292"/>
                  </a:lnTo>
                  <a:lnTo>
                    <a:pt x="198208" y="2460968"/>
                  </a:lnTo>
                  <a:lnTo>
                    <a:pt x="195707" y="2460383"/>
                  </a:lnTo>
                  <a:lnTo>
                    <a:pt x="189712" y="2460383"/>
                  </a:lnTo>
                  <a:lnTo>
                    <a:pt x="176517" y="2474557"/>
                  </a:lnTo>
                  <a:lnTo>
                    <a:pt x="176530" y="2494635"/>
                  </a:lnTo>
                  <a:lnTo>
                    <a:pt x="189712" y="2508707"/>
                  </a:lnTo>
                  <a:lnTo>
                    <a:pt x="195681" y="2508707"/>
                  </a:lnTo>
                  <a:lnTo>
                    <a:pt x="198183" y="2508123"/>
                  </a:lnTo>
                  <a:lnTo>
                    <a:pt x="202730" y="2505799"/>
                  </a:lnTo>
                  <a:lnTo>
                    <a:pt x="204635" y="2504160"/>
                  </a:lnTo>
                  <a:lnTo>
                    <a:pt x="206032" y="2502230"/>
                  </a:lnTo>
                  <a:lnTo>
                    <a:pt x="207708" y="2499918"/>
                  </a:lnTo>
                  <a:lnTo>
                    <a:pt x="208661" y="2497671"/>
                  </a:lnTo>
                  <a:lnTo>
                    <a:pt x="208762" y="2497442"/>
                  </a:lnTo>
                  <a:lnTo>
                    <a:pt x="209194" y="2495219"/>
                  </a:lnTo>
                  <a:lnTo>
                    <a:pt x="209308" y="2494635"/>
                  </a:lnTo>
                  <a:lnTo>
                    <a:pt x="202501" y="2494635"/>
                  </a:lnTo>
                  <a:lnTo>
                    <a:pt x="202095" y="2496223"/>
                  </a:lnTo>
                  <a:lnTo>
                    <a:pt x="201472" y="2497442"/>
                  </a:lnTo>
                  <a:lnTo>
                    <a:pt x="194411" y="2502230"/>
                  </a:lnTo>
                  <a:lnTo>
                    <a:pt x="191058" y="2502230"/>
                  </a:lnTo>
                  <a:lnTo>
                    <a:pt x="183324" y="2493264"/>
                  </a:lnTo>
                  <a:lnTo>
                    <a:pt x="183324" y="2475827"/>
                  </a:lnTo>
                  <a:lnTo>
                    <a:pt x="191058" y="2466860"/>
                  </a:lnTo>
                  <a:lnTo>
                    <a:pt x="194386" y="2466860"/>
                  </a:lnTo>
                  <a:lnTo>
                    <a:pt x="202526" y="2474557"/>
                  </a:lnTo>
                  <a:lnTo>
                    <a:pt x="209334" y="2474557"/>
                  </a:lnTo>
                  <a:close/>
                </a:path>
                <a:path w="1454150" h="2508885">
                  <a:moveTo>
                    <a:pt x="269519" y="2616"/>
                  </a:moveTo>
                  <a:lnTo>
                    <a:pt x="268452" y="1536"/>
                  </a:lnTo>
                  <a:lnTo>
                    <a:pt x="202907" y="1536"/>
                  </a:lnTo>
                  <a:lnTo>
                    <a:pt x="201841" y="2616"/>
                  </a:lnTo>
                  <a:lnTo>
                    <a:pt x="201841" y="16484"/>
                  </a:lnTo>
                  <a:lnTo>
                    <a:pt x="202907" y="17640"/>
                  </a:lnTo>
                  <a:lnTo>
                    <a:pt x="227050" y="17640"/>
                  </a:lnTo>
                  <a:lnTo>
                    <a:pt x="227050" y="68351"/>
                  </a:lnTo>
                  <a:lnTo>
                    <a:pt x="228117" y="69418"/>
                  </a:lnTo>
                  <a:lnTo>
                    <a:pt x="243255" y="69418"/>
                  </a:lnTo>
                  <a:lnTo>
                    <a:pt x="244322" y="68351"/>
                  </a:lnTo>
                  <a:lnTo>
                    <a:pt x="244322" y="17640"/>
                  </a:lnTo>
                  <a:lnTo>
                    <a:pt x="268452" y="17640"/>
                  </a:lnTo>
                  <a:lnTo>
                    <a:pt x="269519" y="16484"/>
                  </a:lnTo>
                  <a:lnTo>
                    <a:pt x="269519" y="2616"/>
                  </a:lnTo>
                  <a:close/>
                </a:path>
                <a:path w="1454150" h="2508885">
                  <a:moveTo>
                    <a:pt x="309194" y="2508212"/>
                  </a:moveTo>
                  <a:lnTo>
                    <a:pt x="305358" y="2497823"/>
                  </a:lnTo>
                  <a:lnTo>
                    <a:pt x="303022" y="2491511"/>
                  </a:lnTo>
                  <a:lnTo>
                    <a:pt x="296265" y="2473198"/>
                  </a:lnTo>
                  <a:lnTo>
                    <a:pt x="296265" y="2491511"/>
                  </a:lnTo>
                  <a:lnTo>
                    <a:pt x="281520" y="2491511"/>
                  </a:lnTo>
                  <a:lnTo>
                    <a:pt x="288886" y="2470023"/>
                  </a:lnTo>
                  <a:lnTo>
                    <a:pt x="296265" y="2491511"/>
                  </a:lnTo>
                  <a:lnTo>
                    <a:pt x="296265" y="2473198"/>
                  </a:lnTo>
                  <a:lnTo>
                    <a:pt x="295097" y="2470023"/>
                  </a:lnTo>
                  <a:lnTo>
                    <a:pt x="291719" y="2460866"/>
                  </a:lnTo>
                  <a:lnTo>
                    <a:pt x="286067" y="2460866"/>
                  </a:lnTo>
                  <a:lnTo>
                    <a:pt x="268617" y="2508212"/>
                  </a:lnTo>
                  <a:lnTo>
                    <a:pt x="275780" y="2508212"/>
                  </a:lnTo>
                  <a:lnTo>
                    <a:pt x="279349" y="2497823"/>
                  </a:lnTo>
                  <a:lnTo>
                    <a:pt x="298437" y="2497823"/>
                  </a:lnTo>
                  <a:lnTo>
                    <a:pt x="302018" y="2508212"/>
                  </a:lnTo>
                  <a:lnTo>
                    <a:pt x="309194" y="2508212"/>
                  </a:lnTo>
                  <a:close/>
                </a:path>
                <a:path w="1454150" h="2508885">
                  <a:moveTo>
                    <a:pt x="384022" y="3289"/>
                  </a:moveTo>
                  <a:lnTo>
                    <a:pt x="383425" y="1536"/>
                  </a:lnTo>
                  <a:lnTo>
                    <a:pt x="367245" y="1536"/>
                  </a:lnTo>
                  <a:lnTo>
                    <a:pt x="366369" y="2133"/>
                  </a:lnTo>
                  <a:lnTo>
                    <a:pt x="366090" y="2895"/>
                  </a:lnTo>
                  <a:lnTo>
                    <a:pt x="352323" y="44018"/>
                  </a:lnTo>
                  <a:lnTo>
                    <a:pt x="346532" y="26847"/>
                  </a:lnTo>
                  <a:lnTo>
                    <a:pt x="338442" y="2895"/>
                  </a:lnTo>
                  <a:lnTo>
                    <a:pt x="338162" y="2133"/>
                  </a:lnTo>
                  <a:lnTo>
                    <a:pt x="337286" y="1536"/>
                  </a:lnTo>
                  <a:lnTo>
                    <a:pt x="319646" y="1536"/>
                  </a:lnTo>
                  <a:lnTo>
                    <a:pt x="318770" y="2133"/>
                  </a:lnTo>
                  <a:lnTo>
                    <a:pt x="318477" y="2895"/>
                  </a:lnTo>
                  <a:lnTo>
                    <a:pt x="304711" y="44018"/>
                  </a:lnTo>
                  <a:lnTo>
                    <a:pt x="290855" y="2895"/>
                  </a:lnTo>
                  <a:lnTo>
                    <a:pt x="290563" y="2133"/>
                  </a:lnTo>
                  <a:lnTo>
                    <a:pt x="289699" y="1536"/>
                  </a:lnTo>
                  <a:lnTo>
                    <a:pt x="273481" y="1536"/>
                  </a:lnTo>
                  <a:lnTo>
                    <a:pt x="272923" y="3289"/>
                  </a:lnTo>
                  <a:lnTo>
                    <a:pt x="294728" y="68046"/>
                  </a:lnTo>
                  <a:lnTo>
                    <a:pt x="295008" y="68834"/>
                  </a:lnTo>
                  <a:lnTo>
                    <a:pt x="295884" y="69418"/>
                  </a:lnTo>
                  <a:lnTo>
                    <a:pt x="313436" y="69418"/>
                  </a:lnTo>
                  <a:lnTo>
                    <a:pt x="314312" y="68834"/>
                  </a:lnTo>
                  <a:lnTo>
                    <a:pt x="314591" y="68046"/>
                  </a:lnTo>
                  <a:lnTo>
                    <a:pt x="322681" y="44018"/>
                  </a:lnTo>
                  <a:lnTo>
                    <a:pt x="328472" y="26847"/>
                  </a:lnTo>
                  <a:lnTo>
                    <a:pt x="342328" y="68046"/>
                  </a:lnTo>
                  <a:lnTo>
                    <a:pt x="342620" y="68834"/>
                  </a:lnTo>
                  <a:lnTo>
                    <a:pt x="343496" y="69418"/>
                  </a:lnTo>
                  <a:lnTo>
                    <a:pt x="361035" y="69418"/>
                  </a:lnTo>
                  <a:lnTo>
                    <a:pt x="361911" y="68834"/>
                  </a:lnTo>
                  <a:lnTo>
                    <a:pt x="362204" y="68046"/>
                  </a:lnTo>
                  <a:lnTo>
                    <a:pt x="370306" y="44018"/>
                  </a:lnTo>
                  <a:lnTo>
                    <a:pt x="384022" y="3289"/>
                  </a:lnTo>
                  <a:close/>
                </a:path>
                <a:path w="1454150" h="2508885">
                  <a:moveTo>
                    <a:pt x="401739" y="2491829"/>
                  </a:moveTo>
                  <a:lnTo>
                    <a:pt x="401129" y="2489530"/>
                  </a:lnTo>
                  <a:lnTo>
                    <a:pt x="401091" y="2489377"/>
                  </a:lnTo>
                  <a:lnTo>
                    <a:pt x="398513" y="2485796"/>
                  </a:lnTo>
                  <a:lnTo>
                    <a:pt x="384136" y="2480907"/>
                  </a:lnTo>
                  <a:lnTo>
                    <a:pt x="382219" y="2480437"/>
                  </a:lnTo>
                  <a:lnTo>
                    <a:pt x="379463" y="2479560"/>
                  </a:lnTo>
                  <a:lnTo>
                    <a:pt x="378307" y="2478862"/>
                  </a:lnTo>
                  <a:lnTo>
                    <a:pt x="376478" y="2476995"/>
                  </a:lnTo>
                  <a:lnTo>
                    <a:pt x="376008" y="2475712"/>
                  </a:lnTo>
                  <a:lnTo>
                    <a:pt x="376008" y="2471699"/>
                  </a:lnTo>
                  <a:lnTo>
                    <a:pt x="376897" y="2469870"/>
                  </a:lnTo>
                  <a:lnTo>
                    <a:pt x="380479" y="2467279"/>
                  </a:lnTo>
                  <a:lnTo>
                    <a:pt x="383006" y="2466644"/>
                  </a:lnTo>
                  <a:lnTo>
                    <a:pt x="388035" y="2466644"/>
                  </a:lnTo>
                  <a:lnTo>
                    <a:pt x="389826" y="2466975"/>
                  </a:lnTo>
                  <a:lnTo>
                    <a:pt x="393420" y="2468295"/>
                  </a:lnTo>
                  <a:lnTo>
                    <a:pt x="395211" y="2469286"/>
                  </a:lnTo>
                  <a:lnTo>
                    <a:pt x="397002" y="2470607"/>
                  </a:lnTo>
                  <a:lnTo>
                    <a:pt x="399859" y="2466644"/>
                  </a:lnTo>
                  <a:lnTo>
                    <a:pt x="387934" y="2460383"/>
                  </a:lnTo>
                  <a:lnTo>
                    <a:pt x="382701" y="2460383"/>
                  </a:lnTo>
                  <a:lnTo>
                    <a:pt x="369430" y="2471331"/>
                  </a:lnTo>
                  <a:lnTo>
                    <a:pt x="369430" y="2477630"/>
                  </a:lnTo>
                  <a:lnTo>
                    <a:pt x="385292" y="2487765"/>
                  </a:lnTo>
                  <a:lnTo>
                    <a:pt x="387426" y="2488158"/>
                  </a:lnTo>
                  <a:lnTo>
                    <a:pt x="395147" y="2493480"/>
                  </a:lnTo>
                  <a:lnTo>
                    <a:pt x="395147" y="2497480"/>
                  </a:lnTo>
                  <a:lnTo>
                    <a:pt x="394144" y="2499322"/>
                  </a:lnTo>
                  <a:lnTo>
                    <a:pt x="390423" y="2501811"/>
                  </a:lnTo>
                  <a:lnTo>
                    <a:pt x="387769" y="2502446"/>
                  </a:lnTo>
                  <a:lnTo>
                    <a:pt x="381812" y="2502446"/>
                  </a:lnTo>
                  <a:lnTo>
                    <a:pt x="379450" y="2502065"/>
                  </a:lnTo>
                  <a:lnTo>
                    <a:pt x="375107" y="2500503"/>
                  </a:lnTo>
                  <a:lnTo>
                    <a:pt x="373126" y="2499322"/>
                  </a:lnTo>
                  <a:lnTo>
                    <a:pt x="371449" y="2497874"/>
                  </a:lnTo>
                  <a:lnTo>
                    <a:pt x="371221" y="2497874"/>
                  </a:lnTo>
                  <a:lnTo>
                    <a:pt x="367195" y="2502852"/>
                  </a:lnTo>
                  <a:lnTo>
                    <a:pt x="368719" y="2504148"/>
                  </a:lnTo>
                  <a:lnTo>
                    <a:pt x="370370" y="2505227"/>
                  </a:lnTo>
                  <a:lnTo>
                    <a:pt x="373926" y="2506967"/>
                  </a:lnTo>
                  <a:lnTo>
                    <a:pt x="375818" y="2507615"/>
                  </a:lnTo>
                  <a:lnTo>
                    <a:pt x="379907" y="2508478"/>
                  </a:lnTo>
                  <a:lnTo>
                    <a:pt x="382079" y="2508707"/>
                  </a:lnTo>
                  <a:lnTo>
                    <a:pt x="388023" y="2508707"/>
                  </a:lnTo>
                  <a:lnTo>
                    <a:pt x="391134" y="2508173"/>
                  </a:lnTo>
                  <a:lnTo>
                    <a:pt x="396328" y="2506014"/>
                  </a:lnTo>
                  <a:lnTo>
                    <a:pt x="398297" y="2504465"/>
                  </a:lnTo>
                  <a:lnTo>
                    <a:pt x="399643" y="2502446"/>
                  </a:lnTo>
                  <a:lnTo>
                    <a:pt x="400951" y="2500503"/>
                  </a:lnTo>
                  <a:lnTo>
                    <a:pt x="401053" y="2500350"/>
                  </a:lnTo>
                  <a:lnTo>
                    <a:pt x="401739" y="2497874"/>
                  </a:lnTo>
                  <a:lnTo>
                    <a:pt x="401739" y="2491829"/>
                  </a:lnTo>
                  <a:close/>
                </a:path>
                <a:path w="1454150" h="2508885">
                  <a:moveTo>
                    <a:pt x="451180" y="67475"/>
                  </a:moveTo>
                  <a:lnTo>
                    <a:pt x="438696" y="49733"/>
                  </a:lnTo>
                  <a:lnTo>
                    <a:pt x="436867" y="47117"/>
                  </a:lnTo>
                  <a:lnTo>
                    <a:pt x="442810" y="43662"/>
                  </a:lnTo>
                  <a:lnTo>
                    <a:pt x="447294" y="38874"/>
                  </a:lnTo>
                  <a:lnTo>
                    <a:pt x="449757" y="33629"/>
                  </a:lnTo>
                  <a:lnTo>
                    <a:pt x="450126" y="32854"/>
                  </a:lnTo>
                  <a:lnTo>
                    <a:pt x="451116" y="25679"/>
                  </a:lnTo>
                  <a:lnTo>
                    <a:pt x="449453" y="17640"/>
                  </a:lnTo>
                  <a:lnTo>
                    <a:pt x="449033" y="15608"/>
                  </a:lnTo>
                  <a:lnTo>
                    <a:pt x="443230" y="8013"/>
                  </a:lnTo>
                  <a:lnTo>
                    <a:pt x="434340" y="3213"/>
                  </a:lnTo>
                  <a:lnTo>
                    <a:pt x="433857" y="3149"/>
                  </a:lnTo>
                  <a:lnTo>
                    <a:pt x="433857" y="19469"/>
                  </a:lnTo>
                  <a:lnTo>
                    <a:pt x="433857" y="31889"/>
                  </a:lnTo>
                  <a:lnTo>
                    <a:pt x="429691" y="33629"/>
                  </a:lnTo>
                  <a:lnTo>
                    <a:pt x="407085" y="33629"/>
                  </a:lnTo>
                  <a:lnTo>
                    <a:pt x="407085" y="17640"/>
                  </a:lnTo>
                  <a:lnTo>
                    <a:pt x="429691" y="17640"/>
                  </a:lnTo>
                  <a:lnTo>
                    <a:pt x="433857" y="19469"/>
                  </a:lnTo>
                  <a:lnTo>
                    <a:pt x="433857" y="3149"/>
                  </a:lnTo>
                  <a:lnTo>
                    <a:pt x="422986" y="1536"/>
                  </a:lnTo>
                  <a:lnTo>
                    <a:pt x="390906" y="1536"/>
                  </a:lnTo>
                  <a:lnTo>
                    <a:pt x="389826" y="2616"/>
                  </a:lnTo>
                  <a:lnTo>
                    <a:pt x="389826" y="68351"/>
                  </a:lnTo>
                  <a:lnTo>
                    <a:pt x="390906" y="69418"/>
                  </a:lnTo>
                  <a:lnTo>
                    <a:pt x="406031" y="69418"/>
                  </a:lnTo>
                  <a:lnTo>
                    <a:pt x="407085" y="68351"/>
                  </a:lnTo>
                  <a:lnTo>
                    <a:pt x="407085" y="49733"/>
                  </a:lnTo>
                  <a:lnTo>
                    <a:pt x="418147" y="49733"/>
                  </a:lnTo>
                  <a:lnTo>
                    <a:pt x="430657" y="67475"/>
                  </a:lnTo>
                  <a:lnTo>
                    <a:pt x="431634" y="68834"/>
                  </a:lnTo>
                  <a:lnTo>
                    <a:pt x="432511" y="69418"/>
                  </a:lnTo>
                  <a:lnTo>
                    <a:pt x="449846" y="69418"/>
                  </a:lnTo>
                  <a:lnTo>
                    <a:pt x="451040" y="67475"/>
                  </a:lnTo>
                  <a:lnTo>
                    <a:pt x="451180" y="67475"/>
                  </a:lnTo>
                  <a:close/>
                </a:path>
                <a:path w="1454150" h="2508885">
                  <a:moveTo>
                    <a:pt x="498868" y="2460866"/>
                  </a:moveTo>
                  <a:lnTo>
                    <a:pt x="492239" y="2460866"/>
                  </a:lnTo>
                  <a:lnTo>
                    <a:pt x="492239" y="2494775"/>
                  </a:lnTo>
                  <a:lnTo>
                    <a:pt x="491363" y="2497442"/>
                  </a:lnTo>
                  <a:lnTo>
                    <a:pt x="487857" y="2501214"/>
                  </a:lnTo>
                  <a:lnTo>
                    <a:pt x="485381" y="2502154"/>
                  </a:lnTo>
                  <a:lnTo>
                    <a:pt x="479031" y="2502154"/>
                  </a:lnTo>
                  <a:lnTo>
                    <a:pt x="476580" y="2501214"/>
                  </a:lnTo>
                  <a:lnTo>
                    <a:pt x="473113" y="2497442"/>
                  </a:lnTo>
                  <a:lnTo>
                    <a:pt x="472236" y="2494775"/>
                  </a:lnTo>
                  <a:lnTo>
                    <a:pt x="472236" y="2460866"/>
                  </a:lnTo>
                  <a:lnTo>
                    <a:pt x="465607" y="2460866"/>
                  </a:lnTo>
                  <a:lnTo>
                    <a:pt x="465607" y="2494800"/>
                  </a:lnTo>
                  <a:lnTo>
                    <a:pt x="466242" y="2497975"/>
                  </a:lnTo>
                  <a:lnTo>
                    <a:pt x="468858" y="2503246"/>
                  </a:lnTo>
                  <a:lnTo>
                    <a:pt x="470750" y="2505265"/>
                  </a:lnTo>
                  <a:lnTo>
                    <a:pt x="475703" y="2508008"/>
                  </a:lnTo>
                  <a:lnTo>
                    <a:pt x="478701" y="2508707"/>
                  </a:lnTo>
                  <a:lnTo>
                    <a:pt x="482206" y="2508707"/>
                  </a:lnTo>
                  <a:lnTo>
                    <a:pt x="485724" y="2508707"/>
                  </a:lnTo>
                  <a:lnTo>
                    <a:pt x="498868" y="2494800"/>
                  </a:lnTo>
                  <a:lnTo>
                    <a:pt x="498868" y="2460866"/>
                  </a:lnTo>
                  <a:close/>
                </a:path>
                <a:path w="1454150" h="2508885">
                  <a:moveTo>
                    <a:pt x="520534" y="11544"/>
                  </a:moveTo>
                  <a:lnTo>
                    <a:pt x="493395" y="0"/>
                  </a:lnTo>
                  <a:lnTo>
                    <a:pt x="479044" y="2616"/>
                  </a:lnTo>
                  <a:lnTo>
                    <a:pt x="467829" y="9918"/>
                  </a:lnTo>
                  <a:lnTo>
                    <a:pt x="460514" y="21145"/>
                  </a:lnTo>
                  <a:lnTo>
                    <a:pt x="457898" y="35483"/>
                  </a:lnTo>
                  <a:lnTo>
                    <a:pt x="460451" y="49428"/>
                  </a:lnTo>
                  <a:lnTo>
                    <a:pt x="460514" y="49822"/>
                  </a:lnTo>
                  <a:lnTo>
                    <a:pt x="467829" y="61036"/>
                  </a:lnTo>
                  <a:lnTo>
                    <a:pt x="479044" y="68351"/>
                  </a:lnTo>
                  <a:lnTo>
                    <a:pt x="493395" y="70967"/>
                  </a:lnTo>
                  <a:lnTo>
                    <a:pt x="501065" y="70256"/>
                  </a:lnTo>
                  <a:lnTo>
                    <a:pt x="508063" y="68199"/>
                  </a:lnTo>
                  <a:lnTo>
                    <a:pt x="514235" y="64909"/>
                  </a:lnTo>
                  <a:lnTo>
                    <a:pt x="519468" y="60490"/>
                  </a:lnTo>
                  <a:lnTo>
                    <a:pt x="520534" y="59423"/>
                  </a:lnTo>
                  <a:lnTo>
                    <a:pt x="520331" y="57873"/>
                  </a:lnTo>
                  <a:lnTo>
                    <a:pt x="519176" y="56896"/>
                  </a:lnTo>
                  <a:lnTo>
                    <a:pt x="516597" y="54864"/>
                  </a:lnTo>
                  <a:lnTo>
                    <a:pt x="509689" y="49428"/>
                  </a:lnTo>
                  <a:lnTo>
                    <a:pt x="508508" y="48463"/>
                  </a:lnTo>
                  <a:lnTo>
                    <a:pt x="507161" y="48666"/>
                  </a:lnTo>
                  <a:lnTo>
                    <a:pt x="506082" y="49822"/>
                  </a:lnTo>
                  <a:lnTo>
                    <a:pt x="503085" y="52933"/>
                  </a:lnTo>
                  <a:lnTo>
                    <a:pt x="498614" y="54864"/>
                  </a:lnTo>
                  <a:lnTo>
                    <a:pt x="493395" y="54864"/>
                  </a:lnTo>
                  <a:lnTo>
                    <a:pt x="486041" y="53441"/>
                  </a:lnTo>
                  <a:lnTo>
                    <a:pt x="480275" y="49428"/>
                  </a:lnTo>
                  <a:lnTo>
                    <a:pt x="476504" y="43294"/>
                  </a:lnTo>
                  <a:lnTo>
                    <a:pt x="475157" y="35483"/>
                  </a:lnTo>
                  <a:lnTo>
                    <a:pt x="476504" y="27660"/>
                  </a:lnTo>
                  <a:lnTo>
                    <a:pt x="480225" y="21602"/>
                  </a:lnTo>
                  <a:lnTo>
                    <a:pt x="480568" y="21323"/>
                  </a:lnTo>
                  <a:lnTo>
                    <a:pt x="486041" y="17526"/>
                  </a:lnTo>
                  <a:lnTo>
                    <a:pt x="493395" y="16090"/>
                  </a:lnTo>
                  <a:lnTo>
                    <a:pt x="498614" y="16090"/>
                  </a:lnTo>
                  <a:lnTo>
                    <a:pt x="503085" y="18034"/>
                  </a:lnTo>
                  <a:lnTo>
                    <a:pt x="506171" y="21323"/>
                  </a:lnTo>
                  <a:lnTo>
                    <a:pt x="507161" y="22301"/>
                  </a:lnTo>
                  <a:lnTo>
                    <a:pt x="508508" y="22479"/>
                  </a:lnTo>
                  <a:lnTo>
                    <a:pt x="509574" y="21602"/>
                  </a:lnTo>
                  <a:lnTo>
                    <a:pt x="516585" y="16090"/>
                  </a:lnTo>
                  <a:lnTo>
                    <a:pt x="519176" y="14046"/>
                  </a:lnTo>
                  <a:lnTo>
                    <a:pt x="520331" y="13093"/>
                  </a:lnTo>
                  <a:lnTo>
                    <a:pt x="520534" y="11544"/>
                  </a:lnTo>
                  <a:close/>
                </a:path>
                <a:path w="1454150" h="2508885">
                  <a:moveTo>
                    <a:pt x="589280" y="2616"/>
                  </a:moveTo>
                  <a:lnTo>
                    <a:pt x="588314" y="1651"/>
                  </a:lnTo>
                  <a:lnTo>
                    <a:pt x="572973" y="1651"/>
                  </a:lnTo>
                  <a:lnTo>
                    <a:pt x="572008" y="2616"/>
                  </a:lnTo>
                  <a:lnTo>
                    <a:pt x="572008" y="39649"/>
                  </a:lnTo>
                  <a:lnTo>
                    <a:pt x="566191" y="31889"/>
                  </a:lnTo>
                  <a:lnTo>
                    <a:pt x="544474" y="2895"/>
                  </a:lnTo>
                  <a:lnTo>
                    <a:pt x="543407" y="1651"/>
                  </a:lnTo>
                  <a:lnTo>
                    <a:pt x="528370" y="1651"/>
                  </a:lnTo>
                  <a:lnTo>
                    <a:pt x="527418" y="2616"/>
                  </a:lnTo>
                  <a:lnTo>
                    <a:pt x="527418" y="68351"/>
                  </a:lnTo>
                  <a:lnTo>
                    <a:pt x="528485" y="69418"/>
                  </a:lnTo>
                  <a:lnTo>
                    <a:pt x="543598" y="69418"/>
                  </a:lnTo>
                  <a:lnTo>
                    <a:pt x="544664" y="68351"/>
                  </a:lnTo>
                  <a:lnTo>
                    <a:pt x="544664" y="31889"/>
                  </a:lnTo>
                  <a:lnTo>
                    <a:pt x="572503" y="68719"/>
                  </a:lnTo>
                  <a:lnTo>
                    <a:pt x="573265" y="69418"/>
                  </a:lnTo>
                  <a:lnTo>
                    <a:pt x="588213" y="69418"/>
                  </a:lnTo>
                  <a:lnTo>
                    <a:pt x="589280" y="68351"/>
                  </a:lnTo>
                  <a:lnTo>
                    <a:pt x="589280" y="39649"/>
                  </a:lnTo>
                  <a:lnTo>
                    <a:pt x="589280" y="2616"/>
                  </a:lnTo>
                  <a:close/>
                </a:path>
                <a:path w="1454150" h="2508885">
                  <a:moveTo>
                    <a:pt x="600379" y="2508212"/>
                  </a:moveTo>
                  <a:lnTo>
                    <a:pt x="596544" y="2497823"/>
                  </a:lnTo>
                  <a:lnTo>
                    <a:pt x="594220" y="2491511"/>
                  </a:lnTo>
                  <a:lnTo>
                    <a:pt x="587476" y="2473236"/>
                  </a:lnTo>
                  <a:lnTo>
                    <a:pt x="587476" y="2491511"/>
                  </a:lnTo>
                  <a:lnTo>
                    <a:pt x="572719" y="2491511"/>
                  </a:lnTo>
                  <a:lnTo>
                    <a:pt x="580097" y="2470023"/>
                  </a:lnTo>
                  <a:lnTo>
                    <a:pt x="587476" y="2491511"/>
                  </a:lnTo>
                  <a:lnTo>
                    <a:pt x="587476" y="2473236"/>
                  </a:lnTo>
                  <a:lnTo>
                    <a:pt x="586295" y="2470023"/>
                  </a:lnTo>
                  <a:lnTo>
                    <a:pt x="582930" y="2460866"/>
                  </a:lnTo>
                  <a:lnTo>
                    <a:pt x="577278" y="2460866"/>
                  </a:lnTo>
                  <a:lnTo>
                    <a:pt x="559803" y="2508212"/>
                  </a:lnTo>
                  <a:lnTo>
                    <a:pt x="566978" y="2508212"/>
                  </a:lnTo>
                  <a:lnTo>
                    <a:pt x="570547" y="2497823"/>
                  </a:lnTo>
                  <a:lnTo>
                    <a:pt x="589648" y="2497823"/>
                  </a:lnTo>
                  <a:lnTo>
                    <a:pt x="593229" y="2508212"/>
                  </a:lnTo>
                  <a:lnTo>
                    <a:pt x="600379" y="2508212"/>
                  </a:lnTo>
                  <a:close/>
                </a:path>
                <a:path w="1454150" h="2508885">
                  <a:moveTo>
                    <a:pt x="660628" y="11544"/>
                  </a:moveTo>
                  <a:lnTo>
                    <a:pt x="633476" y="0"/>
                  </a:lnTo>
                  <a:lnTo>
                    <a:pt x="619137" y="2616"/>
                  </a:lnTo>
                  <a:lnTo>
                    <a:pt x="607923" y="9918"/>
                  </a:lnTo>
                  <a:lnTo>
                    <a:pt x="600608" y="21145"/>
                  </a:lnTo>
                  <a:lnTo>
                    <a:pt x="597992" y="35483"/>
                  </a:lnTo>
                  <a:lnTo>
                    <a:pt x="600532" y="49428"/>
                  </a:lnTo>
                  <a:lnTo>
                    <a:pt x="600608" y="49822"/>
                  </a:lnTo>
                  <a:lnTo>
                    <a:pt x="607923" y="61036"/>
                  </a:lnTo>
                  <a:lnTo>
                    <a:pt x="619137" y="68351"/>
                  </a:lnTo>
                  <a:lnTo>
                    <a:pt x="633476" y="70967"/>
                  </a:lnTo>
                  <a:lnTo>
                    <a:pt x="641172" y="70256"/>
                  </a:lnTo>
                  <a:lnTo>
                    <a:pt x="648157" y="68199"/>
                  </a:lnTo>
                  <a:lnTo>
                    <a:pt x="654329" y="64909"/>
                  </a:lnTo>
                  <a:lnTo>
                    <a:pt x="659549" y="60490"/>
                  </a:lnTo>
                  <a:lnTo>
                    <a:pt x="660628" y="59423"/>
                  </a:lnTo>
                  <a:lnTo>
                    <a:pt x="660425" y="57873"/>
                  </a:lnTo>
                  <a:lnTo>
                    <a:pt x="659269" y="56896"/>
                  </a:lnTo>
                  <a:lnTo>
                    <a:pt x="656691" y="54864"/>
                  </a:lnTo>
                  <a:lnTo>
                    <a:pt x="649782" y="49428"/>
                  </a:lnTo>
                  <a:lnTo>
                    <a:pt x="648601" y="48463"/>
                  </a:lnTo>
                  <a:lnTo>
                    <a:pt x="647242" y="48666"/>
                  </a:lnTo>
                  <a:lnTo>
                    <a:pt x="646188" y="49822"/>
                  </a:lnTo>
                  <a:lnTo>
                    <a:pt x="643178" y="52933"/>
                  </a:lnTo>
                  <a:lnTo>
                    <a:pt x="638708" y="54864"/>
                  </a:lnTo>
                  <a:lnTo>
                    <a:pt x="633476" y="54864"/>
                  </a:lnTo>
                  <a:lnTo>
                    <a:pt x="626135" y="53441"/>
                  </a:lnTo>
                  <a:lnTo>
                    <a:pt x="620369" y="49428"/>
                  </a:lnTo>
                  <a:lnTo>
                    <a:pt x="616597" y="43294"/>
                  </a:lnTo>
                  <a:lnTo>
                    <a:pt x="615251" y="35483"/>
                  </a:lnTo>
                  <a:lnTo>
                    <a:pt x="616597" y="27660"/>
                  </a:lnTo>
                  <a:lnTo>
                    <a:pt x="620318" y="21602"/>
                  </a:lnTo>
                  <a:lnTo>
                    <a:pt x="620661" y="21323"/>
                  </a:lnTo>
                  <a:lnTo>
                    <a:pt x="626135" y="17526"/>
                  </a:lnTo>
                  <a:lnTo>
                    <a:pt x="633476" y="16090"/>
                  </a:lnTo>
                  <a:lnTo>
                    <a:pt x="638708" y="16090"/>
                  </a:lnTo>
                  <a:lnTo>
                    <a:pt x="643178" y="18034"/>
                  </a:lnTo>
                  <a:lnTo>
                    <a:pt x="646290" y="21323"/>
                  </a:lnTo>
                  <a:lnTo>
                    <a:pt x="647242" y="22301"/>
                  </a:lnTo>
                  <a:lnTo>
                    <a:pt x="648601" y="22479"/>
                  </a:lnTo>
                  <a:lnTo>
                    <a:pt x="649668" y="21602"/>
                  </a:lnTo>
                  <a:lnTo>
                    <a:pt x="656666" y="16090"/>
                  </a:lnTo>
                  <a:lnTo>
                    <a:pt x="659269" y="14046"/>
                  </a:lnTo>
                  <a:lnTo>
                    <a:pt x="660425" y="13093"/>
                  </a:lnTo>
                  <a:lnTo>
                    <a:pt x="660628" y="11544"/>
                  </a:lnTo>
                  <a:close/>
                </a:path>
                <a:path w="1454150" h="2508885">
                  <a:moveTo>
                    <a:pt x="694347" y="2501900"/>
                  </a:moveTo>
                  <a:lnTo>
                    <a:pt x="670560" y="2501900"/>
                  </a:lnTo>
                  <a:lnTo>
                    <a:pt x="670560" y="2460866"/>
                  </a:lnTo>
                  <a:lnTo>
                    <a:pt x="663930" y="2460866"/>
                  </a:lnTo>
                  <a:lnTo>
                    <a:pt x="663930" y="2508212"/>
                  </a:lnTo>
                  <a:lnTo>
                    <a:pt x="667245" y="2508212"/>
                  </a:lnTo>
                  <a:lnTo>
                    <a:pt x="670560" y="2508212"/>
                  </a:lnTo>
                  <a:lnTo>
                    <a:pt x="694347" y="2508212"/>
                  </a:lnTo>
                  <a:lnTo>
                    <a:pt x="694347" y="2501900"/>
                  </a:lnTo>
                  <a:close/>
                </a:path>
                <a:path w="1454150" h="2508885">
                  <a:moveTo>
                    <a:pt x="728776" y="25679"/>
                  </a:moveTo>
                  <a:lnTo>
                    <a:pt x="711530" y="3149"/>
                  </a:lnTo>
                  <a:lnTo>
                    <a:pt x="711530" y="19469"/>
                  </a:lnTo>
                  <a:lnTo>
                    <a:pt x="711530" y="31889"/>
                  </a:lnTo>
                  <a:lnTo>
                    <a:pt x="707364" y="33629"/>
                  </a:lnTo>
                  <a:lnTo>
                    <a:pt x="684771" y="33629"/>
                  </a:lnTo>
                  <a:lnTo>
                    <a:pt x="684771" y="17640"/>
                  </a:lnTo>
                  <a:lnTo>
                    <a:pt x="707364" y="17640"/>
                  </a:lnTo>
                  <a:lnTo>
                    <a:pt x="711530" y="19469"/>
                  </a:lnTo>
                  <a:lnTo>
                    <a:pt x="711530" y="3149"/>
                  </a:lnTo>
                  <a:lnTo>
                    <a:pt x="700671" y="1536"/>
                  </a:lnTo>
                  <a:lnTo>
                    <a:pt x="668566" y="1536"/>
                  </a:lnTo>
                  <a:lnTo>
                    <a:pt x="667512" y="2616"/>
                  </a:lnTo>
                  <a:lnTo>
                    <a:pt x="667512" y="68351"/>
                  </a:lnTo>
                  <a:lnTo>
                    <a:pt x="668566" y="69418"/>
                  </a:lnTo>
                  <a:lnTo>
                    <a:pt x="683704" y="69418"/>
                  </a:lnTo>
                  <a:lnTo>
                    <a:pt x="684771" y="68351"/>
                  </a:lnTo>
                  <a:lnTo>
                    <a:pt x="684771" y="49733"/>
                  </a:lnTo>
                  <a:lnTo>
                    <a:pt x="700671" y="49733"/>
                  </a:lnTo>
                  <a:lnTo>
                    <a:pt x="712012" y="48069"/>
                  </a:lnTo>
                  <a:lnTo>
                    <a:pt x="720902" y="43307"/>
                  </a:lnTo>
                  <a:lnTo>
                    <a:pt x="726706" y="35737"/>
                  </a:lnTo>
                  <a:lnTo>
                    <a:pt x="727138" y="33629"/>
                  </a:lnTo>
                  <a:lnTo>
                    <a:pt x="728776" y="25679"/>
                  </a:lnTo>
                  <a:close/>
                </a:path>
                <a:path w="1454150" h="2508885">
                  <a:moveTo>
                    <a:pt x="798880" y="2616"/>
                  </a:moveTo>
                  <a:lnTo>
                    <a:pt x="797814" y="1536"/>
                  </a:lnTo>
                  <a:lnTo>
                    <a:pt x="732282" y="1536"/>
                  </a:lnTo>
                  <a:lnTo>
                    <a:pt x="731215" y="2616"/>
                  </a:lnTo>
                  <a:lnTo>
                    <a:pt x="731215" y="16484"/>
                  </a:lnTo>
                  <a:lnTo>
                    <a:pt x="732282" y="17640"/>
                  </a:lnTo>
                  <a:lnTo>
                    <a:pt x="756424" y="17640"/>
                  </a:lnTo>
                  <a:lnTo>
                    <a:pt x="756424" y="68351"/>
                  </a:lnTo>
                  <a:lnTo>
                    <a:pt x="757491" y="69418"/>
                  </a:lnTo>
                  <a:lnTo>
                    <a:pt x="772604" y="69418"/>
                  </a:lnTo>
                  <a:lnTo>
                    <a:pt x="773684" y="68351"/>
                  </a:lnTo>
                  <a:lnTo>
                    <a:pt x="773684" y="17640"/>
                  </a:lnTo>
                  <a:lnTo>
                    <a:pt x="797814" y="17640"/>
                  </a:lnTo>
                  <a:lnTo>
                    <a:pt x="798880" y="16484"/>
                  </a:lnTo>
                  <a:lnTo>
                    <a:pt x="798880" y="2616"/>
                  </a:lnTo>
                  <a:close/>
                </a:path>
                <a:path w="1454150" h="2508885">
                  <a:moveTo>
                    <a:pt x="809447" y="2474277"/>
                  </a:moveTo>
                  <a:lnTo>
                    <a:pt x="802652" y="2463596"/>
                  </a:lnTo>
                  <a:lnTo>
                    <a:pt x="802652" y="2474277"/>
                  </a:lnTo>
                  <a:lnTo>
                    <a:pt x="802640" y="2494838"/>
                  </a:lnTo>
                  <a:lnTo>
                    <a:pt x="801674" y="2497366"/>
                  </a:lnTo>
                  <a:lnTo>
                    <a:pt x="797852" y="2500985"/>
                  </a:lnTo>
                  <a:lnTo>
                    <a:pt x="795121" y="2501900"/>
                  </a:lnTo>
                  <a:lnTo>
                    <a:pt x="783069" y="2501900"/>
                  </a:lnTo>
                  <a:lnTo>
                    <a:pt x="783069" y="2467191"/>
                  </a:lnTo>
                  <a:lnTo>
                    <a:pt x="795121" y="2467191"/>
                  </a:lnTo>
                  <a:lnTo>
                    <a:pt x="797852" y="2468092"/>
                  </a:lnTo>
                  <a:lnTo>
                    <a:pt x="801674" y="2471724"/>
                  </a:lnTo>
                  <a:lnTo>
                    <a:pt x="802652" y="2474277"/>
                  </a:lnTo>
                  <a:lnTo>
                    <a:pt x="802652" y="2463596"/>
                  </a:lnTo>
                  <a:lnTo>
                    <a:pt x="798487" y="2461539"/>
                  </a:lnTo>
                  <a:lnTo>
                    <a:pt x="795235" y="2460866"/>
                  </a:lnTo>
                  <a:lnTo>
                    <a:pt x="783069" y="2460866"/>
                  </a:lnTo>
                  <a:lnTo>
                    <a:pt x="780935" y="2460866"/>
                  </a:lnTo>
                  <a:lnTo>
                    <a:pt x="776427" y="2460866"/>
                  </a:lnTo>
                  <a:lnTo>
                    <a:pt x="776427" y="2508212"/>
                  </a:lnTo>
                  <a:lnTo>
                    <a:pt x="780935" y="2508212"/>
                  </a:lnTo>
                  <a:lnTo>
                    <a:pt x="783069" y="2508212"/>
                  </a:lnTo>
                  <a:lnTo>
                    <a:pt x="795210" y="2508212"/>
                  </a:lnTo>
                  <a:lnTo>
                    <a:pt x="798449" y="2507551"/>
                  </a:lnTo>
                  <a:lnTo>
                    <a:pt x="803859" y="2504897"/>
                  </a:lnTo>
                  <a:lnTo>
                    <a:pt x="805929" y="2502966"/>
                  </a:lnTo>
                  <a:lnTo>
                    <a:pt x="808748" y="2497886"/>
                  </a:lnTo>
                  <a:lnTo>
                    <a:pt x="809447" y="2494838"/>
                  </a:lnTo>
                  <a:lnTo>
                    <a:pt x="809447" y="2474277"/>
                  </a:lnTo>
                  <a:close/>
                </a:path>
                <a:path w="1454150" h="2508885">
                  <a:moveTo>
                    <a:pt x="906335" y="2460866"/>
                  </a:moveTo>
                  <a:lnTo>
                    <a:pt x="882561" y="2460866"/>
                  </a:lnTo>
                  <a:lnTo>
                    <a:pt x="879132" y="2460866"/>
                  </a:lnTo>
                  <a:lnTo>
                    <a:pt x="875919" y="2460866"/>
                  </a:lnTo>
                  <a:lnTo>
                    <a:pt x="875919" y="2508212"/>
                  </a:lnTo>
                  <a:lnTo>
                    <a:pt x="879132" y="2508212"/>
                  </a:lnTo>
                  <a:lnTo>
                    <a:pt x="882561" y="2508212"/>
                  </a:lnTo>
                  <a:lnTo>
                    <a:pt x="906335" y="2508212"/>
                  </a:lnTo>
                  <a:lnTo>
                    <a:pt x="906335" y="2501900"/>
                  </a:lnTo>
                  <a:lnTo>
                    <a:pt x="882561" y="2501900"/>
                  </a:lnTo>
                  <a:lnTo>
                    <a:pt x="882561" y="2487866"/>
                  </a:lnTo>
                  <a:lnTo>
                    <a:pt x="902741" y="2487866"/>
                  </a:lnTo>
                  <a:lnTo>
                    <a:pt x="902741" y="2481554"/>
                  </a:lnTo>
                  <a:lnTo>
                    <a:pt x="882561" y="2481554"/>
                  </a:lnTo>
                  <a:lnTo>
                    <a:pt x="882561" y="2467191"/>
                  </a:lnTo>
                  <a:lnTo>
                    <a:pt x="906335" y="2467191"/>
                  </a:lnTo>
                  <a:lnTo>
                    <a:pt x="906335" y="2460866"/>
                  </a:lnTo>
                  <a:close/>
                </a:path>
                <a:path w="1454150" h="2508885">
                  <a:moveTo>
                    <a:pt x="1003769" y="2491829"/>
                  </a:moveTo>
                  <a:lnTo>
                    <a:pt x="1003160" y="2489530"/>
                  </a:lnTo>
                  <a:lnTo>
                    <a:pt x="1003122" y="2489377"/>
                  </a:lnTo>
                  <a:lnTo>
                    <a:pt x="1000544" y="2485796"/>
                  </a:lnTo>
                  <a:lnTo>
                    <a:pt x="986180" y="2480907"/>
                  </a:lnTo>
                  <a:lnTo>
                    <a:pt x="984262" y="2480437"/>
                  </a:lnTo>
                  <a:lnTo>
                    <a:pt x="981494" y="2479560"/>
                  </a:lnTo>
                  <a:lnTo>
                    <a:pt x="980338" y="2478862"/>
                  </a:lnTo>
                  <a:lnTo>
                    <a:pt x="978509" y="2476995"/>
                  </a:lnTo>
                  <a:lnTo>
                    <a:pt x="978052" y="2475712"/>
                  </a:lnTo>
                  <a:lnTo>
                    <a:pt x="978052" y="2471699"/>
                  </a:lnTo>
                  <a:lnTo>
                    <a:pt x="978941" y="2469870"/>
                  </a:lnTo>
                  <a:lnTo>
                    <a:pt x="982510" y="2467279"/>
                  </a:lnTo>
                  <a:lnTo>
                    <a:pt x="985037" y="2466644"/>
                  </a:lnTo>
                  <a:lnTo>
                    <a:pt x="990079" y="2466644"/>
                  </a:lnTo>
                  <a:lnTo>
                    <a:pt x="991870" y="2466975"/>
                  </a:lnTo>
                  <a:lnTo>
                    <a:pt x="995464" y="2468295"/>
                  </a:lnTo>
                  <a:lnTo>
                    <a:pt x="997242" y="2469286"/>
                  </a:lnTo>
                  <a:lnTo>
                    <a:pt x="999032" y="2470607"/>
                  </a:lnTo>
                  <a:lnTo>
                    <a:pt x="1001890" y="2466644"/>
                  </a:lnTo>
                  <a:lnTo>
                    <a:pt x="989965" y="2460383"/>
                  </a:lnTo>
                  <a:lnTo>
                    <a:pt x="984732" y="2460383"/>
                  </a:lnTo>
                  <a:lnTo>
                    <a:pt x="971473" y="2471331"/>
                  </a:lnTo>
                  <a:lnTo>
                    <a:pt x="971473" y="2477630"/>
                  </a:lnTo>
                  <a:lnTo>
                    <a:pt x="987336" y="2487765"/>
                  </a:lnTo>
                  <a:lnTo>
                    <a:pt x="989469" y="2488158"/>
                  </a:lnTo>
                  <a:lnTo>
                    <a:pt x="997191" y="2493480"/>
                  </a:lnTo>
                  <a:lnTo>
                    <a:pt x="997191" y="2497480"/>
                  </a:lnTo>
                  <a:lnTo>
                    <a:pt x="996175" y="2499322"/>
                  </a:lnTo>
                  <a:lnTo>
                    <a:pt x="992454" y="2501811"/>
                  </a:lnTo>
                  <a:lnTo>
                    <a:pt x="989799" y="2502446"/>
                  </a:lnTo>
                  <a:lnTo>
                    <a:pt x="983843" y="2502446"/>
                  </a:lnTo>
                  <a:lnTo>
                    <a:pt x="981481" y="2502065"/>
                  </a:lnTo>
                  <a:lnTo>
                    <a:pt x="977163" y="2500503"/>
                  </a:lnTo>
                  <a:lnTo>
                    <a:pt x="975169" y="2499322"/>
                  </a:lnTo>
                  <a:lnTo>
                    <a:pt x="973480" y="2497874"/>
                  </a:lnTo>
                  <a:lnTo>
                    <a:pt x="973264" y="2497874"/>
                  </a:lnTo>
                  <a:lnTo>
                    <a:pt x="969225" y="2502852"/>
                  </a:lnTo>
                  <a:lnTo>
                    <a:pt x="970762" y="2504148"/>
                  </a:lnTo>
                  <a:lnTo>
                    <a:pt x="972413" y="2505227"/>
                  </a:lnTo>
                  <a:lnTo>
                    <a:pt x="975969" y="2506967"/>
                  </a:lnTo>
                  <a:lnTo>
                    <a:pt x="977874" y="2507615"/>
                  </a:lnTo>
                  <a:lnTo>
                    <a:pt x="981951" y="2508478"/>
                  </a:lnTo>
                  <a:lnTo>
                    <a:pt x="984110" y="2508707"/>
                  </a:lnTo>
                  <a:lnTo>
                    <a:pt x="990053" y="2508707"/>
                  </a:lnTo>
                  <a:lnTo>
                    <a:pt x="1002982" y="2500503"/>
                  </a:lnTo>
                  <a:lnTo>
                    <a:pt x="1003096" y="2500350"/>
                  </a:lnTo>
                  <a:lnTo>
                    <a:pt x="1003769" y="2497874"/>
                  </a:lnTo>
                  <a:lnTo>
                    <a:pt x="1003769" y="2491829"/>
                  </a:lnTo>
                  <a:close/>
                </a:path>
                <a:path w="1454150" h="2508885">
                  <a:moveTo>
                    <a:pt x="1075588" y="2460866"/>
                  </a:moveTo>
                  <a:lnTo>
                    <a:pt x="1068933" y="2460866"/>
                  </a:lnTo>
                  <a:lnTo>
                    <a:pt x="1068933" y="2508212"/>
                  </a:lnTo>
                  <a:lnTo>
                    <a:pt x="1075588" y="2508212"/>
                  </a:lnTo>
                  <a:lnTo>
                    <a:pt x="1075588" y="2460866"/>
                  </a:lnTo>
                  <a:close/>
                </a:path>
                <a:path w="1454150" h="2508885">
                  <a:moveTo>
                    <a:pt x="1176032" y="2482723"/>
                  </a:moveTo>
                  <a:lnTo>
                    <a:pt x="1159637" y="2482723"/>
                  </a:lnTo>
                  <a:lnTo>
                    <a:pt x="1159637" y="2489073"/>
                  </a:lnTo>
                  <a:lnTo>
                    <a:pt x="1169238" y="2489073"/>
                  </a:lnTo>
                  <a:lnTo>
                    <a:pt x="1169238" y="2493429"/>
                  </a:lnTo>
                  <a:lnTo>
                    <a:pt x="1161427" y="2502230"/>
                  </a:lnTo>
                  <a:lnTo>
                    <a:pt x="1157503" y="2502230"/>
                  </a:lnTo>
                  <a:lnTo>
                    <a:pt x="1149515" y="2475827"/>
                  </a:lnTo>
                  <a:lnTo>
                    <a:pt x="1149908" y="2473871"/>
                  </a:lnTo>
                  <a:lnTo>
                    <a:pt x="1151509" y="2470505"/>
                  </a:lnTo>
                  <a:lnTo>
                    <a:pt x="1152639" y="2469223"/>
                  </a:lnTo>
                  <a:lnTo>
                    <a:pt x="1155611" y="2467330"/>
                  </a:lnTo>
                  <a:lnTo>
                    <a:pt x="1157325" y="2466860"/>
                  </a:lnTo>
                  <a:lnTo>
                    <a:pt x="1160627" y="2466860"/>
                  </a:lnTo>
                  <a:lnTo>
                    <a:pt x="1168476" y="2474557"/>
                  </a:lnTo>
                  <a:lnTo>
                    <a:pt x="1175664" y="2474557"/>
                  </a:lnTo>
                  <a:lnTo>
                    <a:pt x="1161999" y="2460383"/>
                  </a:lnTo>
                  <a:lnTo>
                    <a:pt x="1155992" y="2460383"/>
                  </a:lnTo>
                  <a:lnTo>
                    <a:pt x="1142822" y="2495854"/>
                  </a:lnTo>
                  <a:lnTo>
                    <a:pt x="1143393" y="2498267"/>
                  </a:lnTo>
                  <a:lnTo>
                    <a:pt x="1146175" y="2503309"/>
                  </a:lnTo>
                  <a:lnTo>
                    <a:pt x="1148130" y="2505265"/>
                  </a:lnTo>
                  <a:lnTo>
                    <a:pt x="1153198" y="2508008"/>
                  </a:lnTo>
                  <a:lnTo>
                    <a:pt x="1156131" y="2508707"/>
                  </a:lnTo>
                  <a:lnTo>
                    <a:pt x="1162761" y="2508707"/>
                  </a:lnTo>
                  <a:lnTo>
                    <a:pt x="1176032" y="2494508"/>
                  </a:lnTo>
                  <a:lnTo>
                    <a:pt x="1176032" y="2482723"/>
                  </a:lnTo>
                  <a:close/>
                </a:path>
                <a:path w="1454150" h="2508885">
                  <a:moveTo>
                    <a:pt x="1277493" y="2460866"/>
                  </a:moveTo>
                  <a:lnTo>
                    <a:pt x="1270914" y="2460866"/>
                  </a:lnTo>
                  <a:lnTo>
                    <a:pt x="1270914" y="2496235"/>
                  </a:lnTo>
                  <a:lnTo>
                    <a:pt x="1255128" y="2471293"/>
                  </a:lnTo>
                  <a:lnTo>
                    <a:pt x="1248537" y="2460866"/>
                  </a:lnTo>
                  <a:lnTo>
                    <a:pt x="1242504" y="2460866"/>
                  </a:lnTo>
                  <a:lnTo>
                    <a:pt x="1242504" y="2508186"/>
                  </a:lnTo>
                  <a:lnTo>
                    <a:pt x="1249083" y="2508186"/>
                  </a:lnTo>
                  <a:lnTo>
                    <a:pt x="1249083" y="2473337"/>
                  </a:lnTo>
                  <a:lnTo>
                    <a:pt x="1271397" y="2508186"/>
                  </a:lnTo>
                  <a:lnTo>
                    <a:pt x="1277493" y="2508186"/>
                  </a:lnTo>
                  <a:lnTo>
                    <a:pt x="1277493" y="2498306"/>
                  </a:lnTo>
                  <a:lnTo>
                    <a:pt x="1277493" y="2460866"/>
                  </a:lnTo>
                  <a:close/>
                </a:path>
                <a:path w="1454150" h="2508885">
                  <a:moveTo>
                    <a:pt x="1453654" y="30899"/>
                  </a:moveTo>
                  <a:lnTo>
                    <a:pt x="851865" y="30899"/>
                  </a:lnTo>
                  <a:lnTo>
                    <a:pt x="851865" y="40068"/>
                  </a:lnTo>
                  <a:lnTo>
                    <a:pt x="1453654" y="40068"/>
                  </a:lnTo>
                  <a:lnTo>
                    <a:pt x="1453654" y="30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Шепелюк Наталия</dc:creator>
  <dc:title>гендерные.cdr</dc:title>
  <dcterms:created xsi:type="dcterms:W3CDTF">2025-12-19T10:42:39Z</dcterms:created>
  <dcterms:modified xsi:type="dcterms:W3CDTF">2025-12-19T10:42:39Z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2025-12-19T00:00:00Z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2025-12-19T00:00:00Z</vt:filetime>
  </property>
  <property fmtid="{D5CDD505-2E9C-101B-9397-08002B2CF9AE}" pid="5" name="Producer">
    <vt:lpwstr>Corel PDF Engine Version 24.5.0.731</vt:lpwstr>
  </property>
</Properties>
</file>